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B22FE-C1A8-4A8B-8E79-B69B67AF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725DC-1118-481B-8FFD-AC1F9E414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061FD-A2D4-4CF9-AE8E-2CD799AF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F4964-9D5A-472E-AC11-4C3FE24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F5ED0-D4E5-40CD-9E1B-5B0C86C3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E352F-37F1-4EBB-A082-2F2B5D4B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90DA67-D836-428F-83FF-ED10B48E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BA839-DE92-45E7-8E85-88DF12A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82FF3-197B-4F45-87E8-4D642859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D8DC-8DD0-460F-B9A6-474D32D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9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54280-AF28-4357-83DB-24670016D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1A2CE-8FAF-4A33-B72F-2C5456D24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DA742-419D-4B6B-BE13-01A7589F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EB66B-AADF-45A9-86CB-5A69D8CA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9232-1EB5-48BE-8288-73184E88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1EBBE-62B9-4583-AEAB-DBAA09CA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FEFCD-7D18-4572-891B-1D42345A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9B8EE-BF28-48E5-80FD-8BADD37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F4664-B9B5-4756-BAE6-975C76A2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FD746-14AD-4D81-89E3-41C1F139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07C9B-A3A7-4CCD-857B-69EFC4BB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38826-95BE-4B23-BAA8-BA8CA092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6C8E7-4357-4C66-A7D2-62999840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BD95-4C98-44C6-8892-0998FFBB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9243F-7E0D-47E7-B12B-4095DD8D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0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0BBC-0B41-49DB-94DA-98CDDA7F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CDF9B-B86B-408D-8109-D4B1ED537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8E781-DB72-4C38-B9F5-ACD07B6B7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DBEF4-105E-4651-B6E8-904F2310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51C20-CF17-4E31-9F8B-9CCCB7B9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363E5-CBCC-444F-A8AA-C386932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06C61-4929-4481-96E4-26F41D1F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C2F4F-C937-4D14-A997-3C4DA373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D541CA-8FB3-42CC-8BBE-301CD884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5579F-5D6B-448F-B41B-879835A9B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BFBE6-6DE6-49B5-A3D3-ECB8A5E1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29B6E-4140-42D1-BD87-517FC8C1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8A0C1-7064-4CD0-BCFA-83FD21A6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5FA949-A9A6-444F-896F-19BA3782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4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204E9-B846-4729-89B9-EAA46E10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72013F-4001-4F51-8EB2-04A96BC7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5C7F4D-6EB8-486F-BD33-9214113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B4519-F955-4A7B-82B4-1D554A17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2D45B2-AC78-4BE3-BAF4-8DE1E560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5FE29-3A9B-4818-B150-2833F0FC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1CCB7-EEF3-4BEE-AA1A-EE89C485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E33C-6CE7-4A6A-8051-3C175A1F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810BF-08C0-403D-911B-87B33087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354D5-96E4-4691-8E98-8FC51FFC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14F4E-E128-4C62-AA2B-37D8BB46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66284-C0D3-4951-9287-7D93BE2C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35C1-E63F-4CC6-84CC-54F4D7D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9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D3CB-989D-4914-BF4C-A6F95434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B2124-2845-4FBB-AC79-E4FC08E17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80677-1E27-49AC-8047-E92D8B5FC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EE347-E898-4041-8DD1-EBAA212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66324-0233-4997-B302-FD549CB7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F63E0-4F33-4A1E-B04B-C427D73F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6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730337-7B95-4D30-B4D1-B9F9C6D3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58EFD-3139-4078-85B2-9F35DA7A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55BD0-81A4-41E0-BCE4-89CE60073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7D38-5707-4076-8074-31885F4231A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A0503-64FB-466A-95CE-BFDE57A8B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28AC6-EAFA-4345-88B0-0F423E6A4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A182-4F05-43E1-A248-8D8C3169F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2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636E-5A2F-4E7F-B596-243DDF7F3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0916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4BD35-2B2B-4BBC-B072-0A3BB5E80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4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1AA13-C0ED-46F9-80FF-BC1A1F0C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D5791-07F5-43BF-97CF-457DEFFD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en-US" altLang="ko-KR" dirty="0"/>
              <a:t> WM_L/RBUTTONDOWN-UP-MOVE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모든 이벤트는 단독</a:t>
            </a:r>
            <a:r>
              <a:rPr lang="en-US" altLang="ko-KR" dirty="0"/>
              <a:t>(</a:t>
            </a:r>
            <a:r>
              <a:rPr lang="ko-KR" altLang="en-US" dirty="0" err="1"/>
              <a:t>콜백</a:t>
            </a:r>
            <a:r>
              <a:rPr lang="ko-KR" altLang="en-US" dirty="0"/>
              <a:t> 함수로 정보 전달</a:t>
            </a:r>
            <a:r>
              <a:rPr lang="en-US" altLang="ko-KR" dirty="0"/>
              <a:t>)</a:t>
            </a:r>
            <a:r>
              <a:rPr lang="ko-KR" altLang="en-US" dirty="0"/>
              <a:t>으로 동작한다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마우스를 이용한 자유선 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전역 변수 필요 이유 </a:t>
            </a:r>
            <a:r>
              <a:rPr lang="en-US" altLang="ko-KR" dirty="0"/>
              <a:t>: </a:t>
            </a:r>
            <a:r>
              <a:rPr lang="ko-KR" altLang="en-US" dirty="0" err="1"/>
              <a:t>콜백</a:t>
            </a:r>
            <a:r>
              <a:rPr lang="ko-KR" altLang="en-US" dirty="0"/>
              <a:t> 함수 간의 정보를 유지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플래그 변수 </a:t>
            </a:r>
            <a:r>
              <a:rPr lang="en-US" altLang="ko-KR" dirty="0"/>
              <a:t>: </a:t>
            </a:r>
            <a:r>
              <a:rPr lang="ko-KR" altLang="en-US" dirty="0"/>
              <a:t>일반 변수와 동일</a:t>
            </a:r>
            <a:r>
              <a:rPr lang="en-US" altLang="ko-KR" dirty="0"/>
              <a:t>. </a:t>
            </a:r>
            <a:r>
              <a:rPr lang="ko-KR" altLang="en-US" dirty="0"/>
              <a:t>상태 정보를 갖는다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93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3A9FF-0AF7-4677-9344-AB7782AC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109C3-8755-47B6-A52C-6125A4DF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윈도우 메시지</a:t>
            </a:r>
            <a:endParaRPr lang="en-US" altLang="ko-KR" dirty="0"/>
          </a:p>
          <a:p>
            <a:pPr lvl="1"/>
            <a:r>
              <a:rPr lang="en-US" altLang="ko-KR" dirty="0"/>
              <a:t> WM_KEYDOWN/UP</a:t>
            </a:r>
          </a:p>
          <a:p>
            <a:pPr lvl="1"/>
            <a:r>
              <a:rPr lang="en-US" altLang="ko-KR" dirty="0"/>
              <a:t> ASCII </a:t>
            </a:r>
            <a:r>
              <a:rPr lang="ko-KR" altLang="en-US" dirty="0"/>
              <a:t>코드로 눌려진 키의 값이 전달되었다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화면에 그림 대신 글자를 그리는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자료형 </a:t>
            </a:r>
            <a:r>
              <a:rPr lang="en-US" altLang="ko-KR" dirty="0"/>
              <a:t>: WCHAR ( == </a:t>
            </a:r>
            <a:r>
              <a:rPr lang="en-US" altLang="ko-KR" dirty="0" err="1"/>
              <a:t>wchar_t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wsprintf</a:t>
            </a:r>
            <a:r>
              <a:rPr lang="en-US" altLang="ko-KR" dirty="0"/>
              <a:t>( ) : </a:t>
            </a:r>
            <a:r>
              <a:rPr lang="ko-KR" altLang="en-US" dirty="0"/>
              <a:t>선언된 문자열 변수에 지정 형식으로 내용을 채우는 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TextOut</a:t>
            </a:r>
            <a:r>
              <a:rPr lang="en-US" altLang="ko-KR" dirty="0"/>
              <a:t>( ) API : </a:t>
            </a:r>
            <a:r>
              <a:rPr lang="ko-KR" altLang="en-US" dirty="0"/>
              <a:t>화면에 지정된 문자열을 출력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lstrlenW</a:t>
            </a:r>
            <a:r>
              <a:rPr lang="en-US" altLang="ko-KR" dirty="0"/>
              <a:t>( ) : </a:t>
            </a:r>
            <a:r>
              <a:rPr lang="ko-KR" altLang="en-US" dirty="0"/>
              <a:t>유니코드 문자열의 정확한 길이를 알려주는 함수</a:t>
            </a:r>
          </a:p>
        </p:txBody>
      </p:sp>
    </p:spTree>
    <p:extLst>
      <p:ext uri="{BB962C8B-B14F-4D97-AF65-F5344CB8AC3E}">
        <p14:creationId xmlns:p14="http://schemas.microsoft.com/office/powerpoint/2010/main" val="259767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483C8-903F-4F2D-831E-11D586BA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 </a:t>
            </a:r>
            <a:r>
              <a:rPr lang="ko-KR" altLang="en-US" dirty="0"/>
              <a:t>이용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F44B7-1273-4209-AA08-587D4CEF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HDC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 정보를 보관하는 </a:t>
            </a:r>
            <a:r>
              <a:rPr lang="ko-KR" altLang="en-US" dirty="0" err="1"/>
              <a:t>정보체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내용을 알 수는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 그리기에 필요한 정보 포함 </a:t>
            </a:r>
            <a:r>
              <a:rPr lang="en-US" altLang="ko-KR" dirty="0"/>
              <a:t>– </a:t>
            </a:r>
            <a:r>
              <a:rPr lang="ko-KR" altLang="en-US" dirty="0"/>
              <a:t>변경을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변경은 </a:t>
            </a:r>
            <a:r>
              <a:rPr lang="en-US" altLang="ko-KR" dirty="0"/>
              <a:t>OS</a:t>
            </a:r>
            <a:r>
              <a:rPr lang="ko-KR" altLang="en-US" dirty="0"/>
              <a:t>에게 요청해서 변경이 발생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2</a:t>
            </a:r>
            <a:r>
              <a:rPr lang="ko-KR" altLang="en-US" dirty="0"/>
              <a:t>개의 속성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객체의 속성 변경 </a:t>
            </a:r>
            <a:r>
              <a:rPr lang="en-US" altLang="ko-KR" dirty="0"/>
              <a:t>: </a:t>
            </a:r>
            <a:r>
              <a:rPr lang="ko-KR" altLang="en-US" dirty="0"/>
              <a:t>기본 선은 굵기 </a:t>
            </a:r>
            <a:r>
              <a:rPr lang="en-US" altLang="ko-KR" dirty="0"/>
              <a:t>1px</a:t>
            </a:r>
            <a:r>
              <a:rPr lang="ko-KR" altLang="en-US" dirty="0"/>
              <a:t>에 검은색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면 객체의 속성 변경 </a:t>
            </a:r>
            <a:r>
              <a:rPr lang="en-US" altLang="ko-KR" dirty="0"/>
              <a:t>: </a:t>
            </a:r>
            <a:r>
              <a:rPr lang="ko-KR" altLang="en-US" dirty="0"/>
              <a:t>기본 면은 하얀색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변경 방법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– </a:t>
            </a:r>
            <a:r>
              <a:rPr lang="ko-KR" altLang="en-US" dirty="0"/>
              <a:t>선 변경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객체를 생성 </a:t>
            </a:r>
            <a:r>
              <a:rPr lang="en-US" altLang="ko-KR" dirty="0">
                <a:sym typeface="Wingdings" panose="05000000000000000000" pitchFamily="2" charset="2"/>
              </a:rPr>
              <a:t> OS</a:t>
            </a:r>
            <a:r>
              <a:rPr lang="ko-KR" altLang="en-US" dirty="0">
                <a:sym typeface="Wingdings" panose="05000000000000000000" pitchFamily="2" charset="2"/>
              </a:rPr>
              <a:t>에게 선 객체를 전달</a:t>
            </a:r>
            <a:r>
              <a:rPr lang="en-US" altLang="ko-KR" dirty="0">
                <a:sym typeface="Wingdings" panose="05000000000000000000" pitchFamily="2" charset="2"/>
              </a:rPr>
              <a:t>(API)  </a:t>
            </a:r>
            <a:r>
              <a:rPr lang="ko-KR" altLang="en-US" dirty="0">
                <a:sym typeface="Wingdings" panose="05000000000000000000" pitchFamily="2" charset="2"/>
              </a:rPr>
              <a:t>원래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 객체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선을 사용 </a:t>
            </a:r>
            <a:r>
              <a:rPr lang="en-US" altLang="ko-KR" dirty="0">
                <a:sym typeface="Wingdings" panose="05000000000000000000" pitchFamily="2" charset="2"/>
              </a:rPr>
              <a:t> OS</a:t>
            </a:r>
            <a:r>
              <a:rPr lang="ko-KR" altLang="en-US" dirty="0">
                <a:sym typeface="Wingdings" panose="05000000000000000000" pitchFamily="2" charset="2"/>
              </a:rPr>
              <a:t>에게 원래 선 객체를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36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59BCB-CD14-499C-81D8-A9BD271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E883A-5E67-4E28-9C24-3517413C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간단한 그림판을 만들어 봅시다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그리기 선택 </a:t>
            </a:r>
            <a:r>
              <a:rPr lang="en-US" altLang="ko-KR" dirty="0"/>
              <a:t>: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타원</a:t>
            </a:r>
            <a:r>
              <a:rPr lang="en-US" altLang="ko-KR" dirty="0"/>
              <a:t>, </a:t>
            </a:r>
            <a:r>
              <a:rPr lang="ko-KR" altLang="en-US" dirty="0"/>
              <a:t>자유선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굵기 선택 </a:t>
            </a:r>
            <a:r>
              <a:rPr lang="en-US" altLang="ko-KR" dirty="0"/>
              <a:t>: 1px, 5px, 10px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색상 선택 </a:t>
            </a:r>
            <a:r>
              <a:rPr lang="en-US" altLang="ko-KR" dirty="0"/>
              <a:t>: </a:t>
            </a:r>
            <a:r>
              <a:rPr lang="ko-KR" altLang="en-US" dirty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파란색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면 색상 선택 </a:t>
            </a:r>
            <a:r>
              <a:rPr lang="en-US" altLang="ko-KR" dirty="0"/>
              <a:t>: </a:t>
            </a:r>
            <a:r>
              <a:rPr lang="ko-KR" altLang="en-US" dirty="0"/>
              <a:t>검은색</a:t>
            </a:r>
            <a:r>
              <a:rPr lang="en-US" altLang="ko-KR" dirty="0"/>
              <a:t>, </a:t>
            </a:r>
            <a:r>
              <a:rPr lang="ko-KR" altLang="en-US" dirty="0"/>
              <a:t>하얀색</a:t>
            </a:r>
            <a:r>
              <a:rPr lang="en-US" altLang="ko-KR" dirty="0"/>
              <a:t>, </a:t>
            </a:r>
            <a:r>
              <a:rPr lang="ko-KR" altLang="en-US" dirty="0"/>
              <a:t>다홍색 </a:t>
            </a:r>
            <a:r>
              <a:rPr lang="en-US" altLang="ko-KR" dirty="0"/>
              <a:t>(200, 100, 100)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4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9DD29-D2FF-449A-8EC9-D4F657AB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</a:t>
            </a:r>
            <a:r>
              <a:rPr lang="ko-KR" altLang="en-US" dirty="0"/>
              <a:t>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15CD5-2844-426C-89F3-39CF0EE5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사각형의 좌표 표시를 위해 사용</a:t>
            </a:r>
            <a:endParaRPr lang="en-US" altLang="ko-KR" dirty="0"/>
          </a:p>
          <a:p>
            <a:pPr lvl="1"/>
            <a:r>
              <a:rPr lang="en-US" altLang="ko-KR" dirty="0"/>
              <a:t> 2</a:t>
            </a:r>
            <a:r>
              <a:rPr lang="ko-KR" altLang="en-US" dirty="0"/>
              <a:t>개의 좌표 값을 보관하는 자료형</a:t>
            </a:r>
            <a:endParaRPr lang="en-US" altLang="ko-KR" dirty="0"/>
          </a:p>
          <a:p>
            <a:pPr lvl="1"/>
            <a:r>
              <a:rPr lang="en-US" altLang="ko-KR" dirty="0"/>
              <a:t> left, top :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right, bottom : </a:t>
            </a:r>
            <a:r>
              <a:rPr lang="ko-KR" altLang="en-US" dirty="0" err="1"/>
              <a:t>우하단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좌상단</a:t>
            </a:r>
            <a:r>
              <a:rPr lang="en-US" altLang="ko-KR" dirty="0"/>
              <a:t>, </a:t>
            </a:r>
            <a:r>
              <a:rPr lang="ko-KR" altLang="en-US" dirty="0" err="1"/>
              <a:t>우하단에</a:t>
            </a:r>
            <a:r>
              <a:rPr lang="ko-KR" altLang="en-US" dirty="0"/>
              <a:t> 해당하는 </a:t>
            </a:r>
            <a:r>
              <a:rPr lang="en-US" altLang="ko-KR" dirty="0"/>
              <a:t>x, y </a:t>
            </a:r>
            <a:r>
              <a:rPr lang="ko-KR" altLang="en-US" dirty="0"/>
              <a:t>좌표를 정확하게 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155D3-D52E-4B59-877D-D347E0A2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4001294"/>
            <a:ext cx="678274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5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A501E-432F-4315-8C71-84914209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200F8-51EB-4199-ABCF-63D0134B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나를 쫓아오고</a:t>
            </a:r>
            <a:r>
              <a:rPr lang="en-US" altLang="ko-KR" dirty="0"/>
              <a:t>, </a:t>
            </a:r>
            <a:r>
              <a:rPr lang="ko-KR" altLang="en-US" dirty="0"/>
              <a:t>도망가고</a:t>
            </a:r>
            <a:r>
              <a:rPr lang="en-US" altLang="ko-KR" dirty="0"/>
              <a:t>, </a:t>
            </a:r>
            <a:r>
              <a:rPr lang="ko-KR" altLang="en-US" dirty="0"/>
              <a:t>음식을 먹는 간단한 게임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 </a:t>
            </a:r>
            <a:r>
              <a:rPr lang="ko-KR" altLang="en-US" dirty="0"/>
              <a:t>사각형 표시</a:t>
            </a:r>
            <a:r>
              <a:rPr lang="en-US" altLang="ko-KR" dirty="0"/>
              <a:t>, </a:t>
            </a:r>
            <a:r>
              <a:rPr lang="ko-KR" altLang="en-US" dirty="0"/>
              <a:t>내가 이동시킬 수 있는 객체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적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r>
              <a:rPr lang="en-US" altLang="ko-KR" dirty="0"/>
              <a:t>, </a:t>
            </a:r>
            <a:r>
              <a:rPr lang="ko-KR" altLang="en-US" dirty="0"/>
              <a:t>자동으로 이동하는 객체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음식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r>
              <a:rPr lang="en-US" altLang="ko-KR" dirty="0"/>
              <a:t>, </a:t>
            </a:r>
            <a:r>
              <a:rPr lang="ko-KR" altLang="en-US" dirty="0"/>
              <a:t>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31848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366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0916</vt:lpstr>
      <vt:lpstr>마우스 이벤트</vt:lpstr>
      <vt:lpstr>키보드 이벤트</vt:lpstr>
      <vt:lpstr>HDC 이용 API</vt:lpstr>
      <vt:lpstr>과제</vt:lpstr>
      <vt:lpstr>RECT 자료형</vt:lpstr>
      <vt:lpstr>게임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0916</dc:title>
  <dc:creator>YUHAN</dc:creator>
  <cp:lastModifiedBy>YUHAN</cp:lastModifiedBy>
  <cp:revision>12</cp:revision>
  <dcterms:created xsi:type="dcterms:W3CDTF">2025-09-16T04:09:51Z</dcterms:created>
  <dcterms:modified xsi:type="dcterms:W3CDTF">2025-09-16T06:41:56Z</dcterms:modified>
</cp:coreProperties>
</file>