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1.73554" units="1/cm"/>
          <inkml:channelProperty channel="Y" name="resolution" value="15.88235" units="1/cm"/>
          <inkml:channelProperty channel="T" name="resolution" value="1" units="1/dev"/>
        </inkml:channelProperties>
      </inkml:inkSource>
      <inkml:timestamp xml:id="ts0" timeString="2025-09-23T04:29:08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12647 0,'17'0'94,"1"0"-78,35 0-16,17 18 15,72-1-15,52 1 16,-18 0-16,-35 17 16,141 0-16,-35-35 15,-35 0-15,-18 0 16,18 0-16,-54-17 16,19-1-16,-1 0 15,1 1-15,-1-19 16,36 1-16,-18 17 15,17-34-15,-70 34 16,1 0-16,16-35 16,-105 53-16,35-17 15,-17 17-15,-18-18 16,53 18-16,-36 0 16,-17 0-16,-18 0 15,71-18-15,-35 18 16,-1 0-16,36 0 15,35 0-15,0 0 16,-88 0-16,53 0 16,-35 0-16,70 0 15,-88 0-15,17 0 16,19 18-16,-19-18 16,1 18-16,105-1 15,-105-17-15,70 18 16,-18 0-16,36-18 15,35 0-15,-53 0 16,71 17-16,-1 1 16,-34-18-16,-54 18 15,54-1-15,17 1 16,-36-1-16,-52 1 16,0 0-16,70-18 31,-52 17-31,17 1 0,71 0 0,-124-18 15,106 0-15,-53 0 32,0 0-32,-70 0 0,17 0 0,71 0 31,-142 0-31,54 0 0,17 0 0,-17 0 16,34 0-16,-16 17 15,-1 1-15,0-18 31,18 0-31,-18 0 16,-17 0-16,52 0 16,-35 0-16,18 0 15,-71 0-15,1 0 16,17 0-16,-1 0 16,-34 0-16,35 0 15,35 0-15,-17 0 16,-1 0-1,-17 0-15,18 0 16,-18 0-16,17 0 16,-34 0-16,-1 0 15,-17 0-15,-1 0 78,1 0-78,-1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B10E-27D0-467A-80DC-06D58AFC7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D4B85-109A-4DE1-82BE-D713137D8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C218C-A34B-4B58-8C54-6A76ABDE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9C32B-46E4-482D-84B3-F66907AD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70B95-2378-4847-AEB8-2136F1FA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76A2-9D0E-4B2B-84EB-73FDE3C0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7519DD-216F-4BC0-ADB3-8D21E0C69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BB3E9D-CB32-4C23-BDD7-1761E21C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4B709-F6DE-40FC-9A1B-94AF5483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8D0F98-CF08-4002-83AC-5D422B0E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28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5700A-F7B4-47CB-97B4-DA6E14196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F7C5C4-ADBC-48F2-B45B-0C2CB34A1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D706B6-CFC0-42F4-BFFA-B2672950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0FC03-83CE-40CF-B041-30ECFCE0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75121-0A57-4B11-ACF2-225C382C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84984-E7ED-4C6A-9947-1C28E47F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843F3-B1B8-4CE9-8E68-15EA5E74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8AEF8-7922-4297-B482-5389F05C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B1016-D587-4DC3-A581-8953A92F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58F9D-4EDC-4D86-8A68-797CFF79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2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C77F7-5322-4156-836C-183DAC29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90023-3736-4C13-B7C9-B5AAF8CB6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7067D8-71DE-4AFA-8EF4-ED11A408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40482-BADC-4969-AFAD-88D0BB78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EE1C1-402F-48AA-9082-86D5498F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7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3F1D4-3F50-4BC8-BFF1-D1A7FC5E5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2D13CE-3312-42F1-A66A-B8E5FC9BB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DEC828-3E95-494E-A701-CFF96D6C8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1F85D-EFD0-4149-B21B-89D8B68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03B159-A324-4A9A-83A7-BB4DBB93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0E4BE0-7E96-4E54-A609-FFE3D7F4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37A92-B34C-4329-9699-4012D95A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28C686-47FD-482E-9FF6-B3A839302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99C58-9F01-420B-AC8C-F1DE4020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2469E2-EE16-4A6A-B279-71583F3B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C9A7B7-F3CF-43FE-87E4-FFD40080D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0229CE-130D-4374-A72E-C1BE0230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F3496-39E4-4C2A-B202-56019D2D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F24DA-4698-4ED6-AB16-E4C01E5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72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03A3D-D8F3-4B9E-B2A9-EFD04F80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01B427-813C-48A4-B748-16F99D69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7B610A-33A4-402B-84DC-58F0E5EF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0CFD37-BC0D-4BA0-93A9-9DC2991E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3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85567C-5586-4B56-A209-6A10F1F7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E26AD-0F2C-4654-AECA-81191201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29EDF-D62E-41AC-B511-C087F2C0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5C057-C93D-4157-9468-2032643C8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A4EA2-FC77-4033-A1F4-79F1EF3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B5AB2D-68DF-496B-A3F1-373441B2E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DB06D-88BE-4C1F-9A70-DDA4A28D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5E19B-64B2-4CAC-B68E-29CD8551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B8D40-EFA3-4043-B967-6C504828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55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3C25-CCDD-43DA-8516-08C67B49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69103F-7B9E-482C-B1E8-4A700BAE6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AB788A-D1AC-4895-B616-39DEFB799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D3B57-D72D-492A-A607-D77B7FB3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E6821C-C1B0-46D1-AFBC-BD82545A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4B5FD-5B5A-436B-AAAB-5182F9B4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10B17-94F3-4383-8711-B2B6F486E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172991-1358-4177-8F0E-B5F2B3378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1779A-6555-4439-9627-525D2D715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DBCA-4A83-4960-9947-4110B027B09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AB600-C07E-47B1-9E69-6C3EDFC7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99789-D57A-41A3-A07B-CFF55E99D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3D8E-3192-44DD-ADFC-CF4CC350D6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65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6FA73-2E6C-4CF0-84E9-3B737B70F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0923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BFE98F-BC99-4EF2-B9FB-67BD55F459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42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3CB31-E2AC-4031-BA9C-CDF3B180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  <a:r>
              <a:rPr lang="ko-KR" altLang="en-US" dirty="0"/>
              <a:t>의 속성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95F5C-863F-4EA8-98EA-AD8ABC78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API</a:t>
            </a:r>
            <a:r>
              <a:rPr lang="ko-KR" altLang="en-US" dirty="0"/>
              <a:t>를 이용하여 변경</a:t>
            </a:r>
            <a:endParaRPr lang="en-US" altLang="ko-KR" dirty="0"/>
          </a:p>
          <a:p>
            <a:pPr lvl="1"/>
            <a:r>
              <a:rPr lang="en-US" altLang="ko-KR" dirty="0"/>
              <a:t> HDC </a:t>
            </a:r>
            <a:r>
              <a:rPr lang="ko-KR" altLang="en-US" dirty="0"/>
              <a:t>정보는 직접적으로 접근 불가 </a:t>
            </a:r>
            <a:r>
              <a:rPr lang="en-US" altLang="ko-KR" dirty="0">
                <a:sym typeface="Wingdings" panose="05000000000000000000" pitchFamily="2" charset="2"/>
              </a:rPr>
              <a:t> OS</a:t>
            </a:r>
            <a:r>
              <a:rPr lang="ko-KR" altLang="en-US" dirty="0">
                <a:sym typeface="Wingdings" panose="05000000000000000000" pitchFamily="2" charset="2"/>
              </a:rPr>
              <a:t>에 요청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SelectObject</a:t>
            </a:r>
            <a:r>
              <a:rPr lang="en-US" altLang="ko-KR" dirty="0">
                <a:sym typeface="Wingdings" panose="05000000000000000000" pitchFamily="2" charset="2"/>
              </a:rPr>
              <a:t>( ) API : HDC </a:t>
            </a:r>
            <a:r>
              <a:rPr lang="ko-KR" altLang="en-US" dirty="0">
                <a:sym typeface="Wingdings" panose="05000000000000000000" pitchFamily="2" charset="2"/>
              </a:rPr>
              <a:t>객체 정보 변경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DeleteObject</a:t>
            </a:r>
            <a:r>
              <a:rPr lang="en-US" altLang="ko-KR" dirty="0">
                <a:sym typeface="Wingdings" panose="05000000000000000000" pitchFamily="2" charset="2"/>
              </a:rPr>
              <a:t>( ) API : </a:t>
            </a:r>
            <a:r>
              <a:rPr lang="ko-KR" altLang="en-US" dirty="0">
                <a:sym typeface="Wingdings" panose="05000000000000000000" pitchFamily="2" charset="2"/>
              </a:rPr>
              <a:t>변경을 위해 생성한 </a:t>
            </a:r>
            <a:r>
              <a:rPr lang="en-US" altLang="ko-KR" dirty="0">
                <a:sym typeface="Wingdings" panose="05000000000000000000" pitchFamily="2" charset="2"/>
              </a:rPr>
              <a:t>HDC </a:t>
            </a:r>
            <a:r>
              <a:rPr lang="ko-KR" altLang="en-US" dirty="0">
                <a:sym typeface="Wingdings" panose="05000000000000000000" pitchFamily="2" charset="2"/>
              </a:rPr>
              <a:t>객체 해제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HPEN, HBRUSH </a:t>
            </a:r>
            <a:r>
              <a:rPr lang="ko-KR" altLang="en-US" dirty="0">
                <a:sym typeface="Wingdings" panose="05000000000000000000" pitchFamily="2" charset="2"/>
              </a:rPr>
              <a:t>객체들을 생성하여 테스트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변경 순서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1. HDC </a:t>
            </a:r>
            <a:r>
              <a:rPr lang="ko-KR" altLang="en-US" dirty="0">
                <a:sym typeface="Wingdings" panose="05000000000000000000" pitchFamily="2" charset="2"/>
              </a:rPr>
              <a:t>객체 생성</a:t>
            </a:r>
            <a:r>
              <a:rPr lang="en-US" altLang="ko-KR" dirty="0">
                <a:sym typeface="Wingdings" panose="05000000000000000000" pitchFamily="2" charset="2"/>
              </a:rPr>
              <a:t>			2. </a:t>
            </a:r>
            <a:r>
              <a:rPr lang="ko-KR" altLang="en-US" dirty="0">
                <a:sym typeface="Wingdings" panose="05000000000000000000" pitchFamily="2" charset="2"/>
              </a:rPr>
              <a:t>객체 변경 요청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SelectObject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3.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가 사용하는 객체를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4. </a:t>
            </a:r>
            <a:r>
              <a:rPr lang="ko-KR" altLang="en-US" dirty="0">
                <a:sym typeface="Wingdings" panose="05000000000000000000" pitchFamily="2" charset="2"/>
              </a:rPr>
              <a:t>사용</a:t>
            </a:r>
            <a:r>
              <a:rPr lang="en-US" altLang="ko-KR" dirty="0">
                <a:sym typeface="Wingdings" panose="05000000000000000000" pitchFamily="2" charset="2"/>
              </a:rPr>
              <a:t>				5. </a:t>
            </a:r>
            <a:r>
              <a:rPr lang="ko-KR" altLang="en-US" dirty="0">
                <a:sym typeface="Wingdings" panose="05000000000000000000" pitchFamily="2" charset="2"/>
              </a:rPr>
              <a:t>객체 변경 요청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6. </a:t>
            </a:r>
            <a:r>
              <a:rPr lang="ko-KR" altLang="en-US" dirty="0">
                <a:sym typeface="Wingdings" panose="05000000000000000000" pitchFamily="2" charset="2"/>
              </a:rPr>
              <a:t>객체의 삭제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해제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DeleteObject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98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73A74-033F-414D-889C-9BE75A63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</a:t>
            </a:r>
            <a:r>
              <a:rPr lang="ko-KR" altLang="en-US" dirty="0"/>
              <a:t>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F0F45-AC8A-4F11-BDC0-22219D79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2" y="1825625"/>
            <a:ext cx="11209176" cy="435133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단순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  <a:r>
              <a:rPr lang="en-US" altLang="ko-KR" dirty="0"/>
              <a:t>(</a:t>
            </a:r>
            <a:r>
              <a:rPr lang="ko-KR" altLang="en-US" dirty="0" err="1"/>
              <a:t>정보체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left, top, right, bottom</a:t>
            </a:r>
            <a:r>
              <a:rPr lang="ko-KR" altLang="en-US" dirty="0"/>
              <a:t>으로 구성된 단순한 형태</a:t>
            </a:r>
            <a:endParaRPr lang="en-US" altLang="ko-KR" dirty="0"/>
          </a:p>
          <a:p>
            <a:pPr lvl="1"/>
            <a:r>
              <a:rPr lang="en-US" altLang="ko-KR" dirty="0"/>
              <a:t> left, top : </a:t>
            </a:r>
            <a:r>
              <a:rPr lang="ko-KR" altLang="en-US" dirty="0"/>
              <a:t>반드시 좌상단의 </a:t>
            </a:r>
            <a:r>
              <a:rPr lang="en-US" altLang="ko-KR" dirty="0"/>
              <a:t>x, y </a:t>
            </a:r>
            <a:r>
              <a:rPr lang="ko-KR" altLang="en-US" dirty="0"/>
              <a:t>좌표로 구성</a:t>
            </a:r>
            <a:endParaRPr lang="en-US" altLang="ko-KR" dirty="0"/>
          </a:p>
          <a:p>
            <a:pPr lvl="1"/>
            <a:r>
              <a:rPr lang="en-US" altLang="ko-KR" dirty="0"/>
              <a:t> right, bottom : </a:t>
            </a:r>
            <a:r>
              <a:rPr lang="ko-KR" altLang="en-US" dirty="0"/>
              <a:t>반드시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나의 객체 이동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화면에 나의 객체 정보 표현을 위해 </a:t>
            </a:r>
            <a:r>
              <a:rPr lang="en-US" altLang="ko-KR" dirty="0"/>
              <a:t>RECT </a:t>
            </a:r>
            <a:r>
              <a:rPr lang="ko-KR" altLang="en-US" dirty="0"/>
              <a:t>자료형 사용</a:t>
            </a:r>
            <a:endParaRPr lang="en-US" altLang="ko-KR" dirty="0"/>
          </a:p>
          <a:p>
            <a:pPr lvl="1"/>
            <a:r>
              <a:rPr lang="en-US" altLang="ko-KR" dirty="0"/>
              <a:t> WM_KEYDOWN</a:t>
            </a:r>
            <a:r>
              <a:rPr lang="ko-KR" altLang="en-US" dirty="0"/>
              <a:t>에서 키 값을 확인하고</a:t>
            </a:r>
            <a:r>
              <a:rPr lang="en-US" altLang="ko-KR" dirty="0"/>
              <a:t>, </a:t>
            </a:r>
            <a:r>
              <a:rPr lang="ko-KR" altLang="en-US" dirty="0"/>
              <a:t>좌표를 이동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 </a:t>
            </a:r>
            <a:r>
              <a:rPr lang="en-US" altLang="ko-KR" dirty="0"/>
              <a:t>: left </a:t>
            </a:r>
            <a:r>
              <a:rPr lang="ko-KR" altLang="en-US" dirty="0"/>
              <a:t>또는 </a:t>
            </a:r>
            <a:r>
              <a:rPr lang="en-US" altLang="ko-KR" dirty="0"/>
              <a:t>right</a:t>
            </a:r>
            <a:r>
              <a:rPr lang="ko-KR" altLang="en-US" dirty="0"/>
              <a:t> 값을 하나만 변경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직사형 형태로 늘어남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이동 시에는 </a:t>
            </a:r>
            <a:r>
              <a:rPr lang="en-US" altLang="ko-KR" dirty="0">
                <a:sym typeface="Wingdings" panose="05000000000000000000" pitchFamily="2" charset="2"/>
              </a:rPr>
              <a:t>left/right, top/bottom </a:t>
            </a:r>
            <a:r>
              <a:rPr lang="ko-KR" altLang="en-US" dirty="0">
                <a:sym typeface="Wingdings" panose="05000000000000000000" pitchFamily="2" charset="2"/>
              </a:rPr>
              <a:t>값은 항상 같이 변경해야 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413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B33FA-0A9C-4D82-BDA1-BC5DA26A8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AF532-1889-409F-B865-2DAC2836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H/W </a:t>
            </a:r>
            <a:r>
              <a:rPr lang="ko-KR" altLang="en-US" dirty="0"/>
              <a:t>장비의 표준화</a:t>
            </a:r>
            <a:endParaRPr lang="en-US" altLang="ko-KR" dirty="0"/>
          </a:p>
          <a:p>
            <a:pPr lvl="1"/>
            <a:r>
              <a:rPr lang="en-US" altLang="ko-KR" dirty="0"/>
              <a:t> a </a:t>
            </a:r>
            <a:r>
              <a:rPr lang="ko-KR" altLang="en-US" dirty="0"/>
              <a:t>키 입력 </a:t>
            </a:r>
            <a:r>
              <a:rPr lang="en-US" altLang="ko-KR" dirty="0">
                <a:sym typeface="Wingdings" panose="05000000000000000000" pitchFamily="2" charset="2"/>
              </a:rPr>
              <a:t> 0x76 </a:t>
            </a:r>
            <a:r>
              <a:rPr lang="ko-KR" altLang="en-US" dirty="0">
                <a:sym typeface="Wingdings" panose="05000000000000000000" pitchFamily="2" charset="2"/>
              </a:rPr>
              <a:t>값이 전달 </a:t>
            </a:r>
            <a:r>
              <a:rPr lang="en-US" altLang="ko-KR" dirty="0">
                <a:sym typeface="Wingdings" panose="05000000000000000000" pitchFamily="2" charset="2"/>
              </a:rPr>
              <a:t> OS</a:t>
            </a:r>
            <a:r>
              <a:rPr lang="ko-KR" altLang="en-US" dirty="0">
                <a:sym typeface="Wingdings" panose="05000000000000000000" pitchFamily="2" charset="2"/>
              </a:rPr>
              <a:t>가 받음 </a:t>
            </a:r>
            <a:r>
              <a:rPr lang="en-US" altLang="ko-KR" dirty="0">
                <a:sym typeface="Wingdings" panose="05000000000000000000" pitchFamily="2" charset="2"/>
              </a:rPr>
              <a:t>: a/</a:t>
            </a:r>
            <a:r>
              <a:rPr lang="ko-KR" altLang="en-US" dirty="0" err="1">
                <a:sym typeface="Wingdings" panose="05000000000000000000" pitchFamily="2" charset="2"/>
              </a:rPr>
              <a:t>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OS</a:t>
            </a:r>
            <a:r>
              <a:rPr lang="ko-KR" altLang="en-US" dirty="0">
                <a:sym typeface="Wingdings" panose="05000000000000000000" pitchFamily="2" charset="2"/>
              </a:rPr>
              <a:t>는 항상 보고 있는 키보드가 별도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Callback </a:t>
            </a:r>
            <a:r>
              <a:rPr lang="ko-KR" altLang="en-US" dirty="0">
                <a:sym typeface="Wingdings" panose="05000000000000000000" pitchFamily="2" charset="2"/>
              </a:rPr>
              <a:t>함수 호출을 위한 준비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누구한테</a:t>
            </a:r>
            <a:r>
              <a:rPr lang="ko-KR" altLang="en-US" dirty="0">
                <a:sym typeface="Wingdings" panose="05000000000000000000" pitchFamily="2" charset="2"/>
              </a:rPr>
              <a:t> 전달할 것인지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호출 준비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인수 준비 </a:t>
            </a:r>
            <a:r>
              <a:rPr lang="en-US" altLang="ko-KR" dirty="0">
                <a:sym typeface="Wingdings" panose="05000000000000000000" pitchFamily="2" charset="2"/>
              </a:rPr>
              <a:t>…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Callback</a:t>
            </a:r>
            <a:r>
              <a:rPr lang="ko-KR" altLang="en-US" dirty="0">
                <a:sym typeface="Wingdings" panose="05000000000000000000" pitchFamily="2" charset="2"/>
              </a:rPr>
              <a:t> 함수를 호출해서 응용 프로그램에 정보를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OS</a:t>
            </a:r>
            <a:r>
              <a:rPr lang="ko-KR" altLang="en-US" dirty="0">
                <a:sym typeface="Wingdings" panose="05000000000000000000" pitchFamily="2" charset="2"/>
              </a:rPr>
              <a:t>가 항상 보고 있는 키보드 </a:t>
            </a:r>
            <a:r>
              <a:rPr lang="en-US" altLang="ko-KR" dirty="0">
                <a:sym typeface="Wingdings" panose="05000000000000000000" pitchFamily="2" charset="2"/>
              </a:rPr>
              <a:t>: Virtual Keyboard(</a:t>
            </a:r>
            <a:r>
              <a:rPr lang="ko-KR" altLang="en-US" dirty="0">
                <a:sym typeface="Wingdings" panose="05000000000000000000" pitchFamily="2" charset="2"/>
              </a:rPr>
              <a:t>가상 키보드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6914D28-93D5-464C-A17B-26247193C595}"/>
                  </a:ext>
                </a:extLst>
              </p14:cNvPr>
              <p14:cNvContentPartPr/>
              <p14:nvPr/>
            </p14:nvContentPartPr>
            <p14:xfrm>
              <a:off x="5931000" y="4476600"/>
              <a:ext cx="4260960" cy="127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6914D28-93D5-464C-A17B-26247193C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1640" y="4467240"/>
                <a:ext cx="4279680" cy="1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94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70FC2-D0B7-4D84-8063-5E70A6B9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아주 전통적인 방식 </a:t>
            </a:r>
            <a:r>
              <a:rPr lang="en-US" altLang="ko-KR" dirty="0"/>
              <a:t>- </a:t>
            </a:r>
            <a:r>
              <a:rPr lang="ko-KR" altLang="en-US" dirty="0"/>
              <a:t>게을러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BC29-CA99-44B0-B323-49AE132A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D43DCC-C6DB-41C6-9582-DB5A87C3E8DE}"/>
              </a:ext>
            </a:extLst>
          </p:cNvPr>
          <p:cNvSpPr/>
          <p:nvPr/>
        </p:nvSpPr>
        <p:spPr>
          <a:xfrm>
            <a:off x="5092699" y="3266637"/>
            <a:ext cx="1595967" cy="171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F8F2D7-874A-4B69-A220-45EFD10463C7}"/>
              </a:ext>
            </a:extLst>
          </p:cNvPr>
          <p:cNvSpPr/>
          <p:nvPr/>
        </p:nvSpPr>
        <p:spPr>
          <a:xfrm>
            <a:off x="3738033" y="32666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81D97E-1598-4696-9F36-0903BA1CB858}"/>
              </a:ext>
            </a:extLst>
          </p:cNvPr>
          <p:cNvSpPr/>
          <p:nvPr/>
        </p:nvSpPr>
        <p:spPr>
          <a:xfrm>
            <a:off x="6532033" y="32666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D139DD-39F2-4EB6-BB69-EDD50FCC0529}"/>
              </a:ext>
            </a:extLst>
          </p:cNvPr>
          <p:cNvSpPr/>
          <p:nvPr/>
        </p:nvSpPr>
        <p:spPr>
          <a:xfrm>
            <a:off x="5092698" y="18188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E1A52C-B43A-47F9-8CE0-993D082F4D87}"/>
              </a:ext>
            </a:extLst>
          </p:cNvPr>
          <p:cNvSpPr/>
          <p:nvPr/>
        </p:nvSpPr>
        <p:spPr>
          <a:xfrm>
            <a:off x="3738033" y="18188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92C7C6-400B-42B4-BF19-5C013A41D37F}"/>
              </a:ext>
            </a:extLst>
          </p:cNvPr>
          <p:cNvSpPr/>
          <p:nvPr/>
        </p:nvSpPr>
        <p:spPr>
          <a:xfrm>
            <a:off x="3738033" y="464820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1F8741-862B-4501-ABF7-0829C6222D68}"/>
              </a:ext>
            </a:extLst>
          </p:cNvPr>
          <p:cNvSpPr/>
          <p:nvPr/>
        </p:nvSpPr>
        <p:spPr>
          <a:xfrm>
            <a:off x="5135033" y="464820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ECF3D3-A37C-482B-B8BA-D24272507B5C}"/>
              </a:ext>
            </a:extLst>
          </p:cNvPr>
          <p:cNvSpPr/>
          <p:nvPr/>
        </p:nvSpPr>
        <p:spPr>
          <a:xfrm>
            <a:off x="6532033" y="464820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C7B72B-A957-4F3F-956C-5397874A8D10}"/>
              </a:ext>
            </a:extLst>
          </p:cNvPr>
          <p:cNvSpPr/>
          <p:nvPr/>
        </p:nvSpPr>
        <p:spPr>
          <a:xfrm>
            <a:off x="6532032" y="1818837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B4490C2-78C0-40F6-8D4D-912B566CACC9}"/>
              </a:ext>
            </a:extLst>
          </p:cNvPr>
          <p:cNvSpPr/>
          <p:nvPr/>
        </p:nvSpPr>
        <p:spPr>
          <a:xfrm>
            <a:off x="4978397" y="313266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145F06-A316-4D8C-B75E-FF5393520F1C}"/>
              </a:ext>
            </a:extLst>
          </p:cNvPr>
          <p:cNvSpPr/>
          <p:nvPr/>
        </p:nvSpPr>
        <p:spPr>
          <a:xfrm>
            <a:off x="6616700" y="48641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A3BEE03-1B3B-48F2-9E40-F2967CB86A22}"/>
              </a:ext>
            </a:extLst>
          </p:cNvPr>
          <p:cNvSpPr/>
          <p:nvPr/>
        </p:nvSpPr>
        <p:spPr>
          <a:xfrm>
            <a:off x="6616700" y="312693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3155C40-F726-4ED8-80F3-EE0565438BC2}"/>
              </a:ext>
            </a:extLst>
          </p:cNvPr>
          <p:cNvSpPr/>
          <p:nvPr/>
        </p:nvSpPr>
        <p:spPr>
          <a:xfrm>
            <a:off x="4986862" y="48641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57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07517-FFE4-45FA-8E62-13E68C37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겹침 확인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0C4339-82ED-403F-86F2-62C0265D2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IntersectRect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전달 좌표 </a:t>
            </a:r>
            <a:r>
              <a:rPr lang="en-US" altLang="ko-KR" dirty="0"/>
              <a:t>: </a:t>
            </a:r>
            <a:r>
              <a:rPr lang="ko-KR" altLang="en-US" dirty="0"/>
              <a:t>나</a:t>
            </a:r>
            <a:r>
              <a:rPr lang="en-US" altLang="ko-KR" dirty="0"/>
              <a:t>, </a:t>
            </a:r>
            <a:r>
              <a:rPr lang="ko-KR" altLang="en-US" dirty="0"/>
              <a:t>상대 좌표 </a:t>
            </a:r>
            <a:r>
              <a:rPr lang="en-US" altLang="ko-KR" dirty="0">
                <a:sym typeface="Wingdings" panose="05000000000000000000" pitchFamily="2" charset="2"/>
              </a:rPr>
              <a:t> RECT </a:t>
            </a:r>
            <a:r>
              <a:rPr lang="ko-KR" altLang="en-US" dirty="0">
                <a:sym typeface="Wingdings" panose="05000000000000000000" pitchFamily="2" charset="2"/>
              </a:rPr>
              <a:t>자료형이 필수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반환되는 정보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겹침 여부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겹침 영역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겹쳤다면 겹침이 발생한 영역 정보가 </a:t>
            </a:r>
            <a:r>
              <a:rPr lang="en-US" altLang="ko-KR" dirty="0">
                <a:sym typeface="Wingdings" panose="05000000000000000000" pitchFamily="2" charset="2"/>
              </a:rPr>
              <a:t>RECT </a:t>
            </a:r>
            <a:r>
              <a:rPr lang="ko-KR" altLang="en-US" dirty="0">
                <a:sym typeface="Wingdings" panose="05000000000000000000" pitchFamily="2" charset="2"/>
              </a:rPr>
              <a:t>자료형으로 반환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6DAC55-97CD-4072-BDFE-A6613B6C50E6}"/>
              </a:ext>
            </a:extLst>
          </p:cNvPr>
          <p:cNvSpPr/>
          <p:nvPr/>
        </p:nvSpPr>
        <p:spPr>
          <a:xfrm>
            <a:off x="6096000" y="4485837"/>
            <a:ext cx="1595967" cy="17117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상대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ADCA15-7B4F-427A-B64D-209546706D4E}"/>
              </a:ext>
            </a:extLst>
          </p:cNvPr>
          <p:cNvSpPr/>
          <p:nvPr/>
        </p:nvSpPr>
        <p:spPr>
          <a:xfrm>
            <a:off x="4978400" y="3842370"/>
            <a:ext cx="1595967" cy="171176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B8376-A311-4C78-81AC-BC44DDAFE958}"/>
              </a:ext>
            </a:extLst>
          </p:cNvPr>
          <p:cNvSpPr/>
          <p:nvPr/>
        </p:nvSpPr>
        <p:spPr>
          <a:xfrm>
            <a:off x="6079067" y="4461933"/>
            <a:ext cx="495300" cy="107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겹침 영역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213F87-6094-48B2-BF77-CC27532C2E29}"/>
              </a:ext>
            </a:extLst>
          </p:cNvPr>
          <p:cNvSpPr/>
          <p:nvPr/>
        </p:nvSpPr>
        <p:spPr>
          <a:xfrm>
            <a:off x="5985933" y="437726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B0143B-E7A4-44A8-9B35-1C04938DF9B2}"/>
              </a:ext>
            </a:extLst>
          </p:cNvPr>
          <p:cNvSpPr/>
          <p:nvPr/>
        </p:nvSpPr>
        <p:spPr>
          <a:xfrm>
            <a:off x="6477000" y="54468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4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330</Words>
  <Application>Microsoft Office PowerPoint</Application>
  <PresentationFormat>와이드스크린</PresentationFormat>
  <Paragraphs>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0923</vt:lpstr>
      <vt:lpstr>HDC의 속성 변경</vt:lpstr>
      <vt:lpstr>RECT 자료형</vt:lpstr>
      <vt:lpstr>표준</vt:lpstr>
      <vt:lpstr>아주 전통적인 방식 - 게을러</vt:lpstr>
      <vt:lpstr>겹침 확인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0923</dc:title>
  <dc:creator>YUHAN</dc:creator>
  <cp:lastModifiedBy>YUHAN</cp:lastModifiedBy>
  <cp:revision>9</cp:revision>
  <dcterms:created xsi:type="dcterms:W3CDTF">2025-09-23T04:08:34Z</dcterms:created>
  <dcterms:modified xsi:type="dcterms:W3CDTF">2025-09-23T06:38:38Z</dcterms:modified>
</cp:coreProperties>
</file>