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3116A-0423-4BD8-ABBE-71F3C94CA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DFCD72-4A2F-4EC3-A22B-A1F3F13A6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961F19-C47E-492A-9681-AF11B8D30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4C11-0EC4-4399-83A6-730DEEC9F567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01A6C-27F4-417A-9A63-E356AD64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1C453-7CC6-4E0E-B230-1005F0AC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CB4C-2293-4749-92C3-9462CCA19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61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C0218-082E-47B5-B41E-BA0B0FC02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156AC9-A0E7-4C8F-9E07-412832974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755E6-D9F6-4609-B7A2-9DAA8F31D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4C11-0EC4-4399-83A6-730DEEC9F567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3DAA22-3FC0-4670-9447-1394D87B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1CCA6-0ED5-4C22-86C3-66578992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CB4C-2293-4749-92C3-9462CCA19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58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9CEE97-AACD-4558-AAB8-7E064292B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2086D5-A5CA-4FC4-B43B-8CB0AB7B2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372440-71B1-4D51-ADFA-1678C49B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4C11-0EC4-4399-83A6-730DEEC9F567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B1DDF-76D8-4A5E-82E5-83A48E30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B37847-9B1E-4114-A9CD-71CAB7049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CB4C-2293-4749-92C3-9462CCA19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96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2837F-494E-4D30-9312-730D56CBE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696960-DB02-4F20-8DBF-C4CDDEB5D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DECD9-EFB1-400D-A764-9E244243A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4C11-0EC4-4399-83A6-730DEEC9F567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8C8641-7737-4778-975A-E1DCF534D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9F695-E209-43C4-9377-A92E3017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CB4C-2293-4749-92C3-9462CCA19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74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E0BC1-8EAE-4CC6-A4E7-057435A1E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B1893C-219A-4C9E-A0EC-1A8DB9E6D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279284-A86A-4D36-9C46-BF31BDE7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4C11-0EC4-4399-83A6-730DEEC9F567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CB056-E678-4CD9-B009-6FDDA7D7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DE2C4-2993-47F5-867B-7EFB8490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CB4C-2293-4749-92C3-9462CCA19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9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00348-0A9D-48A5-B94B-A8BEC2163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71B20-3952-49FB-AF6D-B95D78814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BB71B7-466C-4ABB-A8E7-E0897D770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6E724A-9ADB-4466-88DE-CFE608DD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4C11-0EC4-4399-83A6-730DEEC9F567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492138-C5FA-4E20-8FEB-F71590DD1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503281-0E68-4DEA-8FE0-66586DF4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CB4C-2293-4749-92C3-9462CCA19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58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B6C7D-1DED-498B-9B58-C20D40E9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A92F13-ED56-4A29-BA23-AE8B670BB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5EC061-4DA2-483C-BCA4-A5F9411BB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2EEC28-645F-4C09-985C-800797A1E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223090-CDE0-44A6-BC53-9999D641B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0C76F9-444D-4B92-8C20-0A958762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4C11-0EC4-4399-83A6-730DEEC9F567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DBF075-3DC6-49DA-82CD-D25A56594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44F0E2-ECBB-436C-8DC9-01277A44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CB4C-2293-4749-92C3-9462CCA19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26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E933B-A8CF-43E7-8FBD-2938CD1A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A7029-F9FC-4811-8017-D0B9EE18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4C11-0EC4-4399-83A6-730DEEC9F567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4EEE3A-8918-4512-89C0-FD8D2857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B3C602-656B-4881-B5F5-B5A1CB01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CB4C-2293-4749-92C3-9462CCA19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05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FA2CCA-AE2D-4CEE-885A-BF7A64F1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4C11-0EC4-4399-83A6-730DEEC9F567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D951B4-C0E1-4B72-9E5B-A16C64AD1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E5D17E-22B8-4B6C-A45C-2A94FC3C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CB4C-2293-4749-92C3-9462CCA19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19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43D08-2AC6-400F-A548-9816CEA4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58252-269B-4240-975F-05410804C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8AFF33-188C-4E0F-851E-1EC6908B4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910269-E3ED-4B2E-9754-F7D119F80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4C11-0EC4-4399-83A6-730DEEC9F567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7E65E2-B216-4A35-BE98-D1EB9B96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B0EBF2-EFCB-4988-8FF7-DA6E38AD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CB4C-2293-4749-92C3-9462CCA19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71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2E792-664E-41F1-8F1A-8CA5DD5B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52614-25BD-43E9-8733-B31E2CE82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7B7479-BE23-4284-A517-5819AFB61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2DF8A4-0B45-48E2-BA96-612DAEAEF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4C11-0EC4-4399-83A6-730DEEC9F567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BFAC94-F43D-4190-850A-5DFCCD71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7A68C5-BEE5-49AB-A02F-66E57F80F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CB4C-2293-4749-92C3-9462CCA19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5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71705D-3452-44A0-A80F-C7FAE1549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A2D2DA-41E1-4BF9-8B03-F568F6410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3A52CA-3DFF-41CD-8244-35C288AA0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84C11-0EC4-4399-83A6-730DEEC9F567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8E0F06-215A-4553-B6DC-9CF6EF897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37668C-519E-46DA-A8D2-DCE25E0AA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0CB4C-2293-4749-92C3-9462CCA19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806A6-C653-4410-93D2-058FEC891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1014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EEC0D6-6D2E-406B-A30D-B79A57CF45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4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74165-5275-43D9-AA2A-CD6C8F7F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중간고사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0F512-0398-4F9D-BDD6-5C42C2E77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7" y="1825625"/>
            <a:ext cx="11209866" cy="4351338"/>
          </a:xfrm>
        </p:spPr>
        <p:txBody>
          <a:bodyPr/>
          <a:lstStyle/>
          <a:p>
            <a:r>
              <a:rPr lang="en-US" altLang="ko-KR" dirty="0"/>
              <a:t> 1</a:t>
            </a:r>
            <a:r>
              <a:rPr lang="ko-KR" altLang="en-US" dirty="0"/>
              <a:t>번 문제 답 </a:t>
            </a:r>
            <a:r>
              <a:rPr lang="en-US" altLang="ko-KR" dirty="0"/>
              <a:t>: </a:t>
            </a:r>
            <a:r>
              <a:rPr lang="en-US" altLang="ko-KR" dirty="0" err="1"/>
              <a:t>WndProc</a:t>
            </a:r>
            <a:endParaRPr lang="en-US" altLang="ko-KR" dirty="0"/>
          </a:p>
          <a:p>
            <a:r>
              <a:rPr lang="ko-KR" altLang="en-US" dirty="0"/>
              <a:t> 시험 </a:t>
            </a:r>
            <a:r>
              <a:rPr lang="en-US" altLang="ko-KR" dirty="0"/>
              <a:t>: </a:t>
            </a:r>
            <a:r>
              <a:rPr lang="ko-KR" altLang="en-US" dirty="0"/>
              <a:t>주관식 </a:t>
            </a:r>
            <a:r>
              <a:rPr lang="en-US" altLang="ko-KR" dirty="0"/>
              <a:t>( </a:t>
            </a:r>
            <a:r>
              <a:rPr lang="ko-KR" altLang="en-US" dirty="0"/>
              <a:t>단답형</a:t>
            </a:r>
            <a:r>
              <a:rPr lang="en-US" altLang="ko-KR" dirty="0"/>
              <a:t>, </a:t>
            </a:r>
            <a:r>
              <a:rPr lang="ko-KR" altLang="en-US" dirty="0"/>
              <a:t>서술형 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문제 </a:t>
            </a:r>
            <a:r>
              <a:rPr lang="en-US" altLang="ko-KR" dirty="0"/>
              <a:t>: 15</a:t>
            </a:r>
            <a:r>
              <a:rPr lang="ko-KR" altLang="en-US" dirty="0"/>
              <a:t>문제 </a:t>
            </a:r>
            <a:r>
              <a:rPr lang="en-US" altLang="ko-KR" dirty="0"/>
              <a:t>~ 20</a:t>
            </a:r>
            <a:r>
              <a:rPr lang="ko-KR" altLang="en-US" dirty="0"/>
              <a:t>문제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코드 보는 문제 있음</a:t>
            </a:r>
            <a:r>
              <a:rPr lang="en-US" altLang="ko-KR" dirty="0"/>
              <a:t>. </a:t>
            </a:r>
            <a:r>
              <a:rPr lang="ko-KR" altLang="en-US" dirty="0"/>
              <a:t>코드 작성 문제 있을 수 있음</a:t>
            </a:r>
            <a:endParaRPr lang="en-US" altLang="ko-KR" dirty="0"/>
          </a:p>
          <a:p>
            <a:pPr lvl="1"/>
            <a:r>
              <a:rPr lang="en-US" altLang="ko-KR" dirty="0"/>
              <a:t> Ex)</a:t>
            </a:r>
            <a:r>
              <a:rPr lang="en-US" altLang="ko-KR" dirty="0">
                <a:sym typeface="Wingdings" panose="05000000000000000000" pitchFamily="2" charset="2"/>
              </a:rPr>
              <a:t> WM_LBUTTONDOWN(O)  </a:t>
            </a:r>
            <a:r>
              <a:rPr lang="en-US" altLang="ko-KR" dirty="0" err="1">
                <a:sym typeface="Wingdings" panose="05000000000000000000" pitchFamily="2" charset="2"/>
              </a:rPr>
              <a:t>Wm_lbuttondown</a:t>
            </a:r>
            <a:r>
              <a:rPr lang="en-US" altLang="ko-KR" dirty="0">
                <a:sym typeface="Wingdings" panose="05000000000000000000" pitchFamily="2" charset="2"/>
              </a:rPr>
              <a:t>(X)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 대소문자 구별해서 답안 작성해야 함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10</a:t>
            </a:r>
            <a:r>
              <a:rPr lang="ko-KR" altLang="en-US" dirty="0">
                <a:sym typeface="Wingdings" panose="05000000000000000000" pitchFamily="2" charset="2"/>
              </a:rPr>
              <a:t>문제 </a:t>
            </a:r>
            <a:r>
              <a:rPr lang="en-US" altLang="ko-KR" dirty="0">
                <a:sym typeface="Wingdings" panose="05000000000000000000" pitchFamily="2" charset="2"/>
              </a:rPr>
              <a:t>: 1</a:t>
            </a:r>
            <a:r>
              <a:rPr lang="ko-KR" altLang="en-US" dirty="0">
                <a:sym typeface="Wingdings" panose="05000000000000000000" pitchFamily="2" charset="2"/>
              </a:rPr>
              <a:t>문제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답 알려줌</a:t>
            </a:r>
            <a:r>
              <a:rPr lang="en-US" altLang="ko-KR" dirty="0">
                <a:sym typeface="Wingdings" panose="05000000000000000000" pitchFamily="2" charset="2"/>
              </a:rPr>
              <a:t>), 1</a:t>
            </a:r>
            <a:r>
              <a:rPr lang="ko-KR" altLang="en-US" dirty="0">
                <a:sym typeface="Wingdings" panose="05000000000000000000" pitchFamily="2" charset="2"/>
              </a:rPr>
              <a:t>문제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매우 어려움</a:t>
            </a:r>
            <a:r>
              <a:rPr lang="en-US" altLang="ko-KR" dirty="0">
                <a:sym typeface="Wingdings" panose="05000000000000000000" pitchFamily="2" charset="2"/>
              </a:rPr>
              <a:t>), </a:t>
            </a:r>
            <a:r>
              <a:rPr lang="ko-KR" altLang="en-US" dirty="0">
                <a:sym typeface="Wingdings" panose="05000000000000000000" pitchFamily="2" charset="2"/>
              </a:rPr>
              <a:t>나머지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수업시간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257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31DA0-CA17-4B98-97E3-6F9C1C68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시험 주의사항 </a:t>
            </a:r>
            <a:r>
              <a:rPr lang="en-US" altLang="ko-KR" dirty="0"/>
              <a:t>: </a:t>
            </a:r>
            <a:r>
              <a:rPr lang="ko-KR" altLang="en-US" dirty="0"/>
              <a:t>전과목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9F634-FE0A-45DB-BD38-4346B216E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사람이 알아볼 수 있게 글을 작성할 것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볼펜으로 작성할 것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답에 </a:t>
            </a:r>
            <a:r>
              <a:rPr lang="ko-KR" altLang="en-US" dirty="0" err="1"/>
              <a:t>뭐라도</a:t>
            </a:r>
            <a:r>
              <a:rPr lang="ko-KR" altLang="en-US" dirty="0"/>
              <a:t> 반드시 </a:t>
            </a:r>
            <a:r>
              <a:rPr lang="ko-KR" altLang="en-US" dirty="0" err="1"/>
              <a:t>쓸것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백지 금지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윈도우 메시지</a:t>
            </a:r>
            <a:r>
              <a:rPr lang="en-US" altLang="ko-KR" dirty="0"/>
              <a:t>? </a:t>
            </a:r>
            <a:r>
              <a:rPr lang="en-US" altLang="ko-KR" dirty="0">
                <a:sym typeface="Wingdings" panose="05000000000000000000" pitchFamily="2" charset="2"/>
              </a:rPr>
              <a:t> code, data, stack</a:t>
            </a:r>
            <a:r>
              <a:rPr lang="ko-KR" altLang="en-US" dirty="0">
                <a:sym typeface="Wingdings" panose="05000000000000000000" pitchFamily="2" charset="2"/>
              </a:rPr>
              <a:t>이요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편지 작성 금지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학번 이름부터 정확하게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851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125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1014</vt:lpstr>
      <vt:lpstr>중간고사</vt:lpstr>
      <vt:lpstr>시험 주의사항 : 전과목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4</cp:revision>
  <dcterms:created xsi:type="dcterms:W3CDTF">2025-10-14T00:10:48Z</dcterms:created>
  <dcterms:modified xsi:type="dcterms:W3CDTF">2025-10-14T02:05:39Z</dcterms:modified>
</cp:coreProperties>
</file>