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B0972-18EB-4292-966E-661E18C8A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68E429-0682-47F1-819C-58F7E6A3D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178CF-DAC5-463D-B44F-F85762FA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DB8-4F2E-4DD6-8CDD-25244437B9A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A2D9-8A93-4D27-8E20-94DD064B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B9B69-80BB-40BB-B216-1FC05E6E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33C7-83B4-4BAC-B536-F37393E9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2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01920-4517-4CDA-9098-EA8E27F3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D48599-B618-4FB6-BBCD-ACF8FF099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E4D35-CF7E-4CDE-9DCC-59B17463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DB8-4F2E-4DD6-8CDD-25244437B9A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DA63F-07A4-4BDC-A3ED-0DE3E99C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61B19-7683-4815-8EB1-379A3A9B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33C7-83B4-4BAC-B536-F37393E9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5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EB8901-0357-44FF-A600-24E183916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62EAD5-7365-43BD-B50E-92D2C3780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E0AE7-D6F6-42CA-8D08-26444DC9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DB8-4F2E-4DD6-8CDD-25244437B9A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22D67-832F-4DD9-918B-65595A95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0E09D-D100-4C39-9DB8-F033869E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33C7-83B4-4BAC-B536-F37393E9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0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56130-F777-4316-9842-135B99DE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A7E4D-2823-4EC6-B37C-6000420E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CF196-BD8F-41AA-8DE4-11F03AA5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DB8-4F2E-4DD6-8CDD-25244437B9A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856CA-DE4A-4E00-B4AA-0CECAFC0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8F9C4-1B6B-4355-9A77-5C65AD03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33C7-83B4-4BAC-B536-F37393E9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6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67C9A-441D-4708-BB3E-0C3A3D80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F98A1-BB71-4CA7-9A26-BEC67A496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24FDB-E585-4825-91A0-173D5FD6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DB8-4F2E-4DD6-8CDD-25244437B9A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E0DD4-710F-4EB6-9401-D269362C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776DE-89AF-43EA-84DB-6FAEECB6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33C7-83B4-4BAC-B536-F37393E9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5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9B9A6-3D5C-4A82-8982-8439B659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420C0-E022-4B78-B588-F95471889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CB898F-F38E-4FFD-8BD2-8FC137186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15CAC-5185-4CA8-B0CB-ED35A57C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DB8-4F2E-4DD6-8CDD-25244437B9A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78030-AFCE-439F-9C40-640C4BD8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36C33F-EEC5-4A64-9009-0DFE570B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33C7-83B4-4BAC-B536-F37393E9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9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B9811-BE5D-4D8D-AB7F-CF880E2C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6823BD-B492-4CEB-8A7C-2950441F8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2DC82F-4040-49FE-92F1-817118354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F32B9D-F6F2-4B6B-B15E-7F72C7976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CF560E-4F94-4C60-A22D-9398D3CA4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48FA49-DAFE-424D-8B8F-63D09614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DB8-4F2E-4DD6-8CDD-25244437B9A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304F84-0956-4980-BDEB-BD8E2715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2C6182-24DB-4DC0-85EB-8A521294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33C7-83B4-4BAC-B536-F37393E9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1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B4F4B-E73C-4FEA-824B-63BC66D7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1ABD57-56F3-426A-B88C-1AD5333C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DB8-4F2E-4DD6-8CDD-25244437B9A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701BC5-96BE-49C0-A1AC-9BE7084C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BCDE1F-AEB8-4704-A1A6-D7EFC586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33C7-83B4-4BAC-B536-F37393E9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7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41C0B2-C4DF-4A0A-8D42-7359869A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DB8-4F2E-4DD6-8CDD-25244437B9A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B7E5DE-3FA9-4F17-BE32-36F1C995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8C580B-79CB-4BE1-A2A9-7B367006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33C7-83B4-4BAC-B536-F37393E9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F2756-CDA8-44EC-B708-23A06949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DD995-20E6-4175-9BE0-689DCE0CA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8FC4FB-6C56-4550-8991-C70BBF28C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26362-69F0-4338-93D2-28C72700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DB8-4F2E-4DD6-8CDD-25244437B9A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E0DE33-DCB6-48BE-BC3C-95E2783A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B2821B-2E26-4A2D-918D-3F4200A9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33C7-83B4-4BAC-B536-F37393E9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6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D99BC-1A3A-40A7-8A33-D49B2FBE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1D4164-3794-4768-8C41-DED1AB682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AE7502-929F-4433-80E1-713B8B048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7A004-7BCC-4329-847B-726997DF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DB8-4F2E-4DD6-8CDD-25244437B9A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A4CB7-F7B7-4E07-847A-A0C3136E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C89190-A5AF-459B-999C-4EE6B7FE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33C7-83B4-4BAC-B536-F37393E9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5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A7043A-A1FE-4711-A7E1-C8A3F5C6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00411-1566-417A-8BCD-0F4253266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CA9C9-5B0C-463E-ADFF-9624CD1BD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18DB8-4F2E-4DD6-8CDD-25244437B9A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063E5-9F10-4849-B757-E044FFCA2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C55BF-496D-4EA9-BD91-51904019F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533C7-83B4-4BAC-B536-F37393E9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7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19F14-71E9-401D-A79C-2DB016EF9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0902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BCF514-D04D-4D03-8DE6-40DB0FE81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7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511A-B92F-4783-8338-3DC8C0F6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40F6A-D77F-453E-A648-045C9F01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24" y="1825625"/>
            <a:ext cx="11367752" cy="4351338"/>
          </a:xfrm>
        </p:spPr>
        <p:txBody>
          <a:bodyPr/>
          <a:lstStyle/>
          <a:p>
            <a:r>
              <a:rPr lang="en-US" altLang="ko-KR" dirty="0"/>
              <a:t> Windows </a:t>
            </a:r>
            <a:r>
              <a:rPr lang="ko-KR" altLang="en-US" dirty="0"/>
              <a:t>시스템 프로그래밍 </a:t>
            </a:r>
            <a:r>
              <a:rPr lang="en-US" altLang="ko-KR" dirty="0"/>
              <a:t>: Win32 or .NET Framework(win64)</a:t>
            </a:r>
          </a:p>
          <a:p>
            <a:pPr lvl="1"/>
            <a:r>
              <a:rPr lang="en-US" altLang="ko-KR" dirty="0"/>
              <a:t> GUI </a:t>
            </a:r>
            <a:r>
              <a:rPr lang="ko-KR" altLang="en-US" dirty="0"/>
              <a:t>프로그램을 작성 </a:t>
            </a:r>
            <a:r>
              <a:rPr lang="en-US" altLang="ko-KR" dirty="0"/>
              <a:t>: </a:t>
            </a:r>
            <a:r>
              <a:rPr lang="ko-KR" altLang="en-US" dirty="0"/>
              <a:t>작성하는 </a:t>
            </a:r>
            <a:r>
              <a:rPr lang="en-US" altLang="ko-KR" dirty="0"/>
              <a:t>App. </a:t>
            </a:r>
            <a:r>
              <a:rPr lang="ko-KR" altLang="en-US" dirty="0"/>
              <a:t>윈도우에 등록한다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CALLBACK </a:t>
            </a:r>
            <a:r>
              <a:rPr lang="ko-KR" altLang="en-US" dirty="0"/>
              <a:t>함수 </a:t>
            </a:r>
            <a:r>
              <a:rPr lang="en-US" altLang="ko-KR" dirty="0"/>
              <a:t>: OS</a:t>
            </a:r>
            <a:r>
              <a:rPr lang="ko-KR" altLang="en-US" dirty="0"/>
              <a:t>에 프로그램을 등록할 때</a:t>
            </a:r>
            <a:r>
              <a:rPr lang="en-US" altLang="ko-KR" dirty="0"/>
              <a:t>, OS</a:t>
            </a:r>
            <a:r>
              <a:rPr lang="ko-KR" altLang="en-US" dirty="0"/>
              <a:t>에게 동시에 전달한다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사용자 입력 </a:t>
            </a:r>
            <a:r>
              <a:rPr lang="en-US" altLang="ko-KR" dirty="0">
                <a:sym typeface="Wingdings" panose="05000000000000000000" pitchFamily="2" charset="2"/>
              </a:rPr>
              <a:t> OS</a:t>
            </a:r>
            <a:r>
              <a:rPr lang="ko-KR" altLang="en-US" dirty="0">
                <a:sym typeface="Wingdings" panose="05000000000000000000" pitchFamily="2" charset="2"/>
              </a:rPr>
              <a:t>가 해석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정보 확인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응용 프로그램에 전달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WndProc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응용 프로그램에 전달할 때는 </a:t>
            </a:r>
            <a:r>
              <a:rPr lang="en-US" altLang="ko-KR" dirty="0">
                <a:sym typeface="Wingdings" panose="05000000000000000000" pitchFamily="2" charset="2"/>
              </a:rPr>
              <a:t>MSG </a:t>
            </a:r>
            <a:r>
              <a:rPr lang="ko-KR" altLang="en-US" dirty="0">
                <a:sym typeface="Wingdings" panose="05000000000000000000" pitchFamily="2" charset="2"/>
              </a:rPr>
              <a:t>형태로 전달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WndProc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 인수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사용자가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입력한 정보를 처리한다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HWND : </a:t>
            </a:r>
            <a:r>
              <a:rPr lang="ko-KR" altLang="en-US" dirty="0">
                <a:sym typeface="Wingdings" panose="05000000000000000000" pitchFamily="2" charset="2"/>
              </a:rPr>
              <a:t>사용자가 입력한 윈도우 자체를 가리킨다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UINT : </a:t>
            </a:r>
            <a:r>
              <a:rPr lang="ko-KR" altLang="en-US" dirty="0">
                <a:sym typeface="Wingdings" panose="05000000000000000000" pitchFamily="2" charset="2"/>
              </a:rPr>
              <a:t>사용자가 무엇을 입력했는지를 나타냄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WPARAM(Word Parameter) : char </a:t>
            </a:r>
            <a:r>
              <a:rPr lang="ko-KR" altLang="en-US" dirty="0">
                <a:sym typeface="Wingdings" panose="05000000000000000000" pitchFamily="2" charset="2"/>
              </a:rPr>
              <a:t>자료형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키보드 입력과 관련된 정보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LPARAM(Long Parameter) : int </a:t>
            </a:r>
            <a:r>
              <a:rPr lang="ko-KR" altLang="en-US" dirty="0">
                <a:sym typeface="Wingdings" panose="05000000000000000000" pitchFamily="2" charset="2"/>
              </a:rPr>
              <a:t>자료형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마우스 입력과 관련된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89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403D9-9F63-4E2E-A518-945708B8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45C17-EAA8-45E0-8316-E023C588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점 </a:t>
            </a:r>
            <a:r>
              <a:rPr lang="en-US" altLang="ko-KR" dirty="0"/>
              <a:t>: </a:t>
            </a:r>
            <a:r>
              <a:rPr lang="ko-KR" altLang="en-US" dirty="0"/>
              <a:t>좌표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(x, y)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선 </a:t>
            </a:r>
            <a:r>
              <a:rPr lang="en-US" altLang="ko-KR" dirty="0"/>
              <a:t>: </a:t>
            </a:r>
            <a:r>
              <a:rPr lang="ko-KR" altLang="en-US" dirty="0"/>
              <a:t>좌표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시작점</a:t>
            </a:r>
            <a:r>
              <a:rPr lang="en-US" altLang="ko-KR" dirty="0"/>
              <a:t>(x, y), </a:t>
            </a:r>
            <a:r>
              <a:rPr lang="ko-KR" altLang="en-US" dirty="0"/>
              <a:t>끝점</a:t>
            </a:r>
            <a:r>
              <a:rPr lang="en-US" altLang="ko-KR" dirty="0"/>
              <a:t>(x’, y’))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면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사각형 </a:t>
            </a:r>
            <a:r>
              <a:rPr lang="en-US" altLang="ko-KR" dirty="0"/>
              <a:t>: </a:t>
            </a:r>
            <a:r>
              <a:rPr lang="ko-KR" altLang="en-US" dirty="0"/>
              <a:t>좌표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A9B4E8-B6E9-4D56-961E-7E24E5CA3AB7}"/>
              </a:ext>
            </a:extLst>
          </p:cNvPr>
          <p:cNvGrpSpPr/>
          <p:nvPr/>
        </p:nvGrpSpPr>
        <p:grpSpPr>
          <a:xfrm>
            <a:off x="4921950" y="2640168"/>
            <a:ext cx="6759187" cy="4069724"/>
            <a:chOff x="3994671" y="2009104"/>
            <a:chExt cx="6759187" cy="4069724"/>
          </a:xfrm>
        </p:grpSpPr>
        <p:sp>
          <p:nvSpPr>
            <p:cNvPr id="4" name="화살표: 왼쪽/오른쪽/위쪽/아래쪽 3">
              <a:extLst>
                <a:ext uri="{FF2B5EF4-FFF2-40B4-BE49-F238E27FC236}">
                  <a16:creationId xmlns:a16="http://schemas.microsoft.com/office/drawing/2014/main" id="{D973098B-2608-4C2C-9E60-FFDDB6BA4825}"/>
                </a:ext>
              </a:extLst>
            </p:cNvPr>
            <p:cNvSpPr/>
            <p:nvPr/>
          </p:nvSpPr>
          <p:spPr>
            <a:xfrm>
              <a:off x="4108360" y="2150772"/>
              <a:ext cx="4172755" cy="3928056"/>
            </a:xfrm>
            <a:prstGeom prst="quadArrow">
              <a:avLst>
                <a:gd name="adj1" fmla="val 9385"/>
                <a:gd name="adj2" fmla="val 8074"/>
                <a:gd name="adj3" fmla="val 67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0, 0</a:t>
              </a:r>
              <a:endParaRPr lang="ko-KR" altLang="en-US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4B2BED2-2C2D-453B-88AB-4237B8CD3318}"/>
                </a:ext>
              </a:extLst>
            </p:cNvPr>
            <p:cNvCxnSpPr>
              <a:cxnSpLocks/>
            </p:cNvCxnSpPr>
            <p:nvPr/>
          </p:nvCxnSpPr>
          <p:spPr>
            <a:xfrm>
              <a:off x="6658377" y="4726546"/>
              <a:ext cx="296214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11AA85-07BC-4A7C-BE32-6155DBCABCC1}"/>
                </a:ext>
              </a:extLst>
            </p:cNvPr>
            <p:cNvSpPr txBox="1"/>
            <p:nvPr/>
          </p:nvSpPr>
          <p:spPr>
            <a:xfrm>
              <a:off x="7328079" y="4997003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r>
                <a:rPr lang="ko-KR" altLang="en-US" dirty="0"/>
                <a:t> 좌표 값 증가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ED6098D-63F8-420D-85A8-D2282E977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8220" y="2369713"/>
              <a:ext cx="0" cy="13426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D93BB9-06A1-4CF0-9B67-8C97BC5F667C}"/>
                </a:ext>
              </a:extLst>
            </p:cNvPr>
            <p:cNvSpPr txBox="1"/>
            <p:nvPr/>
          </p:nvSpPr>
          <p:spPr>
            <a:xfrm>
              <a:off x="3994671" y="3007782"/>
              <a:ext cx="1713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 </a:t>
              </a:r>
              <a:r>
                <a:rPr lang="ko-KR" altLang="en-US" dirty="0"/>
                <a:t>좌표 값 증가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A5FFF3A-41ED-4BC4-9227-9353B2129FE3}"/>
                </a:ext>
              </a:extLst>
            </p:cNvPr>
            <p:cNvSpPr/>
            <p:nvPr/>
          </p:nvSpPr>
          <p:spPr>
            <a:xfrm>
              <a:off x="6890197" y="2009104"/>
              <a:ext cx="3863661" cy="1703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69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8DC20-467A-49F9-8553-72BDA4EE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윈도우의 화면 좌표계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1DC5E1-1533-49E2-BAAD-60153BDFB5EE}"/>
              </a:ext>
            </a:extLst>
          </p:cNvPr>
          <p:cNvSpPr/>
          <p:nvPr/>
        </p:nvSpPr>
        <p:spPr>
          <a:xfrm>
            <a:off x="4067102" y="3040327"/>
            <a:ext cx="3691466" cy="192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CC698-F6F3-4577-9C6F-BD5556B511DA}"/>
              </a:ext>
            </a:extLst>
          </p:cNvPr>
          <p:cNvSpPr txBox="1"/>
          <p:nvPr/>
        </p:nvSpPr>
        <p:spPr>
          <a:xfrm>
            <a:off x="3335627" y="278183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0, 0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A0468F-CC0F-4714-92C7-527522DCB12A}"/>
              </a:ext>
            </a:extLst>
          </p:cNvPr>
          <p:cNvSpPr/>
          <p:nvPr/>
        </p:nvSpPr>
        <p:spPr>
          <a:xfrm>
            <a:off x="3945090" y="2910625"/>
            <a:ext cx="240544" cy="2405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BC7E10-2015-48CA-B6CC-B37627D422D9}"/>
              </a:ext>
            </a:extLst>
          </p:cNvPr>
          <p:cNvCxnSpPr>
            <a:cxnSpLocks/>
          </p:cNvCxnSpPr>
          <p:nvPr/>
        </p:nvCxnSpPr>
        <p:spPr>
          <a:xfrm>
            <a:off x="4440624" y="2790810"/>
            <a:ext cx="29621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83F597-8707-4873-962A-0C01EF8E89BB}"/>
              </a:ext>
            </a:extLst>
          </p:cNvPr>
          <p:cNvSpPr txBox="1"/>
          <p:nvPr/>
        </p:nvSpPr>
        <p:spPr>
          <a:xfrm>
            <a:off x="5059919" y="236157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 좌표 값 증가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879484-E5C2-403C-B8E6-642CE9A88BC1}"/>
              </a:ext>
            </a:extLst>
          </p:cNvPr>
          <p:cNvCxnSpPr>
            <a:cxnSpLocks/>
          </p:cNvCxnSpPr>
          <p:nvPr/>
        </p:nvCxnSpPr>
        <p:spPr>
          <a:xfrm>
            <a:off x="3821327" y="3429000"/>
            <a:ext cx="0" cy="1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595521-7142-4EF4-981A-07A88BEA4997}"/>
              </a:ext>
            </a:extLst>
          </p:cNvPr>
          <p:cNvSpPr txBox="1"/>
          <p:nvPr/>
        </p:nvSpPr>
        <p:spPr>
          <a:xfrm>
            <a:off x="1897573" y="3872986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 좌표 값 증가</a:t>
            </a:r>
          </a:p>
        </p:txBody>
      </p:sp>
    </p:spTree>
    <p:extLst>
      <p:ext uri="{BB962C8B-B14F-4D97-AF65-F5344CB8AC3E}">
        <p14:creationId xmlns:p14="http://schemas.microsoft.com/office/powerpoint/2010/main" val="238542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79509-5ADD-4D7E-A13F-4B1F4F4F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B3EDF9-638F-4768-8243-DC855F1AF977}"/>
              </a:ext>
            </a:extLst>
          </p:cNvPr>
          <p:cNvSpPr/>
          <p:nvPr/>
        </p:nvSpPr>
        <p:spPr>
          <a:xfrm>
            <a:off x="3876541" y="3000777"/>
            <a:ext cx="3863661" cy="170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사각형 좌표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CC0CC-AF58-4F6F-80F9-166B1A5015AB}"/>
              </a:ext>
            </a:extLst>
          </p:cNvPr>
          <p:cNvSpPr txBox="1"/>
          <p:nvPr/>
        </p:nvSpPr>
        <p:spPr>
          <a:xfrm>
            <a:off x="2902105" y="269583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10, 10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64C8359-8DC7-4967-B49E-909955407B25}"/>
              </a:ext>
            </a:extLst>
          </p:cNvPr>
          <p:cNvSpPr/>
          <p:nvPr/>
        </p:nvSpPr>
        <p:spPr>
          <a:xfrm>
            <a:off x="3756269" y="2824627"/>
            <a:ext cx="240544" cy="2405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1CE692-D7C8-4223-AC66-3790B2CF9BF6}"/>
              </a:ext>
            </a:extLst>
          </p:cNvPr>
          <p:cNvSpPr/>
          <p:nvPr/>
        </p:nvSpPr>
        <p:spPr>
          <a:xfrm>
            <a:off x="7619930" y="4553615"/>
            <a:ext cx="240544" cy="2405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035CC-E9A6-4271-ABC4-17011C49244C}"/>
              </a:ext>
            </a:extLst>
          </p:cNvPr>
          <p:cNvSpPr txBox="1"/>
          <p:nvPr/>
        </p:nvSpPr>
        <p:spPr>
          <a:xfrm>
            <a:off x="8002139" y="4609493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120, 130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3D544F7-7B6A-40B5-A26D-BC4D9D3452E9}"/>
              </a:ext>
            </a:extLst>
          </p:cNvPr>
          <p:cNvSpPr/>
          <p:nvPr/>
        </p:nvSpPr>
        <p:spPr>
          <a:xfrm>
            <a:off x="7619930" y="2880505"/>
            <a:ext cx="240544" cy="2405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1744D28-56C5-4D96-A323-3A3DC87A73E3}"/>
              </a:ext>
            </a:extLst>
          </p:cNvPr>
          <p:cNvSpPr/>
          <p:nvPr/>
        </p:nvSpPr>
        <p:spPr>
          <a:xfrm>
            <a:off x="3769147" y="4508539"/>
            <a:ext cx="240544" cy="2405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6A019-538E-4963-A740-BB23B4FC5325}"/>
              </a:ext>
            </a:extLst>
          </p:cNvPr>
          <p:cNvSpPr txBox="1"/>
          <p:nvPr/>
        </p:nvSpPr>
        <p:spPr>
          <a:xfrm>
            <a:off x="8002139" y="281611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120, 10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48449C-DBCF-435B-9538-0F273D483F14}"/>
              </a:ext>
            </a:extLst>
          </p:cNvPr>
          <p:cNvSpPr txBox="1"/>
          <p:nvPr/>
        </p:nvSpPr>
        <p:spPr>
          <a:xfrm>
            <a:off x="2938518" y="466007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10, 130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FA04DE9-B365-4CFF-BE6A-FE78F66A73CD}"/>
              </a:ext>
            </a:extLst>
          </p:cNvPr>
          <p:cNvCxnSpPr/>
          <p:nvPr/>
        </p:nvCxnSpPr>
        <p:spPr>
          <a:xfrm>
            <a:off x="4481848" y="2695839"/>
            <a:ext cx="26015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5CF0B0-C0C3-4F22-8E61-2BE7F8BBA3F7}"/>
              </a:ext>
            </a:extLst>
          </p:cNvPr>
          <p:cNvSpPr txBox="1"/>
          <p:nvPr/>
        </p:nvSpPr>
        <p:spPr>
          <a:xfrm>
            <a:off x="5348841" y="223843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 </a:t>
            </a:r>
            <a:r>
              <a:rPr lang="ko-KR" altLang="en-US" dirty="0"/>
              <a:t>좌표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6A9FFD-2A5F-4FA1-825B-A95849B017B3}"/>
              </a:ext>
            </a:extLst>
          </p:cNvPr>
          <p:cNvSpPr txBox="1"/>
          <p:nvPr/>
        </p:nvSpPr>
        <p:spPr>
          <a:xfrm>
            <a:off x="2981448" y="360218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 </a:t>
            </a:r>
            <a:r>
              <a:rPr lang="ko-KR" altLang="en-US" dirty="0"/>
              <a:t>좌표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FFA2DDD-685D-481A-9AAC-B8244965A3A8}"/>
              </a:ext>
            </a:extLst>
          </p:cNvPr>
          <p:cNvCxnSpPr>
            <a:cxnSpLocks/>
          </p:cNvCxnSpPr>
          <p:nvPr/>
        </p:nvCxnSpPr>
        <p:spPr>
          <a:xfrm>
            <a:off x="2708925" y="3185443"/>
            <a:ext cx="0" cy="13230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FB1FCA-1FB1-4C54-AF7C-81C0BB23AD67}"/>
              </a:ext>
            </a:extLst>
          </p:cNvPr>
          <p:cNvSpPr txBox="1"/>
          <p:nvPr/>
        </p:nvSpPr>
        <p:spPr>
          <a:xfrm>
            <a:off x="2279159" y="2326507"/>
            <a:ext cx="107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left, top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815E02-1827-4B0F-8157-7D74A3E8814F}"/>
              </a:ext>
            </a:extLst>
          </p:cNvPr>
          <p:cNvSpPr txBox="1"/>
          <p:nvPr/>
        </p:nvSpPr>
        <p:spPr>
          <a:xfrm>
            <a:off x="8002139" y="5029403"/>
            <a:ext cx="167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right, bottom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0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213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0902</vt:lpstr>
      <vt:lpstr>지난 시간 요약</vt:lpstr>
      <vt:lpstr>화면 그리기</vt:lpstr>
      <vt:lpstr>윈도우의 화면 좌표계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5</cp:revision>
  <dcterms:created xsi:type="dcterms:W3CDTF">2025-09-02T04:09:27Z</dcterms:created>
  <dcterms:modified xsi:type="dcterms:W3CDTF">2025-09-02T06:33:38Z</dcterms:modified>
</cp:coreProperties>
</file>