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01E540-4CC3-9042-AE3B-441BFD6D13C8}" v="87" dt="2025-03-20T07:58:27.57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4690"/>
  </p:normalViewPr>
  <p:slideViewPr>
    <p:cSldViewPr>
      <p:cViewPr varScale="1">
        <p:scale>
          <a:sx n="92" d="100"/>
          <a:sy n="92" d="100"/>
        </p:scale>
        <p:origin x="200" y="5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izhou" userId="095228f2-3829-4fb4-94d1-d9540d67fa13" providerId="ADAL" clId="{2701E540-4CC3-9042-AE3B-441BFD6D13C8}"/>
    <pc:docChg chg="undo custSel modSld modMainMaster">
      <pc:chgData name="shuaizhou" userId="095228f2-3829-4fb4-94d1-d9540d67fa13" providerId="ADAL" clId="{2701E540-4CC3-9042-AE3B-441BFD6D13C8}" dt="2025-03-20T08:00:04.943" v="971" actId="20577"/>
      <pc:docMkLst>
        <pc:docMk/>
      </pc:docMkLst>
      <pc:sldChg chg="addSp delSp modSp mod setBg">
        <pc:chgData name="shuaizhou" userId="095228f2-3829-4fb4-94d1-d9540d67fa13" providerId="ADAL" clId="{2701E540-4CC3-9042-AE3B-441BFD6D13C8}" dt="2025-03-20T02:53:53.237" v="91" actId="1076"/>
        <pc:sldMkLst>
          <pc:docMk/>
          <pc:sldMk cId="0" sldId="256"/>
        </pc:sldMkLst>
        <pc:spChg chg="del mod">
          <ac:chgData name="shuaizhou" userId="095228f2-3829-4fb4-94d1-d9540d67fa13" providerId="ADAL" clId="{2701E540-4CC3-9042-AE3B-441BFD6D13C8}" dt="2025-03-20T02:53:43.588" v="89" actId="478"/>
          <ac:spMkLst>
            <pc:docMk/>
            <pc:sldMk cId="0" sldId="256"/>
            <ac:spMk id="2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2:53:53.237" v="91" actId="1076"/>
          <ac:spMkLst>
            <pc:docMk/>
            <pc:sldMk cId="0" sldId="256"/>
            <ac:spMk id="3" creationId="{00000000-0000-0000-0000-000000000000}"/>
          </ac:spMkLst>
        </pc:spChg>
        <pc:spChg chg="add del mod">
          <ac:chgData name="shuaizhou" userId="095228f2-3829-4fb4-94d1-d9540d67fa13" providerId="ADAL" clId="{2701E540-4CC3-9042-AE3B-441BFD6D13C8}" dt="2025-03-20T02:51:11.710" v="32" actId="478"/>
          <ac:spMkLst>
            <pc:docMk/>
            <pc:sldMk cId="0" sldId="256"/>
            <ac:spMk id="5" creationId="{06FFB054-1C57-D832-E6BE-2FEBC3363769}"/>
          </ac:spMkLst>
        </pc:spChg>
        <pc:spChg chg="add del mod">
          <ac:chgData name="shuaizhou" userId="095228f2-3829-4fb4-94d1-d9540d67fa13" providerId="ADAL" clId="{2701E540-4CC3-9042-AE3B-441BFD6D13C8}" dt="2025-03-20T02:53:45.768" v="90" actId="478"/>
          <ac:spMkLst>
            <pc:docMk/>
            <pc:sldMk cId="0" sldId="256"/>
            <ac:spMk id="7" creationId="{B625595F-BC37-5E0A-3276-7E6D338E0464}"/>
          </ac:spMkLst>
        </pc:spChg>
      </pc:sldChg>
      <pc:sldChg chg="delSp modSp mod">
        <pc:chgData name="shuaizhou" userId="095228f2-3829-4fb4-94d1-d9540d67fa13" providerId="ADAL" clId="{2701E540-4CC3-9042-AE3B-441BFD6D13C8}" dt="2025-03-20T02:54:14.984" v="94" actId="207"/>
        <pc:sldMkLst>
          <pc:docMk/>
          <pc:sldMk cId="0" sldId="257"/>
        </pc:sldMkLst>
        <pc:spChg chg="del">
          <ac:chgData name="shuaizhou" userId="095228f2-3829-4fb4-94d1-d9540d67fa13" providerId="ADAL" clId="{2701E540-4CC3-9042-AE3B-441BFD6D13C8}" dt="2025-03-20T02:46:14.516" v="17" actId="478"/>
          <ac:spMkLst>
            <pc:docMk/>
            <pc:sldMk cId="0" sldId="257"/>
            <ac:spMk id="2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2:46:19.230" v="18" actId="478"/>
          <ac:spMkLst>
            <pc:docMk/>
            <pc:sldMk cId="0" sldId="257"/>
            <ac:spMk id="10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2:46:19.230" v="18" actId="478"/>
          <ac:spMkLst>
            <pc:docMk/>
            <pc:sldMk cId="0" sldId="257"/>
            <ac:spMk id="11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2:46:19.230" v="18" actId="478"/>
          <ac:spMkLst>
            <pc:docMk/>
            <pc:sldMk cId="0" sldId="257"/>
            <ac:spMk id="12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2:46:19.230" v="18" actId="478"/>
          <ac:spMkLst>
            <pc:docMk/>
            <pc:sldMk cId="0" sldId="257"/>
            <ac:spMk id="13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2:54:10.598" v="93" actId="207"/>
          <ac:spMkLst>
            <pc:docMk/>
            <pc:sldMk cId="0" sldId="257"/>
            <ac:spMk id="17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2:54:14.984" v="94" actId="207"/>
          <ac:spMkLst>
            <pc:docMk/>
            <pc:sldMk cId="0" sldId="257"/>
            <ac:spMk id="18" creationId="{00000000-0000-0000-0000-000000000000}"/>
          </ac:spMkLst>
        </pc:spChg>
        <pc:grpChg chg="del">
          <ac:chgData name="shuaizhou" userId="095228f2-3829-4fb4-94d1-d9540d67fa13" providerId="ADAL" clId="{2701E540-4CC3-9042-AE3B-441BFD6D13C8}" dt="2025-03-20T02:46:11.523" v="16" actId="478"/>
          <ac:grpSpMkLst>
            <pc:docMk/>
            <pc:sldMk cId="0" sldId="257"/>
            <ac:grpSpMk id="3" creationId="{00000000-0000-0000-0000-000000000000}"/>
          </ac:grpSpMkLst>
        </pc:grpChg>
        <pc:grpChg chg="del">
          <ac:chgData name="shuaizhou" userId="095228f2-3829-4fb4-94d1-d9540d67fa13" providerId="ADAL" clId="{2701E540-4CC3-9042-AE3B-441BFD6D13C8}" dt="2025-03-20T02:46:19.230" v="18" actId="478"/>
          <ac:grpSpMkLst>
            <pc:docMk/>
            <pc:sldMk cId="0" sldId="257"/>
            <ac:grpSpMk id="7" creationId="{00000000-0000-0000-0000-000000000000}"/>
          </ac:grpSpMkLst>
        </pc:grpChg>
        <pc:picChg chg="del">
          <ac:chgData name="shuaizhou" userId="095228f2-3829-4fb4-94d1-d9540d67fa13" providerId="ADAL" clId="{2701E540-4CC3-9042-AE3B-441BFD6D13C8}" dt="2025-03-20T02:54:05.771" v="92" actId="478"/>
          <ac:picMkLst>
            <pc:docMk/>
            <pc:sldMk cId="0" sldId="257"/>
            <ac:picMk id="16" creationId="{00000000-0000-0000-0000-000000000000}"/>
          </ac:picMkLst>
        </pc:picChg>
      </pc:sldChg>
      <pc:sldChg chg="addSp delSp modSp mod">
        <pc:chgData name="shuaizhou" userId="095228f2-3829-4fb4-94d1-d9540d67fa13" providerId="ADAL" clId="{2701E540-4CC3-9042-AE3B-441BFD6D13C8}" dt="2025-03-20T02:54:39.036" v="100" actId="207"/>
        <pc:sldMkLst>
          <pc:docMk/>
          <pc:sldMk cId="0" sldId="258"/>
        </pc:sldMkLst>
        <pc:spChg chg="mod">
          <ac:chgData name="shuaizhou" userId="095228f2-3829-4fb4-94d1-d9540d67fa13" providerId="ADAL" clId="{2701E540-4CC3-9042-AE3B-441BFD6D13C8}" dt="2025-03-20T02:54:29.041" v="96" actId="207"/>
          <ac:spMkLst>
            <pc:docMk/>
            <pc:sldMk cId="0" sldId="258"/>
            <ac:spMk id="3" creationId="{00000000-0000-0000-0000-000000000000}"/>
          </ac:spMkLst>
        </pc:spChg>
        <pc:spChg chg="add del mod">
          <ac:chgData name="shuaizhou" userId="095228f2-3829-4fb4-94d1-d9540d67fa13" providerId="ADAL" clId="{2701E540-4CC3-9042-AE3B-441BFD6D13C8}" dt="2025-03-20T02:54:39.036" v="100" actId="207"/>
          <ac:spMkLst>
            <pc:docMk/>
            <pc:sldMk cId="0" sldId="258"/>
            <ac:spMk id="5" creationId="{00000000-0000-0000-0000-000000000000}"/>
          </ac:spMkLst>
        </pc:spChg>
        <pc:picChg chg="del">
          <ac:chgData name="shuaizhou" userId="095228f2-3829-4fb4-94d1-d9540d67fa13" providerId="ADAL" clId="{2701E540-4CC3-9042-AE3B-441BFD6D13C8}" dt="2025-03-20T02:54:26.039" v="95" actId="478"/>
          <ac:picMkLst>
            <pc:docMk/>
            <pc:sldMk cId="0" sldId="258"/>
            <ac:picMk id="2" creationId="{00000000-0000-0000-0000-000000000000}"/>
          </ac:picMkLst>
        </pc:picChg>
        <pc:picChg chg="del">
          <ac:chgData name="shuaizhou" userId="095228f2-3829-4fb4-94d1-d9540d67fa13" providerId="ADAL" clId="{2701E540-4CC3-9042-AE3B-441BFD6D13C8}" dt="2025-03-20T02:54:34.018" v="99" actId="478"/>
          <ac:picMkLst>
            <pc:docMk/>
            <pc:sldMk cId="0" sldId="258"/>
            <ac:picMk id="4" creationId="{00000000-0000-0000-0000-000000000000}"/>
          </ac:picMkLst>
        </pc:picChg>
      </pc:sldChg>
      <pc:sldChg chg="delSp modSp mod">
        <pc:chgData name="shuaizhou" userId="095228f2-3829-4fb4-94d1-d9540d67fa13" providerId="ADAL" clId="{2701E540-4CC3-9042-AE3B-441BFD6D13C8}" dt="2025-03-20T05:47:19.274" v="286"/>
        <pc:sldMkLst>
          <pc:docMk/>
          <pc:sldMk cId="0" sldId="259"/>
        </pc:sldMkLst>
        <pc:spChg chg="mod">
          <ac:chgData name="shuaizhou" userId="095228f2-3829-4fb4-94d1-d9540d67fa13" providerId="ADAL" clId="{2701E540-4CC3-9042-AE3B-441BFD6D13C8}" dt="2025-03-20T02:59:02.732" v="105" actId="14100"/>
          <ac:spMkLst>
            <pc:docMk/>
            <pc:sldMk cId="0" sldId="259"/>
            <ac:spMk id="3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5:47:19.274" v="286"/>
          <ac:spMkLst>
            <pc:docMk/>
            <pc:sldMk cId="0" sldId="259"/>
            <ac:spMk id="4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2:54:54.618" v="103" actId="207"/>
          <ac:spMkLst>
            <pc:docMk/>
            <pc:sldMk cId="0" sldId="259"/>
            <ac:spMk id="6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2:59:08.418" v="106" actId="478"/>
          <ac:spMkLst>
            <pc:docMk/>
            <pc:sldMk cId="0" sldId="259"/>
            <ac:spMk id="19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2:59:08.418" v="106" actId="478"/>
          <ac:spMkLst>
            <pc:docMk/>
            <pc:sldMk cId="0" sldId="259"/>
            <ac:spMk id="20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2:59:08.418" v="106" actId="478"/>
          <ac:spMkLst>
            <pc:docMk/>
            <pc:sldMk cId="0" sldId="259"/>
            <ac:spMk id="21" creationId="{00000000-0000-0000-0000-000000000000}"/>
          </ac:spMkLst>
        </pc:spChg>
        <pc:picChg chg="del">
          <ac:chgData name="shuaizhou" userId="095228f2-3829-4fb4-94d1-d9540d67fa13" providerId="ADAL" clId="{2701E540-4CC3-9042-AE3B-441BFD6D13C8}" dt="2025-03-20T02:59:00.003" v="104" actId="478"/>
          <ac:picMkLst>
            <pc:docMk/>
            <pc:sldMk cId="0" sldId="259"/>
            <ac:picMk id="2" creationId="{00000000-0000-0000-0000-000000000000}"/>
          </ac:picMkLst>
        </pc:picChg>
        <pc:picChg chg="del">
          <ac:chgData name="shuaizhou" userId="095228f2-3829-4fb4-94d1-d9540d67fa13" providerId="ADAL" clId="{2701E540-4CC3-9042-AE3B-441BFD6D13C8}" dt="2025-03-20T02:54:50.726" v="102" actId="478"/>
          <ac:picMkLst>
            <pc:docMk/>
            <pc:sldMk cId="0" sldId="259"/>
            <ac:picMk id="5" creationId="{00000000-0000-0000-0000-000000000000}"/>
          </ac:picMkLst>
        </pc:picChg>
      </pc:sldChg>
      <pc:sldChg chg="delSp modSp mod">
        <pc:chgData name="shuaizhou" userId="095228f2-3829-4fb4-94d1-d9540d67fa13" providerId="ADAL" clId="{2701E540-4CC3-9042-AE3B-441BFD6D13C8}" dt="2025-03-20T03:04:09.986" v="125" actId="478"/>
        <pc:sldMkLst>
          <pc:docMk/>
          <pc:sldMk cId="0" sldId="260"/>
        </pc:sldMkLst>
        <pc:spChg chg="del">
          <ac:chgData name="shuaizhou" userId="095228f2-3829-4fb4-94d1-d9540d67fa13" providerId="ADAL" clId="{2701E540-4CC3-9042-AE3B-441BFD6D13C8}" dt="2025-03-20T03:02:49.511" v="109" actId="478"/>
          <ac:spMkLst>
            <pc:docMk/>
            <pc:sldMk cId="0" sldId="260"/>
            <ac:spMk id="2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3:04:03.155" v="124" actId="207"/>
          <ac:spMkLst>
            <pc:docMk/>
            <pc:sldMk cId="0" sldId="260"/>
            <ac:spMk id="13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3:04:09.986" v="125" actId="478"/>
          <ac:spMkLst>
            <pc:docMk/>
            <pc:sldMk cId="0" sldId="260"/>
            <ac:spMk id="16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3:04:09.986" v="125" actId="478"/>
          <ac:spMkLst>
            <pc:docMk/>
            <pc:sldMk cId="0" sldId="260"/>
            <ac:spMk id="17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3:04:09.986" v="125" actId="478"/>
          <ac:spMkLst>
            <pc:docMk/>
            <pc:sldMk cId="0" sldId="260"/>
            <ac:spMk id="18" creationId="{00000000-0000-0000-0000-000000000000}"/>
          </ac:spMkLst>
        </pc:spChg>
        <pc:grpChg chg="del">
          <ac:chgData name="shuaizhou" userId="095228f2-3829-4fb4-94d1-d9540d67fa13" providerId="ADAL" clId="{2701E540-4CC3-9042-AE3B-441BFD6D13C8}" dt="2025-03-20T03:02:48.268" v="108" actId="478"/>
          <ac:grpSpMkLst>
            <pc:docMk/>
            <pc:sldMk cId="0" sldId="260"/>
            <ac:grpSpMk id="3" creationId="{00000000-0000-0000-0000-000000000000}"/>
          </ac:grpSpMkLst>
        </pc:grpChg>
        <pc:grpChg chg="del">
          <ac:chgData name="shuaizhou" userId="095228f2-3829-4fb4-94d1-d9540d67fa13" providerId="ADAL" clId="{2701E540-4CC3-9042-AE3B-441BFD6D13C8}" dt="2025-03-20T03:04:09.986" v="125" actId="478"/>
          <ac:grpSpMkLst>
            <pc:docMk/>
            <pc:sldMk cId="0" sldId="260"/>
            <ac:grpSpMk id="7" creationId="{00000000-0000-0000-0000-000000000000}"/>
          </ac:grpSpMkLst>
        </pc:grpChg>
        <pc:picChg chg="del">
          <ac:chgData name="shuaizhou" userId="095228f2-3829-4fb4-94d1-d9540d67fa13" providerId="ADAL" clId="{2701E540-4CC3-9042-AE3B-441BFD6D13C8}" dt="2025-03-20T03:02:51.845" v="110" actId="478"/>
          <ac:picMkLst>
            <pc:docMk/>
            <pc:sldMk cId="0" sldId="260"/>
            <ac:picMk id="12" creationId="{00000000-0000-0000-0000-000000000000}"/>
          </ac:picMkLst>
        </pc:picChg>
      </pc:sldChg>
      <pc:sldChg chg="delSp modSp mod">
        <pc:chgData name="shuaizhou" userId="095228f2-3829-4fb4-94d1-d9540d67fa13" providerId="ADAL" clId="{2701E540-4CC3-9042-AE3B-441BFD6D13C8}" dt="2025-03-20T03:07:34.447" v="149" actId="6559"/>
        <pc:sldMkLst>
          <pc:docMk/>
          <pc:sldMk cId="0" sldId="261"/>
        </pc:sldMkLst>
        <pc:spChg chg="del">
          <ac:chgData name="shuaizhou" userId="095228f2-3829-4fb4-94d1-d9540d67fa13" providerId="ADAL" clId="{2701E540-4CC3-9042-AE3B-441BFD6D13C8}" dt="2025-03-20T03:05:00.928" v="127" actId="478"/>
          <ac:spMkLst>
            <pc:docMk/>
            <pc:sldMk cId="0" sldId="261"/>
            <ac:spMk id="2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3:07:34.447" v="149" actId="6559"/>
          <ac:spMkLst>
            <pc:docMk/>
            <pc:sldMk cId="0" sldId="261"/>
            <ac:spMk id="13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3:06:52.261" v="141" actId="478"/>
          <ac:spMkLst>
            <pc:docMk/>
            <pc:sldMk cId="0" sldId="261"/>
            <ac:spMk id="15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3:06:52.261" v="141" actId="478"/>
          <ac:spMkLst>
            <pc:docMk/>
            <pc:sldMk cId="0" sldId="261"/>
            <ac:spMk id="16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3:06:52.261" v="141" actId="478"/>
          <ac:spMkLst>
            <pc:docMk/>
            <pc:sldMk cId="0" sldId="261"/>
            <ac:spMk id="17" creationId="{00000000-0000-0000-0000-000000000000}"/>
          </ac:spMkLst>
        </pc:spChg>
        <pc:grpChg chg="del">
          <ac:chgData name="shuaizhou" userId="095228f2-3829-4fb4-94d1-d9540d67fa13" providerId="ADAL" clId="{2701E540-4CC3-9042-AE3B-441BFD6D13C8}" dt="2025-03-20T03:04:58.905" v="126" actId="478"/>
          <ac:grpSpMkLst>
            <pc:docMk/>
            <pc:sldMk cId="0" sldId="261"/>
            <ac:grpSpMk id="3" creationId="{00000000-0000-0000-0000-000000000000}"/>
          </ac:grpSpMkLst>
        </pc:grpChg>
        <pc:grpChg chg="del">
          <ac:chgData name="shuaizhou" userId="095228f2-3829-4fb4-94d1-d9540d67fa13" providerId="ADAL" clId="{2701E540-4CC3-9042-AE3B-441BFD6D13C8}" dt="2025-03-20T03:06:52.261" v="141" actId="478"/>
          <ac:grpSpMkLst>
            <pc:docMk/>
            <pc:sldMk cId="0" sldId="261"/>
            <ac:grpSpMk id="7" creationId="{00000000-0000-0000-0000-000000000000}"/>
          </ac:grpSpMkLst>
        </pc:grpChg>
        <pc:picChg chg="del">
          <ac:chgData name="shuaizhou" userId="095228f2-3829-4fb4-94d1-d9540d67fa13" providerId="ADAL" clId="{2701E540-4CC3-9042-AE3B-441BFD6D13C8}" dt="2025-03-20T03:05:03.931" v="128" actId="478"/>
          <ac:picMkLst>
            <pc:docMk/>
            <pc:sldMk cId="0" sldId="261"/>
            <ac:picMk id="12" creationId="{00000000-0000-0000-0000-000000000000}"/>
          </ac:picMkLst>
        </pc:picChg>
      </pc:sldChg>
      <pc:sldChg chg="delSp modSp mod">
        <pc:chgData name="shuaizhou" userId="095228f2-3829-4fb4-94d1-d9540d67fa13" providerId="ADAL" clId="{2701E540-4CC3-9042-AE3B-441BFD6D13C8}" dt="2025-03-20T07:44:43.914" v="599" actId="478"/>
        <pc:sldMkLst>
          <pc:docMk/>
          <pc:sldMk cId="0" sldId="262"/>
        </pc:sldMkLst>
        <pc:spChg chg="mod">
          <ac:chgData name="shuaizhou" userId="095228f2-3829-4fb4-94d1-d9540d67fa13" providerId="ADAL" clId="{2701E540-4CC3-9042-AE3B-441BFD6D13C8}" dt="2025-03-20T03:08:16.966" v="162" actId="14100"/>
          <ac:spMkLst>
            <pc:docMk/>
            <pc:sldMk cId="0" sldId="262"/>
            <ac:spMk id="3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3:10:43.174" v="167" actId="14100"/>
          <ac:spMkLst>
            <pc:docMk/>
            <pc:sldMk cId="0" sldId="262"/>
            <ac:spMk id="4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3:11:37.745" v="170" actId="14100"/>
          <ac:spMkLst>
            <pc:docMk/>
            <pc:sldMk cId="0" sldId="262"/>
            <ac:spMk id="5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3:29:23.377" v="172"/>
          <ac:spMkLst>
            <pc:docMk/>
            <pc:sldMk cId="0" sldId="262"/>
            <ac:spMk id="6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3:08:28.647" v="165" actId="14100"/>
          <ac:spMkLst>
            <pc:docMk/>
            <pc:sldMk cId="0" sldId="262"/>
            <ac:spMk id="7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3:29:38.648" v="173" actId="14100"/>
          <ac:spMkLst>
            <pc:docMk/>
            <pc:sldMk cId="0" sldId="262"/>
            <ac:spMk id="8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3:07:50.178" v="153" actId="207"/>
          <ac:spMkLst>
            <pc:docMk/>
            <pc:sldMk cId="0" sldId="262"/>
            <ac:spMk id="10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7:44:41.060" v="598" actId="478"/>
          <ac:spMkLst>
            <pc:docMk/>
            <pc:sldMk cId="0" sldId="262"/>
            <ac:spMk id="11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7:44:41.060" v="598" actId="478"/>
          <ac:spMkLst>
            <pc:docMk/>
            <pc:sldMk cId="0" sldId="262"/>
            <ac:spMk id="17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7:44:43.914" v="599" actId="478"/>
          <ac:spMkLst>
            <pc:docMk/>
            <pc:sldMk cId="0" sldId="262"/>
            <ac:spMk id="18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7:44:43.914" v="599" actId="478"/>
          <ac:spMkLst>
            <pc:docMk/>
            <pc:sldMk cId="0" sldId="262"/>
            <ac:spMk id="19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7:44:43.914" v="599" actId="478"/>
          <ac:spMkLst>
            <pc:docMk/>
            <pc:sldMk cId="0" sldId="262"/>
            <ac:spMk id="20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3:09:47.262" v="166" actId="478"/>
          <ac:spMkLst>
            <pc:docMk/>
            <pc:sldMk cId="0" sldId="262"/>
            <ac:spMk id="21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3:09:47.262" v="166" actId="478"/>
          <ac:spMkLst>
            <pc:docMk/>
            <pc:sldMk cId="0" sldId="262"/>
            <ac:spMk id="22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3:09:47.262" v="166" actId="478"/>
          <ac:spMkLst>
            <pc:docMk/>
            <pc:sldMk cId="0" sldId="262"/>
            <ac:spMk id="23" creationId="{00000000-0000-0000-0000-000000000000}"/>
          </ac:spMkLst>
        </pc:spChg>
        <pc:picChg chg="del">
          <ac:chgData name="shuaizhou" userId="095228f2-3829-4fb4-94d1-d9540d67fa13" providerId="ADAL" clId="{2701E540-4CC3-9042-AE3B-441BFD6D13C8}" dt="2025-03-20T03:08:13.252" v="161" actId="478"/>
          <ac:picMkLst>
            <pc:docMk/>
            <pc:sldMk cId="0" sldId="262"/>
            <ac:picMk id="2" creationId="{00000000-0000-0000-0000-000000000000}"/>
          </ac:picMkLst>
        </pc:picChg>
        <pc:picChg chg="del">
          <ac:chgData name="shuaizhou" userId="095228f2-3829-4fb4-94d1-d9540d67fa13" providerId="ADAL" clId="{2701E540-4CC3-9042-AE3B-441BFD6D13C8}" dt="2025-03-20T03:07:45.704" v="150" actId="478"/>
          <ac:picMkLst>
            <pc:docMk/>
            <pc:sldMk cId="0" sldId="262"/>
            <ac:picMk id="9" creationId="{00000000-0000-0000-0000-000000000000}"/>
          </ac:picMkLst>
        </pc:picChg>
      </pc:sldChg>
      <pc:sldChg chg="delSp modSp mod">
        <pc:chgData name="shuaizhou" userId="095228f2-3829-4fb4-94d1-d9540d67fa13" providerId="ADAL" clId="{2701E540-4CC3-9042-AE3B-441BFD6D13C8}" dt="2025-03-20T05:17:33.254" v="193" actId="6559"/>
        <pc:sldMkLst>
          <pc:docMk/>
          <pc:sldMk cId="0" sldId="263"/>
        </pc:sldMkLst>
        <pc:spChg chg="del">
          <ac:chgData name="shuaizhou" userId="095228f2-3829-4fb4-94d1-d9540d67fa13" providerId="ADAL" clId="{2701E540-4CC3-9042-AE3B-441BFD6D13C8}" dt="2025-03-20T03:31:01.487" v="175" actId="478"/>
          <ac:spMkLst>
            <pc:docMk/>
            <pc:sldMk cId="0" sldId="263"/>
            <ac:spMk id="2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5:17:33.254" v="193" actId="6559"/>
          <ac:spMkLst>
            <pc:docMk/>
            <pc:sldMk cId="0" sldId="263"/>
            <ac:spMk id="13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3:31:52.715" v="182" actId="478"/>
          <ac:spMkLst>
            <pc:docMk/>
            <pc:sldMk cId="0" sldId="263"/>
            <ac:spMk id="15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3:31:52.715" v="182" actId="478"/>
          <ac:spMkLst>
            <pc:docMk/>
            <pc:sldMk cId="0" sldId="263"/>
            <ac:spMk id="16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3:31:52.715" v="182" actId="478"/>
          <ac:spMkLst>
            <pc:docMk/>
            <pc:sldMk cId="0" sldId="263"/>
            <ac:spMk id="17" creationId="{00000000-0000-0000-0000-000000000000}"/>
          </ac:spMkLst>
        </pc:spChg>
        <pc:grpChg chg="del">
          <ac:chgData name="shuaizhou" userId="095228f2-3829-4fb4-94d1-d9540d67fa13" providerId="ADAL" clId="{2701E540-4CC3-9042-AE3B-441BFD6D13C8}" dt="2025-03-20T03:31:00.419" v="174" actId="478"/>
          <ac:grpSpMkLst>
            <pc:docMk/>
            <pc:sldMk cId="0" sldId="263"/>
            <ac:grpSpMk id="3" creationId="{00000000-0000-0000-0000-000000000000}"/>
          </ac:grpSpMkLst>
        </pc:grpChg>
        <pc:grpChg chg="del">
          <ac:chgData name="shuaizhou" userId="095228f2-3829-4fb4-94d1-d9540d67fa13" providerId="ADAL" clId="{2701E540-4CC3-9042-AE3B-441BFD6D13C8}" dt="2025-03-20T03:31:52.715" v="182" actId="478"/>
          <ac:grpSpMkLst>
            <pc:docMk/>
            <pc:sldMk cId="0" sldId="263"/>
            <ac:grpSpMk id="7" creationId="{00000000-0000-0000-0000-000000000000}"/>
          </ac:grpSpMkLst>
        </pc:grpChg>
        <pc:picChg chg="del">
          <ac:chgData name="shuaizhou" userId="095228f2-3829-4fb4-94d1-d9540d67fa13" providerId="ADAL" clId="{2701E540-4CC3-9042-AE3B-441BFD6D13C8}" dt="2025-03-20T03:31:05.751" v="176" actId="478"/>
          <ac:picMkLst>
            <pc:docMk/>
            <pc:sldMk cId="0" sldId="263"/>
            <ac:picMk id="12" creationId="{00000000-0000-0000-0000-000000000000}"/>
          </ac:picMkLst>
        </pc:picChg>
      </pc:sldChg>
      <pc:sldChg chg="delSp modSp mod">
        <pc:chgData name="shuaizhou" userId="095228f2-3829-4fb4-94d1-d9540d67fa13" providerId="ADAL" clId="{2701E540-4CC3-9042-AE3B-441BFD6D13C8}" dt="2025-03-20T05:18:31.112" v="200" actId="478"/>
        <pc:sldMkLst>
          <pc:docMk/>
          <pc:sldMk cId="0" sldId="264"/>
        </pc:sldMkLst>
        <pc:spChg chg="del">
          <ac:chgData name="shuaizhou" userId="095228f2-3829-4fb4-94d1-d9540d67fa13" providerId="ADAL" clId="{2701E540-4CC3-9042-AE3B-441BFD6D13C8}" dt="2025-03-20T05:18:10.536" v="194" actId="478"/>
          <ac:spMkLst>
            <pc:docMk/>
            <pc:sldMk cId="0" sldId="264"/>
            <ac:spMk id="2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5:18:29.153" v="199" actId="14100"/>
          <ac:spMkLst>
            <pc:docMk/>
            <pc:sldMk cId="0" sldId="264"/>
            <ac:spMk id="13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5:18:16.414" v="196" actId="478"/>
          <ac:spMkLst>
            <pc:docMk/>
            <pc:sldMk cId="0" sldId="264"/>
            <ac:spMk id="14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5:18:16.414" v="196" actId="478"/>
          <ac:spMkLst>
            <pc:docMk/>
            <pc:sldMk cId="0" sldId="264"/>
            <ac:spMk id="15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5:18:16.414" v="196" actId="478"/>
          <ac:spMkLst>
            <pc:docMk/>
            <pc:sldMk cId="0" sldId="264"/>
            <ac:spMk id="16" creationId="{00000000-0000-0000-0000-000000000000}"/>
          </ac:spMkLst>
        </pc:spChg>
        <pc:grpChg chg="del">
          <ac:chgData name="shuaizhou" userId="095228f2-3829-4fb4-94d1-d9540d67fa13" providerId="ADAL" clId="{2701E540-4CC3-9042-AE3B-441BFD6D13C8}" dt="2025-03-20T05:18:12.333" v="195" actId="478"/>
          <ac:grpSpMkLst>
            <pc:docMk/>
            <pc:sldMk cId="0" sldId="264"/>
            <ac:grpSpMk id="3" creationId="{00000000-0000-0000-0000-000000000000}"/>
          </ac:grpSpMkLst>
        </pc:grpChg>
        <pc:grpChg chg="del">
          <ac:chgData name="shuaizhou" userId="095228f2-3829-4fb4-94d1-d9540d67fa13" providerId="ADAL" clId="{2701E540-4CC3-9042-AE3B-441BFD6D13C8}" dt="2025-03-20T05:18:16.414" v="196" actId="478"/>
          <ac:grpSpMkLst>
            <pc:docMk/>
            <pc:sldMk cId="0" sldId="264"/>
            <ac:grpSpMk id="7" creationId="{00000000-0000-0000-0000-000000000000}"/>
          </ac:grpSpMkLst>
        </pc:grpChg>
        <pc:picChg chg="del">
          <ac:chgData name="shuaizhou" userId="095228f2-3829-4fb4-94d1-d9540d67fa13" providerId="ADAL" clId="{2701E540-4CC3-9042-AE3B-441BFD6D13C8}" dt="2025-03-20T05:18:31.112" v="200" actId="478"/>
          <ac:picMkLst>
            <pc:docMk/>
            <pc:sldMk cId="0" sldId="264"/>
            <ac:picMk id="12" creationId="{00000000-0000-0000-0000-000000000000}"/>
          </ac:picMkLst>
        </pc:picChg>
      </pc:sldChg>
      <pc:sldChg chg="delSp modSp mod">
        <pc:chgData name="shuaizhou" userId="095228f2-3829-4fb4-94d1-d9540d67fa13" providerId="ADAL" clId="{2701E540-4CC3-9042-AE3B-441BFD6D13C8}" dt="2025-03-20T07:44:50.388" v="600" actId="478"/>
        <pc:sldMkLst>
          <pc:docMk/>
          <pc:sldMk cId="0" sldId="265"/>
        </pc:sldMkLst>
        <pc:spChg chg="mod">
          <ac:chgData name="shuaizhou" userId="095228f2-3829-4fb4-94d1-d9540d67fa13" providerId="ADAL" clId="{2701E540-4CC3-9042-AE3B-441BFD6D13C8}" dt="2025-03-20T05:31:42.910" v="206" actId="14100"/>
          <ac:spMkLst>
            <pc:docMk/>
            <pc:sldMk cId="0" sldId="265"/>
            <ac:spMk id="3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5:31:44.836" v="207" actId="14100"/>
          <ac:spMkLst>
            <pc:docMk/>
            <pc:sldMk cId="0" sldId="265"/>
            <ac:spMk id="4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5:31:46.858" v="208" actId="14100"/>
          <ac:spMkLst>
            <pc:docMk/>
            <pc:sldMk cId="0" sldId="265"/>
            <ac:spMk id="5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5:31:37.760" v="204" actId="207"/>
          <ac:spMkLst>
            <pc:docMk/>
            <pc:sldMk cId="0" sldId="265"/>
            <ac:spMk id="7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7:44:50.388" v="600" actId="478"/>
          <ac:spMkLst>
            <pc:docMk/>
            <pc:sldMk cId="0" sldId="265"/>
            <ac:spMk id="8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7:44:50.388" v="600" actId="478"/>
          <ac:spMkLst>
            <pc:docMk/>
            <pc:sldMk cId="0" sldId="265"/>
            <ac:spMk id="9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7:44:50.388" v="600" actId="478"/>
          <ac:spMkLst>
            <pc:docMk/>
            <pc:sldMk cId="0" sldId="265"/>
            <ac:spMk id="10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5:32:03.004" v="209" actId="478"/>
          <ac:spMkLst>
            <pc:docMk/>
            <pc:sldMk cId="0" sldId="265"/>
            <ac:spMk id="11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5:32:03.004" v="209" actId="478"/>
          <ac:spMkLst>
            <pc:docMk/>
            <pc:sldMk cId="0" sldId="265"/>
            <ac:spMk id="12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5:32:03.004" v="209" actId="478"/>
          <ac:spMkLst>
            <pc:docMk/>
            <pc:sldMk cId="0" sldId="265"/>
            <ac:spMk id="13" creationId="{00000000-0000-0000-0000-000000000000}"/>
          </ac:spMkLst>
        </pc:spChg>
        <pc:picChg chg="del">
          <ac:chgData name="shuaizhou" userId="095228f2-3829-4fb4-94d1-d9540d67fa13" providerId="ADAL" clId="{2701E540-4CC3-9042-AE3B-441BFD6D13C8}" dt="2025-03-20T05:31:39.586" v="205" actId="478"/>
          <ac:picMkLst>
            <pc:docMk/>
            <pc:sldMk cId="0" sldId="265"/>
            <ac:picMk id="2" creationId="{00000000-0000-0000-0000-000000000000}"/>
          </ac:picMkLst>
        </pc:picChg>
        <pc:picChg chg="del mod">
          <ac:chgData name="shuaizhou" userId="095228f2-3829-4fb4-94d1-d9540d67fa13" providerId="ADAL" clId="{2701E540-4CC3-9042-AE3B-441BFD6D13C8}" dt="2025-03-20T05:31:33.194" v="202" actId="478"/>
          <ac:picMkLst>
            <pc:docMk/>
            <pc:sldMk cId="0" sldId="265"/>
            <ac:picMk id="6" creationId="{00000000-0000-0000-0000-000000000000}"/>
          </ac:picMkLst>
        </pc:picChg>
      </pc:sldChg>
      <pc:sldChg chg="delSp modSp mod">
        <pc:chgData name="shuaizhou" userId="095228f2-3829-4fb4-94d1-d9540d67fa13" providerId="ADAL" clId="{2701E540-4CC3-9042-AE3B-441BFD6D13C8}" dt="2025-03-20T05:32:17.192" v="212" actId="207"/>
        <pc:sldMkLst>
          <pc:docMk/>
          <pc:sldMk cId="0" sldId="266"/>
        </pc:sldMkLst>
        <pc:spChg chg="mod">
          <ac:chgData name="shuaizhou" userId="095228f2-3829-4fb4-94d1-d9540d67fa13" providerId="ADAL" clId="{2701E540-4CC3-9042-AE3B-441BFD6D13C8}" dt="2025-03-20T05:32:17.192" v="212" actId="207"/>
          <ac:spMkLst>
            <pc:docMk/>
            <pc:sldMk cId="0" sldId="266"/>
            <ac:spMk id="3" creationId="{00000000-0000-0000-0000-000000000000}"/>
          </ac:spMkLst>
        </pc:spChg>
        <pc:picChg chg="del">
          <ac:chgData name="shuaizhou" userId="095228f2-3829-4fb4-94d1-d9540d67fa13" providerId="ADAL" clId="{2701E540-4CC3-9042-AE3B-441BFD6D13C8}" dt="2025-03-20T05:32:11.341" v="211" actId="478"/>
          <ac:picMkLst>
            <pc:docMk/>
            <pc:sldMk cId="0" sldId="266"/>
            <ac:picMk id="2" creationId="{00000000-0000-0000-0000-000000000000}"/>
          </ac:picMkLst>
        </pc:picChg>
      </pc:sldChg>
      <pc:sldChg chg="delSp modSp mod">
        <pc:chgData name="shuaizhou" userId="095228f2-3829-4fb4-94d1-d9540d67fa13" providerId="ADAL" clId="{2701E540-4CC3-9042-AE3B-441BFD6D13C8}" dt="2025-03-20T05:34:46.444" v="246" actId="1076"/>
        <pc:sldMkLst>
          <pc:docMk/>
          <pc:sldMk cId="0" sldId="267"/>
        </pc:sldMkLst>
        <pc:spChg chg="del">
          <ac:chgData name="shuaizhou" userId="095228f2-3829-4fb4-94d1-d9540d67fa13" providerId="ADAL" clId="{2701E540-4CC3-9042-AE3B-441BFD6D13C8}" dt="2025-03-20T05:32:23.270" v="214" actId="478"/>
          <ac:spMkLst>
            <pc:docMk/>
            <pc:sldMk cId="0" sldId="267"/>
            <ac:spMk id="2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5:34:46.444" v="246" actId="1076"/>
          <ac:spMkLst>
            <pc:docMk/>
            <pc:sldMk cId="0" sldId="267"/>
            <ac:spMk id="13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5:34:42.200" v="245" actId="478"/>
          <ac:spMkLst>
            <pc:docMk/>
            <pc:sldMk cId="0" sldId="267"/>
            <ac:spMk id="14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5:34:42.200" v="245" actId="478"/>
          <ac:spMkLst>
            <pc:docMk/>
            <pc:sldMk cId="0" sldId="267"/>
            <ac:spMk id="15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5:34:42.200" v="245" actId="478"/>
          <ac:spMkLst>
            <pc:docMk/>
            <pc:sldMk cId="0" sldId="267"/>
            <ac:spMk id="16" creationId="{00000000-0000-0000-0000-000000000000}"/>
          </ac:spMkLst>
        </pc:spChg>
        <pc:grpChg chg="del">
          <ac:chgData name="shuaizhou" userId="095228f2-3829-4fb4-94d1-d9540d67fa13" providerId="ADAL" clId="{2701E540-4CC3-9042-AE3B-441BFD6D13C8}" dt="2025-03-20T05:32:21.593" v="213" actId="478"/>
          <ac:grpSpMkLst>
            <pc:docMk/>
            <pc:sldMk cId="0" sldId="267"/>
            <ac:grpSpMk id="3" creationId="{00000000-0000-0000-0000-000000000000}"/>
          </ac:grpSpMkLst>
        </pc:grpChg>
        <pc:grpChg chg="del">
          <ac:chgData name="shuaizhou" userId="095228f2-3829-4fb4-94d1-d9540d67fa13" providerId="ADAL" clId="{2701E540-4CC3-9042-AE3B-441BFD6D13C8}" dt="2025-03-20T05:34:42.200" v="245" actId="478"/>
          <ac:grpSpMkLst>
            <pc:docMk/>
            <pc:sldMk cId="0" sldId="267"/>
            <ac:grpSpMk id="7" creationId="{00000000-0000-0000-0000-000000000000}"/>
          </ac:grpSpMkLst>
        </pc:grpChg>
        <pc:picChg chg="del">
          <ac:chgData name="shuaizhou" userId="095228f2-3829-4fb4-94d1-d9540d67fa13" providerId="ADAL" clId="{2701E540-4CC3-9042-AE3B-441BFD6D13C8}" dt="2025-03-20T05:32:26.948" v="215" actId="478"/>
          <ac:picMkLst>
            <pc:docMk/>
            <pc:sldMk cId="0" sldId="267"/>
            <ac:picMk id="12" creationId="{00000000-0000-0000-0000-000000000000}"/>
          </ac:picMkLst>
        </pc:picChg>
      </pc:sldChg>
      <pc:sldChg chg="delSp modSp mod">
        <pc:chgData name="shuaizhou" userId="095228f2-3829-4fb4-94d1-d9540d67fa13" providerId="ADAL" clId="{2701E540-4CC3-9042-AE3B-441BFD6D13C8}" dt="2025-03-20T07:45:00.911" v="601" actId="478"/>
        <pc:sldMkLst>
          <pc:docMk/>
          <pc:sldMk cId="0" sldId="268"/>
        </pc:sldMkLst>
        <pc:spChg chg="mod">
          <ac:chgData name="shuaizhou" userId="095228f2-3829-4fb4-94d1-d9540d67fa13" providerId="ADAL" clId="{2701E540-4CC3-9042-AE3B-441BFD6D13C8}" dt="2025-03-20T05:42:52.640" v="254" actId="6559"/>
          <ac:spMkLst>
            <pc:docMk/>
            <pc:sldMk cId="0" sldId="268"/>
            <ac:spMk id="3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5:43:12.489" v="255" actId="14100"/>
          <ac:spMkLst>
            <pc:docMk/>
            <pc:sldMk cId="0" sldId="268"/>
            <ac:spMk id="5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5:43:25.690" v="257" actId="14100"/>
          <ac:spMkLst>
            <pc:docMk/>
            <pc:sldMk cId="0" sldId="268"/>
            <ac:spMk id="6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5:42:33.489" v="249" actId="207"/>
          <ac:spMkLst>
            <pc:docMk/>
            <pc:sldMk cId="0" sldId="268"/>
            <ac:spMk id="8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7:45:00.911" v="601" actId="478"/>
          <ac:spMkLst>
            <pc:docMk/>
            <pc:sldMk cId="0" sldId="268"/>
            <ac:spMk id="10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5:43:19.240" v="256" actId="478"/>
          <ac:spMkLst>
            <pc:docMk/>
            <pc:sldMk cId="0" sldId="268"/>
            <ac:spMk id="12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5:43:19.240" v="256" actId="478"/>
          <ac:spMkLst>
            <pc:docMk/>
            <pc:sldMk cId="0" sldId="268"/>
            <ac:spMk id="13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5:43:19.240" v="256" actId="478"/>
          <ac:spMkLst>
            <pc:docMk/>
            <pc:sldMk cId="0" sldId="268"/>
            <ac:spMk id="14" creationId="{00000000-0000-0000-0000-000000000000}"/>
          </ac:spMkLst>
        </pc:spChg>
        <pc:graphicFrameChg chg="modGraphic">
          <ac:chgData name="shuaizhou" userId="095228f2-3829-4fb4-94d1-d9540d67fa13" providerId="ADAL" clId="{2701E540-4CC3-9042-AE3B-441BFD6D13C8}" dt="2025-03-20T05:44:23.761" v="258" actId="6559"/>
          <ac:graphicFrameMkLst>
            <pc:docMk/>
            <pc:sldMk cId="0" sldId="268"/>
            <ac:graphicFrameMk id="9" creationId="{00000000-0000-0000-0000-000000000000}"/>
          </ac:graphicFrameMkLst>
        </pc:graphicFrameChg>
        <pc:picChg chg="del">
          <ac:chgData name="shuaizhou" userId="095228f2-3829-4fb4-94d1-d9540d67fa13" providerId="ADAL" clId="{2701E540-4CC3-9042-AE3B-441BFD6D13C8}" dt="2025-03-20T05:42:35.703" v="250" actId="478"/>
          <ac:picMkLst>
            <pc:docMk/>
            <pc:sldMk cId="0" sldId="268"/>
            <ac:picMk id="2" creationId="{00000000-0000-0000-0000-000000000000}"/>
          </ac:picMkLst>
        </pc:picChg>
        <pc:picChg chg="del">
          <ac:chgData name="shuaizhou" userId="095228f2-3829-4fb4-94d1-d9540d67fa13" providerId="ADAL" clId="{2701E540-4CC3-9042-AE3B-441BFD6D13C8}" dt="2025-03-20T05:42:29.305" v="247" actId="478"/>
          <ac:picMkLst>
            <pc:docMk/>
            <pc:sldMk cId="0" sldId="268"/>
            <ac:picMk id="7" creationId="{00000000-0000-0000-0000-000000000000}"/>
          </ac:picMkLst>
        </pc:picChg>
      </pc:sldChg>
      <pc:sldChg chg="delSp modSp mod">
        <pc:chgData name="shuaizhou" userId="095228f2-3829-4fb4-94d1-d9540d67fa13" providerId="ADAL" clId="{2701E540-4CC3-9042-AE3B-441BFD6D13C8}" dt="2025-03-20T05:45:25.261" v="270" actId="478"/>
        <pc:sldMkLst>
          <pc:docMk/>
          <pc:sldMk cId="0" sldId="269"/>
        </pc:sldMkLst>
        <pc:spChg chg="mod">
          <ac:chgData name="shuaizhou" userId="095228f2-3829-4fb4-94d1-d9540d67fa13" providerId="ADAL" clId="{2701E540-4CC3-9042-AE3B-441BFD6D13C8}" dt="2025-03-20T05:45:14.526" v="269" actId="5793"/>
          <ac:spMkLst>
            <pc:docMk/>
            <pc:sldMk cId="0" sldId="269"/>
            <ac:spMk id="3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5:44:33.261" v="260" actId="207"/>
          <ac:spMkLst>
            <pc:docMk/>
            <pc:sldMk cId="0" sldId="269"/>
            <ac:spMk id="5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5:45:25.261" v="270" actId="478"/>
          <ac:spMkLst>
            <pc:docMk/>
            <pc:sldMk cId="0" sldId="269"/>
            <ac:spMk id="6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5:45:25.261" v="270" actId="478"/>
          <ac:spMkLst>
            <pc:docMk/>
            <pc:sldMk cId="0" sldId="269"/>
            <ac:spMk id="7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5:45:25.261" v="270" actId="478"/>
          <ac:spMkLst>
            <pc:docMk/>
            <pc:sldMk cId="0" sldId="269"/>
            <ac:spMk id="8" creationId="{00000000-0000-0000-0000-000000000000}"/>
          </ac:spMkLst>
        </pc:spChg>
        <pc:picChg chg="del">
          <ac:chgData name="shuaizhou" userId="095228f2-3829-4fb4-94d1-d9540d67fa13" providerId="ADAL" clId="{2701E540-4CC3-9042-AE3B-441BFD6D13C8}" dt="2025-03-20T05:44:36.146" v="261" actId="478"/>
          <ac:picMkLst>
            <pc:docMk/>
            <pc:sldMk cId="0" sldId="269"/>
            <ac:picMk id="2" creationId="{00000000-0000-0000-0000-000000000000}"/>
          </ac:picMkLst>
        </pc:picChg>
      </pc:sldChg>
      <pc:sldChg chg="delSp modSp mod">
        <pc:chgData name="shuaizhou" userId="095228f2-3829-4fb4-94d1-d9540d67fa13" providerId="ADAL" clId="{2701E540-4CC3-9042-AE3B-441BFD6D13C8}" dt="2025-03-20T07:45:03.370" v="602" actId="478"/>
        <pc:sldMkLst>
          <pc:docMk/>
          <pc:sldMk cId="0" sldId="270"/>
        </pc:sldMkLst>
        <pc:spChg chg="mod">
          <ac:chgData name="shuaizhou" userId="095228f2-3829-4fb4-94d1-d9540d67fa13" providerId="ADAL" clId="{2701E540-4CC3-9042-AE3B-441BFD6D13C8}" dt="2025-03-20T05:45:41.827" v="275" actId="14100"/>
          <ac:spMkLst>
            <pc:docMk/>
            <pc:sldMk cId="0" sldId="270"/>
            <ac:spMk id="3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5:45:50.463" v="276" actId="14100"/>
          <ac:spMkLst>
            <pc:docMk/>
            <pc:sldMk cId="0" sldId="270"/>
            <ac:spMk id="4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5:46:09.504" v="278" actId="207"/>
          <ac:spMkLst>
            <pc:docMk/>
            <pc:sldMk cId="0" sldId="270"/>
            <ac:spMk id="6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7:45:03.370" v="602" actId="478"/>
          <ac:spMkLst>
            <pc:docMk/>
            <pc:sldMk cId="0" sldId="270"/>
            <ac:spMk id="7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5:45:55.165" v="277" actId="478"/>
          <ac:spMkLst>
            <pc:docMk/>
            <pc:sldMk cId="0" sldId="270"/>
            <ac:spMk id="9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5:45:55.165" v="277" actId="478"/>
          <ac:spMkLst>
            <pc:docMk/>
            <pc:sldMk cId="0" sldId="270"/>
            <ac:spMk id="10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5:45:55.165" v="277" actId="478"/>
          <ac:spMkLst>
            <pc:docMk/>
            <pc:sldMk cId="0" sldId="270"/>
            <ac:spMk id="11" creationId="{00000000-0000-0000-0000-000000000000}"/>
          </ac:spMkLst>
        </pc:spChg>
        <pc:picChg chg="del">
          <ac:chgData name="shuaizhou" userId="095228f2-3829-4fb4-94d1-d9540d67fa13" providerId="ADAL" clId="{2701E540-4CC3-9042-AE3B-441BFD6D13C8}" dt="2025-03-20T05:45:35.417" v="273" actId="478"/>
          <ac:picMkLst>
            <pc:docMk/>
            <pc:sldMk cId="0" sldId="270"/>
            <ac:picMk id="2" creationId="{00000000-0000-0000-0000-000000000000}"/>
          </ac:picMkLst>
        </pc:picChg>
        <pc:picChg chg="del">
          <ac:chgData name="shuaizhou" userId="095228f2-3829-4fb4-94d1-d9540d67fa13" providerId="ADAL" clId="{2701E540-4CC3-9042-AE3B-441BFD6D13C8}" dt="2025-03-20T05:45:30.265" v="271" actId="478"/>
          <ac:picMkLst>
            <pc:docMk/>
            <pc:sldMk cId="0" sldId="270"/>
            <ac:picMk id="5" creationId="{00000000-0000-0000-0000-000000000000}"/>
          </ac:picMkLst>
        </pc:picChg>
      </pc:sldChg>
      <pc:sldChg chg="delSp modSp mod">
        <pc:chgData name="shuaizhou" userId="095228f2-3829-4fb4-94d1-d9540d67fa13" providerId="ADAL" clId="{2701E540-4CC3-9042-AE3B-441BFD6D13C8}" dt="2025-03-20T05:46:39.667" v="280" actId="207"/>
        <pc:sldMkLst>
          <pc:docMk/>
          <pc:sldMk cId="0" sldId="271"/>
        </pc:sldMkLst>
        <pc:spChg chg="mod">
          <ac:chgData name="shuaizhou" userId="095228f2-3829-4fb4-94d1-d9540d67fa13" providerId="ADAL" clId="{2701E540-4CC3-9042-AE3B-441BFD6D13C8}" dt="2025-03-20T05:46:39.667" v="280" actId="207"/>
          <ac:spMkLst>
            <pc:docMk/>
            <pc:sldMk cId="0" sldId="271"/>
            <ac:spMk id="3" creationId="{00000000-0000-0000-0000-000000000000}"/>
          </ac:spMkLst>
        </pc:spChg>
        <pc:picChg chg="del">
          <ac:chgData name="shuaizhou" userId="095228f2-3829-4fb4-94d1-d9540d67fa13" providerId="ADAL" clId="{2701E540-4CC3-9042-AE3B-441BFD6D13C8}" dt="2025-03-20T05:46:34.882" v="279" actId="478"/>
          <ac:picMkLst>
            <pc:docMk/>
            <pc:sldMk cId="0" sldId="271"/>
            <ac:picMk id="2" creationId="{00000000-0000-0000-0000-000000000000}"/>
          </ac:picMkLst>
        </pc:picChg>
      </pc:sldChg>
      <pc:sldChg chg="delSp modSp mod">
        <pc:chgData name="shuaizhou" userId="095228f2-3829-4fb4-94d1-d9540d67fa13" providerId="ADAL" clId="{2701E540-4CC3-9042-AE3B-441BFD6D13C8}" dt="2025-03-20T05:47:49.285" v="287" actId="20577"/>
        <pc:sldMkLst>
          <pc:docMk/>
          <pc:sldMk cId="0" sldId="272"/>
        </pc:sldMkLst>
        <pc:spChg chg="mod">
          <ac:chgData name="shuaizhou" userId="095228f2-3829-4fb4-94d1-d9540d67fa13" providerId="ADAL" clId="{2701E540-4CC3-9042-AE3B-441BFD6D13C8}" dt="2025-03-20T05:47:19.274" v="286"/>
          <ac:spMkLst>
            <pc:docMk/>
            <pc:sldMk cId="0" sldId="272"/>
            <ac:spMk id="3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5:46:48.311" v="283" actId="207"/>
          <ac:spMkLst>
            <pc:docMk/>
            <pc:sldMk cId="0" sldId="272"/>
            <ac:spMk id="5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5:46:56.265" v="285" actId="478"/>
          <ac:spMkLst>
            <pc:docMk/>
            <pc:sldMk cId="0" sldId="272"/>
            <ac:spMk id="8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5:46:56.265" v="285" actId="478"/>
          <ac:spMkLst>
            <pc:docMk/>
            <pc:sldMk cId="0" sldId="272"/>
            <ac:spMk id="9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5:46:56.265" v="285" actId="478"/>
          <ac:spMkLst>
            <pc:docMk/>
            <pc:sldMk cId="0" sldId="272"/>
            <ac:spMk id="10" creationId="{00000000-0000-0000-0000-000000000000}"/>
          </ac:spMkLst>
        </pc:spChg>
        <pc:graphicFrameChg chg="modGraphic">
          <ac:chgData name="shuaizhou" userId="095228f2-3829-4fb4-94d1-d9540d67fa13" providerId="ADAL" clId="{2701E540-4CC3-9042-AE3B-441BFD6D13C8}" dt="2025-03-20T05:47:49.285" v="287" actId="20577"/>
          <ac:graphicFrameMkLst>
            <pc:docMk/>
            <pc:sldMk cId="0" sldId="272"/>
            <ac:graphicFrameMk id="6" creationId="{00000000-0000-0000-0000-000000000000}"/>
          </ac:graphicFrameMkLst>
        </pc:graphicFrameChg>
        <pc:picChg chg="del">
          <ac:chgData name="shuaizhou" userId="095228f2-3829-4fb4-94d1-d9540d67fa13" providerId="ADAL" clId="{2701E540-4CC3-9042-AE3B-441BFD6D13C8}" dt="2025-03-20T05:46:50.268" v="284" actId="478"/>
          <ac:picMkLst>
            <pc:docMk/>
            <pc:sldMk cId="0" sldId="272"/>
            <ac:picMk id="2" creationId="{00000000-0000-0000-0000-000000000000}"/>
          </ac:picMkLst>
        </pc:picChg>
        <pc:picChg chg="del">
          <ac:chgData name="shuaizhou" userId="095228f2-3829-4fb4-94d1-d9540d67fa13" providerId="ADAL" clId="{2701E540-4CC3-9042-AE3B-441BFD6D13C8}" dt="2025-03-20T05:46:44.056" v="281" actId="478"/>
          <ac:picMkLst>
            <pc:docMk/>
            <pc:sldMk cId="0" sldId="272"/>
            <ac:picMk id="4" creationId="{00000000-0000-0000-0000-000000000000}"/>
          </ac:picMkLst>
        </pc:picChg>
      </pc:sldChg>
      <pc:sldChg chg="addSp delSp modSp mod">
        <pc:chgData name="shuaizhou" userId="095228f2-3829-4fb4-94d1-d9540d67fa13" providerId="ADAL" clId="{2701E540-4CC3-9042-AE3B-441BFD6D13C8}" dt="2025-03-20T07:45:09.269" v="603" actId="478"/>
        <pc:sldMkLst>
          <pc:docMk/>
          <pc:sldMk cId="0" sldId="273"/>
        </pc:sldMkLst>
        <pc:spChg chg="mod">
          <ac:chgData name="shuaizhou" userId="095228f2-3829-4fb4-94d1-d9540d67fa13" providerId="ADAL" clId="{2701E540-4CC3-9042-AE3B-441BFD6D13C8}" dt="2025-03-20T05:48:32.799" v="300" actId="14100"/>
          <ac:spMkLst>
            <pc:docMk/>
            <pc:sldMk cId="0" sldId="273"/>
            <ac:spMk id="3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5:51:54.725" v="301" actId="14100"/>
          <ac:spMkLst>
            <pc:docMk/>
            <pc:sldMk cId="0" sldId="273"/>
            <ac:spMk id="4" creationId="{00000000-0000-0000-0000-000000000000}"/>
          </ac:spMkLst>
        </pc:spChg>
        <pc:spChg chg="add del mod">
          <ac:chgData name="shuaizhou" userId="095228f2-3829-4fb4-94d1-d9540d67fa13" providerId="ADAL" clId="{2701E540-4CC3-9042-AE3B-441BFD6D13C8}" dt="2025-03-20T05:48:18.683" v="299" actId="207"/>
          <ac:spMkLst>
            <pc:docMk/>
            <pc:sldMk cId="0" sldId="273"/>
            <ac:spMk id="6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7:45:09.269" v="603" actId="478"/>
          <ac:spMkLst>
            <pc:docMk/>
            <pc:sldMk cId="0" sldId="273"/>
            <ac:spMk id="7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5:52:11.769" v="302" actId="478"/>
          <ac:spMkLst>
            <pc:docMk/>
            <pc:sldMk cId="0" sldId="273"/>
            <ac:spMk id="8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5:52:11.769" v="302" actId="478"/>
          <ac:spMkLst>
            <pc:docMk/>
            <pc:sldMk cId="0" sldId="273"/>
            <ac:spMk id="9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5:52:11.769" v="302" actId="478"/>
          <ac:spMkLst>
            <pc:docMk/>
            <pc:sldMk cId="0" sldId="273"/>
            <ac:spMk id="10" creationId="{00000000-0000-0000-0000-000000000000}"/>
          </ac:spMkLst>
        </pc:spChg>
        <pc:spChg chg="add del mod">
          <ac:chgData name="shuaizhou" userId="095228f2-3829-4fb4-94d1-d9540d67fa13" providerId="ADAL" clId="{2701E540-4CC3-9042-AE3B-441BFD6D13C8}" dt="2025-03-20T05:48:03.310" v="290" actId="478"/>
          <ac:spMkLst>
            <pc:docMk/>
            <pc:sldMk cId="0" sldId="273"/>
            <ac:spMk id="12" creationId="{6AA35392-3957-6260-EAC8-68FAD7955AE3}"/>
          </ac:spMkLst>
        </pc:spChg>
        <pc:spChg chg="add del mod">
          <ac:chgData name="shuaizhou" userId="095228f2-3829-4fb4-94d1-d9540d67fa13" providerId="ADAL" clId="{2701E540-4CC3-9042-AE3B-441BFD6D13C8}" dt="2025-03-20T05:48:10.799" v="296" actId="47"/>
          <ac:spMkLst>
            <pc:docMk/>
            <pc:sldMk cId="0" sldId="273"/>
            <ac:spMk id="13" creationId="{E6A1A8EE-8E7E-6F7D-F832-D3F96F297FBB}"/>
          </ac:spMkLst>
        </pc:spChg>
        <pc:spChg chg="add del mod">
          <ac:chgData name="shuaizhou" userId="095228f2-3829-4fb4-94d1-d9540d67fa13" providerId="ADAL" clId="{2701E540-4CC3-9042-AE3B-441BFD6D13C8}" dt="2025-03-20T05:48:13.815" v="297" actId="478"/>
          <ac:spMkLst>
            <pc:docMk/>
            <pc:sldMk cId="0" sldId="273"/>
            <ac:spMk id="15" creationId="{818F65CC-5008-C198-626E-AFB12375876C}"/>
          </ac:spMkLst>
        </pc:spChg>
        <pc:picChg chg="del">
          <ac:chgData name="shuaizhou" userId="095228f2-3829-4fb4-94d1-d9540d67fa13" providerId="ADAL" clId="{2701E540-4CC3-9042-AE3B-441BFD6D13C8}" dt="2025-03-20T05:48:07.177" v="292" actId="478"/>
          <ac:picMkLst>
            <pc:docMk/>
            <pc:sldMk cId="0" sldId="273"/>
            <ac:picMk id="2" creationId="{00000000-0000-0000-0000-000000000000}"/>
          </ac:picMkLst>
        </pc:picChg>
        <pc:picChg chg="del">
          <ac:chgData name="shuaizhou" userId="095228f2-3829-4fb4-94d1-d9540d67fa13" providerId="ADAL" clId="{2701E540-4CC3-9042-AE3B-441BFD6D13C8}" dt="2025-03-20T05:48:16.272" v="298" actId="478"/>
          <ac:picMkLst>
            <pc:docMk/>
            <pc:sldMk cId="0" sldId="273"/>
            <ac:picMk id="5" creationId="{00000000-0000-0000-0000-000000000000}"/>
          </ac:picMkLst>
        </pc:picChg>
      </pc:sldChg>
      <pc:sldChg chg="delSp modSp mod">
        <pc:chgData name="shuaizhou" userId="095228f2-3829-4fb4-94d1-d9540d67fa13" providerId="ADAL" clId="{2701E540-4CC3-9042-AE3B-441BFD6D13C8}" dt="2025-03-20T05:52:54.228" v="314" actId="207"/>
        <pc:sldMkLst>
          <pc:docMk/>
          <pc:sldMk cId="0" sldId="274"/>
        </pc:sldMkLst>
        <pc:spChg chg="del">
          <ac:chgData name="shuaizhou" userId="095228f2-3829-4fb4-94d1-d9540d67fa13" providerId="ADAL" clId="{2701E540-4CC3-9042-AE3B-441BFD6D13C8}" dt="2025-03-20T05:52:17.528" v="305" actId="478"/>
          <ac:spMkLst>
            <pc:docMk/>
            <pc:sldMk cId="0" sldId="274"/>
            <ac:spMk id="2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5:52:26.871" v="308" actId="207"/>
          <ac:spMkLst>
            <pc:docMk/>
            <pc:sldMk cId="0" sldId="274"/>
            <ac:spMk id="13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5:52:54.228" v="314" actId="207"/>
          <ac:spMkLst>
            <pc:docMk/>
            <pc:sldMk cId="0" sldId="274"/>
            <ac:spMk id="14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5:52:42.055" v="311" actId="207"/>
          <ac:spMkLst>
            <pc:docMk/>
            <pc:sldMk cId="0" sldId="274"/>
            <ac:spMk id="15" creationId="{00000000-0000-0000-0000-000000000000}"/>
          </ac:spMkLst>
        </pc:spChg>
        <pc:spChg chg="del mod">
          <ac:chgData name="shuaizhou" userId="095228f2-3829-4fb4-94d1-d9540d67fa13" providerId="ADAL" clId="{2701E540-4CC3-9042-AE3B-441BFD6D13C8}" dt="2025-03-20T05:52:45.196" v="312" actId="478"/>
          <ac:spMkLst>
            <pc:docMk/>
            <pc:sldMk cId="0" sldId="274"/>
            <ac:spMk id="16" creationId="{00000000-0000-0000-0000-000000000000}"/>
          </ac:spMkLst>
        </pc:spChg>
        <pc:spChg chg="del mod">
          <ac:chgData name="shuaizhou" userId="095228f2-3829-4fb4-94d1-d9540d67fa13" providerId="ADAL" clId="{2701E540-4CC3-9042-AE3B-441BFD6D13C8}" dt="2025-03-20T05:52:45.196" v="312" actId="478"/>
          <ac:spMkLst>
            <pc:docMk/>
            <pc:sldMk cId="0" sldId="274"/>
            <ac:spMk id="17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5:52:45.196" v="312" actId="478"/>
          <ac:spMkLst>
            <pc:docMk/>
            <pc:sldMk cId="0" sldId="274"/>
            <ac:spMk id="18" creationId="{00000000-0000-0000-0000-000000000000}"/>
          </ac:spMkLst>
        </pc:spChg>
        <pc:grpChg chg="del">
          <ac:chgData name="shuaizhou" userId="095228f2-3829-4fb4-94d1-d9540d67fa13" providerId="ADAL" clId="{2701E540-4CC3-9042-AE3B-441BFD6D13C8}" dt="2025-03-20T05:52:15.179" v="303" actId="478"/>
          <ac:grpSpMkLst>
            <pc:docMk/>
            <pc:sldMk cId="0" sldId="274"/>
            <ac:grpSpMk id="3" creationId="{00000000-0000-0000-0000-000000000000}"/>
          </ac:grpSpMkLst>
        </pc:grpChg>
        <pc:grpChg chg="del">
          <ac:chgData name="shuaizhou" userId="095228f2-3829-4fb4-94d1-d9540d67fa13" providerId="ADAL" clId="{2701E540-4CC3-9042-AE3B-441BFD6D13C8}" dt="2025-03-20T05:52:45.196" v="312" actId="478"/>
          <ac:grpSpMkLst>
            <pc:docMk/>
            <pc:sldMk cId="0" sldId="274"/>
            <ac:grpSpMk id="7" creationId="{00000000-0000-0000-0000-000000000000}"/>
          </ac:grpSpMkLst>
        </pc:grpChg>
        <pc:picChg chg="del">
          <ac:chgData name="shuaizhou" userId="095228f2-3829-4fb4-94d1-d9540d67fa13" providerId="ADAL" clId="{2701E540-4CC3-9042-AE3B-441BFD6D13C8}" dt="2025-03-20T05:52:16.168" v="304" actId="478"/>
          <ac:picMkLst>
            <pc:docMk/>
            <pc:sldMk cId="0" sldId="274"/>
            <ac:picMk id="12" creationId="{00000000-0000-0000-0000-000000000000}"/>
          </ac:picMkLst>
        </pc:picChg>
      </pc:sldChg>
      <pc:sldChg chg="delSp modSp mod">
        <pc:chgData name="shuaizhou" userId="095228f2-3829-4fb4-94d1-d9540d67fa13" providerId="ADAL" clId="{2701E540-4CC3-9042-AE3B-441BFD6D13C8}" dt="2025-03-20T05:56:05.730" v="330" actId="478"/>
        <pc:sldMkLst>
          <pc:docMk/>
          <pc:sldMk cId="0" sldId="275"/>
        </pc:sldMkLst>
        <pc:spChg chg="mod">
          <ac:chgData name="shuaizhou" userId="095228f2-3829-4fb4-94d1-d9540d67fa13" providerId="ADAL" clId="{2701E540-4CC3-9042-AE3B-441BFD6D13C8}" dt="2025-03-20T05:55:56.526" v="329" actId="207"/>
          <ac:spMkLst>
            <pc:docMk/>
            <pc:sldMk cId="0" sldId="275"/>
            <ac:spMk id="3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5:55:13.417" v="317" actId="207"/>
          <ac:spMkLst>
            <pc:docMk/>
            <pc:sldMk cId="0" sldId="275"/>
            <ac:spMk id="5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5:56:05.730" v="330" actId="478"/>
          <ac:spMkLst>
            <pc:docMk/>
            <pc:sldMk cId="0" sldId="275"/>
            <ac:spMk id="7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5:56:05.730" v="330" actId="478"/>
          <ac:spMkLst>
            <pc:docMk/>
            <pc:sldMk cId="0" sldId="275"/>
            <ac:spMk id="8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5:56:05.730" v="330" actId="478"/>
          <ac:spMkLst>
            <pc:docMk/>
            <pc:sldMk cId="0" sldId="275"/>
            <ac:spMk id="9" creationId="{00000000-0000-0000-0000-000000000000}"/>
          </ac:spMkLst>
        </pc:spChg>
        <pc:picChg chg="del">
          <ac:chgData name="shuaizhou" userId="095228f2-3829-4fb4-94d1-d9540d67fa13" providerId="ADAL" clId="{2701E540-4CC3-9042-AE3B-441BFD6D13C8}" dt="2025-03-20T05:55:15.374" v="318" actId="478"/>
          <ac:picMkLst>
            <pc:docMk/>
            <pc:sldMk cId="0" sldId="275"/>
            <ac:picMk id="2" creationId="{00000000-0000-0000-0000-000000000000}"/>
          </ac:picMkLst>
        </pc:picChg>
        <pc:picChg chg="del">
          <ac:chgData name="shuaizhou" userId="095228f2-3829-4fb4-94d1-d9540d67fa13" providerId="ADAL" clId="{2701E540-4CC3-9042-AE3B-441BFD6D13C8}" dt="2025-03-20T05:55:09.234" v="315" actId="478"/>
          <ac:picMkLst>
            <pc:docMk/>
            <pc:sldMk cId="0" sldId="275"/>
            <ac:picMk id="4" creationId="{00000000-0000-0000-0000-000000000000}"/>
          </ac:picMkLst>
        </pc:picChg>
      </pc:sldChg>
      <pc:sldChg chg="delSp modSp mod">
        <pc:chgData name="shuaizhou" userId="095228f2-3829-4fb4-94d1-d9540d67fa13" providerId="ADAL" clId="{2701E540-4CC3-9042-AE3B-441BFD6D13C8}" dt="2025-03-20T05:57:16.433" v="336" actId="478"/>
        <pc:sldMkLst>
          <pc:docMk/>
          <pc:sldMk cId="0" sldId="276"/>
        </pc:sldMkLst>
        <pc:spChg chg="mod">
          <ac:chgData name="shuaizhou" userId="095228f2-3829-4fb4-94d1-d9540d67fa13" providerId="ADAL" clId="{2701E540-4CC3-9042-AE3B-441BFD6D13C8}" dt="2025-03-20T05:56:58.409" v="335" actId="14100"/>
          <ac:spMkLst>
            <pc:docMk/>
            <pc:sldMk cId="0" sldId="276"/>
            <ac:spMk id="3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5:56:37.541" v="333" actId="207"/>
          <ac:spMkLst>
            <pc:docMk/>
            <pc:sldMk cId="0" sldId="276"/>
            <ac:spMk id="5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5:57:16.433" v="336" actId="478"/>
          <ac:spMkLst>
            <pc:docMk/>
            <pc:sldMk cId="0" sldId="276"/>
            <ac:spMk id="6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5:57:16.433" v="336" actId="478"/>
          <ac:spMkLst>
            <pc:docMk/>
            <pc:sldMk cId="0" sldId="276"/>
            <ac:spMk id="7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5:57:16.433" v="336" actId="478"/>
          <ac:spMkLst>
            <pc:docMk/>
            <pc:sldMk cId="0" sldId="276"/>
            <ac:spMk id="8" creationId="{00000000-0000-0000-0000-000000000000}"/>
          </ac:spMkLst>
        </pc:spChg>
        <pc:picChg chg="del">
          <ac:chgData name="shuaizhou" userId="095228f2-3829-4fb4-94d1-d9540d67fa13" providerId="ADAL" clId="{2701E540-4CC3-9042-AE3B-441BFD6D13C8}" dt="2025-03-20T05:56:41.420" v="334" actId="478"/>
          <ac:picMkLst>
            <pc:docMk/>
            <pc:sldMk cId="0" sldId="276"/>
            <ac:picMk id="2" creationId="{00000000-0000-0000-0000-000000000000}"/>
          </ac:picMkLst>
        </pc:picChg>
        <pc:picChg chg="del">
          <ac:chgData name="shuaizhou" userId="095228f2-3829-4fb4-94d1-d9540d67fa13" providerId="ADAL" clId="{2701E540-4CC3-9042-AE3B-441BFD6D13C8}" dt="2025-03-20T05:56:33.537" v="331" actId="478"/>
          <ac:picMkLst>
            <pc:docMk/>
            <pc:sldMk cId="0" sldId="276"/>
            <ac:picMk id="4" creationId="{00000000-0000-0000-0000-000000000000}"/>
          </ac:picMkLst>
        </pc:picChg>
      </pc:sldChg>
      <pc:sldChg chg="delSp modSp mod">
        <pc:chgData name="shuaizhou" userId="095228f2-3829-4fb4-94d1-d9540d67fa13" providerId="ADAL" clId="{2701E540-4CC3-9042-AE3B-441BFD6D13C8}" dt="2025-03-20T07:45:24.082" v="604" actId="478"/>
        <pc:sldMkLst>
          <pc:docMk/>
          <pc:sldMk cId="0" sldId="277"/>
        </pc:sldMkLst>
        <pc:spChg chg="mod">
          <ac:chgData name="shuaizhou" userId="095228f2-3829-4fb4-94d1-d9540d67fa13" providerId="ADAL" clId="{2701E540-4CC3-9042-AE3B-441BFD6D13C8}" dt="2025-03-20T05:57:46.170" v="341" actId="14100"/>
          <ac:spMkLst>
            <pc:docMk/>
            <pc:sldMk cId="0" sldId="277"/>
            <ac:spMk id="3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5:57:55.062" v="342" actId="6559"/>
          <ac:spMkLst>
            <pc:docMk/>
            <pc:sldMk cId="0" sldId="277"/>
            <ac:spMk id="4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5:57:42.576" v="340" actId="207"/>
          <ac:spMkLst>
            <pc:docMk/>
            <pc:sldMk cId="0" sldId="277"/>
            <ac:spMk id="6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7:45:24.082" v="604" actId="478"/>
          <ac:spMkLst>
            <pc:docMk/>
            <pc:sldMk cId="0" sldId="277"/>
            <ac:spMk id="7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5:58:02.167" v="343" actId="478"/>
          <ac:spMkLst>
            <pc:docMk/>
            <pc:sldMk cId="0" sldId="277"/>
            <ac:spMk id="8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5:58:02.167" v="343" actId="478"/>
          <ac:spMkLst>
            <pc:docMk/>
            <pc:sldMk cId="0" sldId="277"/>
            <ac:spMk id="9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5:58:02.167" v="343" actId="478"/>
          <ac:spMkLst>
            <pc:docMk/>
            <pc:sldMk cId="0" sldId="277"/>
            <ac:spMk id="10" creationId="{00000000-0000-0000-0000-000000000000}"/>
          </ac:spMkLst>
        </pc:spChg>
        <pc:picChg chg="del">
          <ac:chgData name="shuaizhou" userId="095228f2-3829-4fb4-94d1-d9540d67fa13" providerId="ADAL" clId="{2701E540-4CC3-9042-AE3B-441BFD6D13C8}" dt="2025-03-20T05:57:30.561" v="339" actId="478"/>
          <ac:picMkLst>
            <pc:docMk/>
            <pc:sldMk cId="0" sldId="277"/>
            <ac:picMk id="2" creationId="{00000000-0000-0000-0000-000000000000}"/>
          </ac:picMkLst>
        </pc:picChg>
        <pc:picChg chg="del">
          <ac:chgData name="shuaizhou" userId="095228f2-3829-4fb4-94d1-d9540d67fa13" providerId="ADAL" clId="{2701E540-4CC3-9042-AE3B-441BFD6D13C8}" dt="2025-03-20T05:57:25.095" v="337" actId="478"/>
          <ac:picMkLst>
            <pc:docMk/>
            <pc:sldMk cId="0" sldId="277"/>
            <ac:picMk id="5" creationId="{00000000-0000-0000-0000-000000000000}"/>
          </ac:picMkLst>
        </pc:picChg>
      </pc:sldChg>
      <pc:sldChg chg="delSp modSp mod">
        <pc:chgData name="shuaizhou" userId="095228f2-3829-4fb4-94d1-d9540d67fa13" providerId="ADAL" clId="{2701E540-4CC3-9042-AE3B-441BFD6D13C8}" dt="2025-03-20T07:45:29.849" v="605" actId="478"/>
        <pc:sldMkLst>
          <pc:docMk/>
          <pc:sldMk cId="0" sldId="278"/>
        </pc:sldMkLst>
        <pc:spChg chg="mod">
          <ac:chgData name="shuaizhou" userId="095228f2-3829-4fb4-94d1-d9540d67fa13" providerId="ADAL" clId="{2701E540-4CC3-9042-AE3B-441BFD6D13C8}" dt="2025-03-20T06:00:25.559" v="347" actId="14100"/>
          <ac:spMkLst>
            <pc:docMk/>
            <pc:sldMk cId="0" sldId="278"/>
            <ac:spMk id="4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6:00:28.864" v="348" actId="207"/>
          <ac:spMkLst>
            <pc:docMk/>
            <pc:sldMk cId="0" sldId="278"/>
            <ac:spMk id="6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7:45:29.849" v="605" actId="478"/>
          <ac:spMkLst>
            <pc:docMk/>
            <pc:sldMk cId="0" sldId="278"/>
            <ac:spMk id="7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6:02:36.401" v="349" actId="478"/>
          <ac:spMkLst>
            <pc:docMk/>
            <pc:sldMk cId="0" sldId="278"/>
            <ac:spMk id="8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6:02:36.401" v="349" actId="478"/>
          <ac:spMkLst>
            <pc:docMk/>
            <pc:sldMk cId="0" sldId="278"/>
            <ac:spMk id="9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6:02:36.401" v="349" actId="478"/>
          <ac:spMkLst>
            <pc:docMk/>
            <pc:sldMk cId="0" sldId="278"/>
            <ac:spMk id="10" creationId="{00000000-0000-0000-0000-000000000000}"/>
          </ac:spMkLst>
        </pc:spChg>
        <pc:picChg chg="del">
          <ac:chgData name="shuaizhou" userId="095228f2-3829-4fb4-94d1-d9540d67fa13" providerId="ADAL" clId="{2701E540-4CC3-9042-AE3B-441BFD6D13C8}" dt="2025-03-20T06:00:22.654" v="346" actId="478"/>
          <ac:picMkLst>
            <pc:docMk/>
            <pc:sldMk cId="0" sldId="278"/>
            <ac:picMk id="2" creationId="{00000000-0000-0000-0000-000000000000}"/>
          </ac:picMkLst>
        </pc:picChg>
        <pc:picChg chg="del">
          <ac:chgData name="shuaizhou" userId="095228f2-3829-4fb4-94d1-d9540d67fa13" providerId="ADAL" clId="{2701E540-4CC3-9042-AE3B-441BFD6D13C8}" dt="2025-03-20T05:59:21.827" v="344" actId="478"/>
          <ac:picMkLst>
            <pc:docMk/>
            <pc:sldMk cId="0" sldId="278"/>
            <ac:picMk id="5" creationId="{00000000-0000-0000-0000-000000000000}"/>
          </ac:picMkLst>
        </pc:picChg>
      </pc:sldChg>
      <pc:sldChg chg="delSp modSp mod">
        <pc:chgData name="shuaizhou" userId="095228f2-3829-4fb4-94d1-d9540d67fa13" providerId="ADAL" clId="{2701E540-4CC3-9042-AE3B-441BFD6D13C8}" dt="2025-03-20T06:04:10.241" v="365" actId="14100"/>
        <pc:sldMkLst>
          <pc:docMk/>
          <pc:sldMk cId="0" sldId="279"/>
        </pc:sldMkLst>
        <pc:spChg chg="del">
          <ac:chgData name="shuaizhou" userId="095228f2-3829-4fb4-94d1-d9540d67fa13" providerId="ADAL" clId="{2701E540-4CC3-9042-AE3B-441BFD6D13C8}" dt="2025-03-20T06:02:59.755" v="353" actId="478"/>
          <ac:spMkLst>
            <pc:docMk/>
            <pc:sldMk cId="0" sldId="279"/>
            <ac:spMk id="2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6:03:53.810" v="364" actId="6559"/>
          <ac:spMkLst>
            <pc:docMk/>
            <pc:sldMk cId="0" sldId="279"/>
            <ac:spMk id="13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6:03:11.331" v="356" actId="14100"/>
          <ac:spMkLst>
            <pc:docMk/>
            <pc:sldMk cId="0" sldId="279"/>
            <ac:spMk id="14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6:03:11.331" v="356" actId="14100"/>
          <ac:spMkLst>
            <pc:docMk/>
            <pc:sldMk cId="0" sldId="279"/>
            <ac:spMk id="15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6:04:10.241" v="365" actId="14100"/>
          <ac:spMkLst>
            <pc:docMk/>
            <pc:sldMk cId="0" sldId="279"/>
            <ac:spMk id="16" creationId="{00000000-0000-0000-0000-000000000000}"/>
          </ac:spMkLst>
        </pc:spChg>
        <pc:spChg chg="del mod">
          <ac:chgData name="shuaizhou" userId="095228f2-3829-4fb4-94d1-d9540d67fa13" providerId="ADAL" clId="{2701E540-4CC3-9042-AE3B-441BFD6D13C8}" dt="2025-03-20T06:03:25.218" v="360" actId="478"/>
          <ac:spMkLst>
            <pc:docMk/>
            <pc:sldMk cId="0" sldId="279"/>
            <ac:spMk id="17" creationId="{00000000-0000-0000-0000-000000000000}"/>
          </ac:spMkLst>
        </pc:spChg>
        <pc:spChg chg="del mod">
          <ac:chgData name="shuaizhou" userId="095228f2-3829-4fb4-94d1-d9540d67fa13" providerId="ADAL" clId="{2701E540-4CC3-9042-AE3B-441BFD6D13C8}" dt="2025-03-20T06:03:25.218" v="360" actId="478"/>
          <ac:spMkLst>
            <pc:docMk/>
            <pc:sldMk cId="0" sldId="279"/>
            <ac:spMk id="18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6:03:25.218" v="360" actId="478"/>
          <ac:spMkLst>
            <pc:docMk/>
            <pc:sldMk cId="0" sldId="279"/>
            <ac:spMk id="19" creationId="{00000000-0000-0000-0000-000000000000}"/>
          </ac:spMkLst>
        </pc:spChg>
        <pc:grpChg chg="del">
          <ac:chgData name="shuaizhou" userId="095228f2-3829-4fb4-94d1-d9540d67fa13" providerId="ADAL" clId="{2701E540-4CC3-9042-AE3B-441BFD6D13C8}" dt="2025-03-20T06:02:55.974" v="350" actId="478"/>
          <ac:grpSpMkLst>
            <pc:docMk/>
            <pc:sldMk cId="0" sldId="279"/>
            <ac:grpSpMk id="3" creationId="{00000000-0000-0000-0000-000000000000}"/>
          </ac:grpSpMkLst>
        </pc:grpChg>
        <pc:grpChg chg="del">
          <ac:chgData name="shuaizhou" userId="095228f2-3829-4fb4-94d1-d9540d67fa13" providerId="ADAL" clId="{2701E540-4CC3-9042-AE3B-441BFD6D13C8}" dt="2025-03-20T06:03:25.218" v="360" actId="478"/>
          <ac:grpSpMkLst>
            <pc:docMk/>
            <pc:sldMk cId="0" sldId="279"/>
            <ac:grpSpMk id="7" creationId="{00000000-0000-0000-0000-000000000000}"/>
          </ac:grpSpMkLst>
        </pc:grpChg>
        <pc:picChg chg="del">
          <ac:chgData name="shuaizhou" userId="095228f2-3829-4fb4-94d1-d9540d67fa13" providerId="ADAL" clId="{2701E540-4CC3-9042-AE3B-441BFD6D13C8}" dt="2025-03-20T06:03:02.272" v="354" actId="478"/>
          <ac:picMkLst>
            <pc:docMk/>
            <pc:sldMk cId="0" sldId="279"/>
            <ac:picMk id="12" creationId="{00000000-0000-0000-0000-000000000000}"/>
          </ac:picMkLst>
        </pc:picChg>
      </pc:sldChg>
      <pc:sldChg chg="delSp modSp mod">
        <pc:chgData name="shuaizhou" userId="095228f2-3829-4fb4-94d1-d9540d67fa13" providerId="ADAL" clId="{2701E540-4CC3-9042-AE3B-441BFD6D13C8}" dt="2025-03-20T07:45:34.020" v="606" actId="478"/>
        <pc:sldMkLst>
          <pc:docMk/>
          <pc:sldMk cId="0" sldId="280"/>
        </pc:sldMkLst>
        <pc:spChg chg="mod">
          <ac:chgData name="shuaizhou" userId="095228f2-3829-4fb4-94d1-d9540d67fa13" providerId="ADAL" clId="{2701E540-4CC3-9042-AE3B-441BFD6D13C8}" dt="2025-03-20T06:53:01.505" v="375" actId="20577"/>
          <ac:spMkLst>
            <pc:docMk/>
            <pc:sldMk cId="0" sldId="280"/>
            <ac:spMk id="3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6:53:10.929" v="376" actId="1076"/>
          <ac:spMkLst>
            <pc:docMk/>
            <pc:sldMk cId="0" sldId="280"/>
            <ac:spMk id="4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6:53:32.608" v="380" actId="207"/>
          <ac:spMkLst>
            <pc:docMk/>
            <pc:sldMk cId="0" sldId="280"/>
            <ac:spMk id="6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7:45:34.020" v="606" actId="478"/>
          <ac:spMkLst>
            <pc:docMk/>
            <pc:sldMk cId="0" sldId="280"/>
            <ac:spMk id="7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6:52:21.509" v="369" actId="478"/>
          <ac:spMkLst>
            <pc:docMk/>
            <pc:sldMk cId="0" sldId="280"/>
            <ac:spMk id="8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6:52:21.509" v="369" actId="478"/>
          <ac:spMkLst>
            <pc:docMk/>
            <pc:sldMk cId="0" sldId="280"/>
            <ac:spMk id="9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6:52:21.509" v="369" actId="478"/>
          <ac:spMkLst>
            <pc:docMk/>
            <pc:sldMk cId="0" sldId="280"/>
            <ac:spMk id="10" creationId="{00000000-0000-0000-0000-000000000000}"/>
          </ac:spMkLst>
        </pc:spChg>
        <pc:picChg chg="del">
          <ac:chgData name="shuaizhou" userId="095228f2-3829-4fb4-94d1-d9540d67fa13" providerId="ADAL" clId="{2701E540-4CC3-9042-AE3B-441BFD6D13C8}" dt="2025-03-20T06:52:17.312" v="368" actId="478"/>
          <ac:picMkLst>
            <pc:docMk/>
            <pc:sldMk cId="0" sldId="280"/>
            <ac:picMk id="2" creationId="{00000000-0000-0000-0000-000000000000}"/>
          </ac:picMkLst>
        </pc:picChg>
        <pc:picChg chg="del">
          <ac:chgData name="shuaizhou" userId="095228f2-3829-4fb4-94d1-d9540d67fa13" providerId="ADAL" clId="{2701E540-4CC3-9042-AE3B-441BFD6D13C8}" dt="2025-03-20T06:52:11.801" v="366" actId="478"/>
          <ac:picMkLst>
            <pc:docMk/>
            <pc:sldMk cId="0" sldId="280"/>
            <ac:picMk id="5" creationId="{00000000-0000-0000-0000-000000000000}"/>
          </ac:picMkLst>
        </pc:picChg>
      </pc:sldChg>
      <pc:sldChg chg="delSp modSp mod">
        <pc:chgData name="shuaizhou" userId="095228f2-3829-4fb4-94d1-d9540d67fa13" providerId="ADAL" clId="{2701E540-4CC3-9042-AE3B-441BFD6D13C8}" dt="2025-03-20T07:45:40.558" v="609" actId="478"/>
        <pc:sldMkLst>
          <pc:docMk/>
          <pc:sldMk cId="0" sldId="281"/>
        </pc:sldMkLst>
        <pc:spChg chg="mod">
          <ac:chgData name="shuaizhou" userId="095228f2-3829-4fb4-94d1-d9540d67fa13" providerId="ADAL" clId="{2701E540-4CC3-9042-AE3B-441BFD6D13C8}" dt="2025-03-20T06:53:57.383" v="385" actId="6559"/>
          <ac:spMkLst>
            <pc:docMk/>
            <pc:sldMk cId="0" sldId="281"/>
            <ac:spMk id="3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6:53:28.158" v="379" actId="207"/>
          <ac:spMkLst>
            <pc:docMk/>
            <pc:sldMk cId="0" sldId="281"/>
            <ac:spMk id="7" creationId="{00000000-0000-0000-0000-000000000000}"/>
          </ac:spMkLst>
        </pc:spChg>
        <pc:spChg chg="del mod">
          <ac:chgData name="shuaizhou" userId="095228f2-3829-4fb4-94d1-d9540d67fa13" providerId="ADAL" clId="{2701E540-4CC3-9042-AE3B-441BFD6D13C8}" dt="2025-03-20T07:45:37.054" v="607" actId="478"/>
          <ac:spMkLst>
            <pc:docMk/>
            <pc:sldMk cId="0" sldId="281"/>
            <ac:spMk id="8" creationId="{00000000-0000-0000-0000-000000000000}"/>
          </ac:spMkLst>
        </pc:spChg>
        <pc:spChg chg="del mod">
          <ac:chgData name="shuaizhou" userId="095228f2-3829-4fb4-94d1-d9540d67fa13" providerId="ADAL" clId="{2701E540-4CC3-9042-AE3B-441BFD6D13C8}" dt="2025-03-20T07:45:40.558" v="609" actId="478"/>
          <ac:spMkLst>
            <pc:docMk/>
            <pc:sldMk cId="0" sldId="281"/>
            <ac:spMk id="9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6:54:03.839" v="386" actId="478"/>
          <ac:spMkLst>
            <pc:docMk/>
            <pc:sldMk cId="0" sldId="281"/>
            <ac:spMk id="10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6:54:03.839" v="386" actId="478"/>
          <ac:spMkLst>
            <pc:docMk/>
            <pc:sldMk cId="0" sldId="281"/>
            <ac:spMk id="11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6:54:03.839" v="386" actId="478"/>
          <ac:spMkLst>
            <pc:docMk/>
            <pc:sldMk cId="0" sldId="281"/>
            <ac:spMk id="12" creationId="{00000000-0000-0000-0000-000000000000}"/>
          </ac:spMkLst>
        </pc:spChg>
        <pc:picChg chg="del">
          <ac:chgData name="shuaizhou" userId="095228f2-3829-4fb4-94d1-d9540d67fa13" providerId="ADAL" clId="{2701E540-4CC3-9042-AE3B-441BFD6D13C8}" dt="2025-03-20T06:53:36.676" v="381" actId="478"/>
          <ac:picMkLst>
            <pc:docMk/>
            <pc:sldMk cId="0" sldId="281"/>
            <ac:picMk id="2" creationId="{00000000-0000-0000-0000-000000000000}"/>
          </ac:picMkLst>
        </pc:picChg>
        <pc:picChg chg="del">
          <ac:chgData name="shuaizhou" userId="095228f2-3829-4fb4-94d1-d9540d67fa13" providerId="ADAL" clId="{2701E540-4CC3-9042-AE3B-441BFD6D13C8}" dt="2025-03-20T06:53:23.222" v="377" actId="478"/>
          <ac:picMkLst>
            <pc:docMk/>
            <pc:sldMk cId="0" sldId="281"/>
            <ac:picMk id="6" creationId="{00000000-0000-0000-0000-000000000000}"/>
          </ac:picMkLst>
        </pc:picChg>
      </pc:sldChg>
      <pc:sldChg chg="delSp modSp mod">
        <pc:chgData name="shuaizhou" userId="095228f2-3829-4fb4-94d1-d9540d67fa13" providerId="ADAL" clId="{2701E540-4CC3-9042-AE3B-441BFD6D13C8}" dt="2025-03-20T07:45:44.945" v="610" actId="478"/>
        <pc:sldMkLst>
          <pc:docMk/>
          <pc:sldMk cId="0" sldId="282"/>
        </pc:sldMkLst>
        <pc:spChg chg="mod">
          <ac:chgData name="shuaizhou" userId="095228f2-3829-4fb4-94d1-d9540d67fa13" providerId="ADAL" clId="{2701E540-4CC3-9042-AE3B-441BFD6D13C8}" dt="2025-03-20T06:56:29.592" v="403" actId="404"/>
          <ac:spMkLst>
            <pc:docMk/>
            <pc:sldMk cId="0" sldId="282"/>
            <ac:spMk id="3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6:56:32.937" v="409" actId="1036"/>
          <ac:spMkLst>
            <pc:docMk/>
            <pc:sldMk cId="0" sldId="282"/>
            <ac:spMk id="4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6:54:11.992" v="389" actId="207"/>
          <ac:spMkLst>
            <pc:docMk/>
            <pc:sldMk cId="0" sldId="282"/>
            <ac:spMk id="6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7:45:44.945" v="610" actId="478"/>
          <ac:spMkLst>
            <pc:docMk/>
            <pc:sldMk cId="0" sldId="282"/>
            <ac:spMk id="7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6:54:37.109" v="393" actId="478"/>
          <ac:spMkLst>
            <pc:docMk/>
            <pc:sldMk cId="0" sldId="282"/>
            <ac:spMk id="8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6:54:37.109" v="393" actId="478"/>
          <ac:spMkLst>
            <pc:docMk/>
            <pc:sldMk cId="0" sldId="282"/>
            <ac:spMk id="9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6:54:37.109" v="393" actId="478"/>
          <ac:spMkLst>
            <pc:docMk/>
            <pc:sldMk cId="0" sldId="282"/>
            <ac:spMk id="10" creationId="{00000000-0000-0000-0000-000000000000}"/>
          </ac:spMkLst>
        </pc:spChg>
        <pc:picChg chg="del">
          <ac:chgData name="shuaizhou" userId="095228f2-3829-4fb4-94d1-d9540d67fa13" providerId="ADAL" clId="{2701E540-4CC3-9042-AE3B-441BFD6D13C8}" dt="2025-03-20T06:54:14.679" v="390" actId="478"/>
          <ac:picMkLst>
            <pc:docMk/>
            <pc:sldMk cId="0" sldId="282"/>
            <ac:picMk id="2" creationId="{00000000-0000-0000-0000-000000000000}"/>
          </ac:picMkLst>
        </pc:picChg>
        <pc:picChg chg="del">
          <ac:chgData name="shuaizhou" userId="095228f2-3829-4fb4-94d1-d9540d67fa13" providerId="ADAL" clId="{2701E540-4CC3-9042-AE3B-441BFD6D13C8}" dt="2025-03-20T06:54:08.427" v="387" actId="478"/>
          <ac:picMkLst>
            <pc:docMk/>
            <pc:sldMk cId="0" sldId="282"/>
            <ac:picMk id="5" creationId="{00000000-0000-0000-0000-000000000000}"/>
          </ac:picMkLst>
        </pc:picChg>
      </pc:sldChg>
      <pc:sldChg chg="delSp modSp mod">
        <pc:chgData name="shuaizhou" userId="095228f2-3829-4fb4-94d1-d9540d67fa13" providerId="ADAL" clId="{2701E540-4CC3-9042-AE3B-441BFD6D13C8}" dt="2025-03-20T07:45:48.668" v="611" actId="478"/>
        <pc:sldMkLst>
          <pc:docMk/>
          <pc:sldMk cId="0" sldId="283"/>
        </pc:sldMkLst>
        <pc:spChg chg="mod">
          <ac:chgData name="shuaizhou" userId="095228f2-3829-4fb4-94d1-d9540d67fa13" providerId="ADAL" clId="{2701E540-4CC3-9042-AE3B-441BFD6D13C8}" dt="2025-03-20T06:58:27.391" v="414" actId="14100"/>
          <ac:spMkLst>
            <pc:docMk/>
            <pc:sldMk cId="0" sldId="283"/>
            <ac:spMk id="4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6:58:13.713" v="412" actId="207"/>
          <ac:spMkLst>
            <pc:docMk/>
            <pc:sldMk cId="0" sldId="283"/>
            <ac:spMk id="6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7:45:48.668" v="611" actId="478"/>
          <ac:spMkLst>
            <pc:docMk/>
            <pc:sldMk cId="0" sldId="283"/>
            <ac:spMk id="7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6:58:30.566" v="415" actId="478"/>
          <ac:spMkLst>
            <pc:docMk/>
            <pc:sldMk cId="0" sldId="283"/>
            <ac:spMk id="8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6:58:30.566" v="415" actId="478"/>
          <ac:spMkLst>
            <pc:docMk/>
            <pc:sldMk cId="0" sldId="283"/>
            <ac:spMk id="9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6:58:30.566" v="415" actId="478"/>
          <ac:spMkLst>
            <pc:docMk/>
            <pc:sldMk cId="0" sldId="283"/>
            <ac:spMk id="10" creationId="{00000000-0000-0000-0000-000000000000}"/>
          </ac:spMkLst>
        </pc:spChg>
        <pc:picChg chg="del">
          <ac:chgData name="shuaizhou" userId="095228f2-3829-4fb4-94d1-d9540d67fa13" providerId="ADAL" clId="{2701E540-4CC3-9042-AE3B-441BFD6D13C8}" dt="2025-03-20T06:58:17.409" v="413" actId="478"/>
          <ac:picMkLst>
            <pc:docMk/>
            <pc:sldMk cId="0" sldId="283"/>
            <ac:picMk id="2" creationId="{00000000-0000-0000-0000-000000000000}"/>
          </ac:picMkLst>
        </pc:picChg>
        <pc:picChg chg="del">
          <ac:chgData name="shuaizhou" userId="095228f2-3829-4fb4-94d1-d9540d67fa13" providerId="ADAL" clId="{2701E540-4CC3-9042-AE3B-441BFD6D13C8}" dt="2025-03-20T06:58:06.879" v="410" actId="478"/>
          <ac:picMkLst>
            <pc:docMk/>
            <pc:sldMk cId="0" sldId="283"/>
            <ac:picMk id="5" creationId="{00000000-0000-0000-0000-000000000000}"/>
          </ac:picMkLst>
        </pc:picChg>
      </pc:sldChg>
      <pc:sldChg chg="delSp modSp mod">
        <pc:chgData name="shuaizhou" userId="095228f2-3829-4fb4-94d1-d9540d67fa13" providerId="ADAL" clId="{2701E540-4CC3-9042-AE3B-441BFD6D13C8}" dt="2025-03-20T06:58:49.056" v="417" actId="207"/>
        <pc:sldMkLst>
          <pc:docMk/>
          <pc:sldMk cId="0" sldId="284"/>
        </pc:sldMkLst>
        <pc:spChg chg="mod">
          <ac:chgData name="shuaizhou" userId="095228f2-3829-4fb4-94d1-d9540d67fa13" providerId="ADAL" clId="{2701E540-4CC3-9042-AE3B-441BFD6D13C8}" dt="2025-03-20T06:58:49.056" v="417" actId="207"/>
          <ac:spMkLst>
            <pc:docMk/>
            <pc:sldMk cId="0" sldId="284"/>
            <ac:spMk id="3" creationId="{00000000-0000-0000-0000-000000000000}"/>
          </ac:spMkLst>
        </pc:spChg>
        <pc:picChg chg="del">
          <ac:chgData name="shuaizhou" userId="095228f2-3829-4fb4-94d1-d9540d67fa13" providerId="ADAL" clId="{2701E540-4CC3-9042-AE3B-441BFD6D13C8}" dt="2025-03-20T06:58:44.734" v="416" actId="478"/>
          <ac:picMkLst>
            <pc:docMk/>
            <pc:sldMk cId="0" sldId="284"/>
            <ac:picMk id="2" creationId="{00000000-0000-0000-0000-000000000000}"/>
          </ac:picMkLst>
        </pc:picChg>
      </pc:sldChg>
      <pc:sldChg chg="delSp modSp mod">
        <pc:chgData name="shuaizhou" userId="095228f2-3829-4fb4-94d1-d9540d67fa13" providerId="ADAL" clId="{2701E540-4CC3-9042-AE3B-441BFD6D13C8}" dt="2025-03-20T07:37:45.264" v="591" actId="207"/>
        <pc:sldMkLst>
          <pc:docMk/>
          <pc:sldMk cId="0" sldId="285"/>
        </pc:sldMkLst>
        <pc:spChg chg="del">
          <ac:chgData name="shuaizhou" userId="095228f2-3829-4fb4-94d1-d9540d67fa13" providerId="ADAL" clId="{2701E540-4CC3-9042-AE3B-441BFD6D13C8}" dt="2025-03-20T06:58:54.408" v="419" actId="478"/>
          <ac:spMkLst>
            <pc:docMk/>
            <pc:sldMk cId="0" sldId="285"/>
            <ac:spMk id="2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7:37:45.264" v="591" actId="207"/>
          <ac:spMkLst>
            <pc:docMk/>
            <pc:sldMk cId="0" sldId="285"/>
            <ac:spMk id="14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6:59:07.833" v="423" actId="478"/>
          <ac:spMkLst>
            <pc:docMk/>
            <pc:sldMk cId="0" sldId="285"/>
            <ac:spMk id="18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6:59:07.833" v="423" actId="478"/>
          <ac:spMkLst>
            <pc:docMk/>
            <pc:sldMk cId="0" sldId="285"/>
            <ac:spMk id="19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6:59:07.833" v="423" actId="478"/>
          <ac:spMkLst>
            <pc:docMk/>
            <pc:sldMk cId="0" sldId="285"/>
            <ac:spMk id="20" creationId="{00000000-0000-0000-0000-000000000000}"/>
          </ac:spMkLst>
        </pc:spChg>
        <pc:grpChg chg="del">
          <ac:chgData name="shuaizhou" userId="095228f2-3829-4fb4-94d1-d9540d67fa13" providerId="ADAL" clId="{2701E540-4CC3-9042-AE3B-441BFD6D13C8}" dt="2025-03-20T06:58:53.127" v="418" actId="478"/>
          <ac:grpSpMkLst>
            <pc:docMk/>
            <pc:sldMk cId="0" sldId="285"/>
            <ac:grpSpMk id="3" creationId="{00000000-0000-0000-0000-000000000000}"/>
          </ac:grpSpMkLst>
        </pc:grpChg>
        <pc:grpChg chg="del">
          <ac:chgData name="shuaizhou" userId="095228f2-3829-4fb4-94d1-d9540d67fa13" providerId="ADAL" clId="{2701E540-4CC3-9042-AE3B-441BFD6D13C8}" dt="2025-03-20T06:59:07.833" v="423" actId="478"/>
          <ac:grpSpMkLst>
            <pc:docMk/>
            <pc:sldMk cId="0" sldId="285"/>
            <ac:grpSpMk id="7" creationId="{00000000-0000-0000-0000-000000000000}"/>
          </ac:grpSpMkLst>
        </pc:grpChg>
        <pc:picChg chg="del">
          <ac:chgData name="shuaizhou" userId="095228f2-3829-4fb4-94d1-d9540d67fa13" providerId="ADAL" clId="{2701E540-4CC3-9042-AE3B-441BFD6D13C8}" dt="2025-03-20T06:58:55.723" v="420" actId="478"/>
          <ac:picMkLst>
            <pc:docMk/>
            <pc:sldMk cId="0" sldId="285"/>
            <ac:picMk id="10" creationId="{00000000-0000-0000-0000-000000000000}"/>
          </ac:picMkLst>
        </pc:picChg>
        <pc:picChg chg="del">
          <ac:chgData name="shuaizhou" userId="095228f2-3829-4fb4-94d1-d9540d67fa13" providerId="ADAL" clId="{2701E540-4CC3-9042-AE3B-441BFD6D13C8}" dt="2025-03-20T06:58:58.545" v="421" actId="478"/>
          <ac:picMkLst>
            <pc:docMk/>
            <pc:sldMk cId="0" sldId="285"/>
            <ac:picMk id="13" creationId="{00000000-0000-0000-0000-000000000000}"/>
          </ac:picMkLst>
        </pc:picChg>
      </pc:sldChg>
      <pc:sldChg chg="addSp delSp modSp mod">
        <pc:chgData name="shuaizhou" userId="095228f2-3829-4fb4-94d1-d9540d67fa13" providerId="ADAL" clId="{2701E540-4CC3-9042-AE3B-441BFD6D13C8}" dt="2025-03-20T07:28:17.543" v="559" actId="1076"/>
        <pc:sldMkLst>
          <pc:docMk/>
          <pc:sldMk cId="0" sldId="286"/>
        </pc:sldMkLst>
        <pc:spChg chg="del">
          <ac:chgData name="shuaizhou" userId="095228f2-3829-4fb4-94d1-d9540d67fa13" providerId="ADAL" clId="{2701E540-4CC3-9042-AE3B-441BFD6D13C8}" dt="2025-03-20T07:00:27.117" v="431" actId="478"/>
          <ac:spMkLst>
            <pc:docMk/>
            <pc:sldMk cId="0" sldId="286"/>
            <ac:spMk id="2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7:11:17.431" v="533" actId="14100"/>
          <ac:spMkLst>
            <pc:docMk/>
            <pc:sldMk cId="0" sldId="286"/>
            <ac:spMk id="15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7:00:52.396" v="433" actId="478"/>
          <ac:spMkLst>
            <pc:docMk/>
            <pc:sldMk cId="0" sldId="286"/>
            <ac:spMk id="16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7:00:52.396" v="433" actId="478"/>
          <ac:spMkLst>
            <pc:docMk/>
            <pc:sldMk cId="0" sldId="286"/>
            <ac:spMk id="17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7:00:52.396" v="433" actId="478"/>
          <ac:spMkLst>
            <pc:docMk/>
            <pc:sldMk cId="0" sldId="286"/>
            <ac:spMk id="18" creationId="{00000000-0000-0000-0000-000000000000}"/>
          </ac:spMkLst>
        </pc:spChg>
        <pc:spChg chg="add mod">
          <ac:chgData name="shuaizhou" userId="095228f2-3829-4fb4-94d1-d9540d67fa13" providerId="ADAL" clId="{2701E540-4CC3-9042-AE3B-441BFD6D13C8}" dt="2025-03-20T07:09:52.252" v="516" actId="1076"/>
          <ac:spMkLst>
            <pc:docMk/>
            <pc:sldMk cId="0" sldId="286"/>
            <ac:spMk id="20" creationId="{0634480C-5C4E-9D9E-3145-78516D8EBB98}"/>
          </ac:spMkLst>
        </pc:spChg>
        <pc:spChg chg="add mod">
          <ac:chgData name="shuaizhou" userId="095228f2-3829-4fb4-94d1-d9540d67fa13" providerId="ADAL" clId="{2701E540-4CC3-9042-AE3B-441BFD6D13C8}" dt="2025-03-20T07:11:31.605" v="542" actId="1037"/>
          <ac:spMkLst>
            <pc:docMk/>
            <pc:sldMk cId="0" sldId="286"/>
            <ac:spMk id="21" creationId="{416FAAA0-2A9E-E556-0C1E-3C257B19BD88}"/>
          </ac:spMkLst>
        </pc:spChg>
        <pc:spChg chg="add mod">
          <ac:chgData name="shuaizhou" userId="095228f2-3829-4fb4-94d1-d9540d67fa13" providerId="ADAL" clId="{2701E540-4CC3-9042-AE3B-441BFD6D13C8}" dt="2025-03-20T07:28:17.543" v="559" actId="1076"/>
          <ac:spMkLst>
            <pc:docMk/>
            <pc:sldMk cId="0" sldId="286"/>
            <ac:spMk id="23" creationId="{A0899A7F-A1BE-92B1-713E-63C9999FC6E6}"/>
          </ac:spMkLst>
        </pc:spChg>
        <pc:grpChg chg="del">
          <ac:chgData name="shuaizhou" userId="095228f2-3829-4fb4-94d1-d9540d67fa13" providerId="ADAL" clId="{2701E540-4CC3-9042-AE3B-441BFD6D13C8}" dt="2025-03-20T07:00:24.566" v="429" actId="478"/>
          <ac:grpSpMkLst>
            <pc:docMk/>
            <pc:sldMk cId="0" sldId="286"/>
            <ac:grpSpMk id="3" creationId="{00000000-0000-0000-0000-000000000000}"/>
          </ac:grpSpMkLst>
        </pc:grpChg>
        <pc:grpChg chg="del">
          <ac:chgData name="shuaizhou" userId="095228f2-3829-4fb4-94d1-d9540d67fa13" providerId="ADAL" clId="{2701E540-4CC3-9042-AE3B-441BFD6D13C8}" dt="2025-03-20T07:00:52.396" v="433" actId="478"/>
          <ac:grpSpMkLst>
            <pc:docMk/>
            <pc:sldMk cId="0" sldId="286"/>
            <ac:grpSpMk id="7" creationId="{00000000-0000-0000-0000-000000000000}"/>
          </ac:grpSpMkLst>
        </pc:grpChg>
        <pc:grpChg chg="del">
          <ac:chgData name="shuaizhou" userId="095228f2-3829-4fb4-94d1-d9540d67fa13" providerId="ADAL" clId="{2701E540-4CC3-9042-AE3B-441BFD6D13C8}" dt="2025-03-20T07:00:26.050" v="430" actId="478"/>
          <ac:grpSpMkLst>
            <pc:docMk/>
            <pc:sldMk cId="0" sldId="286"/>
            <ac:grpSpMk id="10" creationId="{00000000-0000-0000-0000-000000000000}"/>
          </ac:grpSpMkLst>
        </pc:grpChg>
        <pc:picChg chg="add mod">
          <ac:chgData name="shuaizhou" userId="095228f2-3829-4fb4-94d1-d9540d67fa13" providerId="ADAL" clId="{2701E540-4CC3-9042-AE3B-441BFD6D13C8}" dt="2025-03-20T07:08:43.922" v="490" actId="1076"/>
          <ac:picMkLst>
            <pc:docMk/>
            <pc:sldMk cId="0" sldId="286"/>
            <ac:picMk id="19" creationId="{2CBEA96C-96C9-FBCE-1697-3A7A18F7DBE9}"/>
          </ac:picMkLst>
        </pc:picChg>
        <pc:picChg chg="add mod">
          <ac:chgData name="shuaizhou" userId="095228f2-3829-4fb4-94d1-d9540d67fa13" providerId="ADAL" clId="{2701E540-4CC3-9042-AE3B-441BFD6D13C8}" dt="2025-03-20T07:11:31.605" v="542" actId="1037"/>
          <ac:picMkLst>
            <pc:docMk/>
            <pc:sldMk cId="0" sldId="286"/>
            <ac:picMk id="22" creationId="{C3AC0675-63B3-1B7D-82E0-38E5E918AC3C}"/>
          </ac:picMkLst>
        </pc:picChg>
        <pc:picChg chg="add mod">
          <ac:chgData name="shuaizhou" userId="095228f2-3829-4fb4-94d1-d9540d67fa13" providerId="ADAL" clId="{2701E540-4CC3-9042-AE3B-441BFD6D13C8}" dt="2025-03-20T07:28:09.298" v="557" actId="14100"/>
          <ac:picMkLst>
            <pc:docMk/>
            <pc:sldMk cId="0" sldId="286"/>
            <ac:picMk id="24" creationId="{F6D141FF-75DA-FBFE-FB91-8387BC4C4F3F}"/>
          </ac:picMkLst>
        </pc:picChg>
        <pc:picChg chg="add del">
          <ac:chgData name="shuaizhou" userId="095228f2-3829-4fb4-94d1-d9540d67fa13" providerId="ADAL" clId="{2701E540-4CC3-9042-AE3B-441BFD6D13C8}" dt="2025-03-20T07:27:59.800" v="555" actId="478"/>
          <ac:picMkLst>
            <pc:docMk/>
            <pc:sldMk cId="0" sldId="286"/>
            <ac:picMk id="25" creationId="{2D4FC1E8-71F9-D002-DDFB-C4C6F65CC264}"/>
          </ac:picMkLst>
        </pc:picChg>
      </pc:sldChg>
      <pc:sldChg chg="delSp modSp mod">
        <pc:chgData name="shuaizhou" userId="095228f2-3829-4fb4-94d1-d9540d67fa13" providerId="ADAL" clId="{2701E540-4CC3-9042-AE3B-441BFD6D13C8}" dt="2025-03-20T07:37:06.508" v="561" actId="20577"/>
        <pc:sldMkLst>
          <pc:docMk/>
          <pc:sldMk cId="0" sldId="287"/>
        </pc:sldMkLst>
        <pc:spChg chg="del">
          <ac:chgData name="shuaizhou" userId="095228f2-3829-4fb4-94d1-d9540d67fa13" providerId="ADAL" clId="{2701E540-4CC3-9042-AE3B-441BFD6D13C8}" dt="2025-03-20T07:12:15.419" v="544" actId="478"/>
          <ac:spMkLst>
            <pc:docMk/>
            <pc:sldMk cId="0" sldId="287"/>
            <ac:spMk id="2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7:37:06.508" v="561" actId="20577"/>
          <ac:spMkLst>
            <pc:docMk/>
            <pc:sldMk cId="0" sldId="287"/>
            <ac:spMk id="15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7:22:32.264" v="551" actId="478"/>
          <ac:spMkLst>
            <pc:docMk/>
            <pc:sldMk cId="0" sldId="287"/>
            <ac:spMk id="20" creationId="{00000000-0000-0000-0000-000000000000}"/>
          </ac:spMkLst>
        </pc:spChg>
        <pc:spChg chg="del mod">
          <ac:chgData name="shuaizhou" userId="095228f2-3829-4fb4-94d1-d9540d67fa13" providerId="ADAL" clId="{2701E540-4CC3-9042-AE3B-441BFD6D13C8}" dt="2025-03-20T07:22:32.264" v="551" actId="478"/>
          <ac:spMkLst>
            <pc:docMk/>
            <pc:sldMk cId="0" sldId="287"/>
            <ac:spMk id="21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7:22:32.264" v="551" actId="478"/>
          <ac:spMkLst>
            <pc:docMk/>
            <pc:sldMk cId="0" sldId="287"/>
            <ac:spMk id="22" creationId="{00000000-0000-0000-0000-000000000000}"/>
          </ac:spMkLst>
        </pc:spChg>
        <pc:grpChg chg="del">
          <ac:chgData name="shuaizhou" userId="095228f2-3829-4fb4-94d1-d9540d67fa13" providerId="ADAL" clId="{2701E540-4CC3-9042-AE3B-441BFD6D13C8}" dt="2025-03-20T07:12:13.965" v="543" actId="478"/>
          <ac:grpSpMkLst>
            <pc:docMk/>
            <pc:sldMk cId="0" sldId="287"/>
            <ac:grpSpMk id="3" creationId="{00000000-0000-0000-0000-000000000000}"/>
          </ac:grpSpMkLst>
        </pc:grpChg>
        <pc:grpChg chg="del">
          <ac:chgData name="shuaizhou" userId="095228f2-3829-4fb4-94d1-d9540d67fa13" providerId="ADAL" clId="{2701E540-4CC3-9042-AE3B-441BFD6D13C8}" dt="2025-03-20T07:22:32.264" v="551" actId="478"/>
          <ac:grpSpMkLst>
            <pc:docMk/>
            <pc:sldMk cId="0" sldId="287"/>
            <ac:grpSpMk id="7" creationId="{00000000-0000-0000-0000-000000000000}"/>
          </ac:grpSpMkLst>
        </pc:grpChg>
        <pc:grpChg chg="del">
          <ac:chgData name="shuaizhou" userId="095228f2-3829-4fb4-94d1-d9540d67fa13" providerId="ADAL" clId="{2701E540-4CC3-9042-AE3B-441BFD6D13C8}" dt="2025-03-20T07:12:17.563" v="545" actId="478"/>
          <ac:grpSpMkLst>
            <pc:docMk/>
            <pc:sldMk cId="0" sldId="287"/>
            <ac:grpSpMk id="10" creationId="{00000000-0000-0000-0000-000000000000}"/>
          </ac:grpSpMkLst>
        </pc:grpChg>
        <pc:picChg chg="del">
          <ac:chgData name="shuaizhou" userId="095228f2-3829-4fb4-94d1-d9540d67fa13" providerId="ADAL" clId="{2701E540-4CC3-9042-AE3B-441BFD6D13C8}" dt="2025-03-20T07:12:26.925" v="546" actId="478"/>
          <ac:picMkLst>
            <pc:docMk/>
            <pc:sldMk cId="0" sldId="287"/>
            <ac:picMk id="14" creationId="{00000000-0000-0000-0000-000000000000}"/>
          </ac:picMkLst>
        </pc:picChg>
      </pc:sldChg>
      <pc:sldChg chg="delSp modSp mod">
        <pc:chgData name="shuaizhou" userId="095228f2-3829-4fb4-94d1-d9540d67fa13" providerId="ADAL" clId="{2701E540-4CC3-9042-AE3B-441BFD6D13C8}" dt="2025-03-20T08:00:04.943" v="971" actId="20577"/>
        <pc:sldMkLst>
          <pc:docMk/>
          <pc:sldMk cId="0" sldId="288"/>
        </pc:sldMkLst>
        <pc:spChg chg="del mod">
          <ac:chgData name="shuaizhou" userId="095228f2-3829-4fb4-94d1-d9540d67fa13" providerId="ADAL" clId="{2701E540-4CC3-9042-AE3B-441BFD6D13C8}" dt="2025-03-20T07:44:12.247" v="594" actId="478"/>
          <ac:spMkLst>
            <pc:docMk/>
            <pc:sldMk cId="0" sldId="288"/>
            <ac:spMk id="2" creationId="{00000000-0000-0000-0000-000000000000}"/>
          </ac:spMkLst>
        </pc:spChg>
        <pc:spChg chg="mod">
          <ac:chgData name="shuaizhou" userId="095228f2-3829-4fb4-94d1-d9540d67fa13" providerId="ADAL" clId="{2701E540-4CC3-9042-AE3B-441BFD6D13C8}" dt="2025-03-20T08:00:04.943" v="971" actId="20577"/>
          <ac:spMkLst>
            <pc:docMk/>
            <pc:sldMk cId="0" sldId="288"/>
            <ac:spMk id="15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7:51:02.109" v="635" actId="478"/>
          <ac:spMkLst>
            <pc:docMk/>
            <pc:sldMk cId="0" sldId="288"/>
            <ac:spMk id="16" creationId="{00000000-0000-0000-0000-000000000000}"/>
          </ac:spMkLst>
        </pc:spChg>
        <pc:spChg chg="del mod">
          <ac:chgData name="shuaizhou" userId="095228f2-3829-4fb4-94d1-d9540d67fa13" providerId="ADAL" clId="{2701E540-4CC3-9042-AE3B-441BFD6D13C8}" dt="2025-03-20T07:51:02.109" v="635" actId="478"/>
          <ac:spMkLst>
            <pc:docMk/>
            <pc:sldMk cId="0" sldId="288"/>
            <ac:spMk id="17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7:51:02.109" v="635" actId="478"/>
          <ac:spMkLst>
            <pc:docMk/>
            <pc:sldMk cId="0" sldId="288"/>
            <ac:spMk id="18" creationId="{00000000-0000-0000-0000-000000000000}"/>
          </ac:spMkLst>
        </pc:spChg>
        <pc:grpChg chg="del">
          <ac:chgData name="shuaizhou" userId="095228f2-3829-4fb4-94d1-d9540d67fa13" providerId="ADAL" clId="{2701E540-4CC3-9042-AE3B-441BFD6D13C8}" dt="2025-03-20T07:44:06.357" v="592" actId="478"/>
          <ac:grpSpMkLst>
            <pc:docMk/>
            <pc:sldMk cId="0" sldId="288"/>
            <ac:grpSpMk id="3" creationId="{00000000-0000-0000-0000-000000000000}"/>
          </ac:grpSpMkLst>
        </pc:grpChg>
        <pc:grpChg chg="del">
          <ac:chgData name="shuaizhou" userId="095228f2-3829-4fb4-94d1-d9540d67fa13" providerId="ADAL" clId="{2701E540-4CC3-9042-AE3B-441BFD6D13C8}" dt="2025-03-20T07:51:02.109" v="635" actId="478"/>
          <ac:grpSpMkLst>
            <pc:docMk/>
            <pc:sldMk cId="0" sldId="288"/>
            <ac:grpSpMk id="7" creationId="{00000000-0000-0000-0000-000000000000}"/>
          </ac:grpSpMkLst>
        </pc:grpChg>
        <pc:grpChg chg="del">
          <ac:chgData name="shuaizhou" userId="095228f2-3829-4fb4-94d1-d9540d67fa13" providerId="ADAL" clId="{2701E540-4CC3-9042-AE3B-441BFD6D13C8}" dt="2025-03-20T07:44:14.952" v="595" actId="478"/>
          <ac:grpSpMkLst>
            <pc:docMk/>
            <pc:sldMk cId="0" sldId="288"/>
            <ac:grpSpMk id="10" creationId="{00000000-0000-0000-0000-000000000000}"/>
          </ac:grpSpMkLst>
        </pc:grpChg>
        <pc:picChg chg="del">
          <ac:chgData name="shuaizhou" userId="095228f2-3829-4fb4-94d1-d9540d67fa13" providerId="ADAL" clId="{2701E540-4CC3-9042-AE3B-441BFD6D13C8}" dt="2025-03-20T07:44:26.660" v="597" actId="478"/>
          <ac:picMkLst>
            <pc:docMk/>
            <pc:sldMk cId="0" sldId="288"/>
            <ac:picMk id="14" creationId="{00000000-0000-0000-0000-000000000000}"/>
          </ac:picMkLst>
        </pc:picChg>
      </pc:sldChg>
      <pc:sldMasterChg chg="delSp mod setBg modSldLayout">
        <pc:chgData name="shuaizhou" userId="095228f2-3829-4fb4-94d1-d9540d67fa13" providerId="ADAL" clId="{2701E540-4CC3-9042-AE3B-441BFD6D13C8}" dt="2025-03-20T02:50:26.666" v="21"/>
        <pc:sldMasterMkLst>
          <pc:docMk/>
          <pc:sldMasterMk cId="0" sldId="2147483648"/>
        </pc:sldMasterMkLst>
        <pc:spChg chg="del">
          <ac:chgData name="shuaizhou" userId="095228f2-3829-4fb4-94d1-d9540d67fa13" providerId="ADAL" clId="{2701E540-4CC3-9042-AE3B-441BFD6D13C8}" dt="2025-03-20T02:45:21.920" v="8" actId="478"/>
          <ac:spMkLst>
            <pc:docMk/>
            <pc:sldMasterMk cId="0" sldId="2147483648"/>
            <ac:spMk id="17" creationId="{00000000-0000-0000-0000-000000000000}"/>
          </ac:spMkLst>
        </pc:spChg>
        <pc:spChg chg="del">
          <ac:chgData name="shuaizhou" userId="095228f2-3829-4fb4-94d1-d9540d67fa13" providerId="ADAL" clId="{2701E540-4CC3-9042-AE3B-441BFD6D13C8}" dt="2025-03-20T02:45:24.620" v="9" actId="478"/>
          <ac:spMkLst>
            <pc:docMk/>
            <pc:sldMasterMk cId="0" sldId="2147483648"/>
            <ac:spMk id="18" creationId="{00000000-0000-0000-0000-000000000000}"/>
          </ac:spMkLst>
        </pc:spChg>
        <pc:sldLayoutChg chg="addSp delSp mod setBg">
          <pc:chgData name="shuaizhou" userId="095228f2-3829-4fb4-94d1-d9540d67fa13" providerId="ADAL" clId="{2701E540-4CC3-9042-AE3B-441BFD6D13C8}" dt="2025-03-20T02:50:26.666" v="21"/>
          <pc:sldLayoutMkLst>
            <pc:docMk/>
            <pc:sldMasterMk cId="0" sldId="2147483648"/>
            <pc:sldLayoutMk cId="0" sldId="2147483661"/>
          </pc:sldLayoutMkLst>
          <pc:spChg chg="add del">
            <ac:chgData name="shuaizhou" userId="095228f2-3829-4fb4-94d1-d9540d67fa13" providerId="ADAL" clId="{2701E540-4CC3-9042-AE3B-441BFD6D13C8}" dt="2025-03-20T02:45:11.941" v="6" actId="478"/>
            <ac:spMkLst>
              <pc:docMk/>
              <pc:sldMasterMk cId="0" sldId="2147483648"/>
              <pc:sldLayoutMk cId="0" sldId="2147483661"/>
              <ac:spMk id="16" creationId="{00000000-0000-0000-0000-000000000000}"/>
            </ac:spMkLst>
          </pc:spChg>
          <pc:spChg chg="del">
            <ac:chgData name="shuaizhou" userId="095228f2-3829-4fb4-94d1-d9540d67fa13" providerId="ADAL" clId="{2701E540-4CC3-9042-AE3B-441BFD6D13C8}" dt="2025-03-20T02:45:51.336" v="13" actId="478"/>
            <ac:spMkLst>
              <pc:docMk/>
              <pc:sldMasterMk cId="0" sldId="2147483648"/>
              <pc:sldLayoutMk cId="0" sldId="2147483661"/>
              <ac:spMk id="18" creationId="{00000000-0000-0000-0000-000000000000}"/>
            </ac:spMkLst>
          </pc:spChg>
          <pc:picChg chg="add del">
            <ac:chgData name="shuaizhou" userId="095228f2-3829-4fb4-94d1-d9540d67fa13" providerId="ADAL" clId="{2701E540-4CC3-9042-AE3B-441BFD6D13C8}" dt="2025-03-20T02:45:14.801" v="7" actId="478"/>
            <ac:picMkLst>
              <pc:docMk/>
              <pc:sldMasterMk cId="0" sldId="2147483648"/>
              <pc:sldLayoutMk cId="0" sldId="2147483661"/>
              <ac:picMk id="17" creationId="{00000000-0000-0000-0000-000000000000}"/>
            </ac:picMkLst>
          </pc:picChg>
          <pc:picChg chg="add del">
            <ac:chgData name="shuaizhou" userId="095228f2-3829-4fb4-94d1-d9540d67fa13" providerId="ADAL" clId="{2701E540-4CC3-9042-AE3B-441BFD6D13C8}" dt="2025-03-20T02:45:03.807" v="2" actId="478"/>
            <ac:picMkLst>
              <pc:docMk/>
              <pc:sldMasterMk cId="0" sldId="2147483648"/>
              <pc:sldLayoutMk cId="0" sldId="2147483661"/>
              <ac:picMk id="19" creationId="{00000000-0000-0000-0000-000000000000}"/>
            </ac:picMkLst>
          </pc:picChg>
        </pc:sldLayoutChg>
        <pc:sldLayoutChg chg="setBg">
          <pc:chgData name="shuaizhou" userId="095228f2-3829-4fb4-94d1-d9540d67fa13" providerId="ADAL" clId="{2701E540-4CC3-9042-AE3B-441BFD6D13C8}" dt="2025-03-20T02:50:26.666" v="21"/>
          <pc:sldLayoutMkLst>
            <pc:docMk/>
            <pc:sldMasterMk cId="0" sldId="2147483648"/>
            <pc:sldLayoutMk cId="0" sldId="2147483662"/>
          </pc:sldLayoutMkLst>
        </pc:sldLayoutChg>
        <pc:sldLayoutChg chg="setBg">
          <pc:chgData name="shuaizhou" userId="095228f2-3829-4fb4-94d1-d9540d67fa13" providerId="ADAL" clId="{2701E540-4CC3-9042-AE3B-441BFD6D13C8}" dt="2025-03-20T02:50:26.666" v="21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shuaizhou" userId="095228f2-3829-4fb4-94d1-d9540d67fa13" providerId="ADAL" clId="{2701E540-4CC3-9042-AE3B-441BFD6D13C8}" dt="2025-03-20T02:50:26.666" v="21"/>
          <pc:sldLayoutMkLst>
            <pc:docMk/>
            <pc:sldMasterMk cId="0" sldId="2147483648"/>
            <pc:sldLayoutMk cId="0" sldId="2147483664"/>
          </pc:sldLayoutMkLst>
        </pc:sldLayoutChg>
        <pc:sldLayoutChg chg="delSp mod setBg">
          <pc:chgData name="shuaizhou" userId="095228f2-3829-4fb4-94d1-d9540d67fa13" providerId="ADAL" clId="{2701E540-4CC3-9042-AE3B-441BFD6D13C8}" dt="2025-03-20T02:50:26.666" v="21"/>
          <pc:sldLayoutMkLst>
            <pc:docMk/>
            <pc:sldMasterMk cId="0" sldId="2147483648"/>
            <pc:sldLayoutMk cId="0" sldId="2147483665"/>
          </pc:sldLayoutMkLst>
          <pc:spChg chg="del">
            <ac:chgData name="shuaizhou" userId="095228f2-3829-4fb4-94d1-d9540d67fa13" providerId="ADAL" clId="{2701E540-4CC3-9042-AE3B-441BFD6D13C8}" dt="2025-03-20T02:45:29.947" v="10" actId="478"/>
            <ac:spMkLst>
              <pc:docMk/>
              <pc:sldMasterMk cId="0" sldId="2147483648"/>
              <pc:sldLayoutMk cId="0" sldId="2147483665"/>
              <ac:spMk id="16" creationId="{00000000-0000-0000-0000-000000000000}"/>
            </ac:spMkLst>
          </pc:spChg>
          <pc:spChg chg="del">
            <ac:chgData name="shuaizhou" userId="095228f2-3829-4fb4-94d1-d9540d67fa13" providerId="ADAL" clId="{2701E540-4CC3-9042-AE3B-441BFD6D13C8}" dt="2025-03-20T02:45:33.842" v="12" actId="478"/>
            <ac:spMkLst>
              <pc:docMk/>
              <pc:sldMasterMk cId="0" sldId="2147483648"/>
              <pc:sldLayoutMk cId="0" sldId="2147483665"/>
              <ac:spMk id="18" creationId="{00000000-0000-0000-0000-000000000000}"/>
            </ac:spMkLst>
          </pc:spChg>
          <pc:picChg chg="del">
            <ac:chgData name="shuaizhou" userId="095228f2-3829-4fb4-94d1-d9540d67fa13" providerId="ADAL" clId="{2701E540-4CC3-9042-AE3B-441BFD6D13C8}" dt="2025-03-20T02:45:31.868" v="11" actId="478"/>
            <ac:picMkLst>
              <pc:docMk/>
              <pc:sldMasterMk cId="0" sldId="2147483648"/>
              <pc:sldLayoutMk cId="0" sldId="2147483665"/>
              <ac:picMk id="17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826E6-EFAC-984C-BB5F-FE61A2B18BB5}" type="datetimeFigureOut">
              <a:rPr kumimoji="1" lang="zh-CN" altLang="en-US" smtClean="0"/>
              <a:t>2025/3/20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54525-FB19-1142-8A15-E023A66E8D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3201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54525-FB19-1142-8A15-E023A66E8D6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4547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54525-FB19-1142-8A15-E023A66E8D60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6631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g object 19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5863" y="1633727"/>
            <a:ext cx="10387584" cy="321259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8740" y="1867915"/>
            <a:ext cx="529907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FZLTXHK--GBK1-0"/>
                <a:cs typeface="FZLTXHK--GBK1-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88740" y="3519932"/>
            <a:ext cx="948245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635D"/>
                </a:solidFill>
                <a:latin typeface="FZLTTHK--GBK1-0"/>
                <a:cs typeface="FZLTTHK--GBK1-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Yuppy TC"/>
                <a:cs typeface="Yuppy TC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70" dirty="0"/>
              <a:t>設計計算工作室</a:t>
            </a:r>
            <a:r>
              <a:rPr spc="-50"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FZLTXHK--GBK1-0"/>
                <a:cs typeface="FZLTXHK--GBK1-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635D"/>
                </a:solidFill>
                <a:latin typeface="FZLTTHK--GBK1-0"/>
                <a:cs typeface="FZLTTHK--GBK1-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Yuppy TC"/>
                <a:cs typeface="Yuppy TC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70" dirty="0"/>
              <a:t>設計計算工作室</a:t>
            </a:r>
            <a:r>
              <a:rPr spc="-50"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FZLTXHK--GBK1-0"/>
                <a:cs typeface="FZLTXHK--GBK1-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Yuppy TC"/>
                <a:cs typeface="Yuppy TC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70" dirty="0"/>
              <a:t>設計計算工作室</a:t>
            </a:r>
            <a:r>
              <a:rPr spc="-50" dirty="0"/>
              <a:t>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FZLTXHK--GBK1-0"/>
                <a:cs typeface="FZLTXHK--GBK1-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Yuppy TC"/>
                <a:cs typeface="Yuppy TC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70" dirty="0"/>
              <a:t>設計計算工作室</a:t>
            </a:r>
            <a:r>
              <a:rPr spc="-50" dirty="0"/>
              <a:t>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Yuppy TC"/>
                <a:cs typeface="Yuppy TC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70" dirty="0"/>
              <a:t>設計計算工作室</a:t>
            </a:r>
            <a:r>
              <a:rPr spc="-50" dirty="0"/>
              <a:t>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291" y="210819"/>
            <a:ext cx="45974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FZLTXHK--GBK1-0"/>
                <a:cs typeface="FZLTXHK--GBK1-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0291" y="3243580"/>
            <a:ext cx="7882255" cy="2302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635D"/>
                </a:solidFill>
                <a:latin typeface="FZLTTHK--GBK1-0"/>
                <a:cs typeface="FZLTTHK--GBK1-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71331" y="6697346"/>
            <a:ext cx="1005840" cy="166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bg1"/>
                </a:solidFill>
                <a:latin typeface="Yuppy TC"/>
                <a:cs typeface="Yuppy TC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70" dirty="0"/>
              <a:t>設計計算工作室</a:t>
            </a:r>
            <a:r>
              <a:rPr spc="-50"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2320102" y="3581400"/>
            <a:ext cx="75517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04" dirty="0" err="1">
                <a:solidFill>
                  <a:schemeClr val="tx1"/>
                </a:solidFill>
                <a:latin typeface="Arial"/>
                <a:cs typeface="Arial"/>
              </a:rPr>
              <a:t>MySQL</a:t>
            </a:r>
            <a:r>
              <a:rPr sz="5300" spc="145" dirty="0" err="1">
                <a:solidFill>
                  <a:schemeClr val="tx1"/>
                </a:solidFill>
              </a:rPr>
              <a:t>操作</a:t>
            </a:r>
            <a:r>
              <a:rPr sz="5400" spc="-335" dirty="0" err="1">
                <a:solidFill>
                  <a:schemeClr val="tx1"/>
                </a:solidFill>
                <a:latin typeface="Arial"/>
                <a:cs typeface="Arial"/>
              </a:rPr>
              <a:t>_</a:t>
            </a:r>
            <a:r>
              <a:rPr sz="5300" spc="130" dirty="0" err="1">
                <a:solidFill>
                  <a:schemeClr val="tx1"/>
                </a:solidFill>
              </a:rPr>
              <a:t>多表操作</a:t>
            </a:r>
            <a:endParaRPr sz="53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93671" y="6079235"/>
            <a:ext cx="1663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C6BB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291" y="817372"/>
            <a:ext cx="8661309" cy="1323975"/>
          </a:xfrm>
          <a:prstGeom prst="rect">
            <a:avLst/>
          </a:prstGeom>
        </p:spPr>
        <p:txBody>
          <a:bodyPr vert="horz" wrap="square" lIns="0" tIns="234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800" spc="-10" dirty="0">
                <a:solidFill>
                  <a:srgbClr val="00635D"/>
                </a:solidFill>
                <a:latin typeface="FZLTXHK--GBK1-0"/>
                <a:cs typeface="FZLTXHK--GBK1-0"/>
              </a:rPr>
              <a:t>執行下列指令：</a:t>
            </a:r>
            <a:endParaRPr sz="2800" dirty="0">
              <a:latin typeface="FZLTXHK--GBK1-0"/>
              <a:cs typeface="FZLTXHK--GBK1-0"/>
            </a:endParaRPr>
          </a:p>
          <a:p>
            <a:pPr marL="469265" indent="-456565">
              <a:lnSpc>
                <a:spcPct val="100000"/>
              </a:lnSpc>
              <a:spcBef>
                <a:spcPts val="1750"/>
              </a:spcBef>
              <a:buClr>
                <a:srgbClr val="00C6BB"/>
              </a:buClr>
              <a:buFont typeface="Arial"/>
              <a:buChar char="•"/>
              <a:tabLst>
                <a:tab pos="469265" algn="l"/>
              </a:tabLst>
            </a:pP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alter</a:t>
            </a:r>
            <a:r>
              <a:rPr sz="2800" spc="-25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table</a:t>
            </a:r>
            <a:r>
              <a:rPr sz="2800" spc="-15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student</a:t>
            </a:r>
            <a:r>
              <a:rPr sz="2800" spc="-2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drop</a:t>
            </a:r>
            <a:r>
              <a:rPr sz="2800" spc="-1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foreign</a:t>
            </a:r>
            <a:r>
              <a:rPr sz="2800" spc="-2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spc="-120" dirty="0">
                <a:solidFill>
                  <a:srgbClr val="00635D"/>
                </a:solidFill>
                <a:latin typeface="FZLTXHK--GBK1-0"/>
                <a:cs typeface="FZLTXHK--GBK1-0"/>
              </a:rPr>
              <a:t>key</a:t>
            </a:r>
            <a:r>
              <a:rPr sz="2800" spc="-2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spc="-185" dirty="0">
                <a:solidFill>
                  <a:srgbClr val="00635D"/>
                </a:solidFill>
                <a:latin typeface="FZLTXHK--GBK1-0"/>
                <a:cs typeface="FZLTXHK--GBK1-0"/>
              </a:rPr>
              <a:t>FK_ID;</a:t>
            </a:r>
            <a:endParaRPr sz="2800" dirty="0">
              <a:latin typeface="FZLTXHK--GBK1-0"/>
              <a:cs typeface="FZLTXHK--GBK1-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291" y="2984499"/>
            <a:ext cx="576570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00C6BB"/>
              </a:buClr>
              <a:buFont typeface="Arial"/>
              <a:buChar char="•"/>
              <a:tabLst>
                <a:tab pos="469265" algn="l"/>
              </a:tabLst>
            </a:pPr>
            <a:r>
              <a:rPr sz="2800" spc="-70" dirty="0">
                <a:solidFill>
                  <a:srgbClr val="00635D"/>
                </a:solidFill>
                <a:latin typeface="FZLTXHK--GBK1-0"/>
                <a:cs typeface="FZLTXHK--GBK1-0"/>
              </a:rPr>
              <a:t>show </a:t>
            </a:r>
            <a:r>
              <a:rPr sz="2800" spc="-85" dirty="0">
                <a:solidFill>
                  <a:srgbClr val="00635D"/>
                </a:solidFill>
                <a:latin typeface="FZLTXHK--GBK1-0"/>
                <a:cs typeface="FZLTXHK--GBK1-0"/>
              </a:rPr>
              <a:t>create</a:t>
            </a:r>
            <a:r>
              <a:rPr sz="2800" spc="-7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table</a:t>
            </a:r>
            <a:r>
              <a:rPr sz="2800" spc="-7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spc="-10" dirty="0">
                <a:solidFill>
                  <a:srgbClr val="00635D"/>
                </a:solidFill>
                <a:latin typeface="FZLTXHK--GBK1-0"/>
                <a:cs typeface="FZLTXHK--GBK1-0"/>
              </a:rPr>
              <a:t>student;</a:t>
            </a:r>
            <a:endParaRPr sz="2800" dirty="0">
              <a:latin typeface="FZLTXHK--GBK1-0"/>
              <a:cs typeface="FZLTXHK--GBK1-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291" y="4060444"/>
            <a:ext cx="5241040" cy="1318260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825"/>
              </a:spcBef>
              <a:buClr>
                <a:srgbClr val="00C6BB"/>
              </a:buClr>
              <a:buFont typeface="Arial"/>
              <a:buChar char="•"/>
              <a:tabLst>
                <a:tab pos="469265" algn="l"/>
              </a:tabLst>
            </a:pP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截圖</a:t>
            </a:r>
            <a:r>
              <a:rPr sz="2800" spc="254" dirty="0">
                <a:solidFill>
                  <a:srgbClr val="00635D"/>
                </a:solidFill>
                <a:latin typeface="FZLTXHK--GBK1-0"/>
                <a:cs typeface="FZLTXHK--GBK1-0"/>
              </a:rPr>
              <a:t>1</a:t>
            </a: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和截圖</a:t>
            </a:r>
            <a:r>
              <a:rPr sz="2800" spc="-75" dirty="0">
                <a:solidFill>
                  <a:srgbClr val="00635D"/>
                </a:solidFill>
                <a:latin typeface="FZLTXHK--GBK1-0"/>
                <a:cs typeface="FZLTXHK--GBK1-0"/>
              </a:rPr>
              <a:t>2</a:t>
            </a:r>
            <a:r>
              <a:rPr sz="2800" spc="-10" dirty="0">
                <a:solidFill>
                  <a:srgbClr val="00635D"/>
                </a:solidFill>
                <a:latin typeface="FZLTXHK--GBK1-0"/>
                <a:cs typeface="FZLTXHK--GBK1-0"/>
              </a:rPr>
              <a:t>有何區別？</a:t>
            </a:r>
            <a:endParaRPr sz="2800" dirty="0">
              <a:latin typeface="FZLTXHK--GBK1-0"/>
              <a:cs typeface="FZLTXHK--GBK1-0"/>
            </a:endParaRPr>
          </a:p>
          <a:p>
            <a:pPr marL="469265" indent="-456565">
              <a:lnSpc>
                <a:spcPct val="100000"/>
              </a:lnSpc>
              <a:spcBef>
                <a:spcPts val="1730"/>
              </a:spcBef>
              <a:buClr>
                <a:srgbClr val="00C6BB"/>
              </a:buClr>
              <a:buFont typeface="Arial"/>
              <a:buChar char="•"/>
              <a:tabLst>
                <a:tab pos="469265" algn="l"/>
              </a:tabLst>
            </a:pP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截圖</a:t>
            </a:r>
            <a:r>
              <a:rPr sz="2800" spc="-90" dirty="0">
                <a:solidFill>
                  <a:srgbClr val="00635D"/>
                </a:solidFill>
                <a:latin typeface="FZLTXHK--GBK1-0"/>
                <a:cs typeface="FZLTXHK--GBK1-0"/>
              </a:rPr>
              <a:t>3</a:t>
            </a: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和截圖</a:t>
            </a:r>
            <a:r>
              <a:rPr sz="2800" spc="-110" dirty="0">
                <a:solidFill>
                  <a:srgbClr val="00635D"/>
                </a:solidFill>
                <a:latin typeface="FZLTXHK--GBK1-0"/>
                <a:cs typeface="FZLTXHK--GBK1-0"/>
              </a:rPr>
              <a:t>4</a:t>
            </a:r>
            <a:r>
              <a:rPr sz="2800" spc="-10" dirty="0">
                <a:solidFill>
                  <a:srgbClr val="00635D"/>
                </a:solidFill>
                <a:latin typeface="FZLTXHK--GBK1-0"/>
                <a:cs typeface="FZLTXHK--GBK1-0"/>
              </a:rPr>
              <a:t>有何區別？</a:t>
            </a:r>
            <a:endParaRPr sz="2800" dirty="0">
              <a:latin typeface="FZLTXHK--GBK1-0"/>
              <a:cs typeface="FZLTXHK--GBK1-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0290" y="210819"/>
            <a:ext cx="43179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外鍵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——</a:t>
            </a:r>
            <a:r>
              <a:rPr spc="-25" dirty="0">
                <a:solidFill>
                  <a:schemeClr val="bg1"/>
                </a:solidFill>
              </a:rPr>
              <a:t>例子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18227" y="3617467"/>
            <a:ext cx="3073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028365"/>
                </a:solidFill>
                <a:latin typeface="FZLTTHK--GBK1-0"/>
                <a:cs typeface="FZLTTHK--GBK1-0"/>
              </a:rPr>
              <a:t>操作關聯表</a:t>
            </a:r>
            <a:endParaRPr sz="4800" dirty="0">
              <a:solidFill>
                <a:srgbClr val="028365"/>
              </a:solidFill>
              <a:latin typeface="FZLTTHK--GBK1-0"/>
              <a:cs typeface="FZLTTHK--GBK1-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52383" y="6079235"/>
            <a:ext cx="308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00C6BB"/>
                </a:solidFill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687" y="60960"/>
            <a:ext cx="3255264" cy="117043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97452" y="241299"/>
            <a:ext cx="2565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rgbClr val="FEFEFE"/>
                </a:solidFill>
                <a:latin typeface="FZLTTHK--GBK1-0"/>
                <a:cs typeface="FZLTTHK--GBK1-0"/>
              </a:rPr>
              <a:t>操作關聯表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00413" y="1056638"/>
            <a:ext cx="11891587" cy="5253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94080" algn="l">
              <a:lnSpc>
                <a:spcPct val="111500"/>
              </a:lnSpc>
              <a:spcBef>
                <a:spcPts val="100"/>
              </a:spcBef>
            </a:pPr>
            <a:r>
              <a:rPr sz="2600" spc="-5" dirty="0" err="1">
                <a:solidFill>
                  <a:srgbClr val="0283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實際開發中，需要根據實體的內容設計數據表，實體間會有各種關聯關系</a:t>
            </a:r>
            <a:r>
              <a:rPr lang="zh-CN" altLang="en-US" sz="2600" spc="-5" dirty="0">
                <a:solidFill>
                  <a:srgbClr val="0283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 </a:t>
            </a:r>
            <a:r>
              <a:rPr sz="2600" spc="-50" dirty="0">
                <a:solidFill>
                  <a:srgbClr val="0283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600" spc="-50" dirty="0">
                <a:solidFill>
                  <a:srgbClr val="0283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600" spc="-165" dirty="0" err="1">
                <a:solidFill>
                  <a:srgbClr val="0283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sz="2600" spc="-10" dirty="0" err="1">
                <a:solidFill>
                  <a:srgbClr val="0283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中數據表的關聯關系有三種</a:t>
            </a:r>
            <a:r>
              <a:rPr sz="2600" spc="-10" dirty="0">
                <a:solidFill>
                  <a:srgbClr val="0283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endParaRPr sz="2600" dirty="0">
              <a:solidFill>
                <a:srgbClr val="0283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indent="-342265">
              <a:lnSpc>
                <a:spcPct val="100000"/>
              </a:lnSpc>
              <a:spcBef>
                <a:spcPts val="1480"/>
              </a:spcBef>
              <a:buFont typeface="Wingdings"/>
              <a:buChar char=""/>
              <a:tabLst>
                <a:tab pos="354965" algn="l"/>
              </a:tabLst>
            </a:pPr>
            <a:r>
              <a:rPr sz="2200" b="1" spc="-20" dirty="0" err="1">
                <a:solidFill>
                  <a:srgbClr val="028365"/>
                </a:solidFill>
                <a:latin typeface="FZLTXHK--GBK1-0"/>
                <a:cs typeface="FZLTXHK--GBK1-0"/>
              </a:rPr>
              <a:t>多對一</a:t>
            </a:r>
            <a:endParaRPr sz="2200" b="1" dirty="0">
              <a:solidFill>
                <a:srgbClr val="028365"/>
              </a:solidFill>
              <a:latin typeface="FZLTXHK--GBK1-0"/>
              <a:cs typeface="FZLTXHK--GBK1-0"/>
            </a:endParaRPr>
          </a:p>
          <a:p>
            <a:pPr marL="697865" lvl="1" indent="-228600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697865" algn="l"/>
              </a:tabLst>
            </a:pPr>
            <a:r>
              <a:rPr sz="1900" spc="-5" dirty="0" err="1">
                <a:solidFill>
                  <a:schemeClr val="tx1"/>
                </a:solidFill>
                <a:latin typeface="FZLTXHK--GBK1-0"/>
                <a:cs typeface="FZLTXHK--GBK1-0"/>
              </a:rPr>
              <a:t>如：員工和部門之間的關系，一個部門可以有多個員工，但一個員工不能屬於多個部門</a:t>
            </a:r>
            <a:r>
              <a:rPr sz="1900" spc="-5" dirty="0">
                <a:solidFill>
                  <a:schemeClr val="tx1"/>
                </a:solidFill>
                <a:latin typeface="FZLTXHK--GBK1-0"/>
                <a:cs typeface="FZLTXHK--GBK1-0"/>
              </a:rPr>
              <a:t>。</a:t>
            </a:r>
            <a:endParaRPr sz="1900" dirty="0">
              <a:solidFill>
                <a:schemeClr val="tx1"/>
              </a:solidFill>
              <a:latin typeface="FZLTXHK--GBK1-0"/>
              <a:cs typeface="FZLTXHK--GBK1-0"/>
            </a:endParaRPr>
          </a:p>
          <a:p>
            <a:pPr marL="697865" lvl="1" indent="-228600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697865" algn="l"/>
              </a:tabLst>
            </a:pPr>
            <a:r>
              <a:rPr sz="1900" spc="-5" dirty="0" err="1">
                <a:solidFill>
                  <a:schemeClr val="tx1"/>
                </a:solidFill>
                <a:latin typeface="FZLTXHK--GBK1-0"/>
                <a:cs typeface="FZLTXHK--GBK1-0"/>
              </a:rPr>
              <a:t>外鍵，外鍵設在多的一方</a:t>
            </a:r>
            <a:r>
              <a:rPr sz="1900" spc="-5" dirty="0">
                <a:solidFill>
                  <a:schemeClr val="tx1"/>
                </a:solidFill>
                <a:latin typeface="FZLTXHK--GBK1-0"/>
                <a:cs typeface="FZLTXHK--GBK1-0"/>
              </a:rPr>
              <a:t>。</a:t>
            </a:r>
            <a:endParaRPr sz="1900" dirty="0">
              <a:solidFill>
                <a:schemeClr val="tx1"/>
              </a:solidFill>
              <a:latin typeface="FZLTXHK--GBK1-0"/>
              <a:cs typeface="FZLTXHK--GBK1-0"/>
            </a:endParaRPr>
          </a:p>
          <a:p>
            <a:pPr marL="354965" indent="-342265">
              <a:lnSpc>
                <a:spcPct val="100000"/>
              </a:lnSpc>
              <a:spcBef>
                <a:spcPts val="1310"/>
              </a:spcBef>
              <a:buFont typeface="Wingdings"/>
              <a:buChar char=""/>
              <a:tabLst>
                <a:tab pos="354965" algn="l"/>
              </a:tabLst>
            </a:pPr>
            <a:r>
              <a:rPr sz="2200" b="1" spc="-20" dirty="0" err="1">
                <a:solidFill>
                  <a:srgbClr val="028365"/>
                </a:solidFill>
                <a:latin typeface="FZLTXHK--GBK1-0"/>
                <a:cs typeface="FZLTXHK--GBK1-0"/>
              </a:rPr>
              <a:t>多對多</a:t>
            </a:r>
            <a:endParaRPr sz="2200" b="1" dirty="0">
              <a:solidFill>
                <a:srgbClr val="028365"/>
              </a:solidFill>
              <a:latin typeface="FZLTXHK--GBK1-0"/>
              <a:cs typeface="FZLTXHK--GBK1-0"/>
            </a:endParaRPr>
          </a:p>
          <a:p>
            <a:pPr marL="697865" lvl="1" indent="-228600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697865" algn="l"/>
              </a:tabLst>
            </a:pPr>
            <a:r>
              <a:rPr sz="1900" spc="-5" dirty="0" err="1">
                <a:solidFill>
                  <a:schemeClr val="tx1"/>
                </a:solidFill>
                <a:latin typeface="FZLTXHK--GBK1-0"/>
                <a:cs typeface="FZLTXHK--GBK1-0"/>
              </a:rPr>
              <a:t>如：學生和課程之間的關系，一個學生可選多門課，一門課可被多個學生選</a:t>
            </a:r>
            <a:r>
              <a:rPr sz="1900" spc="-5" dirty="0">
                <a:solidFill>
                  <a:schemeClr val="tx1"/>
                </a:solidFill>
                <a:latin typeface="FZLTXHK--GBK1-0"/>
                <a:cs typeface="FZLTXHK--GBK1-0"/>
              </a:rPr>
              <a:t>。</a:t>
            </a:r>
            <a:endParaRPr sz="1900" dirty="0">
              <a:solidFill>
                <a:schemeClr val="tx1"/>
              </a:solidFill>
              <a:latin typeface="FZLTXHK--GBK1-0"/>
              <a:cs typeface="FZLTXHK--GBK1-0"/>
            </a:endParaRPr>
          </a:p>
          <a:p>
            <a:pPr marL="697865" lvl="1" indent="-228600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697865" algn="l"/>
              </a:tabLst>
            </a:pPr>
            <a:r>
              <a:rPr sz="1900" dirty="0" err="1">
                <a:solidFill>
                  <a:schemeClr val="tx1"/>
                </a:solidFill>
                <a:latin typeface="FZLTXHK--GBK1-0"/>
                <a:cs typeface="FZLTXHK--GBK1-0"/>
              </a:rPr>
              <a:t>中間表（連接表</a:t>
            </a:r>
            <a:r>
              <a:rPr sz="1900" dirty="0">
                <a:solidFill>
                  <a:schemeClr val="tx1"/>
                </a:solidFill>
                <a:latin typeface="FZLTXHK--GBK1-0"/>
                <a:cs typeface="FZLTXHK--GBK1-0"/>
              </a:rPr>
              <a:t>），</a:t>
            </a:r>
            <a:r>
              <a:rPr sz="1900" spc="-30" dirty="0" err="1">
                <a:solidFill>
                  <a:schemeClr val="tx1"/>
                </a:solidFill>
                <a:latin typeface="FZLTXHK--GBK1-0"/>
                <a:cs typeface="FZLTXHK--GBK1-0"/>
              </a:rPr>
              <a:t>存在</a:t>
            </a:r>
            <a:r>
              <a:rPr sz="1900" spc="-30" dirty="0">
                <a:solidFill>
                  <a:schemeClr val="tx1"/>
                </a:solidFill>
                <a:latin typeface="FZLTXHK--GBK1-0"/>
                <a:cs typeface="FZLTXHK--GBK1-0"/>
              </a:rPr>
              <a:t> </a:t>
            </a:r>
            <a:r>
              <a:rPr sz="1900" dirty="0">
                <a:solidFill>
                  <a:schemeClr val="tx1"/>
                </a:solidFill>
                <a:latin typeface="FZLTXHK--GBK1-0"/>
                <a:cs typeface="FZLTXHK--GBK1-0"/>
              </a:rPr>
              <a:t>2</a:t>
            </a:r>
            <a:r>
              <a:rPr sz="1900" spc="-30" dirty="0">
                <a:solidFill>
                  <a:schemeClr val="tx1"/>
                </a:solidFill>
                <a:latin typeface="FZLTXHK--GBK1-0"/>
                <a:cs typeface="FZLTXHK--GBK1-0"/>
              </a:rPr>
              <a:t> </a:t>
            </a:r>
            <a:r>
              <a:rPr sz="1900" spc="-30" dirty="0" err="1">
                <a:solidFill>
                  <a:schemeClr val="tx1"/>
                </a:solidFill>
                <a:latin typeface="FZLTXHK--GBK1-0"/>
                <a:cs typeface="FZLTXHK--GBK1-0"/>
              </a:rPr>
              <a:t>個外鍵，這</a:t>
            </a:r>
            <a:r>
              <a:rPr sz="1900" spc="-30" dirty="0">
                <a:solidFill>
                  <a:schemeClr val="tx1"/>
                </a:solidFill>
                <a:latin typeface="FZLTXHK--GBK1-0"/>
                <a:cs typeface="FZLTXHK--GBK1-0"/>
              </a:rPr>
              <a:t> </a:t>
            </a:r>
            <a:r>
              <a:rPr sz="1900" dirty="0">
                <a:solidFill>
                  <a:schemeClr val="tx1"/>
                </a:solidFill>
                <a:latin typeface="FZLTXHK--GBK1-0"/>
                <a:cs typeface="FZLTXHK--GBK1-0"/>
              </a:rPr>
              <a:t>2</a:t>
            </a:r>
            <a:r>
              <a:rPr sz="1900" spc="-25" dirty="0">
                <a:solidFill>
                  <a:schemeClr val="tx1"/>
                </a:solidFill>
                <a:latin typeface="FZLTXHK--GBK1-0"/>
                <a:cs typeface="FZLTXHK--GBK1-0"/>
              </a:rPr>
              <a:t> </a:t>
            </a:r>
            <a:r>
              <a:rPr sz="1900" spc="-25" dirty="0" err="1">
                <a:solidFill>
                  <a:schemeClr val="tx1"/>
                </a:solidFill>
                <a:latin typeface="FZLTXHK--GBK1-0"/>
                <a:cs typeface="FZLTXHK--GBK1-0"/>
              </a:rPr>
              <a:t>個外鍵是這個中間表的主鍵</a:t>
            </a:r>
            <a:r>
              <a:rPr sz="1900" spc="-25" dirty="0">
                <a:solidFill>
                  <a:schemeClr val="tx1"/>
                </a:solidFill>
                <a:latin typeface="FZLTXHK--GBK1-0"/>
                <a:cs typeface="FZLTXHK--GBK1-0"/>
              </a:rPr>
              <a:t>。</a:t>
            </a:r>
            <a:endParaRPr sz="1900" dirty="0">
              <a:solidFill>
                <a:schemeClr val="tx1"/>
              </a:solidFill>
              <a:latin typeface="FZLTXHK--GBK1-0"/>
              <a:cs typeface="FZLTXHK--GBK1-0"/>
            </a:endParaRPr>
          </a:p>
          <a:p>
            <a:pPr marL="354965" indent="-342265">
              <a:lnSpc>
                <a:spcPct val="100000"/>
              </a:lnSpc>
              <a:spcBef>
                <a:spcPts val="1310"/>
              </a:spcBef>
              <a:buFont typeface="Wingdings"/>
              <a:buChar char=""/>
              <a:tabLst>
                <a:tab pos="354965" algn="l"/>
              </a:tabLst>
            </a:pPr>
            <a:r>
              <a:rPr sz="2200" b="1" spc="-20" dirty="0" err="1">
                <a:solidFill>
                  <a:srgbClr val="028365"/>
                </a:solidFill>
                <a:latin typeface="FZLTXHK--GBK1-0"/>
                <a:cs typeface="FZLTXHK--GBK1-0"/>
              </a:rPr>
              <a:t>一對一</a:t>
            </a:r>
            <a:endParaRPr sz="2200" b="1" dirty="0">
              <a:solidFill>
                <a:srgbClr val="028365"/>
              </a:solidFill>
              <a:latin typeface="FZLTXHK--GBK1-0"/>
              <a:cs typeface="FZLTXHK--GBK1-0"/>
            </a:endParaRPr>
          </a:p>
          <a:p>
            <a:pPr marL="697865" lvl="1" indent="-228600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697865" algn="l"/>
              </a:tabLst>
            </a:pPr>
            <a:r>
              <a:rPr sz="1900" spc="-5" dirty="0" err="1">
                <a:solidFill>
                  <a:schemeClr val="tx1"/>
                </a:solidFill>
                <a:latin typeface="FZLTXHK--GBK1-0"/>
                <a:cs typeface="FZLTXHK--GBK1-0"/>
              </a:rPr>
              <a:t>如：人與身份證之間的關系，一個人對應一張身份証，一張身份証對應一個人</a:t>
            </a:r>
            <a:r>
              <a:rPr sz="1900" spc="-5" dirty="0">
                <a:solidFill>
                  <a:schemeClr val="tx1"/>
                </a:solidFill>
                <a:latin typeface="FZLTXHK--GBK1-0"/>
                <a:cs typeface="FZLTXHK--GBK1-0"/>
              </a:rPr>
              <a:t>。</a:t>
            </a:r>
            <a:endParaRPr sz="1900" dirty="0">
              <a:solidFill>
                <a:schemeClr val="tx1"/>
              </a:solidFill>
              <a:latin typeface="FZLTXHK--GBK1-0"/>
              <a:cs typeface="FZLTXHK--GBK1-0"/>
            </a:endParaRPr>
          </a:p>
          <a:p>
            <a:pPr marL="697865" lvl="1" indent="-228600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697865" algn="l"/>
              </a:tabLst>
            </a:pPr>
            <a:r>
              <a:rPr sz="1900" spc="-5" dirty="0" err="1">
                <a:solidFill>
                  <a:schemeClr val="tx1"/>
                </a:solidFill>
                <a:latin typeface="FZLTXHK--GBK1-0"/>
                <a:cs typeface="FZLTXHK--GBK1-0"/>
              </a:rPr>
              <a:t>分清主從關系，人是主、証是從。身份證表是從表，它的外鍵是非空唯一的，此外鍵也是此表的主鍵</a:t>
            </a:r>
            <a:r>
              <a:rPr sz="1900" spc="-5" dirty="0">
                <a:solidFill>
                  <a:schemeClr val="tx1"/>
                </a:solidFill>
                <a:latin typeface="FZLTXHK--GBK1-0"/>
                <a:cs typeface="FZLTXHK--GBK1-0"/>
              </a:rPr>
              <a:t>。</a:t>
            </a:r>
            <a:endParaRPr sz="1900" dirty="0">
              <a:solidFill>
                <a:schemeClr val="tx1"/>
              </a:solidFill>
              <a:latin typeface="FZLTXHK--GBK1-0"/>
              <a:cs typeface="FZLTXHK--GBK1-0"/>
            </a:endParaRPr>
          </a:p>
          <a:p>
            <a:pPr marL="697865" lvl="1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697865" algn="l"/>
              </a:tabLst>
            </a:pPr>
            <a:r>
              <a:rPr sz="1900" spc="-5" dirty="0" err="1">
                <a:solidFill>
                  <a:schemeClr val="tx1"/>
                </a:solidFill>
                <a:latin typeface="FZLTXHK--GBK1-0"/>
                <a:cs typeface="FZLTXHK--GBK1-0"/>
              </a:rPr>
              <a:t>這種關系較少見，主要用在分割很多列的表、安全原因而隔離表的一部分、保存臨時數據</a:t>
            </a:r>
            <a:r>
              <a:rPr sz="1900" spc="-5" dirty="0">
                <a:solidFill>
                  <a:schemeClr val="tx1"/>
                </a:solidFill>
                <a:latin typeface="FZLTXHK--GBK1-0"/>
                <a:cs typeface="FZLTXHK--GBK1-0"/>
              </a:rPr>
              <a:t>。</a:t>
            </a:r>
            <a:endParaRPr sz="1900" dirty="0">
              <a:solidFill>
                <a:schemeClr val="tx1"/>
              </a:solidFill>
              <a:latin typeface="FZLTXHK--GBK1-0"/>
              <a:cs typeface="FZLTXHK--GBK1-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290" y="933196"/>
            <a:ext cx="11252109" cy="151285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800" b="1" dirty="0">
                <a:solidFill>
                  <a:srgbClr val="00635D"/>
                </a:solidFill>
                <a:latin typeface="FZLTTHK--GBK1-0"/>
                <a:cs typeface="FZLTTHK--GBK1-0"/>
              </a:rPr>
              <a:t>在</a:t>
            </a:r>
            <a:r>
              <a:rPr sz="2800" b="1" dirty="0">
                <a:solidFill>
                  <a:srgbClr val="0070C1"/>
                </a:solidFill>
                <a:latin typeface="FZLTTHK--GBK1-0"/>
                <a:cs typeface="FZLTTHK--GBK1-0"/>
              </a:rPr>
              <a:t>student</a:t>
            </a:r>
            <a:r>
              <a:rPr sz="2800" b="1" dirty="0">
                <a:solidFill>
                  <a:srgbClr val="00635D"/>
                </a:solidFill>
                <a:latin typeface="FZLTTHK--GBK1-0"/>
                <a:cs typeface="FZLTTHK--GBK1-0"/>
              </a:rPr>
              <a:t>表和</a:t>
            </a:r>
            <a:r>
              <a:rPr sz="2800" b="1" dirty="0">
                <a:solidFill>
                  <a:srgbClr val="FF7502"/>
                </a:solidFill>
                <a:latin typeface="FZLTTHK--GBK1-0"/>
                <a:cs typeface="FZLTTHK--GBK1-0"/>
              </a:rPr>
              <a:t>grade</a:t>
            </a:r>
            <a:r>
              <a:rPr sz="2800" b="1" spc="-5" dirty="0">
                <a:solidFill>
                  <a:srgbClr val="00635D"/>
                </a:solidFill>
                <a:latin typeface="FZLTTHK--GBK1-0"/>
                <a:cs typeface="FZLTTHK--GBK1-0"/>
              </a:rPr>
              <a:t>表中重新添加外鍵約束來建立兩表的聯系。</a:t>
            </a:r>
            <a:endParaRPr sz="2800" dirty="0">
              <a:latin typeface="FZLTTHK--GBK1-0"/>
              <a:cs typeface="FZLTTHK--GBK1-0"/>
            </a:endParaRPr>
          </a:p>
          <a:p>
            <a:pPr marL="469900" marR="327025" indent="-457200">
              <a:lnSpc>
                <a:spcPct val="101400"/>
              </a:lnSpc>
              <a:spcBef>
                <a:spcPts val="790"/>
              </a:spcBef>
              <a:buClr>
                <a:srgbClr val="00C6BB"/>
              </a:buClr>
              <a:buFont typeface="Arial"/>
              <a:buChar char="•"/>
              <a:tabLst>
                <a:tab pos="469900" algn="l"/>
              </a:tabLst>
            </a:pP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alter</a:t>
            </a:r>
            <a:r>
              <a:rPr sz="2800" spc="-75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table</a:t>
            </a:r>
            <a:r>
              <a:rPr sz="2800" spc="-7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dirty="0">
                <a:solidFill>
                  <a:srgbClr val="0070C1"/>
                </a:solidFill>
                <a:latin typeface="FZLTXHK--GBK1-0"/>
                <a:cs typeface="FZLTXHK--GBK1-0"/>
              </a:rPr>
              <a:t>student</a:t>
            </a:r>
            <a:r>
              <a:rPr sz="2800" spc="-75" dirty="0">
                <a:solidFill>
                  <a:srgbClr val="0070C1"/>
                </a:solidFill>
                <a:latin typeface="FZLTXHK--GBK1-0"/>
                <a:cs typeface="FZLTXHK--GBK1-0"/>
              </a:rPr>
              <a:t> </a:t>
            </a: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add</a:t>
            </a:r>
            <a:r>
              <a:rPr sz="2800" spc="-7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spc="-10" dirty="0">
                <a:solidFill>
                  <a:srgbClr val="00635D"/>
                </a:solidFill>
                <a:latin typeface="FZLTXHK--GBK1-0"/>
                <a:cs typeface="FZLTXHK--GBK1-0"/>
              </a:rPr>
              <a:t>constraint</a:t>
            </a:r>
            <a:r>
              <a:rPr sz="2800" spc="-65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spc="-265" dirty="0">
                <a:solidFill>
                  <a:srgbClr val="00635D"/>
                </a:solidFill>
                <a:latin typeface="FZLTXHK--GBK1-0"/>
                <a:cs typeface="FZLTXHK--GBK1-0"/>
              </a:rPr>
              <a:t>FK_ID</a:t>
            </a:r>
            <a:r>
              <a:rPr sz="2800" spc="-7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foreign</a:t>
            </a:r>
            <a:r>
              <a:rPr sz="2800" spc="-7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spc="-120" dirty="0">
                <a:solidFill>
                  <a:srgbClr val="00635D"/>
                </a:solidFill>
                <a:latin typeface="FZLTXHK--GBK1-0"/>
                <a:cs typeface="FZLTXHK--GBK1-0"/>
              </a:rPr>
              <a:t>key</a:t>
            </a:r>
            <a:r>
              <a:rPr sz="2800" spc="-7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spc="-10" dirty="0">
                <a:solidFill>
                  <a:srgbClr val="00635D"/>
                </a:solidFill>
                <a:latin typeface="FZLTXHK--GBK1-0"/>
                <a:cs typeface="FZLTXHK--GBK1-0"/>
              </a:rPr>
              <a:t>(</a:t>
            </a:r>
            <a:r>
              <a:rPr sz="2800" spc="-10" dirty="0">
                <a:solidFill>
                  <a:srgbClr val="0070C1"/>
                </a:solidFill>
                <a:latin typeface="FZLTXHK--GBK1-0"/>
                <a:cs typeface="FZLTXHK--GBK1-0"/>
              </a:rPr>
              <a:t>gid</a:t>
            </a:r>
            <a:r>
              <a:rPr sz="2800" spc="-10" dirty="0">
                <a:solidFill>
                  <a:srgbClr val="00635D"/>
                </a:solidFill>
                <a:latin typeface="FZLTXHK--GBK1-0"/>
                <a:cs typeface="FZLTXHK--GBK1-0"/>
              </a:rPr>
              <a:t>) </a:t>
            </a:r>
            <a:r>
              <a:rPr sz="2800" spc="-150" dirty="0">
                <a:solidFill>
                  <a:srgbClr val="00635D"/>
                </a:solidFill>
                <a:latin typeface="FZLTXHK--GBK1-0"/>
                <a:cs typeface="FZLTXHK--GBK1-0"/>
              </a:rPr>
              <a:t>REFERENCES</a:t>
            </a:r>
            <a:r>
              <a:rPr sz="2800" spc="-9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spc="-25" dirty="0">
                <a:solidFill>
                  <a:srgbClr val="FF7502"/>
                </a:solidFill>
                <a:latin typeface="FZLTXHK--GBK1-0"/>
                <a:cs typeface="FZLTXHK--GBK1-0"/>
              </a:rPr>
              <a:t>grade</a:t>
            </a:r>
            <a:r>
              <a:rPr sz="2800" spc="-120" dirty="0">
                <a:solidFill>
                  <a:srgbClr val="FF7502"/>
                </a:solidFill>
                <a:latin typeface="FZLTXHK--GBK1-0"/>
                <a:cs typeface="FZLTXHK--GBK1-0"/>
              </a:rPr>
              <a:t> </a:t>
            </a:r>
            <a:r>
              <a:rPr sz="2800" spc="-10" dirty="0">
                <a:solidFill>
                  <a:srgbClr val="00635D"/>
                </a:solidFill>
                <a:latin typeface="FZLTXHK--GBK1-0"/>
                <a:cs typeface="FZLTXHK--GBK1-0"/>
              </a:rPr>
              <a:t>(</a:t>
            </a:r>
            <a:r>
              <a:rPr sz="2800" spc="-10" dirty="0">
                <a:solidFill>
                  <a:srgbClr val="FF7502"/>
                </a:solidFill>
                <a:latin typeface="FZLTXHK--GBK1-0"/>
                <a:cs typeface="FZLTXHK--GBK1-0"/>
              </a:rPr>
              <a:t>id</a:t>
            </a:r>
            <a:r>
              <a:rPr sz="2800" spc="-10" dirty="0">
                <a:solidFill>
                  <a:srgbClr val="00635D"/>
                </a:solidFill>
                <a:latin typeface="FZLTXHK--GBK1-0"/>
                <a:cs typeface="FZLTXHK--GBK1-0"/>
              </a:rPr>
              <a:t>);</a:t>
            </a:r>
            <a:endParaRPr sz="2800" dirty="0">
              <a:latin typeface="FZLTXHK--GBK1-0"/>
              <a:cs typeface="FZLTXHK--GBK1-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0191" y="2590543"/>
            <a:ext cx="2146300" cy="469900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r>
              <a:rPr sz="2800" b="1" spc="-10" dirty="0">
                <a:solidFill>
                  <a:srgbClr val="FFFFFF"/>
                </a:solidFill>
                <a:latin typeface="FZLTTHK--GBK1-0"/>
                <a:cs typeface="FZLTTHK--GBK1-0"/>
              </a:rPr>
              <a:t>一對多關系：</a:t>
            </a:r>
            <a:endParaRPr sz="2800">
              <a:latin typeface="FZLTTHK--GBK1-0"/>
              <a:cs typeface="FZLTTHK--GBK1-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290" y="2393187"/>
            <a:ext cx="8813709" cy="1896110"/>
          </a:xfrm>
          <a:prstGeom prst="rect">
            <a:avLst/>
          </a:prstGeom>
        </p:spPr>
        <p:txBody>
          <a:bodyPr vert="horz" wrap="square" lIns="0" tIns="234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800" dirty="0">
                <a:solidFill>
                  <a:srgbClr val="00C6BB"/>
                </a:solidFill>
                <a:latin typeface="Wingdings"/>
                <a:cs typeface="Wingdings"/>
              </a:rPr>
              <a:t></a:t>
            </a:r>
            <a:endParaRPr sz="2800" dirty="0">
              <a:latin typeface="Wingdings"/>
              <a:cs typeface="Wingdings"/>
            </a:endParaRPr>
          </a:p>
          <a:p>
            <a:pPr marL="469265" indent="-456565">
              <a:lnSpc>
                <a:spcPct val="100000"/>
              </a:lnSpc>
              <a:spcBef>
                <a:spcPts val="1755"/>
              </a:spcBef>
              <a:buClr>
                <a:srgbClr val="00C6BB"/>
              </a:buClr>
              <a:buFont typeface="Arial"/>
              <a:buChar char="•"/>
              <a:tabLst>
                <a:tab pos="469265" algn="l"/>
              </a:tabLst>
            </a:pP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為</a:t>
            </a:r>
            <a:r>
              <a:rPr sz="2800" spc="-25" dirty="0">
                <a:solidFill>
                  <a:srgbClr val="0070C1"/>
                </a:solidFill>
                <a:latin typeface="FZLTXHK--GBK1-0"/>
                <a:cs typeface="FZLTXHK--GBK1-0"/>
              </a:rPr>
              <a:t>student</a:t>
            </a: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表和</a:t>
            </a:r>
            <a:r>
              <a:rPr sz="2800" spc="-45" dirty="0">
                <a:solidFill>
                  <a:srgbClr val="FF7502"/>
                </a:solidFill>
                <a:latin typeface="FZLTXHK--GBK1-0"/>
                <a:cs typeface="FZLTXHK--GBK1-0"/>
              </a:rPr>
              <a:t>grade</a:t>
            </a:r>
            <a:r>
              <a:rPr sz="2800" spc="-10" dirty="0">
                <a:solidFill>
                  <a:srgbClr val="00635D"/>
                </a:solidFill>
                <a:latin typeface="FZLTXHK--GBK1-0"/>
                <a:cs typeface="FZLTXHK--GBK1-0"/>
              </a:rPr>
              <a:t>表添加下列數據：</a:t>
            </a:r>
            <a:endParaRPr sz="2800" dirty="0">
              <a:latin typeface="FZLTXHK--GBK1-0"/>
              <a:cs typeface="FZLTXHK--GBK1-0"/>
            </a:endParaRPr>
          </a:p>
          <a:p>
            <a:pPr marL="1212215" lvl="1" indent="-456565">
              <a:lnSpc>
                <a:spcPct val="100000"/>
              </a:lnSpc>
              <a:spcBef>
                <a:spcPts val="1620"/>
              </a:spcBef>
              <a:buClr>
                <a:srgbClr val="00C6BB"/>
              </a:buClr>
              <a:buFont typeface="Arial"/>
              <a:buChar char="•"/>
              <a:tabLst>
                <a:tab pos="1212215" algn="l"/>
              </a:tabLst>
            </a:pPr>
            <a:r>
              <a:rPr sz="2400" dirty="0">
                <a:solidFill>
                  <a:srgbClr val="00635D"/>
                </a:solidFill>
                <a:latin typeface="FZLTXHK--GBK1-0"/>
                <a:cs typeface="FZLTXHK--GBK1-0"/>
              </a:rPr>
              <a:t>若先添加</a:t>
            </a:r>
            <a:r>
              <a:rPr sz="2400" spc="-10" dirty="0">
                <a:solidFill>
                  <a:srgbClr val="00635D"/>
                </a:solidFill>
                <a:latin typeface="FZLTXHK--GBK1-0"/>
                <a:cs typeface="FZLTXHK--GBK1-0"/>
              </a:rPr>
              <a:t>student</a:t>
            </a:r>
            <a:r>
              <a:rPr sz="2400" spc="-5" dirty="0">
                <a:solidFill>
                  <a:srgbClr val="00635D"/>
                </a:solidFill>
                <a:latin typeface="FZLTXHK--GBK1-0"/>
                <a:cs typeface="FZLTXHK--GBK1-0"/>
              </a:rPr>
              <a:t>表的數據，會出現錯誤，為甚麼？</a:t>
            </a:r>
            <a:endParaRPr sz="2400" dirty="0">
              <a:latin typeface="FZLTXHK--GBK1-0"/>
              <a:cs typeface="FZLTXHK--GBK1-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3241" y="5028691"/>
            <a:ext cx="8070758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00C6BB"/>
              </a:buClr>
              <a:buFont typeface="Arial"/>
              <a:buChar char="•"/>
              <a:tabLst>
                <a:tab pos="469265" algn="l"/>
              </a:tabLst>
            </a:pPr>
            <a:r>
              <a:rPr sz="2400" dirty="0">
                <a:solidFill>
                  <a:srgbClr val="00635D"/>
                </a:solidFill>
                <a:latin typeface="FZLTXHK--GBK1-0"/>
                <a:cs typeface="FZLTXHK--GBK1-0"/>
              </a:rPr>
              <a:t>先添加</a:t>
            </a:r>
            <a:r>
              <a:rPr sz="2400" spc="-40" dirty="0">
                <a:solidFill>
                  <a:srgbClr val="00635D"/>
                </a:solidFill>
                <a:latin typeface="FZLTXHK--GBK1-0"/>
                <a:cs typeface="FZLTXHK--GBK1-0"/>
              </a:rPr>
              <a:t>grade</a:t>
            </a:r>
            <a:r>
              <a:rPr sz="2400" dirty="0">
                <a:solidFill>
                  <a:srgbClr val="00635D"/>
                </a:solidFill>
                <a:latin typeface="FZLTXHK--GBK1-0"/>
                <a:cs typeface="FZLTXHK--GBK1-0"/>
              </a:rPr>
              <a:t>表的數據，再添加</a:t>
            </a:r>
            <a:r>
              <a:rPr sz="2400" spc="-10" dirty="0">
                <a:solidFill>
                  <a:srgbClr val="00635D"/>
                </a:solidFill>
                <a:latin typeface="FZLTXHK--GBK1-0"/>
                <a:cs typeface="FZLTXHK--GBK1-0"/>
              </a:rPr>
              <a:t>student表的數據！</a:t>
            </a:r>
            <a:endParaRPr sz="2400" dirty="0">
              <a:latin typeface="FZLTXHK--GBK1-0"/>
              <a:cs typeface="FZLTXHK--GBK1-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0291" y="210819"/>
            <a:ext cx="62468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操作關聯表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——</a:t>
            </a:r>
            <a:r>
              <a:rPr spc="-25" dirty="0">
                <a:solidFill>
                  <a:schemeClr val="bg1"/>
                </a:solidFill>
              </a:rPr>
              <a:t>例子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655616"/>
              </p:ext>
            </p:extLst>
          </p:nvPr>
        </p:nvGraphicFramePr>
        <p:xfrm>
          <a:off x="5593076" y="4675369"/>
          <a:ext cx="6453503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5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67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92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750" b="1" spc="-5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表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750" b="1" spc="40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數據</a:t>
                      </a:r>
                      <a:endParaRPr sz="1750">
                        <a:latin typeface="FZLTTHK--GBK1-0"/>
                        <a:cs typeface="FZLTTHK--GBK1-0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Alice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750" b="1" spc="-5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表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grade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50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50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50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Bob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750" b="1" spc="40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數據</a:t>
                      </a:r>
                      <a:endParaRPr sz="1750">
                        <a:latin typeface="FZLTTHK--GBK1-0"/>
                        <a:cs typeface="FZLTTHK--GBK1-0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50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4D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BIT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4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Cathy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50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2E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50" dirty="0">
                          <a:latin typeface="Arial"/>
                          <a:cs typeface="Arial"/>
                        </a:rPr>
                        <a:t>BCS</a:t>
                      </a: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2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David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8603" y="4349186"/>
            <a:ext cx="5847735" cy="6650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291" y="1039875"/>
            <a:ext cx="8661309" cy="42421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10" dirty="0">
                <a:solidFill>
                  <a:srgbClr val="0070C1"/>
                </a:solidFill>
                <a:latin typeface="FZLTTHK--GBK1-0"/>
                <a:cs typeface="FZLTTHK--GBK1-0"/>
              </a:rPr>
              <a:t>現在，</a:t>
            </a:r>
            <a:r>
              <a:rPr sz="2800" b="1" spc="-150" dirty="0">
                <a:solidFill>
                  <a:srgbClr val="0070C1"/>
                </a:solidFill>
                <a:latin typeface="FZLTTHK--GBK1-0"/>
                <a:cs typeface="FZLTTHK--GBK1-0"/>
              </a:rPr>
              <a:t>student</a:t>
            </a:r>
            <a:r>
              <a:rPr sz="2800" b="1" dirty="0">
                <a:solidFill>
                  <a:srgbClr val="0070C1"/>
                </a:solidFill>
                <a:latin typeface="FZLTTHK--GBK1-0"/>
                <a:cs typeface="FZLTTHK--GBK1-0"/>
              </a:rPr>
              <a:t>表和</a:t>
            </a:r>
            <a:r>
              <a:rPr sz="2800" b="1" spc="-150" dirty="0">
                <a:solidFill>
                  <a:srgbClr val="0070C1"/>
                </a:solidFill>
                <a:latin typeface="FZLTTHK--GBK1-0"/>
                <a:cs typeface="FZLTTHK--GBK1-0"/>
              </a:rPr>
              <a:t>grade</a:t>
            </a:r>
            <a:r>
              <a:rPr sz="2800" b="1" spc="-10" dirty="0">
                <a:solidFill>
                  <a:srgbClr val="0070C1"/>
                </a:solidFill>
                <a:latin typeface="FZLTTHK--GBK1-0"/>
                <a:cs typeface="FZLTTHK--GBK1-0"/>
              </a:rPr>
              <a:t>表有聯系了。</a:t>
            </a:r>
            <a:endParaRPr sz="2800" dirty="0">
              <a:latin typeface="FZLTTHK--GBK1-0"/>
              <a:cs typeface="FZLTTHK--GBK1-0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4450" dirty="0">
              <a:latin typeface="FZLTTHK--GBK1-0"/>
              <a:cs typeface="FZLTTHK--GBK1-0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00635D"/>
                </a:solidFill>
                <a:latin typeface="FZLTTHK--GBK1-0"/>
                <a:cs typeface="FZLTTHK--GBK1-0"/>
              </a:rPr>
              <a:t>例如，想查詢</a:t>
            </a:r>
            <a:r>
              <a:rPr sz="2800" b="1" spc="-150" dirty="0">
                <a:solidFill>
                  <a:srgbClr val="00635D"/>
                </a:solidFill>
                <a:latin typeface="FZLTTHK--GBK1-0"/>
                <a:cs typeface="FZLTTHK--GBK1-0"/>
              </a:rPr>
              <a:t>BIT</a:t>
            </a:r>
            <a:r>
              <a:rPr sz="2800" b="1" spc="-10" dirty="0">
                <a:solidFill>
                  <a:srgbClr val="00635D"/>
                </a:solidFill>
                <a:latin typeface="FZLTTHK--GBK1-0"/>
                <a:cs typeface="FZLTTHK--GBK1-0"/>
              </a:rPr>
              <a:t>班有哪些同學？</a:t>
            </a:r>
            <a:endParaRPr sz="2800" dirty="0">
              <a:latin typeface="FZLTTHK--GBK1-0"/>
              <a:cs typeface="FZLTTHK--GBK1-0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先在</a:t>
            </a:r>
            <a:r>
              <a:rPr sz="2800" spc="-45" dirty="0">
                <a:solidFill>
                  <a:srgbClr val="00635D"/>
                </a:solidFill>
                <a:latin typeface="FZLTXHK--GBK1-0"/>
                <a:cs typeface="FZLTXHK--GBK1-0"/>
              </a:rPr>
              <a:t>grade</a:t>
            </a: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表查詢</a:t>
            </a:r>
            <a:r>
              <a:rPr sz="2800" spc="-190" dirty="0">
                <a:solidFill>
                  <a:srgbClr val="00635D"/>
                </a:solidFill>
                <a:latin typeface="FZLTXHK--GBK1-0"/>
                <a:cs typeface="FZLTXHK--GBK1-0"/>
              </a:rPr>
              <a:t>BIT</a:t>
            </a: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班的班</a:t>
            </a:r>
            <a:r>
              <a:rPr sz="2800" spc="-25" dirty="0">
                <a:solidFill>
                  <a:srgbClr val="00635D"/>
                </a:solidFill>
                <a:latin typeface="FZLTXHK--GBK1-0"/>
                <a:cs typeface="FZLTXHK--GBK1-0"/>
              </a:rPr>
              <a:t>ID：</a:t>
            </a:r>
            <a:endParaRPr sz="2800" dirty="0">
              <a:latin typeface="FZLTXHK--GBK1-0"/>
              <a:cs typeface="FZLTXHK--GBK1-0"/>
            </a:endParaRPr>
          </a:p>
          <a:p>
            <a:pPr marL="12700" marR="5080" indent="456565">
              <a:lnSpc>
                <a:spcPts val="5110"/>
              </a:lnSpc>
              <a:spcBef>
                <a:spcPts val="439"/>
              </a:spcBef>
              <a:buClr>
                <a:srgbClr val="00C6BB"/>
              </a:buClr>
              <a:buFont typeface="Arial"/>
              <a:buChar char="•"/>
              <a:tabLst>
                <a:tab pos="469265" algn="l"/>
              </a:tabLst>
            </a:pPr>
            <a:r>
              <a:rPr sz="2800" spc="-70" dirty="0">
                <a:solidFill>
                  <a:srgbClr val="00635D"/>
                </a:solidFill>
                <a:latin typeface="FZLTXHK--GBK1-0"/>
                <a:cs typeface="FZLTXHK--GBK1-0"/>
              </a:rPr>
              <a:t>select</a:t>
            </a:r>
            <a:r>
              <a:rPr sz="2800" spc="-75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spc="114" dirty="0">
                <a:solidFill>
                  <a:srgbClr val="00635D"/>
                </a:solidFill>
                <a:latin typeface="FZLTXHK--GBK1-0"/>
                <a:cs typeface="FZLTXHK--GBK1-0"/>
              </a:rPr>
              <a:t>id</a:t>
            </a:r>
            <a:r>
              <a:rPr sz="2800" spc="-75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from</a:t>
            </a:r>
            <a:r>
              <a:rPr sz="2800" spc="-8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spc="-20" dirty="0">
                <a:solidFill>
                  <a:srgbClr val="00635D"/>
                </a:solidFill>
                <a:latin typeface="FZLTXHK--GBK1-0"/>
                <a:cs typeface="FZLTXHK--GBK1-0"/>
              </a:rPr>
              <a:t>grade</a:t>
            </a:r>
            <a:r>
              <a:rPr sz="2800" spc="-75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spc="-65" dirty="0">
                <a:solidFill>
                  <a:srgbClr val="00635D"/>
                </a:solidFill>
                <a:latin typeface="FZLTXHK--GBK1-0"/>
                <a:cs typeface="FZLTXHK--GBK1-0"/>
              </a:rPr>
              <a:t>where</a:t>
            </a:r>
            <a:r>
              <a:rPr sz="2800" spc="-75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spc="-65" dirty="0">
                <a:solidFill>
                  <a:srgbClr val="00635D"/>
                </a:solidFill>
                <a:latin typeface="FZLTXHK--GBK1-0"/>
                <a:cs typeface="FZLTXHK--GBK1-0"/>
              </a:rPr>
              <a:t>name</a:t>
            </a:r>
            <a:r>
              <a:rPr sz="2800" spc="20" dirty="0">
                <a:solidFill>
                  <a:srgbClr val="00635D"/>
                </a:solidFill>
                <a:latin typeface="FZLTXHK--GBK1-0"/>
                <a:cs typeface="FZLTXHK--GBK1-0"/>
              </a:rPr>
              <a:t> = ‘</a:t>
            </a:r>
            <a:r>
              <a:rPr sz="2800" spc="-10" dirty="0">
                <a:solidFill>
                  <a:srgbClr val="00635D"/>
                </a:solidFill>
                <a:latin typeface="FZLTXHK--GBK1-0"/>
                <a:cs typeface="FZLTXHK--GBK1-0"/>
              </a:rPr>
              <a:t>BIT’;</a:t>
            </a:r>
            <a:endParaRPr lang="en-US" sz="2800" spc="-10" dirty="0">
              <a:solidFill>
                <a:srgbClr val="00635D"/>
              </a:solidFill>
              <a:latin typeface="FZLTXHK--GBK1-0"/>
              <a:cs typeface="FZLTXHK--GBK1-0"/>
            </a:endParaRPr>
          </a:p>
          <a:p>
            <a:pPr marL="12700" marR="5080">
              <a:lnSpc>
                <a:spcPts val="5110"/>
              </a:lnSpc>
              <a:spcBef>
                <a:spcPts val="439"/>
              </a:spcBef>
              <a:buClr>
                <a:srgbClr val="00C6BB"/>
              </a:buClr>
              <a:tabLst>
                <a:tab pos="469265" algn="l"/>
              </a:tabLst>
            </a:pPr>
            <a:r>
              <a:rPr sz="2800" dirty="0" err="1">
                <a:solidFill>
                  <a:srgbClr val="00635D"/>
                </a:solidFill>
                <a:latin typeface="FZLTXHK--GBK1-0"/>
                <a:cs typeface="FZLTXHK--GBK1-0"/>
              </a:rPr>
              <a:t>再根據這個</a:t>
            </a:r>
            <a:r>
              <a:rPr sz="2800" spc="-20" dirty="0" err="1">
                <a:solidFill>
                  <a:srgbClr val="00635D"/>
                </a:solidFill>
                <a:latin typeface="FZLTXHK--GBK1-0"/>
                <a:cs typeface="FZLTXHK--GBK1-0"/>
              </a:rPr>
              <a:t>ID</a:t>
            </a:r>
            <a:r>
              <a:rPr sz="2800" dirty="0" err="1">
                <a:solidFill>
                  <a:srgbClr val="00635D"/>
                </a:solidFill>
                <a:latin typeface="FZLTXHK--GBK1-0"/>
                <a:cs typeface="FZLTXHK--GBK1-0"/>
              </a:rPr>
              <a:t>在</a:t>
            </a:r>
            <a:r>
              <a:rPr sz="2800" spc="-25" dirty="0" err="1">
                <a:solidFill>
                  <a:srgbClr val="00635D"/>
                </a:solidFill>
                <a:latin typeface="FZLTXHK--GBK1-0"/>
                <a:cs typeface="FZLTXHK--GBK1-0"/>
              </a:rPr>
              <a:t>student</a:t>
            </a:r>
            <a:r>
              <a:rPr sz="2800" dirty="0" err="1">
                <a:solidFill>
                  <a:srgbClr val="00635D"/>
                </a:solidFill>
                <a:latin typeface="FZLTXHK--GBK1-0"/>
                <a:cs typeface="FZLTXHK--GBK1-0"/>
              </a:rPr>
              <a:t>表查詢</a:t>
            </a:r>
            <a:r>
              <a:rPr sz="2800" spc="-190" dirty="0" err="1">
                <a:solidFill>
                  <a:srgbClr val="00635D"/>
                </a:solidFill>
                <a:latin typeface="FZLTXHK--GBK1-0"/>
                <a:cs typeface="FZLTXHK--GBK1-0"/>
              </a:rPr>
              <a:t>BIT</a:t>
            </a:r>
            <a:r>
              <a:rPr sz="2800" spc="-10" dirty="0" err="1">
                <a:solidFill>
                  <a:srgbClr val="00635D"/>
                </a:solidFill>
                <a:latin typeface="FZLTXHK--GBK1-0"/>
                <a:cs typeface="FZLTXHK--GBK1-0"/>
              </a:rPr>
              <a:t>班有哪些同學</a:t>
            </a:r>
            <a:r>
              <a:rPr sz="2800" spc="-10" dirty="0">
                <a:solidFill>
                  <a:srgbClr val="00635D"/>
                </a:solidFill>
                <a:latin typeface="FZLTXHK--GBK1-0"/>
                <a:cs typeface="FZLTXHK--GBK1-0"/>
              </a:rPr>
              <a:t>：</a:t>
            </a:r>
            <a:endParaRPr sz="2800" dirty="0">
              <a:latin typeface="FZLTXHK--GBK1-0"/>
              <a:cs typeface="FZLTXHK--GBK1-0"/>
            </a:endParaRPr>
          </a:p>
          <a:p>
            <a:pPr marL="469265" indent="-456565">
              <a:lnSpc>
                <a:spcPct val="100000"/>
              </a:lnSpc>
              <a:spcBef>
                <a:spcPts val="1265"/>
              </a:spcBef>
              <a:buClr>
                <a:srgbClr val="00C6BB"/>
              </a:buClr>
              <a:buFont typeface="Arial"/>
              <a:buChar char="•"/>
              <a:tabLst>
                <a:tab pos="469265" algn="l"/>
              </a:tabLst>
            </a:pPr>
            <a:r>
              <a:rPr sz="2800" spc="-70" dirty="0">
                <a:solidFill>
                  <a:srgbClr val="00635D"/>
                </a:solidFill>
                <a:latin typeface="FZLTXHK--GBK1-0"/>
                <a:cs typeface="FZLTXHK--GBK1-0"/>
              </a:rPr>
              <a:t>select</a:t>
            </a:r>
            <a:r>
              <a:rPr sz="2800" spc="-65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spc="-125" dirty="0">
                <a:solidFill>
                  <a:srgbClr val="00635D"/>
                </a:solidFill>
                <a:latin typeface="FZLTXHK--GBK1-0"/>
                <a:cs typeface="FZLTXHK--GBK1-0"/>
              </a:rPr>
              <a:t>sname</a:t>
            </a:r>
            <a:r>
              <a:rPr sz="2800" spc="-65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from</a:t>
            </a:r>
            <a:r>
              <a:rPr sz="2800" spc="-6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student</a:t>
            </a:r>
            <a:r>
              <a:rPr sz="2800" spc="-6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spc="-65" dirty="0">
                <a:solidFill>
                  <a:srgbClr val="00635D"/>
                </a:solidFill>
                <a:latin typeface="FZLTXHK--GBK1-0"/>
                <a:cs typeface="FZLTXHK--GBK1-0"/>
              </a:rPr>
              <a:t>where</a:t>
            </a:r>
            <a:r>
              <a:rPr sz="2800" spc="-55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spc="95" dirty="0">
                <a:solidFill>
                  <a:srgbClr val="00635D"/>
                </a:solidFill>
                <a:latin typeface="FZLTXHK--GBK1-0"/>
                <a:cs typeface="FZLTXHK--GBK1-0"/>
              </a:rPr>
              <a:t>gid=1;</a:t>
            </a:r>
            <a:endParaRPr sz="2800" dirty="0">
              <a:latin typeface="FZLTXHK--GBK1-0"/>
              <a:cs typeface="FZLTXHK--GBK1-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480"/>
            <a:ext cx="5273040" cy="11734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0290" y="210819"/>
            <a:ext cx="57657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操作關聯表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——</a:t>
            </a:r>
            <a:r>
              <a:rPr spc="-25" dirty="0">
                <a:solidFill>
                  <a:schemeClr val="bg1"/>
                </a:solidFill>
              </a:rPr>
              <a:t>例子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291" y="817372"/>
            <a:ext cx="11861709" cy="2640466"/>
          </a:xfrm>
          <a:prstGeom prst="rect">
            <a:avLst/>
          </a:prstGeom>
        </p:spPr>
        <p:txBody>
          <a:bodyPr vert="horz" wrap="square" lIns="0" tIns="234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800" b="1" dirty="0">
                <a:solidFill>
                  <a:srgbClr val="00635D"/>
                </a:solidFill>
                <a:latin typeface="FZLTTHK--GBK1-0"/>
                <a:cs typeface="FZLTTHK--GBK1-0"/>
              </a:rPr>
              <a:t>假設現在BIT</a:t>
            </a:r>
            <a:r>
              <a:rPr sz="2800" b="1" spc="-5" dirty="0">
                <a:solidFill>
                  <a:srgbClr val="00635D"/>
                </a:solidFill>
                <a:latin typeface="FZLTTHK--GBK1-0"/>
                <a:cs typeface="FZLTTHK--GBK1-0"/>
              </a:rPr>
              <a:t>班取消了，要將數據庫中該班級及該班級的學生記錄刪除；</a:t>
            </a:r>
            <a:endParaRPr sz="2800" dirty="0">
              <a:latin typeface="FZLTTHK--GBK1-0"/>
              <a:cs typeface="FZLTTHK--GBK1-0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2800" spc="-5" dirty="0">
                <a:solidFill>
                  <a:srgbClr val="00635D"/>
                </a:solidFill>
                <a:latin typeface="FZLTXHK--GBK1-0"/>
                <a:cs typeface="FZLTXHK--GBK1-0"/>
              </a:rPr>
              <a:t>應先刪除學生，再刪除班級：</a:t>
            </a:r>
            <a:endParaRPr sz="2800" dirty="0">
              <a:latin typeface="FZLTXHK--GBK1-0"/>
              <a:cs typeface="FZLTXHK--GBK1-0"/>
            </a:endParaRPr>
          </a:p>
          <a:p>
            <a:pPr marL="469265" indent="-456565">
              <a:lnSpc>
                <a:spcPct val="100000"/>
              </a:lnSpc>
              <a:spcBef>
                <a:spcPts val="1730"/>
              </a:spcBef>
              <a:buClr>
                <a:srgbClr val="00C6BB"/>
              </a:buClr>
              <a:buFont typeface="Arial"/>
              <a:buChar char="•"/>
              <a:tabLst>
                <a:tab pos="469265" algn="l"/>
              </a:tabLst>
            </a:pP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delete</a:t>
            </a:r>
            <a:r>
              <a:rPr sz="2800" spc="-7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from</a:t>
            </a:r>
            <a:r>
              <a:rPr sz="2800" spc="-75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student</a:t>
            </a:r>
            <a:r>
              <a:rPr sz="2800" spc="-7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spc="-65" dirty="0">
                <a:solidFill>
                  <a:srgbClr val="00635D"/>
                </a:solidFill>
                <a:latin typeface="FZLTXHK--GBK1-0"/>
                <a:cs typeface="FZLTXHK--GBK1-0"/>
              </a:rPr>
              <a:t>where</a:t>
            </a:r>
            <a:r>
              <a:rPr sz="2800" spc="-7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spc="95" dirty="0">
                <a:solidFill>
                  <a:srgbClr val="00635D"/>
                </a:solidFill>
                <a:latin typeface="FZLTXHK--GBK1-0"/>
                <a:cs typeface="FZLTXHK--GBK1-0"/>
              </a:rPr>
              <a:t>gid=1;</a:t>
            </a:r>
            <a:endParaRPr sz="2800" dirty="0">
              <a:latin typeface="FZLTXHK--GBK1-0"/>
              <a:cs typeface="FZLTXHK--GBK1-0"/>
            </a:endParaRPr>
          </a:p>
          <a:p>
            <a:pPr marL="469265" indent="-456565">
              <a:lnSpc>
                <a:spcPct val="100000"/>
              </a:lnSpc>
              <a:spcBef>
                <a:spcPts val="1750"/>
              </a:spcBef>
              <a:buClr>
                <a:srgbClr val="00C6BB"/>
              </a:buClr>
              <a:buFont typeface="Arial"/>
              <a:buChar char="•"/>
              <a:tabLst>
                <a:tab pos="469265" algn="l"/>
              </a:tabLst>
            </a:pP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delete</a:t>
            </a:r>
            <a:r>
              <a:rPr sz="2800" spc="-65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from</a:t>
            </a:r>
            <a:r>
              <a:rPr sz="2800" spc="-7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spc="-20" dirty="0">
                <a:solidFill>
                  <a:srgbClr val="00635D"/>
                </a:solidFill>
                <a:latin typeface="FZLTXHK--GBK1-0"/>
                <a:cs typeface="FZLTXHK--GBK1-0"/>
              </a:rPr>
              <a:t>grade</a:t>
            </a:r>
            <a:r>
              <a:rPr sz="2800" spc="-65" dirty="0">
                <a:solidFill>
                  <a:srgbClr val="00635D"/>
                </a:solidFill>
                <a:latin typeface="FZLTXHK--GBK1-0"/>
                <a:cs typeface="FZLTXHK--GBK1-0"/>
              </a:rPr>
              <a:t> where </a:t>
            </a:r>
            <a:r>
              <a:rPr sz="2800" spc="-10" dirty="0">
                <a:solidFill>
                  <a:srgbClr val="00635D"/>
                </a:solidFill>
                <a:latin typeface="FZLTXHK--GBK1-0"/>
                <a:cs typeface="FZLTXHK--GBK1-0"/>
              </a:rPr>
              <a:t>name=‘BIT’;</a:t>
            </a:r>
            <a:endParaRPr sz="2800" dirty="0">
              <a:latin typeface="FZLTXHK--GBK1-0"/>
              <a:cs typeface="FZLTXHK--GBK1-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290" y="4279900"/>
            <a:ext cx="934710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問：直接在</a:t>
            </a:r>
            <a:r>
              <a:rPr sz="2800" spc="-45" dirty="0">
                <a:solidFill>
                  <a:srgbClr val="00635D"/>
                </a:solidFill>
                <a:latin typeface="FZLTXHK--GBK1-0"/>
                <a:cs typeface="FZLTXHK--GBK1-0"/>
              </a:rPr>
              <a:t>grade</a:t>
            </a: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中刪除</a:t>
            </a:r>
            <a:r>
              <a:rPr sz="2800" spc="-380" dirty="0">
                <a:solidFill>
                  <a:srgbClr val="00635D"/>
                </a:solidFill>
                <a:latin typeface="FZLTXHK--GBK1-0"/>
                <a:cs typeface="FZLTXHK--GBK1-0"/>
              </a:rPr>
              <a:t>BCS</a:t>
            </a:r>
            <a:r>
              <a:rPr sz="2800" spc="-5" dirty="0">
                <a:solidFill>
                  <a:srgbClr val="00635D"/>
                </a:solidFill>
                <a:latin typeface="FZLTXHK--GBK1-0"/>
                <a:cs typeface="FZLTXHK--GBK1-0"/>
              </a:rPr>
              <a:t>班，不能成功嗎？為甚麼？</a:t>
            </a:r>
            <a:endParaRPr sz="2800" dirty="0">
              <a:latin typeface="FZLTXHK--GBK1-0"/>
              <a:cs typeface="FZLTXHK--GBK1-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0290" y="210819"/>
            <a:ext cx="69849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操作關聯表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——</a:t>
            </a:r>
            <a:r>
              <a:rPr spc="-25" dirty="0">
                <a:solidFill>
                  <a:schemeClr val="bg1"/>
                </a:solidFill>
              </a:rPr>
              <a:t>例子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4819263"/>
            <a:ext cx="7772400" cy="82165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827827" y="3617467"/>
            <a:ext cx="2463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5" dirty="0">
                <a:solidFill>
                  <a:srgbClr val="028365"/>
                </a:solidFill>
                <a:latin typeface="FZLTTHK--GBK1-0"/>
                <a:cs typeface="FZLTTHK--GBK1-0"/>
              </a:rPr>
              <a:t>連接查詢</a:t>
            </a:r>
            <a:endParaRPr sz="4800" dirty="0">
              <a:solidFill>
                <a:srgbClr val="028365"/>
              </a:solidFill>
              <a:latin typeface="FZLTTHK--GBK1-0"/>
              <a:cs typeface="FZLTTHK--GBK1-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52383" y="6079235"/>
            <a:ext cx="308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00C6BB"/>
                </a:solidFill>
                <a:latin typeface="Arial"/>
                <a:cs typeface="Arial"/>
              </a:rPr>
              <a:t>16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291" y="1039875"/>
            <a:ext cx="857758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00C6BB"/>
              </a:buClr>
              <a:buFont typeface="Arial"/>
              <a:buChar char="•"/>
              <a:tabLst>
                <a:tab pos="469265" algn="l"/>
              </a:tabLst>
            </a:pPr>
            <a:r>
              <a:rPr sz="2800" dirty="0" err="1">
                <a:solidFill>
                  <a:srgbClr val="00635D"/>
                </a:solidFill>
                <a:latin typeface="FZLTXHK--GBK1-0"/>
                <a:cs typeface="FZLTXHK--GBK1-0"/>
              </a:rPr>
              <a:t>在數據庫</a:t>
            </a:r>
            <a:r>
              <a:rPr lang="en" sz="2800" spc="-185" dirty="0">
                <a:solidFill>
                  <a:srgbClr val="00635D"/>
                </a:solidFill>
                <a:latin typeface="FZLTXHK--GBK1-0"/>
                <a:cs typeface="FZLTXHK--GBK1-0"/>
              </a:rPr>
              <a:t>w09</a:t>
            </a:r>
            <a:r>
              <a:rPr sz="2800" spc="-185" dirty="0">
                <a:solidFill>
                  <a:srgbClr val="00635D"/>
                </a:solidFill>
                <a:latin typeface="FZLTXHK--GBK1-0"/>
                <a:cs typeface="FZLTXHK--GBK1-0"/>
              </a:rPr>
              <a:t>_xxx</a:t>
            </a: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中建立以下</a:t>
            </a:r>
            <a:r>
              <a:rPr sz="2800" spc="-75" dirty="0">
                <a:solidFill>
                  <a:srgbClr val="00635D"/>
                </a:solidFill>
                <a:latin typeface="FZLTXHK--GBK1-0"/>
                <a:cs typeface="FZLTXHK--GBK1-0"/>
              </a:rPr>
              <a:t>2</a:t>
            </a:r>
            <a:r>
              <a:rPr sz="2800" spc="-10" dirty="0">
                <a:solidFill>
                  <a:srgbClr val="00635D"/>
                </a:solidFill>
                <a:latin typeface="FZLTXHK--GBK1-0"/>
                <a:cs typeface="FZLTXHK--GBK1-0"/>
              </a:rPr>
              <a:t>個表，並加入記錄：</a:t>
            </a:r>
            <a:endParaRPr sz="2800" dirty="0">
              <a:latin typeface="FZLTXHK--GBK1-0"/>
              <a:cs typeface="FZLTXHK--GBK1-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0291" y="210819"/>
            <a:ext cx="52410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操作關聯表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——</a:t>
            </a:r>
            <a:r>
              <a:rPr spc="-25" dirty="0">
                <a:solidFill>
                  <a:schemeClr val="bg1"/>
                </a:solidFill>
              </a:rPr>
              <a:t>例子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845596"/>
              </p:ext>
            </p:extLst>
          </p:nvPr>
        </p:nvGraphicFramePr>
        <p:xfrm>
          <a:off x="298450" y="1593850"/>
          <a:ext cx="4874893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2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7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525" b="1" spc="-22" baseline="1182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表 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department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50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50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5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350" b="1" spc="65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約束</a:t>
                      </a:r>
                      <a:endParaRPr sz="2350">
                        <a:latin typeface="FZLTTHK--GBK1-0"/>
                        <a:cs typeface="FZLTTHK--GBK1-0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50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25" dirty="0">
                          <a:latin typeface="FZLTXHK--GBK1-0"/>
                          <a:cs typeface="FZLTXHK--GBK1-0"/>
                        </a:rPr>
                        <a:t>主鍵</a:t>
                      </a:r>
                      <a:endParaRPr sz="2400">
                        <a:latin typeface="FZLTXHK--GBK1-0"/>
                        <a:cs typeface="FZLTXHK--GBK1-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4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350" b="1" spc="75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數據類型</a:t>
                      </a:r>
                      <a:endParaRPr sz="2350">
                        <a:latin typeface="FZLTTHK--GBK1-0"/>
                        <a:cs typeface="FZLTTHK--GBK1-0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50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int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2E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spc="-105" dirty="0">
                          <a:latin typeface="Arial"/>
                          <a:cs typeface="Arial"/>
                        </a:rPr>
                        <a:t>varchar(36)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350" b="1" spc="65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說明</a:t>
                      </a:r>
                      <a:endParaRPr sz="2350">
                        <a:latin typeface="FZLTTHK--GBK1-0"/>
                        <a:cs typeface="FZLTTHK--GBK1-0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50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latin typeface="FZLTXHK--GBK1-0"/>
                          <a:cs typeface="FZLTXHK--GBK1-0"/>
                        </a:rPr>
                        <a:t>部門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ID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4D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15" dirty="0">
                          <a:latin typeface="FZLTXHK--GBK1-0"/>
                          <a:cs typeface="FZLTXHK--GBK1-0"/>
                        </a:rPr>
                        <a:t>部門名稱</a:t>
                      </a:r>
                      <a:endParaRPr sz="2400">
                        <a:latin typeface="FZLTXHK--GBK1-0"/>
                        <a:cs typeface="FZLTXHK--GBK1-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 rowSpan="4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350" b="1" spc="65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數據</a:t>
                      </a:r>
                      <a:endParaRPr sz="2350">
                        <a:latin typeface="FZLTTHK--GBK1-0"/>
                        <a:cs typeface="FZLTTHK--GBK1-0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50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2E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320" dirty="0">
                          <a:latin typeface="Arial"/>
                          <a:cs typeface="Arial"/>
                        </a:rPr>
                        <a:t>I</a:t>
                      </a:r>
                      <a:r>
                        <a:rPr lang="zh-CN" altLang="en-US" sz="2400" spc="-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20" dirty="0">
                          <a:latin typeface="Arial"/>
                          <a:cs typeface="Arial"/>
                        </a:rPr>
                        <a:t>T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50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4D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FID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50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2E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160" dirty="0">
                          <a:latin typeface="Arial"/>
                          <a:cs typeface="Arial"/>
                        </a:rPr>
                        <a:t>QA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50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4D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HR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335393" y="1593850"/>
          <a:ext cx="6598919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85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525" b="1" spc="944" baseline="1182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表</a:t>
                      </a:r>
                      <a:r>
                        <a:rPr sz="24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employee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350" b="1" spc="65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約束</a:t>
                      </a:r>
                      <a:endParaRPr sz="2350">
                        <a:latin typeface="FZLTTHK--GBK1-0"/>
                        <a:cs typeface="FZLTTHK--GBK1-0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25" dirty="0">
                          <a:latin typeface="FZLTXHK--GBK1-0"/>
                          <a:cs typeface="FZLTXHK--GBK1-0"/>
                        </a:rPr>
                        <a:t>主鍵</a:t>
                      </a:r>
                      <a:endParaRPr sz="2400">
                        <a:latin typeface="FZLTXHK--GBK1-0"/>
                        <a:cs typeface="FZLTXHK--GBK1-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25" dirty="0">
                          <a:latin typeface="FZLTXHK--GBK1-0"/>
                          <a:cs typeface="FZLTXHK--GBK1-0"/>
                        </a:rPr>
                        <a:t>非空</a:t>
                      </a:r>
                      <a:endParaRPr sz="2400">
                        <a:latin typeface="FZLTXHK--GBK1-0"/>
                        <a:cs typeface="FZLTXHK--GBK1-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350" b="1" spc="75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數據類型</a:t>
                      </a:r>
                      <a:endParaRPr sz="2350">
                        <a:latin typeface="FZLTTHK--GBK1-0"/>
                        <a:cs typeface="FZLTTHK--GBK1-0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int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spc="-45" dirty="0">
                          <a:latin typeface="Arial"/>
                          <a:cs typeface="Arial"/>
                        </a:rPr>
                        <a:t>varchar(36)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40" dirty="0">
                          <a:latin typeface="Arial"/>
                          <a:cs typeface="Arial"/>
                        </a:rPr>
                        <a:t>int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int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350" b="1" spc="65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說明</a:t>
                      </a:r>
                      <a:endParaRPr sz="2350">
                        <a:latin typeface="FZLTTHK--GBK1-0"/>
                        <a:cs typeface="FZLTTHK--GBK1-0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20" dirty="0">
                          <a:latin typeface="FZLTXHK--GBK1-0"/>
                          <a:cs typeface="FZLTXHK--GBK1-0"/>
                        </a:rPr>
                        <a:t>員工號</a:t>
                      </a:r>
                      <a:endParaRPr sz="2400">
                        <a:latin typeface="FZLTXHK--GBK1-0"/>
                        <a:cs typeface="FZLTXHK--GBK1-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25" dirty="0">
                          <a:latin typeface="FZLTXHK--GBK1-0"/>
                          <a:cs typeface="FZLTXHK--GBK1-0"/>
                        </a:rPr>
                        <a:t>名字</a:t>
                      </a:r>
                      <a:endParaRPr sz="2400">
                        <a:latin typeface="FZLTXHK--GBK1-0"/>
                        <a:cs typeface="FZLTXHK--GBK1-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25" dirty="0">
                          <a:latin typeface="FZLTXHK--GBK1-0"/>
                          <a:cs typeface="FZLTXHK--GBK1-0"/>
                        </a:rPr>
                        <a:t>年齡</a:t>
                      </a:r>
                      <a:endParaRPr sz="2400">
                        <a:latin typeface="FZLTXHK--GBK1-0"/>
                        <a:cs typeface="FZLTXHK--GBK1-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latin typeface="FZLTXHK--GBK1-0"/>
                          <a:cs typeface="FZLTXHK--GBK1-0"/>
                        </a:rPr>
                        <a:t>部門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ID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 rowSpan="4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350" b="1" spc="65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數據</a:t>
                      </a:r>
                      <a:endParaRPr sz="2350">
                        <a:latin typeface="FZLTTHK--GBK1-0"/>
                        <a:cs typeface="FZLTTHK--GBK1-0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Gary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30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Sean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25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Jane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20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Mark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23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291" y="1004315"/>
            <a:ext cx="8279983" cy="31264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00C6BB"/>
              </a:buClr>
              <a:buFont typeface="Wingdings"/>
              <a:buChar char=""/>
              <a:tabLst>
                <a:tab pos="469265" algn="l"/>
              </a:tabLst>
            </a:pPr>
            <a:r>
              <a:rPr sz="2600" b="1" spc="10" dirty="0">
                <a:solidFill>
                  <a:srgbClr val="ED515C"/>
                </a:solidFill>
                <a:latin typeface="FZLTTHK--GBK1-0"/>
                <a:cs typeface="FZLTTHK--GBK1-0"/>
              </a:rPr>
              <a:t>交叉連接 —— 笛卡爾積 —— </a:t>
            </a:r>
            <a:r>
              <a:rPr sz="2600" b="1" spc="-190" dirty="0">
                <a:solidFill>
                  <a:srgbClr val="ED515C"/>
                </a:solidFill>
                <a:latin typeface="FZLTTHK--GBK1-0"/>
                <a:cs typeface="FZLTTHK--GBK1-0"/>
              </a:rPr>
              <a:t>join</a:t>
            </a:r>
            <a:r>
              <a:rPr sz="2600" b="1" spc="-50" dirty="0">
                <a:solidFill>
                  <a:srgbClr val="ED515C"/>
                </a:solidFill>
                <a:latin typeface="FZLTTHK--GBK1-0"/>
                <a:cs typeface="FZLTTHK--GBK1-0"/>
              </a:rPr>
              <a:t> 或 </a:t>
            </a:r>
            <a:r>
              <a:rPr sz="2600" b="1" spc="-470" dirty="0">
                <a:solidFill>
                  <a:srgbClr val="ED515C"/>
                </a:solidFill>
                <a:latin typeface="FZLTTHK--GBK1-0"/>
                <a:cs typeface="FZLTTHK--GBK1-0"/>
              </a:rPr>
              <a:t>cross</a:t>
            </a:r>
            <a:r>
              <a:rPr sz="2600" b="1" spc="-80" dirty="0">
                <a:solidFill>
                  <a:srgbClr val="ED515C"/>
                </a:solidFill>
                <a:latin typeface="FZLTTHK--GBK1-0"/>
                <a:cs typeface="FZLTTHK--GBK1-0"/>
              </a:rPr>
              <a:t> </a:t>
            </a:r>
            <a:r>
              <a:rPr sz="2600" b="1" spc="-20" dirty="0">
                <a:solidFill>
                  <a:srgbClr val="ED515C"/>
                </a:solidFill>
                <a:latin typeface="FZLTTHK--GBK1-0"/>
                <a:cs typeface="FZLTTHK--GBK1-0"/>
              </a:rPr>
              <a:t>join</a:t>
            </a:r>
            <a:endParaRPr sz="2600" dirty="0">
              <a:latin typeface="FZLTTHK--GBK1-0"/>
              <a:cs typeface="FZLTTHK--GBK1-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50" dirty="0">
              <a:latin typeface="FZLTTHK--GBK1-0"/>
              <a:cs typeface="FZLTTHK--GBK1-0"/>
            </a:endParaRPr>
          </a:p>
          <a:p>
            <a:pPr marL="12700">
              <a:lnSpc>
                <a:spcPct val="100000"/>
              </a:lnSpc>
            </a:pPr>
            <a:r>
              <a:rPr sz="2600" b="1" spc="-5" dirty="0">
                <a:solidFill>
                  <a:srgbClr val="00635D"/>
                </a:solidFill>
                <a:latin typeface="FZLTTHK--GBK1-0"/>
                <a:cs typeface="FZLTTHK--GBK1-0"/>
              </a:rPr>
              <a:t>使用交叉連接查詢部門表和員工表中所有數據：</a:t>
            </a:r>
            <a:endParaRPr sz="2600" dirty="0">
              <a:latin typeface="FZLTTHK--GBK1-0"/>
              <a:cs typeface="FZLTTHK--GBK1-0"/>
            </a:endParaRPr>
          </a:p>
          <a:p>
            <a:pPr marL="469265" marR="960755" indent="-457200">
              <a:lnSpc>
                <a:spcPts val="4490"/>
              </a:lnSpc>
              <a:spcBef>
                <a:spcPts val="280"/>
              </a:spcBef>
              <a:buClr>
                <a:srgbClr val="00C6BB"/>
              </a:buClr>
              <a:buFont typeface="Arial"/>
              <a:buChar char="•"/>
              <a:tabLst>
                <a:tab pos="3212465" algn="l"/>
              </a:tabLst>
            </a:pPr>
            <a:r>
              <a:rPr sz="2600" spc="-65" dirty="0">
                <a:solidFill>
                  <a:srgbClr val="00635D"/>
                </a:solidFill>
                <a:latin typeface="FZLTXHK--GBK1-0"/>
                <a:cs typeface="FZLTXHK--GBK1-0"/>
              </a:rPr>
              <a:t>select </a:t>
            </a:r>
            <a:r>
              <a:rPr sz="2600" dirty="0">
                <a:solidFill>
                  <a:srgbClr val="00635D"/>
                </a:solidFill>
                <a:latin typeface="FZLTXHK--GBK1-0"/>
                <a:cs typeface="FZLTXHK--GBK1-0"/>
              </a:rPr>
              <a:t>*</a:t>
            </a:r>
            <a:r>
              <a:rPr sz="2600" spc="-45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600" dirty="0">
                <a:solidFill>
                  <a:srgbClr val="00635D"/>
                </a:solidFill>
                <a:latin typeface="FZLTXHK--GBK1-0"/>
                <a:cs typeface="FZLTXHK--GBK1-0"/>
              </a:rPr>
              <a:t>from</a:t>
            </a:r>
            <a:r>
              <a:rPr sz="2600" spc="-4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600" dirty="0">
                <a:solidFill>
                  <a:srgbClr val="00635D"/>
                </a:solidFill>
                <a:latin typeface="FZLTXHK--GBK1-0"/>
                <a:cs typeface="FZLTXHK--GBK1-0"/>
              </a:rPr>
              <a:t>department</a:t>
            </a:r>
            <a:r>
              <a:rPr sz="2600" spc="-55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600" spc="70" dirty="0">
                <a:solidFill>
                  <a:srgbClr val="00635D"/>
                </a:solidFill>
                <a:latin typeface="FZLTXHK--GBK1-0"/>
                <a:cs typeface="FZLTXHK--GBK1-0"/>
              </a:rPr>
              <a:t>join</a:t>
            </a:r>
            <a:r>
              <a:rPr sz="2600" spc="-4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600" spc="-10" dirty="0">
                <a:solidFill>
                  <a:srgbClr val="00635D"/>
                </a:solidFill>
                <a:latin typeface="FZLTXHK--GBK1-0"/>
                <a:cs typeface="FZLTXHK--GBK1-0"/>
              </a:rPr>
              <a:t>employee;	</a:t>
            </a:r>
            <a:r>
              <a:rPr sz="2600" spc="-50" dirty="0">
                <a:solidFill>
                  <a:srgbClr val="00635D"/>
                </a:solidFill>
                <a:latin typeface="FZLTXHK--GBK1-0"/>
                <a:cs typeface="FZLTXHK--GBK1-0"/>
              </a:rPr>
              <a:t>或</a:t>
            </a:r>
            <a:endParaRPr sz="2600" dirty="0">
              <a:latin typeface="FZLTXHK--GBK1-0"/>
              <a:cs typeface="FZLTXHK--GBK1-0"/>
            </a:endParaRPr>
          </a:p>
          <a:p>
            <a:pPr marL="469265" indent="-456565">
              <a:lnSpc>
                <a:spcPct val="100000"/>
              </a:lnSpc>
              <a:spcBef>
                <a:spcPts val="1010"/>
              </a:spcBef>
              <a:buClr>
                <a:srgbClr val="00C6BB"/>
              </a:buClr>
              <a:buFont typeface="Arial"/>
              <a:buChar char="•"/>
              <a:tabLst>
                <a:tab pos="469265" algn="l"/>
                <a:tab pos="5380990" algn="l"/>
              </a:tabLst>
            </a:pPr>
            <a:r>
              <a:rPr sz="2600" spc="-65" dirty="0">
                <a:solidFill>
                  <a:srgbClr val="00635D"/>
                </a:solidFill>
                <a:latin typeface="FZLTXHK--GBK1-0"/>
                <a:cs typeface="FZLTXHK--GBK1-0"/>
              </a:rPr>
              <a:t>select</a:t>
            </a:r>
            <a:r>
              <a:rPr sz="2600" spc="-2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600" dirty="0">
                <a:solidFill>
                  <a:srgbClr val="00635D"/>
                </a:solidFill>
                <a:latin typeface="FZLTXHK--GBK1-0"/>
                <a:cs typeface="FZLTXHK--GBK1-0"/>
              </a:rPr>
              <a:t>*</a:t>
            </a:r>
            <a:r>
              <a:rPr sz="2600" spc="-1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600" dirty="0">
                <a:solidFill>
                  <a:srgbClr val="00635D"/>
                </a:solidFill>
                <a:latin typeface="FZLTXHK--GBK1-0"/>
                <a:cs typeface="FZLTXHK--GBK1-0"/>
              </a:rPr>
              <a:t>from</a:t>
            </a:r>
            <a:r>
              <a:rPr sz="2600" spc="-5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600" dirty="0">
                <a:solidFill>
                  <a:srgbClr val="00635D"/>
                </a:solidFill>
                <a:latin typeface="FZLTXHK--GBK1-0"/>
                <a:cs typeface="FZLTXHK--GBK1-0"/>
              </a:rPr>
              <a:t>department</a:t>
            </a:r>
            <a:r>
              <a:rPr sz="2600" spc="-15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600" spc="-10" dirty="0">
                <a:solidFill>
                  <a:srgbClr val="00635D"/>
                </a:solidFill>
                <a:latin typeface="FZLTXHK--GBK1-0"/>
                <a:cs typeface="FZLTXHK--GBK1-0"/>
              </a:rPr>
              <a:t>cross</a:t>
            </a:r>
            <a:r>
              <a:rPr sz="2600" dirty="0">
                <a:solidFill>
                  <a:srgbClr val="00635D"/>
                </a:solidFill>
                <a:latin typeface="FZLTXHK--GBK1-0"/>
                <a:cs typeface="FZLTXHK--GBK1-0"/>
              </a:rPr>
              <a:t>	</a:t>
            </a:r>
            <a:r>
              <a:rPr sz="2600" spc="70" dirty="0">
                <a:solidFill>
                  <a:srgbClr val="00635D"/>
                </a:solidFill>
                <a:latin typeface="FZLTXHK--GBK1-0"/>
                <a:cs typeface="FZLTXHK--GBK1-0"/>
              </a:rPr>
              <a:t>join</a:t>
            </a:r>
            <a:r>
              <a:rPr sz="2600" spc="-6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600" spc="-25" dirty="0">
                <a:solidFill>
                  <a:srgbClr val="00635D"/>
                </a:solidFill>
                <a:latin typeface="FZLTXHK--GBK1-0"/>
                <a:cs typeface="FZLTXHK--GBK1-0"/>
              </a:rPr>
              <a:t>employee;</a:t>
            </a:r>
            <a:endParaRPr sz="2600" dirty="0">
              <a:latin typeface="FZLTXHK--GBK1-0"/>
              <a:cs typeface="FZLTXHK--GBK1-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290" y="5587491"/>
            <a:ext cx="744210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635D"/>
                </a:solidFill>
                <a:latin typeface="FZLTXHK--GBK1-0"/>
                <a:cs typeface="FZLTXHK--GBK1-0"/>
              </a:rPr>
              <a:t>把結果截圖，查詢結果有幾條記錄？為甚麼？</a:t>
            </a:r>
            <a:endParaRPr sz="2800" dirty="0">
              <a:latin typeface="FZLTXHK--GBK1-0"/>
              <a:cs typeface="FZLTXHK--GBK1-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0291" y="210819"/>
            <a:ext cx="52410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操作關聯表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——</a:t>
            </a:r>
            <a:r>
              <a:rPr spc="-25" dirty="0">
                <a:solidFill>
                  <a:schemeClr val="bg1"/>
                </a:solidFill>
              </a:rPr>
              <a:t>例子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A1A8EE-8E7E-6F7D-F832-D3F96F297FBB}"/>
              </a:ext>
            </a:extLst>
          </p:cNvPr>
          <p:cNvSpPr txBox="1"/>
          <p:nvPr/>
        </p:nvSpPr>
        <p:spPr>
          <a:xfrm>
            <a:off x="8425543" y="19333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687" y="60960"/>
            <a:ext cx="3255264" cy="117043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97452" y="241299"/>
            <a:ext cx="2565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rgbClr val="FEFEFE"/>
                </a:solidFill>
                <a:latin typeface="FZLTTHK--GBK1-0"/>
                <a:cs typeface="FZLTTHK--GBK1-0"/>
              </a:rPr>
              <a:t>操作關聯表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97452" y="1061212"/>
            <a:ext cx="10188575" cy="142494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45"/>
              </a:spcBef>
              <a:buFont typeface="Wingdings"/>
              <a:buChar char=""/>
              <a:tabLst>
                <a:tab pos="354965" algn="l"/>
              </a:tabLst>
            </a:pPr>
            <a:r>
              <a:rPr sz="2800" b="1" spc="-20" dirty="0">
                <a:solidFill>
                  <a:srgbClr val="028365"/>
                </a:solidFill>
                <a:latin typeface="FZLTTHK--GBK1-0"/>
                <a:cs typeface="FZLTTHK--GBK1-0"/>
              </a:rPr>
              <a:t>內連接</a:t>
            </a:r>
            <a:endParaRPr sz="2800" dirty="0">
              <a:solidFill>
                <a:srgbClr val="028365"/>
              </a:solidFill>
              <a:latin typeface="FZLTTHK--GBK1-0"/>
              <a:cs typeface="FZLTTHK--GBK1-0"/>
            </a:endParaRPr>
          </a:p>
          <a:p>
            <a:pPr marL="12700" marR="5080">
              <a:lnSpc>
                <a:spcPts val="3000"/>
              </a:lnSpc>
              <a:spcBef>
                <a:spcPts val="1050"/>
              </a:spcBef>
            </a:pPr>
            <a:r>
              <a:rPr sz="2800" dirty="0">
                <a:solidFill>
                  <a:schemeClr val="tx1"/>
                </a:solidFill>
                <a:latin typeface="FZLTXHK--GBK1-0"/>
                <a:cs typeface="FZLTXHK--GBK1-0"/>
              </a:rPr>
              <a:t>又稱簡單連接或自然連接，它使用比較運算符對</a:t>
            </a:r>
            <a:r>
              <a:rPr sz="2800" spc="-75" dirty="0">
                <a:solidFill>
                  <a:schemeClr val="tx1"/>
                </a:solidFill>
                <a:latin typeface="FZLTXHK--GBK1-0"/>
                <a:cs typeface="FZLTXHK--GBK1-0"/>
              </a:rPr>
              <a:t>2</a:t>
            </a:r>
            <a:r>
              <a:rPr sz="2800" spc="-10" dirty="0">
                <a:solidFill>
                  <a:schemeClr val="tx1"/>
                </a:solidFill>
                <a:latin typeface="FZLTXHK--GBK1-0"/>
                <a:cs typeface="FZLTXHK--GBK1-0"/>
              </a:rPr>
              <a:t>個表中的數據進</a:t>
            </a:r>
            <a:r>
              <a:rPr sz="2800" spc="-5" dirty="0">
                <a:solidFill>
                  <a:schemeClr val="tx1"/>
                </a:solidFill>
                <a:latin typeface="FZLTXHK--GBK1-0"/>
                <a:cs typeface="FZLTXHK--GBK1-0"/>
              </a:rPr>
              <a:t>行比較，並列出與連接條件匹配的數據行，組成新的記錄。</a:t>
            </a:r>
            <a:endParaRPr sz="2800" dirty="0">
              <a:solidFill>
                <a:schemeClr val="tx1"/>
              </a:solidFill>
              <a:latin typeface="FZLTXHK--GBK1-0"/>
              <a:cs typeface="FZLTXHK--GBK1-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7452" y="3487420"/>
            <a:ext cx="5274748" cy="2072619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800" spc="-70" dirty="0">
                <a:solidFill>
                  <a:schemeClr val="accent2"/>
                </a:solidFill>
                <a:latin typeface="FZLTXHK--GBK1-0"/>
                <a:cs typeface="FZLTXHK--GBK1-0"/>
              </a:rPr>
              <a:t>select</a:t>
            </a:r>
            <a:r>
              <a:rPr sz="2800" spc="-30" dirty="0">
                <a:solidFill>
                  <a:schemeClr val="accent2"/>
                </a:solidFill>
                <a:latin typeface="FZLTXHK--GBK1-0"/>
                <a:cs typeface="FZLTXHK--GBK1-0"/>
              </a:rPr>
              <a:t> 查詢字段</a:t>
            </a:r>
            <a:endParaRPr sz="2800" dirty="0">
              <a:solidFill>
                <a:schemeClr val="accent2"/>
              </a:solidFill>
              <a:latin typeface="FZLTXHK--GBK1-0"/>
              <a:cs typeface="FZLTXHK--GBK1-0"/>
            </a:endParaRPr>
          </a:p>
          <a:p>
            <a:pPr marL="12700" marR="5080">
              <a:lnSpc>
                <a:spcPct val="118600"/>
              </a:lnSpc>
              <a:spcBef>
                <a:spcPts val="25"/>
              </a:spcBef>
            </a:pPr>
            <a:r>
              <a:rPr sz="2800" dirty="0">
                <a:solidFill>
                  <a:schemeClr val="accent2"/>
                </a:solidFill>
                <a:latin typeface="FZLTXHK--GBK1-0"/>
                <a:cs typeface="FZLTXHK--GBK1-0"/>
              </a:rPr>
              <a:t>from</a:t>
            </a:r>
            <a:r>
              <a:rPr sz="2800" spc="-20" dirty="0">
                <a:solidFill>
                  <a:schemeClr val="accent2"/>
                </a:solidFill>
                <a:latin typeface="FZLTXHK--GBK1-0"/>
                <a:cs typeface="FZLTXHK--GBK1-0"/>
              </a:rPr>
              <a:t> 表</a:t>
            </a:r>
            <a:r>
              <a:rPr sz="2800" spc="254" dirty="0">
                <a:solidFill>
                  <a:schemeClr val="accent2"/>
                </a:solidFill>
                <a:latin typeface="FZLTXHK--GBK1-0"/>
                <a:cs typeface="FZLTXHK--GBK1-0"/>
              </a:rPr>
              <a:t>1</a:t>
            </a:r>
            <a:r>
              <a:rPr sz="2800" spc="-65" dirty="0">
                <a:solidFill>
                  <a:schemeClr val="accent2"/>
                </a:solidFill>
                <a:latin typeface="FZLTXHK--GBK1-0"/>
                <a:cs typeface="FZLTXHK--GBK1-0"/>
              </a:rPr>
              <a:t> [</a:t>
            </a:r>
            <a:r>
              <a:rPr sz="2800" spc="-100" dirty="0">
                <a:solidFill>
                  <a:schemeClr val="accent2"/>
                </a:solidFill>
                <a:latin typeface="FZLTXHK--GBK1-0"/>
                <a:cs typeface="FZLTXHK--GBK1-0"/>
              </a:rPr>
              <a:t>INNER</a:t>
            </a:r>
            <a:r>
              <a:rPr sz="2800" spc="-60" dirty="0">
                <a:solidFill>
                  <a:schemeClr val="accent2"/>
                </a:solidFill>
                <a:latin typeface="FZLTXHK--GBK1-0"/>
                <a:cs typeface="FZLTXHK--GBK1-0"/>
              </a:rPr>
              <a:t>] </a:t>
            </a:r>
            <a:r>
              <a:rPr sz="2800" spc="-120" dirty="0">
                <a:solidFill>
                  <a:schemeClr val="accent2"/>
                </a:solidFill>
                <a:latin typeface="FZLTXHK--GBK1-0"/>
                <a:cs typeface="FZLTXHK--GBK1-0"/>
              </a:rPr>
              <a:t>JOIN</a:t>
            </a:r>
            <a:r>
              <a:rPr sz="2800" spc="-20" dirty="0">
                <a:solidFill>
                  <a:schemeClr val="accent2"/>
                </a:solidFill>
                <a:latin typeface="FZLTXHK--GBK1-0"/>
                <a:cs typeface="FZLTXHK--GBK1-0"/>
              </a:rPr>
              <a:t> 表</a:t>
            </a:r>
            <a:r>
              <a:rPr sz="2800" spc="-50" dirty="0">
                <a:solidFill>
                  <a:schemeClr val="accent2"/>
                </a:solidFill>
                <a:latin typeface="FZLTXHK--GBK1-0"/>
                <a:cs typeface="FZLTXHK--GBK1-0"/>
              </a:rPr>
              <a:t>2</a:t>
            </a:r>
            <a:r>
              <a:rPr sz="2800" spc="700" dirty="0">
                <a:solidFill>
                  <a:schemeClr val="accent2"/>
                </a:solidFill>
                <a:latin typeface="FZLTXHK--GBK1-0"/>
                <a:cs typeface="FZLTXHK--GBK1-0"/>
              </a:rPr>
              <a:t> </a:t>
            </a:r>
            <a:r>
              <a:rPr sz="2800" dirty="0">
                <a:solidFill>
                  <a:schemeClr val="accent2"/>
                </a:solidFill>
                <a:latin typeface="FZLTXHK--GBK1-0"/>
                <a:cs typeface="FZLTXHK--GBK1-0"/>
              </a:rPr>
              <a:t>ON</a:t>
            </a:r>
            <a:r>
              <a:rPr sz="2800" spc="-45" dirty="0">
                <a:solidFill>
                  <a:schemeClr val="accent2"/>
                </a:solidFill>
                <a:latin typeface="FZLTXHK--GBK1-0"/>
                <a:cs typeface="FZLTXHK--GBK1-0"/>
              </a:rPr>
              <a:t> 表</a:t>
            </a:r>
            <a:r>
              <a:rPr sz="2800" dirty="0">
                <a:solidFill>
                  <a:schemeClr val="accent2"/>
                </a:solidFill>
                <a:latin typeface="FZLTXHK--GBK1-0"/>
                <a:cs typeface="FZLTXHK--GBK1-0"/>
              </a:rPr>
              <a:t>1</a:t>
            </a:r>
            <a:r>
              <a:rPr sz="2800" spc="30" dirty="0">
                <a:solidFill>
                  <a:schemeClr val="accent2"/>
                </a:solidFill>
                <a:latin typeface="FZLTXHK--GBK1-0"/>
                <a:cs typeface="FZLTXHK--GBK1-0"/>
              </a:rPr>
              <a:t>.關系字段=表</a:t>
            </a:r>
            <a:r>
              <a:rPr sz="2800" spc="-130" dirty="0">
                <a:solidFill>
                  <a:schemeClr val="accent2"/>
                </a:solidFill>
                <a:latin typeface="FZLTXHK--GBK1-0"/>
                <a:cs typeface="FZLTXHK--GBK1-0"/>
              </a:rPr>
              <a:t>2</a:t>
            </a:r>
            <a:r>
              <a:rPr sz="2800" spc="-40" dirty="0">
                <a:solidFill>
                  <a:schemeClr val="accent2"/>
                </a:solidFill>
                <a:latin typeface="FZLTXHK--GBK1-0"/>
                <a:cs typeface="FZLTXHK--GBK1-0"/>
              </a:rPr>
              <a:t>.關系字段</a:t>
            </a:r>
            <a:endParaRPr sz="2800" dirty="0">
              <a:solidFill>
                <a:schemeClr val="accent2"/>
              </a:solidFill>
              <a:latin typeface="FZLTXHK--GBK1-0"/>
              <a:cs typeface="FZLTXHK--GBK1-0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800" spc="-345" dirty="0">
                <a:solidFill>
                  <a:schemeClr val="accent2"/>
                </a:solidFill>
                <a:latin typeface="FZLTXHK--GBK1-0"/>
                <a:cs typeface="FZLTXHK--GBK1-0"/>
              </a:rPr>
              <a:t>WHERE</a:t>
            </a:r>
            <a:r>
              <a:rPr sz="2800" spc="-30" dirty="0">
                <a:solidFill>
                  <a:schemeClr val="accent2"/>
                </a:solidFill>
                <a:latin typeface="FZLTXHK--GBK1-0"/>
                <a:cs typeface="FZLTXHK--GBK1-0"/>
              </a:rPr>
              <a:t> 條件;</a:t>
            </a:r>
            <a:endParaRPr sz="2800" dirty="0">
              <a:solidFill>
                <a:schemeClr val="accent2"/>
              </a:solidFill>
              <a:latin typeface="FZLTXHK--GBK1-0"/>
              <a:cs typeface="FZLTXHK--GBK1-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98731" y="3441700"/>
            <a:ext cx="4438650" cy="207073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800" spc="-70" dirty="0">
                <a:solidFill>
                  <a:srgbClr val="028365"/>
                </a:solidFill>
                <a:latin typeface="FZLTXHK--GBK1-0"/>
                <a:cs typeface="FZLTXHK--GBK1-0"/>
              </a:rPr>
              <a:t>select</a:t>
            </a:r>
            <a:r>
              <a:rPr sz="2800" spc="-30" dirty="0">
                <a:solidFill>
                  <a:srgbClr val="028365"/>
                </a:solidFill>
                <a:latin typeface="FZLTXHK--GBK1-0"/>
                <a:cs typeface="FZLTXHK--GBK1-0"/>
              </a:rPr>
              <a:t> 查詢字段</a:t>
            </a:r>
            <a:endParaRPr sz="2800" dirty="0">
              <a:solidFill>
                <a:srgbClr val="028365"/>
              </a:solidFill>
              <a:latin typeface="FZLTXHK--GBK1-0"/>
              <a:cs typeface="FZLTXHK--GBK1-0"/>
            </a:endParaRPr>
          </a:p>
          <a:p>
            <a:pPr marL="12700" marR="5080">
              <a:lnSpc>
                <a:spcPct val="118600"/>
              </a:lnSpc>
              <a:spcBef>
                <a:spcPts val="25"/>
              </a:spcBef>
            </a:pPr>
            <a:r>
              <a:rPr sz="2800" dirty="0">
                <a:solidFill>
                  <a:srgbClr val="028365"/>
                </a:solidFill>
                <a:latin typeface="FZLTXHK--GBK1-0"/>
                <a:cs typeface="FZLTXHK--GBK1-0"/>
              </a:rPr>
              <a:t>from</a:t>
            </a:r>
            <a:r>
              <a:rPr sz="2800" spc="-20" dirty="0">
                <a:solidFill>
                  <a:srgbClr val="028365"/>
                </a:solidFill>
                <a:latin typeface="FZLTXHK--GBK1-0"/>
                <a:cs typeface="FZLTXHK--GBK1-0"/>
              </a:rPr>
              <a:t> 表</a:t>
            </a:r>
            <a:r>
              <a:rPr sz="2800" spc="254" dirty="0">
                <a:solidFill>
                  <a:srgbClr val="028365"/>
                </a:solidFill>
                <a:latin typeface="FZLTXHK--GBK1-0"/>
                <a:cs typeface="FZLTXHK--GBK1-0"/>
              </a:rPr>
              <a:t>1</a:t>
            </a:r>
            <a:r>
              <a:rPr sz="2800" spc="-65" dirty="0">
                <a:solidFill>
                  <a:srgbClr val="028365"/>
                </a:solidFill>
                <a:latin typeface="FZLTXHK--GBK1-0"/>
                <a:cs typeface="FZLTXHK--GBK1-0"/>
              </a:rPr>
              <a:t> [</a:t>
            </a:r>
            <a:r>
              <a:rPr sz="2800" spc="-100" dirty="0">
                <a:solidFill>
                  <a:srgbClr val="028365"/>
                </a:solidFill>
                <a:latin typeface="FZLTXHK--GBK1-0"/>
                <a:cs typeface="FZLTXHK--GBK1-0"/>
              </a:rPr>
              <a:t>INNER</a:t>
            </a:r>
            <a:r>
              <a:rPr sz="2800" spc="-60" dirty="0">
                <a:solidFill>
                  <a:srgbClr val="028365"/>
                </a:solidFill>
                <a:latin typeface="FZLTXHK--GBK1-0"/>
                <a:cs typeface="FZLTXHK--GBK1-0"/>
              </a:rPr>
              <a:t>] </a:t>
            </a:r>
            <a:r>
              <a:rPr sz="2800" spc="-120" dirty="0">
                <a:solidFill>
                  <a:srgbClr val="028365"/>
                </a:solidFill>
                <a:latin typeface="FZLTXHK--GBK1-0"/>
                <a:cs typeface="FZLTXHK--GBK1-0"/>
              </a:rPr>
              <a:t>JOIN</a:t>
            </a:r>
            <a:r>
              <a:rPr sz="2800" spc="-20" dirty="0">
                <a:solidFill>
                  <a:srgbClr val="028365"/>
                </a:solidFill>
                <a:latin typeface="FZLTXHK--GBK1-0"/>
                <a:cs typeface="FZLTXHK--GBK1-0"/>
              </a:rPr>
              <a:t> 表</a:t>
            </a:r>
            <a:r>
              <a:rPr sz="2800" spc="-50" dirty="0">
                <a:solidFill>
                  <a:srgbClr val="028365"/>
                </a:solidFill>
                <a:latin typeface="FZLTXHK--GBK1-0"/>
                <a:cs typeface="FZLTXHK--GBK1-0"/>
              </a:rPr>
              <a:t>2 </a:t>
            </a:r>
            <a:r>
              <a:rPr sz="2800" spc="-175" dirty="0">
                <a:solidFill>
                  <a:srgbClr val="028365"/>
                </a:solidFill>
                <a:latin typeface="FZLTXHK--GBK1-0"/>
                <a:cs typeface="FZLTXHK--GBK1-0"/>
              </a:rPr>
              <a:t>USING</a:t>
            </a:r>
            <a:r>
              <a:rPr sz="2800" spc="-120" dirty="0">
                <a:solidFill>
                  <a:srgbClr val="028365"/>
                </a:solidFill>
                <a:latin typeface="FZLTXHK--GBK1-0"/>
                <a:cs typeface="FZLTXHK--GBK1-0"/>
              </a:rPr>
              <a:t> (公共關系字段,…)</a:t>
            </a:r>
            <a:endParaRPr sz="2800" dirty="0">
              <a:solidFill>
                <a:srgbClr val="028365"/>
              </a:solidFill>
              <a:latin typeface="FZLTXHK--GBK1-0"/>
              <a:cs typeface="FZLTXHK--GBK1-0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800" spc="-345" dirty="0">
                <a:solidFill>
                  <a:srgbClr val="028365"/>
                </a:solidFill>
                <a:latin typeface="FZLTXHK--GBK1-0"/>
                <a:cs typeface="FZLTXHK--GBK1-0"/>
              </a:rPr>
              <a:t>WHERE</a:t>
            </a:r>
            <a:r>
              <a:rPr sz="2800" spc="-30" dirty="0">
                <a:solidFill>
                  <a:srgbClr val="028365"/>
                </a:solidFill>
                <a:latin typeface="FZLTXHK--GBK1-0"/>
                <a:cs typeface="FZLTXHK--GBK1-0"/>
              </a:rPr>
              <a:t> 條件;</a:t>
            </a:r>
            <a:endParaRPr sz="2800" dirty="0">
              <a:solidFill>
                <a:srgbClr val="028365"/>
              </a:solidFill>
              <a:latin typeface="FZLTXHK--GBK1-0"/>
              <a:cs typeface="FZLTXHK--GBK1-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687" y="73152"/>
            <a:ext cx="1749552" cy="1170432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97452" y="245533"/>
            <a:ext cx="1061085" cy="623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00" b="1" spc="125" dirty="0">
                <a:solidFill>
                  <a:srgbClr val="FEFEFE"/>
                </a:solidFill>
                <a:latin typeface="FZLTTHK--GBK1-0"/>
                <a:cs typeface="FZLTTHK--GBK1-0"/>
              </a:rPr>
              <a:t>內容</a:t>
            </a:r>
            <a:endParaRPr sz="3900">
              <a:latin typeface="FZLTTHK--GBK1-0"/>
              <a:cs typeface="FZLTTHK--GBK1-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7452" y="988059"/>
            <a:ext cx="2178685" cy="1967230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800" spc="200" dirty="0">
                <a:solidFill>
                  <a:schemeClr val="tx1"/>
                </a:solidFill>
                <a:latin typeface="Wingdings 2"/>
                <a:cs typeface="Wingdings 2"/>
              </a:rPr>
              <a:t></a:t>
            </a:r>
            <a:r>
              <a:rPr sz="4125" b="1" spc="75" baseline="1010" dirty="0">
                <a:solidFill>
                  <a:schemeClr val="tx1"/>
                </a:solidFill>
                <a:latin typeface="FZLTTHK--GBK1-0"/>
                <a:cs typeface="FZLTTHK--GBK1-0"/>
              </a:rPr>
              <a:t>外鍵</a:t>
            </a:r>
            <a:endParaRPr sz="4125" baseline="1010" dirty="0">
              <a:solidFill>
                <a:schemeClr val="tx1"/>
              </a:solidFill>
              <a:latin typeface="FZLTTHK--GBK1-0"/>
              <a:cs typeface="FZLTTHK--GBK1-0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800" spc="200" dirty="0">
                <a:solidFill>
                  <a:schemeClr val="tx1"/>
                </a:solidFill>
                <a:latin typeface="Wingdings 2"/>
                <a:cs typeface="Wingdings 2"/>
              </a:rPr>
              <a:t></a:t>
            </a:r>
            <a:r>
              <a:rPr sz="4125" b="1" spc="97" baseline="1010" dirty="0">
                <a:solidFill>
                  <a:schemeClr val="tx1"/>
                </a:solidFill>
                <a:latin typeface="FZLTTHK--GBK1-0"/>
                <a:cs typeface="FZLTTHK--GBK1-0"/>
              </a:rPr>
              <a:t>操作關聯表</a:t>
            </a:r>
            <a:endParaRPr sz="4125" baseline="1010" dirty="0">
              <a:solidFill>
                <a:schemeClr val="tx1"/>
              </a:solidFill>
              <a:latin typeface="FZLTTHK--GBK1-0"/>
              <a:cs typeface="FZLTTHK--GBK1-0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2800" spc="200" dirty="0">
                <a:solidFill>
                  <a:schemeClr val="tx1"/>
                </a:solidFill>
                <a:latin typeface="Wingdings 2"/>
                <a:cs typeface="Wingdings 2"/>
              </a:rPr>
              <a:t></a:t>
            </a:r>
            <a:r>
              <a:rPr sz="4125" b="1" spc="89" baseline="1010" dirty="0">
                <a:solidFill>
                  <a:schemeClr val="tx1"/>
                </a:solidFill>
                <a:latin typeface="FZLTTHK--GBK1-0"/>
                <a:cs typeface="FZLTTHK--GBK1-0"/>
              </a:rPr>
              <a:t>連接查詢</a:t>
            </a:r>
            <a:endParaRPr sz="4125" baseline="1010" dirty="0">
              <a:solidFill>
                <a:schemeClr val="tx1"/>
              </a:solidFill>
              <a:latin typeface="FZLTTHK--GBK1-0"/>
              <a:cs typeface="FZLTTHK--GBK1-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7452" y="5739891"/>
            <a:ext cx="818895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25" b="1" spc="104" baseline="1010" dirty="0">
                <a:solidFill>
                  <a:schemeClr val="tx1"/>
                </a:solidFill>
                <a:latin typeface="FZLTTHK--GBK1-0"/>
                <a:cs typeface="FZLTTHK--GBK1-0"/>
              </a:rPr>
              <a:t>說明</a:t>
            </a:r>
            <a:r>
              <a:rPr sz="2800" b="1" spc="-30" dirty="0"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sz="4125" b="1" spc="104" baseline="1010" dirty="0">
                <a:solidFill>
                  <a:schemeClr val="tx1"/>
                </a:solidFill>
                <a:latin typeface="FZLTTHK--GBK1-0"/>
                <a:cs typeface="FZLTTHK--GBK1-0"/>
              </a:rPr>
              <a:t>文中所有</a:t>
            </a:r>
            <a:r>
              <a:rPr sz="2800" b="1" dirty="0">
                <a:solidFill>
                  <a:schemeClr val="tx1"/>
                </a:solidFill>
                <a:latin typeface="Arial"/>
                <a:cs typeface="Arial"/>
              </a:rPr>
              <a:t>XXX</a:t>
            </a:r>
            <a:r>
              <a:rPr sz="4125" b="1" spc="104" baseline="1010" dirty="0">
                <a:solidFill>
                  <a:schemeClr val="tx1"/>
                </a:solidFill>
                <a:latin typeface="FZLTTHK--GBK1-0"/>
                <a:cs typeface="FZLTTHK--GBK1-0"/>
              </a:rPr>
              <a:t>都為你名字每個字拼音的首字母</a:t>
            </a:r>
            <a:endParaRPr sz="4125" baseline="1010" dirty="0">
              <a:solidFill>
                <a:schemeClr val="tx1"/>
              </a:solidFill>
              <a:latin typeface="FZLTTHK--GBK1-0"/>
              <a:cs typeface="FZLTTHK--GBK1-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493671" y="6374891"/>
            <a:ext cx="1663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C6BB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290" y="817372"/>
            <a:ext cx="10337709" cy="3604961"/>
          </a:xfrm>
          <a:prstGeom prst="rect">
            <a:avLst/>
          </a:prstGeom>
        </p:spPr>
        <p:txBody>
          <a:bodyPr vert="horz" wrap="square" lIns="0" tIns="23495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850"/>
              </a:spcBef>
              <a:buClr>
                <a:srgbClr val="00C6BB"/>
              </a:buClr>
              <a:buFont typeface="Wingdings"/>
              <a:buChar char=""/>
              <a:tabLst>
                <a:tab pos="469265" algn="l"/>
              </a:tabLst>
            </a:pPr>
            <a:r>
              <a:rPr sz="2800" b="1" spc="-20" dirty="0">
                <a:solidFill>
                  <a:srgbClr val="ED515C"/>
                </a:solidFill>
                <a:latin typeface="FZLTTHK--GBK1-0"/>
                <a:cs typeface="FZLTTHK--GBK1-0"/>
              </a:rPr>
              <a:t>內連接</a:t>
            </a:r>
            <a:endParaRPr sz="2800" dirty="0">
              <a:latin typeface="FZLTTHK--GBK1-0"/>
              <a:cs typeface="FZLTTHK--GBK1-0"/>
            </a:endParaRPr>
          </a:p>
          <a:p>
            <a:pPr marL="12700" marR="5080">
              <a:lnSpc>
                <a:spcPct val="151400"/>
              </a:lnSpc>
              <a:spcBef>
                <a:spcPts val="25"/>
              </a:spcBef>
            </a:pPr>
            <a:r>
              <a:rPr sz="2800" b="1" dirty="0">
                <a:solidFill>
                  <a:srgbClr val="00635D"/>
                </a:solidFill>
                <a:latin typeface="FZLTTHK--GBK1-0"/>
                <a:cs typeface="FZLTTHK--GBK1-0"/>
              </a:rPr>
              <a:t>在</a:t>
            </a:r>
            <a:r>
              <a:rPr sz="2800" b="1" spc="-150" dirty="0">
                <a:solidFill>
                  <a:srgbClr val="00635D"/>
                </a:solidFill>
                <a:latin typeface="FZLTTHK--GBK1-0"/>
                <a:cs typeface="FZLTTHK--GBK1-0"/>
              </a:rPr>
              <a:t>department</a:t>
            </a:r>
            <a:r>
              <a:rPr sz="2800" b="1" dirty="0">
                <a:solidFill>
                  <a:srgbClr val="00635D"/>
                </a:solidFill>
                <a:latin typeface="FZLTTHK--GBK1-0"/>
                <a:cs typeface="FZLTTHK--GBK1-0"/>
              </a:rPr>
              <a:t>表和</a:t>
            </a:r>
            <a:r>
              <a:rPr sz="2800" b="1" spc="-150" dirty="0">
                <a:solidFill>
                  <a:srgbClr val="00635D"/>
                </a:solidFill>
                <a:latin typeface="FZLTTHK--GBK1-0"/>
                <a:cs typeface="FZLTTHK--GBK1-0"/>
              </a:rPr>
              <a:t>employee</a:t>
            </a:r>
            <a:r>
              <a:rPr sz="2800" b="1" spc="-5" dirty="0">
                <a:solidFill>
                  <a:srgbClr val="00635D"/>
                </a:solidFill>
                <a:latin typeface="FZLTTHK--GBK1-0"/>
                <a:cs typeface="FZLTTHK--GBK1-0"/>
              </a:rPr>
              <a:t>表之間使用內連接查詢。查詢每個人的名字和他所屬部門的名字：</a:t>
            </a:r>
            <a:endParaRPr sz="2800" dirty="0">
              <a:latin typeface="FZLTTHK--GBK1-0"/>
              <a:cs typeface="FZLTTHK--GBK1-0"/>
            </a:endParaRPr>
          </a:p>
          <a:p>
            <a:pPr marL="469900" marR="1137285" indent="-457200">
              <a:lnSpc>
                <a:spcPct val="112900"/>
              </a:lnSpc>
              <a:spcBef>
                <a:spcPts val="1320"/>
              </a:spcBef>
              <a:buClr>
                <a:srgbClr val="00C6BB"/>
              </a:buClr>
              <a:buFont typeface="Arial"/>
              <a:buChar char="•"/>
              <a:tabLst>
                <a:tab pos="469900" algn="l"/>
              </a:tabLst>
            </a:pPr>
            <a:r>
              <a:rPr sz="2800" b="1" spc="-70" dirty="0">
                <a:solidFill>
                  <a:schemeClr val="tx1"/>
                </a:solidFill>
                <a:latin typeface="FZLTXHK--GBK1-0"/>
                <a:cs typeface="FZLTXHK--GBK1-0"/>
              </a:rPr>
              <a:t>select</a:t>
            </a:r>
            <a:r>
              <a:rPr sz="2800" spc="-10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spc="-60" dirty="0">
                <a:solidFill>
                  <a:srgbClr val="00635D"/>
                </a:solidFill>
                <a:latin typeface="FZLTXHK--GBK1-0"/>
                <a:cs typeface="FZLTXHK--GBK1-0"/>
              </a:rPr>
              <a:t>employee.name,</a:t>
            </a:r>
            <a:r>
              <a:rPr sz="2800" spc="-9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spc="-10" dirty="0">
                <a:solidFill>
                  <a:srgbClr val="00635D"/>
                </a:solidFill>
                <a:latin typeface="FZLTXHK--GBK1-0"/>
                <a:cs typeface="FZLTXHK--GBK1-0"/>
              </a:rPr>
              <a:t>department.dname </a:t>
            </a:r>
            <a:r>
              <a:rPr sz="2800" b="1" dirty="0">
                <a:solidFill>
                  <a:schemeClr val="tx1"/>
                </a:solidFill>
                <a:latin typeface="FZLTXHK--GBK1-0"/>
                <a:cs typeface="FZLTXHK--GBK1-0"/>
              </a:rPr>
              <a:t>from</a:t>
            </a:r>
            <a:r>
              <a:rPr sz="2800" spc="1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department</a:t>
            </a:r>
            <a:r>
              <a:rPr sz="2800" spc="15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b="1" spc="75" dirty="0">
                <a:solidFill>
                  <a:schemeClr val="tx1"/>
                </a:solidFill>
                <a:latin typeface="FZLTXHK--GBK1-0"/>
                <a:cs typeface="FZLTXHK--GBK1-0"/>
              </a:rPr>
              <a:t>join</a:t>
            </a:r>
            <a:r>
              <a:rPr sz="2800" spc="1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spc="-10" dirty="0">
                <a:solidFill>
                  <a:srgbClr val="00635D"/>
                </a:solidFill>
                <a:latin typeface="FZLTXHK--GBK1-0"/>
                <a:cs typeface="FZLTXHK--GBK1-0"/>
              </a:rPr>
              <a:t>employee</a:t>
            </a:r>
            <a:endParaRPr sz="2800" dirty="0">
              <a:latin typeface="FZLTXHK--GBK1-0"/>
              <a:cs typeface="FZLTXHK--GBK1-0"/>
            </a:endParaRPr>
          </a:p>
          <a:p>
            <a:pPr marL="469900">
              <a:lnSpc>
                <a:spcPct val="100000"/>
              </a:lnSpc>
              <a:spcBef>
                <a:spcPts val="455"/>
              </a:spcBef>
            </a:pPr>
            <a:r>
              <a:rPr sz="2800" b="1" dirty="0">
                <a:solidFill>
                  <a:schemeClr val="tx1"/>
                </a:solidFill>
                <a:latin typeface="FZLTXHK--GBK1-0"/>
                <a:cs typeface="FZLTXHK--GBK1-0"/>
              </a:rPr>
              <a:t>on</a:t>
            </a:r>
            <a:r>
              <a:rPr sz="2800" spc="155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department.did=employee.did</a:t>
            </a:r>
            <a:r>
              <a:rPr sz="2800" spc="155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spc="-50" dirty="0">
                <a:solidFill>
                  <a:srgbClr val="00635D"/>
                </a:solidFill>
                <a:latin typeface="FZLTXHK--GBK1-0"/>
                <a:cs typeface="FZLTXHK--GBK1-0"/>
              </a:rPr>
              <a:t>;</a:t>
            </a:r>
            <a:endParaRPr sz="2800" dirty="0">
              <a:latin typeface="FZLTXHK--GBK1-0"/>
              <a:cs typeface="FZLTXHK--GBK1-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0291" y="210819"/>
            <a:ext cx="62468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操作關聯表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——</a:t>
            </a:r>
            <a:r>
              <a:rPr spc="-25" dirty="0">
                <a:solidFill>
                  <a:schemeClr val="bg1"/>
                </a:solidFill>
              </a:rPr>
              <a:t>例子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14481" y="4704662"/>
            <a:ext cx="6473190" cy="1346200"/>
          </a:xfrm>
          <a:prstGeom prst="rect">
            <a:avLst/>
          </a:prstGeom>
          <a:solidFill>
            <a:srgbClr val="D3EC9E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845"/>
              </a:lnSpc>
            </a:pPr>
            <a:r>
              <a:rPr sz="2400" spc="-50" dirty="0">
                <a:solidFill>
                  <a:srgbClr val="00635D"/>
                </a:solidFill>
                <a:latin typeface="FZLTXHK--GBK1-0"/>
                <a:cs typeface="FZLTXHK--GBK1-0"/>
              </a:rPr>
              <a:t>select</a:t>
            </a:r>
            <a:r>
              <a:rPr sz="2400" spc="-7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400" spc="-55" dirty="0">
                <a:solidFill>
                  <a:srgbClr val="00635D"/>
                </a:solidFill>
                <a:latin typeface="FZLTXHK--GBK1-0"/>
                <a:cs typeface="FZLTXHK--GBK1-0"/>
              </a:rPr>
              <a:t>employee.name,</a:t>
            </a:r>
            <a:r>
              <a:rPr sz="2400" spc="-7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400" spc="-10" dirty="0">
                <a:solidFill>
                  <a:srgbClr val="00635D"/>
                </a:solidFill>
                <a:latin typeface="FZLTXHK--GBK1-0"/>
                <a:cs typeface="FZLTXHK--GBK1-0"/>
              </a:rPr>
              <a:t>department.dname</a:t>
            </a:r>
            <a:endParaRPr sz="2400" dirty="0">
              <a:latin typeface="FZLTXHK--GBK1-0"/>
              <a:cs typeface="FZLTXHK--GBK1-0"/>
            </a:endParaRPr>
          </a:p>
          <a:p>
            <a:pPr marL="90805" marR="1802130">
              <a:lnSpc>
                <a:spcPct val="125000"/>
              </a:lnSpc>
            </a:pPr>
            <a:r>
              <a:rPr sz="2400" dirty="0">
                <a:solidFill>
                  <a:srgbClr val="00635D"/>
                </a:solidFill>
                <a:latin typeface="FZLTXHK--GBK1-0"/>
                <a:cs typeface="FZLTXHK--GBK1-0"/>
              </a:rPr>
              <a:t>from</a:t>
            </a:r>
            <a:r>
              <a:rPr sz="2400" spc="15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400" dirty="0">
                <a:solidFill>
                  <a:srgbClr val="00635D"/>
                </a:solidFill>
                <a:latin typeface="FZLTXHK--GBK1-0"/>
                <a:cs typeface="FZLTXHK--GBK1-0"/>
              </a:rPr>
              <a:t>department</a:t>
            </a:r>
            <a:r>
              <a:rPr sz="2400" spc="15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400" spc="65" dirty="0">
                <a:solidFill>
                  <a:srgbClr val="00635D"/>
                </a:solidFill>
                <a:latin typeface="FZLTXHK--GBK1-0"/>
                <a:cs typeface="FZLTXHK--GBK1-0"/>
              </a:rPr>
              <a:t>join</a:t>
            </a:r>
            <a:r>
              <a:rPr sz="2400" spc="15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400" spc="-10" dirty="0">
                <a:solidFill>
                  <a:srgbClr val="00635D"/>
                </a:solidFill>
                <a:latin typeface="FZLTXHK--GBK1-0"/>
                <a:cs typeface="FZLTXHK--GBK1-0"/>
              </a:rPr>
              <a:t>employee </a:t>
            </a:r>
            <a:r>
              <a:rPr sz="2400" dirty="0">
                <a:solidFill>
                  <a:srgbClr val="00635D"/>
                </a:solidFill>
                <a:latin typeface="FZLTXHK--GBK1-0"/>
                <a:cs typeface="FZLTXHK--GBK1-0"/>
              </a:rPr>
              <a:t>using</a:t>
            </a:r>
            <a:r>
              <a:rPr sz="2400" spc="-8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400" dirty="0">
                <a:solidFill>
                  <a:srgbClr val="00635D"/>
                </a:solidFill>
                <a:latin typeface="FZLTXHK--GBK1-0"/>
                <a:cs typeface="FZLTXHK--GBK1-0"/>
              </a:rPr>
              <a:t>(did)</a:t>
            </a:r>
            <a:r>
              <a:rPr sz="2400" spc="-75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400" spc="-50" dirty="0">
                <a:solidFill>
                  <a:srgbClr val="00635D"/>
                </a:solidFill>
                <a:latin typeface="FZLTXHK--GBK1-0"/>
                <a:cs typeface="FZLTXHK--GBK1-0"/>
              </a:rPr>
              <a:t>;</a:t>
            </a:r>
            <a:endParaRPr sz="2400" dirty="0">
              <a:latin typeface="FZLTXHK--GBK1-0"/>
              <a:cs typeface="FZLTXHK--GBK1-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290" y="820419"/>
            <a:ext cx="11785509" cy="4768293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540"/>
              </a:spcBef>
              <a:buClr>
                <a:srgbClr val="00C6BB"/>
              </a:buClr>
              <a:buFont typeface="Wingdings"/>
              <a:buChar char=""/>
              <a:tabLst>
                <a:tab pos="469265" algn="l"/>
              </a:tabLst>
            </a:pPr>
            <a:r>
              <a:rPr sz="2800" b="1" spc="-20" dirty="0">
                <a:solidFill>
                  <a:srgbClr val="ED515C"/>
                </a:solidFill>
                <a:latin typeface="FZLTTHK--GBK1-0"/>
                <a:cs typeface="FZLTTHK--GBK1-0"/>
              </a:rPr>
              <a:t>內連接</a:t>
            </a:r>
            <a:endParaRPr sz="2800" dirty="0">
              <a:latin typeface="FZLTTHK--GBK1-0"/>
              <a:cs typeface="FZLTTHK--GBK1-0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800" dirty="0">
                <a:solidFill>
                  <a:srgbClr val="0070C1"/>
                </a:solidFill>
                <a:latin typeface="FZLTXHK--GBK1-0"/>
                <a:cs typeface="FZLTXHK--GBK1-0"/>
              </a:rPr>
              <a:t>除了使用內連接，使用</a:t>
            </a:r>
            <a:r>
              <a:rPr sz="2800" spc="-80" dirty="0">
                <a:solidFill>
                  <a:srgbClr val="0070C1"/>
                </a:solidFill>
                <a:latin typeface="FZLTXHK--GBK1-0"/>
                <a:cs typeface="FZLTXHK--GBK1-0"/>
              </a:rPr>
              <a:t>where</a:t>
            </a:r>
            <a:r>
              <a:rPr sz="2800" spc="-5" dirty="0">
                <a:solidFill>
                  <a:srgbClr val="0070C1"/>
                </a:solidFill>
                <a:latin typeface="FZLTXHK--GBK1-0"/>
                <a:cs typeface="FZLTXHK--GBK1-0"/>
              </a:rPr>
              <a:t>條件語句也能實現同樣的功能：</a:t>
            </a:r>
            <a:endParaRPr sz="2800" dirty="0">
              <a:latin typeface="FZLTXHK--GBK1-0"/>
              <a:cs typeface="FZLTXHK--GBK1-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250" dirty="0">
              <a:latin typeface="FZLTXHK--GBK1-0"/>
              <a:cs typeface="FZLTXHK--GBK1-0"/>
            </a:endParaRPr>
          </a:p>
          <a:p>
            <a:pPr marL="469900" marR="3703954" indent="-457200">
              <a:lnSpc>
                <a:spcPct val="104299"/>
              </a:lnSpc>
              <a:buClr>
                <a:srgbClr val="00C6BB"/>
              </a:buClr>
              <a:buFont typeface="Arial"/>
              <a:buChar char="•"/>
              <a:tabLst>
                <a:tab pos="469900" algn="l"/>
              </a:tabLst>
            </a:pPr>
            <a:r>
              <a:rPr sz="2800" spc="-70" dirty="0">
                <a:solidFill>
                  <a:srgbClr val="00635D"/>
                </a:solidFill>
                <a:latin typeface="FZLTXHK--GBK1-0"/>
                <a:cs typeface="FZLTXHK--GBK1-0"/>
              </a:rPr>
              <a:t>select</a:t>
            </a:r>
            <a:r>
              <a:rPr sz="2800" spc="-10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spc="-60" dirty="0">
                <a:solidFill>
                  <a:srgbClr val="00635D"/>
                </a:solidFill>
                <a:latin typeface="FZLTXHK--GBK1-0"/>
                <a:cs typeface="FZLTXHK--GBK1-0"/>
              </a:rPr>
              <a:t>employee.name,</a:t>
            </a:r>
            <a:r>
              <a:rPr sz="2800" spc="-9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spc="-10" dirty="0">
                <a:solidFill>
                  <a:srgbClr val="00635D"/>
                </a:solidFill>
                <a:latin typeface="FZLTXHK--GBK1-0"/>
                <a:cs typeface="FZLTXHK--GBK1-0"/>
              </a:rPr>
              <a:t>department.dname </a:t>
            </a: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from</a:t>
            </a:r>
            <a:r>
              <a:rPr sz="2800" spc="-4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department,</a:t>
            </a:r>
            <a:r>
              <a:rPr sz="2800" spc="-25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spc="-10" dirty="0">
                <a:solidFill>
                  <a:srgbClr val="00635D"/>
                </a:solidFill>
                <a:latin typeface="FZLTXHK--GBK1-0"/>
                <a:cs typeface="FZLTXHK--GBK1-0"/>
              </a:rPr>
              <a:t>employee</a:t>
            </a:r>
            <a:endParaRPr sz="2800" dirty="0">
              <a:latin typeface="FZLTXHK--GBK1-0"/>
              <a:cs typeface="FZLTXHK--GBK1-0"/>
            </a:endParaRPr>
          </a:p>
          <a:p>
            <a:pPr marL="469900">
              <a:lnSpc>
                <a:spcPct val="100000"/>
              </a:lnSpc>
              <a:spcBef>
                <a:spcPts val="120"/>
              </a:spcBef>
            </a:pPr>
            <a:r>
              <a:rPr sz="2800" spc="-65" dirty="0">
                <a:solidFill>
                  <a:srgbClr val="00635D"/>
                </a:solidFill>
                <a:latin typeface="FZLTXHK--GBK1-0"/>
                <a:cs typeface="FZLTXHK--GBK1-0"/>
              </a:rPr>
              <a:t>where</a:t>
            </a:r>
            <a:r>
              <a:rPr sz="2800" spc="125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department.did=employee.did</a:t>
            </a:r>
            <a:r>
              <a:rPr sz="2800" spc="135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spc="-50" dirty="0">
                <a:solidFill>
                  <a:srgbClr val="00635D"/>
                </a:solidFill>
                <a:latin typeface="FZLTXHK--GBK1-0"/>
                <a:cs typeface="FZLTXHK--GBK1-0"/>
              </a:rPr>
              <a:t>;</a:t>
            </a:r>
            <a:endParaRPr sz="2800" dirty="0">
              <a:latin typeface="FZLTXHK--GBK1-0"/>
              <a:cs typeface="FZLTXHK--GBK1-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250" dirty="0">
              <a:latin typeface="FZLTXHK--GBK1-0"/>
              <a:cs typeface="FZLTXHK--GBK1-0"/>
            </a:endParaRPr>
          </a:p>
          <a:p>
            <a:pPr marL="12700" marR="5080">
              <a:lnSpc>
                <a:spcPct val="104299"/>
              </a:lnSpc>
            </a:pPr>
            <a:r>
              <a:rPr sz="2800" dirty="0">
                <a:solidFill>
                  <a:srgbClr val="0070C1"/>
                </a:solidFill>
                <a:latin typeface="FZLTXHK--GBK1-0"/>
                <a:cs typeface="FZLTXHK--GBK1-0"/>
              </a:rPr>
              <a:t>從這個查詢結果看，使用</a:t>
            </a:r>
            <a:r>
              <a:rPr sz="2800" spc="-80" dirty="0">
                <a:solidFill>
                  <a:srgbClr val="0070C1"/>
                </a:solidFill>
                <a:latin typeface="FZLTXHK--GBK1-0"/>
                <a:cs typeface="FZLTXHK--GBK1-0"/>
              </a:rPr>
              <a:t>where</a:t>
            </a:r>
            <a:r>
              <a:rPr sz="2800" dirty="0">
                <a:solidFill>
                  <a:srgbClr val="0070C1"/>
                </a:solidFill>
                <a:latin typeface="FZLTXHK--GBK1-0"/>
                <a:cs typeface="FZLTXHK--GBK1-0"/>
              </a:rPr>
              <a:t>和內連接的結果是相同的。但</a:t>
            </a:r>
            <a:r>
              <a:rPr sz="2800" spc="-80" dirty="0">
                <a:solidFill>
                  <a:srgbClr val="0070C1"/>
                </a:solidFill>
                <a:latin typeface="FZLTXHK--GBK1-0"/>
                <a:cs typeface="FZLTXHK--GBK1-0"/>
              </a:rPr>
              <a:t>where</a:t>
            </a:r>
            <a:r>
              <a:rPr sz="2800" spc="-25" dirty="0">
                <a:solidFill>
                  <a:srgbClr val="0070C1"/>
                </a:solidFill>
                <a:latin typeface="FZLTXHK--GBK1-0"/>
                <a:cs typeface="FZLTXHK--GBK1-0"/>
              </a:rPr>
              <a:t>語句</a:t>
            </a:r>
            <a:r>
              <a:rPr sz="2800" spc="-5" dirty="0">
                <a:solidFill>
                  <a:srgbClr val="0070C1"/>
                </a:solidFill>
                <a:latin typeface="FZLTXHK--GBK1-0"/>
                <a:cs typeface="FZLTXHK--GBK1-0"/>
              </a:rPr>
              <a:t>後可以直接添加其他條件，而內連接則不可以。</a:t>
            </a:r>
            <a:endParaRPr sz="2800" dirty="0">
              <a:latin typeface="FZLTXHK--GBK1-0"/>
              <a:cs typeface="FZLTXHK--GBK1-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0290" y="210819"/>
            <a:ext cx="55371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操作關聯表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——</a:t>
            </a:r>
            <a:r>
              <a:rPr spc="-25" dirty="0">
                <a:solidFill>
                  <a:schemeClr val="bg1"/>
                </a:solidFill>
              </a:rPr>
              <a:t>例子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291" y="817372"/>
            <a:ext cx="11558971" cy="1805939"/>
          </a:xfrm>
          <a:prstGeom prst="rect">
            <a:avLst/>
          </a:prstGeom>
        </p:spPr>
        <p:txBody>
          <a:bodyPr vert="horz" wrap="square" lIns="0" tIns="23495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850"/>
              </a:spcBef>
              <a:buClr>
                <a:srgbClr val="00C6BB"/>
              </a:buClr>
              <a:buFont typeface="Wingdings"/>
              <a:buChar char=""/>
              <a:tabLst>
                <a:tab pos="469265" algn="l"/>
              </a:tabLst>
            </a:pPr>
            <a:r>
              <a:rPr sz="2800" b="1" spc="-20" dirty="0">
                <a:solidFill>
                  <a:srgbClr val="ED515C"/>
                </a:solidFill>
                <a:latin typeface="FZLTTHK--GBK1-0"/>
                <a:cs typeface="FZLTTHK--GBK1-0"/>
              </a:rPr>
              <a:t>自連接</a:t>
            </a:r>
            <a:endParaRPr sz="2800" dirty="0">
              <a:latin typeface="FZLTTHK--GBK1-0"/>
              <a:cs typeface="FZLTTHK--GBK1-0"/>
            </a:endParaRPr>
          </a:p>
          <a:p>
            <a:pPr marL="468630" marR="5080" indent="1270">
              <a:lnSpc>
                <a:spcPct val="112900"/>
              </a:lnSpc>
              <a:spcBef>
                <a:spcPts val="1320"/>
              </a:spcBef>
            </a:pPr>
            <a:r>
              <a:rPr sz="2800" dirty="0">
                <a:solidFill>
                  <a:srgbClr val="0070C1"/>
                </a:solidFill>
                <a:latin typeface="FZLTXHK--GBK1-0"/>
                <a:cs typeface="FZLTXHK--GBK1-0"/>
              </a:rPr>
              <a:t>如果在一個連接查詢中，涉及的</a:t>
            </a:r>
            <a:r>
              <a:rPr sz="2800" spc="-75" dirty="0">
                <a:solidFill>
                  <a:srgbClr val="0070C1"/>
                </a:solidFill>
                <a:latin typeface="FZLTXHK--GBK1-0"/>
                <a:cs typeface="FZLTXHK--GBK1-0"/>
              </a:rPr>
              <a:t>2</a:t>
            </a:r>
            <a:r>
              <a:rPr sz="2800" spc="-5" dirty="0">
                <a:solidFill>
                  <a:srgbClr val="0070C1"/>
                </a:solidFill>
                <a:latin typeface="FZLTXHK--GBK1-0"/>
                <a:cs typeface="FZLTXHK--GBK1-0"/>
              </a:rPr>
              <a:t>個表是同一個表，則稱自連接查詢。它是接互相連接的表在物理上為同一個表，但在邏輯上看作兩個表。</a:t>
            </a:r>
            <a:endParaRPr sz="2800" dirty="0">
              <a:latin typeface="FZLTXHK--GBK1-0"/>
              <a:cs typeface="FZLTXHK--GBK1-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30291" y="3243580"/>
            <a:ext cx="7882255" cy="2750753"/>
          </a:xfrm>
          <a:prstGeom prst="rect">
            <a:avLst/>
          </a:prstGeom>
        </p:spPr>
        <p:txBody>
          <a:bodyPr vert="horz" wrap="square" lIns="0" tIns="234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pc="-35" dirty="0"/>
              <a:t>查詢 </a:t>
            </a:r>
            <a:r>
              <a:rPr spc="-150" dirty="0"/>
              <a:t>Gary</a:t>
            </a:r>
            <a:r>
              <a:rPr spc="-25" dirty="0"/>
              <a:t> 所在部門有哪些員工：</a:t>
            </a:r>
          </a:p>
          <a:p>
            <a:pPr marL="469265" indent="-456565">
              <a:lnSpc>
                <a:spcPct val="100000"/>
              </a:lnSpc>
              <a:spcBef>
                <a:spcPts val="1750"/>
              </a:spcBef>
              <a:buClr>
                <a:srgbClr val="00C6BB"/>
              </a:buClr>
              <a:buFont typeface="Arial"/>
              <a:buChar char="•"/>
              <a:tabLst>
                <a:tab pos="469265" algn="l"/>
              </a:tabLst>
            </a:pPr>
            <a:r>
              <a:rPr b="0" spc="-70" dirty="0">
                <a:latin typeface="FZLTXHK--GBK1-0"/>
                <a:cs typeface="FZLTXHK--GBK1-0"/>
              </a:rPr>
              <a:t>select</a:t>
            </a:r>
            <a:r>
              <a:rPr b="0" spc="-95" dirty="0">
                <a:latin typeface="FZLTXHK--GBK1-0"/>
                <a:cs typeface="FZLTXHK--GBK1-0"/>
              </a:rPr>
              <a:t> </a:t>
            </a:r>
            <a:r>
              <a:rPr b="0" spc="-20" dirty="0">
                <a:latin typeface="FZLTXHK--GBK1-0"/>
                <a:cs typeface="FZLTXHK--GBK1-0"/>
              </a:rPr>
              <a:t>p1.*</a:t>
            </a:r>
          </a:p>
          <a:p>
            <a:pPr marL="469900">
              <a:lnSpc>
                <a:spcPct val="100000"/>
              </a:lnSpc>
              <a:spcBef>
                <a:spcPts val="434"/>
              </a:spcBef>
            </a:pPr>
            <a:r>
              <a:rPr b="0" dirty="0">
                <a:latin typeface="FZLTXHK--GBK1-0"/>
                <a:cs typeface="FZLTXHK--GBK1-0"/>
              </a:rPr>
              <a:t>from</a:t>
            </a:r>
            <a:r>
              <a:rPr b="0" spc="-65" dirty="0">
                <a:latin typeface="FZLTXHK--GBK1-0"/>
                <a:cs typeface="FZLTXHK--GBK1-0"/>
              </a:rPr>
              <a:t> </a:t>
            </a:r>
            <a:r>
              <a:rPr b="0" spc="-20" dirty="0">
                <a:latin typeface="FZLTXHK--GBK1-0"/>
                <a:cs typeface="FZLTXHK--GBK1-0"/>
              </a:rPr>
              <a:t>employee</a:t>
            </a:r>
            <a:r>
              <a:rPr b="0" spc="-55" dirty="0">
                <a:latin typeface="FZLTXHK--GBK1-0"/>
                <a:cs typeface="FZLTXHK--GBK1-0"/>
              </a:rPr>
              <a:t> </a:t>
            </a:r>
            <a:r>
              <a:rPr b="0" spc="160" dirty="0">
                <a:latin typeface="FZLTXHK--GBK1-0"/>
                <a:cs typeface="FZLTXHK--GBK1-0"/>
              </a:rPr>
              <a:t>p1</a:t>
            </a:r>
            <a:r>
              <a:rPr b="0" spc="-50" dirty="0">
                <a:latin typeface="FZLTXHK--GBK1-0"/>
                <a:cs typeface="FZLTXHK--GBK1-0"/>
              </a:rPr>
              <a:t> </a:t>
            </a:r>
            <a:r>
              <a:rPr b="0" spc="75" dirty="0">
                <a:latin typeface="FZLTXHK--GBK1-0"/>
                <a:cs typeface="FZLTXHK--GBK1-0"/>
              </a:rPr>
              <a:t>join</a:t>
            </a:r>
            <a:r>
              <a:rPr b="0" spc="-60" dirty="0">
                <a:latin typeface="FZLTXHK--GBK1-0"/>
                <a:cs typeface="FZLTXHK--GBK1-0"/>
              </a:rPr>
              <a:t> </a:t>
            </a:r>
            <a:r>
              <a:rPr b="0" spc="-20" dirty="0">
                <a:latin typeface="FZLTXHK--GBK1-0"/>
                <a:cs typeface="FZLTXHK--GBK1-0"/>
              </a:rPr>
              <a:t>employee</a:t>
            </a:r>
            <a:r>
              <a:rPr b="0" spc="-55" dirty="0">
                <a:latin typeface="FZLTXHK--GBK1-0"/>
                <a:cs typeface="FZLTXHK--GBK1-0"/>
              </a:rPr>
              <a:t> </a:t>
            </a:r>
            <a:r>
              <a:rPr b="0" spc="-25" dirty="0">
                <a:latin typeface="FZLTXHK--GBK1-0"/>
                <a:cs typeface="FZLTXHK--GBK1-0"/>
              </a:rPr>
              <a:t>p2</a:t>
            </a:r>
          </a:p>
          <a:p>
            <a:pPr marL="469900">
              <a:lnSpc>
                <a:spcPct val="100000"/>
              </a:lnSpc>
              <a:spcBef>
                <a:spcPts val="550"/>
              </a:spcBef>
            </a:pPr>
            <a:r>
              <a:rPr b="0" dirty="0">
                <a:latin typeface="FZLTXHK--GBK1-0"/>
                <a:cs typeface="FZLTXHK--GBK1-0"/>
              </a:rPr>
              <a:t>on</a:t>
            </a:r>
            <a:r>
              <a:rPr b="0" spc="-85" dirty="0">
                <a:latin typeface="FZLTXHK--GBK1-0"/>
                <a:cs typeface="FZLTXHK--GBK1-0"/>
              </a:rPr>
              <a:t> </a:t>
            </a:r>
            <a:r>
              <a:rPr b="0" spc="65" dirty="0">
                <a:latin typeface="FZLTXHK--GBK1-0"/>
                <a:cs typeface="FZLTXHK--GBK1-0"/>
              </a:rPr>
              <a:t>p1.did=p2.did</a:t>
            </a:r>
            <a:r>
              <a:rPr b="0" spc="-75" dirty="0">
                <a:latin typeface="FZLTXHK--GBK1-0"/>
                <a:cs typeface="FZLTXHK--GBK1-0"/>
              </a:rPr>
              <a:t> </a:t>
            </a:r>
            <a:r>
              <a:rPr b="0" spc="-65" dirty="0">
                <a:latin typeface="FZLTXHK--GBK1-0"/>
                <a:cs typeface="FZLTXHK--GBK1-0"/>
              </a:rPr>
              <a:t>where</a:t>
            </a:r>
            <a:r>
              <a:rPr b="0" spc="-80" dirty="0">
                <a:latin typeface="FZLTXHK--GBK1-0"/>
                <a:cs typeface="FZLTXHK--GBK1-0"/>
              </a:rPr>
              <a:t> </a:t>
            </a:r>
            <a:r>
              <a:rPr b="0" spc="-40" dirty="0">
                <a:latin typeface="FZLTXHK--GBK1-0"/>
                <a:cs typeface="FZLTXHK--GBK1-0"/>
              </a:rPr>
              <a:t>p2.name=‘Gary’;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0290" y="210819"/>
            <a:ext cx="78822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操作關聯表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——</a:t>
            </a:r>
            <a:r>
              <a:rPr spc="-25" dirty="0">
                <a:solidFill>
                  <a:schemeClr val="bg1"/>
                </a:solidFill>
              </a:rPr>
              <a:t>例子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291" y="817372"/>
            <a:ext cx="11584305" cy="2619375"/>
          </a:xfrm>
          <a:prstGeom prst="rect">
            <a:avLst/>
          </a:prstGeom>
        </p:spPr>
        <p:txBody>
          <a:bodyPr vert="horz" wrap="square" lIns="0" tIns="23495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850"/>
              </a:spcBef>
              <a:buClr>
                <a:srgbClr val="00C6BB"/>
              </a:buClr>
              <a:buFont typeface="Wingdings"/>
              <a:buChar char=""/>
              <a:tabLst>
                <a:tab pos="469265" algn="l"/>
              </a:tabLst>
            </a:pPr>
            <a:r>
              <a:rPr sz="2800" b="1" spc="-20" dirty="0">
                <a:solidFill>
                  <a:srgbClr val="ED515C"/>
                </a:solidFill>
                <a:latin typeface="FZLTTHK--GBK1-0"/>
                <a:cs typeface="FZLTTHK--GBK1-0"/>
              </a:rPr>
              <a:t>自連接</a:t>
            </a:r>
            <a:endParaRPr sz="2800" dirty="0">
              <a:latin typeface="FZLTTHK--GBK1-0"/>
              <a:cs typeface="FZLTTHK--GBK1-0"/>
            </a:endParaRPr>
          </a:p>
          <a:p>
            <a:pPr marL="469900">
              <a:lnSpc>
                <a:spcPct val="100000"/>
              </a:lnSpc>
              <a:spcBef>
                <a:spcPts val="1750"/>
              </a:spcBef>
            </a:pPr>
            <a:r>
              <a:rPr sz="2800" spc="-10" dirty="0">
                <a:solidFill>
                  <a:srgbClr val="0070C1"/>
                </a:solidFill>
                <a:latin typeface="FZLTXHK--GBK1-0"/>
                <a:cs typeface="FZLTXHK--GBK1-0"/>
              </a:rPr>
              <a:t>除了使用內連接，使用 </a:t>
            </a:r>
            <a:r>
              <a:rPr sz="2800" spc="-65" dirty="0">
                <a:solidFill>
                  <a:srgbClr val="0070C1"/>
                </a:solidFill>
                <a:latin typeface="FZLTXHK--GBK1-0"/>
                <a:cs typeface="FZLTXHK--GBK1-0"/>
              </a:rPr>
              <a:t>where</a:t>
            </a:r>
            <a:r>
              <a:rPr sz="2800" spc="-30" dirty="0">
                <a:solidFill>
                  <a:srgbClr val="0070C1"/>
                </a:solidFill>
                <a:latin typeface="FZLTXHK--GBK1-0"/>
                <a:cs typeface="FZLTXHK--GBK1-0"/>
              </a:rPr>
              <a:t> 條件語句也能實現同樣的功能。</a:t>
            </a:r>
            <a:endParaRPr sz="2800" dirty="0">
              <a:latin typeface="FZLTXHK--GBK1-0"/>
              <a:cs typeface="FZLTXHK--GBK1-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850" dirty="0">
              <a:latin typeface="FZLTXHK--GBK1-0"/>
              <a:cs typeface="FZLTXHK--GBK1-0"/>
            </a:endParaRPr>
          </a:p>
          <a:p>
            <a:pPr marL="469265" indent="-456565">
              <a:lnSpc>
                <a:spcPct val="100000"/>
              </a:lnSpc>
              <a:buClr>
                <a:srgbClr val="00C6BB"/>
              </a:buClr>
              <a:buFont typeface="Arial"/>
              <a:buChar char="•"/>
              <a:tabLst>
                <a:tab pos="469265" algn="l"/>
              </a:tabLst>
            </a:pPr>
            <a:r>
              <a:rPr sz="2800" b="1" spc="-10" dirty="0">
                <a:solidFill>
                  <a:srgbClr val="00635D"/>
                </a:solidFill>
                <a:latin typeface="FZLTTHK--GBK1-0"/>
                <a:cs typeface="FZLTTHK--GBK1-0"/>
              </a:rPr>
              <a:t>不使用內連接，使用 </a:t>
            </a:r>
            <a:r>
              <a:rPr sz="2800" b="1" spc="-490" dirty="0">
                <a:solidFill>
                  <a:srgbClr val="00635D"/>
                </a:solidFill>
                <a:latin typeface="FZLTTHK--GBK1-0"/>
                <a:cs typeface="FZLTTHK--GBK1-0"/>
              </a:rPr>
              <a:t>where</a:t>
            </a:r>
            <a:r>
              <a:rPr sz="2800" b="1" spc="-30" dirty="0">
                <a:solidFill>
                  <a:srgbClr val="00635D"/>
                </a:solidFill>
                <a:latin typeface="FZLTTHK--GBK1-0"/>
                <a:cs typeface="FZLTTHK--GBK1-0"/>
              </a:rPr>
              <a:t> 條件語句查詢 </a:t>
            </a:r>
            <a:r>
              <a:rPr sz="2800" b="1" spc="-420" dirty="0">
                <a:solidFill>
                  <a:srgbClr val="00635D"/>
                </a:solidFill>
                <a:latin typeface="FZLTTHK--GBK1-0"/>
                <a:cs typeface="FZLTTHK--GBK1-0"/>
              </a:rPr>
              <a:t>Gary</a:t>
            </a:r>
            <a:r>
              <a:rPr sz="2800" b="1" spc="-25" dirty="0">
                <a:solidFill>
                  <a:srgbClr val="00635D"/>
                </a:solidFill>
                <a:latin typeface="FZLTTHK--GBK1-0"/>
                <a:cs typeface="FZLTTHK--GBK1-0"/>
              </a:rPr>
              <a:t> 所在部門有哪些員工。</a:t>
            </a:r>
            <a:endParaRPr sz="2800" dirty="0">
              <a:latin typeface="FZLTTHK--GBK1-0"/>
              <a:cs typeface="FZLTTHK--GBK1-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91" y="3466083"/>
            <a:ext cx="5789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寫出該</a:t>
            </a:r>
            <a:r>
              <a:rPr sz="2800" spc="-300" dirty="0">
                <a:solidFill>
                  <a:srgbClr val="00635D"/>
                </a:solidFill>
                <a:latin typeface="FZLTXHK--GBK1-0"/>
                <a:cs typeface="FZLTXHK--GBK1-0"/>
              </a:rPr>
              <a:t>SQL</a:t>
            </a:r>
            <a:r>
              <a:rPr sz="2800" spc="-5" dirty="0">
                <a:solidFill>
                  <a:srgbClr val="00635D"/>
                </a:solidFill>
                <a:latin typeface="FZLTXHK--GBK1-0"/>
                <a:cs typeface="FZLTXHK--GBK1-0"/>
              </a:rPr>
              <a:t>語句並把查詢結果截圖。</a:t>
            </a:r>
            <a:endParaRPr sz="2800" dirty="0">
              <a:latin typeface="FZLTXHK--GBK1-0"/>
              <a:cs typeface="FZLTXHK--GBK1-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0290" y="210819"/>
            <a:ext cx="59943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操作關聯表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——</a:t>
            </a:r>
            <a:r>
              <a:rPr spc="-25" dirty="0">
                <a:solidFill>
                  <a:schemeClr val="bg1"/>
                </a:solidFill>
              </a:rPr>
              <a:t>例子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1687" y="60960"/>
            <a:ext cx="3255264" cy="117043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97452" y="241299"/>
            <a:ext cx="2565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rgbClr val="FEFEFE"/>
                </a:solidFill>
                <a:latin typeface="FZLTTHK--GBK1-0"/>
                <a:cs typeface="FZLTTHK--GBK1-0"/>
              </a:rPr>
              <a:t>操作關聯表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97451" y="1061212"/>
            <a:ext cx="10742861" cy="3704219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800" b="1" spc="-20" dirty="0" err="1">
                <a:solidFill>
                  <a:srgbClr val="FF0000"/>
                </a:solidFill>
                <a:latin typeface="FZLTTHK--GBK1-0"/>
                <a:cs typeface="FZLTTHK--GBK1-0"/>
              </a:rPr>
              <a:t>外連</a:t>
            </a:r>
            <a:r>
              <a:rPr lang="zh-CN" altLang="en-US" sz="2800" b="1" spc="-20" dirty="0">
                <a:solidFill>
                  <a:srgbClr val="FF0000"/>
                </a:solidFill>
                <a:latin typeface="FZLTTHK--GBK1-0"/>
                <a:cs typeface="FZLTTHK--GBK1-0"/>
              </a:rPr>
              <a:t>接</a:t>
            </a:r>
            <a:endParaRPr sz="2800" dirty="0">
              <a:latin typeface="FZLTTHK--GBK1-0"/>
              <a:cs typeface="FZLTTHK--GBK1-0"/>
            </a:endParaRPr>
          </a:p>
          <a:p>
            <a:pPr marL="354965" indent="-342265">
              <a:lnSpc>
                <a:spcPct val="100000"/>
              </a:lnSpc>
              <a:spcBef>
                <a:spcPts val="650"/>
              </a:spcBef>
              <a:buFont typeface="Wingdings"/>
              <a:buChar char=""/>
              <a:tabLst>
                <a:tab pos="354965" algn="l"/>
              </a:tabLst>
            </a:pPr>
            <a:r>
              <a:rPr sz="2800" spc="-20" dirty="0">
                <a:solidFill>
                  <a:srgbClr val="ED7D31"/>
                </a:solidFill>
                <a:latin typeface="FZLTXHK--GBK1-0"/>
                <a:cs typeface="FZLTXHK--GBK1-0"/>
              </a:rPr>
              <a:t>左連接</a:t>
            </a:r>
            <a:endParaRPr sz="2800" dirty="0">
              <a:latin typeface="FZLTXHK--GBK1-0"/>
              <a:cs typeface="FZLTXHK--GBK1-0"/>
            </a:endParaRPr>
          </a:p>
          <a:p>
            <a:pPr marL="697230" lvl="1" indent="-22796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5" dirty="0" err="1">
                <a:solidFill>
                  <a:srgbClr val="ED7D31"/>
                </a:solidFill>
                <a:latin typeface="FZLTXHK--GBK1-0"/>
                <a:cs typeface="FZLTXHK--GBK1-0"/>
              </a:rPr>
              <a:t>返回包括在左表的所有記錄和右表中符合連接條件的記錄</a:t>
            </a:r>
            <a:endParaRPr sz="2400" dirty="0">
              <a:latin typeface="FZLTXHK--GBK1-0"/>
              <a:cs typeface="FZLTXHK--GBK1-0"/>
            </a:endParaRPr>
          </a:p>
          <a:p>
            <a:pPr marL="354965" indent="-342265">
              <a:lnSpc>
                <a:spcPct val="100000"/>
              </a:lnSpc>
              <a:spcBef>
                <a:spcPts val="635"/>
              </a:spcBef>
              <a:buFont typeface="Wingdings"/>
              <a:buChar char=""/>
              <a:tabLst>
                <a:tab pos="354965" algn="l"/>
              </a:tabLst>
            </a:pPr>
            <a:r>
              <a:rPr sz="2800" spc="-20" dirty="0" err="1">
                <a:solidFill>
                  <a:srgbClr val="ED7D31"/>
                </a:solidFill>
                <a:latin typeface="FZLTXHK--GBK1-0"/>
                <a:cs typeface="FZLTXHK--GBK1-0"/>
              </a:rPr>
              <a:t>右連接</a:t>
            </a:r>
            <a:endParaRPr sz="2800" dirty="0">
              <a:latin typeface="FZLTXHK--GBK1-0"/>
              <a:cs typeface="FZLTXHK--GBK1-0"/>
            </a:endParaRPr>
          </a:p>
          <a:p>
            <a:pPr marL="697230" lvl="1" indent="-22796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5" dirty="0" err="1">
                <a:solidFill>
                  <a:srgbClr val="ED7D31"/>
                </a:solidFill>
                <a:latin typeface="FZLTXHK--GBK1-0"/>
                <a:cs typeface="FZLTXHK--GBK1-0"/>
              </a:rPr>
              <a:t>返回包括在右表的所有記錄和左表中符合連接條件的記錄</a:t>
            </a:r>
            <a:endParaRPr sz="2400" dirty="0">
              <a:latin typeface="FZLTXHK--GBK1-0"/>
              <a:cs typeface="FZLTXHK--GBK1-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 dirty="0">
              <a:latin typeface="FZLTXHK--GBK1-0"/>
              <a:cs typeface="FZLTXHK--GBK1-0"/>
            </a:endParaRPr>
          </a:p>
          <a:p>
            <a:pPr marL="12700">
              <a:lnSpc>
                <a:spcPct val="100000"/>
              </a:lnSpc>
            </a:pPr>
            <a:r>
              <a:rPr sz="2800" spc="-70" dirty="0">
                <a:solidFill>
                  <a:schemeClr val="tx1"/>
                </a:solidFill>
                <a:latin typeface="FZLTXHK--GBK1-0"/>
                <a:cs typeface="FZLTXHK--GBK1-0"/>
              </a:rPr>
              <a:t>select</a:t>
            </a:r>
            <a:r>
              <a:rPr sz="2800" spc="-30" dirty="0">
                <a:solidFill>
                  <a:schemeClr val="tx1"/>
                </a:solidFill>
                <a:latin typeface="FZLTXHK--GBK1-0"/>
                <a:cs typeface="FZLTXHK--GBK1-0"/>
              </a:rPr>
              <a:t> 所查字段</a:t>
            </a:r>
            <a:endParaRPr sz="2800" dirty="0">
              <a:solidFill>
                <a:schemeClr val="tx1"/>
              </a:solidFill>
              <a:latin typeface="FZLTXHK--GBK1-0"/>
              <a:cs typeface="FZLTXHK--GBK1-0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800" dirty="0">
                <a:solidFill>
                  <a:schemeClr val="tx1"/>
                </a:solidFill>
                <a:latin typeface="FZLTXHK--GBK1-0"/>
                <a:cs typeface="FZLTXHK--GBK1-0"/>
              </a:rPr>
              <a:t>from 表1 LEFT | RIGHT [OUTER] JOIN 表2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97452" y="4877307"/>
            <a:ext cx="557954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chemeClr val="tx1"/>
                </a:solidFill>
                <a:latin typeface="FZLTXHK--GBK1-0"/>
                <a:cs typeface="FZLTXHK--GBK1-0"/>
              </a:rPr>
              <a:t>ON</a:t>
            </a:r>
            <a:r>
              <a:rPr sz="2800" spc="-45" dirty="0">
                <a:solidFill>
                  <a:schemeClr val="tx1"/>
                </a:solidFill>
                <a:latin typeface="FZLTXHK--GBK1-0"/>
                <a:cs typeface="FZLTXHK--GBK1-0"/>
              </a:rPr>
              <a:t> 表</a:t>
            </a:r>
            <a:r>
              <a:rPr sz="2800" dirty="0">
                <a:solidFill>
                  <a:schemeClr val="tx1"/>
                </a:solidFill>
                <a:latin typeface="FZLTXHK--GBK1-0"/>
                <a:cs typeface="FZLTXHK--GBK1-0"/>
              </a:rPr>
              <a:t>1</a:t>
            </a:r>
            <a:r>
              <a:rPr sz="2800" spc="30" dirty="0">
                <a:solidFill>
                  <a:schemeClr val="tx1"/>
                </a:solidFill>
                <a:latin typeface="FZLTXHK--GBK1-0"/>
                <a:cs typeface="FZLTXHK--GBK1-0"/>
              </a:rPr>
              <a:t>.關系字段=表</a:t>
            </a:r>
            <a:r>
              <a:rPr sz="2800" spc="-130" dirty="0">
                <a:solidFill>
                  <a:schemeClr val="tx1"/>
                </a:solidFill>
                <a:latin typeface="FZLTXHK--GBK1-0"/>
                <a:cs typeface="FZLTXHK--GBK1-0"/>
              </a:rPr>
              <a:t>2</a:t>
            </a:r>
            <a:r>
              <a:rPr sz="2800" spc="-40" dirty="0">
                <a:solidFill>
                  <a:schemeClr val="tx1"/>
                </a:solidFill>
                <a:latin typeface="FZLTXHK--GBK1-0"/>
                <a:cs typeface="FZLTXHK--GBK1-0"/>
              </a:rPr>
              <a:t>.關系字段</a:t>
            </a:r>
            <a:endParaRPr sz="2800" dirty="0">
              <a:solidFill>
                <a:schemeClr val="tx1"/>
              </a:solidFill>
              <a:latin typeface="FZLTXHK--GBK1-0"/>
              <a:cs typeface="FZLTXHK--GBK1-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7451" y="5386323"/>
            <a:ext cx="236197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45" dirty="0">
                <a:solidFill>
                  <a:schemeClr val="tx1"/>
                </a:solidFill>
                <a:latin typeface="FZLTXHK--GBK1-0"/>
                <a:cs typeface="FZLTXHK--GBK1-0"/>
              </a:rPr>
              <a:t>WHERE</a:t>
            </a:r>
            <a:r>
              <a:rPr sz="2800" spc="-30" dirty="0">
                <a:solidFill>
                  <a:schemeClr val="tx1"/>
                </a:solidFill>
                <a:latin typeface="FZLTXHK--GBK1-0"/>
                <a:cs typeface="FZLTXHK--GBK1-0"/>
              </a:rPr>
              <a:t> 條件;</a:t>
            </a:r>
            <a:endParaRPr sz="2800">
              <a:solidFill>
                <a:schemeClr val="tx1"/>
              </a:solidFill>
              <a:latin typeface="FZLTXHK--GBK1-0"/>
              <a:cs typeface="FZLTXHK--GBK1-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05600" y="5101412"/>
            <a:ext cx="5486584" cy="1585595"/>
          </a:xfrm>
          <a:prstGeom prst="rect">
            <a:avLst/>
          </a:prstGeom>
          <a:solidFill>
            <a:srgbClr val="909090"/>
          </a:solidFill>
        </p:spPr>
        <p:txBody>
          <a:bodyPr vert="horz" wrap="square" lIns="0" tIns="88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"/>
              </a:spcBef>
            </a:pPr>
            <a:r>
              <a:rPr sz="2000" spc="-55" dirty="0">
                <a:solidFill>
                  <a:srgbClr val="FFFFFF"/>
                </a:solidFill>
                <a:latin typeface="FZLTXHK--GBK1-0"/>
                <a:cs typeface="FZLTXHK--GBK1-0"/>
              </a:rPr>
              <a:t>select</a:t>
            </a:r>
            <a:r>
              <a:rPr sz="2000" spc="-25" dirty="0">
                <a:solidFill>
                  <a:srgbClr val="FFFFFF"/>
                </a:solidFill>
                <a:latin typeface="FZLTXHK--GBK1-0"/>
                <a:cs typeface="FZLTXHK--GBK1-0"/>
              </a:rPr>
              <a:t> 所查字段</a:t>
            </a:r>
            <a:endParaRPr sz="2000" dirty="0">
              <a:latin typeface="FZLTXHK--GBK1-0"/>
              <a:cs typeface="FZLTXHK--GBK1-0"/>
            </a:endParaRPr>
          </a:p>
          <a:p>
            <a:pPr marL="91440">
              <a:lnSpc>
                <a:spcPct val="100000"/>
              </a:lnSpc>
              <a:spcBef>
                <a:spcPts val="790"/>
              </a:spcBef>
            </a:pPr>
            <a:r>
              <a:rPr sz="2000" dirty="0">
                <a:solidFill>
                  <a:srgbClr val="FFFFFF"/>
                </a:solidFill>
                <a:latin typeface="FZLTXHK--GBK1-0"/>
                <a:cs typeface="FZLTXHK--GBK1-0"/>
              </a:rPr>
              <a:t>from</a:t>
            </a:r>
            <a:r>
              <a:rPr sz="2000" spc="-15" dirty="0">
                <a:solidFill>
                  <a:srgbClr val="FFFFFF"/>
                </a:solidFill>
                <a:latin typeface="FZLTXHK--GBK1-0"/>
                <a:cs typeface="FZLTXHK--GBK1-0"/>
              </a:rPr>
              <a:t> 表</a:t>
            </a:r>
            <a:r>
              <a:rPr sz="2000" spc="180" dirty="0">
                <a:solidFill>
                  <a:srgbClr val="FFFFFF"/>
                </a:solidFill>
                <a:latin typeface="FZLTXHK--GBK1-0"/>
                <a:cs typeface="FZLTXHK--GBK1-0"/>
              </a:rPr>
              <a:t>1</a:t>
            </a:r>
            <a:r>
              <a:rPr sz="2000" spc="-20" dirty="0">
                <a:solidFill>
                  <a:srgbClr val="FFFFFF"/>
                </a:solidFill>
                <a:latin typeface="FZLTXHK--GBK1-0"/>
                <a:cs typeface="FZLTXHK--GBK1-0"/>
              </a:rPr>
              <a:t> </a:t>
            </a:r>
            <a:r>
              <a:rPr sz="2000" spc="-280" dirty="0">
                <a:solidFill>
                  <a:srgbClr val="FFFFFF"/>
                </a:solidFill>
                <a:latin typeface="FZLTXHK--GBK1-0"/>
                <a:cs typeface="FZLTXHK--GBK1-0"/>
              </a:rPr>
              <a:t>LEFT</a:t>
            </a:r>
            <a:r>
              <a:rPr sz="2000" spc="-15" dirty="0">
                <a:solidFill>
                  <a:srgbClr val="FFFFFF"/>
                </a:solidFill>
                <a:latin typeface="FZLTXHK--GBK1-0"/>
                <a:cs typeface="FZLTXHK--GBK1-0"/>
              </a:rPr>
              <a:t> </a:t>
            </a:r>
            <a:r>
              <a:rPr sz="2000" dirty="0">
                <a:solidFill>
                  <a:srgbClr val="FFFFFF"/>
                </a:solidFill>
                <a:latin typeface="FZLTXHK--GBK1-0"/>
                <a:cs typeface="FZLTXHK--GBK1-0"/>
              </a:rPr>
              <a:t>|</a:t>
            </a:r>
            <a:r>
              <a:rPr sz="2000" spc="-25" dirty="0">
                <a:solidFill>
                  <a:srgbClr val="FFFFFF"/>
                </a:solidFill>
                <a:latin typeface="FZLTXHK--GBK1-0"/>
                <a:cs typeface="FZLTXHK--GBK1-0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FZLTXHK--GBK1-0"/>
                <a:cs typeface="FZLTXHK--GBK1-0"/>
              </a:rPr>
              <a:t>RIGHT</a:t>
            </a:r>
            <a:r>
              <a:rPr sz="2000" spc="-90" dirty="0">
                <a:solidFill>
                  <a:srgbClr val="FFFFFF"/>
                </a:solidFill>
                <a:latin typeface="FZLTXHK--GBK1-0"/>
                <a:cs typeface="FZLTXHK--GBK1-0"/>
              </a:rPr>
              <a:t> [</a:t>
            </a:r>
            <a:r>
              <a:rPr sz="2000" spc="-160" dirty="0">
                <a:solidFill>
                  <a:srgbClr val="FFFFFF"/>
                </a:solidFill>
                <a:latin typeface="FZLTXHK--GBK1-0"/>
                <a:cs typeface="FZLTXHK--GBK1-0"/>
              </a:rPr>
              <a:t>OUTER</a:t>
            </a:r>
            <a:r>
              <a:rPr sz="2000" spc="-95" dirty="0">
                <a:solidFill>
                  <a:srgbClr val="FFFFFF"/>
                </a:solidFill>
                <a:latin typeface="FZLTXHK--GBK1-0"/>
                <a:cs typeface="FZLTXHK--GBK1-0"/>
              </a:rPr>
              <a:t>] </a:t>
            </a:r>
            <a:r>
              <a:rPr sz="2000" spc="-90" dirty="0">
                <a:solidFill>
                  <a:srgbClr val="FFFFFF"/>
                </a:solidFill>
                <a:latin typeface="FZLTXHK--GBK1-0"/>
                <a:cs typeface="FZLTXHK--GBK1-0"/>
              </a:rPr>
              <a:t>JOIN</a:t>
            </a:r>
            <a:r>
              <a:rPr sz="2000" spc="-10" dirty="0">
                <a:solidFill>
                  <a:srgbClr val="FFFFFF"/>
                </a:solidFill>
                <a:latin typeface="FZLTXHK--GBK1-0"/>
                <a:cs typeface="FZLTXHK--GBK1-0"/>
              </a:rPr>
              <a:t> 表</a:t>
            </a:r>
            <a:r>
              <a:rPr sz="2000" spc="-50" dirty="0">
                <a:solidFill>
                  <a:srgbClr val="FFFFFF"/>
                </a:solidFill>
                <a:latin typeface="FZLTXHK--GBK1-0"/>
                <a:cs typeface="FZLTXHK--GBK1-0"/>
              </a:rPr>
              <a:t>2</a:t>
            </a:r>
            <a:endParaRPr sz="2000" dirty="0">
              <a:latin typeface="FZLTXHK--GBK1-0"/>
              <a:cs typeface="FZLTXHK--GBK1-0"/>
            </a:endParaRPr>
          </a:p>
          <a:p>
            <a:pPr marL="91440" marR="2482215">
              <a:lnSpc>
                <a:spcPts val="3190"/>
              </a:lnSpc>
              <a:spcBef>
                <a:spcPts val="145"/>
              </a:spcBef>
            </a:pPr>
            <a:r>
              <a:rPr sz="2000" spc="-130" dirty="0">
                <a:solidFill>
                  <a:srgbClr val="FFFFFF"/>
                </a:solidFill>
                <a:latin typeface="FZLTXHK--GBK1-0"/>
                <a:cs typeface="FZLTXHK--GBK1-0"/>
              </a:rPr>
              <a:t>USING</a:t>
            </a:r>
            <a:r>
              <a:rPr sz="2000" spc="-30" dirty="0">
                <a:solidFill>
                  <a:srgbClr val="FFFFFF"/>
                </a:solidFill>
                <a:latin typeface="FZLTXHK--GBK1-0"/>
                <a:cs typeface="FZLTXHK--GBK1-0"/>
              </a:rPr>
              <a:t> (公共關系字段)</a:t>
            </a:r>
            <a:r>
              <a:rPr sz="2000" spc="-70" dirty="0">
                <a:solidFill>
                  <a:srgbClr val="FFFFFF"/>
                </a:solidFill>
                <a:latin typeface="FZLTXHK--GBK1-0"/>
                <a:cs typeface="FZLTXHK--GBK1-0"/>
              </a:rPr>
              <a:t> </a:t>
            </a:r>
            <a:r>
              <a:rPr sz="2000" spc="-240" dirty="0">
                <a:solidFill>
                  <a:srgbClr val="FFFFFF"/>
                </a:solidFill>
                <a:latin typeface="FZLTXHK--GBK1-0"/>
                <a:cs typeface="FZLTXHK--GBK1-0"/>
              </a:rPr>
              <a:t>WHERE</a:t>
            </a:r>
            <a:r>
              <a:rPr sz="2000" spc="-20" dirty="0">
                <a:solidFill>
                  <a:srgbClr val="FFFFFF"/>
                </a:solidFill>
                <a:latin typeface="FZLTXHK--GBK1-0"/>
                <a:cs typeface="FZLTXHK--GBK1-0"/>
              </a:rPr>
              <a:t> 條件;</a:t>
            </a:r>
            <a:endParaRPr sz="2000" dirty="0">
              <a:latin typeface="FZLTXHK--GBK1-0"/>
              <a:cs typeface="FZLTXHK--GBK1-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291" y="1039875"/>
            <a:ext cx="10393680" cy="268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00C6BB"/>
              </a:buClr>
              <a:buFont typeface="Wingdings"/>
              <a:buChar char=""/>
              <a:tabLst>
                <a:tab pos="469265" algn="l"/>
              </a:tabLst>
            </a:pPr>
            <a:r>
              <a:rPr sz="2800" b="1" spc="-20" dirty="0">
                <a:solidFill>
                  <a:srgbClr val="ED515C"/>
                </a:solidFill>
                <a:latin typeface="FZLTTHK--GBK1-0"/>
                <a:cs typeface="FZLTTHK--GBK1-0"/>
              </a:rPr>
              <a:t>左連接</a:t>
            </a:r>
            <a:endParaRPr sz="2800" dirty="0">
              <a:latin typeface="FZLTTHK--GBK1-0"/>
              <a:cs typeface="FZLTTHK--GBK1-0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4450" dirty="0">
              <a:latin typeface="FZLTTHK--GBK1-0"/>
              <a:cs typeface="FZLTTHK--GBK1-0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00635D"/>
                </a:solidFill>
                <a:latin typeface="FZLTTHK--GBK1-0"/>
                <a:cs typeface="FZLTTHK--GBK1-0"/>
              </a:rPr>
              <a:t>在</a:t>
            </a:r>
            <a:r>
              <a:rPr sz="2800" b="1" spc="-150" dirty="0">
                <a:solidFill>
                  <a:srgbClr val="00635D"/>
                </a:solidFill>
                <a:latin typeface="FZLTTHK--GBK1-0"/>
                <a:cs typeface="FZLTTHK--GBK1-0"/>
              </a:rPr>
              <a:t>department</a:t>
            </a:r>
            <a:r>
              <a:rPr sz="2800" b="1" dirty="0">
                <a:solidFill>
                  <a:srgbClr val="00635D"/>
                </a:solidFill>
                <a:latin typeface="FZLTTHK--GBK1-0"/>
                <a:cs typeface="FZLTTHK--GBK1-0"/>
              </a:rPr>
              <a:t>表和</a:t>
            </a:r>
            <a:r>
              <a:rPr sz="2800" b="1" spc="-150" dirty="0">
                <a:solidFill>
                  <a:srgbClr val="00635D"/>
                </a:solidFill>
                <a:latin typeface="FZLTTHK--GBK1-0"/>
                <a:cs typeface="FZLTTHK--GBK1-0"/>
              </a:rPr>
              <a:t>employee</a:t>
            </a:r>
            <a:r>
              <a:rPr sz="2800" b="1" spc="-5" dirty="0">
                <a:solidFill>
                  <a:srgbClr val="00635D"/>
                </a:solidFill>
                <a:latin typeface="FZLTTHK--GBK1-0"/>
                <a:cs typeface="FZLTTHK--GBK1-0"/>
              </a:rPr>
              <a:t>表之間使用左連接查詢：</a:t>
            </a:r>
            <a:endParaRPr sz="2800" dirty="0">
              <a:latin typeface="FZLTTHK--GBK1-0"/>
              <a:cs typeface="FZLTTHK--GBK1-0"/>
            </a:endParaRPr>
          </a:p>
          <a:p>
            <a:pPr marL="469900" marR="5080" indent="-457200">
              <a:lnSpc>
                <a:spcPct val="112900"/>
              </a:lnSpc>
              <a:spcBef>
                <a:spcPts val="1320"/>
              </a:spcBef>
              <a:buClr>
                <a:srgbClr val="00C6BB"/>
              </a:buClr>
              <a:buFont typeface="Arial"/>
              <a:buChar char="•"/>
              <a:tabLst>
                <a:tab pos="469900" algn="l"/>
              </a:tabLst>
            </a:pPr>
            <a:r>
              <a:rPr sz="2800" spc="-70" dirty="0" err="1">
                <a:solidFill>
                  <a:srgbClr val="00635D"/>
                </a:solidFill>
                <a:latin typeface="FZLTXHK--GBK1-0"/>
                <a:cs typeface="FZLTXHK--GBK1-0"/>
              </a:rPr>
              <a:t>select</a:t>
            </a:r>
            <a:r>
              <a:rPr sz="2800" dirty="0" err="1">
                <a:solidFill>
                  <a:srgbClr val="00635D"/>
                </a:solidFill>
                <a:latin typeface="FZLTXHK--GBK1-0"/>
                <a:cs typeface="FZLTXHK--GBK1-0"/>
              </a:rPr>
              <a:t>.did</a:t>
            </a: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,</a:t>
            </a:r>
            <a:r>
              <a:rPr sz="2800" spc="-4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spc="-30" dirty="0">
                <a:solidFill>
                  <a:srgbClr val="00635D"/>
                </a:solidFill>
                <a:latin typeface="FZLTXHK--GBK1-0"/>
                <a:cs typeface="FZLTXHK--GBK1-0"/>
              </a:rPr>
              <a:t>department.dname,</a:t>
            </a:r>
            <a:r>
              <a:rPr sz="2800" spc="-45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spc="-25" dirty="0">
                <a:solidFill>
                  <a:srgbClr val="00635D"/>
                </a:solidFill>
                <a:latin typeface="FZLTXHK--GBK1-0"/>
                <a:cs typeface="FZLTXHK--GBK1-0"/>
              </a:rPr>
              <a:t>employee.</a:t>
            </a:r>
            <a:r>
              <a:rPr lang="en" altLang="zh-CN" sz="2800" dirty="0">
                <a:solidFill>
                  <a:srgbClr val="00635D"/>
                </a:solidFill>
                <a:latin typeface="FZLTXHK--GBK1-0"/>
                <a:cs typeface="FZLTXHK--GBK1-0"/>
              </a:rPr>
              <a:t> department</a:t>
            </a:r>
            <a:r>
              <a:rPr sz="2800" spc="-25" dirty="0">
                <a:solidFill>
                  <a:srgbClr val="00635D"/>
                </a:solidFill>
                <a:latin typeface="FZLTXHK--GBK1-0"/>
                <a:cs typeface="FZLTXHK--GBK1-0"/>
              </a:rPr>
              <a:t>name </a:t>
            </a: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from</a:t>
            </a:r>
            <a:r>
              <a:rPr sz="2800" spc="-15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department</a:t>
            </a:r>
            <a:r>
              <a:rPr sz="2800" spc="-5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spc="90" dirty="0">
                <a:solidFill>
                  <a:srgbClr val="00635D"/>
                </a:solidFill>
                <a:latin typeface="FZLTXHK--GBK1-0"/>
                <a:cs typeface="FZLTXHK--GBK1-0"/>
              </a:rPr>
              <a:t>left</a:t>
            </a: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spc="75" dirty="0">
                <a:solidFill>
                  <a:srgbClr val="00635D"/>
                </a:solidFill>
                <a:latin typeface="FZLTXHK--GBK1-0"/>
                <a:cs typeface="FZLTXHK--GBK1-0"/>
              </a:rPr>
              <a:t>join</a:t>
            </a:r>
            <a:r>
              <a:rPr sz="2800" spc="-15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spc="-10" dirty="0">
                <a:solidFill>
                  <a:srgbClr val="00635D"/>
                </a:solidFill>
                <a:latin typeface="FZLTXHK--GBK1-0"/>
                <a:cs typeface="FZLTXHK--GBK1-0"/>
              </a:rPr>
              <a:t>employee</a:t>
            </a:r>
            <a:endParaRPr sz="2800" dirty="0">
              <a:latin typeface="FZLTXHK--GBK1-0"/>
              <a:cs typeface="FZLTXHK--GBK1-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3696171"/>
            <a:ext cx="57873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on</a:t>
            </a:r>
            <a:r>
              <a:rPr sz="2800" spc="-6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spc="-10" dirty="0">
                <a:solidFill>
                  <a:srgbClr val="00635D"/>
                </a:solidFill>
                <a:latin typeface="FZLTXHK--GBK1-0"/>
                <a:cs typeface="FZLTXHK--GBK1-0"/>
              </a:rPr>
              <a:t>department.did=employee.did;</a:t>
            </a:r>
            <a:endParaRPr sz="2800" dirty="0">
              <a:latin typeface="FZLTXHK--GBK1-0"/>
              <a:cs typeface="FZLTXHK--GBK1-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0290" y="210819"/>
            <a:ext cx="57657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操作關聯表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——</a:t>
            </a:r>
            <a:r>
              <a:rPr spc="-25" dirty="0">
                <a:solidFill>
                  <a:schemeClr val="bg1"/>
                </a:solidFill>
              </a:rPr>
              <a:t>例子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291" y="1039875"/>
            <a:ext cx="11074218" cy="2233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00C6BB"/>
              </a:buClr>
              <a:buFont typeface="Wingdings"/>
              <a:buChar char=""/>
              <a:tabLst>
                <a:tab pos="469265" algn="l"/>
              </a:tabLst>
            </a:pPr>
            <a:r>
              <a:rPr sz="2800" b="1" spc="-20" dirty="0">
                <a:solidFill>
                  <a:srgbClr val="ED515C"/>
                </a:solidFill>
                <a:latin typeface="FZLTTHK--GBK1-0"/>
                <a:cs typeface="FZLTTHK--GBK1-0"/>
              </a:rPr>
              <a:t>右連接</a:t>
            </a:r>
            <a:endParaRPr sz="2800" dirty="0">
              <a:latin typeface="FZLTTHK--GBK1-0"/>
              <a:cs typeface="FZLTTHK--GBK1-0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4450" dirty="0">
              <a:latin typeface="FZLTTHK--GBK1-0"/>
              <a:cs typeface="FZLTTHK--GBK1-0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00635D"/>
                </a:solidFill>
                <a:latin typeface="FZLTTHK--GBK1-0"/>
                <a:cs typeface="FZLTTHK--GBK1-0"/>
              </a:rPr>
              <a:t>在department表和employee</a:t>
            </a:r>
            <a:r>
              <a:rPr sz="2800" b="1" spc="-5" dirty="0">
                <a:solidFill>
                  <a:srgbClr val="00635D"/>
                </a:solidFill>
                <a:latin typeface="FZLTTHK--GBK1-0"/>
                <a:cs typeface="FZLTTHK--GBK1-0"/>
              </a:rPr>
              <a:t>表之間使用右連接查詢：</a:t>
            </a:r>
            <a:endParaRPr sz="2800" dirty="0">
              <a:latin typeface="FZLTTHK--GBK1-0"/>
              <a:cs typeface="FZLTTHK--GBK1-0"/>
            </a:endParaRPr>
          </a:p>
          <a:p>
            <a:pPr marL="469265" indent="-456565">
              <a:lnSpc>
                <a:spcPct val="100000"/>
              </a:lnSpc>
              <a:spcBef>
                <a:spcPts val="1755"/>
              </a:spcBef>
              <a:buClr>
                <a:srgbClr val="00C6BB"/>
              </a:buClr>
              <a:buFont typeface="Arial"/>
              <a:buChar char="•"/>
              <a:tabLst>
                <a:tab pos="469265" algn="l"/>
              </a:tabLst>
            </a:pPr>
            <a:r>
              <a:rPr sz="2800" spc="-70" dirty="0">
                <a:solidFill>
                  <a:srgbClr val="00635D"/>
                </a:solidFill>
                <a:latin typeface="FZLTXHK--GBK1-0"/>
                <a:cs typeface="FZLTXHK--GBK1-0"/>
              </a:rPr>
              <a:t>select</a:t>
            </a:r>
            <a:r>
              <a:rPr sz="2800" spc="-6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department.did,</a:t>
            </a:r>
            <a:r>
              <a:rPr sz="2800" spc="-4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spc="-30" dirty="0">
                <a:solidFill>
                  <a:srgbClr val="00635D"/>
                </a:solidFill>
                <a:latin typeface="FZLTXHK--GBK1-0"/>
                <a:cs typeface="FZLTXHK--GBK1-0"/>
              </a:rPr>
              <a:t>department.dname,</a:t>
            </a:r>
            <a:r>
              <a:rPr sz="2800" spc="-45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spc="-20" dirty="0">
                <a:solidFill>
                  <a:srgbClr val="00635D"/>
                </a:solidFill>
                <a:latin typeface="FZLTXHK--GBK1-0"/>
                <a:cs typeface="FZLTXHK--GBK1-0"/>
              </a:rPr>
              <a:t>employee.name</a:t>
            </a:r>
            <a:endParaRPr sz="2800" dirty="0">
              <a:latin typeface="FZLTXHK--GBK1-0"/>
              <a:cs typeface="FZLTXHK--GBK1-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91" y="3408171"/>
            <a:ext cx="6235700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from</a:t>
            </a:r>
            <a:r>
              <a:rPr sz="2800" spc="-15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department</a:t>
            </a:r>
            <a:r>
              <a:rPr sz="2800" spc="-5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spc="80" dirty="0">
                <a:solidFill>
                  <a:srgbClr val="00635D"/>
                </a:solidFill>
                <a:latin typeface="FZLTXHK--GBK1-0"/>
                <a:cs typeface="FZLTXHK--GBK1-0"/>
              </a:rPr>
              <a:t>right</a:t>
            </a:r>
            <a:r>
              <a:rPr sz="2800" spc="-5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spc="75" dirty="0">
                <a:solidFill>
                  <a:srgbClr val="00635D"/>
                </a:solidFill>
                <a:latin typeface="FZLTXHK--GBK1-0"/>
                <a:cs typeface="FZLTXHK--GBK1-0"/>
              </a:rPr>
              <a:t>join</a:t>
            </a:r>
            <a:r>
              <a:rPr sz="2800" spc="-10" dirty="0">
                <a:solidFill>
                  <a:srgbClr val="00635D"/>
                </a:solidFill>
                <a:latin typeface="FZLTXHK--GBK1-0"/>
                <a:cs typeface="FZLTXHK--GBK1-0"/>
              </a:rPr>
              <a:t> employee </a:t>
            </a: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on</a:t>
            </a:r>
            <a:r>
              <a:rPr sz="2800" spc="-6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800" spc="-10" dirty="0">
                <a:solidFill>
                  <a:srgbClr val="00635D"/>
                </a:solidFill>
                <a:latin typeface="FZLTXHK--GBK1-0"/>
                <a:cs typeface="FZLTXHK--GBK1-0"/>
              </a:rPr>
              <a:t>department.did=employee.did;</a:t>
            </a:r>
            <a:endParaRPr sz="2800" dirty="0">
              <a:latin typeface="FZLTXHK--GBK1-0"/>
              <a:cs typeface="FZLTXHK--GBK1-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291" y="5246115"/>
            <a:ext cx="6305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00C6BB"/>
              </a:buClr>
              <a:buFont typeface="Arial"/>
              <a:buChar char="•"/>
              <a:tabLst>
                <a:tab pos="469265" algn="l"/>
              </a:tabLst>
            </a:pPr>
            <a:r>
              <a:rPr sz="2800" b="1" dirty="0">
                <a:solidFill>
                  <a:srgbClr val="00635D"/>
                </a:solidFill>
                <a:latin typeface="FZLTTHK--GBK1-0"/>
                <a:cs typeface="FZLTTHK--GBK1-0"/>
              </a:rPr>
              <a:t>截圖11和截圖</a:t>
            </a:r>
            <a:r>
              <a:rPr sz="2800" b="1" spc="-160" dirty="0">
                <a:solidFill>
                  <a:srgbClr val="00635D"/>
                </a:solidFill>
                <a:latin typeface="FZLTTHK--GBK1-0"/>
                <a:cs typeface="FZLTTHK--GBK1-0"/>
              </a:rPr>
              <a:t>12</a:t>
            </a:r>
            <a:r>
              <a:rPr sz="2800" b="1" spc="-10" dirty="0">
                <a:solidFill>
                  <a:srgbClr val="00635D"/>
                </a:solidFill>
                <a:latin typeface="FZLTTHK--GBK1-0"/>
                <a:cs typeface="FZLTTHK--GBK1-0"/>
              </a:rPr>
              <a:t>有何區別？為甚麼？</a:t>
            </a:r>
            <a:endParaRPr sz="2800">
              <a:latin typeface="FZLTTHK--GBK1-0"/>
              <a:cs typeface="FZLTTHK--GBK1-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0290" y="210819"/>
            <a:ext cx="55371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操作關聯表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——</a:t>
            </a:r>
            <a:r>
              <a:rPr spc="-25" dirty="0">
                <a:solidFill>
                  <a:schemeClr val="bg1"/>
                </a:solidFill>
              </a:rPr>
              <a:t>例子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291" y="854963"/>
            <a:ext cx="11708130" cy="2929648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555"/>
              </a:spcBef>
              <a:buClr>
                <a:srgbClr val="00C6BB"/>
              </a:buClr>
              <a:buFont typeface="Wingdings"/>
              <a:buChar char=""/>
              <a:tabLst>
                <a:tab pos="469265" algn="l"/>
              </a:tabLst>
            </a:pPr>
            <a:r>
              <a:rPr sz="2800" b="1" spc="-10" dirty="0">
                <a:solidFill>
                  <a:srgbClr val="ED515C"/>
                </a:solidFill>
                <a:latin typeface="FZLTTHK--GBK1-0"/>
                <a:cs typeface="FZLTTHK--GBK1-0"/>
              </a:rPr>
              <a:t>複合條件連接查詢</a:t>
            </a:r>
            <a:endParaRPr sz="2800" dirty="0">
              <a:latin typeface="FZLTTHK--GBK1-0"/>
              <a:cs typeface="FZLTTHK--GBK1-0"/>
            </a:endParaRPr>
          </a:p>
          <a:p>
            <a:pPr marL="468630" marR="5080">
              <a:lnSpc>
                <a:spcPts val="2900"/>
              </a:lnSpc>
              <a:spcBef>
                <a:spcPts val="1630"/>
              </a:spcBef>
            </a:pPr>
            <a:r>
              <a:rPr sz="2600" spc="-5" dirty="0" err="1">
                <a:solidFill>
                  <a:srgbClr val="0070C1"/>
                </a:solidFill>
                <a:latin typeface="FZLTXHK--GBK1-0"/>
                <a:cs typeface="FZLTXHK--GBK1-0"/>
              </a:rPr>
              <a:t>複合條件連接查詢在連接查詢的過程中，通過添加過濾條件來限制查詢結果，使查詢結果更加精確</a:t>
            </a:r>
            <a:r>
              <a:rPr sz="2600" spc="-5" dirty="0">
                <a:solidFill>
                  <a:srgbClr val="0070C1"/>
                </a:solidFill>
                <a:latin typeface="FZLTXHK--GBK1-0"/>
                <a:cs typeface="FZLTXHK--GBK1-0"/>
              </a:rPr>
              <a:t>。</a:t>
            </a:r>
            <a:endParaRPr lang="en-US" sz="2600" spc="-5" dirty="0">
              <a:solidFill>
                <a:srgbClr val="0070C1"/>
              </a:solidFill>
              <a:latin typeface="FZLTXHK--GBK1-0"/>
              <a:cs typeface="FZLTXHK--GBK1-0"/>
            </a:endParaRPr>
          </a:p>
          <a:p>
            <a:pPr marL="468630" marR="5080">
              <a:lnSpc>
                <a:spcPts val="2900"/>
              </a:lnSpc>
              <a:spcBef>
                <a:spcPts val="1630"/>
              </a:spcBef>
            </a:pPr>
            <a:endParaRPr sz="2400" dirty="0">
              <a:latin typeface="FZLTXHK--GBK1-0"/>
              <a:cs typeface="FZLTXHK--GBK1-0"/>
            </a:endParaRPr>
          </a:p>
          <a:p>
            <a:pPr marL="12700" marR="414655">
              <a:lnSpc>
                <a:spcPts val="3000"/>
              </a:lnSpc>
            </a:pPr>
            <a:r>
              <a:rPr sz="2600" b="1" dirty="0">
                <a:solidFill>
                  <a:srgbClr val="00635D"/>
                </a:solidFill>
                <a:latin typeface="FZLTTHK--GBK1-0"/>
                <a:cs typeface="FZLTTHK--GBK1-0"/>
              </a:rPr>
              <a:t>在department表和employee表之間使用內連接查詢，只顯示非</a:t>
            </a:r>
            <a:r>
              <a:rPr sz="2600" b="1" spc="-245" dirty="0">
                <a:solidFill>
                  <a:srgbClr val="00635D"/>
                </a:solidFill>
                <a:latin typeface="FZLTTHK--GBK1-0"/>
                <a:cs typeface="FZLTTHK--GBK1-0"/>
              </a:rPr>
              <a:t>FID</a:t>
            </a:r>
            <a:r>
              <a:rPr sz="2600" b="1" spc="-15" dirty="0">
                <a:solidFill>
                  <a:srgbClr val="00635D"/>
                </a:solidFill>
                <a:latin typeface="FZLTTHK--GBK1-0"/>
                <a:cs typeface="FZLTTHK--GBK1-0"/>
              </a:rPr>
              <a:t>部門員工</a:t>
            </a:r>
            <a:r>
              <a:rPr sz="2600" b="1" spc="-5" dirty="0">
                <a:solidFill>
                  <a:srgbClr val="00635D"/>
                </a:solidFill>
                <a:latin typeface="FZLTTHK--GBK1-0"/>
                <a:cs typeface="FZLTTHK--GBK1-0"/>
              </a:rPr>
              <a:t>的名字、年齡和部門名稱，並將結果按照年齡從大到小排序：</a:t>
            </a:r>
            <a:endParaRPr sz="2600" dirty="0">
              <a:latin typeface="FZLTTHK--GBK1-0"/>
              <a:cs typeface="FZLTTHK--GBK1-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291" y="3793490"/>
            <a:ext cx="9456420" cy="19215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69900" marR="5080" indent="-457200">
              <a:lnSpc>
                <a:spcPts val="3000"/>
              </a:lnSpc>
              <a:spcBef>
                <a:spcPts val="300"/>
              </a:spcBef>
              <a:buClr>
                <a:srgbClr val="00C6BB"/>
              </a:buClr>
              <a:buFont typeface="Arial"/>
              <a:buChar char="•"/>
              <a:tabLst>
                <a:tab pos="469900" algn="l"/>
              </a:tabLst>
            </a:pPr>
            <a:r>
              <a:rPr sz="2600" spc="-65" dirty="0">
                <a:solidFill>
                  <a:srgbClr val="00635D"/>
                </a:solidFill>
                <a:latin typeface="FZLTXHK--GBK1-0"/>
                <a:cs typeface="FZLTXHK--GBK1-0"/>
              </a:rPr>
              <a:t>select</a:t>
            </a:r>
            <a:r>
              <a:rPr sz="2600" spc="-8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600" spc="-55" dirty="0">
                <a:solidFill>
                  <a:srgbClr val="00635D"/>
                </a:solidFill>
                <a:latin typeface="FZLTXHK--GBK1-0"/>
                <a:cs typeface="FZLTXHK--GBK1-0"/>
              </a:rPr>
              <a:t>employee.name,</a:t>
            </a:r>
            <a:r>
              <a:rPr sz="2600" spc="-7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600" spc="-55" dirty="0">
                <a:solidFill>
                  <a:srgbClr val="00635D"/>
                </a:solidFill>
                <a:latin typeface="FZLTXHK--GBK1-0"/>
                <a:cs typeface="FZLTXHK--GBK1-0"/>
              </a:rPr>
              <a:t>employee.age,</a:t>
            </a:r>
            <a:r>
              <a:rPr sz="2600" spc="-7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600" spc="-10" dirty="0">
                <a:solidFill>
                  <a:srgbClr val="00635D"/>
                </a:solidFill>
                <a:latin typeface="FZLTXHK--GBK1-0"/>
                <a:cs typeface="FZLTXHK--GBK1-0"/>
              </a:rPr>
              <a:t>department.dname </a:t>
            </a:r>
            <a:r>
              <a:rPr sz="2600" dirty="0">
                <a:solidFill>
                  <a:srgbClr val="00635D"/>
                </a:solidFill>
                <a:latin typeface="FZLTXHK--GBK1-0"/>
                <a:cs typeface="FZLTXHK--GBK1-0"/>
              </a:rPr>
              <a:t>from</a:t>
            </a:r>
            <a:r>
              <a:rPr sz="2600" spc="2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600" dirty="0">
                <a:solidFill>
                  <a:srgbClr val="00635D"/>
                </a:solidFill>
                <a:latin typeface="FZLTXHK--GBK1-0"/>
                <a:cs typeface="FZLTXHK--GBK1-0"/>
              </a:rPr>
              <a:t>department</a:t>
            </a:r>
            <a:r>
              <a:rPr sz="2600" spc="1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600" spc="70" dirty="0">
                <a:solidFill>
                  <a:srgbClr val="00635D"/>
                </a:solidFill>
                <a:latin typeface="FZLTXHK--GBK1-0"/>
                <a:cs typeface="FZLTXHK--GBK1-0"/>
              </a:rPr>
              <a:t>join</a:t>
            </a:r>
            <a:r>
              <a:rPr sz="2600" spc="2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600" spc="-10" dirty="0">
                <a:solidFill>
                  <a:srgbClr val="00635D"/>
                </a:solidFill>
                <a:latin typeface="FZLTXHK--GBK1-0"/>
                <a:cs typeface="FZLTXHK--GBK1-0"/>
              </a:rPr>
              <a:t>employee</a:t>
            </a:r>
            <a:endParaRPr sz="2600" dirty="0">
              <a:latin typeface="FZLTXHK--GBK1-0"/>
              <a:cs typeface="FZLTXHK--GBK1-0"/>
            </a:endParaRPr>
          </a:p>
          <a:p>
            <a:pPr marL="469900">
              <a:lnSpc>
                <a:spcPts val="2715"/>
              </a:lnSpc>
            </a:pPr>
            <a:r>
              <a:rPr sz="2600" dirty="0">
                <a:solidFill>
                  <a:srgbClr val="00635D"/>
                </a:solidFill>
                <a:latin typeface="FZLTXHK--GBK1-0"/>
                <a:cs typeface="FZLTXHK--GBK1-0"/>
              </a:rPr>
              <a:t>on</a:t>
            </a:r>
            <a:r>
              <a:rPr sz="2600" spc="-4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600" spc="-10" dirty="0">
                <a:solidFill>
                  <a:srgbClr val="00635D"/>
                </a:solidFill>
                <a:latin typeface="FZLTXHK--GBK1-0"/>
                <a:cs typeface="FZLTXHK--GBK1-0"/>
              </a:rPr>
              <a:t>department.did=employee.did</a:t>
            </a:r>
            <a:endParaRPr sz="2600" dirty="0">
              <a:latin typeface="FZLTXHK--GBK1-0"/>
              <a:cs typeface="FZLTXHK--GBK1-0"/>
            </a:endParaRPr>
          </a:p>
          <a:p>
            <a:pPr marL="469900" marR="5202555">
              <a:lnSpc>
                <a:spcPts val="3000"/>
              </a:lnSpc>
              <a:spcBef>
                <a:spcPts val="90"/>
              </a:spcBef>
            </a:pPr>
            <a:r>
              <a:rPr sz="2600" spc="-60" dirty="0">
                <a:solidFill>
                  <a:srgbClr val="00635D"/>
                </a:solidFill>
                <a:latin typeface="FZLTXHK--GBK1-0"/>
                <a:cs typeface="FZLTXHK--GBK1-0"/>
              </a:rPr>
              <a:t>where</a:t>
            </a:r>
            <a:r>
              <a:rPr sz="2600" spc="-105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600" spc="-10" dirty="0">
                <a:solidFill>
                  <a:srgbClr val="00635D"/>
                </a:solidFill>
                <a:latin typeface="FZLTXHK--GBK1-0"/>
                <a:cs typeface="FZLTXHK--GBK1-0"/>
              </a:rPr>
              <a:t>dname&lt;&gt;’FID’ </a:t>
            </a:r>
            <a:r>
              <a:rPr sz="2600" dirty="0">
                <a:solidFill>
                  <a:srgbClr val="00635D"/>
                </a:solidFill>
                <a:latin typeface="FZLTXHK--GBK1-0"/>
                <a:cs typeface="FZLTXHK--GBK1-0"/>
              </a:rPr>
              <a:t>order</a:t>
            </a:r>
            <a:r>
              <a:rPr sz="2600" spc="-105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600" dirty="0">
                <a:solidFill>
                  <a:srgbClr val="00635D"/>
                </a:solidFill>
                <a:latin typeface="FZLTXHK--GBK1-0"/>
                <a:cs typeface="FZLTXHK--GBK1-0"/>
              </a:rPr>
              <a:t>by</a:t>
            </a:r>
            <a:r>
              <a:rPr sz="2600" spc="-9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600" spc="-75" dirty="0">
                <a:solidFill>
                  <a:srgbClr val="00635D"/>
                </a:solidFill>
                <a:latin typeface="FZLTXHK--GBK1-0"/>
                <a:cs typeface="FZLTXHK--GBK1-0"/>
              </a:rPr>
              <a:t>age</a:t>
            </a:r>
            <a:r>
              <a:rPr sz="2600" spc="-95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600" spc="-20" dirty="0">
                <a:solidFill>
                  <a:srgbClr val="00635D"/>
                </a:solidFill>
                <a:latin typeface="FZLTXHK--GBK1-0"/>
                <a:cs typeface="FZLTXHK--GBK1-0"/>
              </a:rPr>
              <a:t>desc;</a:t>
            </a:r>
            <a:endParaRPr sz="2600" dirty="0">
              <a:latin typeface="FZLTXHK--GBK1-0"/>
              <a:cs typeface="FZLTXHK--GBK1-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0290" y="210819"/>
            <a:ext cx="56133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操作關聯表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——</a:t>
            </a:r>
            <a:r>
              <a:rPr spc="-25" dirty="0">
                <a:solidFill>
                  <a:schemeClr val="bg1"/>
                </a:solidFill>
              </a:rPr>
              <a:t>例子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291" y="1039875"/>
            <a:ext cx="11141075" cy="223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0070C1"/>
                </a:solidFill>
                <a:latin typeface="FZLTXHK--GBK1-0"/>
                <a:cs typeface="FZLTXHK--GBK1-0"/>
              </a:rPr>
              <a:t>除了使用內/左/右連接，使用 </a:t>
            </a:r>
            <a:r>
              <a:rPr sz="2800" spc="-65" dirty="0">
                <a:solidFill>
                  <a:srgbClr val="0070C1"/>
                </a:solidFill>
                <a:latin typeface="FZLTXHK--GBK1-0"/>
                <a:cs typeface="FZLTXHK--GBK1-0"/>
              </a:rPr>
              <a:t>where</a:t>
            </a:r>
            <a:r>
              <a:rPr sz="2800" spc="-25" dirty="0">
                <a:solidFill>
                  <a:srgbClr val="0070C1"/>
                </a:solidFill>
                <a:latin typeface="FZLTXHK--GBK1-0"/>
                <a:cs typeface="FZLTXHK--GBK1-0"/>
              </a:rPr>
              <a:t> 條件語句也能實現同樣的功能</a:t>
            </a:r>
            <a:endParaRPr sz="2800" dirty="0">
              <a:latin typeface="FZLTXHK--GBK1-0"/>
              <a:cs typeface="FZLTXHK--GBK1-0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4500" dirty="0">
              <a:latin typeface="FZLTXHK--GBK1-0"/>
              <a:cs typeface="FZLTXHK--GBK1-0"/>
            </a:endParaRPr>
          </a:p>
          <a:p>
            <a:pPr marL="469900" marR="5080" indent="-457200">
              <a:lnSpc>
                <a:spcPct val="113599"/>
              </a:lnSpc>
              <a:buClr>
                <a:srgbClr val="00C6BB"/>
              </a:buClr>
              <a:buFont typeface="Arial"/>
              <a:buChar char="•"/>
              <a:tabLst>
                <a:tab pos="469900" algn="l"/>
              </a:tabLst>
            </a:pPr>
            <a:r>
              <a:rPr sz="2800" b="1" spc="20" dirty="0">
                <a:solidFill>
                  <a:srgbClr val="00635D"/>
                </a:solidFill>
                <a:latin typeface="FZLTTHK--GBK1-0"/>
                <a:cs typeface="FZLTTHK--GBK1-0"/>
              </a:rPr>
              <a:t>不使用內/左/右連接，使用 </a:t>
            </a:r>
            <a:r>
              <a:rPr sz="2800" b="1" spc="-490" dirty="0">
                <a:solidFill>
                  <a:srgbClr val="00635D"/>
                </a:solidFill>
                <a:latin typeface="FZLTTHK--GBK1-0"/>
                <a:cs typeface="FZLTTHK--GBK1-0"/>
              </a:rPr>
              <a:t>where</a:t>
            </a:r>
            <a:r>
              <a:rPr sz="2800" b="1" spc="-20" dirty="0">
                <a:solidFill>
                  <a:srgbClr val="00635D"/>
                </a:solidFill>
                <a:latin typeface="FZLTTHK--GBK1-0"/>
                <a:cs typeface="FZLTTHK--GBK1-0"/>
              </a:rPr>
              <a:t> 條件語句查詢非</a:t>
            </a:r>
            <a:r>
              <a:rPr sz="2800" b="1" spc="-254" dirty="0">
                <a:solidFill>
                  <a:srgbClr val="00635D"/>
                </a:solidFill>
                <a:latin typeface="FZLTTHK--GBK1-0"/>
                <a:cs typeface="FZLTTHK--GBK1-0"/>
              </a:rPr>
              <a:t>FID</a:t>
            </a:r>
            <a:r>
              <a:rPr sz="2800" b="1" spc="-10" dirty="0">
                <a:solidFill>
                  <a:srgbClr val="00635D"/>
                </a:solidFill>
                <a:latin typeface="FZLTTHK--GBK1-0"/>
                <a:cs typeface="FZLTTHK--GBK1-0"/>
              </a:rPr>
              <a:t>部門員工的名</a:t>
            </a:r>
            <a:r>
              <a:rPr sz="2800" b="1" spc="-5" dirty="0">
                <a:solidFill>
                  <a:srgbClr val="00635D"/>
                </a:solidFill>
                <a:latin typeface="FZLTTHK--GBK1-0"/>
                <a:cs typeface="FZLTTHK--GBK1-0"/>
              </a:rPr>
              <a:t>字、年齡和部門名稱，並將結果按照年齡從大到小排序。</a:t>
            </a:r>
            <a:endParaRPr sz="2800" dirty="0">
              <a:latin typeface="FZLTTHK--GBK1-0"/>
              <a:cs typeface="FZLTTHK--GBK1-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90" y="3301491"/>
            <a:ext cx="581228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635D"/>
                </a:solidFill>
                <a:latin typeface="FZLTXHK--GBK1-0"/>
                <a:cs typeface="FZLTXHK--GBK1-0"/>
              </a:rPr>
              <a:t>寫出該</a:t>
            </a:r>
            <a:r>
              <a:rPr sz="2800" spc="-300" dirty="0">
                <a:solidFill>
                  <a:srgbClr val="00635D"/>
                </a:solidFill>
                <a:latin typeface="FZLTXHK--GBK1-0"/>
                <a:cs typeface="FZLTXHK--GBK1-0"/>
              </a:rPr>
              <a:t>SQL</a:t>
            </a:r>
            <a:r>
              <a:rPr sz="2800" spc="-5" dirty="0">
                <a:solidFill>
                  <a:srgbClr val="00635D"/>
                </a:solidFill>
                <a:latin typeface="FZLTXHK--GBK1-0"/>
                <a:cs typeface="FZLTXHK--GBK1-0"/>
              </a:rPr>
              <a:t>語句並把查詢結果截圖。</a:t>
            </a:r>
            <a:endParaRPr sz="2800" dirty="0">
              <a:latin typeface="FZLTXHK--GBK1-0"/>
              <a:cs typeface="FZLTXHK--GBK1-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0290" y="210819"/>
            <a:ext cx="63753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操作關聯表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——</a:t>
            </a:r>
            <a:r>
              <a:rPr spc="-25" dirty="0">
                <a:solidFill>
                  <a:schemeClr val="bg1"/>
                </a:solidFill>
              </a:rPr>
              <a:t>例子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827827" y="3617467"/>
            <a:ext cx="2463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5" dirty="0">
                <a:solidFill>
                  <a:srgbClr val="028365"/>
                </a:solidFill>
                <a:latin typeface="FZLTTHK--GBK1-0"/>
                <a:cs typeface="FZLTTHK--GBK1-0"/>
              </a:rPr>
              <a:t>課後作業</a:t>
            </a:r>
            <a:endParaRPr sz="4800">
              <a:solidFill>
                <a:srgbClr val="028365"/>
              </a:solidFill>
              <a:latin typeface="FZLTTHK--GBK1-0"/>
              <a:cs typeface="FZLTTHK--GBK1-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52383" y="6079235"/>
            <a:ext cx="308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00C6BB"/>
                </a:solidFill>
                <a:latin typeface="Arial"/>
                <a:cs typeface="Arial"/>
              </a:rPr>
              <a:t>29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047027" y="3617467"/>
            <a:ext cx="1244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25" dirty="0">
                <a:solidFill>
                  <a:schemeClr val="tx1"/>
                </a:solidFill>
                <a:latin typeface="FZLTTHK--GBK1-0"/>
                <a:cs typeface="FZLTTHK--GBK1-0"/>
              </a:rPr>
              <a:t>外鍵</a:t>
            </a:r>
            <a:endParaRPr sz="4800" dirty="0">
              <a:solidFill>
                <a:schemeClr val="tx1"/>
              </a:solidFill>
              <a:latin typeface="FZLTTHK--GBK1-0"/>
              <a:cs typeface="FZLTTHK--GBK1-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94627" y="5303011"/>
            <a:ext cx="1765300" cy="105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chemeClr val="tx1"/>
                </a:solidFill>
                <a:latin typeface="FZLTXHK--GBK1-0"/>
                <a:cs typeface="FZLTXHK--GBK1-0"/>
              </a:rPr>
              <a:t>參照完整性？</a:t>
            </a:r>
            <a:endParaRPr sz="1800" dirty="0">
              <a:solidFill>
                <a:schemeClr val="tx1"/>
              </a:solidFill>
              <a:latin typeface="FZLTXHK--GBK1-0"/>
              <a:cs typeface="FZLTXHK--GBK1-0"/>
            </a:endParaRPr>
          </a:p>
          <a:p>
            <a:pPr>
              <a:lnSpc>
                <a:spcPct val="100000"/>
              </a:lnSpc>
            </a:pPr>
            <a:endParaRPr sz="1800" dirty="0">
              <a:solidFill>
                <a:schemeClr val="tx1"/>
              </a:solidFill>
              <a:latin typeface="FZLTXHK--GBK1-0"/>
              <a:cs typeface="FZLTXHK--GBK1-0"/>
            </a:endParaRPr>
          </a:p>
          <a:p>
            <a:pPr marR="5080" algn="r">
              <a:lnSpc>
                <a:spcPct val="100000"/>
              </a:lnSpc>
              <a:spcBef>
                <a:spcPts val="1420"/>
              </a:spcBef>
            </a:pPr>
            <a:r>
              <a:rPr sz="2000" spc="-5" dirty="0">
                <a:solidFill>
                  <a:schemeClr val="tx1"/>
                </a:solidFill>
                <a:latin typeface="Arial"/>
                <a:cs typeface="Arial"/>
              </a:rPr>
              <a:t>3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687" y="60960"/>
            <a:ext cx="2746248" cy="1170432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97452" y="241299"/>
            <a:ext cx="2057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5" dirty="0">
                <a:solidFill>
                  <a:srgbClr val="FEFEFE"/>
                </a:solidFill>
                <a:latin typeface="FZLTTHK--GBK1-0"/>
                <a:cs typeface="FZLTTHK--GBK1-0"/>
              </a:rPr>
              <a:t>課後作業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37086" y="1054099"/>
            <a:ext cx="6192314" cy="476669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400" dirty="0">
                <a:solidFill>
                  <a:srgbClr val="028365"/>
                </a:solidFill>
                <a:latin typeface="FZLTXHK--GBK1-0"/>
                <a:cs typeface="FZLTXHK--GBK1-0"/>
              </a:rPr>
              <a:t>利用</a:t>
            </a:r>
            <a:r>
              <a:rPr sz="2400" spc="80" dirty="0">
                <a:solidFill>
                  <a:srgbClr val="028365"/>
                </a:solidFill>
                <a:latin typeface="Arial"/>
                <a:cs typeface="Arial"/>
              </a:rPr>
              <a:t>Python</a:t>
            </a:r>
            <a:r>
              <a:rPr sz="2400" dirty="0">
                <a:solidFill>
                  <a:srgbClr val="028365"/>
                </a:solidFill>
                <a:latin typeface="FZLTXHK--GBK1-0"/>
                <a:cs typeface="FZLTXHK--GBK1-0"/>
              </a:rPr>
              <a:t>的</a:t>
            </a:r>
            <a:r>
              <a:rPr sz="2400" spc="95" dirty="0">
                <a:solidFill>
                  <a:srgbClr val="028365"/>
                </a:solidFill>
                <a:latin typeface="Arial"/>
                <a:cs typeface="Arial"/>
              </a:rPr>
              <a:t>pymysql</a:t>
            </a:r>
            <a:r>
              <a:rPr sz="2400" spc="-10" dirty="0">
                <a:solidFill>
                  <a:srgbClr val="028365"/>
                </a:solidFill>
                <a:latin typeface="FZLTXHK--GBK1-0"/>
                <a:cs typeface="FZLTXHK--GBK1-0"/>
              </a:rPr>
              <a:t>庫，完成以下操作：</a:t>
            </a:r>
            <a:endParaRPr sz="2400" dirty="0">
              <a:solidFill>
                <a:srgbClr val="028365"/>
              </a:solidFill>
              <a:latin typeface="FZLTXHK--GBK1-0"/>
              <a:cs typeface="FZLTXHK--GBK1-0"/>
            </a:endParaRPr>
          </a:p>
          <a:p>
            <a:pPr marL="354965" indent="-342265">
              <a:lnSpc>
                <a:spcPct val="100000"/>
              </a:lnSpc>
              <a:spcBef>
                <a:spcPts val="915"/>
              </a:spcBef>
              <a:buClr>
                <a:srgbClr val="00C6BB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solidFill>
                  <a:srgbClr val="028365"/>
                </a:solidFill>
                <a:latin typeface="FZLTXHK--GBK1-0"/>
                <a:cs typeface="FZLTXHK--GBK1-0"/>
              </a:rPr>
              <a:t>創建數據庫</a:t>
            </a:r>
            <a:r>
              <a:rPr lang="en-US" altLang="zh-CN" sz="2400" spc="-10" dirty="0">
                <a:solidFill>
                  <a:srgbClr val="FF0000"/>
                </a:solidFill>
                <a:latin typeface="Arial"/>
                <a:cs typeface="Arial"/>
              </a:rPr>
              <a:t>db_hw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lang="en-US" altLang="zh-CN" sz="2400" spc="-1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_xxx</a:t>
            </a:r>
            <a:endParaRPr sz="24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030"/>
              </a:spcBef>
              <a:buClr>
                <a:srgbClr val="00C6BB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solidFill>
                  <a:srgbClr val="028365"/>
                </a:solidFill>
                <a:latin typeface="FZLTXHK--GBK1-0"/>
                <a:cs typeface="FZLTXHK--GBK1-0"/>
              </a:rPr>
              <a:t>在數據庫</a:t>
            </a:r>
            <a:r>
              <a:rPr lang="en-US" altLang="zh-CN" sz="2400" spc="-10" dirty="0">
                <a:solidFill>
                  <a:srgbClr val="FF0000"/>
                </a:solidFill>
                <a:latin typeface="Arial"/>
                <a:cs typeface="Arial"/>
              </a:rPr>
              <a:t>db_hw02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_xxx</a:t>
            </a:r>
            <a:r>
              <a:rPr sz="2400" spc="-10" dirty="0">
                <a:solidFill>
                  <a:srgbClr val="028365"/>
                </a:solidFill>
                <a:latin typeface="FZLTXHK--GBK1-0"/>
                <a:cs typeface="FZLTXHK--GBK1-0"/>
              </a:rPr>
              <a:t>中，創建數據表：</a:t>
            </a:r>
            <a:endParaRPr sz="2400" dirty="0">
              <a:solidFill>
                <a:srgbClr val="028365"/>
              </a:solidFill>
              <a:latin typeface="FZLTXHK--GBK1-0"/>
              <a:cs typeface="FZLTXHK--GBK1-0"/>
            </a:endParaRPr>
          </a:p>
          <a:p>
            <a:pPr marL="755015" lvl="1" indent="-285750">
              <a:lnSpc>
                <a:spcPct val="100000"/>
              </a:lnSpc>
              <a:spcBef>
                <a:spcPts val="1000"/>
              </a:spcBef>
              <a:buClr>
                <a:srgbClr val="00C6BB"/>
              </a:buClr>
              <a:buFont typeface="Arial"/>
              <a:buChar char="•"/>
              <a:tabLst>
                <a:tab pos="755015" algn="l"/>
              </a:tabLst>
            </a:pPr>
            <a:r>
              <a:rPr sz="2000" dirty="0">
                <a:solidFill>
                  <a:srgbClr val="028365"/>
                </a:solidFill>
                <a:latin typeface="FZLTXHK--GBK1-0"/>
                <a:cs typeface="FZLTXHK--GBK1-0"/>
              </a:rPr>
              <a:t>「</a:t>
            </a:r>
            <a:r>
              <a:rPr sz="2000" spc="-40" dirty="0">
                <a:solidFill>
                  <a:srgbClr val="028365"/>
                </a:solidFill>
                <a:latin typeface="Arial"/>
                <a:cs typeface="Arial"/>
              </a:rPr>
              <a:t>sc_xxx</a:t>
            </a:r>
            <a:r>
              <a:rPr sz="2000" dirty="0">
                <a:solidFill>
                  <a:srgbClr val="028365"/>
                </a:solidFill>
                <a:latin typeface="FZLTXHK--GBK1-0"/>
                <a:cs typeface="FZLTXHK--GBK1-0"/>
              </a:rPr>
              <a:t>」（選課記錄表</a:t>
            </a:r>
            <a:r>
              <a:rPr sz="2000" spc="-50" dirty="0">
                <a:solidFill>
                  <a:srgbClr val="028365"/>
                </a:solidFill>
                <a:latin typeface="FZLTXHK--GBK1-0"/>
                <a:cs typeface="FZLTXHK--GBK1-0"/>
              </a:rPr>
              <a:t>）</a:t>
            </a:r>
            <a:endParaRPr sz="2000" dirty="0">
              <a:solidFill>
                <a:srgbClr val="028365"/>
              </a:solidFill>
              <a:latin typeface="FZLTXHK--GBK1-0"/>
              <a:cs typeface="FZLTXHK--GBK1-0"/>
            </a:endParaRPr>
          </a:p>
          <a:p>
            <a:pPr marL="755015" lvl="1" indent="-285750">
              <a:lnSpc>
                <a:spcPct val="100000"/>
              </a:lnSpc>
              <a:spcBef>
                <a:spcPts val="910"/>
              </a:spcBef>
              <a:buClr>
                <a:srgbClr val="00C6BB"/>
              </a:buClr>
              <a:buFont typeface="Arial"/>
              <a:buChar char="•"/>
              <a:tabLst>
                <a:tab pos="755015" algn="l"/>
              </a:tabLst>
            </a:pPr>
            <a:r>
              <a:rPr sz="2000" dirty="0">
                <a:solidFill>
                  <a:srgbClr val="028365"/>
                </a:solidFill>
                <a:latin typeface="FZLTXHK--GBK1-0"/>
                <a:cs typeface="FZLTXHK--GBK1-0"/>
              </a:rPr>
              <a:t>「</a:t>
            </a:r>
            <a:r>
              <a:rPr sz="2000" spc="-110" dirty="0">
                <a:solidFill>
                  <a:srgbClr val="028365"/>
                </a:solidFill>
                <a:latin typeface="Arial"/>
                <a:cs typeface="Arial"/>
              </a:rPr>
              <a:t>s_xxx</a:t>
            </a:r>
            <a:r>
              <a:rPr sz="2000" dirty="0">
                <a:solidFill>
                  <a:srgbClr val="028365"/>
                </a:solidFill>
                <a:latin typeface="FZLTXHK--GBK1-0"/>
                <a:cs typeface="FZLTXHK--GBK1-0"/>
              </a:rPr>
              <a:t>」（學生表</a:t>
            </a:r>
            <a:r>
              <a:rPr sz="2000" spc="-50" dirty="0">
                <a:solidFill>
                  <a:srgbClr val="028365"/>
                </a:solidFill>
                <a:latin typeface="FZLTXHK--GBK1-0"/>
                <a:cs typeface="FZLTXHK--GBK1-0"/>
              </a:rPr>
              <a:t>）</a:t>
            </a:r>
            <a:endParaRPr sz="2000" dirty="0">
              <a:solidFill>
                <a:srgbClr val="028365"/>
              </a:solidFill>
              <a:latin typeface="FZLTXHK--GBK1-0"/>
              <a:cs typeface="FZLTXHK--GBK1-0"/>
            </a:endParaRPr>
          </a:p>
          <a:p>
            <a:pPr marL="755015" lvl="1" indent="-285750">
              <a:lnSpc>
                <a:spcPct val="100000"/>
              </a:lnSpc>
              <a:spcBef>
                <a:spcPts val="890"/>
              </a:spcBef>
              <a:buClr>
                <a:srgbClr val="00C6BB"/>
              </a:buClr>
              <a:buFont typeface="Arial"/>
              <a:buChar char="•"/>
              <a:tabLst>
                <a:tab pos="755015" algn="l"/>
              </a:tabLst>
            </a:pPr>
            <a:r>
              <a:rPr sz="2000" dirty="0">
                <a:solidFill>
                  <a:srgbClr val="028365"/>
                </a:solidFill>
                <a:latin typeface="FZLTXHK--GBK1-0"/>
                <a:cs typeface="FZLTXHK--GBK1-0"/>
              </a:rPr>
              <a:t>「</a:t>
            </a:r>
            <a:r>
              <a:rPr sz="2000" dirty="0">
                <a:solidFill>
                  <a:srgbClr val="028365"/>
                </a:solidFill>
                <a:latin typeface="Arial"/>
                <a:cs typeface="Arial"/>
              </a:rPr>
              <a:t>c_xxx</a:t>
            </a:r>
            <a:r>
              <a:rPr sz="2000" dirty="0">
                <a:solidFill>
                  <a:srgbClr val="028365"/>
                </a:solidFill>
                <a:latin typeface="FZLTXHK--GBK1-0"/>
                <a:cs typeface="FZLTXHK--GBK1-0"/>
              </a:rPr>
              <a:t>」（課程表</a:t>
            </a:r>
            <a:r>
              <a:rPr sz="2000" spc="-50" dirty="0">
                <a:solidFill>
                  <a:srgbClr val="028365"/>
                </a:solidFill>
                <a:latin typeface="FZLTXHK--GBK1-0"/>
                <a:cs typeface="FZLTXHK--GBK1-0"/>
              </a:rPr>
              <a:t>）</a:t>
            </a:r>
            <a:endParaRPr sz="2000" dirty="0">
              <a:solidFill>
                <a:srgbClr val="028365"/>
              </a:solidFill>
              <a:latin typeface="FZLTXHK--GBK1-0"/>
              <a:cs typeface="FZLTXHK--GBK1-0"/>
            </a:endParaRPr>
          </a:p>
          <a:p>
            <a:pPr marL="469265" marR="1470025">
              <a:lnSpc>
                <a:spcPts val="2690"/>
              </a:lnSpc>
              <a:spcBef>
                <a:spcPts val="1265"/>
              </a:spcBef>
            </a:pPr>
            <a:r>
              <a:rPr sz="2400" spc="-5" dirty="0">
                <a:solidFill>
                  <a:srgbClr val="028365"/>
                </a:solidFill>
                <a:latin typeface="FZLTXHK--GBK1-0"/>
                <a:cs typeface="FZLTXHK--GBK1-0"/>
              </a:rPr>
              <a:t>表的屬性名和約束如右所示，</a:t>
            </a:r>
            <a:r>
              <a:rPr sz="2400" spc="-20" dirty="0">
                <a:solidFill>
                  <a:srgbClr val="028365"/>
                </a:solidFill>
                <a:latin typeface="FZLTXHK--GBK1-0"/>
                <a:cs typeface="FZLTXHK--GBK1-0"/>
              </a:rPr>
              <a:t>其中：</a:t>
            </a:r>
            <a:endParaRPr sz="2400" dirty="0">
              <a:solidFill>
                <a:srgbClr val="028365"/>
              </a:solidFill>
              <a:latin typeface="FZLTXHK--GBK1-0"/>
              <a:cs typeface="FZLTXHK--GBK1-0"/>
            </a:endParaRPr>
          </a:p>
          <a:p>
            <a:pPr marL="1154430" lvl="2" indent="-227965">
              <a:lnSpc>
                <a:spcPct val="100000"/>
              </a:lnSpc>
              <a:spcBef>
                <a:spcPts val="855"/>
              </a:spcBef>
              <a:buClr>
                <a:srgbClr val="00C6BB"/>
              </a:buClr>
              <a:buFont typeface="Wingdings"/>
              <a:buChar char=""/>
              <a:tabLst>
                <a:tab pos="1154430" algn="l"/>
              </a:tabLst>
            </a:pPr>
            <a:r>
              <a:rPr sz="1700" spc="-40" dirty="0">
                <a:solidFill>
                  <a:srgbClr val="028365"/>
                </a:solidFill>
                <a:latin typeface="Arial"/>
                <a:cs typeface="Arial"/>
              </a:rPr>
              <a:t>sc_xxx</a:t>
            </a:r>
            <a:r>
              <a:rPr sz="1700" dirty="0">
                <a:solidFill>
                  <a:srgbClr val="028365"/>
                </a:solidFill>
                <a:latin typeface="FZLTXHK--GBK1-0"/>
                <a:cs typeface="FZLTXHK--GBK1-0"/>
              </a:rPr>
              <a:t>的外鍵</a:t>
            </a:r>
            <a:r>
              <a:rPr sz="1700" spc="-10" dirty="0">
                <a:solidFill>
                  <a:srgbClr val="028365"/>
                </a:solidFill>
                <a:latin typeface="Arial"/>
                <a:cs typeface="Arial"/>
              </a:rPr>
              <a:t>sid</a:t>
            </a:r>
            <a:r>
              <a:rPr sz="1700" dirty="0">
                <a:solidFill>
                  <a:srgbClr val="028365"/>
                </a:solidFill>
                <a:latin typeface="FZLTXHK--GBK1-0"/>
                <a:cs typeface="FZLTXHK--GBK1-0"/>
              </a:rPr>
              <a:t>是源自</a:t>
            </a:r>
            <a:r>
              <a:rPr sz="1700" spc="-95" dirty="0">
                <a:solidFill>
                  <a:srgbClr val="028365"/>
                </a:solidFill>
                <a:latin typeface="Arial"/>
                <a:cs typeface="Arial"/>
              </a:rPr>
              <a:t>s_xxx</a:t>
            </a:r>
            <a:r>
              <a:rPr sz="1700" dirty="0">
                <a:solidFill>
                  <a:srgbClr val="028365"/>
                </a:solidFill>
                <a:latin typeface="FZLTXHK--GBK1-0"/>
                <a:cs typeface="FZLTXHK--GBK1-0"/>
              </a:rPr>
              <a:t>的</a:t>
            </a:r>
            <a:r>
              <a:rPr sz="1700" spc="-25" dirty="0">
                <a:solidFill>
                  <a:srgbClr val="028365"/>
                </a:solidFill>
                <a:latin typeface="Arial"/>
                <a:cs typeface="Arial"/>
              </a:rPr>
              <a:t>sid</a:t>
            </a:r>
            <a:endParaRPr sz="1700" dirty="0">
              <a:solidFill>
                <a:srgbClr val="028365"/>
              </a:solidFill>
              <a:latin typeface="Arial"/>
              <a:cs typeface="Arial"/>
            </a:endParaRPr>
          </a:p>
          <a:p>
            <a:pPr marL="1154430" lvl="2" indent="-227965">
              <a:lnSpc>
                <a:spcPct val="100000"/>
              </a:lnSpc>
              <a:spcBef>
                <a:spcPts val="865"/>
              </a:spcBef>
              <a:buClr>
                <a:srgbClr val="00C6BB"/>
              </a:buClr>
              <a:buFont typeface="Wingdings"/>
              <a:buChar char=""/>
              <a:tabLst>
                <a:tab pos="1154430" algn="l"/>
              </a:tabLst>
            </a:pPr>
            <a:r>
              <a:rPr sz="1700" spc="-40" dirty="0">
                <a:solidFill>
                  <a:srgbClr val="028365"/>
                </a:solidFill>
                <a:latin typeface="Arial"/>
                <a:cs typeface="Arial"/>
              </a:rPr>
              <a:t>sc_xxx</a:t>
            </a:r>
            <a:r>
              <a:rPr sz="1700" dirty="0">
                <a:solidFill>
                  <a:srgbClr val="028365"/>
                </a:solidFill>
                <a:latin typeface="FZLTXHK--GBK1-0"/>
                <a:cs typeface="FZLTXHK--GBK1-0"/>
              </a:rPr>
              <a:t>的外鍵</a:t>
            </a:r>
            <a:r>
              <a:rPr sz="1700" spc="135" dirty="0">
                <a:solidFill>
                  <a:srgbClr val="028365"/>
                </a:solidFill>
                <a:latin typeface="Arial"/>
                <a:cs typeface="Arial"/>
              </a:rPr>
              <a:t>cid</a:t>
            </a:r>
            <a:r>
              <a:rPr sz="1700" dirty="0">
                <a:solidFill>
                  <a:srgbClr val="028365"/>
                </a:solidFill>
                <a:latin typeface="FZLTXHK--GBK1-0"/>
                <a:cs typeface="FZLTXHK--GBK1-0"/>
              </a:rPr>
              <a:t>是源自</a:t>
            </a:r>
            <a:r>
              <a:rPr sz="1700" dirty="0">
                <a:solidFill>
                  <a:srgbClr val="028365"/>
                </a:solidFill>
                <a:latin typeface="Arial"/>
                <a:cs typeface="Arial"/>
              </a:rPr>
              <a:t>c_xxx</a:t>
            </a:r>
            <a:r>
              <a:rPr sz="1700" dirty="0">
                <a:solidFill>
                  <a:srgbClr val="028365"/>
                </a:solidFill>
                <a:latin typeface="FZLTXHK--GBK1-0"/>
                <a:cs typeface="FZLTXHK--GBK1-0"/>
              </a:rPr>
              <a:t>的</a:t>
            </a:r>
            <a:r>
              <a:rPr sz="1700" spc="110" dirty="0">
                <a:solidFill>
                  <a:srgbClr val="028365"/>
                </a:solidFill>
                <a:latin typeface="Arial"/>
                <a:cs typeface="Arial"/>
              </a:rPr>
              <a:t>cid</a:t>
            </a:r>
            <a:endParaRPr sz="1700" dirty="0">
              <a:solidFill>
                <a:srgbClr val="028365"/>
              </a:solidFill>
              <a:latin typeface="Arial"/>
              <a:cs typeface="Arial"/>
            </a:endParaRPr>
          </a:p>
          <a:p>
            <a:pPr marL="1154430" lvl="2" indent="-227965">
              <a:lnSpc>
                <a:spcPct val="100000"/>
              </a:lnSpc>
              <a:spcBef>
                <a:spcPts val="960"/>
              </a:spcBef>
              <a:buClr>
                <a:srgbClr val="00C6BB"/>
              </a:buClr>
              <a:buFont typeface="Wingdings"/>
              <a:buChar char=""/>
              <a:tabLst>
                <a:tab pos="1154430" algn="l"/>
              </a:tabLst>
            </a:pPr>
            <a:r>
              <a:rPr sz="1700" spc="-5" dirty="0">
                <a:solidFill>
                  <a:srgbClr val="FF0000"/>
                </a:solidFill>
                <a:latin typeface="FZLTXHK--GBK1-0"/>
                <a:cs typeface="FZLTXHK--GBK1-0"/>
              </a:rPr>
              <a:t>注意先有主表、再定義從表的外鍵</a:t>
            </a:r>
            <a:endParaRPr sz="1700" dirty="0">
              <a:latin typeface="FZLTXHK--GBK1-0"/>
              <a:cs typeface="FZLTXHK--GBK1-0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356945" y="3686721"/>
          <a:ext cx="562355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sc_xxx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6B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6B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cid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6B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score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6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50" b="1" spc="55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數據類型</a:t>
                      </a:r>
                      <a:endParaRPr sz="1950">
                        <a:latin typeface="FZLTTHK--GBK1-0"/>
                        <a:cs typeface="FZLTTHK--GBK1-0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6B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35" dirty="0">
                          <a:latin typeface="Arial"/>
                          <a:cs typeface="Arial"/>
                        </a:rPr>
                        <a:t>int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A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35" dirty="0">
                          <a:latin typeface="Arial"/>
                          <a:cs typeface="Arial"/>
                        </a:rPr>
                        <a:t>int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A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35" dirty="0">
                          <a:latin typeface="Arial"/>
                          <a:cs typeface="Arial"/>
                        </a:rPr>
                        <a:t>int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50" b="1" spc="40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約束</a:t>
                      </a:r>
                      <a:endParaRPr sz="1950">
                        <a:latin typeface="FZLTTHK--GBK1-0"/>
                        <a:cs typeface="FZLTTHK--GBK1-0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6B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10" dirty="0">
                          <a:latin typeface="FZLTXHK--GBK1-0"/>
                          <a:cs typeface="FZLTXHK--GBK1-0"/>
                        </a:rPr>
                        <a:t>主鍵、外鍵</a:t>
                      </a:r>
                      <a:endParaRPr sz="2000">
                        <a:latin typeface="FZLTXHK--GBK1-0"/>
                        <a:cs typeface="FZLTXHK--GBK1-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10" dirty="0">
                          <a:latin typeface="FZLTXHK--GBK1-0"/>
                          <a:cs typeface="FZLTXHK--GBK1-0"/>
                        </a:rPr>
                        <a:t>主鍵、外鍵</a:t>
                      </a:r>
                      <a:endParaRPr sz="2000">
                        <a:latin typeface="FZLTXHK--GBK1-0"/>
                        <a:cs typeface="FZLTXHK--GBK1-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356945" y="2377509"/>
          <a:ext cx="562228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3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s_xxx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6B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6B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6B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spc="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6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50" b="1" spc="55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數據類型</a:t>
                      </a:r>
                      <a:endParaRPr sz="1950">
                        <a:latin typeface="FZLTTHK--GBK1-0"/>
                        <a:cs typeface="FZLTTHK--GBK1-0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6B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35" dirty="0">
                          <a:latin typeface="Arial"/>
                          <a:cs typeface="Arial"/>
                        </a:rPr>
                        <a:t>int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A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75" dirty="0">
                          <a:latin typeface="Arial"/>
                          <a:cs typeface="Arial"/>
                        </a:rPr>
                        <a:t>varchar(20)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A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35" dirty="0">
                          <a:latin typeface="Arial"/>
                          <a:cs typeface="Arial"/>
                        </a:rPr>
                        <a:t>int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50" b="1" spc="40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約束</a:t>
                      </a:r>
                      <a:endParaRPr sz="1950">
                        <a:latin typeface="FZLTTHK--GBK1-0"/>
                        <a:cs typeface="FZLTTHK--GBK1-0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6B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5" dirty="0">
                          <a:latin typeface="FZLTXHK--GBK1-0"/>
                          <a:cs typeface="FZLTXHK--GBK1-0"/>
                        </a:rPr>
                        <a:t>主鍵</a:t>
                      </a:r>
                      <a:endParaRPr sz="2000">
                        <a:latin typeface="FZLTXHK--GBK1-0"/>
                        <a:cs typeface="FZLTXHK--GBK1-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356945" y="4969879"/>
          <a:ext cx="5622924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2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c_xxx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6B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cid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6B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6B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teacher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6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50" b="1" spc="55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數據類型</a:t>
                      </a:r>
                      <a:endParaRPr sz="1950">
                        <a:latin typeface="FZLTTHK--GBK1-0"/>
                        <a:cs typeface="FZLTTHK--GBK1-0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6B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35" dirty="0">
                          <a:latin typeface="Arial"/>
                          <a:cs typeface="Arial"/>
                        </a:rPr>
                        <a:t>int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A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75" dirty="0">
                          <a:latin typeface="Arial"/>
                          <a:cs typeface="Arial"/>
                        </a:rPr>
                        <a:t>varchar(20)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A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75" dirty="0">
                          <a:latin typeface="Arial"/>
                          <a:cs typeface="Arial"/>
                        </a:rPr>
                        <a:t>varchar(20)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50" b="1" spc="40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約束</a:t>
                      </a:r>
                      <a:endParaRPr sz="1950">
                        <a:latin typeface="FZLTTHK--GBK1-0"/>
                        <a:cs typeface="FZLTTHK--GBK1-0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6B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25" dirty="0">
                          <a:latin typeface="FZLTXHK--GBK1-0"/>
                          <a:cs typeface="FZLTXHK--GBK1-0"/>
                        </a:rPr>
                        <a:t>主鍵</a:t>
                      </a:r>
                      <a:endParaRPr sz="2000">
                        <a:latin typeface="FZLTXHK--GBK1-0"/>
                        <a:cs typeface="FZLTXHK--GBK1-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687" y="60960"/>
            <a:ext cx="2746248" cy="1170432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897452" y="241299"/>
            <a:ext cx="2057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5" dirty="0">
                <a:solidFill>
                  <a:srgbClr val="FEFEFE"/>
                </a:solidFill>
                <a:latin typeface="FZLTTHK--GBK1-0"/>
                <a:cs typeface="FZLTTHK--GBK1-0"/>
              </a:rPr>
              <a:t>課後作業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35941" y="1305052"/>
            <a:ext cx="7617460" cy="1095813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825"/>
              </a:spcBef>
              <a:buClr>
                <a:srgbClr val="00C6BB"/>
              </a:buClr>
              <a:buFont typeface="Wingdings"/>
              <a:buChar char=""/>
              <a:tabLst>
                <a:tab pos="354965" algn="l"/>
              </a:tabLst>
            </a:pPr>
            <a:r>
              <a:rPr lang="zh-CN" altLang="en-US" sz="2800" spc="95" dirty="0">
                <a:solidFill>
                  <a:srgbClr val="028365"/>
                </a:solidFill>
                <a:latin typeface="Arial"/>
                <a:cs typeface="Arial"/>
              </a:rPr>
              <a:t>使用</a:t>
            </a:r>
            <a:r>
              <a:rPr sz="2800" spc="95" dirty="0" err="1">
                <a:solidFill>
                  <a:srgbClr val="028365"/>
                </a:solidFill>
                <a:latin typeface="Arial"/>
                <a:cs typeface="Arial"/>
              </a:rPr>
              <a:t>Python</a:t>
            </a:r>
            <a:r>
              <a:rPr sz="2800" dirty="0" err="1">
                <a:solidFill>
                  <a:srgbClr val="028365"/>
                </a:solidFill>
                <a:latin typeface="FZLTXHK--GBK1-0"/>
                <a:cs typeface="FZLTXHK--GBK1-0"/>
              </a:rPr>
              <a:t>的</a:t>
            </a:r>
            <a:r>
              <a:rPr sz="2800" spc="105" dirty="0" err="1">
                <a:solidFill>
                  <a:srgbClr val="028365"/>
                </a:solidFill>
                <a:latin typeface="Arial"/>
                <a:cs typeface="Arial"/>
              </a:rPr>
              <a:t>pymysql</a:t>
            </a:r>
            <a:r>
              <a:rPr sz="2800" dirty="0" err="1">
                <a:solidFill>
                  <a:srgbClr val="028365"/>
                </a:solidFill>
                <a:latin typeface="FZLTXHK--GBK1-0"/>
                <a:cs typeface="FZLTXHK--GBK1-0"/>
              </a:rPr>
              <a:t>庫，往</a:t>
            </a:r>
            <a:r>
              <a:rPr sz="2800" spc="-105" dirty="0" err="1">
                <a:solidFill>
                  <a:srgbClr val="028365"/>
                </a:solidFill>
                <a:latin typeface="Arial"/>
                <a:cs typeface="Arial"/>
              </a:rPr>
              <a:t>s_xxx</a:t>
            </a:r>
            <a:r>
              <a:rPr sz="2800" spc="-40" dirty="0">
                <a:solidFill>
                  <a:srgbClr val="028365"/>
                </a:solidFill>
                <a:latin typeface="Arial"/>
                <a:cs typeface="Arial"/>
              </a:rPr>
              <a:t>, </a:t>
            </a:r>
            <a:r>
              <a:rPr sz="2800" dirty="0">
                <a:solidFill>
                  <a:srgbClr val="028365"/>
                </a:solidFill>
                <a:latin typeface="Arial"/>
                <a:cs typeface="Arial"/>
              </a:rPr>
              <a:t>c_xxx</a:t>
            </a:r>
            <a:r>
              <a:rPr sz="2800" spc="15" dirty="0">
                <a:solidFill>
                  <a:srgbClr val="028365"/>
                </a:solidFill>
                <a:latin typeface="Arial"/>
                <a:cs typeface="Arial"/>
              </a:rPr>
              <a:t>, </a:t>
            </a:r>
            <a:r>
              <a:rPr sz="2800" spc="-55" dirty="0" err="1">
                <a:solidFill>
                  <a:srgbClr val="028365"/>
                </a:solidFill>
                <a:latin typeface="Arial"/>
                <a:cs typeface="Arial"/>
              </a:rPr>
              <a:t>sc_xxx</a:t>
            </a:r>
            <a:r>
              <a:rPr sz="2800" spc="-15" dirty="0" err="1">
                <a:solidFill>
                  <a:srgbClr val="028365"/>
                </a:solidFill>
                <a:latin typeface="FZLTXHK--GBK1-0"/>
                <a:cs typeface="FZLTXHK--GBK1-0"/>
              </a:rPr>
              <a:t>數據表中</a:t>
            </a:r>
            <a:r>
              <a:rPr lang="zh-CN" altLang="en-US" sz="2800" spc="-15" dirty="0">
                <a:solidFill>
                  <a:srgbClr val="028365"/>
                </a:solidFill>
                <a:latin typeface="FZLTXHK--GBK1-0"/>
                <a:cs typeface="FZLTXHK--GBK1-0"/>
              </a:rPr>
              <a:t>增加以下数据：</a:t>
            </a:r>
            <a:endParaRPr sz="2800" dirty="0">
              <a:solidFill>
                <a:srgbClr val="028365"/>
              </a:solidFill>
              <a:latin typeface="FZLTXHK--GBK1-0"/>
              <a:cs typeface="FZLTXHK--GBK1-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CBEA96C-96C9-FBCE-1697-3A7A18F7D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37" y="2984798"/>
            <a:ext cx="2328348" cy="294467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634480C-5C4E-9D9E-3145-78516D8EBB98}"/>
              </a:ext>
            </a:extLst>
          </p:cNvPr>
          <p:cNvSpPr txBox="1"/>
          <p:nvPr/>
        </p:nvSpPr>
        <p:spPr>
          <a:xfrm>
            <a:off x="1143000" y="2508165"/>
            <a:ext cx="141577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s_xxx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16FAAA0-2A9E-E556-0C1E-3C257B19BD88}"/>
              </a:ext>
            </a:extLst>
          </p:cNvPr>
          <p:cNvSpPr txBox="1"/>
          <p:nvPr/>
        </p:nvSpPr>
        <p:spPr>
          <a:xfrm>
            <a:off x="5105400" y="2590800"/>
            <a:ext cx="141577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c_xxx</a:t>
            </a:r>
            <a:endParaRPr kumimoji="1"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3AC0675-63B3-1B7D-82E0-38E5E918A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3084850"/>
            <a:ext cx="3898900" cy="27686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0899A7F-A1BE-92B1-713E-63C9999FC6E6}"/>
              </a:ext>
            </a:extLst>
          </p:cNvPr>
          <p:cNvSpPr txBox="1"/>
          <p:nvPr/>
        </p:nvSpPr>
        <p:spPr>
          <a:xfrm>
            <a:off x="8574761" y="1120386"/>
            <a:ext cx="15311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sc_xxx</a:t>
            </a:r>
            <a:endParaRPr kumimoji="1"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F6D141FF-75DA-FBFE-FB91-8387BC4C4F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0" y="1570946"/>
            <a:ext cx="1916710" cy="453775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97452" y="241299"/>
            <a:ext cx="2057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5" dirty="0">
                <a:solidFill>
                  <a:srgbClr val="FEFEFE"/>
                </a:solidFill>
                <a:latin typeface="FZLTTHK--GBK1-0"/>
                <a:cs typeface="FZLTTHK--GBK1-0"/>
              </a:rPr>
              <a:t>課後作業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06469" y="1043191"/>
            <a:ext cx="11294550" cy="5143716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10"/>
              </a:spcBef>
              <a:buClr>
                <a:srgbClr val="00C6BB"/>
              </a:buClr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solidFill>
                  <a:srgbClr val="028365"/>
                </a:solidFill>
                <a:latin typeface="FZLTTHK--GBK1-0"/>
                <a:cs typeface="FZLTTHK--GBK1-0"/>
              </a:rPr>
              <a:t>寫出下列</a:t>
            </a:r>
            <a:r>
              <a:rPr sz="2000" b="1" spc="-10" dirty="0">
                <a:solidFill>
                  <a:srgbClr val="028365"/>
                </a:solidFill>
                <a:latin typeface="Times New Roman"/>
                <a:cs typeface="Times New Roman"/>
              </a:rPr>
              <a:t>SQL</a:t>
            </a:r>
            <a:r>
              <a:rPr sz="2000" b="1" dirty="0">
                <a:solidFill>
                  <a:srgbClr val="028365"/>
                </a:solidFill>
                <a:latin typeface="FZLTTHK--GBK1-0"/>
                <a:cs typeface="FZLTTHK--GBK1-0"/>
              </a:rPr>
              <a:t>語句並利用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pymysql</a:t>
            </a:r>
            <a:r>
              <a:rPr sz="2000" b="1" spc="-5" dirty="0">
                <a:solidFill>
                  <a:srgbClr val="028365"/>
                </a:solidFill>
                <a:latin typeface="FZLTTHK--GBK1-0"/>
                <a:cs typeface="FZLTTHK--GBK1-0"/>
              </a:rPr>
              <a:t>執行後把包含代碼在內的輸出結果截圖：</a:t>
            </a:r>
            <a:endParaRPr sz="2000" dirty="0">
              <a:solidFill>
                <a:srgbClr val="028365"/>
              </a:solidFill>
              <a:latin typeface="FZLTTHK--GBK1-0"/>
              <a:cs typeface="FZLTTHK--GBK1-0"/>
            </a:endParaRPr>
          </a:p>
          <a:p>
            <a:pPr marL="526415" indent="-513715">
              <a:lnSpc>
                <a:spcPct val="100000"/>
              </a:lnSpc>
              <a:spcBef>
                <a:spcPts val="915"/>
              </a:spcBef>
              <a:buClr>
                <a:srgbClr val="00C6BB"/>
              </a:buClr>
              <a:buFont typeface="Arial"/>
              <a:buAutoNum type="arabicPeriod"/>
              <a:tabLst>
                <a:tab pos="526415" algn="l"/>
              </a:tabLst>
            </a:pPr>
            <a:r>
              <a:rPr sz="2000" spc="-20" dirty="0">
                <a:solidFill>
                  <a:srgbClr val="028365"/>
                </a:solidFill>
                <a:latin typeface="FZLTXHK--GBK1-0"/>
                <a:cs typeface="FZLTXHK--GBK1-0"/>
              </a:rPr>
              <a:t>查看 </a:t>
            </a:r>
            <a:r>
              <a:rPr sz="2000" spc="-20" dirty="0">
                <a:solidFill>
                  <a:srgbClr val="028365"/>
                </a:solidFill>
                <a:latin typeface="Arial"/>
                <a:cs typeface="Arial"/>
              </a:rPr>
              <a:t>sc_xxx</a:t>
            </a:r>
            <a:r>
              <a:rPr sz="2000" spc="-50" dirty="0">
                <a:solidFill>
                  <a:srgbClr val="028365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28365"/>
                </a:solidFill>
                <a:latin typeface="FZLTXHK--GBK1-0"/>
                <a:cs typeface="FZLTXHK--GBK1-0"/>
              </a:rPr>
              <a:t>表中的數據。</a:t>
            </a:r>
            <a:endParaRPr sz="2000" dirty="0">
              <a:solidFill>
                <a:srgbClr val="028365"/>
              </a:solidFill>
              <a:latin typeface="FZLTXHK--GBK1-0"/>
              <a:cs typeface="FZLTXHK--GBK1-0"/>
            </a:endParaRPr>
          </a:p>
          <a:p>
            <a:pPr marL="526415" indent="-513715">
              <a:lnSpc>
                <a:spcPct val="100000"/>
              </a:lnSpc>
              <a:spcBef>
                <a:spcPts val="1005"/>
              </a:spcBef>
              <a:buClr>
                <a:srgbClr val="00C6BB"/>
              </a:buClr>
              <a:buFont typeface="Arial"/>
              <a:buAutoNum type="arabicPeriod"/>
              <a:tabLst>
                <a:tab pos="526415" algn="l"/>
              </a:tabLst>
            </a:pPr>
            <a:r>
              <a:rPr sz="2000" spc="-10" dirty="0">
                <a:solidFill>
                  <a:srgbClr val="028365"/>
                </a:solidFill>
                <a:latin typeface="FZLTXHK--GBK1-0"/>
                <a:cs typeface="FZLTXHK--GBK1-0"/>
              </a:rPr>
              <a:t>查看 </a:t>
            </a:r>
            <a:r>
              <a:rPr sz="2000" spc="-95" dirty="0">
                <a:solidFill>
                  <a:srgbClr val="028365"/>
                </a:solidFill>
                <a:latin typeface="Arial"/>
                <a:cs typeface="Arial"/>
              </a:rPr>
              <a:t>s_xxx</a:t>
            </a:r>
            <a:r>
              <a:rPr sz="2000" spc="-20" dirty="0">
                <a:solidFill>
                  <a:srgbClr val="028365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28365"/>
                </a:solidFill>
                <a:latin typeface="FZLTXHK--GBK1-0"/>
                <a:cs typeface="FZLTXHK--GBK1-0"/>
              </a:rPr>
              <a:t>表中的數據。</a:t>
            </a:r>
            <a:endParaRPr sz="2000" dirty="0">
              <a:solidFill>
                <a:srgbClr val="028365"/>
              </a:solidFill>
              <a:latin typeface="FZLTXHK--GBK1-0"/>
              <a:cs typeface="FZLTXHK--GBK1-0"/>
            </a:endParaRPr>
          </a:p>
          <a:p>
            <a:pPr marL="526415" indent="-513715">
              <a:lnSpc>
                <a:spcPct val="100000"/>
              </a:lnSpc>
              <a:spcBef>
                <a:spcPts val="890"/>
              </a:spcBef>
              <a:buClr>
                <a:srgbClr val="00C6BB"/>
              </a:buClr>
              <a:buFont typeface="Arial"/>
              <a:buAutoNum type="arabicPeriod"/>
              <a:tabLst>
                <a:tab pos="526415" algn="l"/>
              </a:tabLst>
            </a:pPr>
            <a:r>
              <a:rPr sz="2000" dirty="0">
                <a:solidFill>
                  <a:srgbClr val="028365"/>
                </a:solidFill>
                <a:latin typeface="FZLTXHK--GBK1-0"/>
                <a:cs typeface="FZLTXHK--GBK1-0"/>
              </a:rPr>
              <a:t>查看 </a:t>
            </a:r>
            <a:r>
              <a:rPr sz="2000" dirty="0">
                <a:solidFill>
                  <a:srgbClr val="028365"/>
                </a:solidFill>
                <a:latin typeface="Arial"/>
                <a:cs typeface="Arial"/>
              </a:rPr>
              <a:t>c_xxx</a:t>
            </a:r>
            <a:r>
              <a:rPr sz="2000" spc="10" dirty="0">
                <a:solidFill>
                  <a:srgbClr val="028365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28365"/>
                </a:solidFill>
                <a:latin typeface="FZLTXHK--GBK1-0"/>
                <a:cs typeface="FZLTXHK--GBK1-0"/>
              </a:rPr>
              <a:t>表中的數據。</a:t>
            </a:r>
            <a:endParaRPr sz="2000" dirty="0">
              <a:solidFill>
                <a:srgbClr val="028365"/>
              </a:solidFill>
              <a:latin typeface="FZLTXHK--GBK1-0"/>
              <a:cs typeface="FZLTXHK--GBK1-0"/>
            </a:endParaRPr>
          </a:p>
          <a:p>
            <a:pPr marL="526415" indent="-513715">
              <a:lnSpc>
                <a:spcPct val="100000"/>
              </a:lnSpc>
              <a:spcBef>
                <a:spcPts val="910"/>
              </a:spcBef>
              <a:buClr>
                <a:srgbClr val="00C6BB"/>
              </a:buClr>
              <a:buFont typeface="Arial"/>
              <a:buAutoNum type="arabicPeriod"/>
              <a:tabLst>
                <a:tab pos="526415" algn="l"/>
              </a:tabLst>
            </a:pPr>
            <a:r>
              <a:rPr sz="2000" dirty="0">
                <a:solidFill>
                  <a:srgbClr val="028365"/>
                </a:solidFill>
                <a:latin typeface="FZLTXHK--GBK1-0"/>
                <a:cs typeface="FZLTXHK--GBK1-0"/>
              </a:rPr>
              <a:t>查看分數高於</a:t>
            </a:r>
            <a:r>
              <a:rPr sz="2000" spc="-20" dirty="0">
                <a:solidFill>
                  <a:srgbClr val="028365"/>
                </a:solidFill>
                <a:latin typeface="Arial"/>
                <a:cs typeface="Arial"/>
              </a:rPr>
              <a:t>98</a:t>
            </a:r>
            <a:r>
              <a:rPr sz="2000" spc="-5" dirty="0">
                <a:solidFill>
                  <a:srgbClr val="028365"/>
                </a:solidFill>
                <a:latin typeface="FZLTXHK--GBK1-0"/>
                <a:cs typeface="FZLTXHK--GBK1-0"/>
              </a:rPr>
              <a:t>分的學生名字、課程名字和分數。</a:t>
            </a:r>
            <a:endParaRPr sz="2000" dirty="0">
              <a:solidFill>
                <a:srgbClr val="028365"/>
              </a:solidFill>
              <a:latin typeface="FZLTXHK--GBK1-0"/>
              <a:cs typeface="FZLTXHK--GBK1-0"/>
            </a:endParaRPr>
          </a:p>
          <a:p>
            <a:pPr marL="526415" indent="-513715">
              <a:lnSpc>
                <a:spcPct val="100000"/>
              </a:lnSpc>
              <a:spcBef>
                <a:spcPts val="985"/>
              </a:spcBef>
              <a:buClr>
                <a:srgbClr val="00C6BB"/>
              </a:buClr>
              <a:buFont typeface="Arial"/>
              <a:buAutoNum type="arabicPeriod"/>
              <a:tabLst>
                <a:tab pos="526415" algn="l"/>
              </a:tabLst>
            </a:pPr>
            <a:r>
              <a:rPr sz="2000" dirty="0">
                <a:solidFill>
                  <a:srgbClr val="028365"/>
                </a:solidFill>
                <a:latin typeface="FZLTXHK--GBK1-0"/>
                <a:cs typeface="FZLTXHK--GBK1-0"/>
              </a:rPr>
              <a:t>查看分數高於</a:t>
            </a:r>
            <a:r>
              <a:rPr sz="2000" spc="-20" dirty="0">
                <a:solidFill>
                  <a:srgbClr val="028365"/>
                </a:solidFill>
                <a:latin typeface="Arial"/>
                <a:cs typeface="Arial"/>
              </a:rPr>
              <a:t>98</a:t>
            </a:r>
            <a:r>
              <a:rPr sz="2000" spc="-5" dirty="0">
                <a:solidFill>
                  <a:srgbClr val="028365"/>
                </a:solidFill>
                <a:latin typeface="FZLTXHK--GBK1-0"/>
                <a:cs typeface="FZLTXHK--GBK1-0"/>
              </a:rPr>
              <a:t>分的學生名字，需要去重覆。</a:t>
            </a:r>
            <a:endParaRPr sz="2000" dirty="0">
              <a:solidFill>
                <a:srgbClr val="028365"/>
              </a:solidFill>
              <a:latin typeface="FZLTXHK--GBK1-0"/>
              <a:cs typeface="FZLTXHK--GBK1-0"/>
            </a:endParaRPr>
          </a:p>
          <a:p>
            <a:pPr marL="526415" indent="-513715">
              <a:lnSpc>
                <a:spcPct val="100000"/>
              </a:lnSpc>
              <a:spcBef>
                <a:spcPts val="910"/>
              </a:spcBef>
              <a:buClr>
                <a:srgbClr val="00C6BB"/>
              </a:buClr>
              <a:buFont typeface="Arial"/>
              <a:buAutoNum type="arabicPeriod"/>
              <a:tabLst>
                <a:tab pos="526415" algn="l"/>
              </a:tabLst>
            </a:pPr>
            <a:r>
              <a:rPr sz="2000" spc="-5" dirty="0" err="1">
                <a:solidFill>
                  <a:srgbClr val="028365"/>
                </a:solidFill>
                <a:latin typeface="FZLTXHK--GBK1-0"/>
                <a:cs typeface="FZLTXHK--GBK1-0"/>
              </a:rPr>
              <a:t>查看每個有選課的學生的平均分，打印出學生名字及其平均分</a:t>
            </a:r>
            <a:r>
              <a:rPr sz="2000" spc="-5" dirty="0">
                <a:solidFill>
                  <a:srgbClr val="028365"/>
                </a:solidFill>
                <a:latin typeface="FZLTXHK--GBK1-0"/>
                <a:cs typeface="FZLTXHK--GBK1-0"/>
              </a:rPr>
              <a:t>。</a:t>
            </a:r>
            <a:endParaRPr sz="2000" dirty="0">
              <a:solidFill>
                <a:srgbClr val="028365"/>
              </a:solidFill>
              <a:latin typeface="FZLTXHK--GBK1-0"/>
              <a:cs typeface="FZLTXHK--GBK1-0"/>
            </a:endParaRPr>
          </a:p>
          <a:p>
            <a:pPr marL="526415" indent="-513715">
              <a:lnSpc>
                <a:spcPct val="100000"/>
              </a:lnSpc>
              <a:spcBef>
                <a:spcPts val="985"/>
              </a:spcBef>
              <a:buClr>
                <a:srgbClr val="00C6BB"/>
              </a:buClr>
              <a:buFont typeface="Arial"/>
              <a:buAutoNum type="arabicPeriod"/>
              <a:tabLst>
                <a:tab pos="526415" algn="l"/>
              </a:tabLst>
            </a:pPr>
            <a:r>
              <a:rPr sz="2000" dirty="0">
                <a:solidFill>
                  <a:srgbClr val="028365"/>
                </a:solidFill>
                <a:latin typeface="FZLTXHK--GBK1-0"/>
                <a:cs typeface="FZLTXHK--GBK1-0"/>
              </a:rPr>
              <a:t>查看每門有人選的課獲得最高分的那名學生的分數及課程名。（假設沒有同名的課程</a:t>
            </a:r>
            <a:r>
              <a:rPr sz="2000" spc="-50" dirty="0">
                <a:solidFill>
                  <a:srgbClr val="028365"/>
                </a:solidFill>
                <a:latin typeface="FZLTXHK--GBK1-0"/>
                <a:cs typeface="FZLTXHK--GBK1-0"/>
              </a:rPr>
              <a:t>）</a:t>
            </a:r>
            <a:endParaRPr sz="2000" dirty="0">
              <a:solidFill>
                <a:srgbClr val="028365"/>
              </a:solidFill>
              <a:latin typeface="FZLTXHK--GBK1-0"/>
              <a:cs typeface="FZLTXHK--GBK1-0"/>
            </a:endParaRPr>
          </a:p>
          <a:p>
            <a:pPr marL="526415" indent="-513715">
              <a:lnSpc>
                <a:spcPct val="100000"/>
              </a:lnSpc>
              <a:spcBef>
                <a:spcPts val="915"/>
              </a:spcBef>
              <a:buClr>
                <a:srgbClr val="00C6BB"/>
              </a:buClr>
              <a:buFont typeface="Arial"/>
              <a:buAutoNum type="arabicPeriod"/>
              <a:tabLst>
                <a:tab pos="526415" algn="l"/>
              </a:tabLst>
            </a:pPr>
            <a:r>
              <a:rPr sz="2000" dirty="0">
                <a:solidFill>
                  <a:srgbClr val="028365"/>
                </a:solidFill>
                <a:latin typeface="FZLTXHK--GBK1-0"/>
                <a:cs typeface="FZLTXHK--GBK1-0"/>
              </a:rPr>
              <a:t>查看每個老師所任教的課程的平均分，打印出老師名和平均分。（假設沒有同名的老師</a:t>
            </a:r>
            <a:r>
              <a:rPr sz="2000" spc="-50" dirty="0">
                <a:solidFill>
                  <a:srgbClr val="028365"/>
                </a:solidFill>
                <a:latin typeface="FZLTXHK--GBK1-0"/>
                <a:cs typeface="FZLTXHK--GBK1-0"/>
              </a:rPr>
              <a:t>）</a:t>
            </a:r>
            <a:endParaRPr sz="2000" dirty="0">
              <a:solidFill>
                <a:srgbClr val="028365"/>
              </a:solidFill>
              <a:latin typeface="FZLTXHK--GBK1-0"/>
              <a:cs typeface="FZLTXHK--GBK1-0"/>
            </a:endParaRPr>
          </a:p>
          <a:p>
            <a:pPr marL="526415" indent="-513715">
              <a:lnSpc>
                <a:spcPct val="100000"/>
              </a:lnSpc>
              <a:spcBef>
                <a:spcPts val="885"/>
              </a:spcBef>
              <a:buClr>
                <a:srgbClr val="00C6BB"/>
              </a:buClr>
              <a:buFont typeface="Arial"/>
              <a:buAutoNum type="arabicPeriod"/>
              <a:tabLst>
                <a:tab pos="526415" algn="l"/>
              </a:tabLst>
            </a:pPr>
            <a:r>
              <a:rPr sz="2000" dirty="0">
                <a:solidFill>
                  <a:srgbClr val="028365"/>
                </a:solidFill>
                <a:latin typeface="FZLTXHK--GBK1-0"/>
                <a:cs typeface="FZLTXHK--GBK1-0"/>
              </a:rPr>
              <a:t>查看每個學生（不管</a:t>
            </a:r>
            <a:r>
              <a:rPr sz="2000" spc="-70" dirty="0">
                <a:solidFill>
                  <a:srgbClr val="028365"/>
                </a:solidFill>
                <a:latin typeface="Arial"/>
                <a:cs typeface="Arial"/>
              </a:rPr>
              <a:t>Ta</a:t>
            </a:r>
            <a:r>
              <a:rPr sz="2000" dirty="0">
                <a:solidFill>
                  <a:srgbClr val="028365"/>
                </a:solidFill>
                <a:latin typeface="FZLTXHK--GBK1-0"/>
                <a:cs typeface="FZLTXHK--GBK1-0"/>
              </a:rPr>
              <a:t>有沒有選課）</a:t>
            </a:r>
            <a:r>
              <a:rPr sz="2000" spc="-5" dirty="0">
                <a:solidFill>
                  <a:srgbClr val="028365"/>
                </a:solidFill>
                <a:latin typeface="FZLTXHK--GBK1-0"/>
                <a:cs typeface="FZLTXHK--GBK1-0"/>
              </a:rPr>
              <a:t>選了幾門課，打印出學生名字及課程數目。</a:t>
            </a:r>
            <a:endParaRPr sz="2000" dirty="0">
              <a:solidFill>
                <a:srgbClr val="028365"/>
              </a:solidFill>
              <a:latin typeface="FZLTXHK--GBK1-0"/>
              <a:cs typeface="FZLTXHK--GBK1-0"/>
            </a:endParaRPr>
          </a:p>
          <a:p>
            <a:pPr marL="354965" lvl="1" indent="-342265">
              <a:lnSpc>
                <a:spcPct val="100000"/>
              </a:lnSpc>
              <a:spcBef>
                <a:spcPts val="1010"/>
              </a:spcBef>
              <a:buClr>
                <a:srgbClr val="00C6BB"/>
              </a:buClr>
              <a:buFont typeface="Wingdings"/>
              <a:buChar char=""/>
              <a:tabLst>
                <a:tab pos="354965" algn="l"/>
              </a:tabLst>
            </a:pPr>
            <a:r>
              <a:rPr sz="2000" b="1" spc="20" dirty="0">
                <a:solidFill>
                  <a:srgbClr val="028365"/>
                </a:solidFill>
                <a:latin typeface="FZLTTHK--GBK1-0"/>
                <a:cs typeface="FZLTTHK--GBK1-0"/>
              </a:rPr>
              <a:t>刪除表 </a:t>
            </a:r>
            <a:r>
              <a:rPr sz="2000" b="1" spc="-40" dirty="0">
                <a:solidFill>
                  <a:srgbClr val="028365"/>
                </a:solidFill>
                <a:latin typeface="Arial"/>
                <a:cs typeface="Arial"/>
              </a:rPr>
              <a:t>sc_xxx</a:t>
            </a:r>
            <a:r>
              <a:rPr sz="2000" b="1" dirty="0">
                <a:solidFill>
                  <a:srgbClr val="028365"/>
                </a:solidFill>
                <a:latin typeface="FZLTTHK--GBK1-0"/>
                <a:cs typeface="FZLTTHK--GBK1-0"/>
              </a:rPr>
              <a:t>、</a:t>
            </a:r>
            <a:r>
              <a:rPr sz="2000" b="1" spc="-70" dirty="0">
                <a:solidFill>
                  <a:srgbClr val="028365"/>
                </a:solidFill>
                <a:latin typeface="Arial"/>
                <a:cs typeface="Arial"/>
              </a:rPr>
              <a:t>s_xxx</a:t>
            </a:r>
            <a:r>
              <a:rPr sz="2000" b="1" dirty="0">
                <a:solidFill>
                  <a:srgbClr val="028365"/>
                </a:solidFill>
                <a:latin typeface="FZLTTHK--GBK1-0"/>
                <a:cs typeface="FZLTTHK--GBK1-0"/>
              </a:rPr>
              <a:t>、</a:t>
            </a:r>
            <a:r>
              <a:rPr sz="2000" b="1" dirty="0">
                <a:solidFill>
                  <a:srgbClr val="028365"/>
                </a:solidFill>
                <a:latin typeface="Arial"/>
                <a:cs typeface="Arial"/>
              </a:rPr>
              <a:t>c_xxx</a:t>
            </a:r>
            <a:r>
              <a:rPr sz="2000" b="1" spc="-50" dirty="0">
                <a:solidFill>
                  <a:srgbClr val="028365"/>
                </a:solidFill>
                <a:latin typeface="FZLTTHK--GBK1-0"/>
                <a:cs typeface="FZLTTHK--GBK1-0"/>
              </a:rPr>
              <a:t>。</a:t>
            </a:r>
            <a:endParaRPr sz="2000" dirty="0">
              <a:solidFill>
                <a:srgbClr val="028365"/>
              </a:solidFill>
              <a:latin typeface="FZLTTHK--GBK1-0"/>
              <a:cs typeface="FZLTTHK--GBK1-0"/>
            </a:endParaRPr>
          </a:p>
          <a:p>
            <a:pPr marL="354965" lvl="1" indent="-342265">
              <a:lnSpc>
                <a:spcPct val="100000"/>
              </a:lnSpc>
              <a:spcBef>
                <a:spcPts val="910"/>
              </a:spcBef>
              <a:buClr>
                <a:srgbClr val="00C6BB"/>
              </a:buClr>
              <a:buFont typeface="Wingdings"/>
              <a:buChar char=""/>
              <a:tabLst>
                <a:tab pos="354965" algn="l"/>
              </a:tabLst>
            </a:pPr>
            <a:r>
              <a:rPr sz="2000" b="1" spc="-15" dirty="0" err="1">
                <a:solidFill>
                  <a:srgbClr val="028365"/>
                </a:solidFill>
                <a:latin typeface="FZLTTHK--GBK1-0"/>
                <a:cs typeface="FZLTTHK--GBK1-0"/>
              </a:rPr>
              <a:t>刪除數據庫</a:t>
            </a:r>
            <a:r>
              <a:rPr sz="2000" b="1" spc="-15" dirty="0">
                <a:solidFill>
                  <a:srgbClr val="028365"/>
                </a:solidFill>
                <a:latin typeface="FZLTTHK--GBK1-0"/>
                <a:cs typeface="FZLTTHK--GBK1-0"/>
              </a:rPr>
              <a:t> </a:t>
            </a:r>
            <a:r>
              <a:rPr sz="2000" b="1" dirty="0">
                <a:solidFill>
                  <a:srgbClr val="028365"/>
                </a:solidFill>
                <a:latin typeface="Arial"/>
                <a:cs typeface="Arial"/>
              </a:rPr>
              <a:t>hw0</a:t>
            </a:r>
            <a:r>
              <a:rPr lang="en-US" altLang="zh-CN" sz="2000" b="1" dirty="0">
                <a:solidFill>
                  <a:srgbClr val="028365"/>
                </a:solidFill>
                <a:latin typeface="Arial"/>
                <a:cs typeface="Arial"/>
              </a:rPr>
              <a:t>2</a:t>
            </a:r>
            <a:r>
              <a:rPr sz="2000" b="1" dirty="0">
                <a:solidFill>
                  <a:srgbClr val="028365"/>
                </a:solidFill>
                <a:latin typeface="Arial"/>
                <a:cs typeface="Arial"/>
              </a:rPr>
              <a:t>_xxx</a:t>
            </a:r>
            <a:r>
              <a:rPr sz="2000" b="1" spc="-55" dirty="0">
                <a:solidFill>
                  <a:srgbClr val="028365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028365"/>
                </a:solidFill>
                <a:latin typeface="FZLTTHK--GBK1-0"/>
                <a:cs typeface="FZLTTHK--GBK1-0"/>
              </a:rPr>
              <a:t>。</a:t>
            </a:r>
            <a:endParaRPr sz="2000" dirty="0">
              <a:solidFill>
                <a:srgbClr val="028365"/>
              </a:solidFill>
              <a:latin typeface="FZLTTHK--GBK1-0"/>
              <a:cs typeface="FZLTTHK--GBK1-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0421" y="200659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00"/>
                </a:solidFill>
                <a:latin typeface="FZLTTHK--GBK1-0"/>
                <a:cs typeface="FZLTTHK--GBK1-0"/>
              </a:rPr>
              <a:t>打印格式：</a:t>
            </a:r>
            <a:endParaRPr sz="1800">
              <a:latin typeface="FZLTTHK--GBK1-0"/>
              <a:cs typeface="FZLTTHK--GBK1-0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550408" y="0"/>
            <a:ext cx="3274060" cy="1234440"/>
            <a:chOff x="5550408" y="0"/>
            <a:chExt cx="3274060" cy="123444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50408" y="0"/>
              <a:ext cx="3273551" cy="12344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6367" y="101734"/>
              <a:ext cx="2683955" cy="740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97452" y="245533"/>
            <a:ext cx="1061085" cy="623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00" b="1" spc="125" dirty="0">
                <a:solidFill>
                  <a:srgbClr val="FEFEFE"/>
                </a:solidFill>
                <a:latin typeface="FZLTTHK--GBK1-0"/>
                <a:cs typeface="FZLTTHK--GBK1-0"/>
              </a:rPr>
              <a:t>作業</a:t>
            </a:r>
            <a:endParaRPr sz="3900">
              <a:latin typeface="FZLTTHK--GBK1-0"/>
              <a:cs typeface="FZLTTHK--GBK1-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7452" y="1053084"/>
            <a:ext cx="10763250" cy="5042406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10"/>
              </a:spcBef>
              <a:buFont typeface="Wingdings 2" pitchFamily="2" charset="2"/>
              <a:buChar char=""/>
            </a:pPr>
            <a:r>
              <a:rPr lang="zh-CN" altLang="en-US" sz="2000" dirty="0">
                <a:solidFill>
                  <a:schemeClr val="tx1"/>
                </a:solidFill>
                <a:latin typeface="FZLTXHK--GBK1-0"/>
                <a:cs typeface="FZLTXHK--GBK1-0"/>
              </a:rPr>
              <a:t>把</a:t>
            </a:r>
            <a:r>
              <a:rPr lang="en" sz="2000" b="1" spc="-50" dirty="0">
                <a:solidFill>
                  <a:srgbClr val="FF00FF"/>
                </a:solidFill>
                <a:latin typeface="Arial"/>
                <a:cs typeface="Arial"/>
              </a:rPr>
              <a:t>DB_HW02</a:t>
            </a:r>
            <a:r>
              <a:rPr lang="zh-CN" altLang="en-US" sz="2925" b="1" spc="104" baseline="1424" dirty="0">
                <a:solidFill>
                  <a:srgbClr val="FF00FF"/>
                </a:solidFill>
                <a:latin typeface="FZLTTHK--GBK1-0"/>
                <a:cs typeface="FZLTTHK--GBK1-0"/>
              </a:rPr>
              <a:t>模版</a:t>
            </a:r>
            <a:r>
              <a:rPr lang="en-US" altLang="zh-CN" sz="2000" b="1" spc="55" dirty="0">
                <a:solidFill>
                  <a:srgbClr val="FF00FF"/>
                </a:solidFill>
                <a:latin typeface="Arial"/>
                <a:cs typeface="Arial"/>
              </a:rPr>
              <a:t>.</a:t>
            </a:r>
            <a:r>
              <a:rPr lang="en" sz="2000" b="1" spc="55" dirty="0">
                <a:solidFill>
                  <a:srgbClr val="FF00FF"/>
                </a:solidFill>
                <a:latin typeface="Arial"/>
                <a:cs typeface="Arial"/>
              </a:rPr>
              <a:t>docx</a:t>
            </a:r>
            <a:r>
              <a:rPr lang="zh-CN" altLang="en-US" sz="2000" dirty="0">
                <a:solidFill>
                  <a:schemeClr val="tx1"/>
                </a:solidFill>
                <a:latin typeface="FZLTXHK--GBK1-0"/>
                <a:cs typeface="FZLTXHK--GBK1-0"/>
              </a:rPr>
              <a:t>改名為</a:t>
            </a:r>
            <a:r>
              <a:rPr lang="en" sz="2000" b="1" spc="-70" dirty="0">
                <a:solidFill>
                  <a:srgbClr val="028365"/>
                </a:solidFill>
                <a:latin typeface="Arial"/>
                <a:cs typeface="Arial"/>
              </a:rPr>
              <a:t>DB_HW02_</a:t>
            </a:r>
            <a:r>
              <a:rPr lang="zh-CN" altLang="en-US" sz="2925" b="1" spc="104" baseline="1424" dirty="0">
                <a:solidFill>
                  <a:srgbClr val="028365"/>
                </a:solidFill>
                <a:latin typeface="FZLTTHK--GBK1-0"/>
                <a:cs typeface="FZLTTHK--GBK1-0"/>
              </a:rPr>
              <a:t>你的名字</a:t>
            </a:r>
            <a:r>
              <a:rPr lang="en-US" altLang="zh-CN" sz="2000" b="1" spc="-130" dirty="0">
                <a:solidFill>
                  <a:srgbClr val="028365"/>
                </a:solidFill>
                <a:latin typeface="Arial"/>
                <a:cs typeface="Arial"/>
              </a:rPr>
              <a:t>_</a:t>
            </a:r>
            <a:r>
              <a:rPr lang="zh-CN" altLang="en-US" sz="2925" b="1" spc="104" baseline="1424" dirty="0">
                <a:solidFill>
                  <a:srgbClr val="028365"/>
                </a:solidFill>
                <a:latin typeface="FZLTTHK--GBK1-0"/>
                <a:cs typeface="FZLTTHK--GBK1-0"/>
              </a:rPr>
              <a:t>你的學號</a:t>
            </a:r>
            <a:r>
              <a:rPr lang="en-US" altLang="zh-CN" sz="2000" b="1" spc="55" dirty="0">
                <a:solidFill>
                  <a:srgbClr val="028365"/>
                </a:solidFill>
                <a:latin typeface="Arial"/>
                <a:cs typeface="Arial"/>
              </a:rPr>
              <a:t>.</a:t>
            </a:r>
            <a:r>
              <a:rPr lang="en" sz="2000" b="1" spc="55" dirty="0">
                <a:solidFill>
                  <a:srgbClr val="028365"/>
                </a:solidFill>
                <a:latin typeface="Arial"/>
                <a:cs typeface="Arial"/>
              </a:rPr>
              <a:t>docx</a:t>
            </a:r>
            <a:r>
              <a:rPr lang="zh-CN" altLang="en-US" sz="2000" b="1" spc="55" dirty="0">
                <a:solidFill>
                  <a:srgbClr val="028365"/>
                </a:solidFill>
                <a:latin typeface="Arial"/>
                <a:cs typeface="Arial"/>
              </a:rPr>
              <a:t>，並把課後作業結果貼到其中。</a:t>
            </a:r>
            <a:endParaRPr lang="en-US" altLang="zh-CN" sz="2000" b="1" spc="55" dirty="0">
              <a:solidFill>
                <a:srgbClr val="028365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10"/>
              </a:spcBef>
              <a:buFont typeface="Wingdings 2" pitchFamily="2" charset="2"/>
              <a:buChar char=""/>
            </a:pPr>
            <a:r>
              <a:rPr sz="2000" dirty="0" err="1">
                <a:solidFill>
                  <a:schemeClr val="tx1"/>
                </a:solidFill>
                <a:latin typeface="FZLTXHK--GBK1-0"/>
                <a:cs typeface="FZLTXHK--GBK1-0"/>
              </a:rPr>
              <a:t>把</a:t>
            </a:r>
            <a:r>
              <a:rPr sz="2000" b="1" dirty="0" err="1">
                <a:solidFill>
                  <a:srgbClr val="FF00FF"/>
                </a:solidFill>
                <a:latin typeface="Arial"/>
                <a:cs typeface="Arial"/>
              </a:rPr>
              <a:t>pytho</a:t>
            </a:r>
            <a:r>
              <a:rPr sz="2925" b="1" spc="104" baseline="1424" dirty="0" err="1">
                <a:solidFill>
                  <a:srgbClr val="FF00FF"/>
                </a:solidFill>
                <a:latin typeface="FZLTTHK--GBK1-0"/>
                <a:cs typeface="FZLTTHK--GBK1-0"/>
              </a:rPr>
              <a:t>代碼</a:t>
            </a:r>
            <a:r>
              <a:rPr sz="2000" b="1" dirty="0" err="1">
                <a:solidFill>
                  <a:srgbClr val="FF00FF"/>
                </a:solidFill>
                <a:latin typeface="Arial"/>
                <a:cs typeface="Arial"/>
              </a:rPr>
              <a:t>.ipynb</a:t>
            </a:r>
            <a:r>
              <a:rPr lang="zh-CN" altLang="en-US" sz="2000" dirty="0">
                <a:solidFill>
                  <a:schemeClr val="tx1"/>
                </a:solidFill>
                <a:latin typeface="Arial"/>
                <a:cs typeface="Arial"/>
              </a:rPr>
              <a:t>轉為</a:t>
            </a:r>
            <a:r>
              <a:rPr lang="en" altLang="zh-CN" sz="2000" b="1" dirty="0">
                <a:solidFill>
                  <a:srgbClr val="FF00FF"/>
                </a:solidFill>
                <a:latin typeface="Arial"/>
                <a:cs typeface="Arial"/>
              </a:rPr>
              <a:t>PDF</a:t>
            </a:r>
            <a:r>
              <a:rPr lang="zh-CN" altLang="en-US" sz="2000" b="1" dirty="0">
                <a:solidFill>
                  <a:srgbClr val="FF00FF"/>
                </a:solidFill>
                <a:latin typeface="Arial"/>
                <a:cs typeface="Arial"/>
              </a:rPr>
              <a:t>格式</a:t>
            </a:r>
            <a:r>
              <a:rPr lang="zh-CN" altLang="en-US" sz="2000" dirty="0">
                <a:solidFill>
                  <a:schemeClr val="tx1"/>
                </a:solidFill>
                <a:latin typeface="Arial"/>
                <a:cs typeface="Arial"/>
              </a:rPr>
              <a:t>並改名為</a:t>
            </a:r>
            <a:r>
              <a:rPr lang="en" altLang="zh-CN" sz="2000" b="1" spc="-70" dirty="0">
                <a:solidFill>
                  <a:srgbClr val="028365"/>
                </a:solidFill>
                <a:latin typeface="Arial"/>
                <a:cs typeface="Arial"/>
              </a:rPr>
              <a:t>DB_HW02</a:t>
            </a:r>
            <a:r>
              <a:rPr sz="2000" b="1" spc="-130" dirty="0">
                <a:solidFill>
                  <a:srgbClr val="028365"/>
                </a:solidFill>
                <a:latin typeface="Arial"/>
                <a:cs typeface="Arial"/>
              </a:rPr>
              <a:t>_</a:t>
            </a:r>
            <a:r>
              <a:rPr sz="2925" b="1" spc="104" baseline="1424" dirty="0" err="1">
                <a:solidFill>
                  <a:srgbClr val="028365"/>
                </a:solidFill>
                <a:latin typeface="FZLTTHK--GBK1-0"/>
                <a:cs typeface="FZLTTHK--GBK1-0"/>
              </a:rPr>
              <a:t>你的名字</a:t>
            </a:r>
            <a:r>
              <a:rPr sz="2000" b="1" spc="-130" dirty="0" err="1">
                <a:solidFill>
                  <a:srgbClr val="028365"/>
                </a:solidFill>
                <a:latin typeface="Arial"/>
                <a:cs typeface="Arial"/>
              </a:rPr>
              <a:t>_</a:t>
            </a:r>
            <a:r>
              <a:rPr sz="2925" b="1" spc="104" baseline="1424" dirty="0" err="1">
                <a:solidFill>
                  <a:srgbClr val="028365"/>
                </a:solidFill>
                <a:latin typeface="FZLTTHK--GBK1-0"/>
                <a:cs typeface="FZLTTHK--GBK1-0"/>
              </a:rPr>
              <a:t>你的學號</a:t>
            </a:r>
            <a:r>
              <a:rPr sz="2000" b="1" dirty="0" err="1">
                <a:solidFill>
                  <a:srgbClr val="028365"/>
                </a:solidFill>
                <a:latin typeface="Arial"/>
                <a:cs typeface="Arial"/>
              </a:rPr>
              <a:t>.</a:t>
            </a:r>
            <a:r>
              <a:rPr lang="en-US" altLang="zh-CN" sz="2000" b="1" dirty="0" err="1">
                <a:solidFill>
                  <a:srgbClr val="028365"/>
                </a:solidFill>
                <a:latin typeface="Arial"/>
                <a:cs typeface="Arial"/>
              </a:rPr>
              <a:t>pdf</a:t>
            </a:r>
            <a:endParaRPr sz="2925" baseline="1424" dirty="0">
              <a:solidFill>
                <a:srgbClr val="028365"/>
              </a:solidFill>
              <a:latin typeface="FZLTTHK--GBK1-0"/>
              <a:cs typeface="FZLTTHK--GBK1-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 dirty="0">
              <a:latin typeface="FZLTTHK--GBK1-0"/>
              <a:cs typeface="FZLTTHK--GBK1-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20" dirty="0" err="1">
                <a:solidFill>
                  <a:srgbClr val="028365"/>
                </a:solidFill>
                <a:latin typeface="FZLTXHK--GBK1-0"/>
                <a:cs typeface="FZLTXHK--GBK1-0"/>
              </a:rPr>
              <a:t>提交</a:t>
            </a:r>
            <a:r>
              <a:rPr lang="zh-CN" altLang="en-US" sz="2000" spc="-20" dirty="0">
                <a:solidFill>
                  <a:srgbClr val="028365"/>
                </a:solidFill>
                <a:latin typeface="FZLTXHK--GBK1-0"/>
                <a:cs typeface="FZLTXHK--GBK1-0"/>
              </a:rPr>
              <a:t>（</a:t>
            </a:r>
            <a:r>
              <a:rPr lang="zh-CN" altLang="en-US" sz="2000" spc="-20" dirty="0">
                <a:solidFill>
                  <a:srgbClr val="FF0000"/>
                </a:solidFill>
                <a:latin typeface="FZLTXHK--GBK1-0"/>
                <a:cs typeface="FZLTXHK--GBK1-0"/>
              </a:rPr>
              <a:t>二者任选其一</a:t>
            </a:r>
            <a:r>
              <a:rPr lang="zh-CN" altLang="en-US" sz="2000" spc="-20" dirty="0">
                <a:solidFill>
                  <a:srgbClr val="028365"/>
                </a:solidFill>
                <a:latin typeface="FZLTXHK--GBK1-0"/>
                <a:cs typeface="FZLTXHK--GBK1-0"/>
              </a:rPr>
              <a:t>）</a:t>
            </a:r>
            <a:r>
              <a:rPr sz="2000" spc="-20" dirty="0">
                <a:solidFill>
                  <a:srgbClr val="028365"/>
                </a:solidFill>
                <a:latin typeface="FZLTXHK--GBK1-0"/>
                <a:cs typeface="FZLTXHK--GBK1-0"/>
              </a:rPr>
              <a:t>：</a:t>
            </a:r>
            <a:endParaRPr lang="en-US" sz="2000" spc="-20" dirty="0">
              <a:solidFill>
                <a:srgbClr val="028365"/>
              </a:solidFill>
              <a:latin typeface="FZLTXHK--GBK1-0"/>
              <a:cs typeface="FZLTXHK--GBK1-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altLang="zh-CN" sz="2000" b="1" spc="-60" dirty="0">
                <a:solidFill>
                  <a:srgbClr val="028365"/>
                </a:solidFill>
                <a:latin typeface="Arial"/>
                <a:cs typeface="Arial"/>
              </a:rPr>
              <a:t>DB_</a:t>
            </a:r>
            <a:r>
              <a:rPr sz="2000" b="1" spc="-60" dirty="0">
                <a:solidFill>
                  <a:srgbClr val="028365"/>
                </a:solidFill>
                <a:latin typeface="Arial"/>
                <a:cs typeface="Arial"/>
              </a:rPr>
              <a:t>HW05_</a:t>
            </a:r>
            <a:r>
              <a:rPr sz="2925" b="1" spc="104" baseline="1424" dirty="0">
                <a:solidFill>
                  <a:srgbClr val="028365"/>
                </a:solidFill>
                <a:latin typeface="FZLTTHK--GBK1-0"/>
                <a:cs typeface="FZLTTHK--GBK1-0"/>
              </a:rPr>
              <a:t>你的名字</a:t>
            </a:r>
            <a:r>
              <a:rPr sz="2000" b="1" spc="-130" dirty="0">
                <a:solidFill>
                  <a:srgbClr val="028365"/>
                </a:solidFill>
                <a:latin typeface="Arial"/>
                <a:cs typeface="Arial"/>
              </a:rPr>
              <a:t>_</a:t>
            </a:r>
            <a:r>
              <a:rPr sz="2925" b="1" spc="104" baseline="1424" dirty="0">
                <a:solidFill>
                  <a:srgbClr val="028365"/>
                </a:solidFill>
                <a:latin typeface="FZLTTHK--GBK1-0"/>
                <a:cs typeface="FZLTTHK--GBK1-0"/>
              </a:rPr>
              <a:t>你的學號</a:t>
            </a:r>
            <a:r>
              <a:rPr sz="2000" b="1" spc="55" dirty="0">
                <a:solidFill>
                  <a:srgbClr val="028365"/>
                </a:solidFill>
                <a:latin typeface="Arial"/>
                <a:cs typeface="Arial"/>
              </a:rPr>
              <a:t>.docx</a:t>
            </a:r>
            <a:r>
              <a:rPr sz="2000" b="1" spc="100" dirty="0">
                <a:solidFill>
                  <a:srgbClr val="028365"/>
                </a:solidFill>
                <a:latin typeface="Arial"/>
                <a:cs typeface="Arial"/>
              </a:rPr>
              <a:t> </a:t>
            </a:r>
            <a:endParaRPr lang="en-US" sz="2000" b="1" spc="100" dirty="0">
              <a:solidFill>
                <a:srgbClr val="028365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zh-CN" altLang="en-US" sz="2000" spc="40" dirty="0">
                <a:solidFill>
                  <a:srgbClr val="028365"/>
                </a:solidFill>
                <a:latin typeface="FZLTXHK--GBK1-0"/>
                <a:cs typeface="FZLTXHK--GBK1-0"/>
              </a:rPr>
              <a:t>或</a:t>
            </a:r>
            <a:r>
              <a:rPr sz="2000" spc="40" dirty="0">
                <a:solidFill>
                  <a:srgbClr val="028365"/>
                </a:solidFill>
                <a:latin typeface="FZLTXHK--GBK1-0"/>
                <a:cs typeface="FZLTXHK--GBK1-0"/>
              </a:rPr>
              <a:t> </a:t>
            </a:r>
            <a:r>
              <a:rPr lang="en-US" altLang="zh-CN" sz="2000" b="1" spc="-60" dirty="0">
                <a:solidFill>
                  <a:srgbClr val="028365"/>
                </a:solidFill>
                <a:latin typeface="Arial"/>
                <a:cs typeface="Arial"/>
              </a:rPr>
              <a:t>DB_HW05_</a:t>
            </a:r>
            <a:r>
              <a:rPr lang="zh-CN" altLang="en-US" sz="2925" b="1" spc="104" baseline="1424" dirty="0">
                <a:solidFill>
                  <a:srgbClr val="028365"/>
                </a:solidFill>
                <a:latin typeface="FZLTTHK--GBK1-0"/>
                <a:cs typeface="FZLTTHK--GBK1-0"/>
              </a:rPr>
              <a:t>你的名字</a:t>
            </a:r>
            <a:r>
              <a:rPr lang="en-US" altLang="zh-CN" sz="2000" b="1" spc="-130" dirty="0">
                <a:solidFill>
                  <a:srgbClr val="028365"/>
                </a:solidFill>
                <a:latin typeface="Arial"/>
                <a:cs typeface="Arial"/>
              </a:rPr>
              <a:t>_</a:t>
            </a:r>
            <a:r>
              <a:rPr lang="zh-CN" altLang="en-US" sz="2925" b="1" spc="104" baseline="1424" dirty="0">
                <a:solidFill>
                  <a:srgbClr val="028365"/>
                </a:solidFill>
                <a:latin typeface="FZLTTHK--GBK1-0"/>
                <a:cs typeface="FZLTTHK--GBK1-0"/>
              </a:rPr>
              <a:t>你的學號</a:t>
            </a:r>
            <a:r>
              <a:rPr sz="2000" b="1" spc="-10" dirty="0">
                <a:solidFill>
                  <a:srgbClr val="028365"/>
                </a:solidFill>
                <a:latin typeface="Arial"/>
                <a:cs typeface="Arial"/>
              </a:rPr>
              <a:t>.</a:t>
            </a:r>
            <a:r>
              <a:rPr lang="en-US" sz="2000" b="1" spc="-10" dirty="0">
                <a:solidFill>
                  <a:srgbClr val="028365"/>
                </a:solidFill>
                <a:latin typeface="Arial"/>
                <a:cs typeface="Arial"/>
              </a:rPr>
              <a:t>pdf</a:t>
            </a:r>
            <a:endParaRPr sz="2000" dirty="0">
              <a:solidFill>
                <a:srgbClr val="028365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endParaRPr lang="en-US" sz="2000" dirty="0">
              <a:solidFill>
                <a:schemeClr val="tx1"/>
              </a:solidFill>
              <a:latin typeface="Wingdings 2"/>
              <a:cs typeface="Wingdings 2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000" dirty="0">
                <a:solidFill>
                  <a:schemeClr val="tx1"/>
                </a:solidFill>
                <a:latin typeface="Wingdings 2"/>
                <a:cs typeface="Wingdings 2"/>
              </a:rPr>
              <a:t></a:t>
            </a:r>
            <a:r>
              <a:rPr sz="2000" spc="160" dirty="0">
                <a:solidFill>
                  <a:schemeClr val="tx1"/>
                </a:solidFill>
                <a:latin typeface="Times New Roman"/>
                <a:cs typeface="Times New Roman"/>
              </a:rPr>
              <a:t>  </a:t>
            </a:r>
            <a:r>
              <a:rPr sz="2000" dirty="0" err="1">
                <a:solidFill>
                  <a:schemeClr val="tx1"/>
                </a:solidFill>
                <a:latin typeface="FZLTXHK--GBK1-0"/>
                <a:cs typeface="FZLTXHK--GBK1-0"/>
              </a:rPr>
              <a:t>作業提交地方</a:t>
            </a:r>
            <a:r>
              <a:rPr sz="2000" dirty="0">
                <a:solidFill>
                  <a:schemeClr val="tx1"/>
                </a:solidFill>
                <a:latin typeface="FZLTXHK--GBK1-0"/>
                <a:cs typeface="FZLTXHK--GBK1-0"/>
              </a:rPr>
              <a:t>：</a:t>
            </a:r>
            <a:r>
              <a:rPr lang="en-US" altLang="zh-CN" sz="2000" spc="-25" dirty="0">
                <a:solidFill>
                  <a:schemeClr val="tx1"/>
                </a:solidFill>
                <a:latin typeface="Arial"/>
                <a:cs typeface="Arial"/>
              </a:rPr>
              <a:t>《</a:t>
            </a:r>
            <a:r>
              <a:rPr lang="zh-CN" altLang="en-US" sz="2000" b="1" spc="-25" dirty="0">
                <a:solidFill>
                  <a:srgbClr val="FF0000"/>
                </a:solidFill>
                <a:latin typeface="Arial"/>
                <a:cs typeface="Arial"/>
              </a:rPr>
              <a:t>数据庫系統</a:t>
            </a:r>
            <a:r>
              <a:rPr lang="en-US" altLang="zh-CN" sz="2000" spc="-25" dirty="0">
                <a:solidFill>
                  <a:schemeClr val="tx1"/>
                </a:solidFill>
                <a:latin typeface="Arial"/>
                <a:cs typeface="Arial"/>
              </a:rPr>
              <a:t>》</a:t>
            </a:r>
            <a:r>
              <a:rPr lang="zh-CN" altLang="en-US" sz="2000" spc="-25" dirty="0">
                <a:solidFill>
                  <a:schemeClr val="tx1"/>
                </a:solidFill>
                <a:latin typeface="Arial"/>
                <a:cs typeface="Arial"/>
              </a:rPr>
              <a:t>课程</a:t>
            </a:r>
            <a:r>
              <a:rPr lang="en-US" altLang="zh-CN" sz="2000" spc="-25" dirty="0" err="1">
                <a:solidFill>
                  <a:schemeClr val="tx1"/>
                </a:solidFill>
                <a:latin typeface="Arial"/>
                <a:cs typeface="Arial"/>
              </a:rPr>
              <a:t>tronclass</a:t>
            </a:r>
            <a:r>
              <a:rPr lang="zh-CN" altLang="en-US" sz="2000" spc="-25" dirty="0">
                <a:solidFill>
                  <a:schemeClr val="tx1"/>
                </a:solidFill>
                <a:latin typeface="Arial"/>
                <a:cs typeface="Arial"/>
              </a:rPr>
              <a:t>中第</a:t>
            </a:r>
            <a:r>
              <a:rPr lang="en-US" altLang="zh-CN" sz="2000" spc="-25" dirty="0">
                <a:solidFill>
                  <a:schemeClr val="tx1"/>
                </a:solidFill>
                <a:latin typeface="Arial"/>
                <a:cs typeface="Arial"/>
              </a:rPr>
              <a:t>9</a:t>
            </a:r>
            <a:r>
              <a:rPr lang="zh-CN" altLang="en-US" sz="2000" spc="-25" dirty="0">
                <a:solidFill>
                  <a:schemeClr val="tx1"/>
                </a:solidFill>
                <a:latin typeface="Arial"/>
                <a:cs typeface="Arial"/>
              </a:rPr>
              <a:t>周的作業（即作業</a:t>
            </a:r>
            <a:r>
              <a:rPr lang="en-US" altLang="zh-CN" sz="2000" spc="-25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lang="zh-CN" altLang="en-US" sz="2000" spc="-25" dirty="0">
                <a:solidFill>
                  <a:schemeClr val="tx1"/>
                </a:solidFill>
                <a:latin typeface="Arial"/>
                <a:cs typeface="Arial"/>
              </a:rPr>
              <a:t>）。</a:t>
            </a:r>
            <a:endParaRPr sz="2000" dirty="0">
              <a:solidFill>
                <a:schemeClr val="tx1"/>
              </a:solidFill>
              <a:latin typeface="FZLTXHK--GBK1-0"/>
              <a:cs typeface="FZLTXHK--GBK1-0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050" dirty="0">
              <a:latin typeface="FZLTXHK--GBK1-0"/>
              <a:cs typeface="FZLTXHK--GBK1-0"/>
            </a:endParaRPr>
          </a:p>
          <a:p>
            <a:pPr marL="12700">
              <a:lnSpc>
                <a:spcPct val="100000"/>
              </a:lnSpc>
            </a:pPr>
            <a:r>
              <a:rPr sz="1950" b="1" spc="50" dirty="0">
                <a:solidFill>
                  <a:srgbClr val="028365"/>
                </a:solidFill>
                <a:latin typeface="FZLTTHK--GBK1-0"/>
                <a:cs typeface="FZLTTHK--GBK1-0"/>
              </a:rPr>
              <a:t>注意：</a:t>
            </a:r>
            <a:endParaRPr sz="1950" dirty="0">
              <a:solidFill>
                <a:srgbClr val="028365"/>
              </a:solidFill>
              <a:latin typeface="FZLTTHK--GBK1-0"/>
              <a:cs typeface="FZLTTHK--GBK1-0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000" dirty="0">
                <a:solidFill>
                  <a:srgbClr val="028365"/>
                </a:solidFill>
                <a:latin typeface="Wingdings 2"/>
                <a:cs typeface="Wingdings 2"/>
              </a:rPr>
              <a:t></a:t>
            </a:r>
            <a:r>
              <a:rPr sz="2000" spc="15" dirty="0">
                <a:solidFill>
                  <a:srgbClr val="028365"/>
                </a:solidFill>
                <a:latin typeface="Times New Roman"/>
                <a:cs typeface="Times New Roman"/>
              </a:rPr>
              <a:t>  </a:t>
            </a:r>
            <a:r>
              <a:rPr sz="2925" b="1" spc="104" baseline="1424" dirty="0" err="1">
                <a:solidFill>
                  <a:srgbClr val="028365"/>
                </a:solidFill>
                <a:latin typeface="FZLTTHK--GBK1-0"/>
                <a:cs typeface="FZLTTHK--GBK1-0"/>
              </a:rPr>
              <a:t>代碼中的</a:t>
            </a:r>
            <a:r>
              <a:rPr sz="2000" b="1" dirty="0" err="1">
                <a:solidFill>
                  <a:srgbClr val="028365"/>
                </a:solidFill>
                <a:latin typeface="Arial"/>
                <a:cs typeface="Arial"/>
              </a:rPr>
              <a:t>XXX</a:t>
            </a:r>
            <a:r>
              <a:rPr sz="2000" b="1" dirty="0" err="1">
                <a:solidFill>
                  <a:srgbClr val="028365"/>
                </a:solidFill>
                <a:latin typeface="FZLTTHK--GBK1-0"/>
                <a:cs typeface="FZLTTHK--GBK1-0"/>
              </a:rPr>
              <a:t>為您名字每個字的拼音首字母，若寫錯</a:t>
            </a:r>
            <a:r>
              <a:rPr sz="2000" b="1" spc="-315" dirty="0" err="1">
                <a:solidFill>
                  <a:srgbClr val="028365"/>
                </a:solidFill>
                <a:latin typeface="FZLTTHK--GBK1-0"/>
                <a:cs typeface="FZLTTHK--GBK1-0"/>
              </a:rPr>
              <a:t>XXX</a:t>
            </a:r>
            <a:r>
              <a:rPr sz="2925" b="1" baseline="1424" dirty="0" err="1">
                <a:solidFill>
                  <a:srgbClr val="028365"/>
                </a:solidFill>
                <a:latin typeface="FZLTTHK--GBK1-0"/>
                <a:cs typeface="FZLTTHK--GBK1-0"/>
              </a:rPr>
              <a:t>，本次作業將</a:t>
            </a:r>
            <a:r>
              <a:rPr sz="2925" b="1" spc="104" baseline="1424" dirty="0" err="1">
                <a:solidFill>
                  <a:srgbClr val="028365"/>
                </a:solidFill>
                <a:latin typeface="FZLTTHK--GBK1-0"/>
                <a:cs typeface="FZLTTHK--GBK1-0"/>
              </a:rPr>
              <a:t>不獲得任何分數</a:t>
            </a:r>
            <a:r>
              <a:rPr sz="2925" b="1" spc="-75" baseline="1424" dirty="0">
                <a:solidFill>
                  <a:srgbClr val="028365"/>
                </a:solidFill>
                <a:latin typeface="FZLTTHK--GBK1-0"/>
                <a:cs typeface="FZLTTHK--GBK1-0"/>
              </a:rPr>
              <a:t>。</a:t>
            </a:r>
            <a:endParaRPr sz="3450" dirty="0">
              <a:solidFill>
                <a:srgbClr val="028365"/>
              </a:solidFill>
              <a:latin typeface="FZLTTHK--GBK1-0"/>
              <a:cs typeface="FZLTTHK--GBK1-0"/>
            </a:endParaRPr>
          </a:p>
          <a:p>
            <a:pPr marR="5080" algn="r">
              <a:lnSpc>
                <a:spcPct val="100000"/>
              </a:lnSpc>
            </a:pPr>
            <a:r>
              <a:rPr sz="2000" spc="-25" dirty="0">
                <a:solidFill>
                  <a:srgbClr val="00C6BB"/>
                </a:solidFill>
                <a:latin typeface="Arial"/>
                <a:cs typeface="Arial"/>
              </a:rPr>
              <a:t>33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290" y="1040891"/>
            <a:ext cx="53847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0" dirty="0">
                <a:solidFill>
                  <a:srgbClr val="00635D"/>
                </a:solidFill>
                <a:latin typeface="FZLTXHK--GBK1-0"/>
                <a:cs typeface="FZLTXHK--GBK1-0"/>
              </a:rPr>
              <a:t>利用 </a:t>
            </a:r>
            <a:r>
              <a:rPr sz="3200" spc="-35" dirty="0">
                <a:solidFill>
                  <a:srgbClr val="00635D"/>
                </a:solidFill>
                <a:latin typeface="FZLTXHK--GBK1-0"/>
                <a:cs typeface="FZLTXHK--GBK1-0"/>
              </a:rPr>
              <a:t>Python</a:t>
            </a:r>
            <a:r>
              <a:rPr sz="3200" spc="-70" dirty="0">
                <a:solidFill>
                  <a:srgbClr val="00635D"/>
                </a:solidFill>
                <a:latin typeface="FZLTXHK--GBK1-0"/>
                <a:cs typeface="FZLTXHK--GBK1-0"/>
              </a:rPr>
              <a:t> 的 </a:t>
            </a:r>
            <a:r>
              <a:rPr sz="3200" spc="-35" dirty="0">
                <a:solidFill>
                  <a:srgbClr val="00635D"/>
                </a:solidFill>
                <a:latin typeface="FZLTXHK--GBK1-0"/>
                <a:cs typeface="FZLTXHK--GBK1-0"/>
              </a:rPr>
              <a:t>pymysql</a:t>
            </a:r>
            <a:r>
              <a:rPr sz="3200" spc="-50" dirty="0">
                <a:solidFill>
                  <a:srgbClr val="00635D"/>
                </a:solidFill>
                <a:latin typeface="FZLTXHK--GBK1-0"/>
                <a:cs typeface="FZLTXHK--GBK1-0"/>
              </a:rPr>
              <a:t>庫</a:t>
            </a:r>
            <a:endParaRPr sz="3200" dirty="0">
              <a:latin typeface="FZLTXHK--GBK1-0"/>
              <a:cs typeface="FZLTXHK--GBK1-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291" y="1533652"/>
            <a:ext cx="4251928" cy="2463165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825"/>
              </a:spcBef>
              <a:buClr>
                <a:srgbClr val="00C6BB"/>
              </a:buClr>
              <a:buFont typeface="Arial"/>
              <a:buChar char="•"/>
              <a:tabLst>
                <a:tab pos="469265" algn="l"/>
              </a:tabLst>
            </a:pPr>
            <a:r>
              <a:rPr sz="2800" dirty="0" err="1">
                <a:solidFill>
                  <a:srgbClr val="00635D"/>
                </a:solidFill>
                <a:latin typeface="FZLTXHK--GBK1-0"/>
                <a:cs typeface="FZLTXHK--GBK1-0"/>
              </a:rPr>
              <a:t>建立數據庫</a:t>
            </a:r>
            <a:r>
              <a:rPr lang="en" sz="2800" spc="-170" dirty="0">
                <a:solidFill>
                  <a:srgbClr val="00635D"/>
                </a:solidFill>
                <a:latin typeface="FZLTXHK--GBK1-0"/>
                <a:cs typeface="FZLTXHK--GBK1-0"/>
              </a:rPr>
              <a:t>w09</a:t>
            </a:r>
            <a:r>
              <a:rPr sz="2800" spc="-170" dirty="0">
                <a:solidFill>
                  <a:srgbClr val="00635D"/>
                </a:solidFill>
                <a:latin typeface="FZLTXHK--GBK1-0"/>
                <a:cs typeface="FZLTXHK--GBK1-0"/>
              </a:rPr>
              <a:t>_xxx</a:t>
            </a:r>
            <a:endParaRPr sz="2800" dirty="0">
              <a:latin typeface="FZLTXHK--GBK1-0"/>
              <a:cs typeface="FZLTXHK--GBK1-0"/>
            </a:endParaRPr>
          </a:p>
          <a:p>
            <a:pPr marL="469265" indent="-456565">
              <a:lnSpc>
                <a:spcPct val="100000"/>
              </a:lnSpc>
              <a:spcBef>
                <a:spcPts val="1730"/>
              </a:spcBef>
              <a:buClr>
                <a:srgbClr val="00C6BB"/>
              </a:buClr>
              <a:buFont typeface="Arial"/>
              <a:buChar char="•"/>
              <a:tabLst>
                <a:tab pos="469265" algn="l"/>
              </a:tabLst>
            </a:pPr>
            <a:r>
              <a:rPr sz="2800" spc="-10" dirty="0">
                <a:solidFill>
                  <a:srgbClr val="00635D"/>
                </a:solidFill>
                <a:latin typeface="FZLTXHK--GBK1-0"/>
                <a:cs typeface="FZLTXHK--GBK1-0"/>
              </a:rPr>
              <a:t>然後建立兩張表：</a:t>
            </a:r>
            <a:endParaRPr sz="2800" dirty="0">
              <a:latin typeface="FZLTXHK--GBK1-0"/>
              <a:cs typeface="FZLTXHK--GBK1-0"/>
            </a:endParaRPr>
          </a:p>
          <a:p>
            <a:pPr marL="1212215" lvl="1" indent="-456565">
              <a:lnSpc>
                <a:spcPct val="100000"/>
              </a:lnSpc>
              <a:spcBef>
                <a:spcPts val="1645"/>
              </a:spcBef>
              <a:buClr>
                <a:srgbClr val="00C6BB"/>
              </a:buClr>
              <a:buFont typeface="Arial"/>
              <a:buChar char="•"/>
              <a:tabLst>
                <a:tab pos="1212215" algn="l"/>
              </a:tabLst>
            </a:pPr>
            <a:r>
              <a:rPr sz="2400" spc="-10" dirty="0">
                <a:solidFill>
                  <a:srgbClr val="FF7502"/>
                </a:solidFill>
                <a:latin typeface="FZLTXHK--GBK1-0"/>
                <a:cs typeface="FZLTXHK--GBK1-0"/>
              </a:rPr>
              <a:t>grade</a:t>
            </a:r>
            <a:endParaRPr sz="2400" dirty="0">
              <a:latin typeface="FZLTXHK--GBK1-0"/>
              <a:cs typeface="FZLTXHK--GBK1-0"/>
            </a:endParaRPr>
          </a:p>
          <a:p>
            <a:pPr marL="1212215" lvl="1" indent="-456565">
              <a:lnSpc>
                <a:spcPct val="100000"/>
              </a:lnSpc>
              <a:spcBef>
                <a:spcPts val="1610"/>
              </a:spcBef>
              <a:buClr>
                <a:srgbClr val="00C6BB"/>
              </a:buClr>
              <a:buFont typeface="Arial"/>
              <a:buChar char="•"/>
              <a:tabLst>
                <a:tab pos="1212215" algn="l"/>
              </a:tabLst>
            </a:pPr>
            <a:r>
              <a:rPr sz="2400" spc="-10" dirty="0">
                <a:solidFill>
                  <a:srgbClr val="0070C1"/>
                </a:solidFill>
                <a:latin typeface="FZLTXHK--GBK1-0"/>
                <a:cs typeface="FZLTXHK--GBK1-0"/>
              </a:rPr>
              <a:t>student</a:t>
            </a:r>
            <a:endParaRPr sz="2400" dirty="0">
              <a:latin typeface="FZLTXHK--GBK1-0"/>
              <a:cs typeface="FZLTXHK--GBK1-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0291" y="210819"/>
            <a:ext cx="3658342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外鍵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——</a:t>
            </a:r>
            <a:r>
              <a:rPr spc="-25" dirty="0">
                <a:solidFill>
                  <a:schemeClr val="bg1"/>
                </a:solidFill>
              </a:rPr>
              <a:t>例子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506910" y="2264410"/>
          <a:ext cx="5063489" cy="20726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4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6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4125" b="1" spc="-52" baseline="1010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表 </a:t>
                      </a:r>
                      <a:r>
                        <a:rPr sz="2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grade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50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50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5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750" b="1" spc="50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約束</a:t>
                      </a:r>
                      <a:endParaRPr sz="2750">
                        <a:latin typeface="FZLTTHK--GBK1-0"/>
                        <a:cs typeface="FZLTTHK--GBK1-0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50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800" spc="-25" dirty="0">
                          <a:latin typeface="FZLTXHK--GBK1-0"/>
                          <a:cs typeface="FZLTXHK--GBK1-0"/>
                        </a:rPr>
                        <a:t>主鍵</a:t>
                      </a:r>
                      <a:endParaRPr sz="2800">
                        <a:latin typeface="FZLTXHK--GBK1-0"/>
                        <a:cs typeface="FZLTXHK--GBK1-0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4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750" b="1" spc="60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數據類型</a:t>
                      </a:r>
                      <a:endParaRPr sz="2750">
                        <a:latin typeface="FZLTTHK--GBK1-0"/>
                        <a:cs typeface="FZLTTHK--GBK1-0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50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800" spc="-25" dirty="0">
                          <a:latin typeface="Arial"/>
                          <a:cs typeface="Arial"/>
                        </a:rPr>
                        <a:t>int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2E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800" spc="-40" dirty="0">
                          <a:latin typeface="Arial"/>
                          <a:cs typeface="Arial"/>
                        </a:rPr>
                        <a:t>varchar(36)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750" b="1" spc="50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說明</a:t>
                      </a:r>
                      <a:endParaRPr sz="2750">
                        <a:latin typeface="FZLTTHK--GBK1-0"/>
                        <a:cs typeface="FZLTTHK--GBK1-0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50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800" spc="-20" dirty="0">
                          <a:latin typeface="FZLTXHK--GBK1-0"/>
                          <a:cs typeface="FZLTXHK--GBK1-0"/>
                        </a:rPr>
                        <a:t>班級號</a:t>
                      </a:r>
                      <a:endParaRPr sz="2800">
                        <a:latin typeface="FZLTXHK--GBK1-0"/>
                        <a:cs typeface="FZLTXHK--GBK1-0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4D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800" spc="-15" dirty="0">
                          <a:latin typeface="FZLTXHK--GBK1-0"/>
                          <a:cs typeface="FZLTXHK--GBK1-0"/>
                        </a:rPr>
                        <a:t>班級名稱</a:t>
                      </a:r>
                      <a:endParaRPr sz="2800">
                        <a:latin typeface="FZLTXHK--GBK1-0"/>
                        <a:cs typeface="FZLTXHK--GBK1-0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506909" y="4456045"/>
          <a:ext cx="6348729" cy="20726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9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7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4125" b="1" spc="-52" baseline="1010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表 </a:t>
                      </a:r>
                      <a:r>
                        <a:rPr sz="2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800" b="1" spc="-2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sid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800" b="1" spc="-2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sname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gid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750" b="1" spc="50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約束</a:t>
                      </a:r>
                      <a:endParaRPr sz="2750">
                        <a:latin typeface="FZLTTHK--GBK1-0"/>
                        <a:cs typeface="FZLTTHK--GBK1-0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800" spc="-25" dirty="0">
                          <a:latin typeface="FZLTXHK--GBK1-0"/>
                          <a:cs typeface="FZLTXHK--GBK1-0"/>
                        </a:rPr>
                        <a:t>主鍵</a:t>
                      </a:r>
                      <a:endParaRPr sz="2800">
                        <a:latin typeface="FZLTXHK--GBK1-0"/>
                        <a:cs typeface="FZLTXHK--GBK1-0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800" spc="-25" dirty="0">
                          <a:latin typeface="FZLTXHK--GBK1-0"/>
                          <a:cs typeface="FZLTXHK--GBK1-0"/>
                        </a:rPr>
                        <a:t>非空</a:t>
                      </a:r>
                      <a:endParaRPr sz="2800">
                        <a:latin typeface="FZLTXHK--GBK1-0"/>
                        <a:cs typeface="FZLTXHK--GBK1-0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750" b="1" spc="60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數據類型</a:t>
                      </a:r>
                      <a:endParaRPr sz="2750">
                        <a:latin typeface="FZLTTHK--GBK1-0"/>
                        <a:cs typeface="FZLTTHK--GBK1-0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800" spc="-25" dirty="0">
                          <a:latin typeface="Arial"/>
                          <a:cs typeface="Arial"/>
                        </a:rPr>
                        <a:t>int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800" spc="-40" dirty="0">
                          <a:latin typeface="Arial"/>
                          <a:cs typeface="Arial"/>
                        </a:rPr>
                        <a:t>varchar(36)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800" spc="-25" dirty="0">
                          <a:latin typeface="Arial"/>
                          <a:cs typeface="Arial"/>
                        </a:rPr>
                        <a:t>int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750" b="1" spc="50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說明</a:t>
                      </a:r>
                      <a:endParaRPr sz="2750">
                        <a:latin typeface="FZLTTHK--GBK1-0"/>
                        <a:cs typeface="FZLTTHK--GBK1-0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800" spc="-25" dirty="0">
                          <a:latin typeface="FZLTXHK--GBK1-0"/>
                          <a:cs typeface="FZLTXHK--GBK1-0"/>
                        </a:rPr>
                        <a:t>學號</a:t>
                      </a:r>
                      <a:endParaRPr sz="2800">
                        <a:latin typeface="FZLTXHK--GBK1-0"/>
                        <a:cs typeface="FZLTXHK--GBK1-0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800" spc="-25" dirty="0">
                          <a:latin typeface="FZLTXHK--GBK1-0"/>
                          <a:cs typeface="FZLTXHK--GBK1-0"/>
                        </a:rPr>
                        <a:t>名字</a:t>
                      </a:r>
                      <a:endParaRPr sz="2800">
                        <a:latin typeface="FZLTXHK--GBK1-0"/>
                        <a:cs typeface="FZLTXHK--GBK1-0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800" spc="-20" dirty="0">
                          <a:latin typeface="FZLTXHK--GBK1-0"/>
                          <a:cs typeface="FZLTXHK--GBK1-0"/>
                        </a:rPr>
                        <a:t>班級號</a:t>
                      </a:r>
                      <a:endParaRPr sz="2800">
                        <a:latin typeface="FZLTXHK--GBK1-0"/>
                        <a:cs typeface="FZLTXHK--GBK1-0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7268360" y="1843516"/>
            <a:ext cx="106680" cy="106680"/>
            <a:chOff x="7268360" y="1843516"/>
            <a:chExt cx="106680" cy="10668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76298" y="1851454"/>
              <a:ext cx="90347" cy="9034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8360" y="1843516"/>
              <a:ext cx="106222" cy="106223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7609782" y="1686944"/>
            <a:ext cx="196850" cy="196850"/>
            <a:chOff x="7609782" y="1686944"/>
            <a:chExt cx="196850" cy="19685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7720" y="1694882"/>
              <a:ext cx="180695" cy="1806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09782" y="1686944"/>
              <a:ext cx="196570" cy="19657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038010" y="286880"/>
            <a:ext cx="3834129" cy="1643380"/>
            <a:chOff x="8038010" y="286880"/>
            <a:chExt cx="3834129" cy="1643380"/>
          </a:xfrm>
        </p:grpSpPr>
        <p:sp>
          <p:nvSpPr>
            <p:cNvPr id="16" name="object 16"/>
            <p:cNvSpPr/>
            <p:nvPr/>
          </p:nvSpPr>
          <p:spPr>
            <a:xfrm>
              <a:off x="8045945" y="294830"/>
              <a:ext cx="3818254" cy="1627505"/>
            </a:xfrm>
            <a:custGeom>
              <a:avLst/>
              <a:gdLst/>
              <a:ahLst/>
              <a:cxnLst/>
              <a:rect l="l" t="t" r="r" b="b"/>
              <a:pathLst>
                <a:path w="3818254" h="1627505">
                  <a:moveTo>
                    <a:pt x="271043" y="1353985"/>
                  </a:moveTo>
                  <a:lnTo>
                    <a:pt x="264134" y="1311148"/>
                  </a:lnTo>
                  <a:lnTo>
                    <a:pt x="244894" y="1273949"/>
                  </a:lnTo>
                  <a:lnTo>
                    <a:pt x="215557" y="1244612"/>
                  </a:lnTo>
                  <a:lnTo>
                    <a:pt x="178358" y="1225372"/>
                  </a:lnTo>
                  <a:lnTo>
                    <a:pt x="135521" y="1218463"/>
                  </a:lnTo>
                  <a:lnTo>
                    <a:pt x="92684" y="1225372"/>
                  </a:lnTo>
                  <a:lnTo>
                    <a:pt x="55486" y="1244612"/>
                  </a:lnTo>
                  <a:lnTo>
                    <a:pt x="26149" y="1273949"/>
                  </a:lnTo>
                  <a:lnTo>
                    <a:pt x="6908" y="1311148"/>
                  </a:lnTo>
                  <a:lnTo>
                    <a:pt x="0" y="1353985"/>
                  </a:lnTo>
                  <a:lnTo>
                    <a:pt x="6908" y="1396822"/>
                  </a:lnTo>
                  <a:lnTo>
                    <a:pt x="26149" y="1434033"/>
                  </a:lnTo>
                  <a:lnTo>
                    <a:pt x="55486" y="1463370"/>
                  </a:lnTo>
                  <a:lnTo>
                    <a:pt x="92684" y="1482610"/>
                  </a:lnTo>
                  <a:lnTo>
                    <a:pt x="135521" y="1489519"/>
                  </a:lnTo>
                  <a:lnTo>
                    <a:pt x="178358" y="1482610"/>
                  </a:lnTo>
                  <a:lnTo>
                    <a:pt x="215557" y="1463370"/>
                  </a:lnTo>
                  <a:lnTo>
                    <a:pt x="244894" y="1434033"/>
                  </a:lnTo>
                  <a:lnTo>
                    <a:pt x="264134" y="1396822"/>
                  </a:lnTo>
                  <a:lnTo>
                    <a:pt x="271043" y="1353985"/>
                  </a:lnTo>
                  <a:close/>
                </a:path>
                <a:path w="3818254" h="1627505">
                  <a:moveTo>
                    <a:pt x="3818115" y="795261"/>
                  </a:moveTo>
                  <a:lnTo>
                    <a:pt x="3816058" y="757135"/>
                  </a:lnTo>
                  <a:lnTo>
                    <a:pt x="3807206" y="719188"/>
                  </a:lnTo>
                  <a:lnTo>
                    <a:pt x="3791483" y="681812"/>
                  </a:lnTo>
                  <a:lnTo>
                    <a:pt x="3768814" y="645350"/>
                  </a:lnTo>
                  <a:lnTo>
                    <a:pt x="3739121" y="610171"/>
                  </a:lnTo>
                  <a:lnTo>
                    <a:pt x="3702329" y="576643"/>
                  </a:lnTo>
                  <a:lnTo>
                    <a:pt x="3708120" y="567829"/>
                  </a:lnTo>
                  <a:lnTo>
                    <a:pt x="3734346" y="504177"/>
                  </a:lnTo>
                  <a:lnTo>
                    <a:pt x="3738105" y="467880"/>
                  </a:lnTo>
                  <a:lnTo>
                    <a:pt x="3734168" y="432193"/>
                  </a:lnTo>
                  <a:lnTo>
                    <a:pt x="3704666" y="364261"/>
                  </a:lnTo>
                  <a:lnTo>
                    <a:pt x="3679825" y="332816"/>
                  </a:lnTo>
                  <a:lnTo>
                    <a:pt x="3648760" y="303568"/>
                  </a:lnTo>
                  <a:lnTo>
                    <a:pt x="3611854" y="276948"/>
                  </a:lnTo>
                  <a:lnTo>
                    <a:pt x="3569436" y="253326"/>
                  </a:lnTo>
                  <a:lnTo>
                    <a:pt x="3521913" y="233133"/>
                  </a:lnTo>
                  <a:lnTo>
                    <a:pt x="3469640" y="216738"/>
                  </a:lnTo>
                  <a:lnTo>
                    <a:pt x="3412972" y="204571"/>
                  </a:lnTo>
                  <a:lnTo>
                    <a:pt x="3394824" y="163169"/>
                  </a:lnTo>
                  <a:lnTo>
                    <a:pt x="3365677" y="124587"/>
                  </a:lnTo>
                  <a:lnTo>
                    <a:pt x="3326282" y="89649"/>
                  </a:lnTo>
                  <a:lnTo>
                    <a:pt x="3277438" y="59194"/>
                  </a:lnTo>
                  <a:lnTo>
                    <a:pt x="3233509" y="39141"/>
                  </a:lnTo>
                  <a:lnTo>
                    <a:pt x="3186747" y="23291"/>
                  </a:lnTo>
                  <a:lnTo>
                    <a:pt x="3137827" y="11595"/>
                  </a:lnTo>
                  <a:lnTo>
                    <a:pt x="3087408" y="4025"/>
                  </a:lnTo>
                  <a:lnTo>
                    <a:pt x="3036189" y="558"/>
                  </a:lnTo>
                  <a:lnTo>
                    <a:pt x="2984830" y="1155"/>
                  </a:lnTo>
                  <a:lnTo>
                    <a:pt x="2934004" y="5778"/>
                  </a:lnTo>
                  <a:lnTo>
                    <a:pt x="2884398" y="14389"/>
                  </a:lnTo>
                  <a:lnTo>
                    <a:pt x="2836672" y="26949"/>
                  </a:lnTo>
                  <a:lnTo>
                    <a:pt x="2791510" y="43446"/>
                  </a:lnTo>
                  <a:lnTo>
                    <a:pt x="2749575" y="63817"/>
                  </a:lnTo>
                  <a:lnTo>
                    <a:pt x="2711551" y="88049"/>
                  </a:lnTo>
                  <a:lnTo>
                    <a:pt x="2684716" y="68643"/>
                  </a:lnTo>
                  <a:lnTo>
                    <a:pt x="2621483" y="36195"/>
                  </a:lnTo>
                  <a:lnTo>
                    <a:pt x="2536240" y="10909"/>
                  </a:lnTo>
                  <a:lnTo>
                    <a:pt x="2485618" y="3124"/>
                  </a:lnTo>
                  <a:lnTo>
                    <a:pt x="2434602" y="0"/>
                  </a:lnTo>
                  <a:lnTo>
                    <a:pt x="2383929" y="1358"/>
                  </a:lnTo>
                  <a:lnTo>
                    <a:pt x="2334349" y="7073"/>
                  </a:lnTo>
                  <a:lnTo>
                    <a:pt x="2286609" y="16979"/>
                  </a:lnTo>
                  <a:lnTo>
                    <a:pt x="2241461" y="30911"/>
                  </a:lnTo>
                  <a:lnTo>
                    <a:pt x="2199652" y="48717"/>
                  </a:lnTo>
                  <a:lnTo>
                    <a:pt x="2161933" y="70256"/>
                  </a:lnTo>
                  <a:lnTo>
                    <a:pt x="2129040" y="95351"/>
                  </a:lnTo>
                  <a:lnTo>
                    <a:pt x="2101748" y="123863"/>
                  </a:lnTo>
                  <a:lnTo>
                    <a:pt x="2078228" y="110502"/>
                  </a:lnTo>
                  <a:lnTo>
                    <a:pt x="2026894" y="87134"/>
                  </a:lnTo>
                  <a:lnTo>
                    <a:pt x="1948853" y="63017"/>
                  </a:lnTo>
                  <a:lnTo>
                    <a:pt x="1897113" y="53009"/>
                  </a:lnTo>
                  <a:lnTo>
                    <a:pt x="1844662" y="47104"/>
                  </a:lnTo>
                  <a:lnTo>
                    <a:pt x="1792033" y="45199"/>
                  </a:lnTo>
                  <a:lnTo>
                    <a:pt x="1739811" y="47193"/>
                  </a:lnTo>
                  <a:lnTo>
                    <a:pt x="1688528" y="52971"/>
                  </a:lnTo>
                  <a:lnTo>
                    <a:pt x="1638769" y="62420"/>
                  </a:lnTo>
                  <a:lnTo>
                    <a:pt x="1591068" y="75450"/>
                  </a:lnTo>
                  <a:lnTo>
                    <a:pt x="1545996" y="91948"/>
                  </a:lnTo>
                  <a:lnTo>
                    <a:pt x="1504111" y="111810"/>
                  </a:lnTo>
                  <a:lnTo>
                    <a:pt x="1465973" y="134924"/>
                  </a:lnTo>
                  <a:lnTo>
                    <a:pt x="1432128" y="161188"/>
                  </a:lnTo>
                  <a:lnTo>
                    <a:pt x="1403159" y="190487"/>
                  </a:lnTo>
                  <a:lnTo>
                    <a:pt x="1355915" y="175171"/>
                  </a:lnTo>
                  <a:lnTo>
                    <a:pt x="1306804" y="162775"/>
                  </a:lnTo>
                  <a:lnTo>
                    <a:pt x="1256195" y="153339"/>
                  </a:lnTo>
                  <a:lnTo>
                    <a:pt x="1204429" y="146926"/>
                  </a:lnTo>
                  <a:lnTo>
                    <a:pt x="1151864" y="143560"/>
                  </a:lnTo>
                  <a:lnTo>
                    <a:pt x="1098842" y="143306"/>
                  </a:lnTo>
                  <a:lnTo>
                    <a:pt x="1045718" y="146189"/>
                  </a:lnTo>
                  <a:lnTo>
                    <a:pt x="985888" y="153289"/>
                  </a:lnTo>
                  <a:lnTo>
                    <a:pt x="928801" y="164096"/>
                  </a:lnTo>
                  <a:lnTo>
                    <a:pt x="874725" y="178409"/>
                  </a:lnTo>
                  <a:lnTo>
                    <a:pt x="823963" y="195961"/>
                  </a:lnTo>
                  <a:lnTo>
                    <a:pt x="776808" y="216535"/>
                  </a:lnTo>
                  <a:lnTo>
                    <a:pt x="733564" y="239877"/>
                  </a:lnTo>
                  <a:lnTo>
                    <a:pt x="694499" y="265747"/>
                  </a:lnTo>
                  <a:lnTo>
                    <a:pt x="659917" y="293928"/>
                  </a:lnTo>
                  <a:lnTo>
                    <a:pt x="630110" y="324167"/>
                  </a:lnTo>
                  <a:lnTo>
                    <a:pt x="605370" y="356235"/>
                  </a:lnTo>
                  <a:lnTo>
                    <a:pt x="585978" y="389890"/>
                  </a:lnTo>
                  <a:lnTo>
                    <a:pt x="564438" y="461010"/>
                  </a:lnTo>
                  <a:lnTo>
                    <a:pt x="562876" y="498005"/>
                  </a:lnTo>
                  <a:lnTo>
                    <a:pt x="567829" y="535622"/>
                  </a:lnTo>
                  <a:lnTo>
                    <a:pt x="564819" y="540689"/>
                  </a:lnTo>
                  <a:lnTo>
                    <a:pt x="509079" y="547065"/>
                  </a:lnTo>
                  <a:lnTo>
                    <a:pt x="456272" y="558660"/>
                  </a:lnTo>
                  <a:lnTo>
                    <a:pt x="407263" y="575119"/>
                  </a:lnTo>
                  <a:lnTo>
                    <a:pt x="362927" y="596099"/>
                  </a:lnTo>
                  <a:lnTo>
                    <a:pt x="324116" y="621245"/>
                  </a:lnTo>
                  <a:lnTo>
                    <a:pt x="291719" y="650214"/>
                  </a:lnTo>
                  <a:lnTo>
                    <a:pt x="264083" y="686752"/>
                  </a:lnTo>
                  <a:lnTo>
                    <a:pt x="247777" y="724674"/>
                  </a:lnTo>
                  <a:lnTo>
                    <a:pt x="242417" y="763130"/>
                  </a:lnTo>
                  <a:lnTo>
                    <a:pt x="247662" y="801243"/>
                  </a:lnTo>
                  <a:lnTo>
                    <a:pt x="263144" y="838149"/>
                  </a:lnTo>
                  <a:lnTo>
                    <a:pt x="288493" y="872985"/>
                  </a:lnTo>
                  <a:lnTo>
                    <a:pt x="323354" y="904887"/>
                  </a:lnTo>
                  <a:lnTo>
                    <a:pt x="367360" y="932992"/>
                  </a:lnTo>
                  <a:lnTo>
                    <a:pt x="420141" y="956437"/>
                  </a:lnTo>
                  <a:lnTo>
                    <a:pt x="372999" y="995324"/>
                  </a:lnTo>
                  <a:lnTo>
                    <a:pt x="340906" y="1039075"/>
                  </a:lnTo>
                  <a:lnTo>
                    <a:pt x="324726" y="1086053"/>
                  </a:lnTo>
                  <a:lnTo>
                    <a:pt x="325323" y="1134643"/>
                  </a:lnTo>
                  <a:lnTo>
                    <a:pt x="356844" y="1203261"/>
                  </a:lnTo>
                  <a:lnTo>
                    <a:pt x="384581" y="1233436"/>
                  </a:lnTo>
                  <a:lnTo>
                    <a:pt x="419201" y="1260309"/>
                  </a:lnTo>
                  <a:lnTo>
                    <a:pt x="459867" y="1283500"/>
                  </a:lnTo>
                  <a:lnTo>
                    <a:pt x="505777" y="1302588"/>
                  </a:lnTo>
                  <a:lnTo>
                    <a:pt x="556094" y="1317180"/>
                  </a:lnTo>
                  <a:lnTo>
                    <a:pt x="610006" y="1326870"/>
                  </a:lnTo>
                  <a:lnTo>
                    <a:pt x="666686" y="1331264"/>
                  </a:lnTo>
                  <a:lnTo>
                    <a:pt x="725297" y="1329944"/>
                  </a:lnTo>
                  <a:lnTo>
                    <a:pt x="732040" y="1337094"/>
                  </a:lnTo>
                  <a:lnTo>
                    <a:pt x="762419" y="1365694"/>
                  </a:lnTo>
                  <a:lnTo>
                    <a:pt x="796023" y="1392135"/>
                  </a:lnTo>
                  <a:lnTo>
                    <a:pt x="832612" y="1416392"/>
                  </a:lnTo>
                  <a:lnTo>
                    <a:pt x="871905" y="1438414"/>
                  </a:lnTo>
                  <a:lnTo>
                    <a:pt x="913650" y="1458150"/>
                  </a:lnTo>
                  <a:lnTo>
                    <a:pt x="957580" y="1475574"/>
                  </a:lnTo>
                  <a:lnTo>
                    <a:pt x="1003427" y="1490649"/>
                  </a:lnTo>
                  <a:lnTo>
                    <a:pt x="1050925" y="1503311"/>
                  </a:lnTo>
                  <a:lnTo>
                    <a:pt x="1099832" y="1513547"/>
                  </a:lnTo>
                  <a:lnTo>
                    <a:pt x="1149870" y="1521294"/>
                  </a:lnTo>
                  <a:lnTo>
                    <a:pt x="1200772" y="1526527"/>
                  </a:lnTo>
                  <a:lnTo>
                    <a:pt x="1252283" y="1529207"/>
                  </a:lnTo>
                  <a:lnTo>
                    <a:pt x="1304137" y="1529270"/>
                  </a:lnTo>
                  <a:lnTo>
                    <a:pt x="1356080" y="1526705"/>
                  </a:lnTo>
                  <a:lnTo>
                    <a:pt x="1407833" y="1521447"/>
                  </a:lnTo>
                  <a:lnTo>
                    <a:pt x="1459141" y="1513471"/>
                  </a:lnTo>
                  <a:lnTo>
                    <a:pt x="1509750" y="1502727"/>
                  </a:lnTo>
                  <a:lnTo>
                    <a:pt x="1559382" y="1489176"/>
                  </a:lnTo>
                  <a:lnTo>
                    <a:pt x="1607781" y="1472780"/>
                  </a:lnTo>
                  <a:lnTo>
                    <a:pt x="1640636" y="1500289"/>
                  </a:lnTo>
                  <a:lnTo>
                    <a:pt x="1677479" y="1525498"/>
                  </a:lnTo>
                  <a:lnTo>
                    <a:pt x="1717967" y="1548269"/>
                  </a:lnTo>
                  <a:lnTo>
                    <a:pt x="1761782" y="1568450"/>
                  </a:lnTo>
                  <a:lnTo>
                    <a:pt x="1808619" y="1585899"/>
                  </a:lnTo>
                  <a:lnTo>
                    <a:pt x="1858149" y="1600466"/>
                  </a:lnTo>
                  <a:lnTo>
                    <a:pt x="1910054" y="1611998"/>
                  </a:lnTo>
                  <a:lnTo>
                    <a:pt x="1965502" y="1620570"/>
                  </a:lnTo>
                  <a:lnTo>
                    <a:pt x="2021001" y="1625523"/>
                  </a:lnTo>
                  <a:lnTo>
                    <a:pt x="2076183" y="1626971"/>
                  </a:lnTo>
                  <a:lnTo>
                    <a:pt x="2130704" y="1625041"/>
                  </a:lnTo>
                  <a:lnTo>
                    <a:pt x="2184209" y="1619846"/>
                  </a:lnTo>
                  <a:lnTo>
                    <a:pt x="2236355" y="1611503"/>
                  </a:lnTo>
                  <a:lnTo>
                    <a:pt x="2286787" y="1600136"/>
                  </a:lnTo>
                  <a:lnTo>
                    <a:pt x="2335161" y="1585836"/>
                  </a:lnTo>
                  <a:lnTo>
                    <a:pt x="2381123" y="1568754"/>
                  </a:lnTo>
                  <a:lnTo>
                    <a:pt x="2424328" y="1548980"/>
                  </a:lnTo>
                  <a:lnTo>
                    <a:pt x="2464422" y="1526641"/>
                  </a:lnTo>
                  <a:lnTo>
                    <a:pt x="2501061" y="1501851"/>
                  </a:lnTo>
                  <a:lnTo>
                    <a:pt x="2533878" y="1474724"/>
                  </a:lnTo>
                  <a:lnTo>
                    <a:pt x="2562542" y="1445387"/>
                  </a:lnTo>
                  <a:lnTo>
                    <a:pt x="2586698" y="1413941"/>
                  </a:lnTo>
                  <a:lnTo>
                    <a:pt x="2606002" y="1380515"/>
                  </a:lnTo>
                  <a:lnTo>
                    <a:pt x="2652204" y="1396250"/>
                  </a:lnTo>
                  <a:lnTo>
                    <a:pt x="2700718" y="1408696"/>
                  </a:lnTo>
                  <a:lnTo>
                    <a:pt x="2751048" y="1417764"/>
                  </a:lnTo>
                  <a:lnTo>
                    <a:pt x="2802775" y="1423377"/>
                  </a:lnTo>
                  <a:lnTo>
                    <a:pt x="2855404" y="1425435"/>
                  </a:lnTo>
                  <a:lnTo>
                    <a:pt x="2915424" y="1423428"/>
                  </a:lnTo>
                  <a:lnTo>
                    <a:pt x="2973273" y="1416977"/>
                  </a:lnTo>
                  <a:lnTo>
                    <a:pt x="3028492" y="1406359"/>
                  </a:lnTo>
                  <a:lnTo>
                    <a:pt x="3080651" y="1391856"/>
                  </a:lnTo>
                  <a:lnTo>
                    <a:pt x="3129292" y="1373733"/>
                  </a:lnTo>
                  <a:lnTo>
                    <a:pt x="3173958" y="1352270"/>
                  </a:lnTo>
                  <a:lnTo>
                    <a:pt x="3214205" y="1327746"/>
                  </a:lnTo>
                  <a:lnTo>
                    <a:pt x="3249574" y="1300441"/>
                  </a:lnTo>
                  <a:lnTo>
                    <a:pt x="3279610" y="1270609"/>
                  </a:lnTo>
                  <a:lnTo>
                    <a:pt x="3303867" y="1238542"/>
                  </a:lnTo>
                  <a:lnTo>
                    <a:pt x="3321888" y="1204518"/>
                  </a:lnTo>
                  <a:lnTo>
                    <a:pt x="3337445" y="1131671"/>
                  </a:lnTo>
                  <a:lnTo>
                    <a:pt x="3393948" y="1124813"/>
                  </a:lnTo>
                  <a:lnTo>
                    <a:pt x="3448799" y="1114437"/>
                  </a:lnTo>
                  <a:lnTo>
                    <a:pt x="3501593" y="1100658"/>
                  </a:lnTo>
                  <a:lnTo>
                    <a:pt x="3551898" y="1083589"/>
                  </a:lnTo>
                  <a:lnTo>
                    <a:pt x="3599307" y="1063345"/>
                  </a:lnTo>
                  <a:lnTo>
                    <a:pt x="3648811" y="1036828"/>
                  </a:lnTo>
                  <a:lnTo>
                    <a:pt x="3692144" y="1007592"/>
                  </a:lnTo>
                  <a:lnTo>
                    <a:pt x="3729215" y="975982"/>
                  </a:lnTo>
                  <a:lnTo>
                    <a:pt x="3759962" y="942378"/>
                  </a:lnTo>
                  <a:lnTo>
                    <a:pt x="3784308" y="907148"/>
                  </a:lnTo>
                  <a:lnTo>
                    <a:pt x="3802164" y="870635"/>
                  </a:lnTo>
                  <a:lnTo>
                    <a:pt x="3813454" y="833221"/>
                  </a:lnTo>
                  <a:lnTo>
                    <a:pt x="3818115" y="795261"/>
                  </a:lnTo>
                  <a:close/>
                </a:path>
              </a:pathLst>
            </a:custGeom>
            <a:solidFill>
              <a:srgbClr val="00C6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45947" y="294817"/>
              <a:ext cx="3818254" cy="1627505"/>
            </a:xfrm>
            <a:custGeom>
              <a:avLst/>
              <a:gdLst/>
              <a:ahLst/>
              <a:cxnLst/>
              <a:rect l="l" t="t" r="r" b="b"/>
              <a:pathLst>
                <a:path w="3818254" h="1627505">
                  <a:moveTo>
                    <a:pt x="567826" y="535632"/>
                  </a:moveTo>
                  <a:lnTo>
                    <a:pt x="562873" y="498006"/>
                  </a:lnTo>
                  <a:lnTo>
                    <a:pt x="564443" y="461017"/>
                  </a:lnTo>
                  <a:lnTo>
                    <a:pt x="572243" y="424902"/>
                  </a:lnTo>
                  <a:lnTo>
                    <a:pt x="605370" y="356245"/>
                  </a:lnTo>
                  <a:lnTo>
                    <a:pt x="630113" y="324179"/>
                  </a:lnTo>
                  <a:lnTo>
                    <a:pt x="659921" y="293937"/>
                  </a:lnTo>
                  <a:lnTo>
                    <a:pt x="694502" y="265757"/>
                  </a:lnTo>
                  <a:lnTo>
                    <a:pt x="733565" y="239878"/>
                  </a:lnTo>
                  <a:lnTo>
                    <a:pt x="776817" y="216535"/>
                  </a:lnTo>
                  <a:lnTo>
                    <a:pt x="823968" y="195967"/>
                  </a:lnTo>
                  <a:lnTo>
                    <a:pt x="874725" y="178412"/>
                  </a:lnTo>
                  <a:lnTo>
                    <a:pt x="928798" y="164107"/>
                  </a:lnTo>
                  <a:lnTo>
                    <a:pt x="985895" y="153289"/>
                  </a:lnTo>
                  <a:lnTo>
                    <a:pt x="1045724" y="146197"/>
                  </a:lnTo>
                  <a:lnTo>
                    <a:pt x="1098844" y="143311"/>
                  </a:lnTo>
                  <a:lnTo>
                    <a:pt x="1151865" y="143570"/>
                  </a:lnTo>
                  <a:lnTo>
                    <a:pt x="1204436" y="146930"/>
                  </a:lnTo>
                  <a:lnTo>
                    <a:pt x="1256203" y="153346"/>
                  </a:lnTo>
                  <a:lnTo>
                    <a:pt x="1306814" y="162776"/>
                  </a:lnTo>
                  <a:lnTo>
                    <a:pt x="1355917" y="175175"/>
                  </a:lnTo>
                  <a:lnTo>
                    <a:pt x="1403161" y="190500"/>
                  </a:lnTo>
                  <a:lnTo>
                    <a:pt x="1432136" y="161194"/>
                  </a:lnTo>
                  <a:lnTo>
                    <a:pt x="1465972" y="134931"/>
                  </a:lnTo>
                  <a:lnTo>
                    <a:pt x="1504113" y="111818"/>
                  </a:lnTo>
                  <a:lnTo>
                    <a:pt x="1545998" y="91959"/>
                  </a:lnTo>
                  <a:lnTo>
                    <a:pt x="1591069" y="75462"/>
                  </a:lnTo>
                  <a:lnTo>
                    <a:pt x="1638767" y="62432"/>
                  </a:lnTo>
                  <a:lnTo>
                    <a:pt x="1688535" y="52977"/>
                  </a:lnTo>
                  <a:lnTo>
                    <a:pt x="1739812" y="47201"/>
                  </a:lnTo>
                  <a:lnTo>
                    <a:pt x="1792041" y="45211"/>
                  </a:lnTo>
                  <a:lnTo>
                    <a:pt x="1844663" y="47113"/>
                  </a:lnTo>
                  <a:lnTo>
                    <a:pt x="1897119" y="53014"/>
                  </a:lnTo>
                  <a:lnTo>
                    <a:pt x="1948850" y="63019"/>
                  </a:lnTo>
                  <a:lnTo>
                    <a:pt x="1999299" y="77234"/>
                  </a:lnTo>
                  <a:lnTo>
                    <a:pt x="2053244" y="98249"/>
                  </a:lnTo>
                  <a:lnTo>
                    <a:pt x="2101747" y="123869"/>
                  </a:lnTo>
                  <a:lnTo>
                    <a:pt x="2129049" y="95358"/>
                  </a:lnTo>
                  <a:lnTo>
                    <a:pt x="2161936" y="70259"/>
                  </a:lnTo>
                  <a:lnTo>
                    <a:pt x="2199658" y="48726"/>
                  </a:lnTo>
                  <a:lnTo>
                    <a:pt x="2241468" y="30916"/>
                  </a:lnTo>
                  <a:lnTo>
                    <a:pt x="2286617" y="16983"/>
                  </a:lnTo>
                  <a:lnTo>
                    <a:pt x="2334356" y="7082"/>
                  </a:lnTo>
                  <a:lnTo>
                    <a:pt x="2383936" y="1369"/>
                  </a:lnTo>
                  <a:lnTo>
                    <a:pt x="2434610" y="0"/>
                  </a:lnTo>
                  <a:lnTo>
                    <a:pt x="2485627" y="3128"/>
                  </a:lnTo>
                  <a:lnTo>
                    <a:pt x="2536240" y="10910"/>
                  </a:lnTo>
                  <a:lnTo>
                    <a:pt x="2585701" y="23502"/>
                  </a:lnTo>
                  <a:lnTo>
                    <a:pt x="2654595" y="51306"/>
                  </a:lnTo>
                  <a:lnTo>
                    <a:pt x="2711557" y="88060"/>
                  </a:lnTo>
                  <a:lnTo>
                    <a:pt x="2749580" y="63827"/>
                  </a:lnTo>
                  <a:lnTo>
                    <a:pt x="2791512" y="43447"/>
                  </a:lnTo>
                  <a:lnTo>
                    <a:pt x="2836677" y="26957"/>
                  </a:lnTo>
                  <a:lnTo>
                    <a:pt x="2884402" y="14389"/>
                  </a:lnTo>
                  <a:lnTo>
                    <a:pt x="2934013" y="5779"/>
                  </a:lnTo>
                  <a:lnTo>
                    <a:pt x="2984835" y="1160"/>
                  </a:lnTo>
                  <a:lnTo>
                    <a:pt x="3036193" y="568"/>
                  </a:lnTo>
                  <a:lnTo>
                    <a:pt x="3087415" y="4036"/>
                  </a:lnTo>
                  <a:lnTo>
                    <a:pt x="3137825" y="11599"/>
                  </a:lnTo>
                  <a:lnTo>
                    <a:pt x="3186749" y="23292"/>
                  </a:lnTo>
                  <a:lnTo>
                    <a:pt x="3233514" y="39148"/>
                  </a:lnTo>
                  <a:lnTo>
                    <a:pt x="3277444" y="59202"/>
                  </a:lnTo>
                  <a:lnTo>
                    <a:pt x="3326290" y="89662"/>
                  </a:lnTo>
                  <a:lnTo>
                    <a:pt x="3365674" y="124595"/>
                  </a:lnTo>
                  <a:lnTo>
                    <a:pt x="3394826" y="163175"/>
                  </a:lnTo>
                  <a:lnTo>
                    <a:pt x="3412976" y="204578"/>
                  </a:lnTo>
                  <a:lnTo>
                    <a:pt x="3469638" y="216750"/>
                  </a:lnTo>
                  <a:lnTo>
                    <a:pt x="3521917" y="233137"/>
                  </a:lnTo>
                  <a:lnTo>
                    <a:pt x="3569444" y="253337"/>
                  </a:lnTo>
                  <a:lnTo>
                    <a:pt x="3611851" y="276951"/>
                  </a:lnTo>
                  <a:lnTo>
                    <a:pt x="3648769" y="303578"/>
                  </a:lnTo>
                  <a:lnTo>
                    <a:pt x="3679829" y="332817"/>
                  </a:lnTo>
                  <a:lnTo>
                    <a:pt x="3704662" y="364269"/>
                  </a:lnTo>
                  <a:lnTo>
                    <a:pt x="3734173" y="432205"/>
                  </a:lnTo>
                  <a:lnTo>
                    <a:pt x="3738113" y="467889"/>
                  </a:lnTo>
                  <a:lnTo>
                    <a:pt x="3734350" y="504183"/>
                  </a:lnTo>
                  <a:lnTo>
                    <a:pt x="3722517" y="540687"/>
                  </a:lnTo>
                  <a:lnTo>
                    <a:pt x="3702327" y="576655"/>
                  </a:lnTo>
                  <a:lnTo>
                    <a:pt x="3739123" y="610180"/>
                  </a:lnTo>
                  <a:lnTo>
                    <a:pt x="3768817" y="645355"/>
                  </a:lnTo>
                  <a:lnTo>
                    <a:pt x="3791486" y="681817"/>
                  </a:lnTo>
                  <a:lnTo>
                    <a:pt x="3807208" y="719200"/>
                  </a:lnTo>
                  <a:lnTo>
                    <a:pt x="3816059" y="757139"/>
                  </a:lnTo>
                  <a:lnTo>
                    <a:pt x="3818117" y="795268"/>
                  </a:lnTo>
                  <a:lnTo>
                    <a:pt x="3813459" y="833223"/>
                  </a:lnTo>
                  <a:lnTo>
                    <a:pt x="3802163" y="870638"/>
                  </a:lnTo>
                  <a:lnTo>
                    <a:pt x="3784306" y="907149"/>
                  </a:lnTo>
                  <a:lnTo>
                    <a:pt x="3759965" y="942389"/>
                  </a:lnTo>
                  <a:lnTo>
                    <a:pt x="3729218" y="975994"/>
                  </a:lnTo>
                  <a:lnTo>
                    <a:pt x="3692141" y="1007599"/>
                  </a:lnTo>
                  <a:lnTo>
                    <a:pt x="3648812" y="1036838"/>
                  </a:lnTo>
                  <a:lnTo>
                    <a:pt x="3599309" y="1063346"/>
                  </a:lnTo>
                  <a:lnTo>
                    <a:pt x="3551902" y="1083599"/>
                  </a:lnTo>
                  <a:lnTo>
                    <a:pt x="3501594" y="1100667"/>
                  </a:lnTo>
                  <a:lnTo>
                    <a:pt x="3448803" y="1114441"/>
                  </a:lnTo>
                  <a:lnTo>
                    <a:pt x="3393946" y="1124813"/>
                  </a:lnTo>
                  <a:lnTo>
                    <a:pt x="3337442" y="1131674"/>
                  </a:lnTo>
                  <a:lnTo>
                    <a:pt x="3333235" y="1168803"/>
                  </a:lnTo>
                  <a:lnTo>
                    <a:pt x="3303867" y="1238550"/>
                  </a:lnTo>
                  <a:lnTo>
                    <a:pt x="3279610" y="1270616"/>
                  </a:lnTo>
                  <a:lnTo>
                    <a:pt x="3249573" y="1300444"/>
                  </a:lnTo>
                  <a:lnTo>
                    <a:pt x="3214208" y="1327758"/>
                  </a:lnTo>
                  <a:lnTo>
                    <a:pt x="3173967" y="1352283"/>
                  </a:lnTo>
                  <a:lnTo>
                    <a:pt x="3129300" y="1373743"/>
                  </a:lnTo>
                  <a:lnTo>
                    <a:pt x="3080661" y="1391864"/>
                  </a:lnTo>
                  <a:lnTo>
                    <a:pt x="3028500" y="1406370"/>
                  </a:lnTo>
                  <a:lnTo>
                    <a:pt x="2973270" y="1416985"/>
                  </a:lnTo>
                  <a:lnTo>
                    <a:pt x="2915422" y="1423436"/>
                  </a:lnTo>
                  <a:lnTo>
                    <a:pt x="2855408" y="1425445"/>
                  </a:lnTo>
                  <a:lnTo>
                    <a:pt x="2802772" y="1423382"/>
                  </a:lnTo>
                  <a:lnTo>
                    <a:pt x="2751055" y="1417776"/>
                  </a:lnTo>
                  <a:lnTo>
                    <a:pt x="2700715" y="1408708"/>
                  </a:lnTo>
                  <a:lnTo>
                    <a:pt x="2652210" y="1396262"/>
                  </a:lnTo>
                  <a:lnTo>
                    <a:pt x="2606000" y="1380519"/>
                  </a:lnTo>
                  <a:lnTo>
                    <a:pt x="2586704" y="1413947"/>
                  </a:lnTo>
                  <a:lnTo>
                    <a:pt x="2562550" y="1445390"/>
                  </a:lnTo>
                  <a:lnTo>
                    <a:pt x="2533886" y="1474732"/>
                  </a:lnTo>
                  <a:lnTo>
                    <a:pt x="2501062" y="1501856"/>
                  </a:lnTo>
                  <a:lnTo>
                    <a:pt x="2464428" y="1526646"/>
                  </a:lnTo>
                  <a:lnTo>
                    <a:pt x="2424335" y="1548985"/>
                  </a:lnTo>
                  <a:lnTo>
                    <a:pt x="2381131" y="1568758"/>
                  </a:lnTo>
                  <a:lnTo>
                    <a:pt x="2335166" y="1585848"/>
                  </a:lnTo>
                  <a:lnTo>
                    <a:pt x="2286791" y="1600138"/>
                  </a:lnTo>
                  <a:lnTo>
                    <a:pt x="2236356" y="1611512"/>
                  </a:lnTo>
                  <a:lnTo>
                    <a:pt x="2184209" y="1619854"/>
                  </a:lnTo>
                  <a:lnTo>
                    <a:pt x="2130701" y="1625048"/>
                  </a:lnTo>
                  <a:lnTo>
                    <a:pt x="2076182" y="1626977"/>
                  </a:lnTo>
                  <a:lnTo>
                    <a:pt x="2021002" y="1625524"/>
                  </a:lnTo>
                  <a:lnTo>
                    <a:pt x="1965510" y="1620574"/>
                  </a:lnTo>
                  <a:lnTo>
                    <a:pt x="1910056" y="1612010"/>
                  </a:lnTo>
                  <a:lnTo>
                    <a:pt x="1858147" y="1600474"/>
                  </a:lnTo>
                  <a:lnTo>
                    <a:pt x="1808617" y="1585909"/>
                  </a:lnTo>
                  <a:lnTo>
                    <a:pt x="1761782" y="1568462"/>
                  </a:lnTo>
                  <a:lnTo>
                    <a:pt x="1717963" y="1548279"/>
                  </a:lnTo>
                  <a:lnTo>
                    <a:pt x="1677478" y="1525507"/>
                  </a:lnTo>
                  <a:lnTo>
                    <a:pt x="1640645" y="1500293"/>
                  </a:lnTo>
                  <a:lnTo>
                    <a:pt x="1607783" y="1472784"/>
                  </a:lnTo>
                  <a:lnTo>
                    <a:pt x="1559382" y="1489179"/>
                  </a:lnTo>
                  <a:lnTo>
                    <a:pt x="1509749" y="1502728"/>
                  </a:lnTo>
                  <a:lnTo>
                    <a:pt x="1459146" y="1513471"/>
                  </a:lnTo>
                  <a:lnTo>
                    <a:pt x="1407835" y="1521450"/>
                  </a:lnTo>
                  <a:lnTo>
                    <a:pt x="1356079" y="1526706"/>
                  </a:lnTo>
                  <a:lnTo>
                    <a:pt x="1304142" y="1529279"/>
                  </a:lnTo>
                  <a:lnTo>
                    <a:pt x="1252287" y="1529209"/>
                  </a:lnTo>
                  <a:lnTo>
                    <a:pt x="1200775" y="1526537"/>
                  </a:lnTo>
                  <a:lnTo>
                    <a:pt x="1149871" y="1521305"/>
                  </a:lnTo>
                  <a:lnTo>
                    <a:pt x="1099836" y="1513553"/>
                  </a:lnTo>
                  <a:lnTo>
                    <a:pt x="1050934" y="1503321"/>
                  </a:lnTo>
                  <a:lnTo>
                    <a:pt x="1003428" y="1490651"/>
                  </a:lnTo>
                  <a:lnTo>
                    <a:pt x="957580" y="1475583"/>
                  </a:lnTo>
                  <a:lnTo>
                    <a:pt x="913653" y="1458158"/>
                  </a:lnTo>
                  <a:lnTo>
                    <a:pt x="871911" y="1438416"/>
                  </a:lnTo>
                  <a:lnTo>
                    <a:pt x="832616" y="1416398"/>
                  </a:lnTo>
                  <a:lnTo>
                    <a:pt x="796031" y="1392146"/>
                  </a:lnTo>
                  <a:lnTo>
                    <a:pt x="762419" y="1365699"/>
                  </a:lnTo>
                  <a:lnTo>
                    <a:pt x="732042" y="1337099"/>
                  </a:lnTo>
                  <a:lnTo>
                    <a:pt x="725297" y="1329951"/>
                  </a:lnTo>
                  <a:lnTo>
                    <a:pt x="666684" y="1331267"/>
                  </a:lnTo>
                  <a:lnTo>
                    <a:pt x="610012" y="1326879"/>
                  </a:lnTo>
                  <a:lnTo>
                    <a:pt x="556104" y="1317188"/>
                  </a:lnTo>
                  <a:lnTo>
                    <a:pt x="505784" y="1302597"/>
                  </a:lnTo>
                  <a:lnTo>
                    <a:pt x="459875" y="1283507"/>
                  </a:lnTo>
                  <a:lnTo>
                    <a:pt x="419201" y="1260321"/>
                  </a:lnTo>
                  <a:lnTo>
                    <a:pt x="384586" y="1233441"/>
                  </a:lnTo>
                  <a:lnTo>
                    <a:pt x="356852" y="1203268"/>
                  </a:lnTo>
                  <a:lnTo>
                    <a:pt x="336823" y="1170205"/>
                  </a:lnTo>
                  <a:lnTo>
                    <a:pt x="324726" y="1086063"/>
                  </a:lnTo>
                  <a:lnTo>
                    <a:pt x="340910" y="1039077"/>
                  </a:lnTo>
                  <a:lnTo>
                    <a:pt x="373006" y="995327"/>
                  </a:lnTo>
                  <a:lnTo>
                    <a:pt x="420149" y="956442"/>
                  </a:lnTo>
                  <a:lnTo>
                    <a:pt x="367362" y="933001"/>
                  </a:lnTo>
                  <a:lnTo>
                    <a:pt x="323357" y="904896"/>
                  </a:lnTo>
                  <a:lnTo>
                    <a:pt x="288498" y="872992"/>
                  </a:lnTo>
                  <a:lnTo>
                    <a:pt x="263147" y="838154"/>
                  </a:lnTo>
                  <a:lnTo>
                    <a:pt x="247668" y="801247"/>
                  </a:lnTo>
                  <a:lnTo>
                    <a:pt x="242423" y="763135"/>
                  </a:lnTo>
                  <a:lnTo>
                    <a:pt x="247774" y="724684"/>
                  </a:lnTo>
                  <a:lnTo>
                    <a:pt x="264084" y="686758"/>
                  </a:lnTo>
                  <a:lnTo>
                    <a:pt x="291717" y="650222"/>
                  </a:lnTo>
                  <a:lnTo>
                    <a:pt x="324122" y="621251"/>
                  </a:lnTo>
                  <a:lnTo>
                    <a:pt x="362927" y="596104"/>
                  </a:lnTo>
                  <a:lnTo>
                    <a:pt x="407265" y="575127"/>
                  </a:lnTo>
                  <a:lnTo>
                    <a:pt x="456271" y="558669"/>
                  </a:lnTo>
                  <a:lnTo>
                    <a:pt x="509077" y="547076"/>
                  </a:lnTo>
                  <a:lnTo>
                    <a:pt x="564818" y="540697"/>
                  </a:lnTo>
                  <a:lnTo>
                    <a:pt x="567826" y="535632"/>
                  </a:lnTo>
                  <a:close/>
                </a:path>
                <a:path w="3818254" h="1627505">
                  <a:moveTo>
                    <a:pt x="271050" y="1353996"/>
                  </a:moveTo>
                  <a:lnTo>
                    <a:pt x="264141" y="1396832"/>
                  </a:lnTo>
                  <a:lnTo>
                    <a:pt x="244902" y="1434035"/>
                  </a:lnTo>
                  <a:lnTo>
                    <a:pt x="215564" y="1463372"/>
                  </a:lnTo>
                  <a:lnTo>
                    <a:pt x="178361" y="1482612"/>
                  </a:lnTo>
                  <a:lnTo>
                    <a:pt x="135525" y="1489521"/>
                  </a:lnTo>
                  <a:lnTo>
                    <a:pt x="92688" y="1482612"/>
                  </a:lnTo>
                  <a:lnTo>
                    <a:pt x="55485" y="1463372"/>
                  </a:lnTo>
                  <a:lnTo>
                    <a:pt x="26148" y="1434035"/>
                  </a:lnTo>
                  <a:lnTo>
                    <a:pt x="6909" y="1396832"/>
                  </a:lnTo>
                  <a:lnTo>
                    <a:pt x="0" y="1353996"/>
                  </a:lnTo>
                  <a:lnTo>
                    <a:pt x="6909" y="1311159"/>
                  </a:lnTo>
                  <a:lnTo>
                    <a:pt x="26148" y="1273956"/>
                  </a:lnTo>
                  <a:lnTo>
                    <a:pt x="55485" y="1244618"/>
                  </a:lnTo>
                  <a:lnTo>
                    <a:pt x="92688" y="1225379"/>
                  </a:lnTo>
                  <a:lnTo>
                    <a:pt x="135525" y="1218470"/>
                  </a:lnTo>
                  <a:lnTo>
                    <a:pt x="178361" y="1225379"/>
                  </a:lnTo>
                  <a:lnTo>
                    <a:pt x="215564" y="1244618"/>
                  </a:lnTo>
                  <a:lnTo>
                    <a:pt x="244902" y="1273956"/>
                  </a:lnTo>
                  <a:lnTo>
                    <a:pt x="264141" y="1311159"/>
                  </a:lnTo>
                  <a:lnTo>
                    <a:pt x="271050" y="1353996"/>
                  </a:lnTo>
                  <a:close/>
                </a:path>
                <a:path w="3818254" h="1627505">
                  <a:moveTo>
                    <a:pt x="633379" y="980111"/>
                  </a:moveTo>
                  <a:lnTo>
                    <a:pt x="578725" y="980165"/>
                  </a:lnTo>
                  <a:lnTo>
                    <a:pt x="524995" y="975095"/>
                  </a:lnTo>
                  <a:lnTo>
                    <a:pt x="473106" y="965032"/>
                  </a:lnTo>
                  <a:lnTo>
                    <a:pt x="423980" y="950108"/>
                  </a:lnTo>
                </a:path>
                <a:path w="3818254" h="1627505">
                  <a:moveTo>
                    <a:pt x="818134" y="1308455"/>
                  </a:moveTo>
                  <a:lnTo>
                    <a:pt x="795841" y="1313437"/>
                  </a:lnTo>
                  <a:lnTo>
                    <a:pt x="773090" y="1317499"/>
                  </a:lnTo>
                  <a:lnTo>
                    <a:pt x="749958" y="1320629"/>
                  </a:lnTo>
                  <a:lnTo>
                    <a:pt x="726518" y="1322815"/>
                  </a:lnTo>
                </a:path>
                <a:path w="3818254" h="1627505">
                  <a:moveTo>
                    <a:pt x="1607579" y="1466227"/>
                  </a:moveTo>
                  <a:lnTo>
                    <a:pt x="1591681" y="1450556"/>
                  </a:lnTo>
                  <a:lnTo>
                    <a:pt x="1577161" y="1434392"/>
                  </a:lnTo>
                  <a:lnTo>
                    <a:pt x="1564050" y="1417769"/>
                  </a:lnTo>
                  <a:lnTo>
                    <a:pt x="1552377" y="1400723"/>
                  </a:lnTo>
                </a:path>
                <a:path w="3818254" h="1627505">
                  <a:moveTo>
                    <a:pt x="2628402" y="1302884"/>
                  </a:moveTo>
                  <a:lnTo>
                    <a:pt x="2625190" y="1321105"/>
                  </a:lnTo>
                  <a:lnTo>
                    <a:pt x="2620438" y="1339183"/>
                  </a:lnTo>
                  <a:lnTo>
                    <a:pt x="2614157" y="1357080"/>
                  </a:lnTo>
                  <a:lnTo>
                    <a:pt x="2606359" y="1374759"/>
                  </a:lnTo>
                </a:path>
                <a:path w="3818254" h="1627505">
                  <a:moveTo>
                    <a:pt x="3066688" y="858780"/>
                  </a:moveTo>
                  <a:lnTo>
                    <a:pt x="3119593" y="877399"/>
                  </a:lnTo>
                  <a:lnTo>
                    <a:pt x="3167600" y="899688"/>
                  </a:lnTo>
                  <a:lnTo>
                    <a:pt x="3210340" y="925275"/>
                  </a:lnTo>
                  <a:lnTo>
                    <a:pt x="3247443" y="953793"/>
                  </a:lnTo>
                  <a:lnTo>
                    <a:pt x="3278539" y="984872"/>
                  </a:lnTo>
                  <a:lnTo>
                    <a:pt x="3303259" y="1018142"/>
                  </a:lnTo>
                  <a:lnTo>
                    <a:pt x="3321233" y="1053233"/>
                  </a:lnTo>
                  <a:lnTo>
                    <a:pt x="3332092" y="1089777"/>
                  </a:lnTo>
                  <a:lnTo>
                    <a:pt x="3335465" y="1127404"/>
                  </a:lnTo>
                </a:path>
                <a:path w="3818254" h="1627505">
                  <a:moveTo>
                    <a:pt x="3700641" y="572675"/>
                  </a:moveTo>
                  <a:lnTo>
                    <a:pt x="3677917" y="600959"/>
                  </a:lnTo>
                  <a:lnTo>
                    <a:pt x="3650195" y="627344"/>
                  </a:lnTo>
                  <a:lnTo>
                    <a:pt x="3617776" y="651576"/>
                  </a:lnTo>
                  <a:lnTo>
                    <a:pt x="3580961" y="673402"/>
                  </a:lnTo>
                </a:path>
                <a:path w="3818254" h="1627505">
                  <a:moveTo>
                    <a:pt x="3413465" y="198931"/>
                  </a:moveTo>
                  <a:lnTo>
                    <a:pt x="3416433" y="210743"/>
                  </a:lnTo>
                  <a:lnTo>
                    <a:pt x="3418478" y="222622"/>
                  </a:lnTo>
                  <a:lnTo>
                    <a:pt x="3419596" y="234549"/>
                  </a:lnTo>
                  <a:lnTo>
                    <a:pt x="3419784" y="246502"/>
                  </a:lnTo>
                </a:path>
                <a:path w="3818254" h="1627505">
                  <a:moveTo>
                    <a:pt x="2649150" y="143442"/>
                  </a:moveTo>
                  <a:lnTo>
                    <a:pt x="2661783" y="127275"/>
                  </a:lnTo>
                  <a:lnTo>
                    <a:pt x="2676253" y="111735"/>
                  </a:lnTo>
                  <a:lnTo>
                    <a:pt x="2692499" y="96882"/>
                  </a:lnTo>
                  <a:lnTo>
                    <a:pt x="2710461" y="82774"/>
                  </a:lnTo>
                </a:path>
                <a:path w="3818254" h="1627505">
                  <a:moveTo>
                    <a:pt x="2075707" y="172353"/>
                  </a:moveTo>
                  <a:lnTo>
                    <a:pt x="2081152" y="158862"/>
                  </a:lnTo>
                  <a:lnTo>
                    <a:pt x="2087931" y="145620"/>
                  </a:lnTo>
                  <a:lnTo>
                    <a:pt x="2096021" y="132664"/>
                  </a:lnTo>
                  <a:lnTo>
                    <a:pt x="2105402" y="120032"/>
                  </a:lnTo>
                </a:path>
                <a:path w="3818254" h="1627505">
                  <a:moveTo>
                    <a:pt x="1402737" y="190122"/>
                  </a:moveTo>
                  <a:lnTo>
                    <a:pt x="1431428" y="201278"/>
                  </a:lnTo>
                  <a:lnTo>
                    <a:pt x="1458950" y="213480"/>
                  </a:lnTo>
                  <a:lnTo>
                    <a:pt x="1485228" y="226693"/>
                  </a:lnTo>
                  <a:lnTo>
                    <a:pt x="1510189" y="240882"/>
                  </a:lnTo>
                </a:path>
                <a:path w="3818254" h="1627505">
                  <a:moveTo>
                    <a:pt x="586591" y="589051"/>
                  </a:moveTo>
                  <a:lnTo>
                    <a:pt x="580627" y="575879"/>
                  </a:lnTo>
                  <a:lnTo>
                    <a:pt x="575510" y="562578"/>
                  </a:lnTo>
                  <a:lnTo>
                    <a:pt x="571245" y="549161"/>
                  </a:lnTo>
                  <a:lnTo>
                    <a:pt x="567838" y="535645"/>
                  </a:lnTo>
                </a:path>
              </a:pathLst>
            </a:custGeom>
            <a:ln w="15875">
              <a:solidFill>
                <a:srgbClr val="0052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851412" y="615894"/>
            <a:ext cx="2197735" cy="86169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531495">
              <a:lnSpc>
                <a:spcPts val="3290"/>
              </a:lnSpc>
              <a:spcBef>
                <a:spcPts val="200"/>
              </a:spcBef>
            </a:pPr>
            <a:r>
              <a:rPr sz="2750" spc="55" dirty="0">
                <a:solidFill>
                  <a:srgbClr val="FFFFFF"/>
                </a:solidFill>
                <a:latin typeface="Yuppy TC"/>
                <a:cs typeface="Yuppy TC"/>
              </a:rPr>
              <a:t>思考：</a:t>
            </a:r>
            <a:r>
              <a:rPr sz="2750" spc="685" dirty="0">
                <a:solidFill>
                  <a:srgbClr val="FFFFFF"/>
                </a:solidFill>
                <a:latin typeface="Yuppy TC"/>
                <a:cs typeface="Yuppy TC"/>
              </a:rPr>
              <a:t>  </a:t>
            </a:r>
            <a:r>
              <a:rPr sz="2750" spc="65" dirty="0">
                <a:solidFill>
                  <a:srgbClr val="FFFFFF"/>
                </a:solidFill>
                <a:latin typeface="Yuppy TC"/>
                <a:cs typeface="Yuppy TC"/>
              </a:rPr>
              <a:t>甚麼是外鍵？</a:t>
            </a:r>
            <a:endParaRPr sz="2750">
              <a:latin typeface="Yuppy TC"/>
              <a:cs typeface="Yuppy T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687" y="60960"/>
            <a:ext cx="1731264" cy="117043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97452" y="241299"/>
            <a:ext cx="1041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5" dirty="0">
                <a:solidFill>
                  <a:srgbClr val="FEFEFE"/>
                </a:solidFill>
                <a:latin typeface="FZLTTHK--GBK1-0"/>
                <a:cs typeface="FZLTTHK--GBK1-0"/>
              </a:rPr>
              <a:t>外鍵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97452" y="1167891"/>
            <a:ext cx="10331450" cy="3375660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241300" marR="833755" indent="-228600">
              <a:lnSpc>
                <a:spcPts val="35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76D6FF"/>
                </a:solidFill>
                <a:latin typeface="FZLTXHK--GBK1-0"/>
                <a:cs typeface="FZLTXHK--GBK1-0"/>
              </a:rPr>
              <a:t>學生表</a:t>
            </a:r>
            <a:r>
              <a:rPr sz="2800" spc="-25" dirty="0">
                <a:solidFill>
                  <a:srgbClr val="76D6FF"/>
                </a:solidFill>
                <a:latin typeface="FZLTXHK--GBK1-0"/>
                <a:cs typeface="FZLTXHK--GBK1-0"/>
              </a:rPr>
              <a:t>student</a:t>
            </a:r>
            <a:r>
              <a:rPr sz="2800" dirty="0">
                <a:solidFill>
                  <a:schemeClr val="tx1"/>
                </a:solidFill>
                <a:latin typeface="FZLTXHK--GBK1-0"/>
                <a:cs typeface="FZLTXHK--GBK1-0"/>
              </a:rPr>
              <a:t>中的</a:t>
            </a:r>
            <a:r>
              <a:rPr sz="2800" spc="90" dirty="0">
                <a:solidFill>
                  <a:schemeClr val="tx1"/>
                </a:solidFill>
                <a:latin typeface="FZLTXHK--GBK1-0"/>
                <a:cs typeface="FZLTXHK--GBK1-0"/>
              </a:rPr>
              <a:t>gid</a:t>
            </a:r>
            <a:r>
              <a:rPr sz="2800" dirty="0">
                <a:solidFill>
                  <a:schemeClr val="tx1"/>
                </a:solidFill>
                <a:latin typeface="FZLTXHK--GBK1-0"/>
                <a:cs typeface="FZLTXHK--GBK1-0"/>
              </a:rPr>
              <a:t>是學生所在班級</a:t>
            </a:r>
            <a:r>
              <a:rPr sz="2800" spc="70" dirty="0">
                <a:solidFill>
                  <a:schemeClr val="tx1"/>
                </a:solidFill>
                <a:latin typeface="FZLTXHK--GBK1-0"/>
                <a:cs typeface="FZLTXHK--GBK1-0"/>
              </a:rPr>
              <a:t>id</a:t>
            </a:r>
            <a:r>
              <a:rPr sz="2800" spc="10" dirty="0">
                <a:solidFill>
                  <a:schemeClr val="tx1"/>
                </a:solidFill>
                <a:latin typeface="FZLTXHK--GBK1-0"/>
                <a:cs typeface="FZLTXHK--GBK1-0"/>
              </a:rPr>
              <a:t>，是引入了</a:t>
            </a:r>
            <a:r>
              <a:rPr sz="2800" spc="-20" dirty="0">
                <a:solidFill>
                  <a:srgbClr val="FF7502"/>
                </a:solidFill>
                <a:latin typeface="FZLTXHK--GBK1-0"/>
                <a:cs typeface="FZLTXHK--GBK1-0"/>
              </a:rPr>
              <a:t>班級表</a:t>
            </a:r>
            <a:r>
              <a:rPr sz="2800" spc="-50" dirty="0">
                <a:solidFill>
                  <a:srgbClr val="FF7502"/>
                </a:solidFill>
                <a:latin typeface="FZLTXHK--GBK1-0"/>
                <a:cs typeface="FZLTXHK--GBK1-0"/>
              </a:rPr>
              <a:t> </a:t>
            </a:r>
            <a:r>
              <a:rPr sz="2800" spc="-45" dirty="0">
                <a:solidFill>
                  <a:srgbClr val="FF7502"/>
                </a:solidFill>
                <a:latin typeface="FZLTXHK--GBK1-0"/>
                <a:cs typeface="FZLTXHK--GBK1-0"/>
              </a:rPr>
              <a:t>grade</a:t>
            </a:r>
            <a:r>
              <a:rPr sz="2800" dirty="0">
                <a:solidFill>
                  <a:schemeClr val="tx1"/>
                </a:solidFill>
                <a:latin typeface="FZLTXHK--GBK1-0"/>
                <a:cs typeface="FZLTXHK--GBK1-0"/>
              </a:rPr>
              <a:t>中的主鍵。那麼</a:t>
            </a:r>
            <a:r>
              <a:rPr sz="2800" spc="90" dirty="0">
                <a:solidFill>
                  <a:schemeClr val="tx1"/>
                </a:solidFill>
                <a:latin typeface="FZLTXHK--GBK1-0"/>
                <a:cs typeface="FZLTXHK--GBK1-0"/>
              </a:rPr>
              <a:t>gid</a:t>
            </a:r>
            <a:r>
              <a:rPr sz="2800" dirty="0">
                <a:solidFill>
                  <a:schemeClr val="tx1"/>
                </a:solidFill>
                <a:latin typeface="FZLTXHK--GBK1-0"/>
                <a:cs typeface="FZLTXHK--GBK1-0"/>
              </a:rPr>
              <a:t>可以作為</a:t>
            </a:r>
            <a:r>
              <a:rPr sz="2800" dirty="0">
                <a:solidFill>
                  <a:srgbClr val="76D6FF"/>
                </a:solidFill>
                <a:latin typeface="FZLTXHK--GBK1-0"/>
                <a:cs typeface="FZLTXHK--GBK1-0"/>
              </a:rPr>
              <a:t>表</a:t>
            </a:r>
            <a:r>
              <a:rPr sz="2800" spc="-25" dirty="0">
                <a:solidFill>
                  <a:srgbClr val="76D6FF"/>
                </a:solidFill>
                <a:latin typeface="FZLTXHK--GBK1-0"/>
                <a:cs typeface="FZLTXHK--GBK1-0"/>
              </a:rPr>
              <a:t>student</a:t>
            </a:r>
            <a:r>
              <a:rPr sz="2800" spc="-15" dirty="0">
                <a:solidFill>
                  <a:schemeClr val="tx1"/>
                </a:solidFill>
                <a:latin typeface="FZLTXHK--GBK1-0"/>
                <a:cs typeface="FZLTXHK--GBK1-0"/>
              </a:rPr>
              <a:t>的外鍵。</a:t>
            </a:r>
            <a:endParaRPr sz="2800" dirty="0">
              <a:solidFill>
                <a:schemeClr val="tx1"/>
              </a:solidFill>
              <a:latin typeface="FZLTXHK--GBK1-0"/>
              <a:cs typeface="FZLTXHK--GBK1-0"/>
            </a:endParaRPr>
          </a:p>
          <a:p>
            <a:pPr marL="241300" marR="5080" indent="-228600">
              <a:lnSpc>
                <a:spcPct val="103899"/>
              </a:lnSpc>
              <a:spcBef>
                <a:spcPts val="8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chemeClr val="tx1"/>
                </a:solidFill>
                <a:latin typeface="FZLTXHK--GBK1-0"/>
                <a:cs typeface="FZLTXHK--GBK1-0"/>
              </a:rPr>
              <a:t>被引用的</a:t>
            </a:r>
            <a:r>
              <a:rPr sz="2800" dirty="0">
                <a:solidFill>
                  <a:srgbClr val="FF7502"/>
                </a:solidFill>
                <a:latin typeface="FZLTXHK--GBK1-0"/>
                <a:cs typeface="FZLTXHK--GBK1-0"/>
              </a:rPr>
              <a:t>表</a:t>
            </a:r>
            <a:r>
              <a:rPr sz="2800" spc="-45" dirty="0">
                <a:solidFill>
                  <a:srgbClr val="FF7502"/>
                </a:solidFill>
                <a:latin typeface="FZLTXHK--GBK1-0"/>
                <a:cs typeface="FZLTXHK--GBK1-0"/>
              </a:rPr>
              <a:t>grade</a:t>
            </a:r>
            <a:r>
              <a:rPr sz="2800" dirty="0">
                <a:solidFill>
                  <a:schemeClr val="tx1"/>
                </a:solidFill>
                <a:latin typeface="FZLTXHK--GBK1-0"/>
                <a:cs typeface="FZLTXHK--GBK1-0"/>
              </a:rPr>
              <a:t>是主表。引用外鍵的</a:t>
            </a:r>
            <a:r>
              <a:rPr sz="2800" dirty="0">
                <a:solidFill>
                  <a:srgbClr val="76D6FF"/>
                </a:solidFill>
                <a:latin typeface="FZLTXHK--GBK1-0"/>
                <a:cs typeface="FZLTXHK--GBK1-0"/>
              </a:rPr>
              <a:t>表</a:t>
            </a:r>
            <a:r>
              <a:rPr sz="2800" spc="-25" dirty="0">
                <a:solidFill>
                  <a:srgbClr val="76D6FF"/>
                </a:solidFill>
                <a:latin typeface="FZLTXHK--GBK1-0"/>
                <a:cs typeface="FZLTXHK--GBK1-0"/>
              </a:rPr>
              <a:t>student</a:t>
            </a:r>
            <a:r>
              <a:rPr sz="2800" spc="-10" dirty="0">
                <a:solidFill>
                  <a:schemeClr val="tx1"/>
                </a:solidFill>
                <a:latin typeface="FZLTXHK--GBK1-0"/>
                <a:cs typeface="FZLTXHK--GBK1-0"/>
              </a:rPr>
              <a:t>是從表。兩個表</a:t>
            </a:r>
            <a:r>
              <a:rPr sz="2800" dirty="0">
                <a:solidFill>
                  <a:schemeClr val="tx1"/>
                </a:solidFill>
                <a:latin typeface="FZLTXHK--GBK1-0"/>
                <a:cs typeface="FZLTXHK--GBK1-0"/>
              </a:rPr>
              <a:t>是主從關系。</a:t>
            </a:r>
            <a:r>
              <a:rPr sz="2800" dirty="0">
                <a:solidFill>
                  <a:srgbClr val="76D6FF"/>
                </a:solidFill>
                <a:latin typeface="FZLTXHK--GBK1-0"/>
                <a:cs typeface="FZLTXHK--GBK1-0"/>
              </a:rPr>
              <a:t>表</a:t>
            </a:r>
            <a:r>
              <a:rPr sz="2800" spc="-25" dirty="0">
                <a:solidFill>
                  <a:srgbClr val="76D6FF"/>
                </a:solidFill>
                <a:latin typeface="FZLTXHK--GBK1-0"/>
                <a:cs typeface="FZLTXHK--GBK1-0"/>
              </a:rPr>
              <a:t>student</a:t>
            </a:r>
            <a:r>
              <a:rPr sz="2800" dirty="0">
                <a:solidFill>
                  <a:schemeClr val="tx1"/>
                </a:solidFill>
                <a:latin typeface="FZLTXHK--GBK1-0"/>
                <a:cs typeface="FZLTXHK--GBK1-0"/>
              </a:rPr>
              <a:t>用</a:t>
            </a:r>
            <a:r>
              <a:rPr sz="2800" spc="90" dirty="0">
                <a:solidFill>
                  <a:schemeClr val="tx1"/>
                </a:solidFill>
                <a:latin typeface="FZLTXHK--GBK1-0"/>
                <a:cs typeface="FZLTXHK--GBK1-0"/>
              </a:rPr>
              <a:t>gid</a:t>
            </a:r>
            <a:r>
              <a:rPr sz="2800" dirty="0">
                <a:solidFill>
                  <a:schemeClr val="tx1"/>
                </a:solidFill>
                <a:latin typeface="FZLTXHK--GBK1-0"/>
                <a:cs typeface="FZLTXHK--GBK1-0"/>
              </a:rPr>
              <a:t>可以連接</a:t>
            </a:r>
            <a:r>
              <a:rPr sz="2800" dirty="0">
                <a:solidFill>
                  <a:srgbClr val="FF7502"/>
                </a:solidFill>
                <a:latin typeface="FZLTXHK--GBK1-0"/>
                <a:cs typeface="FZLTXHK--GBK1-0"/>
              </a:rPr>
              <a:t>表</a:t>
            </a:r>
            <a:r>
              <a:rPr sz="2800" spc="-45" dirty="0">
                <a:solidFill>
                  <a:srgbClr val="FF7502"/>
                </a:solidFill>
                <a:latin typeface="FZLTXHK--GBK1-0"/>
                <a:cs typeface="FZLTXHK--GBK1-0"/>
              </a:rPr>
              <a:t>grade</a:t>
            </a:r>
            <a:r>
              <a:rPr sz="2800" spc="-10" dirty="0">
                <a:solidFill>
                  <a:schemeClr val="tx1"/>
                </a:solidFill>
                <a:latin typeface="FZLTXHK--GBK1-0"/>
                <a:cs typeface="FZLTXHK--GBK1-0"/>
              </a:rPr>
              <a:t>中的信息，從而</a:t>
            </a:r>
            <a:r>
              <a:rPr sz="2800" spc="-5" dirty="0">
                <a:solidFill>
                  <a:schemeClr val="tx1"/>
                </a:solidFill>
                <a:latin typeface="FZLTXHK--GBK1-0"/>
                <a:cs typeface="FZLTXHK--GBK1-0"/>
              </a:rPr>
              <a:t>建立了兩個表數據之間的連接。</a:t>
            </a:r>
            <a:endParaRPr sz="2800" dirty="0">
              <a:solidFill>
                <a:schemeClr val="tx1"/>
              </a:solidFill>
              <a:latin typeface="FZLTXHK--GBK1-0"/>
              <a:cs typeface="FZLTXHK--GBK1-0"/>
            </a:endParaRPr>
          </a:p>
          <a:p>
            <a:pPr marL="241300" marR="126364" indent="-228600">
              <a:lnSpc>
                <a:spcPct val="104299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chemeClr val="tx1"/>
                </a:solidFill>
                <a:latin typeface="FZLTXHK--GBK1-0"/>
                <a:cs typeface="FZLTXHK--GBK1-0"/>
              </a:rPr>
              <a:t>引入外鍵後，外鍵列只能插入參照列存在的值，參照列被參照的值不能被刪除，這就保證了數據的參照完整性。</a:t>
            </a:r>
            <a:endParaRPr sz="2800" dirty="0">
              <a:solidFill>
                <a:schemeClr val="tx1"/>
              </a:solidFill>
              <a:latin typeface="FZLTXHK--GBK1-0"/>
              <a:cs typeface="FZLTXHK--GBK1-0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371883" y="4644496"/>
          <a:ext cx="548322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9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525" b="1" spc="-22" baseline="1182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表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grade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50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50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5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350" b="1" spc="65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約束</a:t>
                      </a:r>
                      <a:endParaRPr sz="2350">
                        <a:latin typeface="FZLTTHK--GBK1-0"/>
                        <a:cs typeface="FZLTTHK--GBK1-0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50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25" dirty="0">
                          <a:latin typeface="FZLTXHK--GBK1-0"/>
                          <a:cs typeface="FZLTXHK--GBK1-0"/>
                        </a:rPr>
                        <a:t>主鍵</a:t>
                      </a:r>
                      <a:endParaRPr sz="2400">
                        <a:latin typeface="FZLTXHK--GBK1-0"/>
                        <a:cs typeface="FZLTXHK--GBK1-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4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350" b="1" spc="75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數據類型</a:t>
                      </a:r>
                      <a:endParaRPr sz="2350">
                        <a:latin typeface="FZLTTHK--GBK1-0"/>
                        <a:cs typeface="FZLTTHK--GBK1-0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50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int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2E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varchar(36)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350" b="1" spc="65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說明</a:t>
                      </a:r>
                      <a:endParaRPr sz="2350">
                        <a:latin typeface="FZLTTHK--GBK1-0"/>
                        <a:cs typeface="FZLTTHK--GBK1-0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50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20" dirty="0">
                          <a:latin typeface="FZLTXHK--GBK1-0"/>
                          <a:cs typeface="FZLTXHK--GBK1-0"/>
                        </a:rPr>
                        <a:t>班級號</a:t>
                      </a:r>
                      <a:endParaRPr sz="2400">
                        <a:latin typeface="FZLTXHK--GBK1-0"/>
                        <a:cs typeface="FZLTXHK--GBK1-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4D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15" dirty="0">
                          <a:latin typeface="FZLTXHK--GBK1-0"/>
                          <a:cs typeface="FZLTXHK--GBK1-0"/>
                        </a:rPr>
                        <a:t>班級名稱</a:t>
                      </a:r>
                      <a:endParaRPr sz="2400">
                        <a:latin typeface="FZLTXHK--GBK1-0"/>
                        <a:cs typeface="FZLTXHK--GBK1-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724847" y="4642999"/>
          <a:ext cx="548385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5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4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525" b="1" spc="-22" baseline="1182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表 </a:t>
                      </a:r>
                      <a:r>
                        <a:rPr sz="24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gid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350" b="1" spc="65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約束</a:t>
                      </a:r>
                      <a:endParaRPr sz="2350">
                        <a:latin typeface="FZLTTHK--GBK1-0"/>
                        <a:cs typeface="FZLTTHK--GBK1-0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25" dirty="0">
                          <a:latin typeface="FZLTXHK--GBK1-0"/>
                          <a:cs typeface="FZLTXHK--GBK1-0"/>
                        </a:rPr>
                        <a:t>主鍵</a:t>
                      </a:r>
                      <a:endParaRPr sz="2400">
                        <a:latin typeface="FZLTXHK--GBK1-0"/>
                        <a:cs typeface="FZLTXHK--GBK1-0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25" dirty="0">
                          <a:latin typeface="FZLTXHK--GBK1-0"/>
                          <a:cs typeface="FZLTXHK--GBK1-0"/>
                        </a:rPr>
                        <a:t>非空</a:t>
                      </a:r>
                      <a:endParaRPr sz="2400">
                        <a:latin typeface="FZLTXHK--GBK1-0"/>
                        <a:cs typeface="FZLTXHK--GBK1-0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350" b="1" spc="75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數據類型</a:t>
                      </a:r>
                      <a:endParaRPr sz="2350">
                        <a:latin typeface="FZLTTHK--GBK1-0"/>
                        <a:cs typeface="FZLTTHK--GBK1-0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int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varchar(36)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int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350" b="1" spc="65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說明</a:t>
                      </a:r>
                      <a:endParaRPr sz="2350">
                        <a:latin typeface="FZLTTHK--GBK1-0"/>
                        <a:cs typeface="FZLTTHK--GBK1-0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25" dirty="0">
                          <a:latin typeface="FZLTXHK--GBK1-0"/>
                          <a:cs typeface="FZLTXHK--GBK1-0"/>
                        </a:rPr>
                        <a:t>學號</a:t>
                      </a:r>
                      <a:endParaRPr sz="2400">
                        <a:latin typeface="FZLTXHK--GBK1-0"/>
                        <a:cs typeface="FZLTXHK--GBK1-0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25" dirty="0">
                          <a:latin typeface="FZLTXHK--GBK1-0"/>
                          <a:cs typeface="FZLTXHK--GBK1-0"/>
                        </a:rPr>
                        <a:t>名字</a:t>
                      </a:r>
                      <a:endParaRPr sz="2400">
                        <a:latin typeface="FZLTXHK--GBK1-0"/>
                        <a:cs typeface="FZLTXHK--GBK1-0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20" dirty="0">
                          <a:latin typeface="FZLTXHK--GBK1-0"/>
                          <a:cs typeface="FZLTXHK--GBK1-0"/>
                        </a:rPr>
                        <a:t>班級號</a:t>
                      </a:r>
                      <a:endParaRPr sz="2400">
                        <a:latin typeface="FZLTXHK--GBK1-0"/>
                        <a:cs typeface="FZLTXHK--GBK1-0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687" y="60960"/>
            <a:ext cx="1731264" cy="117043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97452" y="241299"/>
            <a:ext cx="1041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5" dirty="0">
                <a:solidFill>
                  <a:srgbClr val="FEFEFE"/>
                </a:solidFill>
                <a:latin typeface="FZLTTHK--GBK1-0"/>
                <a:cs typeface="FZLTTHK--GBK1-0"/>
              </a:rPr>
              <a:t>外鍵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5942" y="1121664"/>
            <a:ext cx="11656058" cy="3780522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b="1" spc="-150" dirty="0">
                <a:solidFill>
                  <a:srgbClr val="0283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為表添加外鍵約束（2種方法）:</a:t>
            </a:r>
            <a:endParaRPr sz="2200" spc="-150" dirty="0">
              <a:solidFill>
                <a:srgbClr val="0283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8670" lvl="1" indent="-456565">
              <a:lnSpc>
                <a:spcPct val="100000"/>
              </a:lnSpc>
              <a:spcBef>
                <a:spcPts val="440"/>
              </a:spcBef>
              <a:buFont typeface="Wingdings"/>
              <a:buChar char=""/>
              <a:tabLst>
                <a:tab pos="788670" algn="l"/>
              </a:tabLst>
            </a:pPr>
            <a:r>
              <a:rPr sz="2000" b="1" u="sng" spc="-150" dirty="0">
                <a:solidFill>
                  <a:srgbClr val="028365"/>
                </a:solidFill>
                <a:uFill>
                  <a:solidFill>
                    <a:srgbClr val="A9F3C6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方法1:</a:t>
            </a:r>
            <a:endParaRPr sz="2000" spc="-150" dirty="0">
              <a:solidFill>
                <a:srgbClr val="0283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9305" marR="5080">
              <a:lnSpc>
                <a:spcPct val="100000"/>
              </a:lnSpc>
            </a:pPr>
            <a:r>
              <a:rPr sz="2000" b="1" spc="-150" dirty="0">
                <a:solidFill>
                  <a:srgbClr val="0283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 table 表名 add constraint 外鍵名 foreign key (外鍵字段名) REFERENCES 主表表名 (主鍵字段名);</a:t>
            </a:r>
            <a:endParaRPr sz="2000" spc="-150" dirty="0">
              <a:solidFill>
                <a:srgbClr val="0283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8670" lvl="1" indent="-456565">
              <a:lnSpc>
                <a:spcPct val="100000"/>
              </a:lnSpc>
              <a:buFont typeface="Wingdings"/>
              <a:buChar char=""/>
              <a:tabLst>
                <a:tab pos="788670" algn="l"/>
              </a:tabLst>
            </a:pPr>
            <a:r>
              <a:rPr sz="2000" b="1" u="sng" spc="-150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方法2:</a:t>
            </a:r>
            <a:endParaRPr sz="2000" spc="-1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9305" algn="l">
              <a:lnSpc>
                <a:spcPct val="100000"/>
              </a:lnSpc>
            </a:pPr>
            <a:r>
              <a:rPr lang="en" sz="2000" b="1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sz="2000" b="1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 表名</a:t>
            </a:r>
            <a:endParaRPr sz="2000" spc="-1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6605">
              <a:lnSpc>
                <a:spcPct val="100000"/>
              </a:lnSpc>
              <a:spcBef>
                <a:spcPts val="405"/>
              </a:spcBef>
            </a:pPr>
            <a:r>
              <a:rPr sz="2000" b="1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endParaRPr sz="2000" spc="-1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30605">
              <a:lnSpc>
                <a:spcPct val="100000"/>
              </a:lnSpc>
              <a:spcBef>
                <a:spcPts val="385"/>
              </a:spcBef>
            </a:pPr>
            <a:r>
              <a:rPr sz="2000" b="1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字段名1, 數據類型 [完整性約束條件],</a:t>
            </a:r>
            <a:endParaRPr sz="2000" spc="-1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30605">
              <a:lnSpc>
                <a:spcPct val="100000"/>
              </a:lnSpc>
              <a:spcBef>
                <a:spcPts val="409"/>
              </a:spcBef>
            </a:pPr>
            <a:r>
              <a:rPr sz="2000" b="1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…,</a:t>
            </a:r>
            <a:endParaRPr sz="2000" spc="-1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30605">
              <a:lnSpc>
                <a:spcPct val="100000"/>
              </a:lnSpc>
              <a:spcBef>
                <a:spcPts val="405"/>
              </a:spcBef>
            </a:pPr>
            <a:r>
              <a:rPr sz="2000" b="1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contraint 外鍵名 foreign key (外鍵字段名) REFERENCES 主表表名 (主鍵字段名)</a:t>
            </a:r>
            <a:endParaRPr sz="2000" spc="-1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6605">
              <a:lnSpc>
                <a:spcPct val="100000"/>
              </a:lnSpc>
              <a:spcBef>
                <a:spcPts val="385"/>
              </a:spcBef>
            </a:pPr>
            <a:r>
              <a:rPr sz="2000" b="1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sz="2000" spc="-1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710076" y="5059075"/>
          <a:ext cx="8291192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1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4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4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49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750" b="1" spc="-5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表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750" b="1" spc="-5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表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grade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50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50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5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750" b="1" spc="40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約束</a:t>
                      </a:r>
                      <a:endParaRPr sz="1750">
                        <a:latin typeface="FZLTTHK--GBK1-0"/>
                        <a:cs typeface="FZLTTHK--GBK1-0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latin typeface="FZLTXHK--GBK1-0"/>
                          <a:cs typeface="FZLTXHK--GBK1-0"/>
                        </a:rPr>
                        <a:t>主鍵</a:t>
                      </a:r>
                      <a:endParaRPr sz="1800">
                        <a:latin typeface="FZLTXHK--GBK1-0"/>
                        <a:cs typeface="FZLTXHK--GBK1-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latin typeface="FZLTXHK--GBK1-0"/>
                          <a:cs typeface="FZLTXHK--GBK1-0"/>
                        </a:rPr>
                        <a:t>非空</a:t>
                      </a:r>
                      <a:endParaRPr sz="1800">
                        <a:latin typeface="FZLTXHK--GBK1-0"/>
                        <a:cs typeface="FZLTXHK--GBK1-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750" b="1" spc="40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約束</a:t>
                      </a:r>
                      <a:endParaRPr sz="1750">
                        <a:latin typeface="FZLTTHK--GBK1-0"/>
                        <a:cs typeface="FZLTTHK--GBK1-0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50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latin typeface="FZLTXHK--GBK1-0"/>
                          <a:cs typeface="FZLTXHK--GBK1-0"/>
                        </a:rPr>
                        <a:t>主鍵</a:t>
                      </a:r>
                      <a:endParaRPr sz="1800">
                        <a:latin typeface="FZLTXHK--GBK1-0"/>
                        <a:cs typeface="FZLTXHK--GBK1-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4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750" b="1" spc="55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數據類型</a:t>
                      </a:r>
                      <a:endParaRPr sz="1750">
                        <a:latin typeface="FZLTTHK--GBK1-0"/>
                        <a:cs typeface="FZLTTHK--GBK1-0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int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varchar(36)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int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750" b="1" spc="55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數據類型</a:t>
                      </a:r>
                      <a:endParaRPr sz="1750">
                        <a:latin typeface="FZLTTHK--GBK1-0"/>
                        <a:cs typeface="FZLTTHK--GBK1-0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50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int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2E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varchar(36)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750" b="1" spc="40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說明</a:t>
                      </a:r>
                      <a:endParaRPr sz="1750">
                        <a:latin typeface="FZLTTHK--GBK1-0"/>
                        <a:cs typeface="FZLTTHK--GBK1-0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latin typeface="FZLTXHK--GBK1-0"/>
                          <a:cs typeface="FZLTXHK--GBK1-0"/>
                        </a:rPr>
                        <a:t>學號</a:t>
                      </a:r>
                      <a:endParaRPr sz="1800">
                        <a:latin typeface="FZLTXHK--GBK1-0"/>
                        <a:cs typeface="FZLTXHK--GBK1-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latin typeface="FZLTXHK--GBK1-0"/>
                          <a:cs typeface="FZLTXHK--GBK1-0"/>
                        </a:rPr>
                        <a:t>名字</a:t>
                      </a:r>
                      <a:endParaRPr sz="1800">
                        <a:latin typeface="FZLTXHK--GBK1-0"/>
                        <a:cs typeface="FZLTXHK--GBK1-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latin typeface="FZLTXHK--GBK1-0"/>
                          <a:cs typeface="FZLTXHK--GBK1-0"/>
                        </a:rPr>
                        <a:t>班級號</a:t>
                      </a:r>
                      <a:endParaRPr sz="1800">
                        <a:latin typeface="FZLTXHK--GBK1-0"/>
                        <a:cs typeface="FZLTXHK--GBK1-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750" b="1" spc="40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說明</a:t>
                      </a:r>
                      <a:endParaRPr sz="1750">
                        <a:latin typeface="FZLTTHK--GBK1-0"/>
                        <a:cs typeface="FZLTTHK--GBK1-0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50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latin typeface="FZLTXHK--GBK1-0"/>
                          <a:cs typeface="FZLTXHK--GBK1-0"/>
                        </a:rPr>
                        <a:t>班級號</a:t>
                      </a:r>
                      <a:endParaRPr sz="1800">
                        <a:latin typeface="FZLTXHK--GBK1-0"/>
                        <a:cs typeface="FZLTXHK--GBK1-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4D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5" dirty="0">
                          <a:latin typeface="FZLTXHK--GBK1-0"/>
                          <a:cs typeface="FZLTXHK--GBK1-0"/>
                        </a:rPr>
                        <a:t>班級名稱</a:t>
                      </a:r>
                      <a:endParaRPr sz="1800">
                        <a:latin typeface="FZLTXHK--GBK1-0"/>
                        <a:cs typeface="FZLTXHK--GBK1-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290" y="991108"/>
            <a:ext cx="576570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 err="1">
                <a:solidFill>
                  <a:srgbClr val="00635D"/>
                </a:solidFill>
                <a:latin typeface="FZLTXHK--GBK1-0"/>
                <a:cs typeface="FZLTXHK--GBK1-0"/>
              </a:rPr>
              <a:t>利用</a:t>
            </a:r>
            <a:r>
              <a:rPr sz="2800" b="1" dirty="0" err="1">
                <a:solidFill>
                  <a:srgbClr val="FF0000"/>
                </a:solidFill>
                <a:latin typeface="FZLTTHK--GBK1-0"/>
                <a:cs typeface="FZLTTHK--GBK1-0"/>
              </a:rPr>
              <a:t>pymys</a:t>
            </a:r>
            <a:r>
              <a:rPr lang="en-US" sz="2800" b="1" dirty="0" err="1">
                <a:solidFill>
                  <a:srgbClr val="FF0000"/>
                </a:solidFill>
                <a:latin typeface="FZLTTHK--GBK1-0"/>
                <a:cs typeface="FZLTTHK--GBK1-0"/>
              </a:rPr>
              <a:t>ql</a:t>
            </a:r>
            <a:r>
              <a:rPr sz="2800" spc="-55" dirty="0" err="1">
                <a:solidFill>
                  <a:srgbClr val="00635D"/>
                </a:solidFill>
                <a:latin typeface="FZLTXHK--GBK1-0"/>
                <a:cs typeface="FZLTXHK--GBK1-0"/>
              </a:rPr>
              <a:t>，執行下列指令</a:t>
            </a:r>
            <a:r>
              <a:rPr sz="2800" spc="-55" dirty="0">
                <a:solidFill>
                  <a:srgbClr val="00635D"/>
                </a:solidFill>
                <a:latin typeface="FZLTXHK--GBK1-0"/>
                <a:cs typeface="FZLTXHK--GBK1-0"/>
              </a:rPr>
              <a:t>：</a:t>
            </a:r>
            <a:endParaRPr sz="2800" dirty="0">
              <a:latin typeface="FZLTXHK--GBK1-0"/>
              <a:cs typeface="FZLTXHK--GBK1-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291" y="1426971"/>
            <a:ext cx="3098709" cy="9398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60"/>
              </a:spcBef>
              <a:buClr>
                <a:srgbClr val="00C6BB"/>
              </a:buClr>
              <a:buFont typeface="Arial"/>
              <a:buChar char="•"/>
              <a:tabLst>
                <a:tab pos="469265" algn="l"/>
              </a:tabLst>
            </a:pPr>
            <a:r>
              <a:rPr sz="2200" spc="-285" dirty="0">
                <a:solidFill>
                  <a:srgbClr val="00635D"/>
                </a:solidFill>
                <a:latin typeface="FZLTXHK--GBK1-0"/>
                <a:cs typeface="FZLTXHK--GBK1-0"/>
              </a:rPr>
              <a:t>DESC</a:t>
            </a:r>
            <a:r>
              <a:rPr sz="2200" spc="-55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200" spc="-10" dirty="0">
                <a:solidFill>
                  <a:srgbClr val="00635D"/>
                </a:solidFill>
                <a:latin typeface="FZLTXHK--GBK1-0"/>
                <a:cs typeface="FZLTXHK--GBK1-0"/>
              </a:rPr>
              <a:t>grade;</a:t>
            </a:r>
            <a:endParaRPr sz="2200" dirty="0">
              <a:latin typeface="FZLTXHK--GBK1-0"/>
              <a:cs typeface="FZLTXHK--GBK1-0"/>
            </a:endParaRPr>
          </a:p>
          <a:p>
            <a:pPr marL="469265" indent="-456565">
              <a:lnSpc>
                <a:spcPct val="100000"/>
              </a:lnSpc>
              <a:spcBef>
                <a:spcPts val="960"/>
              </a:spcBef>
              <a:buClr>
                <a:srgbClr val="00C6BB"/>
              </a:buClr>
              <a:buFont typeface="Arial"/>
              <a:buChar char="•"/>
              <a:tabLst>
                <a:tab pos="469265" algn="l"/>
              </a:tabLst>
            </a:pPr>
            <a:r>
              <a:rPr sz="2200" spc="-285" dirty="0">
                <a:solidFill>
                  <a:srgbClr val="00635D"/>
                </a:solidFill>
                <a:latin typeface="FZLTXHK--GBK1-0"/>
                <a:cs typeface="FZLTXHK--GBK1-0"/>
              </a:rPr>
              <a:t>DESC</a:t>
            </a:r>
            <a:r>
              <a:rPr sz="2200" spc="-55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200" spc="-10" dirty="0">
                <a:solidFill>
                  <a:srgbClr val="00635D"/>
                </a:solidFill>
                <a:latin typeface="FZLTXHK--GBK1-0"/>
                <a:cs typeface="FZLTXHK--GBK1-0"/>
              </a:rPr>
              <a:t>student;</a:t>
            </a:r>
            <a:endParaRPr sz="2200" dirty="0">
              <a:latin typeface="FZLTXHK--GBK1-0"/>
              <a:cs typeface="FZLTXHK--GBK1-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291" y="2844291"/>
            <a:ext cx="1186170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00C6BB"/>
              </a:buClr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00635D"/>
                </a:solidFill>
                <a:latin typeface="FZLTXHK--GBK1-0"/>
                <a:cs typeface="FZLTXHK--GBK1-0"/>
              </a:rPr>
              <a:t>alter table </a:t>
            </a:r>
            <a:r>
              <a:rPr sz="2200" dirty="0">
                <a:solidFill>
                  <a:srgbClr val="00B0F0"/>
                </a:solidFill>
                <a:latin typeface="FZLTXHK--GBK1-0"/>
                <a:cs typeface="FZLTXHK--GBK1-0"/>
              </a:rPr>
              <a:t>student </a:t>
            </a:r>
            <a:r>
              <a:rPr sz="2200" dirty="0">
                <a:solidFill>
                  <a:srgbClr val="00635D"/>
                </a:solidFill>
                <a:latin typeface="FZLTXHK--GBK1-0"/>
                <a:cs typeface="FZLTXHK--GBK1-0"/>
              </a:rPr>
              <a:t>add constraint FK_ID foreign key (</a:t>
            </a:r>
            <a:r>
              <a:rPr sz="2200" dirty="0">
                <a:solidFill>
                  <a:srgbClr val="00B0F0"/>
                </a:solidFill>
                <a:latin typeface="FZLTXHK--GBK1-0"/>
                <a:cs typeface="FZLTXHK--GBK1-0"/>
              </a:rPr>
              <a:t>gid</a:t>
            </a:r>
            <a:r>
              <a:rPr sz="2200" dirty="0">
                <a:solidFill>
                  <a:srgbClr val="00635D"/>
                </a:solidFill>
                <a:latin typeface="FZLTXHK--GBK1-0"/>
                <a:cs typeface="FZLTXHK--GBK1-0"/>
              </a:rPr>
              <a:t>) REFERENCES </a:t>
            </a:r>
            <a:r>
              <a:rPr sz="2200" dirty="0">
                <a:solidFill>
                  <a:srgbClr val="FF7502"/>
                </a:solidFill>
                <a:latin typeface="FZLTXHK--GBK1-0"/>
                <a:cs typeface="FZLTXHK--GBK1-0"/>
              </a:rPr>
              <a:t>grade </a:t>
            </a:r>
            <a:r>
              <a:rPr sz="2200" dirty="0">
                <a:solidFill>
                  <a:srgbClr val="00635D"/>
                </a:solidFill>
                <a:latin typeface="FZLTXHK--GBK1-0"/>
                <a:cs typeface="FZLTXHK--GBK1-0"/>
              </a:rPr>
              <a:t>(</a:t>
            </a:r>
            <a:r>
              <a:rPr sz="2200" dirty="0">
                <a:solidFill>
                  <a:srgbClr val="FF7502"/>
                </a:solidFill>
                <a:latin typeface="FZLTXHK--GBK1-0"/>
                <a:cs typeface="FZLTXHK--GBK1-0"/>
              </a:rPr>
              <a:t>id</a:t>
            </a:r>
            <a:r>
              <a:rPr sz="2200" dirty="0">
                <a:solidFill>
                  <a:srgbClr val="00635D"/>
                </a:solidFill>
                <a:latin typeface="FZLTXHK--GBK1-0"/>
                <a:cs typeface="FZLTXHK--GBK1-0"/>
              </a:rPr>
              <a:t>);</a:t>
            </a:r>
            <a:endParaRPr sz="2200" dirty="0">
              <a:latin typeface="FZLTXHK--GBK1-0"/>
              <a:cs typeface="FZLTXHK--GBK1-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291" y="3612388"/>
            <a:ext cx="2662346" cy="9398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60"/>
              </a:spcBef>
              <a:buClr>
                <a:srgbClr val="00C6BB"/>
              </a:buClr>
              <a:buFont typeface="Arial"/>
              <a:buChar char="•"/>
              <a:tabLst>
                <a:tab pos="469265" algn="l"/>
              </a:tabLst>
            </a:pPr>
            <a:r>
              <a:rPr lang="en" altLang="zh-CN" sz="2200" spc="-285" dirty="0">
                <a:solidFill>
                  <a:srgbClr val="00635D"/>
                </a:solidFill>
                <a:latin typeface="FZLTXHK--GBK1-0"/>
                <a:cs typeface="FZLTXHK--GBK1-0"/>
              </a:rPr>
              <a:t>DESC</a:t>
            </a:r>
            <a:r>
              <a:rPr sz="2200" spc="-45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200" spc="-10" dirty="0">
                <a:solidFill>
                  <a:srgbClr val="00635D"/>
                </a:solidFill>
                <a:latin typeface="FZLTXHK--GBK1-0"/>
                <a:cs typeface="FZLTXHK--GBK1-0"/>
              </a:rPr>
              <a:t>grade;</a:t>
            </a:r>
            <a:endParaRPr sz="2200" dirty="0">
              <a:latin typeface="FZLTXHK--GBK1-0"/>
              <a:cs typeface="FZLTXHK--GBK1-0"/>
            </a:endParaRPr>
          </a:p>
          <a:p>
            <a:pPr marL="469265" indent="-456565">
              <a:lnSpc>
                <a:spcPct val="100000"/>
              </a:lnSpc>
              <a:spcBef>
                <a:spcPts val="960"/>
              </a:spcBef>
              <a:buClr>
                <a:srgbClr val="00C6BB"/>
              </a:buClr>
              <a:buFont typeface="Arial"/>
              <a:buChar char="•"/>
              <a:tabLst>
                <a:tab pos="469265" algn="l"/>
              </a:tabLst>
            </a:pPr>
            <a:r>
              <a:rPr lang="en" altLang="zh-CN" sz="2200" spc="-285" dirty="0">
                <a:solidFill>
                  <a:srgbClr val="00635D"/>
                </a:solidFill>
                <a:latin typeface="FZLTXHK--GBK1-0"/>
                <a:cs typeface="FZLTXHK--GBK1-0"/>
              </a:rPr>
              <a:t>DESC</a:t>
            </a:r>
            <a:r>
              <a:rPr sz="2200" spc="-45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200" spc="-10" dirty="0">
                <a:solidFill>
                  <a:srgbClr val="00635D"/>
                </a:solidFill>
                <a:latin typeface="FZLTXHK--GBK1-0"/>
                <a:cs typeface="FZLTXHK--GBK1-0"/>
              </a:rPr>
              <a:t>student;</a:t>
            </a:r>
            <a:endParaRPr sz="2200" dirty="0">
              <a:latin typeface="FZLTXHK--GBK1-0"/>
              <a:cs typeface="FZLTXHK--GBK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490" y="4748276"/>
            <a:ext cx="7137309" cy="97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25" b="1" spc="135" baseline="1182" dirty="0">
                <a:latin typeface="FZLTTHK--GBK1-0"/>
                <a:cs typeface="FZLTTHK--GBK1-0"/>
              </a:rPr>
              <a:t>沒有詳細說明？（利用</a:t>
            </a:r>
            <a:r>
              <a:rPr sz="2400" b="1" spc="-210" dirty="0">
                <a:latin typeface="Arial"/>
                <a:cs typeface="Arial"/>
              </a:rPr>
              <a:t>show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spc="-150" dirty="0">
                <a:latin typeface="Arial"/>
                <a:cs typeface="Arial"/>
              </a:rPr>
              <a:t>create</a:t>
            </a:r>
            <a:r>
              <a:rPr sz="2400" b="1" spc="-114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table</a:t>
            </a:r>
            <a:r>
              <a:rPr sz="3525" b="1" spc="-75" baseline="1182" dirty="0">
                <a:latin typeface="FZLTTHK--GBK1-0"/>
                <a:cs typeface="FZLTTHK--GBK1-0"/>
              </a:rPr>
              <a:t>）</a:t>
            </a:r>
            <a:endParaRPr sz="3525" baseline="1182" dirty="0">
              <a:latin typeface="FZLTTHK--GBK1-0"/>
              <a:cs typeface="FZLTTHK--GBK1-0"/>
            </a:endParaRPr>
          </a:p>
          <a:p>
            <a:pPr marL="1383665">
              <a:lnSpc>
                <a:spcPct val="100000"/>
              </a:lnSpc>
              <a:spcBef>
                <a:spcPts val="1725"/>
              </a:spcBef>
            </a:pPr>
            <a:r>
              <a:rPr sz="2400" b="1" spc="969" dirty="0">
                <a:latin typeface="Arial"/>
                <a:cs typeface="Arial"/>
              </a:rPr>
              <a:t>↓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0291" y="5840476"/>
            <a:ext cx="4388236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00C6BB"/>
              </a:buClr>
              <a:buFont typeface="Arial"/>
              <a:buChar char="•"/>
              <a:tabLst>
                <a:tab pos="469265" algn="l"/>
              </a:tabLst>
            </a:pPr>
            <a:r>
              <a:rPr sz="2200" spc="-60" dirty="0">
                <a:solidFill>
                  <a:srgbClr val="00635D"/>
                </a:solidFill>
                <a:latin typeface="FZLTXHK--GBK1-0"/>
                <a:cs typeface="FZLTXHK--GBK1-0"/>
              </a:rPr>
              <a:t>show</a:t>
            </a:r>
            <a:r>
              <a:rPr sz="2200" spc="-45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200" spc="-70" dirty="0">
                <a:solidFill>
                  <a:srgbClr val="00635D"/>
                </a:solidFill>
                <a:latin typeface="FZLTXHK--GBK1-0"/>
                <a:cs typeface="FZLTXHK--GBK1-0"/>
              </a:rPr>
              <a:t>create</a:t>
            </a:r>
            <a:r>
              <a:rPr sz="2200" spc="-50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200" dirty="0">
                <a:solidFill>
                  <a:srgbClr val="00635D"/>
                </a:solidFill>
                <a:latin typeface="FZLTXHK--GBK1-0"/>
                <a:cs typeface="FZLTXHK--GBK1-0"/>
              </a:rPr>
              <a:t>table</a:t>
            </a:r>
            <a:r>
              <a:rPr sz="2200" spc="-45" dirty="0">
                <a:solidFill>
                  <a:srgbClr val="00635D"/>
                </a:solidFill>
                <a:latin typeface="FZLTXHK--GBK1-0"/>
                <a:cs typeface="FZLTXHK--GBK1-0"/>
              </a:rPr>
              <a:t> </a:t>
            </a:r>
            <a:r>
              <a:rPr sz="2200" spc="-10" dirty="0">
                <a:solidFill>
                  <a:srgbClr val="00635D"/>
                </a:solidFill>
                <a:latin typeface="FZLTXHK--GBK1-0"/>
                <a:cs typeface="FZLTXHK--GBK1-0"/>
              </a:rPr>
              <a:t>student;</a:t>
            </a:r>
            <a:endParaRPr sz="2200" dirty="0">
              <a:latin typeface="FZLTXHK--GBK1-0"/>
              <a:cs typeface="FZLTXHK--GBK1-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30290" y="210819"/>
            <a:ext cx="4388237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外鍵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——</a:t>
            </a:r>
            <a:r>
              <a:rPr spc="-25" dirty="0">
                <a:solidFill>
                  <a:schemeClr val="bg1"/>
                </a:solidFill>
              </a:rPr>
              <a:t>例子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050258" y="5016379"/>
          <a:ext cx="3829683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4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750" b="1" spc="-5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表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grade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50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50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5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750" b="1" spc="40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約束</a:t>
                      </a:r>
                      <a:endParaRPr sz="1750">
                        <a:latin typeface="FZLTTHK--GBK1-0"/>
                        <a:cs typeface="FZLTTHK--GBK1-0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50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latin typeface="FZLTXHK--GBK1-0"/>
                          <a:cs typeface="FZLTXHK--GBK1-0"/>
                        </a:rPr>
                        <a:t>主鍵</a:t>
                      </a:r>
                      <a:endParaRPr sz="1800">
                        <a:latin typeface="FZLTXHK--GBK1-0"/>
                        <a:cs typeface="FZLTXHK--GBK1-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4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750" b="1" spc="55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數據類型</a:t>
                      </a:r>
                      <a:endParaRPr sz="1750">
                        <a:latin typeface="FZLTTHK--GBK1-0"/>
                        <a:cs typeface="FZLTTHK--GBK1-0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50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int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2E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varchar(36)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750" b="1" spc="40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說明</a:t>
                      </a:r>
                      <a:endParaRPr sz="1750">
                        <a:latin typeface="FZLTTHK--GBK1-0"/>
                        <a:cs typeface="FZLTTHK--GBK1-0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50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latin typeface="FZLTXHK--GBK1-0"/>
                          <a:cs typeface="FZLTXHK--GBK1-0"/>
                        </a:rPr>
                        <a:t>班級號</a:t>
                      </a:r>
                      <a:endParaRPr sz="1800">
                        <a:latin typeface="FZLTXHK--GBK1-0"/>
                        <a:cs typeface="FZLTXHK--GBK1-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4D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5" dirty="0">
                          <a:latin typeface="FZLTXHK--GBK1-0"/>
                          <a:cs typeface="FZLTXHK--GBK1-0"/>
                        </a:rPr>
                        <a:t>班級名稱</a:t>
                      </a:r>
                      <a:endParaRPr sz="1800">
                        <a:latin typeface="FZLTXHK--GBK1-0"/>
                        <a:cs typeface="FZLTXHK--GBK1-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10539105" y="3656119"/>
            <a:ext cx="1348105" cy="365760"/>
            <a:chOff x="10539105" y="3656119"/>
            <a:chExt cx="1348105" cy="365760"/>
          </a:xfrm>
        </p:grpSpPr>
        <p:sp>
          <p:nvSpPr>
            <p:cNvPr id="14" name="object 14"/>
            <p:cNvSpPr/>
            <p:nvPr/>
          </p:nvSpPr>
          <p:spPr>
            <a:xfrm>
              <a:off x="10539105" y="3656119"/>
              <a:ext cx="1348105" cy="365760"/>
            </a:xfrm>
            <a:custGeom>
              <a:avLst/>
              <a:gdLst/>
              <a:ahLst/>
              <a:cxnLst/>
              <a:rect l="l" t="t" r="r" b="b"/>
              <a:pathLst>
                <a:path w="1348104" h="365760">
                  <a:moveTo>
                    <a:pt x="1348094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348094" y="365760"/>
                  </a:lnTo>
                  <a:lnTo>
                    <a:pt x="1348094" y="0"/>
                  </a:lnTo>
                  <a:close/>
                </a:path>
              </a:pathLst>
            </a:custGeom>
            <a:solidFill>
              <a:srgbClr val="CED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16345" y="3701840"/>
              <a:ext cx="457200" cy="279400"/>
            </a:xfrm>
            <a:custGeom>
              <a:avLst/>
              <a:gdLst/>
              <a:ahLst/>
              <a:cxnLst/>
              <a:rect l="l" t="t" r="r" b="b"/>
              <a:pathLst>
                <a:path w="457200" h="279400">
                  <a:moveTo>
                    <a:pt x="4572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457200" y="2794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235524" y="3284010"/>
          <a:ext cx="4646929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1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7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8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750" b="1" spc="-5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表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750" b="1" spc="40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約束</a:t>
                      </a:r>
                      <a:endParaRPr sz="1750">
                        <a:latin typeface="FZLTTHK--GBK1-0"/>
                        <a:cs typeface="FZLTTHK--GBK1-0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FZLTXHK--GBK1-0"/>
                          <a:cs typeface="FZLTXHK--GBK1-0"/>
                        </a:rPr>
                        <a:t>主鍵</a:t>
                      </a:r>
                      <a:endParaRPr sz="1800">
                        <a:latin typeface="FZLTXHK--GBK1-0"/>
                        <a:cs typeface="FZLTXHK--GBK1-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FZLTXHK--GBK1-0"/>
                          <a:cs typeface="FZLTXHK--GBK1-0"/>
                        </a:rPr>
                        <a:t>非空，外鍵</a:t>
                      </a:r>
                      <a:endParaRPr sz="1800">
                        <a:latin typeface="FZLTXHK--GBK1-0"/>
                        <a:cs typeface="FZLTXHK--GBK1-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750" b="1" spc="55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數據類型</a:t>
                      </a:r>
                      <a:endParaRPr sz="1750">
                        <a:latin typeface="FZLTTHK--GBK1-0"/>
                        <a:cs typeface="FZLTTHK--GBK1-0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int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varchar(36)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int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750" b="1" spc="40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說明</a:t>
                      </a:r>
                      <a:endParaRPr sz="1750">
                        <a:latin typeface="FZLTTHK--GBK1-0"/>
                        <a:cs typeface="FZLTTHK--GBK1-0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FZLTXHK--GBK1-0"/>
                          <a:cs typeface="FZLTXHK--GBK1-0"/>
                        </a:rPr>
                        <a:t>學號</a:t>
                      </a:r>
                      <a:endParaRPr sz="1800">
                        <a:latin typeface="FZLTXHK--GBK1-0"/>
                        <a:cs typeface="FZLTXHK--GBK1-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FZLTXHK--GBK1-0"/>
                          <a:cs typeface="FZLTXHK--GBK1-0"/>
                        </a:rPr>
                        <a:t>名字</a:t>
                      </a:r>
                      <a:endParaRPr sz="1800">
                        <a:latin typeface="FZLTXHK--GBK1-0"/>
                        <a:cs typeface="FZLTXHK--GBK1-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latin typeface="FZLTXHK--GBK1-0"/>
                          <a:cs typeface="FZLTXHK--GBK1-0"/>
                        </a:rPr>
                        <a:t>班級號</a:t>
                      </a:r>
                      <a:endParaRPr sz="1800">
                        <a:latin typeface="FZLTXHK--GBK1-0"/>
                        <a:cs typeface="FZLTXHK--GBK1-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1687" y="60960"/>
            <a:ext cx="1731264" cy="117043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97452" y="241299"/>
            <a:ext cx="1041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5" dirty="0">
                <a:solidFill>
                  <a:srgbClr val="FEFEFE"/>
                </a:solidFill>
                <a:latin typeface="FZLTTHK--GBK1-0"/>
                <a:cs typeface="FZLTTHK--GBK1-0"/>
              </a:rPr>
              <a:t>外鍵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00414" y="1061212"/>
            <a:ext cx="11891586" cy="2098331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45"/>
              </a:spcBef>
              <a:buFont typeface="Wingdings"/>
              <a:buChar char=""/>
              <a:tabLst>
                <a:tab pos="354965" algn="l"/>
              </a:tabLst>
            </a:pPr>
            <a:r>
              <a:rPr sz="2800" b="1" spc="-5" dirty="0">
                <a:solidFill>
                  <a:srgbClr val="028365"/>
                </a:solidFill>
                <a:latin typeface="FZLTTHK--GBK1-0"/>
                <a:cs typeface="FZLTTHK--GBK1-0"/>
              </a:rPr>
              <a:t>添加外鍵約束的參數說明：</a:t>
            </a:r>
            <a:endParaRPr sz="2800" dirty="0">
              <a:solidFill>
                <a:srgbClr val="028365"/>
              </a:solidFill>
              <a:latin typeface="FZLTTHK--GBK1-0"/>
              <a:cs typeface="FZLTTHK--GBK1-0"/>
            </a:endParaRPr>
          </a:p>
          <a:p>
            <a:pPr marL="369570">
              <a:lnSpc>
                <a:spcPct val="100000"/>
              </a:lnSpc>
              <a:spcBef>
                <a:spcPts val="650"/>
              </a:spcBef>
            </a:pPr>
            <a:r>
              <a:rPr sz="2800" spc="-5" dirty="0">
                <a:solidFill>
                  <a:schemeClr val="tx1"/>
                </a:solidFill>
                <a:latin typeface="FZLTXHK--GBK1-0"/>
                <a:cs typeface="FZLTXHK--GBK1-0"/>
              </a:rPr>
              <a:t>主表中的數據被刪除或修改時，從表中對應的數據將何去何從？</a:t>
            </a:r>
            <a:endParaRPr sz="2800" dirty="0">
              <a:solidFill>
                <a:schemeClr val="tx1"/>
              </a:solidFill>
              <a:latin typeface="FZLTXHK--GBK1-0"/>
              <a:cs typeface="FZLTXHK--GBK1-0"/>
            </a:endParaRPr>
          </a:p>
          <a:p>
            <a:pPr marL="369570">
              <a:lnSpc>
                <a:spcPct val="100000"/>
              </a:lnSpc>
              <a:spcBef>
                <a:spcPts val="830"/>
              </a:spcBef>
            </a:pPr>
            <a:r>
              <a:rPr sz="1800" dirty="0">
                <a:solidFill>
                  <a:srgbClr val="028365"/>
                </a:solidFill>
                <a:latin typeface="FZLTXHK--GBK1-0"/>
                <a:cs typeface="FZLTXHK--GBK1-0"/>
              </a:rPr>
              <a:t>alter</a:t>
            </a:r>
            <a:r>
              <a:rPr sz="1800" spc="-30" dirty="0">
                <a:solidFill>
                  <a:srgbClr val="028365"/>
                </a:solidFill>
                <a:latin typeface="FZLTXHK--GBK1-0"/>
                <a:cs typeface="FZLTXHK--GBK1-0"/>
              </a:rPr>
              <a:t> </a:t>
            </a:r>
            <a:r>
              <a:rPr sz="1800" dirty="0">
                <a:solidFill>
                  <a:srgbClr val="028365"/>
                </a:solidFill>
                <a:latin typeface="FZLTXHK--GBK1-0"/>
                <a:cs typeface="FZLTXHK--GBK1-0"/>
              </a:rPr>
              <a:t>table</a:t>
            </a:r>
            <a:r>
              <a:rPr sz="1800" spc="-20" dirty="0">
                <a:solidFill>
                  <a:srgbClr val="028365"/>
                </a:solidFill>
                <a:latin typeface="FZLTXHK--GBK1-0"/>
                <a:cs typeface="FZLTXHK--GBK1-0"/>
              </a:rPr>
              <a:t> 表名 </a:t>
            </a:r>
            <a:r>
              <a:rPr sz="1800" dirty="0">
                <a:solidFill>
                  <a:srgbClr val="028365"/>
                </a:solidFill>
                <a:latin typeface="FZLTXHK--GBK1-0"/>
                <a:cs typeface="FZLTXHK--GBK1-0"/>
              </a:rPr>
              <a:t>add</a:t>
            </a:r>
            <a:r>
              <a:rPr sz="1800" spc="-35" dirty="0">
                <a:solidFill>
                  <a:srgbClr val="028365"/>
                </a:solidFill>
                <a:latin typeface="FZLTXHK--GBK1-0"/>
                <a:cs typeface="FZLTXHK--GBK1-0"/>
              </a:rPr>
              <a:t> </a:t>
            </a:r>
            <a:r>
              <a:rPr sz="1800" spc="-10" dirty="0">
                <a:solidFill>
                  <a:srgbClr val="028365"/>
                </a:solidFill>
                <a:latin typeface="FZLTXHK--GBK1-0"/>
                <a:cs typeface="FZLTXHK--GBK1-0"/>
              </a:rPr>
              <a:t>constraint</a:t>
            </a:r>
            <a:r>
              <a:rPr sz="1800" spc="-20" dirty="0">
                <a:solidFill>
                  <a:srgbClr val="028365"/>
                </a:solidFill>
                <a:latin typeface="FZLTXHK--GBK1-0"/>
                <a:cs typeface="FZLTXHK--GBK1-0"/>
              </a:rPr>
              <a:t> 外鍵名 </a:t>
            </a:r>
            <a:r>
              <a:rPr sz="1800" dirty="0">
                <a:solidFill>
                  <a:srgbClr val="028365"/>
                </a:solidFill>
                <a:latin typeface="FZLTXHK--GBK1-0"/>
                <a:cs typeface="FZLTXHK--GBK1-0"/>
              </a:rPr>
              <a:t>foreign</a:t>
            </a:r>
            <a:r>
              <a:rPr sz="1800" spc="-30" dirty="0">
                <a:solidFill>
                  <a:srgbClr val="028365"/>
                </a:solidFill>
                <a:latin typeface="FZLTXHK--GBK1-0"/>
                <a:cs typeface="FZLTXHK--GBK1-0"/>
              </a:rPr>
              <a:t> </a:t>
            </a:r>
            <a:r>
              <a:rPr sz="1800" spc="-80" dirty="0">
                <a:solidFill>
                  <a:srgbClr val="028365"/>
                </a:solidFill>
                <a:latin typeface="FZLTXHK--GBK1-0"/>
                <a:cs typeface="FZLTXHK--GBK1-0"/>
              </a:rPr>
              <a:t>key</a:t>
            </a:r>
            <a:r>
              <a:rPr sz="1800" spc="-40" dirty="0">
                <a:solidFill>
                  <a:srgbClr val="028365"/>
                </a:solidFill>
                <a:latin typeface="FZLTXHK--GBK1-0"/>
                <a:cs typeface="FZLTXHK--GBK1-0"/>
              </a:rPr>
              <a:t> (外鍵字段名) </a:t>
            </a:r>
            <a:r>
              <a:rPr sz="1800" dirty="0">
                <a:solidFill>
                  <a:srgbClr val="028365"/>
                </a:solidFill>
                <a:latin typeface="FZLTXHK--GBK1-0"/>
                <a:cs typeface="FZLTXHK--GBK1-0"/>
              </a:rPr>
              <a:t>REFERENCES</a:t>
            </a:r>
            <a:r>
              <a:rPr sz="1800" spc="-35" dirty="0">
                <a:solidFill>
                  <a:srgbClr val="028365"/>
                </a:solidFill>
                <a:latin typeface="FZLTXHK--GBK1-0"/>
                <a:cs typeface="FZLTXHK--GBK1-0"/>
              </a:rPr>
              <a:t> 主表表名 (主鍵字段名)</a:t>
            </a:r>
            <a:endParaRPr sz="1800" dirty="0">
              <a:solidFill>
                <a:srgbClr val="028365"/>
              </a:solidFill>
              <a:latin typeface="FZLTXHK--GBK1-0"/>
              <a:cs typeface="FZLTXHK--GBK1-0"/>
            </a:endParaRPr>
          </a:p>
          <a:p>
            <a:pPr marL="369570" marR="4458335" algn="l">
              <a:lnSpc>
                <a:spcPct val="140000"/>
              </a:lnSpc>
              <a:spcBef>
                <a:spcPts val="80"/>
              </a:spcBef>
            </a:pPr>
            <a:r>
              <a:rPr sz="1600" dirty="0">
                <a:solidFill>
                  <a:srgbClr val="028365"/>
                </a:solidFill>
                <a:latin typeface="FZLTXHK--GBK1-0"/>
                <a:cs typeface="FZLTXHK--GBK1-0"/>
              </a:rPr>
              <a:t>[</a:t>
            </a:r>
            <a:r>
              <a:rPr sz="1600" b="1" dirty="0">
                <a:solidFill>
                  <a:srgbClr val="028365"/>
                </a:solidFill>
                <a:latin typeface="FZLTXHK--GBK1-0"/>
                <a:cs typeface="FZLTXHK--GBK1-0"/>
              </a:rPr>
              <a:t>ON DELETE </a:t>
            </a:r>
            <a:r>
              <a:rPr sz="1600" dirty="0">
                <a:solidFill>
                  <a:srgbClr val="028365"/>
                </a:solidFill>
                <a:latin typeface="FZLTXHK--GBK1-0"/>
                <a:cs typeface="FZLTXHK--GBK1-0"/>
              </a:rPr>
              <a:t>{CASCADE | SET NULL | NO ACTION | RESTRICT}] [</a:t>
            </a:r>
            <a:r>
              <a:rPr sz="1600" b="1" dirty="0">
                <a:solidFill>
                  <a:srgbClr val="028365"/>
                </a:solidFill>
                <a:latin typeface="FZLTXHK--GBK1-0"/>
                <a:cs typeface="FZLTXHK--GBK1-0"/>
              </a:rPr>
              <a:t>ON UPDATE </a:t>
            </a:r>
            <a:r>
              <a:rPr sz="1600" dirty="0">
                <a:solidFill>
                  <a:srgbClr val="028365"/>
                </a:solidFill>
                <a:latin typeface="FZLTXHK--GBK1-0"/>
                <a:cs typeface="FZLTXHK--GBK1-0"/>
              </a:rPr>
              <a:t>{CASCADE | SET NULL | NO ACTION | RESTRICT}]</a:t>
            </a: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30495" y="3422650"/>
          <a:ext cx="10935968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9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50" b="1" spc="55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參數名稱</a:t>
                      </a:r>
                      <a:endParaRPr sz="1950">
                        <a:latin typeface="FZLTTHK--GBK1-0"/>
                        <a:cs typeface="FZLTTHK--GBK1-0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6B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50" b="1" spc="55" dirty="0">
                          <a:solidFill>
                            <a:srgbClr val="FFFFFF"/>
                          </a:solidFill>
                          <a:latin typeface="FZLTTHK--GBK1-0"/>
                          <a:cs typeface="FZLTTHK--GBK1-0"/>
                        </a:rPr>
                        <a:t>功能描述</a:t>
                      </a:r>
                      <a:endParaRPr sz="1950">
                        <a:latin typeface="FZLTTHK--GBK1-0"/>
                        <a:cs typeface="FZLTTHK--GBK1-0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6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CASCADE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FZLTXHK--GBK1-0"/>
                          <a:cs typeface="FZLTXHK--GBK1-0"/>
                        </a:rPr>
                        <a:t>刪除包含與已刪除鍵值有參照關系的所有記錄</a:t>
                      </a:r>
                      <a:endParaRPr sz="2000">
                        <a:latin typeface="FZLTXHK--GBK1-0"/>
                        <a:cs typeface="FZLTXHK--GBK1-0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-335" dirty="0">
                          <a:latin typeface="Arial"/>
                          <a:cs typeface="Arial"/>
                        </a:rPr>
                        <a:t>SET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NULL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FZLTXHK--GBK1-0"/>
                          <a:cs typeface="FZLTXHK--GBK1-0"/>
                        </a:rPr>
                        <a:t>修改包含與已刪除鍵值有參照關系的所有記錄，使用</a:t>
                      </a:r>
                      <a:r>
                        <a:rPr sz="2000" spc="-130" dirty="0">
                          <a:latin typeface="Arial"/>
                          <a:cs typeface="Arial"/>
                        </a:rPr>
                        <a:t>NULL</a:t>
                      </a:r>
                      <a:r>
                        <a:rPr sz="2000" dirty="0">
                          <a:latin typeface="FZLTXHK--GBK1-0"/>
                          <a:cs typeface="FZLTXHK--GBK1-0"/>
                        </a:rPr>
                        <a:t>替換（不能使用於</a:t>
                      </a:r>
                      <a:r>
                        <a:rPr sz="2000" spc="110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null</a:t>
                      </a:r>
                      <a:r>
                        <a:rPr sz="2000" dirty="0">
                          <a:latin typeface="FZLTXHK--GBK1-0"/>
                          <a:cs typeface="FZLTXHK--GBK1-0"/>
                        </a:rPr>
                        <a:t>的字段</a:t>
                      </a:r>
                      <a:r>
                        <a:rPr sz="2000" spc="-50" dirty="0">
                          <a:latin typeface="FZLTXHK--GBK1-0"/>
                          <a:cs typeface="FZLTXHK--GBK1-0"/>
                        </a:rPr>
                        <a:t>）</a:t>
                      </a:r>
                      <a:endParaRPr sz="2000">
                        <a:latin typeface="FZLTXHK--GBK1-0"/>
                        <a:cs typeface="FZLTXHK--GBK1-0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10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ACTION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10" dirty="0">
                          <a:latin typeface="FZLTXHK--GBK1-0"/>
                          <a:cs typeface="FZLTXHK--GBK1-0"/>
                        </a:rPr>
                        <a:t>不進行任何操作</a:t>
                      </a:r>
                      <a:endParaRPr sz="2000" dirty="0">
                        <a:latin typeface="FZLTXHK--GBK1-0"/>
                        <a:cs typeface="FZLTXHK--GBK1-0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-110" dirty="0">
                          <a:latin typeface="Arial"/>
                          <a:cs typeface="Arial"/>
                        </a:rPr>
                        <a:t>RESTRICT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FZLTXHK--GBK1-0"/>
                          <a:cs typeface="FZLTXHK--GBK1-0"/>
                        </a:rPr>
                        <a:t>（默認）</a:t>
                      </a:r>
                      <a:r>
                        <a:rPr sz="2000" spc="-5" dirty="0">
                          <a:latin typeface="FZLTXHK--GBK1-0"/>
                          <a:cs typeface="FZLTXHK--GBK1-0"/>
                        </a:rPr>
                        <a:t>拒絶主表刪除或修改外鍵關聯列</a:t>
                      </a:r>
                      <a:endParaRPr sz="2000" dirty="0">
                        <a:latin typeface="FZLTXHK--GBK1-0"/>
                        <a:cs typeface="FZLTXHK--GBK1-0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687" y="60960"/>
            <a:ext cx="1731264" cy="117043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97452" y="241299"/>
            <a:ext cx="1041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5" dirty="0">
                <a:solidFill>
                  <a:srgbClr val="FEFEFE"/>
                </a:solidFill>
                <a:latin typeface="FZLTTHK--GBK1-0"/>
                <a:cs typeface="FZLTTHK--GBK1-0"/>
              </a:rPr>
              <a:t>外鍵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00414" y="1034457"/>
            <a:ext cx="8005386" cy="1012457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5"/>
              </a:spcBef>
              <a:buFont typeface="Wingdings"/>
              <a:buChar char=""/>
              <a:tabLst>
                <a:tab pos="354965" algn="l"/>
              </a:tabLst>
            </a:pPr>
            <a:r>
              <a:rPr sz="2800" b="1" spc="-10" dirty="0">
                <a:solidFill>
                  <a:srgbClr val="028365"/>
                </a:solidFill>
                <a:latin typeface="FZLTTHK--GBK1-0"/>
                <a:cs typeface="FZLTTHK--GBK1-0"/>
              </a:rPr>
              <a:t>刪除外鍵約束</a:t>
            </a:r>
            <a:endParaRPr sz="2800" dirty="0">
              <a:solidFill>
                <a:srgbClr val="028365"/>
              </a:solidFill>
              <a:latin typeface="FZLTTHK--GBK1-0"/>
              <a:cs typeface="FZLTTHK--GBK1-0"/>
            </a:endParaRPr>
          </a:p>
          <a:p>
            <a:pPr marL="926465">
              <a:lnSpc>
                <a:spcPct val="100000"/>
              </a:lnSpc>
              <a:spcBef>
                <a:spcPts val="740"/>
              </a:spcBef>
            </a:pPr>
            <a:r>
              <a:rPr sz="2400" dirty="0">
                <a:solidFill>
                  <a:schemeClr val="tx1"/>
                </a:solidFill>
                <a:latin typeface="FZLTXHK--GBK1-0"/>
                <a:cs typeface="FZLTXHK--GBK1-0"/>
              </a:rPr>
              <a:t>alter</a:t>
            </a:r>
            <a:r>
              <a:rPr sz="2400" spc="-15" dirty="0">
                <a:solidFill>
                  <a:schemeClr val="tx1"/>
                </a:solidFill>
                <a:latin typeface="FZLTXHK--GBK1-0"/>
                <a:cs typeface="FZLTXHK--GBK1-0"/>
              </a:rPr>
              <a:t> </a:t>
            </a:r>
            <a:r>
              <a:rPr sz="2400" dirty="0">
                <a:solidFill>
                  <a:schemeClr val="tx1"/>
                </a:solidFill>
                <a:latin typeface="FZLTXHK--GBK1-0"/>
                <a:cs typeface="FZLTXHK--GBK1-0"/>
              </a:rPr>
              <a:t>table</a:t>
            </a:r>
            <a:r>
              <a:rPr sz="2400" spc="-5" dirty="0">
                <a:solidFill>
                  <a:schemeClr val="tx1"/>
                </a:solidFill>
                <a:latin typeface="FZLTXHK--GBK1-0"/>
                <a:cs typeface="FZLTXHK--GBK1-0"/>
              </a:rPr>
              <a:t> 表名 </a:t>
            </a:r>
            <a:r>
              <a:rPr sz="2400" dirty="0">
                <a:solidFill>
                  <a:schemeClr val="tx1"/>
                </a:solidFill>
                <a:latin typeface="FZLTXHK--GBK1-0"/>
                <a:cs typeface="FZLTXHK--GBK1-0"/>
              </a:rPr>
              <a:t>drop</a:t>
            </a:r>
            <a:r>
              <a:rPr sz="2400" spc="-10" dirty="0">
                <a:solidFill>
                  <a:schemeClr val="tx1"/>
                </a:solidFill>
                <a:latin typeface="FZLTXHK--GBK1-0"/>
                <a:cs typeface="FZLTXHK--GBK1-0"/>
              </a:rPr>
              <a:t> </a:t>
            </a:r>
            <a:r>
              <a:rPr sz="2400" dirty="0">
                <a:solidFill>
                  <a:schemeClr val="tx1"/>
                </a:solidFill>
                <a:latin typeface="FZLTXHK--GBK1-0"/>
                <a:cs typeface="FZLTXHK--GBK1-0"/>
              </a:rPr>
              <a:t>foreign </a:t>
            </a:r>
            <a:r>
              <a:rPr sz="2400" spc="-100" dirty="0">
                <a:solidFill>
                  <a:schemeClr val="tx1"/>
                </a:solidFill>
                <a:latin typeface="FZLTXHK--GBK1-0"/>
                <a:cs typeface="FZLTXHK--GBK1-0"/>
              </a:rPr>
              <a:t>key</a:t>
            </a:r>
            <a:r>
              <a:rPr sz="2400" spc="-10" dirty="0">
                <a:solidFill>
                  <a:schemeClr val="tx1"/>
                </a:solidFill>
                <a:latin typeface="FZLTXHK--GBK1-0"/>
                <a:cs typeface="FZLTXHK--GBK1-0"/>
              </a:rPr>
              <a:t> 外鍵名;</a:t>
            </a:r>
            <a:endParaRPr sz="2400" dirty="0">
              <a:solidFill>
                <a:schemeClr val="tx1"/>
              </a:solidFill>
              <a:latin typeface="FZLTXHK--GBK1-0"/>
              <a:cs typeface="FZLTXHK--GBK1-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1627</Words>
  <Application>Microsoft Macintosh PowerPoint</Application>
  <PresentationFormat>宽屏</PresentationFormat>
  <Paragraphs>455</Paragraphs>
  <Slides>33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等线</vt:lpstr>
      <vt:lpstr>FZLTTHK--GBK1-0</vt:lpstr>
      <vt:lpstr>FZLTXHK--GBK1-0</vt:lpstr>
      <vt:lpstr>Yuppy TC</vt:lpstr>
      <vt:lpstr>Arial</vt:lpstr>
      <vt:lpstr>Times New Roman</vt:lpstr>
      <vt:lpstr>Wingdings</vt:lpstr>
      <vt:lpstr>Wingdings 2</vt:lpstr>
      <vt:lpstr>Office Theme</vt:lpstr>
      <vt:lpstr>PowerPoint 演示文稿</vt:lpstr>
      <vt:lpstr>內容</vt:lpstr>
      <vt:lpstr>PowerPoint 演示文稿</vt:lpstr>
      <vt:lpstr>外鍵——例子</vt:lpstr>
      <vt:lpstr>外鍵</vt:lpstr>
      <vt:lpstr>外鍵</vt:lpstr>
      <vt:lpstr>外鍵——例子</vt:lpstr>
      <vt:lpstr>外鍵</vt:lpstr>
      <vt:lpstr>外鍵</vt:lpstr>
      <vt:lpstr>外鍵——例子</vt:lpstr>
      <vt:lpstr>PowerPoint 演示文稿</vt:lpstr>
      <vt:lpstr>操作關聯表</vt:lpstr>
      <vt:lpstr>操作關聯表——例子</vt:lpstr>
      <vt:lpstr>操作關聯表——例子</vt:lpstr>
      <vt:lpstr>操作關聯表——例子</vt:lpstr>
      <vt:lpstr>PowerPoint 演示文稿</vt:lpstr>
      <vt:lpstr>操作關聯表——例子</vt:lpstr>
      <vt:lpstr>操作關聯表——例子</vt:lpstr>
      <vt:lpstr>操作關聯表</vt:lpstr>
      <vt:lpstr>操作關聯表——例子</vt:lpstr>
      <vt:lpstr>操作關聯表——例子</vt:lpstr>
      <vt:lpstr>操作關聯表——例子</vt:lpstr>
      <vt:lpstr>操作關聯表——例子</vt:lpstr>
      <vt:lpstr>操作關聯表</vt:lpstr>
      <vt:lpstr>操作關聯表——例子</vt:lpstr>
      <vt:lpstr>操作關聯表——例子</vt:lpstr>
      <vt:lpstr>操作關聯表——例子</vt:lpstr>
      <vt:lpstr>操作關聯表——例子</vt:lpstr>
      <vt:lpstr>PowerPoint 演示文稿</vt:lpstr>
      <vt:lpstr>課後作業</vt:lpstr>
      <vt:lpstr>課後作業</vt:lpstr>
      <vt:lpstr>課後作業</vt:lpstr>
      <vt:lpstr>作業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shuaizhou</cp:lastModifiedBy>
  <cp:revision>1</cp:revision>
  <dcterms:created xsi:type="dcterms:W3CDTF">2025-01-21T07:10:35Z</dcterms:created>
  <dcterms:modified xsi:type="dcterms:W3CDTF">2025-03-20T08:00:06Z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2024-04-15T00:00:00Z</vt:filetime>
  </property>
  <property fmtid="{D5CDD505-2E9C-101B-9397-08002B2CF9AE}" pid="3" name="LastSaved">
    <vt:filetime>2025-01-21T00:00:00Z</vt:filetime>
  </property>
  <property fmtid="{D5CDD505-2E9C-101B-9397-08002B2CF9AE}" pid="4" name="Producer">
    <vt:lpwstr>macOS Version 14.4.1 (Build 23E224) Quartz PDFContext</vt:lpwstr>
  </property>
</Properties>
</file>