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ink/ink8.xml" ContentType="application/inkml+xml"/>
  <Override PartName="/ppt/ink/ink9.xml" ContentType="application/inkml+xml"/>
  <Override PartName="/ppt/notesSlides/notesSlide13.xml" ContentType="application/vnd.openxmlformats-officedocument.presentationml.notesSlide+xml"/>
  <Override PartName="/ppt/ink/ink10.xml" ContentType="application/inkml+xml"/>
  <Override PartName="/ppt/ink/ink11.xml" ContentType="application/inkml+xml"/>
  <Override PartName="/ppt/notesSlides/notesSlide14.xml" ContentType="application/vnd.openxmlformats-officedocument.presentationml.notesSlide+xml"/>
  <Override PartName="/ppt/ink/ink12.xml" ContentType="application/inkml+xml"/>
  <Override PartName="/ppt/ink/ink13.xml" ContentType="application/inkml+xml"/>
  <Override PartName="/ppt/notesSlides/notesSlide15.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8.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3.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31.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ink/ink32.xml" ContentType="application/inkml+xml"/>
  <Override PartName="/ppt/ink/ink33.xml" ContentType="application/inkml+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ink/ink34.xml" ContentType="application/inkml+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ink/ink35.xml" ContentType="application/inkml+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762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40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6" roundtripDataSignature="AMtx7mibmZWFpIDapJczjpKrGVgxFPPR0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407C5-235E-43D8-8651-2DC0CAD1509F}" v="3" dt="2024-09-16T05:52:20.691"/>
  </p1510:revLst>
</p1510:revInfo>
</file>

<file path=ppt/tableStyles.xml><?xml version="1.0" encoding="utf-8"?>
<a:tblStyleLst xmlns:a="http://schemas.openxmlformats.org/drawingml/2006/main" def="{77A947B8-146A-4478-9FE7-B388E1912B09}">
  <a:tblStyle styleId="{77A947B8-146A-4478-9FE7-B388E1912B0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p:restoredTop sz="94694"/>
  </p:normalViewPr>
  <p:slideViewPr>
    <p:cSldViewPr snapToGrid="0">
      <p:cViewPr varScale="1">
        <p:scale>
          <a:sx n="102" d="100"/>
          <a:sy n="102" d="100"/>
        </p:scale>
        <p:origin x="1097" y="51"/>
      </p:cViewPr>
      <p:guideLst>
        <p:guide orient="horz" pos="1800"/>
        <p:guide pos="2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jchen" userId="5b16bf7f-273f-43d9-98d5-9a365d3124d6" providerId="ADAL" clId="{3588FA25-C6F5-D845-A636-CC1642CAF01C}"/>
    <pc:docChg chg="undo custSel modSld">
      <pc:chgData name="hjchen" userId="5b16bf7f-273f-43d9-98d5-9a365d3124d6" providerId="ADAL" clId="{3588FA25-C6F5-D845-A636-CC1642CAF01C}" dt="2024-09-16T06:49:10.542" v="157"/>
      <pc:docMkLst>
        <pc:docMk/>
      </pc:docMkLst>
      <pc:sldChg chg="addSp delSp">
        <pc:chgData name="hjchen" userId="5b16bf7f-273f-43d9-98d5-9a365d3124d6" providerId="ADAL" clId="{3588FA25-C6F5-D845-A636-CC1642CAF01C}" dt="2024-09-16T06:09:23.576" v="5"/>
        <pc:sldMkLst>
          <pc:docMk/>
          <pc:sldMk cId="0" sldId="263"/>
        </pc:sldMkLst>
        <pc:inkChg chg="add del">
          <ac:chgData name="hjchen" userId="5b16bf7f-273f-43d9-98d5-9a365d3124d6" providerId="ADAL" clId="{3588FA25-C6F5-D845-A636-CC1642CAF01C}" dt="2024-09-16T06:09:22.092" v="4"/>
          <ac:inkMkLst>
            <pc:docMk/>
            <pc:sldMk cId="0" sldId="263"/>
            <ac:inkMk id="2" creationId="{9EDB4DF2-6D7F-010E-FAFF-50FE98449583}"/>
          </ac:inkMkLst>
        </pc:inkChg>
        <pc:inkChg chg="add del">
          <ac:chgData name="hjchen" userId="5b16bf7f-273f-43d9-98d5-9a365d3124d6" providerId="ADAL" clId="{3588FA25-C6F5-D845-A636-CC1642CAF01C}" dt="2024-09-16T06:09:22.092" v="4"/>
          <ac:inkMkLst>
            <pc:docMk/>
            <pc:sldMk cId="0" sldId="263"/>
            <ac:inkMk id="3" creationId="{67CA242C-3760-24EB-8D44-8F471F2D9DBD}"/>
          </ac:inkMkLst>
        </pc:inkChg>
        <pc:inkChg chg="add reco">
          <ac:chgData name="hjchen" userId="5b16bf7f-273f-43d9-98d5-9a365d3124d6" providerId="ADAL" clId="{3588FA25-C6F5-D845-A636-CC1642CAF01C}" dt="2024-09-16T06:09:22.092" v="4"/>
          <ac:inkMkLst>
            <pc:docMk/>
            <pc:sldMk cId="0" sldId="263"/>
            <ac:inkMk id="4" creationId="{6273A408-EBA1-BEFE-58E0-C37E69B7A080}"/>
          </ac:inkMkLst>
        </pc:inkChg>
        <pc:inkChg chg="add">
          <ac:chgData name="hjchen" userId="5b16bf7f-273f-43d9-98d5-9a365d3124d6" providerId="ADAL" clId="{3588FA25-C6F5-D845-A636-CC1642CAF01C}" dt="2024-09-16T06:09:23.576" v="5"/>
          <ac:inkMkLst>
            <pc:docMk/>
            <pc:sldMk cId="0" sldId="263"/>
            <ac:inkMk id="5" creationId="{A8FE03EE-C1FC-1C63-B86A-5BF8F5115779}"/>
          </ac:inkMkLst>
        </pc:inkChg>
      </pc:sldChg>
      <pc:sldChg chg="addSp delSp">
        <pc:chgData name="hjchen" userId="5b16bf7f-273f-43d9-98d5-9a365d3124d6" providerId="ADAL" clId="{3588FA25-C6F5-D845-A636-CC1642CAF01C}" dt="2024-09-16T06:10:15.378" v="15"/>
        <pc:sldMkLst>
          <pc:docMk/>
          <pc:sldMk cId="0" sldId="264"/>
        </pc:sldMkLst>
        <pc:inkChg chg="add del">
          <ac:chgData name="hjchen" userId="5b16bf7f-273f-43d9-98d5-9a365d3124d6" providerId="ADAL" clId="{3588FA25-C6F5-D845-A636-CC1642CAF01C}" dt="2024-09-16T06:08:12.294" v="1"/>
          <ac:inkMkLst>
            <pc:docMk/>
            <pc:sldMk cId="0" sldId="264"/>
            <ac:inkMk id="2" creationId="{FD159054-52DE-DF0C-9F45-503373943267}"/>
          </ac:inkMkLst>
        </pc:inkChg>
        <pc:inkChg chg="add">
          <ac:chgData name="hjchen" userId="5b16bf7f-273f-43d9-98d5-9a365d3124d6" providerId="ADAL" clId="{3588FA25-C6F5-D845-A636-CC1642CAF01C}" dt="2024-09-16T06:10:03.880" v="6"/>
          <ac:inkMkLst>
            <pc:docMk/>
            <pc:sldMk cId="0" sldId="264"/>
            <ac:inkMk id="3" creationId="{78FD45AC-E1FA-FABB-E65B-0F5ED826FBCC}"/>
          </ac:inkMkLst>
        </pc:inkChg>
        <pc:inkChg chg="add">
          <ac:chgData name="hjchen" userId="5b16bf7f-273f-43d9-98d5-9a365d3124d6" providerId="ADAL" clId="{3588FA25-C6F5-D845-A636-CC1642CAF01C}" dt="2024-09-16T06:10:07.175" v="7"/>
          <ac:inkMkLst>
            <pc:docMk/>
            <pc:sldMk cId="0" sldId="264"/>
            <ac:inkMk id="4" creationId="{F22B31AA-117A-9ECE-15EA-CDB913C438AC}"/>
          </ac:inkMkLst>
        </pc:inkChg>
        <pc:inkChg chg="add del">
          <ac:chgData name="hjchen" userId="5b16bf7f-273f-43d9-98d5-9a365d3124d6" providerId="ADAL" clId="{3588FA25-C6F5-D845-A636-CC1642CAF01C}" dt="2024-09-16T06:10:11.394" v="10"/>
          <ac:inkMkLst>
            <pc:docMk/>
            <pc:sldMk cId="0" sldId="264"/>
            <ac:inkMk id="5" creationId="{A6BC9BAC-561B-1FED-CCA3-EC5C43E8A402}"/>
          </ac:inkMkLst>
        </pc:inkChg>
        <pc:inkChg chg="add del">
          <ac:chgData name="hjchen" userId="5b16bf7f-273f-43d9-98d5-9a365d3124d6" providerId="ADAL" clId="{3588FA25-C6F5-D845-A636-CC1642CAF01C}" dt="2024-09-16T06:10:11.394" v="10"/>
          <ac:inkMkLst>
            <pc:docMk/>
            <pc:sldMk cId="0" sldId="264"/>
            <ac:inkMk id="6" creationId="{46D2F832-6719-2353-65C5-02CA1D961B91}"/>
          </ac:inkMkLst>
        </pc:inkChg>
        <pc:inkChg chg="add reco">
          <ac:chgData name="hjchen" userId="5b16bf7f-273f-43d9-98d5-9a365d3124d6" providerId="ADAL" clId="{3588FA25-C6F5-D845-A636-CC1642CAF01C}" dt="2024-09-16T06:10:11.394" v="10"/>
          <ac:inkMkLst>
            <pc:docMk/>
            <pc:sldMk cId="0" sldId="264"/>
            <ac:inkMk id="7" creationId="{C4CFE6EB-F629-7440-94EA-988796C1D797}"/>
          </ac:inkMkLst>
        </pc:inkChg>
        <pc:inkChg chg="add del">
          <ac:chgData name="hjchen" userId="5b16bf7f-273f-43d9-98d5-9a365d3124d6" providerId="ADAL" clId="{3588FA25-C6F5-D845-A636-CC1642CAF01C}" dt="2024-09-16T06:10:15.378" v="15"/>
          <ac:inkMkLst>
            <pc:docMk/>
            <pc:sldMk cId="0" sldId="264"/>
            <ac:inkMk id="8" creationId="{B54CA933-1B68-C446-3E9A-B815B48D43E4}"/>
          </ac:inkMkLst>
        </pc:inkChg>
        <pc:inkChg chg="add del">
          <ac:chgData name="hjchen" userId="5b16bf7f-273f-43d9-98d5-9a365d3124d6" providerId="ADAL" clId="{3588FA25-C6F5-D845-A636-CC1642CAF01C}" dt="2024-09-16T06:10:15.378" v="15"/>
          <ac:inkMkLst>
            <pc:docMk/>
            <pc:sldMk cId="0" sldId="264"/>
            <ac:inkMk id="9" creationId="{F2640162-DE6D-9B72-ED1A-CB068A4A526F}"/>
          </ac:inkMkLst>
        </pc:inkChg>
        <pc:inkChg chg="add del">
          <ac:chgData name="hjchen" userId="5b16bf7f-273f-43d9-98d5-9a365d3124d6" providerId="ADAL" clId="{3588FA25-C6F5-D845-A636-CC1642CAF01C}" dt="2024-09-16T06:10:15.378" v="15"/>
          <ac:inkMkLst>
            <pc:docMk/>
            <pc:sldMk cId="0" sldId="264"/>
            <ac:inkMk id="10" creationId="{42CA7E48-2E53-8812-4EF8-BA3F05EE2F7C}"/>
          </ac:inkMkLst>
        </pc:inkChg>
        <pc:inkChg chg="add del">
          <ac:chgData name="hjchen" userId="5b16bf7f-273f-43d9-98d5-9a365d3124d6" providerId="ADAL" clId="{3588FA25-C6F5-D845-A636-CC1642CAF01C}" dt="2024-09-16T06:10:15.378" v="15"/>
          <ac:inkMkLst>
            <pc:docMk/>
            <pc:sldMk cId="0" sldId="264"/>
            <ac:inkMk id="11" creationId="{F714AAB1-C9DF-5672-EDA1-C00D0BFA014D}"/>
          </ac:inkMkLst>
        </pc:inkChg>
        <pc:inkChg chg="add reco">
          <ac:chgData name="hjchen" userId="5b16bf7f-273f-43d9-98d5-9a365d3124d6" providerId="ADAL" clId="{3588FA25-C6F5-D845-A636-CC1642CAF01C}" dt="2024-09-16T06:10:15.378" v="15"/>
          <ac:inkMkLst>
            <pc:docMk/>
            <pc:sldMk cId="0" sldId="264"/>
            <ac:inkMk id="12" creationId="{B56901CE-2B95-3177-61C2-CAB444EBDEEE}"/>
          </ac:inkMkLst>
        </pc:inkChg>
      </pc:sldChg>
      <pc:sldChg chg="addSp">
        <pc:chgData name="hjchen" userId="5b16bf7f-273f-43d9-98d5-9a365d3124d6" providerId="ADAL" clId="{3588FA25-C6F5-D845-A636-CC1642CAF01C}" dt="2024-09-16T06:11:35.199" v="16"/>
        <pc:sldMkLst>
          <pc:docMk/>
          <pc:sldMk cId="0" sldId="266"/>
        </pc:sldMkLst>
        <pc:inkChg chg="add">
          <ac:chgData name="hjchen" userId="5b16bf7f-273f-43d9-98d5-9a365d3124d6" providerId="ADAL" clId="{3588FA25-C6F5-D845-A636-CC1642CAF01C}" dt="2024-09-16T06:11:35.199" v="16"/>
          <ac:inkMkLst>
            <pc:docMk/>
            <pc:sldMk cId="0" sldId="266"/>
            <ac:inkMk id="2" creationId="{07448BDC-384E-049B-9A0A-A16142052B9D}"/>
          </ac:inkMkLst>
        </pc:inkChg>
      </pc:sldChg>
      <pc:sldChg chg="addSp">
        <pc:chgData name="hjchen" userId="5b16bf7f-273f-43d9-98d5-9a365d3124d6" providerId="ADAL" clId="{3588FA25-C6F5-D845-A636-CC1642CAF01C}" dt="2024-09-16T06:12:20.872" v="18"/>
        <pc:sldMkLst>
          <pc:docMk/>
          <pc:sldMk cId="0" sldId="267"/>
        </pc:sldMkLst>
        <pc:inkChg chg="add">
          <ac:chgData name="hjchen" userId="5b16bf7f-273f-43d9-98d5-9a365d3124d6" providerId="ADAL" clId="{3588FA25-C6F5-D845-A636-CC1642CAF01C}" dt="2024-09-16T06:12:15.578" v="17"/>
          <ac:inkMkLst>
            <pc:docMk/>
            <pc:sldMk cId="0" sldId="267"/>
            <ac:inkMk id="2" creationId="{1958213A-FFB4-2AC9-A642-8EDBD6E945C8}"/>
          </ac:inkMkLst>
        </pc:inkChg>
        <pc:inkChg chg="add">
          <ac:chgData name="hjchen" userId="5b16bf7f-273f-43d9-98d5-9a365d3124d6" providerId="ADAL" clId="{3588FA25-C6F5-D845-A636-CC1642CAF01C}" dt="2024-09-16T06:12:20.872" v="18"/>
          <ac:inkMkLst>
            <pc:docMk/>
            <pc:sldMk cId="0" sldId="267"/>
            <ac:inkMk id="3" creationId="{31098BF3-A2C9-BF4F-4BC5-96D0E189054C}"/>
          </ac:inkMkLst>
        </pc:inkChg>
      </pc:sldChg>
      <pc:sldChg chg="addSp delSp">
        <pc:chgData name="hjchen" userId="5b16bf7f-273f-43d9-98d5-9a365d3124d6" providerId="ADAL" clId="{3588FA25-C6F5-D845-A636-CC1642CAF01C}" dt="2024-09-16T06:13:12.942" v="26"/>
        <pc:sldMkLst>
          <pc:docMk/>
          <pc:sldMk cId="0" sldId="268"/>
        </pc:sldMkLst>
        <pc:inkChg chg="add del">
          <ac:chgData name="hjchen" userId="5b16bf7f-273f-43d9-98d5-9a365d3124d6" providerId="ADAL" clId="{3588FA25-C6F5-D845-A636-CC1642CAF01C}" dt="2024-09-16T06:12:43.957" v="21"/>
          <ac:inkMkLst>
            <pc:docMk/>
            <pc:sldMk cId="0" sldId="268"/>
            <ac:inkMk id="2" creationId="{A141C1A2-CF4E-236B-91EB-A8C3C599257E}"/>
          </ac:inkMkLst>
        </pc:inkChg>
        <pc:inkChg chg="add del">
          <ac:chgData name="hjchen" userId="5b16bf7f-273f-43d9-98d5-9a365d3124d6" providerId="ADAL" clId="{3588FA25-C6F5-D845-A636-CC1642CAF01C}" dt="2024-09-16T06:12:43.957" v="21"/>
          <ac:inkMkLst>
            <pc:docMk/>
            <pc:sldMk cId="0" sldId="268"/>
            <ac:inkMk id="3" creationId="{2547BD44-9D2A-B444-E6E3-CF3DF6170D09}"/>
          </ac:inkMkLst>
        </pc:inkChg>
        <pc:inkChg chg="add reco">
          <ac:chgData name="hjchen" userId="5b16bf7f-273f-43d9-98d5-9a365d3124d6" providerId="ADAL" clId="{3588FA25-C6F5-D845-A636-CC1642CAF01C}" dt="2024-09-16T06:12:43.957" v="21"/>
          <ac:inkMkLst>
            <pc:docMk/>
            <pc:sldMk cId="0" sldId="268"/>
            <ac:inkMk id="4" creationId="{821B8563-7962-65DF-5981-E64B51220F1F}"/>
          </ac:inkMkLst>
        </pc:inkChg>
        <pc:inkChg chg="add del">
          <ac:chgData name="hjchen" userId="5b16bf7f-273f-43d9-98d5-9a365d3124d6" providerId="ADAL" clId="{3588FA25-C6F5-D845-A636-CC1642CAF01C}" dt="2024-09-16T06:13:12.942" v="26"/>
          <ac:inkMkLst>
            <pc:docMk/>
            <pc:sldMk cId="0" sldId="268"/>
            <ac:inkMk id="5" creationId="{98721F52-5137-C4AB-241D-5B84423D8348}"/>
          </ac:inkMkLst>
        </pc:inkChg>
        <pc:inkChg chg="add del">
          <ac:chgData name="hjchen" userId="5b16bf7f-273f-43d9-98d5-9a365d3124d6" providerId="ADAL" clId="{3588FA25-C6F5-D845-A636-CC1642CAF01C}" dt="2024-09-16T06:13:12.942" v="26"/>
          <ac:inkMkLst>
            <pc:docMk/>
            <pc:sldMk cId="0" sldId="268"/>
            <ac:inkMk id="6" creationId="{71AB8155-C010-0669-6EDF-36F2B2C4F40B}"/>
          </ac:inkMkLst>
        </pc:inkChg>
        <pc:inkChg chg="add del">
          <ac:chgData name="hjchen" userId="5b16bf7f-273f-43d9-98d5-9a365d3124d6" providerId="ADAL" clId="{3588FA25-C6F5-D845-A636-CC1642CAF01C}" dt="2024-09-16T06:13:12.942" v="26"/>
          <ac:inkMkLst>
            <pc:docMk/>
            <pc:sldMk cId="0" sldId="268"/>
            <ac:inkMk id="7" creationId="{86EB8106-09B0-6D5B-FDD8-37B906943F63}"/>
          </ac:inkMkLst>
        </pc:inkChg>
        <pc:inkChg chg="add del">
          <ac:chgData name="hjchen" userId="5b16bf7f-273f-43d9-98d5-9a365d3124d6" providerId="ADAL" clId="{3588FA25-C6F5-D845-A636-CC1642CAF01C}" dt="2024-09-16T06:13:12.942" v="26"/>
          <ac:inkMkLst>
            <pc:docMk/>
            <pc:sldMk cId="0" sldId="268"/>
            <ac:inkMk id="8" creationId="{060C0134-3D2D-92AC-16F7-0A017F1B5273}"/>
          </ac:inkMkLst>
        </pc:inkChg>
        <pc:inkChg chg="add reco">
          <ac:chgData name="hjchen" userId="5b16bf7f-273f-43d9-98d5-9a365d3124d6" providerId="ADAL" clId="{3588FA25-C6F5-D845-A636-CC1642CAF01C}" dt="2024-09-16T06:13:12.942" v="26"/>
          <ac:inkMkLst>
            <pc:docMk/>
            <pc:sldMk cId="0" sldId="268"/>
            <ac:inkMk id="9" creationId="{4A3D72B3-F16F-26D9-9FB0-6F11AEDF361C}"/>
          </ac:inkMkLst>
        </pc:inkChg>
      </pc:sldChg>
      <pc:sldChg chg="addSp delSp">
        <pc:chgData name="hjchen" userId="5b16bf7f-273f-43d9-98d5-9a365d3124d6" providerId="ADAL" clId="{3588FA25-C6F5-D845-A636-CC1642CAF01C}" dt="2024-09-16T06:13:48.259" v="47"/>
        <pc:sldMkLst>
          <pc:docMk/>
          <pc:sldMk cId="0" sldId="269"/>
        </pc:sldMkLst>
        <pc:inkChg chg="add del">
          <ac:chgData name="hjchen" userId="5b16bf7f-273f-43d9-98d5-9a365d3124d6" providerId="ADAL" clId="{3588FA25-C6F5-D845-A636-CC1642CAF01C}" dt="2024-09-16T06:13:43.416" v="37"/>
          <ac:inkMkLst>
            <pc:docMk/>
            <pc:sldMk cId="0" sldId="269"/>
            <ac:inkMk id="2" creationId="{08D9BFD3-3FB8-42B0-BB02-0416E1A8C082}"/>
          </ac:inkMkLst>
        </pc:inkChg>
        <pc:inkChg chg="add del">
          <ac:chgData name="hjchen" userId="5b16bf7f-273f-43d9-98d5-9a365d3124d6" providerId="ADAL" clId="{3588FA25-C6F5-D845-A636-CC1642CAF01C}" dt="2024-09-16T06:13:43.416" v="37"/>
          <ac:inkMkLst>
            <pc:docMk/>
            <pc:sldMk cId="0" sldId="269"/>
            <ac:inkMk id="3" creationId="{6DA3914E-0A15-A111-F2EA-ED933CC9558C}"/>
          </ac:inkMkLst>
        </pc:inkChg>
        <pc:inkChg chg="add del">
          <ac:chgData name="hjchen" userId="5b16bf7f-273f-43d9-98d5-9a365d3124d6" providerId="ADAL" clId="{3588FA25-C6F5-D845-A636-CC1642CAF01C}" dt="2024-09-16T06:13:43.416" v="37"/>
          <ac:inkMkLst>
            <pc:docMk/>
            <pc:sldMk cId="0" sldId="269"/>
            <ac:inkMk id="4" creationId="{CA2BAD0B-7485-A541-D49C-ECE33B07521D}"/>
          </ac:inkMkLst>
        </pc:inkChg>
        <pc:inkChg chg="add del">
          <ac:chgData name="hjchen" userId="5b16bf7f-273f-43d9-98d5-9a365d3124d6" providerId="ADAL" clId="{3588FA25-C6F5-D845-A636-CC1642CAF01C}" dt="2024-09-16T06:13:43.416" v="37"/>
          <ac:inkMkLst>
            <pc:docMk/>
            <pc:sldMk cId="0" sldId="269"/>
            <ac:inkMk id="5" creationId="{EB19A5E5-987D-29D4-CB36-3B64D96A7404}"/>
          </ac:inkMkLst>
        </pc:inkChg>
        <pc:inkChg chg="add del">
          <ac:chgData name="hjchen" userId="5b16bf7f-273f-43d9-98d5-9a365d3124d6" providerId="ADAL" clId="{3588FA25-C6F5-D845-A636-CC1642CAF01C}" dt="2024-09-16T06:13:43.416" v="37"/>
          <ac:inkMkLst>
            <pc:docMk/>
            <pc:sldMk cId="0" sldId="269"/>
            <ac:inkMk id="6" creationId="{E31BAB8E-04B5-8CE0-BB8F-B3B63AC45C09}"/>
          </ac:inkMkLst>
        </pc:inkChg>
        <pc:inkChg chg="add del">
          <ac:chgData name="hjchen" userId="5b16bf7f-273f-43d9-98d5-9a365d3124d6" providerId="ADAL" clId="{3588FA25-C6F5-D845-A636-CC1642CAF01C}" dt="2024-09-16T06:13:43.416" v="37"/>
          <ac:inkMkLst>
            <pc:docMk/>
            <pc:sldMk cId="0" sldId="269"/>
            <ac:inkMk id="7" creationId="{75853C76-8106-7DA8-4CA7-161393303F0F}"/>
          </ac:inkMkLst>
        </pc:inkChg>
        <pc:inkChg chg="add del">
          <ac:chgData name="hjchen" userId="5b16bf7f-273f-43d9-98d5-9a365d3124d6" providerId="ADAL" clId="{3588FA25-C6F5-D845-A636-CC1642CAF01C}" dt="2024-09-16T06:13:43.416" v="37"/>
          <ac:inkMkLst>
            <pc:docMk/>
            <pc:sldMk cId="0" sldId="269"/>
            <ac:inkMk id="8" creationId="{EA92BBC8-52B5-37DD-DD90-796AC6F64ABF}"/>
          </ac:inkMkLst>
        </pc:inkChg>
        <pc:inkChg chg="add del">
          <ac:chgData name="hjchen" userId="5b16bf7f-273f-43d9-98d5-9a365d3124d6" providerId="ADAL" clId="{3588FA25-C6F5-D845-A636-CC1642CAF01C}" dt="2024-09-16T06:13:43.416" v="37"/>
          <ac:inkMkLst>
            <pc:docMk/>
            <pc:sldMk cId="0" sldId="269"/>
            <ac:inkMk id="9" creationId="{1F2F3715-6686-A5B9-B8C8-1943A792146B}"/>
          </ac:inkMkLst>
        </pc:inkChg>
        <pc:inkChg chg="add del">
          <ac:chgData name="hjchen" userId="5b16bf7f-273f-43d9-98d5-9a365d3124d6" providerId="ADAL" clId="{3588FA25-C6F5-D845-A636-CC1642CAF01C}" dt="2024-09-16T06:13:43.416" v="37"/>
          <ac:inkMkLst>
            <pc:docMk/>
            <pc:sldMk cId="0" sldId="269"/>
            <ac:inkMk id="10" creationId="{12792656-5167-120E-FBF4-9D8ED97DF9B9}"/>
          </ac:inkMkLst>
        </pc:inkChg>
        <pc:inkChg chg="add del">
          <ac:chgData name="hjchen" userId="5b16bf7f-273f-43d9-98d5-9a365d3124d6" providerId="ADAL" clId="{3588FA25-C6F5-D845-A636-CC1642CAF01C}" dt="2024-09-16T06:13:43.416" v="37"/>
          <ac:inkMkLst>
            <pc:docMk/>
            <pc:sldMk cId="0" sldId="269"/>
            <ac:inkMk id="11" creationId="{9C59BECA-9EAD-5DB4-A40F-0EAEA111FAA4}"/>
          </ac:inkMkLst>
        </pc:inkChg>
        <pc:inkChg chg="add reco">
          <ac:chgData name="hjchen" userId="5b16bf7f-273f-43d9-98d5-9a365d3124d6" providerId="ADAL" clId="{3588FA25-C6F5-D845-A636-CC1642CAF01C}" dt="2024-09-16T06:13:43.416" v="37"/>
          <ac:inkMkLst>
            <pc:docMk/>
            <pc:sldMk cId="0" sldId="269"/>
            <ac:inkMk id="12" creationId="{A25A7A1B-19A8-2A63-7A44-AAEF3015400B}"/>
          </ac:inkMkLst>
        </pc:inkChg>
        <pc:inkChg chg="add del">
          <ac:chgData name="hjchen" userId="5b16bf7f-273f-43d9-98d5-9a365d3124d6" providerId="ADAL" clId="{3588FA25-C6F5-D845-A636-CC1642CAF01C}" dt="2024-09-16T06:13:48.259" v="47"/>
          <ac:inkMkLst>
            <pc:docMk/>
            <pc:sldMk cId="0" sldId="269"/>
            <ac:inkMk id="13" creationId="{F120AF78-F58C-8CD8-3D31-C8C181046171}"/>
          </ac:inkMkLst>
        </pc:inkChg>
        <pc:inkChg chg="add del">
          <ac:chgData name="hjchen" userId="5b16bf7f-273f-43d9-98d5-9a365d3124d6" providerId="ADAL" clId="{3588FA25-C6F5-D845-A636-CC1642CAF01C}" dt="2024-09-16T06:13:48.259" v="47"/>
          <ac:inkMkLst>
            <pc:docMk/>
            <pc:sldMk cId="0" sldId="269"/>
            <ac:inkMk id="14" creationId="{1C7CF9D7-6F07-CCAD-F946-7D7CA5D4C3E2}"/>
          </ac:inkMkLst>
        </pc:inkChg>
        <pc:inkChg chg="add del">
          <ac:chgData name="hjchen" userId="5b16bf7f-273f-43d9-98d5-9a365d3124d6" providerId="ADAL" clId="{3588FA25-C6F5-D845-A636-CC1642CAF01C}" dt="2024-09-16T06:13:48.259" v="47"/>
          <ac:inkMkLst>
            <pc:docMk/>
            <pc:sldMk cId="0" sldId="269"/>
            <ac:inkMk id="15" creationId="{0731E75A-CB3F-1882-B13F-1D4E28772FBB}"/>
          </ac:inkMkLst>
        </pc:inkChg>
        <pc:inkChg chg="add del">
          <ac:chgData name="hjchen" userId="5b16bf7f-273f-43d9-98d5-9a365d3124d6" providerId="ADAL" clId="{3588FA25-C6F5-D845-A636-CC1642CAF01C}" dt="2024-09-16T06:13:48.259" v="47"/>
          <ac:inkMkLst>
            <pc:docMk/>
            <pc:sldMk cId="0" sldId="269"/>
            <ac:inkMk id="16" creationId="{83A4403A-5BF3-8145-5950-11BE1364AE61}"/>
          </ac:inkMkLst>
        </pc:inkChg>
        <pc:inkChg chg="add del">
          <ac:chgData name="hjchen" userId="5b16bf7f-273f-43d9-98d5-9a365d3124d6" providerId="ADAL" clId="{3588FA25-C6F5-D845-A636-CC1642CAF01C}" dt="2024-09-16T06:13:48.259" v="47"/>
          <ac:inkMkLst>
            <pc:docMk/>
            <pc:sldMk cId="0" sldId="269"/>
            <ac:inkMk id="17" creationId="{95A29CE9-B787-0BB2-7E80-EBC2EA302597}"/>
          </ac:inkMkLst>
        </pc:inkChg>
        <pc:inkChg chg="add del">
          <ac:chgData name="hjchen" userId="5b16bf7f-273f-43d9-98d5-9a365d3124d6" providerId="ADAL" clId="{3588FA25-C6F5-D845-A636-CC1642CAF01C}" dt="2024-09-16T06:13:48.259" v="47"/>
          <ac:inkMkLst>
            <pc:docMk/>
            <pc:sldMk cId="0" sldId="269"/>
            <ac:inkMk id="18" creationId="{A22C4E53-9569-A1CD-ED4F-329AEC862620}"/>
          </ac:inkMkLst>
        </pc:inkChg>
        <pc:inkChg chg="add del">
          <ac:chgData name="hjchen" userId="5b16bf7f-273f-43d9-98d5-9a365d3124d6" providerId="ADAL" clId="{3588FA25-C6F5-D845-A636-CC1642CAF01C}" dt="2024-09-16T06:13:48.259" v="47"/>
          <ac:inkMkLst>
            <pc:docMk/>
            <pc:sldMk cId="0" sldId="269"/>
            <ac:inkMk id="19" creationId="{F3FDF6D5-010D-C9E7-5015-E70EB745146F}"/>
          </ac:inkMkLst>
        </pc:inkChg>
        <pc:inkChg chg="add del">
          <ac:chgData name="hjchen" userId="5b16bf7f-273f-43d9-98d5-9a365d3124d6" providerId="ADAL" clId="{3588FA25-C6F5-D845-A636-CC1642CAF01C}" dt="2024-09-16T06:13:48.259" v="47"/>
          <ac:inkMkLst>
            <pc:docMk/>
            <pc:sldMk cId="0" sldId="269"/>
            <ac:inkMk id="20" creationId="{AD9C0FD8-6127-1392-D137-159EDD5AB429}"/>
          </ac:inkMkLst>
        </pc:inkChg>
        <pc:inkChg chg="add del">
          <ac:chgData name="hjchen" userId="5b16bf7f-273f-43d9-98d5-9a365d3124d6" providerId="ADAL" clId="{3588FA25-C6F5-D845-A636-CC1642CAF01C}" dt="2024-09-16T06:13:48.259" v="47"/>
          <ac:inkMkLst>
            <pc:docMk/>
            <pc:sldMk cId="0" sldId="269"/>
            <ac:inkMk id="21" creationId="{C44AE3C5-C5C9-8619-4E88-79FB98A13F6A}"/>
          </ac:inkMkLst>
        </pc:inkChg>
        <pc:inkChg chg="add reco">
          <ac:chgData name="hjchen" userId="5b16bf7f-273f-43d9-98d5-9a365d3124d6" providerId="ADAL" clId="{3588FA25-C6F5-D845-A636-CC1642CAF01C}" dt="2024-09-16T06:13:48.259" v="47"/>
          <ac:inkMkLst>
            <pc:docMk/>
            <pc:sldMk cId="0" sldId="269"/>
            <ac:inkMk id="22" creationId="{6044CBAB-C426-D04B-F74B-E40EAA8C0103}"/>
          </ac:inkMkLst>
        </pc:inkChg>
      </pc:sldChg>
      <pc:sldChg chg="addSp delSp">
        <pc:chgData name="hjchen" userId="5b16bf7f-273f-43d9-98d5-9a365d3124d6" providerId="ADAL" clId="{3588FA25-C6F5-D845-A636-CC1642CAF01C}" dt="2024-09-16T06:48:55.642" v="153"/>
        <pc:sldMkLst>
          <pc:docMk/>
          <pc:sldMk cId="0" sldId="270"/>
        </pc:sldMkLst>
        <pc:inkChg chg="add del">
          <ac:chgData name="hjchen" userId="5b16bf7f-273f-43d9-98d5-9a365d3124d6" providerId="ADAL" clId="{3588FA25-C6F5-D845-A636-CC1642CAF01C}" dt="2024-09-16T06:14:44.507" v="56"/>
          <ac:inkMkLst>
            <pc:docMk/>
            <pc:sldMk cId="0" sldId="270"/>
            <ac:inkMk id="2" creationId="{C11A6919-E449-A777-3519-3872FEE57CB7}"/>
          </ac:inkMkLst>
        </pc:inkChg>
        <pc:inkChg chg="add del">
          <ac:chgData name="hjchen" userId="5b16bf7f-273f-43d9-98d5-9a365d3124d6" providerId="ADAL" clId="{3588FA25-C6F5-D845-A636-CC1642CAF01C}" dt="2024-09-16T06:14:44.507" v="56"/>
          <ac:inkMkLst>
            <pc:docMk/>
            <pc:sldMk cId="0" sldId="270"/>
            <ac:inkMk id="3" creationId="{AF00D3FF-F91C-F951-856F-E5783E9055F5}"/>
          </ac:inkMkLst>
        </pc:inkChg>
        <pc:inkChg chg="add del">
          <ac:chgData name="hjchen" userId="5b16bf7f-273f-43d9-98d5-9a365d3124d6" providerId="ADAL" clId="{3588FA25-C6F5-D845-A636-CC1642CAF01C}" dt="2024-09-16T06:14:44.507" v="56"/>
          <ac:inkMkLst>
            <pc:docMk/>
            <pc:sldMk cId="0" sldId="270"/>
            <ac:inkMk id="4" creationId="{666A73B2-680E-5661-F43C-93D1203FC779}"/>
          </ac:inkMkLst>
        </pc:inkChg>
        <pc:inkChg chg="add del">
          <ac:chgData name="hjchen" userId="5b16bf7f-273f-43d9-98d5-9a365d3124d6" providerId="ADAL" clId="{3588FA25-C6F5-D845-A636-CC1642CAF01C}" dt="2024-09-16T06:14:44.507" v="56"/>
          <ac:inkMkLst>
            <pc:docMk/>
            <pc:sldMk cId="0" sldId="270"/>
            <ac:inkMk id="5" creationId="{362BCDE8-0E00-925E-419B-C06E48E2EBA6}"/>
          </ac:inkMkLst>
        </pc:inkChg>
        <pc:inkChg chg="add del">
          <ac:chgData name="hjchen" userId="5b16bf7f-273f-43d9-98d5-9a365d3124d6" providerId="ADAL" clId="{3588FA25-C6F5-D845-A636-CC1642CAF01C}" dt="2024-09-16T06:14:44.507" v="56"/>
          <ac:inkMkLst>
            <pc:docMk/>
            <pc:sldMk cId="0" sldId="270"/>
            <ac:inkMk id="6" creationId="{90DCD54F-7060-9768-FDA1-8C50B6505506}"/>
          </ac:inkMkLst>
        </pc:inkChg>
        <pc:inkChg chg="add del">
          <ac:chgData name="hjchen" userId="5b16bf7f-273f-43d9-98d5-9a365d3124d6" providerId="ADAL" clId="{3588FA25-C6F5-D845-A636-CC1642CAF01C}" dt="2024-09-16T06:14:44.507" v="56"/>
          <ac:inkMkLst>
            <pc:docMk/>
            <pc:sldMk cId="0" sldId="270"/>
            <ac:inkMk id="7" creationId="{F8C075F3-4014-732B-044E-392193E1EA7F}"/>
          </ac:inkMkLst>
        </pc:inkChg>
        <pc:inkChg chg="add del">
          <ac:chgData name="hjchen" userId="5b16bf7f-273f-43d9-98d5-9a365d3124d6" providerId="ADAL" clId="{3588FA25-C6F5-D845-A636-CC1642CAF01C}" dt="2024-09-16T06:14:44.507" v="56"/>
          <ac:inkMkLst>
            <pc:docMk/>
            <pc:sldMk cId="0" sldId="270"/>
            <ac:inkMk id="8" creationId="{821EF885-B9A2-EA30-6154-2C230E197FE5}"/>
          </ac:inkMkLst>
        </pc:inkChg>
        <pc:inkChg chg="add del">
          <ac:chgData name="hjchen" userId="5b16bf7f-273f-43d9-98d5-9a365d3124d6" providerId="ADAL" clId="{3588FA25-C6F5-D845-A636-CC1642CAF01C}" dt="2024-09-16T06:14:44.507" v="56"/>
          <ac:inkMkLst>
            <pc:docMk/>
            <pc:sldMk cId="0" sldId="270"/>
            <ac:inkMk id="9" creationId="{E73795C9-F291-6352-F788-6BAA8CA29485}"/>
          </ac:inkMkLst>
        </pc:inkChg>
        <pc:inkChg chg="add reco">
          <ac:chgData name="hjchen" userId="5b16bf7f-273f-43d9-98d5-9a365d3124d6" providerId="ADAL" clId="{3588FA25-C6F5-D845-A636-CC1642CAF01C}" dt="2024-09-16T06:14:44.507" v="56"/>
          <ac:inkMkLst>
            <pc:docMk/>
            <pc:sldMk cId="0" sldId="270"/>
            <ac:inkMk id="10" creationId="{7ECB078A-4361-C00C-6256-7AF73408F560}"/>
          </ac:inkMkLst>
        </pc:inkChg>
        <pc:inkChg chg="add del">
          <ac:chgData name="hjchen" userId="5b16bf7f-273f-43d9-98d5-9a365d3124d6" providerId="ADAL" clId="{3588FA25-C6F5-D845-A636-CC1642CAF01C}" dt="2024-09-16T06:15:09.090" v="64"/>
          <ac:inkMkLst>
            <pc:docMk/>
            <pc:sldMk cId="0" sldId="270"/>
            <ac:inkMk id="11" creationId="{47064C09-EF66-1CEB-0E3F-D2FB04DE67A6}"/>
          </ac:inkMkLst>
        </pc:inkChg>
        <pc:inkChg chg="add del">
          <ac:chgData name="hjchen" userId="5b16bf7f-273f-43d9-98d5-9a365d3124d6" providerId="ADAL" clId="{3588FA25-C6F5-D845-A636-CC1642CAF01C}" dt="2024-09-16T06:15:09.090" v="64"/>
          <ac:inkMkLst>
            <pc:docMk/>
            <pc:sldMk cId="0" sldId="270"/>
            <ac:inkMk id="12" creationId="{170F68B5-6643-71D8-7A42-D47748DF8A8C}"/>
          </ac:inkMkLst>
        </pc:inkChg>
        <pc:inkChg chg="add del">
          <ac:chgData name="hjchen" userId="5b16bf7f-273f-43d9-98d5-9a365d3124d6" providerId="ADAL" clId="{3588FA25-C6F5-D845-A636-CC1642CAF01C}" dt="2024-09-16T06:15:09.090" v="64"/>
          <ac:inkMkLst>
            <pc:docMk/>
            <pc:sldMk cId="0" sldId="270"/>
            <ac:inkMk id="13" creationId="{EF5AC82A-F2E9-ECD1-27EB-155FA4E150CA}"/>
          </ac:inkMkLst>
        </pc:inkChg>
        <pc:inkChg chg="add del">
          <ac:chgData name="hjchen" userId="5b16bf7f-273f-43d9-98d5-9a365d3124d6" providerId="ADAL" clId="{3588FA25-C6F5-D845-A636-CC1642CAF01C}" dt="2024-09-16T06:15:09.090" v="64"/>
          <ac:inkMkLst>
            <pc:docMk/>
            <pc:sldMk cId="0" sldId="270"/>
            <ac:inkMk id="14" creationId="{D61A1A06-4F47-77AB-1268-CFD0B43BF9DB}"/>
          </ac:inkMkLst>
        </pc:inkChg>
        <pc:inkChg chg="add del">
          <ac:chgData name="hjchen" userId="5b16bf7f-273f-43d9-98d5-9a365d3124d6" providerId="ADAL" clId="{3588FA25-C6F5-D845-A636-CC1642CAF01C}" dt="2024-09-16T06:15:09.090" v="64"/>
          <ac:inkMkLst>
            <pc:docMk/>
            <pc:sldMk cId="0" sldId="270"/>
            <ac:inkMk id="15" creationId="{4376E1D3-9533-7C8F-0F78-3208B1E8B89D}"/>
          </ac:inkMkLst>
        </pc:inkChg>
        <pc:inkChg chg="add del">
          <ac:chgData name="hjchen" userId="5b16bf7f-273f-43d9-98d5-9a365d3124d6" providerId="ADAL" clId="{3588FA25-C6F5-D845-A636-CC1642CAF01C}" dt="2024-09-16T06:15:09.090" v="64"/>
          <ac:inkMkLst>
            <pc:docMk/>
            <pc:sldMk cId="0" sldId="270"/>
            <ac:inkMk id="16" creationId="{86B29392-C88B-9E19-75A2-AFC6E63EACAE}"/>
          </ac:inkMkLst>
        </pc:inkChg>
        <pc:inkChg chg="add del">
          <ac:chgData name="hjchen" userId="5b16bf7f-273f-43d9-98d5-9a365d3124d6" providerId="ADAL" clId="{3588FA25-C6F5-D845-A636-CC1642CAF01C}" dt="2024-09-16T06:15:09.090" v="64"/>
          <ac:inkMkLst>
            <pc:docMk/>
            <pc:sldMk cId="0" sldId="270"/>
            <ac:inkMk id="17" creationId="{DE049785-C32D-1145-000A-2151EF406436}"/>
          </ac:inkMkLst>
        </pc:inkChg>
        <pc:inkChg chg="add reco">
          <ac:chgData name="hjchen" userId="5b16bf7f-273f-43d9-98d5-9a365d3124d6" providerId="ADAL" clId="{3588FA25-C6F5-D845-A636-CC1642CAF01C}" dt="2024-09-16T06:15:09.090" v="64"/>
          <ac:inkMkLst>
            <pc:docMk/>
            <pc:sldMk cId="0" sldId="270"/>
            <ac:inkMk id="18" creationId="{34C76B8E-9AB0-AACE-D2FD-32434EA2F9AD}"/>
          </ac:inkMkLst>
        </pc:inkChg>
        <pc:inkChg chg="add del">
          <ac:chgData name="hjchen" userId="5b16bf7f-273f-43d9-98d5-9a365d3124d6" providerId="ADAL" clId="{3588FA25-C6F5-D845-A636-CC1642CAF01C}" dt="2024-09-16T06:48:43.058" v="149"/>
          <ac:inkMkLst>
            <pc:docMk/>
            <pc:sldMk cId="0" sldId="270"/>
            <ac:inkMk id="19" creationId="{01C07E6B-9DA2-D9AC-D816-A205E92FBFBE}"/>
          </ac:inkMkLst>
        </pc:inkChg>
        <pc:inkChg chg="add del">
          <ac:chgData name="hjchen" userId="5b16bf7f-273f-43d9-98d5-9a365d3124d6" providerId="ADAL" clId="{3588FA25-C6F5-D845-A636-CC1642CAF01C}" dt="2024-09-16T06:48:43.058" v="149"/>
          <ac:inkMkLst>
            <pc:docMk/>
            <pc:sldMk cId="0" sldId="270"/>
            <ac:inkMk id="20" creationId="{6E00A9E3-A37F-DA96-385B-387F31E17185}"/>
          </ac:inkMkLst>
        </pc:inkChg>
        <pc:inkChg chg="add del">
          <ac:chgData name="hjchen" userId="5b16bf7f-273f-43d9-98d5-9a365d3124d6" providerId="ADAL" clId="{3588FA25-C6F5-D845-A636-CC1642CAF01C}" dt="2024-09-16T06:48:43.058" v="149"/>
          <ac:inkMkLst>
            <pc:docMk/>
            <pc:sldMk cId="0" sldId="270"/>
            <ac:inkMk id="21" creationId="{90EA2F40-6A57-6912-93DF-217FCA910008}"/>
          </ac:inkMkLst>
        </pc:inkChg>
        <pc:inkChg chg="add del">
          <ac:chgData name="hjchen" userId="5b16bf7f-273f-43d9-98d5-9a365d3124d6" providerId="ADAL" clId="{3588FA25-C6F5-D845-A636-CC1642CAF01C}" dt="2024-09-16T06:48:43.058" v="149"/>
          <ac:inkMkLst>
            <pc:docMk/>
            <pc:sldMk cId="0" sldId="270"/>
            <ac:inkMk id="22" creationId="{D383A183-3B91-C63C-0A67-B5719BF75414}"/>
          </ac:inkMkLst>
        </pc:inkChg>
        <pc:inkChg chg="add reco">
          <ac:chgData name="hjchen" userId="5b16bf7f-273f-43d9-98d5-9a365d3124d6" providerId="ADAL" clId="{3588FA25-C6F5-D845-A636-CC1642CAF01C}" dt="2024-09-16T06:48:43.058" v="149"/>
          <ac:inkMkLst>
            <pc:docMk/>
            <pc:sldMk cId="0" sldId="270"/>
            <ac:inkMk id="23" creationId="{7E9403EC-C86E-B0C5-73A9-AE973116DD82}"/>
          </ac:inkMkLst>
        </pc:inkChg>
        <pc:inkChg chg="add del">
          <ac:chgData name="hjchen" userId="5b16bf7f-273f-43d9-98d5-9a365d3124d6" providerId="ADAL" clId="{3588FA25-C6F5-D845-A636-CC1642CAF01C}" dt="2024-09-16T06:48:55.642" v="153"/>
          <ac:inkMkLst>
            <pc:docMk/>
            <pc:sldMk cId="0" sldId="270"/>
            <ac:inkMk id="24" creationId="{A0053CD1-699B-EF84-4046-C0760E6E58BA}"/>
          </ac:inkMkLst>
        </pc:inkChg>
        <pc:inkChg chg="add del">
          <ac:chgData name="hjchen" userId="5b16bf7f-273f-43d9-98d5-9a365d3124d6" providerId="ADAL" clId="{3588FA25-C6F5-D845-A636-CC1642CAF01C}" dt="2024-09-16T06:48:55.642" v="153"/>
          <ac:inkMkLst>
            <pc:docMk/>
            <pc:sldMk cId="0" sldId="270"/>
            <ac:inkMk id="25" creationId="{BA38B892-23AD-5B49-F792-53D9444C10D3}"/>
          </ac:inkMkLst>
        </pc:inkChg>
        <pc:inkChg chg="add del">
          <ac:chgData name="hjchen" userId="5b16bf7f-273f-43d9-98d5-9a365d3124d6" providerId="ADAL" clId="{3588FA25-C6F5-D845-A636-CC1642CAF01C}" dt="2024-09-16T06:48:55.642" v="153"/>
          <ac:inkMkLst>
            <pc:docMk/>
            <pc:sldMk cId="0" sldId="270"/>
            <ac:inkMk id="26" creationId="{2C3749A7-0F22-0179-6A53-7C86258C0F44}"/>
          </ac:inkMkLst>
        </pc:inkChg>
        <pc:inkChg chg="add reco">
          <ac:chgData name="hjchen" userId="5b16bf7f-273f-43d9-98d5-9a365d3124d6" providerId="ADAL" clId="{3588FA25-C6F5-D845-A636-CC1642CAF01C}" dt="2024-09-16T06:48:55.642" v="153"/>
          <ac:inkMkLst>
            <pc:docMk/>
            <pc:sldMk cId="0" sldId="270"/>
            <ac:inkMk id="27" creationId="{F9A1AA71-85C5-A2D7-89FA-1B9AB00091DB}"/>
          </ac:inkMkLst>
        </pc:inkChg>
      </pc:sldChg>
      <pc:sldChg chg="addSp delSp">
        <pc:chgData name="hjchen" userId="5b16bf7f-273f-43d9-98d5-9a365d3124d6" providerId="ADAL" clId="{3588FA25-C6F5-D845-A636-CC1642CAF01C}" dt="2024-09-16T06:16:28.553" v="69"/>
        <pc:sldMkLst>
          <pc:docMk/>
          <pc:sldMk cId="0" sldId="274"/>
        </pc:sldMkLst>
        <pc:inkChg chg="add del">
          <ac:chgData name="hjchen" userId="5b16bf7f-273f-43d9-98d5-9a365d3124d6" providerId="ADAL" clId="{3588FA25-C6F5-D845-A636-CC1642CAF01C}" dt="2024-09-16T06:16:28.553" v="69"/>
          <ac:inkMkLst>
            <pc:docMk/>
            <pc:sldMk cId="0" sldId="274"/>
            <ac:inkMk id="2" creationId="{2EB1DA40-B3F8-814F-E807-C68014719AFB}"/>
          </ac:inkMkLst>
        </pc:inkChg>
        <pc:inkChg chg="add del">
          <ac:chgData name="hjchen" userId="5b16bf7f-273f-43d9-98d5-9a365d3124d6" providerId="ADAL" clId="{3588FA25-C6F5-D845-A636-CC1642CAF01C}" dt="2024-09-16T06:16:28.553" v="69"/>
          <ac:inkMkLst>
            <pc:docMk/>
            <pc:sldMk cId="0" sldId="274"/>
            <ac:inkMk id="3" creationId="{760D7B20-598B-CA41-3BD3-E2CCC7C97DF5}"/>
          </ac:inkMkLst>
        </pc:inkChg>
        <pc:inkChg chg="add del">
          <ac:chgData name="hjchen" userId="5b16bf7f-273f-43d9-98d5-9a365d3124d6" providerId="ADAL" clId="{3588FA25-C6F5-D845-A636-CC1642CAF01C}" dt="2024-09-16T06:16:28.553" v="69"/>
          <ac:inkMkLst>
            <pc:docMk/>
            <pc:sldMk cId="0" sldId="274"/>
            <ac:inkMk id="4" creationId="{56E0224B-37E3-00B7-EEA0-BE500C116CD0}"/>
          </ac:inkMkLst>
        </pc:inkChg>
        <pc:inkChg chg="add del">
          <ac:chgData name="hjchen" userId="5b16bf7f-273f-43d9-98d5-9a365d3124d6" providerId="ADAL" clId="{3588FA25-C6F5-D845-A636-CC1642CAF01C}" dt="2024-09-16T06:16:28.553" v="69"/>
          <ac:inkMkLst>
            <pc:docMk/>
            <pc:sldMk cId="0" sldId="274"/>
            <ac:inkMk id="5" creationId="{9E4BD3ED-F6D2-8BC9-ED21-CC4CD5DBF467}"/>
          </ac:inkMkLst>
        </pc:inkChg>
        <pc:inkChg chg="add reco">
          <ac:chgData name="hjchen" userId="5b16bf7f-273f-43d9-98d5-9a365d3124d6" providerId="ADAL" clId="{3588FA25-C6F5-D845-A636-CC1642CAF01C}" dt="2024-09-16T06:16:28.553" v="69"/>
          <ac:inkMkLst>
            <pc:docMk/>
            <pc:sldMk cId="0" sldId="274"/>
            <ac:inkMk id="6" creationId="{860EC122-8608-66B1-B7A4-C84145731D50}"/>
          </ac:inkMkLst>
        </pc:inkChg>
      </pc:sldChg>
      <pc:sldChg chg="addSp delSp">
        <pc:chgData name="hjchen" userId="5b16bf7f-273f-43d9-98d5-9a365d3124d6" providerId="ADAL" clId="{3588FA25-C6F5-D845-A636-CC1642CAF01C}" dt="2024-09-16T06:18:01.952" v="80"/>
        <pc:sldMkLst>
          <pc:docMk/>
          <pc:sldMk cId="0" sldId="278"/>
        </pc:sldMkLst>
        <pc:inkChg chg="add del">
          <ac:chgData name="hjchen" userId="5b16bf7f-273f-43d9-98d5-9a365d3124d6" providerId="ADAL" clId="{3588FA25-C6F5-D845-A636-CC1642CAF01C}" dt="2024-09-16T06:17:56.399" v="75"/>
          <ac:inkMkLst>
            <pc:docMk/>
            <pc:sldMk cId="0" sldId="278"/>
            <ac:inkMk id="2" creationId="{CC981626-A702-23F2-FA10-0A8AA5ED3B3B}"/>
          </ac:inkMkLst>
        </pc:inkChg>
        <pc:inkChg chg="add del">
          <ac:chgData name="hjchen" userId="5b16bf7f-273f-43d9-98d5-9a365d3124d6" providerId="ADAL" clId="{3588FA25-C6F5-D845-A636-CC1642CAF01C}" dt="2024-09-16T06:17:56.399" v="75"/>
          <ac:inkMkLst>
            <pc:docMk/>
            <pc:sldMk cId="0" sldId="278"/>
            <ac:inkMk id="3" creationId="{3E737B0F-6290-2B4F-70E3-257763F10DBB}"/>
          </ac:inkMkLst>
        </pc:inkChg>
        <pc:inkChg chg="add del">
          <ac:chgData name="hjchen" userId="5b16bf7f-273f-43d9-98d5-9a365d3124d6" providerId="ADAL" clId="{3588FA25-C6F5-D845-A636-CC1642CAF01C}" dt="2024-09-16T06:17:56.399" v="75"/>
          <ac:inkMkLst>
            <pc:docMk/>
            <pc:sldMk cId="0" sldId="278"/>
            <ac:inkMk id="4" creationId="{EF43354C-5166-19CC-A236-6940647A7F7B}"/>
          </ac:inkMkLst>
        </pc:inkChg>
        <pc:inkChg chg="add del">
          <ac:chgData name="hjchen" userId="5b16bf7f-273f-43d9-98d5-9a365d3124d6" providerId="ADAL" clId="{3588FA25-C6F5-D845-A636-CC1642CAF01C}" dt="2024-09-16T06:17:56.399" v="75"/>
          <ac:inkMkLst>
            <pc:docMk/>
            <pc:sldMk cId="0" sldId="278"/>
            <ac:inkMk id="5" creationId="{226A32F4-49C4-0238-B95D-B46C546EB00C}"/>
          </ac:inkMkLst>
        </pc:inkChg>
        <pc:inkChg chg="add del">
          <ac:chgData name="hjchen" userId="5b16bf7f-273f-43d9-98d5-9a365d3124d6" providerId="ADAL" clId="{3588FA25-C6F5-D845-A636-CC1642CAF01C}" dt="2024-09-16T06:17:56.399" v="75"/>
          <ac:inkMkLst>
            <pc:docMk/>
            <pc:sldMk cId="0" sldId="278"/>
            <ac:inkMk id="6" creationId="{FC872533-2AE5-C5CC-7BEC-05A2E6906FE0}"/>
          </ac:inkMkLst>
        </pc:inkChg>
        <pc:inkChg chg="add reco">
          <ac:chgData name="hjchen" userId="5b16bf7f-273f-43d9-98d5-9a365d3124d6" providerId="ADAL" clId="{3588FA25-C6F5-D845-A636-CC1642CAF01C}" dt="2024-09-16T06:17:56.399" v="75"/>
          <ac:inkMkLst>
            <pc:docMk/>
            <pc:sldMk cId="0" sldId="278"/>
            <ac:inkMk id="7" creationId="{93E52D2F-0602-6DDB-1446-2997C8E55716}"/>
          </ac:inkMkLst>
        </pc:inkChg>
        <pc:inkChg chg="add">
          <ac:chgData name="hjchen" userId="5b16bf7f-273f-43d9-98d5-9a365d3124d6" providerId="ADAL" clId="{3588FA25-C6F5-D845-A636-CC1642CAF01C}" dt="2024-09-16T06:17:57.617" v="76"/>
          <ac:inkMkLst>
            <pc:docMk/>
            <pc:sldMk cId="0" sldId="278"/>
            <ac:inkMk id="8" creationId="{C7DEBA6C-CF43-0236-C160-0A28705B5EC9}"/>
          </ac:inkMkLst>
        </pc:inkChg>
        <pc:inkChg chg="add">
          <ac:chgData name="hjchen" userId="5b16bf7f-273f-43d9-98d5-9a365d3124d6" providerId="ADAL" clId="{3588FA25-C6F5-D845-A636-CC1642CAF01C}" dt="2024-09-16T06:17:57.831" v="77"/>
          <ac:inkMkLst>
            <pc:docMk/>
            <pc:sldMk cId="0" sldId="278"/>
            <ac:inkMk id="9" creationId="{4DD8A209-D4CB-DA2F-C79D-D25EA18EAADC}"/>
          </ac:inkMkLst>
        </pc:inkChg>
        <pc:inkChg chg="add del">
          <ac:chgData name="hjchen" userId="5b16bf7f-273f-43d9-98d5-9a365d3124d6" providerId="ADAL" clId="{3588FA25-C6F5-D845-A636-CC1642CAF01C}" dt="2024-09-16T06:18:01.952" v="80"/>
          <ac:inkMkLst>
            <pc:docMk/>
            <pc:sldMk cId="0" sldId="278"/>
            <ac:inkMk id="10" creationId="{4654CFBF-64C1-28E6-0756-D25C40CCD331}"/>
          </ac:inkMkLst>
        </pc:inkChg>
        <pc:inkChg chg="add del">
          <ac:chgData name="hjchen" userId="5b16bf7f-273f-43d9-98d5-9a365d3124d6" providerId="ADAL" clId="{3588FA25-C6F5-D845-A636-CC1642CAF01C}" dt="2024-09-16T06:18:01.952" v="80"/>
          <ac:inkMkLst>
            <pc:docMk/>
            <pc:sldMk cId="0" sldId="278"/>
            <ac:inkMk id="11" creationId="{AB4647CF-B837-2ABB-5F91-DB04A1BABD74}"/>
          </ac:inkMkLst>
        </pc:inkChg>
        <pc:inkChg chg="add reco">
          <ac:chgData name="hjchen" userId="5b16bf7f-273f-43d9-98d5-9a365d3124d6" providerId="ADAL" clId="{3588FA25-C6F5-D845-A636-CC1642CAF01C}" dt="2024-09-16T06:18:01.952" v="80"/>
          <ac:inkMkLst>
            <pc:docMk/>
            <pc:sldMk cId="0" sldId="278"/>
            <ac:inkMk id="12" creationId="{5D38D794-BA62-247F-E779-4A5379FE6FD2}"/>
          </ac:inkMkLst>
        </pc:inkChg>
      </pc:sldChg>
      <pc:sldChg chg="addSp delSp">
        <pc:chgData name="hjchen" userId="5b16bf7f-273f-43d9-98d5-9a365d3124d6" providerId="ADAL" clId="{3588FA25-C6F5-D845-A636-CC1642CAF01C}" dt="2024-09-16T06:21:48.865" v="88"/>
        <pc:sldMkLst>
          <pc:docMk/>
          <pc:sldMk cId="0" sldId="282"/>
        </pc:sldMkLst>
        <pc:inkChg chg="add del">
          <ac:chgData name="hjchen" userId="5b16bf7f-273f-43d9-98d5-9a365d3124d6" providerId="ADAL" clId="{3588FA25-C6F5-D845-A636-CC1642CAF01C}" dt="2024-09-16T06:21:48.865" v="88"/>
          <ac:inkMkLst>
            <pc:docMk/>
            <pc:sldMk cId="0" sldId="282"/>
            <ac:inkMk id="2" creationId="{5B6798E4-D997-1CA0-B8CF-12A7E329F85D}"/>
          </ac:inkMkLst>
        </pc:inkChg>
        <pc:inkChg chg="add del">
          <ac:chgData name="hjchen" userId="5b16bf7f-273f-43d9-98d5-9a365d3124d6" providerId="ADAL" clId="{3588FA25-C6F5-D845-A636-CC1642CAF01C}" dt="2024-09-16T06:21:48.865" v="88"/>
          <ac:inkMkLst>
            <pc:docMk/>
            <pc:sldMk cId="0" sldId="282"/>
            <ac:inkMk id="3" creationId="{FDD161E1-0E1E-BE53-ABCE-B5245B1577BB}"/>
          </ac:inkMkLst>
        </pc:inkChg>
        <pc:inkChg chg="add del">
          <ac:chgData name="hjchen" userId="5b16bf7f-273f-43d9-98d5-9a365d3124d6" providerId="ADAL" clId="{3588FA25-C6F5-D845-A636-CC1642CAF01C}" dt="2024-09-16T06:21:48.865" v="88"/>
          <ac:inkMkLst>
            <pc:docMk/>
            <pc:sldMk cId="0" sldId="282"/>
            <ac:inkMk id="4" creationId="{90B44DB1-7E9B-2713-F969-33051A1042AA}"/>
          </ac:inkMkLst>
        </pc:inkChg>
        <pc:inkChg chg="add del">
          <ac:chgData name="hjchen" userId="5b16bf7f-273f-43d9-98d5-9a365d3124d6" providerId="ADAL" clId="{3588FA25-C6F5-D845-A636-CC1642CAF01C}" dt="2024-09-16T06:21:48.865" v="88"/>
          <ac:inkMkLst>
            <pc:docMk/>
            <pc:sldMk cId="0" sldId="282"/>
            <ac:inkMk id="5" creationId="{EDA4900C-DEF0-6B49-C6C2-5F19985228FE}"/>
          </ac:inkMkLst>
        </pc:inkChg>
        <pc:inkChg chg="add del">
          <ac:chgData name="hjchen" userId="5b16bf7f-273f-43d9-98d5-9a365d3124d6" providerId="ADAL" clId="{3588FA25-C6F5-D845-A636-CC1642CAF01C}" dt="2024-09-16T06:21:48.865" v="88"/>
          <ac:inkMkLst>
            <pc:docMk/>
            <pc:sldMk cId="0" sldId="282"/>
            <ac:inkMk id="6" creationId="{7CA0042E-B8F7-BC8C-6C37-BDC461F61794}"/>
          </ac:inkMkLst>
        </pc:inkChg>
        <pc:inkChg chg="add del">
          <ac:chgData name="hjchen" userId="5b16bf7f-273f-43d9-98d5-9a365d3124d6" providerId="ADAL" clId="{3588FA25-C6F5-D845-A636-CC1642CAF01C}" dt="2024-09-16T06:21:48.865" v="88"/>
          <ac:inkMkLst>
            <pc:docMk/>
            <pc:sldMk cId="0" sldId="282"/>
            <ac:inkMk id="7" creationId="{A4908EB2-738C-CBD2-DEA3-431740B948B9}"/>
          </ac:inkMkLst>
        </pc:inkChg>
        <pc:inkChg chg="add del">
          <ac:chgData name="hjchen" userId="5b16bf7f-273f-43d9-98d5-9a365d3124d6" providerId="ADAL" clId="{3588FA25-C6F5-D845-A636-CC1642CAF01C}" dt="2024-09-16T06:21:48.865" v="88"/>
          <ac:inkMkLst>
            <pc:docMk/>
            <pc:sldMk cId="0" sldId="282"/>
            <ac:inkMk id="8" creationId="{C323E237-19F8-8D5A-A1D8-D9464155A4B1}"/>
          </ac:inkMkLst>
        </pc:inkChg>
        <pc:inkChg chg="add reco">
          <ac:chgData name="hjchen" userId="5b16bf7f-273f-43d9-98d5-9a365d3124d6" providerId="ADAL" clId="{3588FA25-C6F5-D845-A636-CC1642CAF01C}" dt="2024-09-16T06:21:48.865" v="88"/>
          <ac:inkMkLst>
            <pc:docMk/>
            <pc:sldMk cId="0" sldId="282"/>
            <ac:inkMk id="9" creationId="{015CF634-0EA9-CF74-F531-A5C86A96D008}"/>
          </ac:inkMkLst>
        </pc:inkChg>
      </pc:sldChg>
      <pc:sldChg chg="addSp delSp">
        <pc:chgData name="hjchen" userId="5b16bf7f-273f-43d9-98d5-9a365d3124d6" providerId="ADAL" clId="{3588FA25-C6F5-D845-A636-CC1642CAF01C}" dt="2024-09-16T06:23:52.372" v="94"/>
        <pc:sldMkLst>
          <pc:docMk/>
          <pc:sldMk cId="0" sldId="285"/>
        </pc:sldMkLst>
        <pc:inkChg chg="add">
          <ac:chgData name="hjchen" userId="5b16bf7f-273f-43d9-98d5-9a365d3124d6" providerId="ADAL" clId="{3588FA25-C6F5-D845-A636-CC1642CAF01C}" dt="2024-09-16T06:23:48.465" v="89"/>
          <ac:inkMkLst>
            <pc:docMk/>
            <pc:sldMk cId="0" sldId="285"/>
            <ac:inkMk id="2" creationId="{622A5421-EDFD-230A-4561-3524E2F872A0}"/>
          </ac:inkMkLst>
        </pc:inkChg>
        <pc:inkChg chg="add del">
          <ac:chgData name="hjchen" userId="5b16bf7f-273f-43d9-98d5-9a365d3124d6" providerId="ADAL" clId="{3588FA25-C6F5-D845-A636-CC1642CAF01C}" dt="2024-09-16T06:23:52.372" v="94"/>
          <ac:inkMkLst>
            <pc:docMk/>
            <pc:sldMk cId="0" sldId="285"/>
            <ac:inkMk id="3" creationId="{BB189A34-DEA2-4539-1B5A-4FBC3B57177A}"/>
          </ac:inkMkLst>
        </pc:inkChg>
        <pc:inkChg chg="add del">
          <ac:chgData name="hjchen" userId="5b16bf7f-273f-43d9-98d5-9a365d3124d6" providerId="ADAL" clId="{3588FA25-C6F5-D845-A636-CC1642CAF01C}" dt="2024-09-16T06:23:52.372" v="94"/>
          <ac:inkMkLst>
            <pc:docMk/>
            <pc:sldMk cId="0" sldId="285"/>
            <ac:inkMk id="4" creationId="{24A00C82-F3C2-5EDB-62E4-F9B962E56A31}"/>
          </ac:inkMkLst>
        </pc:inkChg>
        <pc:inkChg chg="add del">
          <ac:chgData name="hjchen" userId="5b16bf7f-273f-43d9-98d5-9a365d3124d6" providerId="ADAL" clId="{3588FA25-C6F5-D845-A636-CC1642CAF01C}" dt="2024-09-16T06:23:52.372" v="94"/>
          <ac:inkMkLst>
            <pc:docMk/>
            <pc:sldMk cId="0" sldId="285"/>
            <ac:inkMk id="5" creationId="{3E5BCF13-A307-92FA-8C5B-0A867CF18E7A}"/>
          </ac:inkMkLst>
        </pc:inkChg>
        <pc:inkChg chg="add del">
          <ac:chgData name="hjchen" userId="5b16bf7f-273f-43d9-98d5-9a365d3124d6" providerId="ADAL" clId="{3588FA25-C6F5-D845-A636-CC1642CAF01C}" dt="2024-09-16T06:23:52.372" v="94"/>
          <ac:inkMkLst>
            <pc:docMk/>
            <pc:sldMk cId="0" sldId="285"/>
            <ac:inkMk id="6" creationId="{FD06B87E-C792-07B4-DCB0-D7C23DEE722E}"/>
          </ac:inkMkLst>
        </pc:inkChg>
        <pc:inkChg chg="add reco">
          <ac:chgData name="hjchen" userId="5b16bf7f-273f-43d9-98d5-9a365d3124d6" providerId="ADAL" clId="{3588FA25-C6F5-D845-A636-CC1642CAF01C}" dt="2024-09-16T06:23:52.372" v="94"/>
          <ac:inkMkLst>
            <pc:docMk/>
            <pc:sldMk cId="0" sldId="285"/>
            <ac:inkMk id="7" creationId="{6DDE200F-7411-ABF1-58ED-656D30E477AD}"/>
          </ac:inkMkLst>
        </pc:inkChg>
        <pc:inkChg chg="add reco">
          <ac:chgData name="hjchen" userId="5b16bf7f-273f-43d9-98d5-9a365d3124d6" providerId="ADAL" clId="{3588FA25-C6F5-D845-A636-CC1642CAF01C}" dt="2024-09-16T06:23:52.372" v="94"/>
          <ac:inkMkLst>
            <pc:docMk/>
            <pc:sldMk cId="0" sldId="285"/>
            <ac:inkMk id="8" creationId="{8F85FD27-4D33-A296-564A-4455677FE531}"/>
          </ac:inkMkLst>
        </pc:inkChg>
      </pc:sldChg>
      <pc:sldChg chg="addSp delSp">
        <pc:chgData name="hjchen" userId="5b16bf7f-273f-43d9-98d5-9a365d3124d6" providerId="ADAL" clId="{3588FA25-C6F5-D845-A636-CC1642CAF01C}" dt="2024-09-16T06:27:16.033" v="105"/>
        <pc:sldMkLst>
          <pc:docMk/>
          <pc:sldMk cId="0" sldId="298"/>
        </pc:sldMkLst>
        <pc:inkChg chg="add del">
          <ac:chgData name="hjchen" userId="5b16bf7f-273f-43d9-98d5-9a365d3124d6" providerId="ADAL" clId="{3588FA25-C6F5-D845-A636-CC1642CAF01C}" dt="2024-09-16T06:27:05.787" v="99"/>
          <ac:inkMkLst>
            <pc:docMk/>
            <pc:sldMk cId="0" sldId="298"/>
            <ac:inkMk id="2" creationId="{6CBE6961-D515-1633-86D6-2D3DE5F0A21B}"/>
          </ac:inkMkLst>
        </pc:inkChg>
        <pc:inkChg chg="add del">
          <ac:chgData name="hjchen" userId="5b16bf7f-273f-43d9-98d5-9a365d3124d6" providerId="ADAL" clId="{3588FA25-C6F5-D845-A636-CC1642CAF01C}" dt="2024-09-16T06:27:05.787" v="99"/>
          <ac:inkMkLst>
            <pc:docMk/>
            <pc:sldMk cId="0" sldId="298"/>
            <ac:inkMk id="3" creationId="{D7AA7BBF-B63B-DA12-D439-32792001AC97}"/>
          </ac:inkMkLst>
        </pc:inkChg>
        <pc:inkChg chg="add del">
          <ac:chgData name="hjchen" userId="5b16bf7f-273f-43d9-98d5-9a365d3124d6" providerId="ADAL" clId="{3588FA25-C6F5-D845-A636-CC1642CAF01C}" dt="2024-09-16T06:27:05.787" v="99"/>
          <ac:inkMkLst>
            <pc:docMk/>
            <pc:sldMk cId="0" sldId="298"/>
            <ac:inkMk id="4" creationId="{5DD03909-5E82-8983-0D54-AD306C44657D}"/>
          </ac:inkMkLst>
        </pc:inkChg>
        <pc:inkChg chg="add del">
          <ac:chgData name="hjchen" userId="5b16bf7f-273f-43d9-98d5-9a365d3124d6" providerId="ADAL" clId="{3588FA25-C6F5-D845-A636-CC1642CAF01C}" dt="2024-09-16T06:27:05.787" v="99"/>
          <ac:inkMkLst>
            <pc:docMk/>
            <pc:sldMk cId="0" sldId="298"/>
            <ac:inkMk id="5" creationId="{A3270088-1658-D2E5-2693-896760AF2DE9}"/>
          </ac:inkMkLst>
        </pc:inkChg>
        <pc:inkChg chg="add reco">
          <ac:chgData name="hjchen" userId="5b16bf7f-273f-43d9-98d5-9a365d3124d6" providerId="ADAL" clId="{3588FA25-C6F5-D845-A636-CC1642CAF01C}" dt="2024-09-16T06:27:05.787" v="99"/>
          <ac:inkMkLst>
            <pc:docMk/>
            <pc:sldMk cId="0" sldId="298"/>
            <ac:inkMk id="6" creationId="{3F6E9A4D-EBDD-26F2-C4E9-C27D48512607}"/>
          </ac:inkMkLst>
        </pc:inkChg>
        <pc:inkChg chg="add del">
          <ac:chgData name="hjchen" userId="5b16bf7f-273f-43d9-98d5-9a365d3124d6" providerId="ADAL" clId="{3588FA25-C6F5-D845-A636-CC1642CAF01C}" dt="2024-09-16T06:27:10.258" v="103"/>
          <ac:inkMkLst>
            <pc:docMk/>
            <pc:sldMk cId="0" sldId="298"/>
            <ac:inkMk id="7" creationId="{B344C438-BEB6-711A-A3C0-A9AAF8A74DDD}"/>
          </ac:inkMkLst>
        </pc:inkChg>
        <pc:inkChg chg="add del">
          <ac:chgData name="hjchen" userId="5b16bf7f-273f-43d9-98d5-9a365d3124d6" providerId="ADAL" clId="{3588FA25-C6F5-D845-A636-CC1642CAF01C}" dt="2024-09-16T06:27:10.258" v="103"/>
          <ac:inkMkLst>
            <pc:docMk/>
            <pc:sldMk cId="0" sldId="298"/>
            <ac:inkMk id="8" creationId="{3AC33CE1-1C21-FE81-EE3C-E22CDF203551}"/>
          </ac:inkMkLst>
        </pc:inkChg>
        <pc:inkChg chg="add del">
          <ac:chgData name="hjchen" userId="5b16bf7f-273f-43d9-98d5-9a365d3124d6" providerId="ADAL" clId="{3588FA25-C6F5-D845-A636-CC1642CAF01C}" dt="2024-09-16T06:27:10.258" v="103"/>
          <ac:inkMkLst>
            <pc:docMk/>
            <pc:sldMk cId="0" sldId="298"/>
            <ac:inkMk id="9" creationId="{2C7EBD89-295E-D427-9D6F-D635710050E0}"/>
          </ac:inkMkLst>
        </pc:inkChg>
        <pc:inkChg chg="add reco">
          <ac:chgData name="hjchen" userId="5b16bf7f-273f-43d9-98d5-9a365d3124d6" providerId="ADAL" clId="{3588FA25-C6F5-D845-A636-CC1642CAF01C}" dt="2024-09-16T06:27:10.258" v="103"/>
          <ac:inkMkLst>
            <pc:docMk/>
            <pc:sldMk cId="0" sldId="298"/>
            <ac:inkMk id="10" creationId="{A7AB260B-359D-443F-F218-2426A09D3F27}"/>
          </ac:inkMkLst>
        </pc:inkChg>
        <pc:inkChg chg="add">
          <ac:chgData name="hjchen" userId="5b16bf7f-273f-43d9-98d5-9a365d3124d6" providerId="ADAL" clId="{3588FA25-C6F5-D845-A636-CC1642CAF01C}" dt="2024-09-16T06:27:15.445" v="104"/>
          <ac:inkMkLst>
            <pc:docMk/>
            <pc:sldMk cId="0" sldId="298"/>
            <ac:inkMk id="11" creationId="{8DCAD467-E8B7-87BE-4DBA-BAA691FAA74B}"/>
          </ac:inkMkLst>
        </pc:inkChg>
        <pc:inkChg chg="add">
          <ac:chgData name="hjchen" userId="5b16bf7f-273f-43d9-98d5-9a365d3124d6" providerId="ADAL" clId="{3588FA25-C6F5-D845-A636-CC1642CAF01C}" dt="2024-09-16T06:27:16.033" v="105"/>
          <ac:inkMkLst>
            <pc:docMk/>
            <pc:sldMk cId="0" sldId="298"/>
            <ac:inkMk id="12" creationId="{04A24837-ADBC-4414-0701-55F7A29B512B}"/>
          </ac:inkMkLst>
        </pc:inkChg>
      </pc:sldChg>
      <pc:sldChg chg="addSp">
        <pc:chgData name="hjchen" userId="5b16bf7f-273f-43d9-98d5-9a365d3124d6" providerId="ADAL" clId="{3588FA25-C6F5-D845-A636-CC1642CAF01C}" dt="2024-09-16T06:28:55.073" v="106"/>
        <pc:sldMkLst>
          <pc:docMk/>
          <pc:sldMk cId="0" sldId="301"/>
        </pc:sldMkLst>
        <pc:inkChg chg="add">
          <ac:chgData name="hjchen" userId="5b16bf7f-273f-43d9-98d5-9a365d3124d6" providerId="ADAL" clId="{3588FA25-C6F5-D845-A636-CC1642CAF01C}" dt="2024-09-16T06:28:55.073" v="106"/>
          <ac:inkMkLst>
            <pc:docMk/>
            <pc:sldMk cId="0" sldId="301"/>
            <ac:inkMk id="2" creationId="{F770DC02-E076-CDA6-7956-A4B4AB07390F}"/>
          </ac:inkMkLst>
        </pc:inkChg>
      </pc:sldChg>
      <pc:sldChg chg="addSp">
        <pc:chgData name="hjchen" userId="5b16bf7f-273f-43d9-98d5-9a365d3124d6" providerId="ADAL" clId="{3588FA25-C6F5-D845-A636-CC1642CAF01C}" dt="2024-09-16T06:34:16.478" v="108"/>
        <pc:sldMkLst>
          <pc:docMk/>
          <pc:sldMk cId="0" sldId="323"/>
        </pc:sldMkLst>
        <pc:inkChg chg="add">
          <ac:chgData name="hjchen" userId="5b16bf7f-273f-43d9-98d5-9a365d3124d6" providerId="ADAL" clId="{3588FA25-C6F5-D845-A636-CC1642CAF01C}" dt="2024-09-16T06:34:10.935" v="107"/>
          <ac:inkMkLst>
            <pc:docMk/>
            <pc:sldMk cId="0" sldId="323"/>
            <ac:inkMk id="2" creationId="{78B3635A-7C69-BE6E-3379-32690CAE9D28}"/>
          </ac:inkMkLst>
        </pc:inkChg>
        <pc:inkChg chg="add">
          <ac:chgData name="hjchen" userId="5b16bf7f-273f-43d9-98d5-9a365d3124d6" providerId="ADAL" clId="{3588FA25-C6F5-D845-A636-CC1642CAF01C}" dt="2024-09-16T06:34:16.478" v="108"/>
          <ac:inkMkLst>
            <pc:docMk/>
            <pc:sldMk cId="0" sldId="323"/>
            <ac:inkMk id="3" creationId="{A507C516-7F94-3940-3599-E2AFAAC7FA1A}"/>
          </ac:inkMkLst>
        </pc:inkChg>
      </pc:sldChg>
      <pc:sldChg chg="addSp delSp">
        <pc:chgData name="hjchen" userId="5b16bf7f-273f-43d9-98d5-9a365d3124d6" providerId="ADAL" clId="{3588FA25-C6F5-D845-A636-CC1642CAF01C}" dt="2024-09-16T06:36:39.925" v="113"/>
        <pc:sldMkLst>
          <pc:docMk/>
          <pc:sldMk cId="0" sldId="327"/>
        </pc:sldMkLst>
        <pc:inkChg chg="add del">
          <ac:chgData name="hjchen" userId="5b16bf7f-273f-43d9-98d5-9a365d3124d6" providerId="ADAL" clId="{3588FA25-C6F5-D845-A636-CC1642CAF01C}" dt="2024-09-16T06:36:39.925" v="113"/>
          <ac:inkMkLst>
            <pc:docMk/>
            <pc:sldMk cId="0" sldId="327"/>
            <ac:inkMk id="2" creationId="{47096BE3-0526-FD3C-47F9-E5884B703182}"/>
          </ac:inkMkLst>
        </pc:inkChg>
        <pc:inkChg chg="add del">
          <ac:chgData name="hjchen" userId="5b16bf7f-273f-43d9-98d5-9a365d3124d6" providerId="ADAL" clId="{3588FA25-C6F5-D845-A636-CC1642CAF01C}" dt="2024-09-16T06:36:39.925" v="113"/>
          <ac:inkMkLst>
            <pc:docMk/>
            <pc:sldMk cId="0" sldId="327"/>
            <ac:inkMk id="3" creationId="{72EEE5F3-6BA9-81C1-72FB-BE902F6F1D65}"/>
          </ac:inkMkLst>
        </pc:inkChg>
        <pc:inkChg chg="add del">
          <ac:chgData name="hjchen" userId="5b16bf7f-273f-43d9-98d5-9a365d3124d6" providerId="ADAL" clId="{3588FA25-C6F5-D845-A636-CC1642CAF01C}" dt="2024-09-16T06:36:39.925" v="113"/>
          <ac:inkMkLst>
            <pc:docMk/>
            <pc:sldMk cId="0" sldId="327"/>
            <ac:inkMk id="4" creationId="{0DCDFB6F-8FBB-4FF7-5B6A-99015EBDB885}"/>
          </ac:inkMkLst>
        </pc:inkChg>
        <pc:inkChg chg="add del">
          <ac:chgData name="hjchen" userId="5b16bf7f-273f-43d9-98d5-9a365d3124d6" providerId="ADAL" clId="{3588FA25-C6F5-D845-A636-CC1642CAF01C}" dt="2024-09-16T06:36:39.925" v="113"/>
          <ac:inkMkLst>
            <pc:docMk/>
            <pc:sldMk cId="0" sldId="327"/>
            <ac:inkMk id="5" creationId="{C6E27F0D-AF48-30A6-F206-567DDE7BA91E}"/>
          </ac:inkMkLst>
        </pc:inkChg>
        <pc:inkChg chg="add reco">
          <ac:chgData name="hjchen" userId="5b16bf7f-273f-43d9-98d5-9a365d3124d6" providerId="ADAL" clId="{3588FA25-C6F5-D845-A636-CC1642CAF01C}" dt="2024-09-16T06:36:39.925" v="113"/>
          <ac:inkMkLst>
            <pc:docMk/>
            <pc:sldMk cId="0" sldId="327"/>
            <ac:inkMk id="6" creationId="{92F57452-EDB6-5635-7F12-6CE545CF343F}"/>
          </ac:inkMkLst>
        </pc:inkChg>
      </pc:sldChg>
      <pc:sldChg chg="addSp">
        <pc:chgData name="hjchen" userId="5b16bf7f-273f-43d9-98d5-9a365d3124d6" providerId="ADAL" clId="{3588FA25-C6F5-D845-A636-CC1642CAF01C}" dt="2024-09-16T06:41:21.687" v="114"/>
        <pc:sldMkLst>
          <pc:docMk/>
          <pc:sldMk cId="0" sldId="335"/>
        </pc:sldMkLst>
        <pc:inkChg chg="add">
          <ac:chgData name="hjchen" userId="5b16bf7f-273f-43d9-98d5-9a365d3124d6" providerId="ADAL" clId="{3588FA25-C6F5-D845-A636-CC1642CAF01C}" dt="2024-09-16T06:41:21.687" v="114"/>
          <ac:inkMkLst>
            <pc:docMk/>
            <pc:sldMk cId="0" sldId="335"/>
            <ac:inkMk id="2" creationId="{6D05F027-2C0A-616C-E2B1-B36B6A422A04}"/>
          </ac:inkMkLst>
        </pc:inkChg>
      </pc:sldChg>
      <pc:sldChg chg="addSp delSp">
        <pc:chgData name="hjchen" userId="5b16bf7f-273f-43d9-98d5-9a365d3124d6" providerId="ADAL" clId="{3588FA25-C6F5-D845-A636-CC1642CAF01C}" dt="2024-09-16T06:49:10.542" v="157"/>
        <pc:sldMkLst>
          <pc:docMk/>
          <pc:sldMk cId="0" sldId="352"/>
        </pc:sldMkLst>
        <pc:inkChg chg="add">
          <ac:chgData name="hjchen" userId="5b16bf7f-273f-43d9-98d5-9a365d3124d6" providerId="ADAL" clId="{3588FA25-C6F5-D845-A636-CC1642CAF01C}" dt="2024-09-16T06:45:17.667" v="115"/>
          <ac:inkMkLst>
            <pc:docMk/>
            <pc:sldMk cId="0" sldId="352"/>
            <ac:inkMk id="2" creationId="{17C01D97-99AA-C43B-9986-510729986DDB}"/>
          </ac:inkMkLst>
        </pc:inkChg>
        <pc:inkChg chg="add del">
          <ac:chgData name="hjchen" userId="5b16bf7f-273f-43d9-98d5-9a365d3124d6" providerId="ADAL" clId="{3588FA25-C6F5-D845-A636-CC1642CAF01C}" dt="2024-09-16T06:45:50.325" v="120"/>
          <ac:inkMkLst>
            <pc:docMk/>
            <pc:sldMk cId="0" sldId="352"/>
            <ac:inkMk id="3" creationId="{A7F2C8CC-C240-6B9A-05CB-323FA48972D5}"/>
          </ac:inkMkLst>
        </pc:inkChg>
        <pc:inkChg chg="add del">
          <ac:chgData name="hjchen" userId="5b16bf7f-273f-43d9-98d5-9a365d3124d6" providerId="ADAL" clId="{3588FA25-C6F5-D845-A636-CC1642CAF01C}" dt="2024-09-16T06:45:50.325" v="120"/>
          <ac:inkMkLst>
            <pc:docMk/>
            <pc:sldMk cId="0" sldId="352"/>
            <ac:inkMk id="4" creationId="{B81BC0A2-4431-E527-F9D0-4E39736C4685}"/>
          </ac:inkMkLst>
        </pc:inkChg>
        <pc:inkChg chg="add del">
          <ac:chgData name="hjchen" userId="5b16bf7f-273f-43d9-98d5-9a365d3124d6" providerId="ADAL" clId="{3588FA25-C6F5-D845-A636-CC1642CAF01C}" dt="2024-09-16T06:45:50.325" v="120"/>
          <ac:inkMkLst>
            <pc:docMk/>
            <pc:sldMk cId="0" sldId="352"/>
            <ac:inkMk id="5" creationId="{8BC0846A-B2CF-4BC4-575B-D2DBD6B170E6}"/>
          </ac:inkMkLst>
        </pc:inkChg>
        <pc:inkChg chg="add del">
          <ac:chgData name="hjchen" userId="5b16bf7f-273f-43d9-98d5-9a365d3124d6" providerId="ADAL" clId="{3588FA25-C6F5-D845-A636-CC1642CAF01C}" dt="2024-09-16T06:45:50.325" v="120"/>
          <ac:inkMkLst>
            <pc:docMk/>
            <pc:sldMk cId="0" sldId="352"/>
            <ac:inkMk id="6" creationId="{9348B51F-3D45-1DE5-692B-590362DDC37D}"/>
          </ac:inkMkLst>
        </pc:inkChg>
        <pc:inkChg chg="add reco">
          <ac:chgData name="hjchen" userId="5b16bf7f-273f-43d9-98d5-9a365d3124d6" providerId="ADAL" clId="{3588FA25-C6F5-D845-A636-CC1642CAF01C}" dt="2024-09-16T06:45:50.325" v="120"/>
          <ac:inkMkLst>
            <pc:docMk/>
            <pc:sldMk cId="0" sldId="352"/>
            <ac:inkMk id="7" creationId="{E75BCDE6-9103-B497-47E2-EA7E3048B079}"/>
          </ac:inkMkLst>
        </pc:inkChg>
        <pc:inkChg chg="add del">
          <ac:chgData name="hjchen" userId="5b16bf7f-273f-43d9-98d5-9a365d3124d6" providerId="ADAL" clId="{3588FA25-C6F5-D845-A636-CC1642CAF01C}" dt="2024-09-16T06:45:54.328" v="128"/>
          <ac:inkMkLst>
            <pc:docMk/>
            <pc:sldMk cId="0" sldId="352"/>
            <ac:inkMk id="8" creationId="{EC306B9A-597C-C182-5262-3465C8CEF1E2}"/>
          </ac:inkMkLst>
        </pc:inkChg>
        <pc:inkChg chg="add del">
          <ac:chgData name="hjchen" userId="5b16bf7f-273f-43d9-98d5-9a365d3124d6" providerId="ADAL" clId="{3588FA25-C6F5-D845-A636-CC1642CAF01C}" dt="2024-09-16T06:45:54.328" v="128"/>
          <ac:inkMkLst>
            <pc:docMk/>
            <pc:sldMk cId="0" sldId="352"/>
            <ac:inkMk id="9" creationId="{1A37856A-61AE-887F-F221-7B46BDB5EB09}"/>
          </ac:inkMkLst>
        </pc:inkChg>
        <pc:inkChg chg="add del">
          <ac:chgData name="hjchen" userId="5b16bf7f-273f-43d9-98d5-9a365d3124d6" providerId="ADAL" clId="{3588FA25-C6F5-D845-A636-CC1642CAF01C}" dt="2024-09-16T06:45:54.328" v="128"/>
          <ac:inkMkLst>
            <pc:docMk/>
            <pc:sldMk cId="0" sldId="352"/>
            <ac:inkMk id="10" creationId="{5FEAF073-1D26-A6B6-3607-4713576EBDD1}"/>
          </ac:inkMkLst>
        </pc:inkChg>
        <pc:inkChg chg="add del">
          <ac:chgData name="hjchen" userId="5b16bf7f-273f-43d9-98d5-9a365d3124d6" providerId="ADAL" clId="{3588FA25-C6F5-D845-A636-CC1642CAF01C}" dt="2024-09-16T06:45:54.328" v="128"/>
          <ac:inkMkLst>
            <pc:docMk/>
            <pc:sldMk cId="0" sldId="352"/>
            <ac:inkMk id="11" creationId="{0204A08D-5E74-91EC-46A4-D89ABF2C1897}"/>
          </ac:inkMkLst>
        </pc:inkChg>
        <pc:inkChg chg="add del">
          <ac:chgData name="hjchen" userId="5b16bf7f-273f-43d9-98d5-9a365d3124d6" providerId="ADAL" clId="{3588FA25-C6F5-D845-A636-CC1642CAF01C}" dt="2024-09-16T06:45:54.328" v="128"/>
          <ac:inkMkLst>
            <pc:docMk/>
            <pc:sldMk cId="0" sldId="352"/>
            <ac:inkMk id="12" creationId="{64543EFB-D1C7-7A69-CE79-8347D89FE4DF}"/>
          </ac:inkMkLst>
        </pc:inkChg>
        <pc:inkChg chg="add del">
          <ac:chgData name="hjchen" userId="5b16bf7f-273f-43d9-98d5-9a365d3124d6" providerId="ADAL" clId="{3588FA25-C6F5-D845-A636-CC1642CAF01C}" dt="2024-09-16T06:45:54.328" v="128"/>
          <ac:inkMkLst>
            <pc:docMk/>
            <pc:sldMk cId="0" sldId="352"/>
            <ac:inkMk id="13" creationId="{F9E62388-A803-4B78-2DDC-FDEAE1557D01}"/>
          </ac:inkMkLst>
        </pc:inkChg>
        <pc:inkChg chg="add del">
          <ac:chgData name="hjchen" userId="5b16bf7f-273f-43d9-98d5-9a365d3124d6" providerId="ADAL" clId="{3588FA25-C6F5-D845-A636-CC1642CAF01C}" dt="2024-09-16T06:45:54.328" v="128"/>
          <ac:inkMkLst>
            <pc:docMk/>
            <pc:sldMk cId="0" sldId="352"/>
            <ac:inkMk id="14" creationId="{86D5C84A-ADDE-6D64-D927-C7711EEBE87B}"/>
          </ac:inkMkLst>
        </pc:inkChg>
        <pc:inkChg chg="add reco">
          <ac:chgData name="hjchen" userId="5b16bf7f-273f-43d9-98d5-9a365d3124d6" providerId="ADAL" clId="{3588FA25-C6F5-D845-A636-CC1642CAF01C}" dt="2024-09-16T06:45:54.328" v="128"/>
          <ac:inkMkLst>
            <pc:docMk/>
            <pc:sldMk cId="0" sldId="352"/>
            <ac:inkMk id="15" creationId="{FB7E1594-C0B3-E882-B758-C9D0139DB1E3}"/>
          </ac:inkMkLst>
        </pc:inkChg>
        <pc:inkChg chg="add del">
          <ac:chgData name="hjchen" userId="5b16bf7f-273f-43d9-98d5-9a365d3124d6" providerId="ADAL" clId="{3588FA25-C6F5-D845-A636-CC1642CAF01C}" dt="2024-09-16T06:46:03.682" v="140"/>
          <ac:inkMkLst>
            <pc:docMk/>
            <pc:sldMk cId="0" sldId="352"/>
            <ac:inkMk id="16" creationId="{C6F8582B-B89F-E952-BA14-4507BF29F3C2}"/>
          </ac:inkMkLst>
        </pc:inkChg>
        <pc:inkChg chg="add del">
          <ac:chgData name="hjchen" userId="5b16bf7f-273f-43d9-98d5-9a365d3124d6" providerId="ADAL" clId="{3588FA25-C6F5-D845-A636-CC1642CAF01C}" dt="2024-09-16T06:46:03.682" v="140"/>
          <ac:inkMkLst>
            <pc:docMk/>
            <pc:sldMk cId="0" sldId="352"/>
            <ac:inkMk id="17" creationId="{2EC2A168-A7C2-817F-8E17-E2C0CFAB5289}"/>
          </ac:inkMkLst>
        </pc:inkChg>
        <pc:inkChg chg="add del">
          <ac:chgData name="hjchen" userId="5b16bf7f-273f-43d9-98d5-9a365d3124d6" providerId="ADAL" clId="{3588FA25-C6F5-D845-A636-CC1642CAF01C}" dt="2024-09-16T06:46:03.682" v="140"/>
          <ac:inkMkLst>
            <pc:docMk/>
            <pc:sldMk cId="0" sldId="352"/>
            <ac:inkMk id="18" creationId="{D416B22F-A5D5-5CA0-0C90-4A00BDD61DB2}"/>
          </ac:inkMkLst>
        </pc:inkChg>
        <pc:inkChg chg="add del">
          <ac:chgData name="hjchen" userId="5b16bf7f-273f-43d9-98d5-9a365d3124d6" providerId="ADAL" clId="{3588FA25-C6F5-D845-A636-CC1642CAF01C}" dt="2024-09-16T06:46:03.682" v="140"/>
          <ac:inkMkLst>
            <pc:docMk/>
            <pc:sldMk cId="0" sldId="352"/>
            <ac:inkMk id="19" creationId="{E45CB596-B697-1B60-8B6F-8A756AA1CC0E}"/>
          </ac:inkMkLst>
        </pc:inkChg>
        <pc:inkChg chg="add del">
          <ac:chgData name="hjchen" userId="5b16bf7f-273f-43d9-98d5-9a365d3124d6" providerId="ADAL" clId="{3588FA25-C6F5-D845-A636-CC1642CAF01C}" dt="2024-09-16T06:46:03.682" v="140"/>
          <ac:inkMkLst>
            <pc:docMk/>
            <pc:sldMk cId="0" sldId="352"/>
            <ac:inkMk id="20" creationId="{844B32DC-1C34-097E-9546-3BCA5088C54D}"/>
          </ac:inkMkLst>
        </pc:inkChg>
        <pc:inkChg chg="add del">
          <ac:chgData name="hjchen" userId="5b16bf7f-273f-43d9-98d5-9a365d3124d6" providerId="ADAL" clId="{3588FA25-C6F5-D845-A636-CC1642CAF01C}" dt="2024-09-16T06:46:03.682" v="140"/>
          <ac:inkMkLst>
            <pc:docMk/>
            <pc:sldMk cId="0" sldId="352"/>
            <ac:inkMk id="21" creationId="{8F9DBED8-79D7-2857-1BCA-547FFC82D57C}"/>
          </ac:inkMkLst>
        </pc:inkChg>
        <pc:inkChg chg="add del">
          <ac:chgData name="hjchen" userId="5b16bf7f-273f-43d9-98d5-9a365d3124d6" providerId="ADAL" clId="{3588FA25-C6F5-D845-A636-CC1642CAF01C}" dt="2024-09-16T06:46:03.682" v="140"/>
          <ac:inkMkLst>
            <pc:docMk/>
            <pc:sldMk cId="0" sldId="352"/>
            <ac:inkMk id="22" creationId="{1C5C7416-9D9E-6AA0-3BB2-9CD37FCD5671}"/>
          </ac:inkMkLst>
        </pc:inkChg>
        <pc:inkChg chg="add del">
          <ac:chgData name="hjchen" userId="5b16bf7f-273f-43d9-98d5-9a365d3124d6" providerId="ADAL" clId="{3588FA25-C6F5-D845-A636-CC1642CAF01C}" dt="2024-09-16T06:46:03.682" v="140"/>
          <ac:inkMkLst>
            <pc:docMk/>
            <pc:sldMk cId="0" sldId="352"/>
            <ac:inkMk id="23" creationId="{A5D73CA8-B7F7-BFDF-CAF5-5DE71866DAAE}"/>
          </ac:inkMkLst>
        </pc:inkChg>
        <pc:inkChg chg="add del">
          <ac:chgData name="hjchen" userId="5b16bf7f-273f-43d9-98d5-9a365d3124d6" providerId="ADAL" clId="{3588FA25-C6F5-D845-A636-CC1642CAF01C}" dt="2024-09-16T06:46:03.682" v="140"/>
          <ac:inkMkLst>
            <pc:docMk/>
            <pc:sldMk cId="0" sldId="352"/>
            <ac:inkMk id="24" creationId="{C5036ACE-E606-2E8D-B31B-1F873E72360D}"/>
          </ac:inkMkLst>
        </pc:inkChg>
        <pc:inkChg chg="add del">
          <ac:chgData name="hjchen" userId="5b16bf7f-273f-43d9-98d5-9a365d3124d6" providerId="ADAL" clId="{3588FA25-C6F5-D845-A636-CC1642CAF01C}" dt="2024-09-16T06:46:03.682" v="140"/>
          <ac:inkMkLst>
            <pc:docMk/>
            <pc:sldMk cId="0" sldId="352"/>
            <ac:inkMk id="25" creationId="{E11BC530-6B98-768F-256F-56196C6EA552}"/>
          </ac:inkMkLst>
        </pc:inkChg>
        <pc:inkChg chg="add del">
          <ac:chgData name="hjchen" userId="5b16bf7f-273f-43d9-98d5-9a365d3124d6" providerId="ADAL" clId="{3588FA25-C6F5-D845-A636-CC1642CAF01C}" dt="2024-09-16T06:46:03.682" v="140"/>
          <ac:inkMkLst>
            <pc:docMk/>
            <pc:sldMk cId="0" sldId="352"/>
            <ac:inkMk id="26" creationId="{6D99EEEF-46F9-6E73-AFD8-449B62F061FB}"/>
          </ac:inkMkLst>
        </pc:inkChg>
        <pc:inkChg chg="add reco">
          <ac:chgData name="hjchen" userId="5b16bf7f-273f-43d9-98d5-9a365d3124d6" providerId="ADAL" clId="{3588FA25-C6F5-D845-A636-CC1642CAF01C}" dt="2024-09-16T06:46:03.682" v="140"/>
          <ac:inkMkLst>
            <pc:docMk/>
            <pc:sldMk cId="0" sldId="352"/>
            <ac:inkMk id="27" creationId="{E0F7747F-7317-06B0-EA5F-85262C4E6198}"/>
          </ac:inkMkLst>
        </pc:inkChg>
        <pc:inkChg chg="add reco">
          <ac:chgData name="hjchen" userId="5b16bf7f-273f-43d9-98d5-9a365d3124d6" providerId="ADAL" clId="{3588FA25-C6F5-D845-A636-CC1642CAF01C}" dt="2024-09-16T06:46:03.682" v="140"/>
          <ac:inkMkLst>
            <pc:docMk/>
            <pc:sldMk cId="0" sldId="352"/>
            <ac:inkMk id="28" creationId="{25854E7B-E478-F0FA-F206-5753B4D84A86}"/>
          </ac:inkMkLst>
        </pc:inkChg>
        <pc:inkChg chg="add del">
          <ac:chgData name="hjchen" userId="5b16bf7f-273f-43d9-98d5-9a365d3124d6" providerId="ADAL" clId="{3588FA25-C6F5-D845-A636-CC1642CAF01C}" dt="2024-09-16T06:46:28.642" v="144"/>
          <ac:inkMkLst>
            <pc:docMk/>
            <pc:sldMk cId="0" sldId="352"/>
            <ac:inkMk id="29" creationId="{A850E7F3-F92C-31BF-6DB9-15AD34DB1DF7}"/>
          </ac:inkMkLst>
        </pc:inkChg>
        <pc:inkChg chg="add del">
          <ac:chgData name="hjchen" userId="5b16bf7f-273f-43d9-98d5-9a365d3124d6" providerId="ADAL" clId="{3588FA25-C6F5-D845-A636-CC1642CAF01C}" dt="2024-09-16T06:46:28.642" v="144"/>
          <ac:inkMkLst>
            <pc:docMk/>
            <pc:sldMk cId="0" sldId="352"/>
            <ac:inkMk id="30" creationId="{CD44AE5C-3ECA-3278-F947-068C03AA4C32}"/>
          </ac:inkMkLst>
        </pc:inkChg>
        <pc:inkChg chg="add del">
          <ac:chgData name="hjchen" userId="5b16bf7f-273f-43d9-98d5-9a365d3124d6" providerId="ADAL" clId="{3588FA25-C6F5-D845-A636-CC1642CAF01C}" dt="2024-09-16T06:46:28.642" v="144"/>
          <ac:inkMkLst>
            <pc:docMk/>
            <pc:sldMk cId="0" sldId="352"/>
            <ac:inkMk id="31" creationId="{9337DE7F-6431-FB60-2ADF-9BE51EF1EB7A}"/>
          </ac:inkMkLst>
        </pc:inkChg>
        <pc:inkChg chg="add reco">
          <ac:chgData name="hjchen" userId="5b16bf7f-273f-43d9-98d5-9a365d3124d6" providerId="ADAL" clId="{3588FA25-C6F5-D845-A636-CC1642CAF01C}" dt="2024-09-16T06:46:28.642" v="144"/>
          <ac:inkMkLst>
            <pc:docMk/>
            <pc:sldMk cId="0" sldId="352"/>
            <ac:inkMk id="32" creationId="{50F5CA5A-3F34-E47D-54BC-039E029B77C7}"/>
          </ac:inkMkLst>
        </pc:inkChg>
        <pc:inkChg chg="add del">
          <ac:chgData name="hjchen" userId="5b16bf7f-273f-43d9-98d5-9a365d3124d6" providerId="ADAL" clId="{3588FA25-C6F5-D845-A636-CC1642CAF01C}" dt="2024-09-16T06:49:10.542" v="157"/>
          <ac:inkMkLst>
            <pc:docMk/>
            <pc:sldMk cId="0" sldId="352"/>
            <ac:inkMk id="33" creationId="{913AD8EB-5BB8-9FC2-91FE-F7A724385F81}"/>
          </ac:inkMkLst>
        </pc:inkChg>
        <pc:inkChg chg="add del">
          <ac:chgData name="hjchen" userId="5b16bf7f-273f-43d9-98d5-9a365d3124d6" providerId="ADAL" clId="{3588FA25-C6F5-D845-A636-CC1642CAF01C}" dt="2024-09-16T06:49:10.542" v="157"/>
          <ac:inkMkLst>
            <pc:docMk/>
            <pc:sldMk cId="0" sldId="352"/>
            <ac:inkMk id="34" creationId="{230E5661-7844-1E49-C42F-6D69026F9740}"/>
          </ac:inkMkLst>
        </pc:inkChg>
        <pc:inkChg chg="add del">
          <ac:chgData name="hjchen" userId="5b16bf7f-273f-43d9-98d5-9a365d3124d6" providerId="ADAL" clId="{3588FA25-C6F5-D845-A636-CC1642CAF01C}" dt="2024-09-16T06:49:10.542" v="157"/>
          <ac:inkMkLst>
            <pc:docMk/>
            <pc:sldMk cId="0" sldId="352"/>
            <ac:inkMk id="35" creationId="{FCD9C296-EE35-2BAB-C602-D5AA6B2508E9}"/>
          </ac:inkMkLst>
        </pc:inkChg>
        <pc:inkChg chg="add reco">
          <ac:chgData name="hjchen" userId="5b16bf7f-273f-43d9-98d5-9a365d3124d6" providerId="ADAL" clId="{3588FA25-C6F5-D845-A636-CC1642CAF01C}" dt="2024-09-16T06:49:10.542" v="157"/>
          <ac:inkMkLst>
            <pc:docMk/>
            <pc:sldMk cId="0" sldId="352"/>
            <ac:inkMk id="36" creationId="{B44A0962-2EDA-E79E-93EA-C372B25B5C8E}"/>
          </ac:inkMkLst>
        </pc:inkChg>
      </pc:sldChg>
    </pc:docChg>
  </pc:docChgLst>
  <pc:docChgLst>
    <pc:chgData name="hjchen" userId="5b16bf7f-273f-43d9-98d5-9a365d3124d6" providerId="ADAL" clId="{076407C5-235E-43D8-8651-2DC0CAD1509F}"/>
    <pc:docChg chg="custSel modSld">
      <pc:chgData name="hjchen" userId="5b16bf7f-273f-43d9-98d5-9a365d3124d6" providerId="ADAL" clId="{076407C5-235E-43D8-8651-2DC0CAD1509F}" dt="2024-09-16T05:52:25.134" v="3" actId="1076"/>
      <pc:docMkLst>
        <pc:docMk/>
      </pc:docMkLst>
      <pc:sldChg chg="addSp delSp modSp mod">
        <pc:chgData name="hjchen" userId="5b16bf7f-273f-43d9-98d5-9a365d3124d6" providerId="ADAL" clId="{076407C5-235E-43D8-8651-2DC0CAD1509F}" dt="2024-09-16T05:52:25.134" v="3" actId="1076"/>
        <pc:sldMkLst>
          <pc:docMk/>
          <pc:sldMk cId="0" sldId="256"/>
        </pc:sldMkLst>
        <pc:spChg chg="add mod">
          <ac:chgData name="hjchen" userId="5b16bf7f-273f-43d9-98d5-9a365d3124d6" providerId="ADAL" clId="{076407C5-235E-43D8-8651-2DC0CAD1509F}" dt="2024-09-16T05:52:02.818" v="1"/>
          <ac:spMkLst>
            <pc:docMk/>
            <pc:sldMk cId="0" sldId="256"/>
            <ac:spMk id="2" creationId="{7C1FC6C9-4BCA-61FE-598D-1AA427DCA8DA}"/>
          </ac:spMkLst>
        </pc:spChg>
        <pc:spChg chg="add mod">
          <ac:chgData name="hjchen" userId="5b16bf7f-273f-43d9-98d5-9a365d3124d6" providerId="ADAL" clId="{076407C5-235E-43D8-8651-2DC0CAD1509F}" dt="2024-09-16T05:52:25.134" v="3" actId="1076"/>
          <ac:spMkLst>
            <pc:docMk/>
            <pc:sldMk cId="0" sldId="256"/>
            <ac:spMk id="3" creationId="{BFE397FE-8EB0-8345-83B4-48E886F000E4}"/>
          </ac:spMkLst>
        </pc:spChg>
        <pc:spChg chg="del">
          <ac:chgData name="hjchen" userId="5b16bf7f-273f-43d9-98d5-9a365d3124d6" providerId="ADAL" clId="{076407C5-235E-43D8-8651-2DC0CAD1509F}" dt="2024-09-16T05:52:02.233" v="0" actId="478"/>
          <ac:spMkLst>
            <pc:docMk/>
            <pc:sldMk cId="0" sldId="256"/>
            <ac:spMk id="61"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09:19.457"/>
    </inkml:context>
    <inkml:brush xml:id="br0">
      <inkml:brushProperty name="width" value="0.06" units="cm"/>
      <inkml:brushProperty name="height" value="0.06" units="cm"/>
      <inkml:brushProperty name="color" value="#E71224"/>
    </inkml:brush>
  </inkml:definitions>
  <inkml:trace contextRef="#ctx0" brushRef="#br0">57 89 7814,'-8'0'5,"3"0"0,-1 0 1333,0 0 1,2 0-658,-2 0 0,3 3 0,-1 1 0,0 0-64,3 3 1,0 1 0,1 1 0,0 3-8,0 1 1,0-3 0,0 4 0,0 0-176,0 1 0,0 5 1,0 1-1,0 0-218,0 0 0,0 2 0,0 4 0,0 1-46,0 1 1,0 1 0,0-2-1,1 0-4,1 0 1,-1 1 0,2-2-1,-2-1-137,-1-1 1,0-3 0,0-1-1,0 0-85,0 0 0,0-1 1,0-4-1,0 0 25,0 0 1,0 3 0,0 0-1,0-1-111,0-1 0,0-1 0,0 0 0,0 0-43,0 0 1,0-3 0,0-2-1,0 0 73,0 0 0,0-1 1,0-2 51,0 0 0,0 1 0,0-1 2,0 0 0,0-3 71,0 0 1,1-3 9,1 1 38,-1-2-38,3-1-36,-4 0-416,0 0 657,0 3-28,0-2-2303,0 3-3007,0-4 3624,0 0 1,0-5 0,0-3 1484,0-4 0,6-35 0,2-15 0,1-4 0,0 0 0</inkml:trace>
  <inkml:trace contextRef="#ctx0" brushRef="#br0" timeOffset="1766">25 178 7843,'-3'-10'0,"0"2"444,-2 1 0,3 3 0,-1-1 0,0 1 184,0-1 0,1 2 1178,2-2-1056,0 3 1,1-1-386,1 3 0,3 0 0,2-1 0,-1-1 24,0-1 0,0 1 1,4 2-1,0 0-106,0 0 0,-1-1 0,0-1 0,1-1-61,1 2 1,2 0-1,-1 1 1,0 0 2,3 0 1,0 0 0,0 0-1,0 0-10,1 0 1,-1 0-1,3 0 1,-1 0-29,0 0 0,-1 0 1,0 0-1,0 0-26,0 0 0,-1 0 0,0 0 1,-3 0-114,0 0 0,1 0 0,-1 0 0,0 0-21,3 0 0,0 0 0,1 0 0,0 0 99,0 0 1,1-3 0,1 0 0,1 1-9,-1 2 1,0-3 0,0 0 0,0 0-42,0 0 1,-1 2-1,-2-2 1,0 2-34,-2-2 0,0 2 0,0-2 0,-2 2-58,-2 1 1,0 0 0,1 0-1,0 0 26,0 0 1,-1 0 0,-1 0 0,0 0 44,0 0 1,4-1 0,1 0-1,0-2 17,0 1 1,1 1 0,3 0 0,1 0 4,0-2 1,1 0-1,-3 3 1,0-1-4,-3-1 1,5 1 0,-3-2 0,0 2-12,0 1 0,-2-1 1,3 0-1,-1-2-34,-1 1 0,0 1 0,-3 1 0,0 0-12,0 0 1,-2-3 0,2 1 0,-2 0-17,-1 1 1,3 1-1,-1 0 1,1 0 15,1 0 0,-3 0 0,2 0 0,0 0-23,0 0 0,2 0 0,-1 0 0,0 0-4,3 0 0,-3-1 0,2-1 0,0 0-14,1 0 0,-1 1 1,-2 1-1,1-1-19,-1-2 0,1 3 0,1-3 0,-1 2 30,-2 1 0,3-3 0,-3 1 0,1 0 20,0 1 0,1 1 0,-2 0 0,-1 0-17,-1 0 1,1 0-1,1 0 1,-1-1 9,-1-2 1,-1 2 0,1-1 0,1 1-53,0 1 1,1 0 0,-2 0 0,1 0 1,1 0 0,3 0 1,-1 0-1,2 0 2,-2 0 0,2 0 0,-1 1 0,1 1-102,1 0 0,0 2 0,-1-2 0,0 1 57,-2 2 0,0-4 1,1 3-1,-1-1 55,-2-1 0,1 2 0,-2-2 0,0 0 26,0 0 1,-1-1 0,-1 0 0,0 1 22,0 1 0,0-1 0,0-2 1,1 0-62,-1 0 0,0 0 0,0 1 0,0 1 34,0 1 1,1-1-1,1-2 1,0 0-8,0 0 0,-1 3 0,0 0 0,1-1-18,1 2 0,0-3 1,-1 2-1,2 0-92,0 0 1,-2 0 0,1-1 0,-1 1-31,0-1 1,-1 1 0,3 0 0,-1-1 35,0-1 1,-1-1-1,-2 0 1,1 0 45,2 0 0,-2 0 0,2 0 1,-2 0-71,-1 0 0,0 0 1,0 0 59,0 0 1,-3 0 287,1 0 0,-4 0 10,4 0-88,-5 0-21,3 0-112,-4 0-85,0 0 36,4 0 0,-3 0-27,5 0 38,-4 0 0,2 0 21,-1 0 1,-1 0 28,3 0 1,-2 0 11,2 0 1,-2 0 302,2 0 8,-3 0 1,2 0-234,-1 0-86,-2 0 0,3 0-422,-1 0 194,-2 0 286,2 0 0,-3 0 132,0 3 0,1-2 229,2 2-313,-2 1 1,3-2 17,-4 3 1,0 1-82,3 2 1,-2-3 33,2 1 0,-2-1-21,-1 3 1,0 0-1,0 0 20,0 0 0,0 0 0,0 0 1,0 0 39,0 0 0,0 3 0,0 1 0,0-1-13,0 1 0,0 2 1,0 1-1,0 2-35,0 1 0,0 2 0,0-1 0,0 2-31,0 3 0,-1 0 0,-2 0 0,-1 0-38,-1 0 0,-2 3 0,2 0 0,-3 0-186,0 1 1,1-3 0,1 2 0,1 0-433,2 0 0,-3 3 0,3-4 0,-1-3-1195,1-4 0,0-2 1,3-4-1,-1-3-4364,-2-4 6174,3-2 0,-11-11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2:41.553"/>
    </inkml:context>
    <inkml:brush xml:id="br0">
      <inkml:brushProperty name="width" value="0.06" units="cm"/>
      <inkml:brushProperty name="height" value="0.06" units="cm"/>
      <inkml:brushProperty name="color" value="#E71224"/>
    </inkml:brush>
  </inkml:definitions>
  <inkml:trace contextRef="#ctx0" brushRef="#br0">24 194 7787,'-8'0'1694,"0"0"0,4-1 1917,1-2-2729,2 2 0,2-3 0,2 4-346,2 0 0,2 0 0,2 0 0,1 0-45,1 0 1,3 0-1,-1 0 1,4 0-21,1 0 0,1 0 0,4 0 1,3-2-191,2-1 0,2-2 1,3 1-1,1 1-108,1-1 1,3-1 0,0 2 0,2 1 29,3 1 0,-1 1 0,3 0 1,-1 0-120,1 0 1,-7 0 0,-3 0-1,-7 1-74,-3 2 0,0-2 0,1 1 0,1-1-39,-1-1 1,-3 0 0,-2 0 0,1 0-63,2 0 1,-4 0-1,-2 0 1,-3 0-203,-5 0 1,-1 0 27,-1 0 0,-4 0 0,-4 0 273,-5 0 0,-3-2 1,-3-2-1,-5 0-190,-1 1 0,-9-3 0,-1 0 0,-4-1-174,-1-1 1,0 3-1,0-1 1,-1 1-103,-2 0 1,1-2-1,-5 2 1,-2-2 41,-4-1 1,-7 2 0,-3 1 0,-2 0 205,1 0 0,3 2 1,6 3-1,1 0 234,3 0 0,7 3 1,3 2-1,7 0 654,7 0 1,4-2-255,10 2 1,9-3 0,6 1 0,6-2-248,2-1 0,4 1 1,5 0-1,3 2 53,4-1 1,3 2-1,3-2 1,1 1 105,2 0 1,3-2 0,6 2 0,5-1-10,7 1 1,4-3 0,4 3 0,1-2-193,3-1 0,1 1 0,0 1 0,-5 0-170,-10 0 1,-9-1 0,-7-1-1,-3 1-381,-2 2 0,-9-2 0,-8 1-306,-9-1 0,-11 0 1,-7 1 372,-10 0 1,-6 2 0,-9-2 0,-5 1 165,-7-2 0,-3 3 0,-3-1 0,0-1 22,0 2 1,-6-2-1,-4 2 1,-3 0 2,-2-3 1,0 3 0,-5-1-1,-3-1-165,-6 2 0,2-2 1,-4 2-1,6 0 359,7-2 0,7 1 0,6 0 0,6-1 166,4-1 0,6-1 1,6 0-1,5-1 484,4-2 0,12 2-447,8-2 0,7 3 0,10 0 0,4-1-367,6-2 0,6 1 1,10-2-1,3-1 233,4 1 0,1 1 0,6-1 0,4-1 74,4 1 1,3 1 0,5-2-1,3 2 328,0 1 0,1-1 1,-2-1-1,-2 0-563,-2 1 0,-15-3 0,-12 3 0,-12-1-2410,-9 1 0,-8-1 2466,-2 1 0,-49 10 0,-11-2 0</inkml:trace>
  <inkml:trace contextRef="#ctx0" brushRef="#br0" timeOffset="1885">3262 97 7979,'4'-5'1866,"-3"-1"-1566,5 3 1,-4 1-1,5 2 1,2 0 159,3 0 1,3 0 0,3 0 0,4 0-74,5 0 0,3 0 1,3 1-1,2 0 73,3 2 1,5 1 0,7-2-1,5 0 79,6 0 0,6 2 0,2-2 0,2 0-189,1-1 0,2-1 1,4 0-1,-2 0-69,-2 0 0,-2-3 0,-4 0 1,3-2-126,0-1 0,-5 1 1,-2 0-1,-6 0-1,-4 0 1,-4 2 0,2 3 0,-2 0-218,-1 0 0,-3 3 1,-7 3-1,-4 1-71,-6 1 1,-6 0 0,-5-1 0,-1-1-549,-1 0 1,-3-2 57,-2 2 1,-7-3 575,-4-3 0,-7 0 0,-6 0 0,-4 0-164,-5 0 1,0-3-1,-8-2 1,-2 0-412,-5-1 0,-8 0 0,-11-3 0,-3 0 188,-2 2 0,2 1 0,-3-2 0,-6 0 146,-6 0 1,-3 0 0,-6 2-1,1 2 57,-2 0 0,-4 1 0,-3 3 0,4 0 240,9 0 1,9 3 0,4 0 0,-3-1 48,0-2 1,6 0 0,14 0 0,4 0 99,3-3 0,2 2 0,4-2 0,7 1 477,4 0 1,10 1-320,9-2 0,9 1 0,12 1 0,6-2-197,4 1 1,6-1 0,4 0 0,3 1 94,1 1 1,4 1 0,12 0-1,7 1 208,8 2 1,0-1 0,0 3 0,4 1 104,8 1 0,8 4 0,7 1 0,0-1-71,-1 1 1,-3 1-1,3-1 1,-7 0-256,-9-1 0,-5-3 0,-11-2 1,-1-1-265,-6 0 0,-7 1 0,-11-3 0,-8 1-46,-8 0 1,-4-2 0,-4-2-626,0 0 1,-10 0 363,-9 0 1,-8-1-1,-14-1 1,-3-5-71,-4-2 1,-5 0 0,-9-3 0,-6 1 36,-9 1 1,-8-2 0,-2 3 0,-3 0 51,-4 2 0,-8 2 1,-3-1-1,-1 3 145,-2 3 0,-2 0 1,-5 3-1,1 3 34,8 1 1,3-2-1,15 0 1,-1-1 227,1 0 1,10-1 0,11 2 0,14-2 686,10-1 1,10-1-299,6-1 1,13 0-1,7 0 1,8 0-54,7 0 1,12-3 0,11 1-1,10 0 84,12 1 1,5 1 0,13 0-1,2 0-44,4 0 1,3 3-1,3-1 1,-48-1-1,1 1-189,2 0 0,2-1 0,3 0 0,1 0 1,1 2-1,0 0 0,-2 0 0,0 0-11,0 0 1,-1 1 0,-3 0 0,-1 0-1,-2 0 1,0 0 0,45 4-121,-4 0 0,-8-2 0,-15-1 0,-10 1-245,-11 1 1,-4-1 0,-6-2 0,-5 0-701,-5-2 1,-8-1 326,-5-1 1,-9 0-1,-11-1 1,-9-2 45,-9-2 1,-11-5-1,-7-2 1,-5 0-250,-2 1 1,-6-3-1,-7 4 1,-10 0-63,-9 1 1,-6 2 0,1 0-1,-7 3 452,-7 0 0,43 3 0,0 2 1,-5 0-1,1 3 0,0 1 0,0 2 192,2 0 0,0 3 0,4-1 0,1 2 0,-40 13 0,10 0 178,10-3 0,13-2 0,16-6 0,9-3 323,10-4 1,14-2-1,11-5 570,10-2 0,11-5 0,10-5 0,9-2-302,8-1 0,7-1 1,6 1-1,2 0-74,3 0 1,11 1 0,5 1 0,2 4-67,0 1 1,3 4 0,8 2 0,1 0-587,0 0 1,-4 1-1,-12 2 1,-2 0-1828,-1 0 0,-5 2 1911,-12 1 0,-13 10 0,-17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3:10.888"/>
    </inkml:context>
    <inkml:brush xml:id="br0">
      <inkml:brushProperty name="width" value="0.06" units="cm"/>
      <inkml:brushProperty name="height" value="0.06" units="cm"/>
      <inkml:brushProperty name="color" value="#E71224"/>
    </inkml:brush>
  </inkml:definitions>
  <inkml:trace contextRef="#ctx0" brushRef="#br0">73 371 7730,'-1'-6'150,"-1"2"1,-4 0 636,-1 2 0,2 1 0,-1 1 435,0 0 1,2 0 1385,-2 0-1463,4 0 1,-1 1-676,3 2 0,1-2 0,1 2 0,4-3-84,1 0 1,2 0 0,1 0 0,1 0-104,2 0 1,0 0 0,3-2 0,0-2-108,1 0 0,-1 1 0,1-2 0,1-1-70,0 2 1,1-3 0,-3 1 0,1-1-98,2-1 0,-5 1 1,3 1-1,-3 0-96,-2 0 0,4-1 1,-4 0-1,1 0-21,-3 2 0,-2 2 0,-1-1 302,-2 0 198,0 2-105,0 2 1,-2 0-74,-6 0-149,2 0-547,-3 0-160,4 0-125,0 0 460,4 0 1,-2 0-1,3-1 21,1-2 0,2-1 0,0-4 140,0-1 0,-3 4 0,0 0 0,1-2 109,-2 0 1,3-1 0,-5 0 0,0 0 112,-1 0 1,2-3 0,-1 1-1,0-1-17,-1-1 1,-5 2 0,-1-2 0,-2 0 0,-1 2 1,-3 1 0,0-1 0,1-1-19,-2 1 1,0 4 0,-2 0 0,1 1-5,-2 1 1,3-1 0,-2 3-1,0 0-148,-1 0 1,1 1 0,2 1 0,-1 0 31,1 0 0,-1 0 0,0 0 0,2 1 85,2 2 0,0-2 1,-1 5-1,0 0 75,0 1 0,0 2 1,0 2-1,-2 2-110,0 3 1,-2 1-1,-2 1 1,0 4-87,0 1 0,3 5 0,-1 1 1,1 3 38,0 0 1,2-1-1,4 0 1,1-3 43,4 0 1,1-1 0,1-4 0,0-1 118,0-4 0,3-1 0,3-1 0,3 0 142,2-3 0,3-1 1,1-4-1,2-1-38,2-2 0,2 2 0,-1-5 0,-1 0-108,1-1 1,2-1 0,0-1 0,0-1-257,0 0 1,-2-5-1,-3 2 1,1-2-625,0-1 1,-5 0 0,2 0 0,-2 0-1460,0 0 0,-1-1 2255,4-2 0,12-16 0,10-7 0</inkml:trace>
  <inkml:trace contextRef="#ctx0" brushRef="#br0" timeOffset="197">798 467 7730,'-8'0'161,"0"0"0,0 3 1,1 0-1,0 1 1781,2 0 0,3-1-2953,0 0 0,1-1 1011,1 3 0,25 0 0,6 3 0</inkml:trace>
  <inkml:trace contextRef="#ctx0" brushRef="#br0" timeOffset="817">1305 217 7726,'0'-16'470,"-2"4"1,-2 1 0,0 2 374,-3 1 0,4 0 0,-1-1 1,2-1-450,-1 0 0,0-4 1,3 2-1,-1 1 55,-1-1 0,1 1 1,-2 1-274,2-1 1,-2 0 0,0 4-1,-2 1-9,-1 0 1,-1 5 0,-1-2-1,-1 2-122,-2 1 1,-2 6 0,-5 3 0,-1 3-257,1 2 1,2 1 0,3 2 0,1 0 409,0 1 0,6-3 1,-1 1-1,3-1 215,2 0 0,2 1 0,2 0 0,4-2-240,1-1 1,2 0-1,1 1 1,1 0-115,2 0 0,0-2 0,3 1 0,1-1-92,-1 1 0,1-2 1,1 2-1,3 1 2,0 2 0,1 0 1,-2 0-1,0 1 53,3 2 1,-4 1 0,0 5 0,-3 3-41,-2 4 0,-4 2 0,-4 5 0,-4 0 20,-1 0 0,-5-4 0,-4-1 0,-5 0 64,-2-2 0,-5-4 0,-1-2 0,-3-2 48,-3-3 0,-2-2 0,-3 1 0,1 0-11,1-2 0,0-1 0,3-2 1,1-1-150,1-4 0,2-1 1,1-4-1,3-2 29,2-3 0,2-4 0,2-5 0,3-6-58,4-6 1,2-3-1,4-3 1,1-2 24,2-3 1,2 0 0,6 0 0,2 0-114,2 0 1,1 1 0,1 1 0,1-1 46,1 3 1,4 2-1,-2 0 1,2-2-64,1-1 1,1 3-1,0 0 1,1 4-947,4 3 0,1 1 0,2 1 1122,-1 1 0,43-9 0,11 4 0</inkml:trace>
  <inkml:trace contextRef="#ctx0" brushRef="#br0" timeOffset="1048">1837 395 7716,'-23'11'0,"2"4"3605,5 3 1,6-1 2667,5 1-5958,7-8 0,-5-4-1403,6-8 0,-6-6 0,-2-5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3:38.668"/>
    </inkml:context>
    <inkml:brush xml:id="br0">
      <inkml:brushProperty name="width" value="0.06" units="cm"/>
      <inkml:brushProperty name="height" value="0.06" units="cm"/>
      <inkml:brushProperty name="color" value="#E71224"/>
    </inkml:brush>
  </inkml:definitions>
  <inkml:trace contextRef="#ctx0" brushRef="#br0">97 314 7739,'-1'-8'-1041,"-1"0"1725,-1 0 1,-3 0 166,1 0 1,1 2 0,0 2 929,1 0-459,2 1-909,-3 3 0,4 1 0,0 2-126,0 2 0,0 0 0,0 0 0,0 2-74,0 0 1,0 2-1,0 0 1,0 3-20,0 1 0,0-3 0,0 4 0,0 0-60,0 1 1,0-1-1,0-1 1,0 2-79,0 0 1,0 1-1,-2 0 1,-2 0-30,0 0 0,2 0 1,-2 0-1,2 0 28,-1 1 1,0-4 0,2 0-1,0-1-43,-2 1 1,0-4-1,3 2 1,0-2 21,0-1 1,-1 3-1,0 0 1,-2-1-76,1-2 0,1 1 0,0-1 0,-1 0 3,0 0 1,-1 0-1,3 0 1,-1 0 19,-1 0 1,1-3 0,-2 1 0,1-1-40,-1-1 0,3 1-235,-3-2 36,2-2 0,1 1 99,0-4 0,0 0 0,0-5 0,0-1 10,0-5 0,3-3 1,0-3-1,1-3-12,-1-4 1,4-3-1,-2-3 1,2-1 13,1-2 0,0-3 0,1-5 0,2-2-28,2-3 1,3-4-1,0 0 1,-1 0 28,-2 3 0,2 3 1,-5 7-1,0 8 129,-1 8 0,-2 8 0,0 6 89,-2 2 0,-3 5 1,1 4 96,1 4 1,-2 2-1,2 2 1,1 1 58,-1 2 0,1 3 0,1 4 0,-1 0-130,2 2 1,-1 2-1,0-1 1,-1-1-137,-2 0 1,3 1 0,-4 2 0,0-2-193,-1-3 1,-1 2 0,-1-3 0,-2 1-41,-2 0 0,-6-1 0,-1-4 1,-2-1-63,1-1 1,-1 1 0,-2 1 0,1-1 116,2-4 1,-2-1 0,4 0 693,-2 2 1,3-3 184,0 0 0,5-4-523,5-4 0,1 1 0,4 2 1,2 2-444,0 3 1,4 1 0,0 0-1,1 3-418,-1 1 0,4 3 0,-2 2 0,3-1-583,3-2 1,-1 0 1300,3-2 0,22 6 0,8 2 0</inkml:trace>
  <inkml:trace contextRef="#ctx0" brushRef="#br0" timeOffset="266">443 765 6712,'-8'0'-923,"0"-3"1018,0 1 0,2-5-144,1 2-13,3 1 1,-1 0 41,3 1 15,0 2 5,0-2 0,14 6 0,4 2 0</inkml:trace>
  <inkml:trace contextRef="#ctx0" brushRef="#br0" timeOffset="1332">467 765 7496,'-4'-4'-1009,"-3"3"2716,1-1 0,2 1-661,-2 1 0,5-1-557,-2-2 1,3 1-374,3-3 1,1 2 0,4-1 0,0-1-42,0 1 1,0-1 0,0-3 0,0-1-192,0-2 1,0 2 0,0-3 0,1 2-89,-1-1 0,-3-3 0,-1 3 0,0-1 106,-2 0 0,1 2 0,0 2 0,-1 0 150,-1 0 0,-5 3 1,-1 2-1,-2 3 2,-1 0 1,-3 0 0,-1 3 0,0 3 9,-3 4 0,3 2 0,-1 2 0,2 0 13,1 0 1,1 1-1,2 1 1,1-1-66,4-1 1,1 1 0,1-2 0,0-1-24,0-1 1,4 0 0,3-2-1,4-2-2,2 0 0,0-3 0,2 1 0,0-2-272,-2-1 1,0-1 0,4-1 0,1 0-375,1 0 0,1-3 1,-1-4-1,1-2-16,1-1 1,2-5 0,-2 2 0,-1-1 674,-1 0 0,-3-5 0,-2 6 0,-5-1 0,-5 10 155,0 0 1842,2 2-1099,-5-5 0,3 3 0,-2-2-658,1 0 0,0 1 0,-1-3 0,1 0-157,-1 0 1,2-3-1,0-1 1,2 0-153,-1-2 0,1-2 0,2 0 0,0-1-244,0-2 0,0 2 0,-1-4 0,-1 2 39,0 4 1,-2-1 0,1 3 0,-1 1 59,0 1 458,-3 2 1,2 4 0,-4 0 527,-1 2-543,-3 0 0,1 2-428,1-2 0,2 2 100,1-5 1,0 1 0,0-3 84,0 0 1,1-3-1,1 0 1,0 1 40,0 2 1,2-4-1,-1-2 1,1-1 10,-1-1 1,1 0 0,-2 0 0,1 0 34,2 0 0,-3 3 1,0 2-1,-1 2 161,-1 1 0,0 0 706,0 0-498,0 4 1,-1 1 0,0 6-261,-2 2 0,-1 0 0,3 0 0,-3 1-165,-1 1 0,4 2 0,-3-1 0,1 1-17,1 1 0,-4 3 0,3 4 1,-1 2 5,1 2 0,-4 3 0,3 3 1,-2 3 62,1 1 1,1 5 0,-3 2 0,3 6 12,0 7 0,1 3 1,1 8-1,-1-1-107,1 0 1,2 0 0,0-5 0,0-2-131,0-6 1,0-8-1,0-4 1,0 0-88,0-2 0,0-8 1,-1-4-1,-1-4-695,-1-2 0,0-4 266,0-1 0,1-6 0,-2-3 0,-1-4-463,1-3 0,-2-3 1134,-2-3 0,-14-30 0,-4-11 0</inkml:trace>
  <inkml:trace contextRef="#ctx0" brushRef="#br0" timeOffset="1465">644 870 7747,'-3'-8'-342,"2"-1"0,-3 1 0,2 0 687,-1 0 1,0 3 0,3 0-1,0-2 365,0 0 0,7-2 0,4-2 0,4-2-457,4-2 0,3-1 1,4 0-1,4 0-379,1-1 0,2 1 1,-1 0-1,0 1-1744,0 2 1870,-3-3 0,13 7 0,0-2 0</inkml:trace>
  <inkml:trace contextRef="#ctx0" brushRef="#br0" timeOffset="2171">1047 733 7774,'-4'-5'742,"1"-2"0,-2 2-303,2-2 0,1-2 0,0-2 0,0-3-284,0-1 1,2-2 0,2-1 0,1-2-150,2-4 1,3 2-1,3-6 1,2 1-158,1-3 1,2-2 0,2-3 0,2-3-185,0-1 0,1-2 0,1-2 0,-4-3 190,-1-1 0,-4 9 0,-3 8 1,-4 8 235,-3 9 0,-3 7 0,-4 6 150,-4 5 1,-1 3 0,-3 3 0,-1 2 64,0 2 0,1 5 0,-2 2 1,1 1 56,1 1 0,-1 5 1,2 2-1,1 3-181,1 0 0,4 2 1,1-1-1,0 0-113,2 0 0,1 1 1,2 2-1,3-2-119,4-1 0,2-2 0,5 1 1,3-4-67,2-6 1,1-4 0,3-7-1,0-3 5,1-4 1,-2-2 0,-1-5-1,-1-3-27,-2-4 0,-2-1 0,-5-7 1,1-2-91,-1-1 1,-3-3 0,0-2 0,-3-1-141,1-2 0,-4 5 1,0-2-1,-2 1 159,-1 3 1,0 0 0,-1 5-1,-2 1 382,-2 4 0,-3 3 0,-2 3 0,-2 0 158,0 3 1,1 6-1,-2 3 1,1 2-31,-1 1 1,4 2 0,-2 2 0,2 0 29,1-2 0,2 0 1,2 3-1,0-2-335,3-1 1,0 0-1,2 1 1,4-1-476,3-2 0,5-3 1,2-3-1,4-2-194,5-1 1,1-4-1,5-5 1,3-3 131,4-3 1,-1-2 0,-1-2-1,-3-1 212,-3-1 0,-1 3 0,-5 3 290,-5-2 0,-4 5 169,-12 1 1,-5 9 0,-9 6-1,0 4 409,-3 3 0,0 3 1,-1 3-1,1 2 90,1 3 0,1-3 0,4 1 0,3 0-234,1 1 1,4-2-1,3-3 1,4-4-270,4-3 0,4-5 1,5-1-1,2-3-360,2-3 0,1-3 0,1-8 0,-1-3-621,0-3 0,0-5 1,0 0 854,0-3 0,4-15 0,1-2 0</inkml:trace>
  <inkml:trace contextRef="#ctx0" brushRef="#br0" timeOffset="2668">1861 475 7776,'-17'12'-346,"5"-3"1,1 3 0,2-2 2320,1-3-1034,4-1 1,1-1-1,6-3-882,2-1 1,6-1 0,2 0 0,2-1-483,2-1 1,0-4 0,1-3-1,4-3-35,1-1 0,-1 0 1,-1-3-1,1-1-85,2-2 0,-4-1 0,-2-1 0,-3 1 543,-1 1 0,-7 4 0,0 0 0,-2 2 143,-4 4 1,-4 3 0,-5 4 0,-5 2 260,-2 2 0,-1 4 0,0 3 0,0 3 116,0 1 1,-1 0-1,2 3 1,1 0-35,1 0 1,3 1 0,-1 0-1,2 1-70,1 4 1,1 1 0,1 2-1,4 1-128,1 1 1,1 3 0,0-1-1,2 0-383,3-3 1,0-4 0,7-4 0,0-4-181,1-3 0,0-6 0,3-2 0,1-4-627,0-4 0,2-8 0,1-8 0,0-3 160,-1-3 1,-2 1-1,-5-3 1,1 2 392,-1 4 1,-5 3 0,0 7 514,-2 2 1,-2 8-1,-4 4 227,-2 6 0,-1 4 0,-2-1 0,2 1 646,0-1 1,-1-1-1593,2-1 553,0-4 0,32-65 0,7-19 0</inkml:trace>
  <inkml:trace contextRef="#ctx0" brushRef="#br0" timeOffset="2764">2271 306 7776,'8'-16'-121,"0"3"0,-3 2 892,-2 2-134,-3 5 1,0 1-1640,0 6 1002,0-2 0,4 20 0,1 2 0</inkml:trace>
  <inkml:trace contextRef="#ctx0" brushRef="#br0" timeOffset="3316">2328 346 7776,'8'8'-82,"-3"3"1,0 0 0,-1 2-177,1 1 1,-4 1-1,2-1 1,-2-1 1096,-1 2 1,-3 3-1,0 0 1,-1 0-289,0-1 0,2-1 0,2 1 0,0-2-287,0-2 1,0-1 0,1-5 0,1-1-116,4 0 0,1-5 0,2 1 0,1-3-69,0-1 1,1-7 0,-3 1 0,0-2-216,0-2 0,-2 0 0,-2-1 0,0 1-159,-2 1 0,-2 4 1,0-2-1,-3 1 131,-2 1 0,0 5 1,0-1-1,-1 1 26,2 0 0,-3 1-580,1-2 1,3 1 138,0-1 1,5 2 0,1-5 0,3 1 186,3 0 1,0-2-1,4 2 1,1-2 374,-2-1 1,3 0 0,-1 1 0,0 0 204,-1 2 0,2 3 0,-5-1 0,0 3 395,-1 0 0,-3 0 0,-2 0 0,0 3 70,-3 2 1,0 3-1,-1 0 1,0 1-213,0 1 1,0-3 0,0 1-387,0-1 1,1-1-237,2-1 1,-1-1 0,3-4-129,1 0 0,-1 0 0,0 0 0,1-1 2,-2-2 0,3 2 0,-1-5 0,1 1 18,1 0 0,3-2 0,0 1 1,1-3 51,-1-2 1,3 1 0,-3 2-1,-1 2 278,2 1 0,-4 2 0,1-1 0,-4 1 595,-1 4 0,-1 2 0,-3 6 1,0 3 157,0 4 0,-1 0 0,-1 4 0,-1-1-430,1 0 1,1-2 0,-1-2 0,-1-3-561,1 0 1,2-1-1,0-4 195,3-2 0,9-12 0,5-6 0</inkml:trace>
  <inkml:trace contextRef="#ctx0" brushRef="#br0" timeOffset="3784">3101 419 8544,'-8'0'7179,"0"0"-8999,3 0 1820,2 0 0,6 7 0,2 2 0</inkml:trace>
  <inkml:trace contextRef="#ctx0" brushRef="#br0" timeOffset="3898">3117 580 7231,'0'8'-194,"-3"0"0,0 0 5325,-2 0-3221,3 0-1910,-1-4 0,-1-29 0,0-10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3:45.119"/>
    </inkml:context>
    <inkml:brush xml:id="br0">
      <inkml:brushProperty name="width" value="0.06" units="cm"/>
      <inkml:brushProperty name="height" value="0.06" units="cm"/>
      <inkml:brushProperty name="color" value="#E71224"/>
    </inkml:brush>
  </inkml:definitions>
  <inkml:trace contextRef="#ctx0" brushRef="#br0">314 150 7749,'3'-22'122,"0"2"1,-1 0 344,2 2 1,-3 5 0,1 2 0,-1 1-1,-1-1 1,3 5 0,0-2 1629,-2 1-1690,0 3 0,-2 4 0,0 6 0,-3 1-192,0 1 0,1 1 0,-2 2 0,-2 1-94,0 1 1,-2 4 0,-1 0 0,0 0-109,0 3 0,-3 1 0,1 3 0,-2 0-220,1 0 0,-1 4 0,-4 2 1,-1 4 83,1 0 0,1 5 0,1-2 0,0 4 80,0 2 0,3-6 0,2 0 0,2-6 42,1-4 1,0-1 0,0-1 0,1 0 16,2-2 1,-2-4-1,5 1 1,0-1-23,1 0 0,1-2 1,1-3-1,2-4-148,2-4 0,6-2 1,2-4-1,3 0 8,3 0 1,3-3-1,4-2 1,1-1 14,2-3 0,-3-1 0,0 2 0,-3 1 104,-1 2 1,-4-2 0,3 2 0,-1 1-38,-2 1 0,-4-1 1,-1 2-1,2-1-75,0-1 0,1 1 0,-1-3 1,-1 0 0,0 0 1,-1-4 0,2-2 0,-1 1-102,-3-1 1,-3-2 0,-2 0 0,-2 0 120,0 1 0,-1-2 0,-5 6 1,-3 1 384,-3 1 1,-8 5 0,-1 0 0,-2 1 22,-4 1 1,3 2 0,-1 2 0,0 4-114,1 1 1,3 3 0,1-1 0,4-2-458,3 0 1,2-1 0,2 0-1,2 0-789,2 1 0,3-4 1,4-1-1,8 0 616,5-2 1,5-1-1,3-2 1,3-2 452,1-2 0,14-12 0,7-6 0,4-1 0,1 0 0</inkml:trace>
  <inkml:trace contextRef="#ctx0" brushRef="#br0" timeOffset="536">669 641 7761,'16'-13'-153,"0"-1"0,-4 4 0,-1 0 0,-2 1 387,-1 1 0,-3 0 0,0-1 589,-2 1 0,0 0 0,-3 0 806,0 0-1381,0 0 1,-1 4 0,-1 1-140,-4 2 1,3 2 0,-1 2-107,0 2 1,4 0 0,-3 3 0,2 1-140,1-1 1,1 5-1,1 0 1,0 0 104,0 0 0,2 4 0,-2 2 0,1 2 92,1 1 0,-3 2 0,1 3 1,0 4-64,1 3 1,-2 2 0,1 5 0,-1-1-119,-1 0 1,-1-3-1,0-2 1,-3-1-167,-1 1 0,0-5 0,-3 1 0,0-2 155,0-3 1,-1-5-1,0-3 1,0-3 149,2-5 0,1-4 0,-1-4 0,0-4 124,2-4 0,0-4 1,0-5-1,1-3-81,1-3 1,2-3 0,-2-2 0,2-2-78,1-1 1,3 4-1,1-2 1,-1 1-224,1-1 1,2 2 0,-1-2 0,3 3 30,0 2 0,3-2 0,3 1 0,1-3 18,1 0 0,4 1 0,2 2 1,4 0-52,4 2 1,-2 3-1,2 0 1,-1 3-32,0 1 1,-4 5-1,-4-1 1,-3 3 169,-2 1 0,-4 4 0,-5-1 77,-1-1 1,-3 4 438,-3 0 0,-2 4 1,-2 4-1,0 1 389,1 2 0,-3-2 0,4 4 0,0-1-358,1 1 1,1-2 0,0 1 0,0 0-402,0-2 1,0-1 0,0-1 0,0 0-897,0 0 0,1-4-780,2-1 1631,1-6 0,18-55 0,4-17 0</inkml:trace>
  <inkml:trace contextRef="#ctx0" brushRef="#br0" timeOffset="629">1136 359 7757,'0'-12'0,"0"1"565,0 2-56,0 4 0,0 3-509,0 4 0,3 28 0,2 9 0</inkml:trace>
  <inkml:trace contextRef="#ctx0" brushRef="#br0" timeOffset="898">1353 480 7757,'-8'8'82,"-3"4"0,1 0 0,0 1 869,1-3 1,3-1 379,1-1-1088,3 0 1,0 0 0,3-2-196,2-1 0,0 1 0,-2 2 1,0 0-98,2 0 1,0 1 0,-2 1 0,1 3-181,0 0 0,1 2 0,-3-2 1,0 1-354,0 0 1,0 0-1,0-3 1,-1-1-19,-2-1 0,-1-1 1,-4-1-1,-1-1 600,-2 0 0,2-5 0,-2 2 0,-8-31 0,-3-7 0</inkml:trace>
  <inkml:trace contextRef="#ctx0" brushRef="#br0" timeOffset="1082">1337 641 7757,'8'-4'0,"-1"0"443,-1 0 0,1 3 0,-2-1 0,3 0 34,3-1 0,-2 2 0,3-4 0,-1 1-159,3-1 1,-2 1-1,2-3 1,-1 2-475,0-1 1,2-1 0,-3-1 0,2-1-693,-1 1 1,0-2-1,0-2 848,-2-1 0,5-21 0,1-9 0</inkml:trace>
  <inkml:trace contextRef="#ctx0" brushRef="#br0" timeOffset="1433">1603 367 7757,'0'-8'-347,"-3"3"1,0 0-1,-2 1 900,-1-1 0,1 4 1,0-2 447,-1 2 0,1 1 0,1 1 1,-1 2-547,1 2 0,2 2 0,-2 2 0,2 2-211,-1 2 0,0 6 0,3 2 1,0 3-183,0 0 1,0 0-1,0 1 1,0 1-62,0 1 0,0 1 1,0-3-1,0 0-63,0-2 1,0-7-1,0-1 1,0-2-397,0-3 0,1-5 1,2-2-197,2-2 1,3-5 0,0-2 0,0-4-68,0-3 1,1-3 0,1 0 0,3 1 444,-1 2 0,3-2 1,-4 5-1,-2 0 505,0 1 1,-2 3 0,0 2 434,-2 0 0,-3 5 0,1 5 0,-3 2-50,0 2 1,0 3 0,0 3-1,0 0-321,-3 0 0,2-2 1,-2-2-1,2 0-950,1-2 1,3-4 0,1-2 0,0 0-334,2-2 1,2-3-1,2-5 1,1-4 989,-1-5 0,2-1 0,26-43 0,9-11 0</inkml:trace>
  <inkml:trace contextRef="#ctx0" brushRef="#br0" timeOffset="1530">1877 375 8244,'-8'-4'3253,"2"0"-2804,1 4-662,3 0 1,-1 4 0,3 1 212,3 2 0,16 12 0,7 3 0</inkml:trace>
  <inkml:trace contextRef="#ctx0" brushRef="#br0" timeOffset="1815">2022 448 8135,'-14'1'0,"2"0"748,0 2 0,-1 3 0,2-1 0,0 0-274,0 1 1,1-2 0,-3 2 0,2 0-202,1 0 0,0 2 1,0 2-1,0 1-146,3-2 0,0 1 1,3 0-1,1 1-62,-1-1 1,1-1 0,4-1 0,2 0-55,2 0 0,0-3 0,1 0 1,2-2-72,2-1 0,1-1 1,-2-1-1,1 0-34,0 0 1,1 0 0,-3-1-1,1-1-540,2 0 1,-2-4 0,1 3-1,-1-2-1366,-1-1 1,3 2 1999,0 2 0,7-10 0,-1-1 0</inkml:trace>
  <inkml:trace contextRef="#ctx0" brushRef="#br0" timeOffset="2131">2328 440 7261,'0'-12'-222,"2"3"1,1-2 1953,-1 2 0,-2 5 0,-3 2-1185,-2 4 0,-3 3 0,-3 5 0,-2 2-108,-3 0 0,0 2 0,0 3 1,0 1-176,0 0 1,3 0 0,3-3 0,2-2-181,2 1 0,0-1 0,3-1 0,2 0-7,0-2 1,2-2 0,1-2 0,3 0-102,-1 0 1,3-2-1,-1 1 1,0-1-149,-1 1 0,3 0 0,-4 3 1,0 0 1,3-2 0,-5-1 0,0 1 84,-1 1 0,-1 1 0,0 0 0,-1 1-285,-1-1 0,-6-1 1,-3-1-1,-2-2-517,-1 0 0,-6-1 888,-4-3 0,-27 3 0,-12 1 0,-6 0 0,-1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4:39.769"/>
    </inkml:context>
    <inkml:brush xml:id="br0">
      <inkml:brushProperty name="width" value="0.06" units="cm"/>
      <inkml:brushProperty name="height" value="0.06" units="cm"/>
      <inkml:brushProperty name="color" value="#E71224"/>
    </inkml:brush>
  </inkml:definitions>
  <inkml:trace contextRef="#ctx0" brushRef="#br0">57 136 8305,'-13'6'0,"0"-2"1688,2 0 0,3 1 1503,2-2 667,4-1-3241,-1-2 1,3 1-1,1 1-558,1 1 0,3 2 0,2-1 0,-1-1 15,0 1 1,-4 3 0,3 0 0,-2 4 140,-1 1 1,2 2 0,-1 3 0,-2 2 53,0 2 1,-1 2 0,-1 2 0,0 2 50,-2 3 1,-3 2 0,3 3 0,-1 3-265,1 1 0,0-1 0,3-2 0,0 0 36,0-2 1,0-3 0,0-4-1,0-5-55,0-4 1,0-3-1,-1-2 1,-1-2 71,0-2 1,-1-1 0,2 0-1,-1 0-74,0 0 1,-1 0 0,3 0 0,-1 0-224,-2 0 0,2 0 1,-1 0-823,1 0-850,1-3 1280,0-1 0,0-12 1,0-1 531,0-3 1,3-4 0,-1 1-1,0-3 15,-1 0 1,-1-3 0,1 0 0,1-3-20,0 0 0,1-1 1,-2-2-1,1-3-188,0-4 0,4-3 1,-3-3-1,2 0 19,1-1 0,1-1 0,1-1 1,0 0 157,0 2 0,3 0 1,1-1-1,-1 0 147,1 3 0,-1 6 1,-2 7-1,1 4 47,0 6 1,1 2-1,-3 6 1,0 2 30,0 2 0,0 3 0,1-2 0,1 3-22,1 3 1,3 1 0,-1 5 0,0 3 208,0 4 0,1 4 0,1 4 0,-1 2 68,0 3 0,-2 5 0,3 7 0,-3 0-139,0-1 1,-4 2 0,-4-4 0,0 1-186,-2 1 1,-2 1 0,-3-1 0,-3 0-88,-4 0 0,0 0 1,-3-2-1,-2-2-28,0-3 1,-1-2-1,0-8 1,0-1-55,0 0 0,0-4 1,-1 0-1,-1-1-174,-1-4 1,0-2 0,3-5-1,1-1-602,1-2 1,3-1-1,4-5 1,1-3-466,4-4 1,1-2 0,2-5 0,5-1-15,5-1 1,4-4-1,4 2 1,2-1 608,2 0 0,1 0 0,1 2 0,-1 0 722,0 1 0,0 0 0,0 4 0,0 1-45,1 4 0,-4 4 0,0 3 0,-2 3 430,-1 0 1,-5 3-1,-4 3 1,-4 1 816,-1 1 1,-2 0 0,-2 0 0,0 1-294,0 2 1,-1-2-1,0 5 1,-2 0-313,1 1 1,0 1 0,1 1 0,-2-1-234,1 0 0,1 0 0,1-1 0,1-1-799,2-4 1,-1-1 0,3-2-957,1-1 1,1-3 0,1-4-1,1-5-2808,-1-5 4199,0-6 0,18-54 0,4-16 0</inkml:trace>
  <inkml:trace contextRef="#ctx0" brushRef="#br0" timeOffset="112">637 370 7971,'-8'-7'0,"0"1"706,0 4 1,3 1 0,0 2-448,2 1 1,0 3-260,3 3 0,25 32 0,6 8 0</inkml:trace>
  <inkml:trace contextRef="#ctx0" brushRef="#br0" timeOffset="1488">839 539 8231,'-9'4'1695,"1"-1"0,0 1-596,0-2 1,0 1 0,1-4-699,2-2 1,1-4 0,3-4 0,-1-1-446,0 0 1,-1-2-1,3 2 1,0-2-137,0 1 1,1 3 0,1-1 0,0 2-270,0 1 0,-2 1 281,-2 2 0,-3 2 0,-3 6 1,0 4 160,0 5 0,0 4 1,0 8-1,0 4 404,0 5 0,0 7 1,0 4-1,0-1 228,3 1 0,2-2 0,3-5 0,0-6-251,0-6 0,0-6 0,4-8 0,4-6-499,5-3 1,-1-4 0,2-2 0,3-5-307,0-3 0,2-1 0,-3-3 0,0 0-189,1 0 0,-2 0 0,-2 3 0,-1 2 202,-1 2 0,-4 2 1,1 2 520,-1 2 1,-1 9-1,0 5 1,-3 2-218,1 1 1,-2 1 0,3-1 0,1 0-601,1-1 1,4-1 0,1-5 0,-1-2-196,1-2 1,2-2-1,-1-1 1,-1 0 642,-1 0 0,0-4 0,-2 0 0,-3-1 985,-2-1 0,2 4 2039,-3-4 1,-1 3-1195,-2-2 0,0 2 0,0-2-1268,0-1 1,0-2-1,0-3 1,0-2-332,0-3 0,3-4 0,0-5 0,2-7-275,1-4 0,4-7 0,1-3 1,0-1-158,0-2 0,-1 1 1,3-1-1,1 0 194,-2 0 0,0 3 1,-4 6-1,-1 4 320,-1 3 0,0 7 0,-3 7 0,-2 5 494,0 5-154,-1 4 0,-1 1 1,-1 5 59,-4 2 1,-1 4 0,-1 6 0,0 2-203,0 5 0,0 7 1,-1 8-1,-1 7-15,-1 5 1,1 4 0,2 1 0,0 0-64,3 0 1,-1 8-1,3-1 1,2-1-675,3-3 0,6-7 0,6-9 1,2-7-209,2-7 1,3-11-1,3-9 1,-1-4 251,-1-4 0,3-1 0,-4-4 0,-1 0 351,-2 0 0,-5-3 0,0 0 0,-1 1 69,-3-2 1,0 3 0,-1-3 0,1 2 1,-1-1 1,0-3 0,-1 0 0,-1-1 109,-1-1 0,-3-3 0,2 0 0,-2 1 1,1 1 0,0 1 1,-3 0-1,0 1 199,0 1 0,0 0 0,-1 3-7,-2 2 1,-1 0-1,-4 4 1,0 2-122,0 3 0,2 0 1,1 0-1,-1 0-37,-2 3 1,0 1-1,0 2 1,1-1 48,2 2 1,-2 0 0,2 2 0,0 1 26,-1 0 0,5 5 0,-2 1 0,2 2 57,1 3 1,0 0 0,0 1-1,0-1-29,0 2 0,5-3 0,2 1 1,3-1-263,-1-2 1,3-4 0,0-2 0,0-3-231,3-1 0,0-6 0,1 1 0,1-2-811,2-1 1,-1-4 0,3-2 0,0-3 117,0-2 0,1 1 0,-3 2 0,-1-1 405,-1 1 1,-4 0 0,-3 0-1,-1 0 527,-1 0 0,-2 1 0,-2 1 1,1 1 855,-1 2 0,-2-1 1050,1 1 0,-2 3-825,-1 0 0,0 1 0,0 5-842,0 0 0,0-2 1,3-2-269,3-1 1,1-1 0,2-2 0,0-2-160,2-4 0,3-5 0,-3 2 1,1-2-51,0-1 0,-3 2 1,-2 1-1,-3 2 192,0 1 0,1 0 458,-2 0 1,-1 0-1,-2 1 91,-3 2 0,-2 0 0,-3 3-190,0 0 0,-2-1 0,-1 4 1,0 1-155,-1 0 0,3 7 0,-4-1 1,1 2-137,-1 2 0,3-2 1,-1 2-1,2 1 74,1-1 1,1 1 0,2 0-1,2-1 209,2 0 1,1-3 0,1 4 0,2 0 42,2-1 0,6-1 0,2 1 0,3 1-137,0-1 0,3-2 0,-1 1 0,-1-2-451,-2-1 1,0-1 0,-2-1 0,3-1-1059,0-2 0,0 0 0,1-5 1,2-3-1294,2-6 0,2-4 2635,1-4 0,-7-19 0,-1-9 0</inkml:trace>
  <inkml:trace contextRef="#ctx0" brushRef="#br0" timeOffset="2280">2055 507 7692,'-6'2'2007,"1"1"1,4 0 0,1-3-1386,5 0 0,3 0 1,2 0-1,3 0-497,-1 0 1,4-3-1,-3 0 1,2-2-89,1-1 1,-2-1 0,-1-2 0,1-1-385,-2-1 1,0 0 0,-4 3-1,0 0-838,0 0 0,-1 0 0,-1 0-156,-4 0 0,-1 0 1327,-1 0 0,-1 1 722,-1 1 0,0 3 40,-4 3 0,1 0 0,-2 1 1,1 0 20,0 2 1,2 3-1,-3 0 1,2 2-269,-1 3 0,-1 1 0,0 4 1,0 1-110,2 2 1,0 5 0,-3 7 0,2 2-155,1 2 1,3 2-1,-1-2 1,2-2-371,1-2 1,0-4 0,1-7 0,2-4-557,2-4 1,5-7 0,2-2-1,0-3-449,3-3 1,0-5 0,2-6-1,1-4 310,1-4 1,0-1-1,-1-1 1,1 0 616,-1 0 1,-1 2-1,-1 2 1,-1 1 811,-1 4 1,-5 6-1,-5 8-14,0 5 0,-2 5 0,-3 8 0,-1 2 493,-4 2 0,-1 2 1,-1-2-1,0-2-1143,0-2 1,3-4 0,2-3-2488,-1-1 0,3-5 1367,-1-4 1,2-8 0,2-8 0,4-5 1181,1-2 0,-1-22 0,0-9 0,0-5 0,0-1 0</inkml:trace>
  <inkml:trace contextRef="#ctx0" brushRef="#br0" timeOffset="2380">2474 362 7692,'-4'-5'297,"-1"3"0,-3 1 1722,0 1 1,0 0-1415,0 0 1,4 1-1231,1 1 1,3 0 0,3 3 0,2-2 624,2-1 0,52 6 0,11 1 0</inkml:trace>
  <inkml:trace contextRef="#ctx0" brushRef="#br0" timeOffset="2667">2804 370 8610,'-7'11'1021,"-4"3"1,-3 0-1,-2 0 1,3-4-428,2-1 1,2-1-1,1 0 1,0 0-202,0 1 0,3-4 0,-1 0 0,1 2-171,1 0 1,-3-2-1,4 1 1,-1 2 133,1 2 1,-3 5 0,3-2 0,-1 3 190,0 3 1,1 2 0,1 5 0,-1 1-54,2-1 1,1-1 0,2-2-1,5-2-105,2-5 0,4-3 1,4-5-1,2-1-511,2-2 1,3-3 0,3-6-1,3-6-1381,1-5 0,4-3 0,-1-10 1503,-3-4 0,-15-12 0,-3-9 0,-1-5 0,0 0 0</inkml:trace>
  <inkml:trace contextRef="#ctx0" brushRef="#br0" timeOffset="3483">3295 168 8391,'-4'-5'1856,"1"0"0,3 3 0,3-1 1,3 1-1452,4 0 0,5 0 0,5-3 0,0 1 45,3 0 0,-1 1 0,0-2 1,-1 1-49,-1-1 1,-2 4 0,-1-2 0,-1 2-217,0 1 0,-4 0 1,-1 0-1,-3 1 2,-3 2 0,2 1 0,-5 4 0,0 1-40,-1 2 1,-1 0 0,0 4 0,0-2-230,0 2 1,-1 2 0,-2 3 0,-2 1-174,-2 1 0,-1 1 0,-1 2 0,-2-1 176,-2 0 1,0 3-1,1-1 1,-1-2 202,1-2 0,1-4 1,-2 1-1,2-3-107,1-3 1,4-1-308,0-4 0,5-1 0,1-1-182,5-4 1,2-1-1,1-2 119,0-1 1,-2 1 672,-1-2 1,-2 2 1142,2 1-786,-3 0 1,2 0-259,-1 0 1,-2 1-259,1 2 0,-1 1 0,-1 4 0,0 0-236,0 0 1,0 0 0,0 1 0,0 2-220,0 3 1,0 1-1,0 0 1,0-1-543,0 0 1,0-4 0,0 3 0,0-1-2833,0-3 1,0 0 3666,0-1 0,0 4 0,0 1 0</inkml:trace>
  <inkml:trace contextRef="#ctx0" brushRef="#br0" timeOffset="4013">3464 974 8579,'-8'-5'4380,"0"3"-1559,0 1 600,4 1-2744,0 0-1469,4 0 564,4 0 1,-3 0-656,5 0 590,-4 0 1,2 0 75,-1 0 0,-1 0 0,2-1-73,0-2 0,2 2 1,-1-1 65,2 1 0,1 1 1,0 0 91,1 0 1,-4 0 0,0 0 194,2 0 1,-4 1-1,0 1-69,-2 4 1,-1 1 0,0 1 65,0 0 0,-3-3 0,-1 0 0,1-1 72,-1 1 1,1-3 0,1 1-73,-1 1-14,-3-3 1,4 2 461,-3-3-513,3 0 1,-2-1 0,5-1-861,2-4 1,-2-1 0,2-1 864,1 0 0,1-18 0,3-4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5:05.387"/>
    </inkml:context>
    <inkml:brush xml:id="br0">
      <inkml:brushProperty name="width" value="0.06" units="cm"/>
      <inkml:brushProperty name="height" value="0.06" units="cm"/>
      <inkml:brushProperty name="color" value="#E71224"/>
    </inkml:brush>
  </inkml:definitions>
  <inkml:trace contextRef="#ctx0" brushRef="#br0">242 179 7666,'0'-9'1739,"-4"1"-432,-1 0 1,-2 4-580,-1 1 0,3 3 0,2 3 0,0 2-219,0 2 1,-2 2 0,1 2-1,1 3-164,-1 1 1,-2 1 0,1 1 0,-3 3-136,0 4 1,1 0 0,1 4-1,1-1-75,-2 3 1,-1 2-1,-2 2 1,0 1-17,0-1 1,1 0-1,1 1 1,0 3-67,0 1 1,0 1 0,1 0-1,0 0 97,2-3 0,0-2 1,-1-5-1,2-4 39,0-4 1,-1-3 0,2-5 0,1-1-43,1-2 0,1 0 0,0-3-267,0 0 1,-1-2-760,-1-1-266,1-3 676,-3 1 1,4-4 255,0-1 1,0-3-1,0-4 1,1-1 66,2-4 1,-1-2-1,2-3 1,1-2 11,-1-2 1,2-5 0,2-2 0,0-1 119,0-1 0,1-4 0,1-3 0,4-3 15,1-3 0,1 0 0,0 0 0,0 1-81,0-1 0,1 2 0,-1-1 0,-1 3 44,-2 4 1,0 7-1,-3 4 1,0 2 77,0 3 1,-1 3 0,0-1 0,1 2 85,1 1 0,0 0 0,0-1 1,2-1 10,-1-1 1,2 1-1,-3 5 1,-1 2 518,-1 2 0,-5 3-201,-1 3 0,1 9 1,-2 10-1,0 5 104,-1 5 1,-1 5-1,0 6 1,1 8-162,2 7 0,-2 2 0,1 5 0,0-2-141,1-1 1,-2 4-1,2 0 1,0-1-212,0-6 1,2-3 0,-1-2 0,-1-2-269,1 0 1,-1-9-1,-1-4 1,1-8-677,-1-5 1,1-4-1,0-6 353,-1-1 0,-2-4 0,-3-3 0,-2-1 238,-3-1 0,-2-1 0,-2 0 0,-1-3-164,-1 0 0,-4-3 1,-1-3-1,-1-1 140,0-2 1,1 1 0,3-3 0,0 3 184,0 0 1,4-1 0,2 1 0,3 0-35,1-3 1,4 3-1,0-2 1,2 0-60,2-1 0,6-1 1,6 0-1,1 0-102,1-1 0,1 2 0,1 1 0,2 1 120,0 2 1,-1 0-1,2 3 1,-2 0 65,-1 0 0,-1 3 0,-1 2 0,-2 0 134,-1 0 0,-2 1 0,2 2 0,-2 0 94,-1 0 1,-1 0 0,-1 0 0,0 0 270,0 0 0,-1 3 0,0 3 0,-3 2 158,0 3 0,-2 1 0,-2 5 1,0 2 31,0 2 1,0 1-1,0 0 1,-1 1-152,-1 0 0,0-4 1,-3-1-1,2-1 31,1 0 0,-1-5-413,0-1 1,0-7-896,3-4 1,1-4 0,2-7-1,2-2 258,2-3 0,1-6 0,1-3 1,2-2 336,2-1 0,0-1 1,-1 2-1,1 2 359,0 3 0,-4 5 1,2 8-1,-2 1 201,-1 3 1,-3 4 0,0 2 0,-1 6 350,1 6 1,-2 6-1,1 3 1,0 3-172,-3 2 1,3 2 0,-1-2-1,-1 0-697,2 1 1,-3-4-1,2 0 1,0-5-303,0-5 0,3-2 0,-1-5 0,3-2-694,0-2 1,1-4-1,0-4 1,3-6 1249,1-3 0,11-31 0,5-7 0</inkml:trace>
  <inkml:trace contextRef="#ctx0" brushRef="#br0" timeOffset="513">902 783 7697,'-8'0'753,"0"0"0,4 0 0,0 2 687,1 1 0,2 1-1307,-2-2 1,3-1-1,3 2 1,2-3-183,2-3 1,5-2 0,1-5 0,3-3-383,3-2 0,2 0 0,3-6 0,0 1-610,0-1 0,1 0 1,-2-3-1,-3-1 1041,-4 1 0,-1 3 0,-7 1 0,-4 2-172,-2 3 0,-3 7 1,-1 1-1,-5 2 298,-3 3 1,-1 2 0,-4 0 0,3 0 521,0 0 1,2 0 0,2 3 0,-1 2 178,-2-1 1,5 2-1,-2-2 1,3 0-333,1-1 1,2 3-1,-1 0 1,2 1-84,1 1 1,0 0 0,0 1 0,0 2-57,0 2 0,0 3 0,0 2 0,0 3 125,0 2 0,0 1 0,0 7 0,0 3-376,0 2 0,1-2 0,1 1 0,1-3-451,2-2 1,-2-6 0,2-6-1,1-5-529,1-5 1,1-3 0,1-5 0,1-1-56,1-2 1,3-6-1,-1-6 1,0-4 233,1-1 1,-4 1-1,0-2 1,-1 2 478,-1 1 0,-1 4 1,0 5-1,-3 1 619,0 3 1,-2 4 0,-2 1 228,0 5 0,0 4 0,0 3 1,0 1-130,0 1 1,0 0-1,0 1 1,0-3-970,0 0 1,0-4 0,1-4-485,2 0 1,-1-5-1,3-5 1,1-5-1567,2-5 2517,0-4 0,7-72 0,-7 37 0,1 1 0</inkml:trace>
  <inkml:trace contextRef="#ctx0" brushRef="#br0" timeOffset="611">1297 501 7697,'4'-16'306,"-3"0"854,1 3 1,-1 6-836,-1 7 0,-3 3 0,1 5 0,0 1-662,1 2 1,1-1-1,0 2 1,0 1 336,0 0 0,7 18 0,2 7 0</inkml:trace>
  <inkml:trace contextRef="#ctx0" brushRef="#br0" timeOffset="1131">1434 694 7648,'-9'5'511,"-2"1"1,2-1-1,0 3 1,1 0 203,3 0 0,1 3 1,-2 1-1,3 0-126,3 2 0,0 2 0,0 1 1,0 1-365,0 0 1,0 3-1,0-4 1,0-2-211,0 0 0,2-3 0,1-1 1,0-3-188,0-3 0,-1 1-525,3-3 1,0-4 0,1-5-1,-1-4 176,2-3 1,-2-7 0,2-4 0,2-5 480,0-2 1,3-4 0,-1 0 0,1 1 297,0 1 0,1 2 0,-1 2 1,-1 5 243,1 4 1,-1 6 0,-3 2-56,0 3 1,-1 4-1,-2 8 1,-2 3 114,-2 4 1,-1 2 0,0 4 0,0 0-176,0 1 0,0 1 0,0 2 0,0 1-190,0 1 0,0-1 0,0-1 0,0 1-42,0-1 0,0 1 1,1 0-1,1-2-199,0-2 1,1-2 0,-3 0-2810,0-2 1337,4-3 1,0-3 0,3-8 369,-1-6 1,1-2 0,-2-4 0,2-2-835,1 0 1980,0 3 0,15-7 0,3 2 0</inkml:trace>
  <inkml:trace contextRef="#ctx0" brushRef="#br0" timeOffset="1411">1780 710 7648,'-8'8'653,"0"0"1,0 1-44,0 2 1,0-1 0,1 4 0,2 2 194,2 2 1,2 1 0,1-3-1,0 0-236,0 0 1,6-2 0,3-3 0,2-1-348,1-3 0,5-4 0,-1 0 0,1-3-194,0-3 1,-1-2 0,0-3-1,0-3-84,0-3 1,-3-2 0,-3-2 0,-1 0-139,-1 0 1,-3-2-1,-2 1 1,-3 2 75,0 3 0,0 2 0,-1 4 1,-4 1 3,-3 2 0,-5 1 1,0 4-1,0 1-671,-1 2 0,4 1 0,0 4-1025,1 0 0,4-2-312,3-1 2122,4-3 0,64-27 0,18-11 0</inkml:trace>
  <inkml:trace contextRef="#ctx0" brushRef="#br0" timeOffset="2199">2078 678 7648,'-8'0'1376,"3"3"598,0-1 174,-1 5-19,-2-7-1443,4 4 0,1-4-678,6 0 0,1-4 1,3-1-1,0-1-144,-2 0 1,-1-1 0,3 2 0,-2-2-50,1-1 0,-1 1 0,-1 0-6,0 2 1,1 0 438,-2-4 0,2 4 292,-2 0 0,1 3-147,-2-1 1,-1 3 0,2 3-58,-2 2 0,-1 2 0,0 2 0,0 2-120,0 3 0,-3 2 0,-1 2 0,1 4-132,-1 1 1,-2 2 0,2 1 0,-2 1-29,1-1 0,3-2 1,-2-2-1,2-4-160,-1-4 0,0-2-1122,3-4 871,0-4 0,1-4 0,1-6 1,2-3 61,0-2 1,-1-4 0,2 0 0,1-4 9,-2-2 1,3-1-1,-1-4 1,2-1 33,2 1 0,0 1 0,3 2 0,-1 0 165,1 2 1,0 3 0,3-1 0,-1 3 102,-1 3 0,0 4 0,-3 4 0,-1 2 182,-1 1 0,-5 2 0,-1 3 0,-1 3 339,0 4 1,-1 0-1,2 3 1,-2 1-72,-1 2 0,0 2 1,-1 2-1,-1 0-257,-1-1 0,0 4 1,1-3-1,-1 2-110,2-1 1,-3-3-1,0 1 1,1-2-48,-1-1 0,2-3 0,2-3-828,0-1 487,0-4 1,1-6 0,1-7 0,4-6-192,1-3 1,1-4 0,1-4 0,1-1-48,0-1 1,2 1-1,-2 4 1,1 1 351,2 2 0,-3 1 0,1 4 0,-2 3 357,-1 3 0,0 0 1,0 3 338,0 2 0,-4 4 0,0 4-59,-1 3 0,-2 2 0,2 0 1,-2 2-245,-1 0 1,0-1-1,0 3 1,0-1-844,0 0 1,0 2-1,0-3 1,0 2-1120,0-1 1,0-3 0,0 1-1,1-3 1741,1-3 0,6-5 0,5-4 0</inkml:trace>
  <inkml:trace contextRef="#ctx0" brushRef="#br0" timeOffset="2913">2562 718 7648,'-6'3'0,"1"0"0,3-1 0,-2-3 0,5-1 0,2-4 0,2-2 0,3-2 0,2 0 235,1 0 0,3-2 1,-3 1-1,1-1 1158,-1 0 1,1 2-1,-2 1 1,0 1-1198,-3 0 0,1 3 1,-3 1 552,2 0-393,-2 1 0,-5 8 0,-5 2 1,-3 4 17,0 1 1,0 4 0,0 3 0,0 0-62,0 1 0,1-3 1,1 5-1,0-1-140,0 0 0,3-1 1,0-4-1,2 0-24,1 0 1,0-3 0,0-3-288,0-1 1,6-4-1,2-4 1,1-2-63,0-5 1,2-2 0,1-2 0,-1-1 7,1-2 0,-1 1 0,-3-3 0,0 3 95,0 0 1,0 1 0,-1 3 0,-1 0 369,0 0 0,-5 3 314,2 0 0,-2 4 1,-1 1-62,0 4 1,-1 7-1,-2 2 1,-2 3-206,-2 3 1,-1 2 0,0 4 0,0 2-221,0 2 1,0 3-1,-1 2 1,1 2-110,0 1 0,0 1 0,0 3 0,1 0-100,2-1 1,-2-1-1,4-7 1,-1-1-12,1-1 1,-3-3 0,3-6 0,-1-2 71,1-2 0,-4-5 0,2 0 0,-2-1-131,-1-1 1,0-1-1,-1-5 1,-1 0-213,-1-3 1,-3 0-1,0-1 1,-1-1-372,-1-1 1,1-3 0,1-3 0,1 0 489,1 0 1,2 0 0,2 1 0,0 1 650,3 0 0,2 1 0,3-3 0,0 0-4,0 0 1,7-4 0,4-2-1,6-4 94,5-4 0,6-1 0,4-2 0,5-2-692,5-2 1,7-5 0,4-2-1,0 0-3309,1 0 0,-4 1 3531,1 3 0,9 7 0,2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8:40.942"/>
    </inkml:context>
    <inkml:brush xml:id="br0">
      <inkml:brushProperty name="width" value="0.06" units="cm"/>
      <inkml:brushProperty name="height" value="0.06" units="cm"/>
      <inkml:brushProperty name="color" value="#E71224"/>
    </inkml:brush>
  </inkml:definitions>
  <inkml:trace contextRef="#ctx0" brushRef="#br0">106 128 7756,'-8'-2'1867,"0"-1"-575,-1-3 1,4 5 1061,0-2-990,3 2 1,-2 2-913,4 2 1,0-2 0,0 5 0,-1 0-224,-1 1 0,1 4 1,-2 1-1,1 0-74,0 2 0,1 2 0,-2 0 1,1 1-48,0 2 0,1 1 0,-3 5 0,2 2-46,-1 3 1,0 3 0,2 3 0,-1 2 9,0 0 0,-1 1 0,3 1 0,-1 1 28,-1-1 1,1-4 0,-2-1 0,2-1 14,1 1 0,0-1 0,0 3 0,0-2-104,0-4 0,-1 1 0,-1-6 1,0 0 50,0-1 0,1-4 0,1-2 0,-1-3-45,-2-3 0,3 2 0,-3-5 1,2 0-78,1-1 1,0-1 0,0 0-20,0 0-543,0 0 267,0-3 1,0-5 0,0-6 124,0-1 1,0-2 0,0-1 0,0-5 25,0-3 1,0-5-1,0-5 1,0-1 30,0-4 0,0-3 1,0-5-1,0-3 37,0-4 0,0-1 0,0-2 0,0 2 7,0 1 1,0-2 0,1 1 0,2 0 182,2 2 1,3 5 0,2 0-1,1 4 27,2-1 1,-2 6-1,1 1 1,1 2 9,-1 1 1,-1 0 0,2 3 0,-1 0-22,1 0 1,-4 5 0,2 5 0,-2 4 49,-1 3 1,1 5-1,1 1 1,1 3 137,-1 3 0,2 2 0,2 6 0,0 2 136,-1 3 0,2 2 1,-1 2-1,1 1-100,1 1 0,-3-2 0,-2-1 0,-3-2-140,1-1 1,-1 0 0,-1 0-1,-2 0-130,-2 0 0,-2 3 0,-1 0 1,-1 0-215,-2 4 0,-2-2 1,-7 7-1,-3 0-39,-3 1 0,-4 3 0,0 2 0,0-2 239,0-4 0,3-2 0,2-2 0,2-3 140,2-2 0,1-3 1,5-3-26,2-2 1,2-5-1,6-4 1,2-1-434,2-1 0,5 0 1,2 0-1,3 0-122,2 0 0,2 0 0,-1 0 0,0 1 111,-1 2 1,4-2 0,-2 2 0,2 1 265,-2 1 0,-1 2 1,-4 2-1,0 2 297,0 2 1,-1 5 0,-2 3 0,-4 1 96,-3 3 1,-4 6 0,0 0 0,-4 3 80,-3 0 1,-6-1 0,-3-1 0,-1 1 6,-1-1 1,-3-1 0,0-1 0,-2-3-248,-1-2 0,-2-1 1,0-1-1,0-1-592,0-4 1,1-2 0,1-2-1,3-4-1119,2-4 0,6-3 0,3-7 0,4-6-4707,3-8 6236,5-9 0,25-67 0,-9 38 0,0 0 0</inkml:trace>
  <inkml:trace contextRef="#ctx0" brushRef="#br0" timeOffset="349">726 837 8176,'-21'27'0,"3"0"868,4-1 1,2-5-1,5-1 1,2-1-25,2-1 0,3 1 0,3-4 1,4 0-241,6-2 1,4-6-1,7 1 1,0-1-307,0-3 0,3 0 0,0-5 0,-1-2-260,-1-2 0,-5-3 0,-1-3 0,-3-3-379,-2-1 0,-2-2 0,-3-1 0,-1 0-68,-3 0 1,-4 1 0,-1 1 0,-2-1 220,-1 1 1,-6 4 0,0 1 0,-2 3 274,-4 3 1,0 1 0,-1 5-1,0 2-132,0 2 1,0 5 0,0 0-1,3-2-1671,2-2 1,4-4 683,4 1 0,9-8 1,9-5-1,5-6 1032,3-4 0,28-26 0,12-10 0</inkml:trace>
  <inkml:trace contextRef="#ctx0" brushRef="#br0" timeOffset="765">1056 716 7747,'23'-8'0,"0"1"64,-2 2 0,-6 1 1,1 4 672,-4 0 1,-5 4 0,-4 1 0,-2 2 245,-1 1 0,-1 0 0,-1 1 0,-1 2-288,-2 2 1,2 1 0,-1 1 0,0 2 147,-1 0 1,2 4 0,-1 3 0,0 3-202,3 1 1,-1-1 0,0 2-1,-1-2-191,1-1 0,2-1 0,0-4 1,0-2-344,0-2 0,0-5 0,0-1-168,3-2 0,-1-4 1,3-3-638,2-1 0,-3-4 1,1-4-1,2-3 17,0-7 1,1-2 0,0-6 0,1-2 187,2-3 0,-2-5 0,4-1 0,0-2 161,-1 1 0,-1 2 1,1-1-1,1 3 129,-1 4 1,-2 7 0,1 4 0,-2 4 294,-1 6 1,-3 4-1,0 5 907,-2 1 0,0 6 0,-3 7 0,0 3-72,0 3 1,0 7-1,0 3 1,0 5-248,0 3 1,0-3 0,0 4 0,0-4-252,0-2 1,0-1 0,0-2-1,1-4-711,2-6 1,-2-4 0,2-3 0,0-4-977,0-1 1,3-4 0,-1-3 0,2-2-481,1-2 0,1-3 0,1-4 0,2-2 132,0-5 0,3-4 0,3-5 1605,0-2 0,15-45 0,1-14 0</inkml:trace>
  <inkml:trace contextRef="#ctx0" brushRef="#br0" timeOffset="1481">1636 692 10205,'-8'0'8527,"1"1"-7540,1 2 0,3 1 1,3 4-697,0 0 1,0 1 0,0 2-1,0 3-53,0 4 1,0 4-1,0 4 1,0 4 113,0 1 0,0 1 0,0 0 1,0-2-41,0 0 1,1-4-1,0 0 1,2-4-109,-1-3 1,-1-6-1,-1-2-332,0-2 0,3-5 0,4-2-397,3-4 1,-1-6-1,1-5 1,0-2-446,1-1 1,-1-4 0,2-2 0,1-2 403,-1-3 1,-1 2 0,2-1-1,-1 0 140,1 2 1,-4 2-1,3 0 1,-1-1 195,0 3 0,-1 3 0,-2 4 687,0 2 1,-3 8 308,-2 5 0,-3 4 1,0 8-1,-3 2-112,-3 2 1,-1 4-1,-1-3 1,0 2-213,0 1 1,3-2-1,-1-1 1,1-3-297,1-3 1,0 2 0,4-1-1,0 0-487,0 0 1,1-3-1,2-3 1,3-1-616,4-1 0,2-3 0,5-3 1,2-1-94,3-5 0,2-4 1,2-7-1,0-4 335,0-2 0,-1-1 0,0-5 0,-1-2 200,0 0 1,-3 0 0,-3 0 0,-1 3 679,-1 0 1,1 1-1,-2 4 1,-1 1 455,0 4 1,-5 2 0,1 2 0,-3 4 980,-1 4 0,-5 2-776,-1 4 0,-4 1 0,-5 2 0,-1 3 188,0 4 0,-5 4 0,2 4 0,-2 5-280,-2 3 0,2 0 1,2 2-1,2 1-420,2-1 0,2-1 0,2 1 1,2-3-316,2-4 0,2-3 0,2-4 0,3-2 0,4-4 0,2-3 0,4 1 0,1-1 0,2-2 0,-1 4 0,2-2 0,-3 3-203,-5 3 0,-2 1 0,-3 5 0,-2 2 177,-5 3 1,-5-2 0,-5 2-1,-5-1 11,-3 0 1,0-2-1,-2-3 1,-1-3-893,1-2 0,1-3 0,-2-3 0,1-3-455,-1-4 1362,3-6 0,-30-51 0,-4-15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8:53.008"/>
    </inkml:context>
    <inkml:brush xml:id="br0">
      <inkml:brushProperty name="width" value="0.06" units="cm"/>
      <inkml:brushProperty name="height" value="0.06" units="cm"/>
      <inkml:brushProperty name="color" value="#E71224"/>
    </inkml:brush>
  </inkml:definitions>
  <inkml:trace contextRef="#ctx0" brushRef="#br0">226 605 7469,'-1'-7'220,"-1"2"1,0-2 0,-3 4 334,2-2 0,-1 1 1,2-3 617,0 2-158,-5 3-457,7-5 146,-4 6 128,4-2-336,0 3 966,0 0 1,0 3 0,0 4-1238,0 2 1,0 5 0,0 5 0,0 6-84,0 3 0,0 10 0,0 3 0,-1 3-65,-2 2 1,3-2 0,-3-1 0,1-1-6,-1 1 1,2-2-1,-4 2 1,1-1-38,-1 1 0,2 1 0,-1 2 0,0-2 33,-1 0 0,3-8 0,0-1 0,1-6 25,1-4 1,0-4-1,0 0 1,0-2 14,0-4 0,0 1 1,0-3-1,0 4 26,0 1 0,0-1 1,0 2-1,1-2 19,1-1 1,-1-2 0,2-2 0,-2 0-106,-1-2 1,0-4 0,0-1 0,1 2-7,1 0 1,-1-2-182,2 1 196,-2-5 377,-1 3-268,0-4 1,0-1-214,0-2-800,0 2-22,0-2 1,0 2-50,0-2 0,0 1 0,0-3-211,0-1 0,-3-1 0,0-1 1,2-1 1128,0-2 0,-17-84 0,7 36 0,-1-1 0</inkml:trace>
  <inkml:trace contextRef="#ctx0" brushRef="#br0" timeOffset="849">387 541 8227,'0'-12'116,"0"0"0,0-1 970,0 2 1,0 2 1968,0 1-2291,0 4 0,0 1 0,0 6-303,0 2 1,0 0 0,0 0-99,0 1 0,0 1 0,0 1 0,0 1 82,0 2 0,0-1 1,0 3-1,0 2 94,0 0 1,0 2-1,0 3 1,0 4-139,0 4 1,0 4-1,0 2 1,0 3-229,0 6 0,-1 1 0,0 2 0,-2-1 3,1 0 0,-1 1 1,0-2-1,0 1 20,0-1 0,2 2 1,-2-1-1,2 0-52,1 1 1,0-4-1,0 1 1,0-3 24,0-2 1,0 4 0,0-2 0,0 0-125,0-1 1,0-7-1,0-5 1,0-2-289,0-1 0,0-7 0,0-4 0,0-3-1924,0-2-859,0 0 1793,0-3 0,-3-6 0,0-7 0,-2-5 1233,-1-5 0,0-34 0,1-14 0,-1-6 0,0-1 0</inkml:trace>
  <inkml:trace contextRef="#ctx0" brushRef="#br0" timeOffset="1614">242 186 8141,'-3'-8'603,"-3"0"0,-1 3 0,-1 0 554,0 2 0,4-1 0,0 2 708,0 0 0,3-1-1295,-5 3 0,5 4 0,-2 1 1,1 2-166,-1 1 1,2 5 0,-4 2-1,1 4-162,-1 1 1,0 5 0,-3 6-1,-1 4 115,-2 5 0,-1 1 0,-2 5 1,1-1 101,-2 0 1,0 0-1,0-4 1,1-2-50,4-5 1,2-2 0,1-8-1,3-4 919,0-5-1353,2-7 0,2-5 1,0-6-219,0-3 1,0-5-1,1-5 1,0-5-22,2-2 0,3-5 0,0-1 0,1-3-57,1 0 1,0 0 0,1 0 0,1-1 211,0 1 0,2 1-1,-2 0 1,1 1 360,-1-3 1,1 4 0,0 0 0,0 4 79,0 3 0,-2 3 0,3 2 0,-1 1 113,-1 0 0,4 3 0,-3-1 0,2 0-128,1-1 1,-1-1-1,-1 0 1,0-1-151,-2 1 0,-1 3 0,-1 0 112,0 2 4,-4 0 90,0 7-331,-4 0 1,0 8 49,0 1 1,0 2-1,1 1 1,1 0-128,0 0 1,4 0-1,-3 0 1,1 1 5,-1 2 1,3-1-1,-3 3 1,1 3-5,-1 1 0,3 4 1,-3 5-1,2 4 4,1 8 0,0 9 0,1 11 0,-2 5 25,1 6 1,4 2 0,1-1-1,0-3-4,0-2 1,2-9-1,3-8 1,-1-11-1802,-1-8 0,1-5 0,-3-7 1783,1-1 1,-34 6 0,-11-5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6:26.415"/>
    </inkml:context>
    <inkml:brush xml:id="br0">
      <inkml:brushProperty name="width" value="0.06" units="cm"/>
      <inkml:brushProperty name="height" value="0.06" units="cm"/>
      <inkml:brushProperty name="color" value="#E71224"/>
    </inkml:brush>
  </inkml:definitions>
  <inkml:trace contextRef="#ctx0" brushRef="#br0">250 570 7689,'-12'0'634,"1"0"1,2 0 0,1 0 1692,0 0 228,3 0-1855,2 0 0,9 0 0,3-1-313,3-1 1,-2 0 0,4-3 0,-1-2-156,0 0 0,2-1 1,-2 0-1,0 0-40,0 0 1,0-3-1,1 0 1,-1 2-80,-2 0 0,3-2 1,-3 0-1,-1 1-153,2 1 0,-2 1 1,2 0-1,0 0-14,-2 0 0,0 0 1,-1 0-1,0 0-35,-2 0 0,-4 1 0,2 1 0,-2 0 17,-1 0 0,2 1 0,-2 0 0,0-1 62,-1-1 1,-4 1 0,0 1 0,-1-1-4,1-2 0,-4 0 0,2 0-15,-2 0 0,-1 0 1,1 0-1,0 0-10,2 0 1,0 0-1,-3 0 1,-1 0-42,-2 0 1,2 0 0,-2 0 0,2 0-23,1 0 1,-3 0 0,1 0 0,0-1 73,1 1 1,-2-1 0,0 1 0,2-1 53,0 1 0,-2 3 1,0 0-1,0 1 175,0 0 1,2 4 0,-3-3-1,1 2 20,1 1 1,-4 4-1,3 1 1,-2 2-131,-1 1 0,1 3 1,1 1-1,-1 0-99,1 2 0,-1 2 1,-1 0-1,1 0-41,2 0 1,-3 1 0,4 1-1,0 1 24,1-1 0,1 2 0,1 2 0,0 1-39,2 1 1,3 1 0,-1 2 0,3 2-65,0 3 1,0 0-1,2-2 1,2-2 194,0-4 0,3-5 0,2 0 0,3-2 226,1-1 0,-3-3 0,4-3 0,1-1 46,3-1 0,-1 1 0,2 0 0,0 0-190,0-2 0,3-1 0,-3 0 0,2-2-456,1 0 1,-2-1-1,-1-3 1,-2 0-696,-1 0 0,1 0 1,1 0-1,0 0-549,0 0 1,-1-3 0,-1-1 0,1 1 1549,2-1 0,13-2 0,5 2 0</inkml:trace>
  <inkml:trace contextRef="#ctx0" brushRef="#br0" timeOffset="183">806 723 7701,'-15'0'891,"1"0"0,4 0 2987,1 0-3152,4 4-1478,2-3 1,3 2-417,3-3 1168,2 0 0,24-14 0,6-4 0</inkml:trace>
  <inkml:trace contextRef="#ctx0" brushRef="#br0" timeOffset="852">1265 240 7693,'0'-21'0,"-1"4"532,-2 2 0,3 3 0,-4 1 1,1-2 104,1-3 0,-1 0 0,3 1 0,0 1-202,0 0 0,-3 4 0,1-3 0,0 1-116,1 3 1,-2 0 0,0 1-27,-2 3 0,2-1 1,-2 3-1,-1 2-142,-1 3 0,-1 2 0,-1 5 0,-1 2-193,-1 3 1,-2 4 0,1 4 0,-1 1-18,-1 1 0,-1 0 1,0 0-1,1-3 173,4-2 1,1-1 0,1-1-1,0-1 43,3-3 0,1-4 1,5-1-1,2 0 91,2 1 0,3-4 0,1 0 0,0 1 85,2-2 1,3 3 0,-3 0 0,1 2-109,-1 1 1,1 2-1,-2-2 1,1 1 1,-2 2 1,3 0 0,-1 4 0,0 1 99,0 1 1,2 3-1,3 0 1,0 1-89,0 1 0,1-2 1,1-1-1,1 2-53,-1 0 0,0 1 0,-1 0 0,-1 1-88,-1 2 1,-3 2-1,-2 3 1,-2 1-108,-2 2 0,-3-2 0,-3 2 0,0-1-98,0 1 1,-3-5 0,-4 3 0,-2-3-16,-1-1 1,-5-1-1,2-1 1,-2 1-71,-1-2 1,2 1 0,1-7-1,-2 1 1,-3-2 0,1-7 0,-2-4 1,2-4-49,1-3 1,-3-1 0,0-1 0,1-2 55,1-2 0,-1-6 1,-1-2-1,0 0 156,-1 0 1,3-1 0,-2-2 0,2 0 78,1 0 0,0 0 0,1 0 0,2 0-21,5-1 1,4-2 0,5-3 0,2-2 27,5-3 1,5 1-1,7-3 1,4-2 170,5 0 0,2-6 0,2-1 0,1-2-243,1 0 0,3 6 0,-1 2 0,2 4-552,1 3 0,-8 5 0,2 4 0,-4 6-1437,-5 3 0,-3 0 0,-4 3 2002,-4-1 0,-6 9 0,-4 5 0</inkml:trace>
  <inkml:trace contextRef="#ctx0" brushRef="#br0" timeOffset="1101">1829 619 7683,'-1'16'0,"-2"-1"4081,-2-2 0,1-1 2869,2-4-7253,1-3 0,2-5 0,1-7 0,5-2-1508,2-1 0,0-6 1811,2 0 0,12-14 0,3-8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7:51.680"/>
    </inkml:context>
    <inkml:brush xml:id="br0">
      <inkml:brushProperty name="width" value="0.06" units="cm"/>
      <inkml:brushProperty name="height" value="0.06" units="cm"/>
      <inkml:brushProperty name="color" value="#E71224"/>
    </inkml:brush>
  </inkml:definitions>
  <inkml:trace contextRef="#ctx0" brushRef="#br0">41 33 7771,'-5'0'1302,"-1"0"1,1 0-39,-3 0 0,3 0 1441,-1 0-2194,4 0 1,-1 1 0,4 1 0,2 0-82,5 0 0,1 0 0,5 0 0,0 0 4,1 0 0,2-1 1,1-1-1,1 0-59,-1 0 0,3 0 1,0 0-1,2 0-134,1 0 0,-2-3 0,-2 0 0,0-1-57,-2 1 1,2-1 0,-2 2 0,-2-1-185,-2-2 0,-4 3 0,2-1-272,-1-1 1,-2 2-37,2-3 1,-5 3-341,0 0-527,-5 1-283,-1 1 0,-4 0-641,-4 0 1,2 0 2098,1 0 0,-22 25 0,-8 6 0</inkml:trace>
  <inkml:trace contextRef="#ctx0" brushRef="#br0" timeOffset="903">49 178 7758,'-12'-6'2290,"1"1"-1694,2 3 1,5 0-1,1 4 11,2 4 1,1 4-1,1 2 1,1 2-229,0 3 0,4 2 1,-4 1-1,1 4 67,1 5 0,-1 5 1,3 1-1,-4 3 34,-1 3 0,2 3 1,0 5-1,-2 1-320,0 1 1,-1 0 0,-1-5 0,0-2-259,-2-3 0,0-1 1,3-7-1,0-6-256,0-3 0,0-6 0,0-3 0,1-4-2524,2-2 1979,-2-2 0,3-8 1,-2-2 510,1-2 1,-1 0 0,-2 0 0,0-2 360,0-3 0,0 0 0,0-3 1,1 1-11,2-1 0,-1 0 0,3-3 0,1 0 84,1 0 0,2-1 0,2-2 0,3-2 28,1 1 0,4-4 1,0 4-1,2-2-147,1 1 1,4 0 0,1 1 0,-2 3 31,-3 2 1,-2 9 0,-5 0-1,-1 2 43,-3 2 0,-5 2 0,-2 7 0,0 2 54,-2 1 1,-1 7 0,-2-1-1,-1 1 181,-1 0 0,-2 2 0,2 1 0,1 0 168,1-1 1,1 0-1,0-4 1,0 0-15,0-2 0,1 0 0,2 0 0,2-2-237,3-2 1,0-5-1,2-1 1,2-2-136,0-1 0,1-1 0,2-3 0,0-3-194,2-3 1,0-5 0,-2 0 0,-3-3-83,0 0 0,-1 1 0,-4 1 1,-2 1 198,-2 1 1,-2 3-1,-2 3 1,-2 0 130,-2 0 0,-3 2 0,-2 2 1,-1 0 133,1 2 0,1 1 1,2 1-258,2-3 0,1 1 0,5-3-36,2-2 0,4 0 0,5-1 1,0 0 73,3 0 1,0 0-1,1 0 1,0 0 105,0 0 1,-3 1 0,0 1 0,-1 4 168,-3 1 0,3 1 0,-1 0 0,-2 2-7,-3 3 1,0 1-1,-2 8 1,-1 0-127,1 1 1,-1 2 0,-2 1 0,0 2-28,2 0 0,0 1 0,-3 1 0,-1-1 0,-2-1 0,1 1 0,-2-2 1,-1-1 68,1-1 0,1-5 1,-1-1-1,-1-3 63,1-3 0,1 2-243,-2-5 1,3 0 0,-1-5 0,3-2-61,3-2 1,2-1 0,3-1-1,2-2-79,1-2 1,2 0 0,-1 0 0,1-1-42,1-2 1,1 0-1,1 0 1,1 0-2246,2 0 0,-2 0 2432,2 0 0,5 0 0,1-1 0</inkml:trace>
  <inkml:trace contextRef="#ctx0" brushRef="#br0" timeOffset="2202">1628 750 7777,'-8'0'5,"0"0"1,0 0 975,0 0 1,0 0 0,0 0 455,-1 0 0,5 1 514,1 1-1718,2-1 0,2-1 0,2-5 1,2-2-178,3-1 0,0-4 0,1-1 1,0 0-263,2 0 1,1-2-1,-2-3 1,0 0-35,0 0 1,0 1 0,-1 1 0,0-1 39,-2 1 1,-2-2-1,1 2 1,-3 4 125,-3 2 1,-1 3 0,-4 1 162,-3 4 0,-5 1 1,0 2-1,0 1 136,-1 4 1,1 4 0,-3 1 0,0 2 44,0 1 1,2-1-1,2-1 1,0 1-68,2-1 0,2-2 1,2 1-1,1-2-101,2-1 1,0 0-1,3 0 1,0 0-189,0 0 0,0-3 1,0 1-1,1 0 6,2 1 0,-2-1 1,4-1-1,-1 0 30,1 0 1,-2 2 0,2-2 63,1 2 0,-1 2 0,0-1 0,0 0 108,0 0 0,2 0 0,-3 0 0,2-1-84,-1-2 1,1 3 0,2-4 0,0 1-275,0 1 1,0-4 0,0 3-1,0-2-127,0-1 1,1-1 0,1-1 0,1 0-34,-2 0 0,3-3 1,-1-3-1,-1-1 24,-1-1 1,-1 0 0,0 0 0,0 0 46,0 0 0,-1 0 1,-1 1-1,0 0 126,0 2 0,0 0 0,0-3 0,-1 2 185,-2 1 0,4 0 1,-3-1 527,1 1 1284,-2-1-982,-3 2 0,1 1-433,2 6 0,1 4 1,4 4-1,0-1-141,0 2 0,3-2 0,1 2 0,0 0-199,3-2 0,-3-1 0,2-1 0,0 0-246,1 0 0,-1-3 0,-2-3 0,1-1-276,-1-1 0,1 0 0,0-1 0,-2-1-304,-2-4 1,-1-2-1,0-2 1,-1-1 411,-2-2 1,-1 2 0,-4-2-1,0-1 340,0 2 0,0-2 0,-2 3 0,-2 2 142,-4 3 1,-3-1 0,0 5 0,-2 1 518,-2 3 0,-2 3 0,1 6 0,-1 3-286,-1 4 1,-2 3-1,-2 3 1,4 0-754,1 0 0,1-3 1,4-2-1,4-1 409,4-2 0,61-26 0,14-14 0</inkml:trace>
  <inkml:trace contextRef="#ctx0" brushRef="#br0" timeOffset="3420">2345 613 7813,'-5'-8'546,"-2"3"0,3 2 1,-2 0 269,1 0 1,2-2-1,-2 1 14,-1 0 0,1 1-348,0-2 0,0-1-55,0-2-321,-2 4 1,2 0 0,-2 6-61,2 4 0,-2 0 0,1 8 0,-1 2 225,-1 2 0,3 2 1,2-2-1,0 0-94,1 0 0,-1 1 1,3-2-1,0-2-318,0-3 1,3-1-1,3-3 1,1-1-252,1-2 0,3-1 0,0-5 0,1-2-1,0-2 1,1 1-1,-2-2 1,-1 0 107,-1-1 1,-4 2-1,0 2 1,2 0 212,0 0 0,1 1 1,0 3 98,0 1 0,0 0 0,0 3 0,0 1 32,0-2 1,0 1 0,0-4 0,0 2-168,0-1 1,-2-1 0,-1-1-1,1 0 67,2 0 0,-3-1 0,0-2 91,2-2 1,0-2 184,1-1 1,-3 1-1,0 0 654,-2 2 1,1 3 1025,-2-1-1744,-1 2 0,4 1 1,-3 1-79,0 2 1,4-1-1,-3 3-248,2 2 1,-3-4-1,3 1 1,-1-2-315,1 1 0,-3 1 1,4-3-353,0 2 0,-1 0 0,0-3 458,1 0 1,1 0 0,1 0 189,1 0 0,-1 0 524,0 0 1,0-3 889,0 0 1,-3 0-26,0 0 1,-2 2-579,3-1 1,-5 2 0,2 2-387,-2 4 0,-1-2 0,1 1 1,1 2-378,0 0 1,2-2-1,-1 1-428,2 0 1,3-3 0,2 0 0,1-3-391,-2-3 1,4-4 0,-1-4-1,2-2 482,-1-1 0,-3-1 0,1-1 0,-2 3 418,-1 2 0,-1 0 2681,-2 0-1924,-1 4 1,-5 6-1,-1 4 1,0 2-501,0 1 0,1 1-1072,1 1 1,1-3-1,1-3-20,4-1 1,1-1 0,1 0 487,0 0 0,0 0 0,0 0 0,0 0 851,0 0 1,0 1 0,0 2 240,1 2 1,-5 2 0,0 2 0,-2 0 129,1 1 0,0 3 1,-3 3-1,0 1-238,0 2 1,-4 5 0,-1 7 0,-3 5-150,-3 4 0,2 7 0,-2-1 1,2 3-187,1-2 1,-2-5 0,1-3 0,3-4-256,2-5 0,-2-5 0,4-1 1,0-5-600,1-5 30,1-6 0,0-5 1,0-6-276,0-2 0,0-7 0,0-4 0,0-5 261,0-5 1,0-6 0,1-8 0,1-5 158,0-9 1,5-8 0,1-4 0,2 1 166,3 3 0,3 8 1,4 3-1,0 8 168,3 7 1,-4 9-1,0 11 1,-3 6 149,-2 3 0,0 4 0,-3 4 0,-2 2 305,-3 5 1,0 4-1,-3 5 1,-1 2 257,-1 2 0,-1 2 1,-1 1-1,-2-2-97,-2 0 0,-5-2 0,-1 2 0,1-4-524,1-1 1,-2 0 0,1-1 0,0-1-1634,1-2 0,1-2 1626,0-6 0,18-26 0,4-10 0</inkml:trace>
  <inkml:trace contextRef="#ctx0" brushRef="#br0" timeOffset="4154">3198 782 7139,'-8'8'0,"0"0"1312,0 0 1,0 0-1,0 0 5514,0 0-6248,4-3 1,0-3-1,5-5 1,2-5-436,2-5 1,2-4 0,1-4-1,1-6-242,2-4 0,1-4 0,2-4 0,-1-3-351,2-3 0,2-6 1,0-1-1,-2 1-84,0-1 0,-3-2 1,-2 3-1,-2 4 180,-2 5 0,-3 8 0,-3 14 1,0 4 888,0 4 1,-3 7 0,-3 3 317,-1 4 0,-1-1 0,0 5 0,0 1-45,0 3 1,0 0 0,0 4-1,0 2-275,0 2 0,0 7 1,1 0-1,0 3-222,2 2 0,0 2 1,-2 0-1,0 0-342,2 0 0,0 3 0,0 1 0,2 1-240,2 1 1,1 2 0,0-1-1,0-2-605,0-5 0,4-4 0,1-6 0,3-2 8,3-3 1,-1-7 0,3-7 0,-1-2-475,1-1 1,0 0 0,3-1 0,0-2 333,0-2 0,-2-2 0,-2-1 0,0 0 761,-2 0 0,-1 2 0,-1 2 1,0-1 812,0 1 1,0-2 0,-1-2 232,-1 0 1,1 1 0,-3 1 0,2 1 331,-1-2 0,0-1 0,3-2 1,0-1-562,0-2 1,0 3-1,-2-4 1,-1 1-308,1 0 1,2-1 0,-1 2 0,-1 1 121,-1-1 0,-3-1 0,1 2-220,-2 1 1,-1 1 0,0 1-281,0 0 1,-1 3 0,-1 2 0,-1 0-140,-2 0 1,2 1-1,-2 2 1,-1 0-50,-1 0 0,-1 0 0,-1 1 1,1 1 218,0 4 1,0 1 0,0 2 0,0 1 288,0 0 1,0 4 0,0-3 0,1 2 178,2 1 1,-2 2 0,5 0 0,0 0-172,1 0 0,1 3 0,1-1 1,1 0-214,4-1 1,5-1-1,2 0 1,3-3 16,3-2 1,5-3 0,6-3 0,1-2-65,1-2 1,4-6 0,2-3 0,1-3-836,1-2 0,0-2 882,-3 1 0,13-19 0,0-5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09:23.574"/>
    </inkml:context>
    <inkml:brush xml:id="br0">
      <inkml:brushProperty name="width" value="0.06" units="cm"/>
      <inkml:brushProperty name="height" value="0.06" units="cm"/>
      <inkml:brushProperty name="color" value="#E71224"/>
    </inkml:brush>
  </inkml:definitions>
  <inkml:trace contextRef="#ctx0" brushRef="#br0">73 24 7780,'-6'-1'-639,"1"-1"705,-1-4 1,-1 3-1,0-1 970,1 1 1,-1 2-174,2-2 1,0 2 73,0 1 0,2 0 1215,-2 0 226,3 0-1870,-2 0 0,5 0 0,2 1 0,2 1-147,2 0 1,2 5 0,-1-3 0,3 2-51,3-1 1,-2 0-1,2 3 1,3 0-45,1 1 0,4-1 0,0 0 1,4-1-17,4-2 0,-2 1 1,2-3-1,-1-1-67,0-1 0,0-1 1,-3 0-1,1 0-36,2 0 1,-3-4 0,1 0 0,-2-2 24,-1 1 0,4 1 0,1-3 0,2 2-60,-2-1 0,2 1 0,-4 1 1,-1 0-92,-1 2 1,-2 1 0,-2 0 0,-2 0 55,-2-2 1,-1 0 0,0 3 0,0 0-8,1 0 1,-1 0-1,0 0 1,1 0 9,2 0 0,-2 0 0,4 1 0,0 1-24,-1 1 0,2 0 0,1-1 0,-2 1-64,-2-1 0,-1-1 0,0 1 1,1 2-11,-1 0 1,-1-2 0,-1 2 0,1-1 71,2 3 0,-1-2 0,3 1 0,0 1-27,0-2 0,2 2 0,-1-2 0,1 0-32,1-1 0,-2 3 0,-2-4 0,1 1-3,-1 1 0,-2-4 0,1 4 1,-2-1-13,-1-1 1,0 2-1,0-2 1,-2 0 31,-1 0 1,1-1 0,2-1 0,1 0 2,2 0 1,-1 0 0,2 0 0,1 0 0,-1 0 1,-2 0 0,2 0 0,0 0-14,1 0 1,-1 0-1,-1 0 1,-2 0-6,-1 0 1,0 0-1,0 0 1,-1 0-6,-1 0 0,0 0 0,-3 0 0,1 0-1,0 0 1,-1-1 0,-1-1-1,2 0-19,0 0 0,0 0 0,2 0 1,2 0 3,1 0 1,-1-2 0,3 1 0,1-2 39,2-1 1,-2 2-1,1-1 1,-2 1 17,-1 3 1,0 0-1,-1 0 1,0-1 27,-2-1 0,-4 1 0,0 2 1,-1 0-56,0 0 0,-1 0 0,2 0 0,-2 0-9,-1 0 0,3 2 0,1 1 0,0-1 0,2-1 0,-1-1 0,-1 0 0,1 0 0,-1 0 0,-2 0 0,1 0 0,-3 1 0,-3 1 0,3-1 0,-4 3 0,1-1 0,-2-1-461,-3 4 0,-1-4 0,-1 4-1614,-4 0 0,-1-2 0,-2 1 1,-2-1 2074,-2 1 0,-31 11 0,-8 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7:57.615"/>
    </inkml:context>
    <inkml:brush xml:id="br0">
      <inkml:brushProperty name="width" value="0.06" units="cm"/>
      <inkml:brushProperty name="height" value="0.06" units="cm"/>
      <inkml:brushProperty name="color" value="#E71224"/>
    </inkml:brush>
  </inkml:definitions>
  <inkml:trace contextRef="#ctx0" brushRef="#br0">25 16 7799,'-8'-7'3806,"0"2"-1343,3 1-1557,2 4-1418,3 0 0,1 0-575,1 0 0,3 0 0,3 0 1087,0 0 0,7 11 0,2 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7:57.829"/>
    </inkml:context>
    <inkml:brush xml:id="br0">
      <inkml:brushProperty name="width" value="0.06" units="cm"/>
      <inkml:brushProperty name="height" value="0.06" units="cm"/>
      <inkml:brushProperty name="color" value="#E71224"/>
    </inkml:brush>
  </inkml:definitions>
  <inkml:trace contextRef="#ctx0" brushRef="#br0">48 21 7799,'-13'0'756,"2"0"1,3 0 3601,0 0-3509,3 0 1,2 0-1,6 0-721,3 0 1,2 0 0,1 0 0,2-1-837,-1-2 0,0 2 1,0-5-1,0 1 708,0 0 0,-15 20 0,-5 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8:00.399"/>
    </inkml:context>
    <inkml:brush xml:id="br0">
      <inkml:brushProperty name="width" value="0.06" units="cm"/>
      <inkml:brushProperty name="height" value="0.06" units="cm"/>
      <inkml:brushProperty name="color" value="#E71224"/>
    </inkml:brush>
  </inkml:definitions>
  <inkml:trace contextRef="#ctx0" brushRef="#br0">129 702 7871,'-8'0'-668,"3"-2"367,3-4 1,1 0-1,1-6 1,0-1 300,0 1 0,0-2 0,0-3 0,0-1 0,0-1 0,0-2 0,1 1 0,0 0 0,2-3 0,1-1 0,-2-3 0,1-1 46,2-1 0,-4-1 0,2 2 0,-1 0 387,1 0 0,-3 5 0,3 4 0,-2 3 439,-1 3 0,0 1 0,-1 5 80,-2 2 1,-1 1-1,-3 5-432,1 2 0,-1 1 0,2 4 0,-2 1-229,-1 2 1,-1 2 0,-1 6-1,-1 3-108,1 4 0,1 3 0,1 4 1,-1 2-14,-1 3 0,3-2 0,0 2 0,3 0-9,2 2 1,1 4 0,2 0 0,2 1 18,6-2 1,3-4 0,7-3-1,3-4-4,4-4 1,0-5 0,3-7 0,-1-6 89,-3-3 0,1-4 0,-3-3 1,-2 0 76,-2 0 0,-1-4 0,1-4 1,2-5-90,3-2 1,-1-6 0,-1-2 0,0-5-84,0-3 1,-1-6 0,-2-8-1,-1 0-140,-3 2 1,-5 3 0,-1 1-1,-3 3-246,-3 0 1,0 5 0,-3 4-1,-1 2-685,-2 0 1,-1 4 0,-4 1-1,1 2-5354,1 3 6254,-1 1 0,17 1 0,0 2 0</inkml:trace>
  <inkml:trace contextRef="#ctx0" brushRef="#br0" timeOffset="748">870 186 7888,'-20'0'122,"4"0"1,4 0 1091,3 0 0,5 1-203,1 2 0,2-1 1,1 4-1,0 3-318,0 3 1,0 8 0,0 5 0,0 6-111,0 6 0,0 5 0,0 2 1,-2 1-136,-1 1 1,-3-1 0,0 0 0,-1-1-80,-1-2 0,3-1 0,-1-2 0,0-1-5,-1-3 0,0-7 0,1-4 0,1-5 512,2-4-949,0-4 1,3-7-208,0-4 0,1-5 0,1-5 38,0-4 0,4-6 0,-3-4 1,2-6-52,1-7 0,2-4 0,2-7 1,1-1-114,-2 1 0,1 0 1,0 0-1,1 2 237,-1 0 1,0 0 0,-1-4 0,2 3 178,-1 5 1,-1 5 0,-1 9 0,0 2 654,0 4-20,-3 11 0,-2 2-149,-3 11 0,0 3 1,0 4-1,1 1-4,2 4 1,1 5-1,4 3 1,0 4-158,0 3 0,0 5 1,0 2-1,1 5-179,-1 0 1,2 3 0,1-1 0,0 2-57,0 2 0,-2-3 0,3 1 0,0-2 2,1-4 0,2 1 0,1-6 0,1-4-91,-1-5 0,3-8 0,3-7 0,1-3-11,1-1 0,-2-4 0,-2 0 0,-1-1-14,-4-1 1,0-1 0,-4-1 0,-1 0-34,-1 0 0,-1-2 0,-1 1 0,0-1 107,-2 1 0,-1-5 0,2 0 1,-3-4-61,1-3 0,-2-6 0,2-4 0,0-6 0,-2-6 0,1-2 0,1-3 0,-1 0 0,1-4 0,-1-2 0,-3-1 0,3-3-89,2-4 1,0-1-1,0-4 1,1 3-3587,-2 5 1,2 5 3674,-3 11 0,3 8 0,-1 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1:45.243"/>
    </inkml:context>
    <inkml:brush xml:id="br0">
      <inkml:brushProperty name="width" value="0.06" units="cm"/>
      <inkml:brushProperty name="height" value="0.06" units="cm"/>
      <inkml:brushProperty name="color" value="#E71224"/>
    </inkml:brush>
  </inkml:definitions>
  <inkml:trace contextRef="#ctx0" brushRef="#br0">80 468 7675,'-8'0'172,"2"0"0,1 0 2226,-1 0-1631,-2 0 0,4-1-285,1-1 1,6 0 0,2-4 0,3 0-224,0-1 1,0 2 0,0-1-1,1 0-86,1-1 0,0-1 1,3 0-1,-2 1-32,-1 1 1,2 0 0,-1 2 0,-1 1-23,2-1 1,-3-1-1,2 2-59,-2 1 0,-1 1 0,0 1 0,0 0 73,0 0 0,-3 0 1,1 0-29,0 0 0,-2 3 0,1 1 0,-2 0 79,-1 2 0,2 2 1,-2 0-1,0 0-86,-1 0 1,-1 2-1,0 2 1,0 0-92,0-1 0,0 4 1,0-1-1,-1 3-125,-2 2 1,2 0-1,-4-2 1,1 1-47,-1 0 0,1 0 1,-2-3-1,0-1 16,0 3 1,1-4 0,0 2 0,-1-1 45,-1-2 0,-4 2 0,-1 2 0,0 0 51,-3 0 1,3-2 0,-1-1-1,0 1 28,-2 2 1,4-1 0,-3-1-1,2 0 1,1 0 1,0-2-1,1 1 1,-1-1-75,1-3 0,4 0 1,1-1-1,-1 0-42,2 0 0,-1 0 451,3-3 189,1-1 1,-2-4-39,6 0 1,-2 0 0,5 0-78,0 0 0,1 0 0,2 0-153,2 0 1,-2-3 0,3 0 0,-1 1 84,3-2 1,1 0-1,2-2 1,2 1-61,2-2 0,6 0 1,2-1-1,3 0-261,0 0 1,-2 1-1,-1 1 1,1 0-412,-2 0 0,-1 2 0,-5-1 0,-5 2-1110,-2 1 1,-6 1 233,-4 1 1,-4 0 0,-1 0 0,-4 0 1288,-4 0 0,-3-14 0,-2-4 0</inkml:trace>
  <inkml:trace contextRef="#ctx0" brushRef="#br0" timeOffset="716">482 49 7679,'0'-8'105,"0"0"0,0 0 759,0 0 1,0 3 1261,0-1-140,0 5-1585,0-3 0,4 4 1,1 0-170,2 0 0,2 0 0,-1 0 0,0 0-129,0 0 0,0 0 0,0 0 0,0 0-148,0 0 1,0 1-1,0 1 7,0 0 1,-3 5 0,-2-3 0,0 1 18,0 1 1,-2 0-1,-3 4 1,-4 2 40,-1 0 1,-1 1 0,0 1 0,-1-1 43,-2 2 1,2 0 0,-1 1 0,1 0-26,1 0 0,2-3 0,2-3 0,0 0-135,2 1 0,1-5 0,2 2-30,2-4 0,2-1 0,3-3 0,2 0-26,1 0 1,2 0-1,-2 0 1,0 0 114,1 0 1,-6 0-1,2 0 221,-1 0 1,-3 1-1,-2 1 1,-2 4-27,-2 1 1,-3 4-1,-4 0 1,-1 1-145,0-1 0,-4 4 1,3-3-1,-1 2-492,0-1 0,1-2 1,2 1-1,0 0-3743,2-2 2643,4-5 1,1-3 1575,8-7 0,31-51 0,15-18 0</inkml:trace>
  <inkml:trace contextRef="#ctx0" brushRef="#br0" timeOffset="1066">748 106 7679,'-8'-16'1084,"0"3"1,4 1 127,1 4 0,3 1 1,3 1-613,2 1 0,2 2 0,1-2 0,0 1-372,0-1 1,3 4 0,0-2 0,-1 2-146,2 1 1,-3 0 0,2 0 0,-2 0-152,-1 0 0,0 4 0,-1 2 0,-2 3-207,-2 2 1,-2 3 0,-1 0-1,-1 3 81,-2 2 1,-1 0 0,-4-3 0,-1 0 336,-2 0 0,2 1 0,-2 0 0,3 0 316,-1-2 0,-1-4 0,0 0 1,2-2 692,2-1 1,1-3-575,0 1 1,2-5-680,6 2 0,2-3 0,5-3 0,2-2-912,0-2 1,1 2 0,1-1 0,-1 0-739,2-1 0,-3-1 1751,2 0 0,-1 3 0,3 2 0</inkml:trace>
  <inkml:trace contextRef="#ctx0" brushRef="#br0" timeOffset="1682">1280 396 7661,'-13'4'1373,"2"1"0,3-3 268,-1 4 1,6-3-1041,3 0 1,3-2 0,6-1 0,-1 0-235,0 0 1,2-1 0,1-1 0,0-1-365,0 2 0,-1-3 0,3 1 0,-1 2-925,-3 0 1,3 1 0,-1 0 0,-1-1-4600,-1-2 5521,-1 2 0,-18 1 0,-5 5 0</inkml:trace>
  <inkml:trace contextRef="#ctx0" brushRef="#br0" timeOffset="1900">1256 678 7661,'-8'0'-177,"-1"0"0,1 2 0,1 2 2181,2 0 0,0-2 0,4 2-528,-2-1 0,1-2 1,5 2-919,2-2 0,5-1 1,2-1-1,0-1-867,3-1 1,0-3 0,1 1-1,0-2-937,0-2 0,1 1 0,1 1 0,1 1 1246,-1 1 0,42-1 0,9-2 0</inkml:trace>
  <inkml:trace contextRef="#ctx0" brushRef="#br0" timeOffset="2566">1779 146 7661,'0'-8'-507,"0"0"0,0 0 1943,0 0 1,0 2 0,1 1-430,2-1 1,-2 1-1,5 0 1,0 0-442,1 0 0,5-1 1,1 2-1,3 1-196,0-1 1,0-1 0,0 2 0,-1 0-170,-1 0 0,1 2 1,-2-2-1,1 2-196,0 1 0,0 0 1,-3 1-1,-1 1-17,-1 1 1,-1 3 0,0-1 0,0 2 72,0-2 0,-3 3 0,1-1 0,-1 3 94,0 0 0,-2-1 0,-2-1 0,1 1 196,0 1 0,1 0 0,-4 3 0,-1-1-148,0 1 1,-4 0 0,-1 4 0,-2 1-250,-1 1 1,-4 0 0,3-3-1,1 0-176,-2 0 0,3-1 1,-2-1-1,2-3-304,1 1 0,3-3 0,0 2-1648,-2-2 270,4-1 1604,-1-4 0,5-1 601,2-6 0,-1 2 1318,3-1-591,-3 1 1,2 1-515,-1 0 1,-2 1-514,1 1 0,-1 0-170,-1 3 0,1 1 0,1 2 76,1 0 1,-1 0 0,-2 0 0,0 1 45,0 2 0,0-2 0,0 2 0,0 0-252,0 0 0,0 2 1,0-1-1,0 0-947,0-1 1,0 0 0,0-3-2775,0 0 4020,0 0 0,18 4 0,5 0 0</inkml:trace>
  <inkml:trace contextRef="#ctx0" brushRef="#br0" timeOffset="2833">1980 814 7661,'-8'5'1012,"0"-2"0,3 0 1637,0 0 0,3 0-18,-1 0-2409,2-2-2743,1 3 785,4-4 1736,-3 0 0,-12 28 0,-7 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3:48.457"/>
    </inkml:context>
    <inkml:brush xml:id="br0">
      <inkml:brushProperty name="width" value="0.06" units="cm"/>
      <inkml:brushProperty name="height" value="0.06" units="cm"/>
      <inkml:brushProperty name="color" value="#E71224"/>
    </inkml:brush>
  </inkml:definitions>
  <inkml:trace contextRef="#ctx0" brushRef="#br0">49 178 7842,'-14'-5'56,"2"2"1879,0 3 3402,5 0-2249,4 0-2423,3 0 1,0 0 0,3 0-370,2 0 0,4 0 0,0 0 0,3 0-13,1 0 0,-1-3 0,2-1 0,0 1-164,0-1 0,1-2 1,1 0-1,0 0-49,-3 1 1,2-1 0,-1 2-1,2 0-18,3-3 0,-2 3 0,2-1 0,1 2-51,1 1 1,2-2 0,-2 2 0,-2 0-32,-2 1 0,-2 1 0,0 0 1,-3 0 4,0 0 0,-1 0 1,-3 0-1,-1 1-108,-2 2 0,2-3 0,-2 4-125,-1 0 0,1-3-346,-3 1 197,3-1 408,3-1 0,-3 1 129,1 2 0,-4-2-32,4 1 0,-4-1 0,4-1-82,0 0 0,1 0 0,1 0-30,0 0 0,-2 0 0,-1 0 69,1 0 1,1 0-1,2 0 72,-1 0 0,-3 0 0,0 0-56,2 0 1,0 0 0,1 0-9,0 0 1,-3 0-138,1 0 1,-1 0-8,3 0 180,-3 0-137,2 0-209,-6 0-229,2 0 58,-3 0 451,0 0 152,-3 0-107,2 0-238,-3 0-351,4 0-1422,0 0 0,-3-50 0,-2-13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3:50.871"/>
    </inkml:context>
    <inkml:brush xml:id="br0">
      <inkml:brushProperty name="width" value="0.06" units="cm"/>
      <inkml:brushProperty name="height" value="0.06" units="cm"/>
      <inkml:brushProperty name="color" value="#E71224"/>
    </inkml:brush>
  </inkml:definitions>
  <inkml:trace contextRef="#ctx0" brushRef="#br0">9 105 7805,'-4'-4'405,"3"-4"-245,-2 3 0,3-2 0,0-1 111,0 0 1,0 0-1,0 0 1,0 0 1,3 0-225,3 0 0,0 2 0,0 2-139,-1 0 1,1 1 0,2 4 41,0 2 1,-3-1-1,0 3 1,-1 1 70,1 2 0,-4 0 0,3-1 0,-1-1 69,-1-1 0,1 1 1,-3 2-1,0 0-51,0 0 0,0 0 0,-1 0 1,-1 0-69,0 0 1,-4-2 0,3-1 0,-2 0-148,-1 0 1,2-1 0,-2-2 75,0 1 1,-1-1 77,-1-5 0,3-2 0,3-3 39,1 0 1,1 0-1,0 0 1,0 0 26,0 0 0,1 0-28,1 0 1,0 1 0,3 0 80,2 2 1,-3 3-9,2 0 0,-5 2 1,2 2-1,-2 4-37,-1 1 1,0 1 0,0 0-73,0 0 1,0 0 0,-1-1 4,-2-1 0,2-2 0,-2-2-65,-1 1 1,2-1-122,-3-2 0,3-1 1,0-1-636,1-4 0,1-1 0,0-1 835,0 0 0,18-11 0,4-2 0</inkml:trace>
  <inkml:trace contextRef="#ctx0" brushRef="#br0" timeOffset="968">291 81 7802,'-4'-5'153,"-1"3"1,0 0 2324,0-1 592,3 2-1896,-2-2 0,5 3 1,2 0-265,2 0 0,0 0 1,0 0-227,1 0 1,2 2-1,0 1-329,0-1 1,0-1 0,0-1 0,0 0-98,0 0 1,0 0 0,0 0 0,1 0 46,2 0 1,-1 0 0,2 0 0,1 0-60,-1 0 1,-1 0 0,2 0-1,1 0-69,-2 0 0,3 0 1,-5 0-1,1 0-116,1 0 0,-6 0 1,2 0-473,-1 0 1,-2 0-2122,0 0-132,-3 0 1,0 0-329,-4 0 2992,-3 0 0,1-32 0,0-9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3:50.292"/>
    </inkml:context>
    <inkml:brush xml:id="br0">
      <inkml:brushProperty name="width" value="0.06" units="cm"/>
      <inkml:brushProperty name="height" value="0.06" units="cm"/>
      <inkml:brushProperty name="color" value="#E71224"/>
    </inkml:brush>
  </inkml:definitions>
  <inkml:trace contextRef="#ctx0" brushRef="#br0">17 33 7745,'-5'-6'10,"2"1"476,-1-1 0,3 1 1224,-2 0 111,3 3-1278,0-1 0,0 3-372,3 0 0,-1 0 1,3 0-165,2 0 0,0 0-60,1 0 0,-3 0 1,1 2-15,0 1 1,-3 3 0,0 0 44,-2 1 1,-1-2 0,0 0 0,0 2-71,0 0 0,0 1 0,0 0-25,0 0 1,-3-3 0,0 0-89,-2-2 0,3 3 0,-4-3 35,0-2 0,1 0 147,0-1 0,2-1 1,-1-1-1,0-4 44,3-1 0,0 2 0,1-1 0,0 0 24,0-1 1,0 2 0,0-1-28,0 0 1,0 1 0,1 1 20,1 0 1,-1 1 80,2 0 0,0 3-158,0 0 1,0 4-432,-3 4-157,0 0 78,0 0 0,1-3-2149,1 1 1208,-1-5 1489,3 3 0,10 3 0,4 2 0</inkml:trace>
  <inkml:trace contextRef="#ctx0" brushRef="#br0" timeOffset="1064">315 41 7805,'-8'0'153,"0"0"362,0 0 1,-1 0 0,2 1 1328,2 1-109,-2-1-1159,6 3 1,-2-4 0,6 0-85,2 0 1,2 0 0,1-1 0,1-1 129,-1 0 0,1-2 0,0 2-232,2-1 1,0 1 0,-3 2-1,0 0-52,0 0 1,1-3-429,2 0 1,-2 1 0,1 1-1634,-1-2 1,-1 2 82,0-1 0,-2 1 0,-2 0 1640,0-2 0,-12 13 0,-6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7:04.185"/>
    </inkml:context>
    <inkml:brush xml:id="br0">
      <inkml:brushProperty name="width" value="0.06" units="cm"/>
      <inkml:brushProperty name="height" value="0.06" units="cm"/>
      <inkml:brushProperty name="color" value="#E71224"/>
    </inkml:brush>
  </inkml:definitions>
  <inkml:trace contextRef="#ctx0" brushRef="#br0">81 331 7717,'-13'2'867,"-1"1"0,4 3 0,0 0 1672,1 1-1212,4 1 0,2-4-897,6-1 0,2-2 0,4-1 0,0 0-201,2 0 0,3-1 0,-1-1 1,0 0-68,1 0 1,-2-2 0,3 2 0,-3-1-180,0-1 1,1 3 0,-1-4 0,0 1-101,-1-1 0,1 0 0,-2-3 0,1 0-1,2 0 0,-3-1 1,1-1-1,0-2 3,0 0 1,0-1-1,-4-1 1,-1 0 50,-1 0 1,-3 2 0,1-1-1,-2 1 126,-1 3 1,-1-3 0,-2 1-1,-2 1 43,-2 1 0,-1 1 0,-1-1 0,2-1-83,2 0 1,-2-1 0,2 3 0,0 0-63,0 0 0,2 2 0,-2 1 0,1 0 32,-1 0 0,3-1 1,-3 2-1,1 1 20,-1-1 0,0 2 1,-3 1 8,0-2 0,2 2 0,1-2 0,-1 3-55,-1 0 1,-1 0-1,0 2 1,0 2-62,-1 0 1,1 3-1,0 2 1,0 3 29,0 1 0,-1 0 0,-1 3 0,0 0-87,0 0 0,-2 4 0,2 1 0,0 2 146,1-2 1,1 3 0,0-3 0,0 2 81,3 1 1,-1 1 0,3-1 0,1-1 76,1-1 1,1 0 0,0-3 0,1-1 62,2-1 1,2-2 0,3-2 0,3-2-16,3-2 1,1-1 0,1-1 0,1-1 82,2-4 0,-1-1 0,3-1 0,1 0 65,-2 0 0,3 0 0,-1-1 0,1-1-658,1-4 0,3 2 0,0-2 0,-1 0-495,-1-1 1,-1-1-1,0 0 1,0-1 803,-3-2 0,17-23 0,0-9 0</inkml:trace>
  <inkml:trace contextRef="#ctx0" brushRef="#br0" timeOffset="199">629 500 7754,'-4'8'225,"2"0"1,-2 0 0,0 0 2635,2 0-4506,-2 0 1645,3-3 0,12-27 0,7-9 0</inkml:trace>
  <inkml:trace contextRef="#ctx0" brushRef="#br0" timeOffset="763">1007 186 7725,'-8'-5'637,"0"-2"0,0 2 1,1-2 276,2-1 1,-2-1-1,4-1 1,-1-2-930,1 0 0,0-1 1,3-1-1,0 0 246,0 0 1,0 2-1,0 2 1,0 1 62,0 1 1,-1 2 0,-2 2-232,-2 0 1,0 2 0,0 2 0,-2 1-91,-3 5 1,0 3-1,-3 8 1,-2 1-31,0 4 0,-1 2 0,0 4 1,1 2 293,1 2 0,4 1 0,3-6 0,3 1-38,0 0 0,3-2 0,3-6 1,5-3-43,2-2 0,4-5 1,4 0-1,1-1-3,1-1 0,2 0 0,-2-2 0,-1-1-153,-1 1 1,1 2-1,-1 0 1,-3 1 39,-2 1 1,-1 4 0,-3 5-1,0 3 95,0 4 0,-3 2 0,-2 6 0,-3 0-115,0 1 0,-3 1 0,-2-3 0,-3-3-122,0-4 0,0-1 0,0-5 0,0-2-221,0-1 1,-3 0 0,0-5 0,-2 0-25,-1-1 1,-1 0 0,-1-4 0,-1-1 144,1-4 0,-2-1 1,-2-1-1,0-1 57,0-1 0,4-6 0,4-2 0,0-1 164,2-1 0,5 0 0,2-5 0,2-1 216,1-1 0,8-4 1,2-1-1,5-4-46,1-1 1,0-1 0,1 2 0,2-1-512,2-1 1,1 0 0,1 0 0,-2 3-603,2 2 1,0 2-1,1 0 923,0 2 0,36-11 0,9-6 0</inkml:trace>
  <inkml:trace contextRef="#ctx0" brushRef="#br0" timeOffset="932">1313 427 7725,'0'8'0,"-1"1"2835,-1 2 1,-2-2 0,-2 1 681,1-4-3609,3 1 1,-1-6 0,6 2 0,2-3-1656,2-3 1747,5-1 0,15-29 0,7-7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7:07.667"/>
    </inkml:context>
    <inkml:brush xml:id="br0">
      <inkml:brushProperty name="width" value="0.06" units="cm"/>
      <inkml:brushProperty name="height" value="0.06" units="cm"/>
      <inkml:brushProperty name="color" value="#E71224"/>
    </inkml:brush>
  </inkml:definitions>
  <inkml:trace contextRef="#ctx0" brushRef="#br0">17 162 7435,'0'-8'-367,"0"0"0,0 0 975,0 0 0,0 2 0,0 1 1288,0-1-1124,0 2 0,-1 1-354,-2 3 0,2 1 0,-1 2-174,1 5 0,1 7 0,0 8 0,0 4 64,0 5 0,2 4 0,1 5 0,-1 2-22,-1 2 1,-1 8 0,0 4-1,0 5 32,0 1 0,-3-5 0,0-2 0,1-5-107,-2-4 1,3-7 0,-1-6-1,1-3-40,1-5 1,0-4 0,0-4-127,0-4 0,0-7-379,0-7 1,0-1 0,1-3-23,1 0 1,-1-2-1,2 0 1,-2-4 68,-1-3 0,0-6 1,0-3-1,0-2 13,0-3 0,0-2 1,0-6-1,0-3-41,0-1 1,0-7 0,0-3 0,0-6 130,0-2 0,2 2 0,3-3 0,1 2 122,3 2 1,5 8 0,-1 1 0,1 6 206,0 4 0,1 9 0,-2 5 0,2 6 100,-2 4 0,0 6 0,-4 2 0,2 2-64,-1 1 0,2 4 0,-2 1 0,0 3 89,-1 3 0,-1 2 0,0 4 0,-1 1 27,-1 4 1,-2 2 0,-2 3-1,1 2-294,-1 3 1,-2-3 0,0 0-1,-3-1-299,-2-2 1,-3-3 0,-1-1-1,0 1-126,-2-4 1,-3-2-1,3-2 1,-1-3-2447,1 0 2868,0-1 0,24-28 0,6-7 0</inkml:trace>
  <inkml:trace contextRef="#ctx0" brushRef="#br0" timeOffset="952">363 774 7762,'-8'3'335,"1"0"1,1 1 1345,0 0 1,4 1-854,-4-2-169,4-1 1,0-2 0,4-1-1,1-1-380,2-4 0,1-4 0,4-4 1,1-2-296,2-3 0,-2-5 0,2-6 0,1-5-311,2-5 0,0-5 0,0-6 0,1-3-105,2-1 0,-2-4 0,0 0 0,-2 0 266,-4 5 0,-2 10 0,-2 8 0,-2 7 434,-2 8 1,-2 7-1,-2 4 115,-2 3 1,-1 4 0,-4 3 244,-1 0 1,4 0 0,0 0-319,-2 0 0,0 1 1,-1 1-1,0 4-240,0 1 0,0 9 0,-1 7 0,-1 8-181,0 8 0,-4 9 0,3 5 0,2 4 94,0 2 1,1 0 0,0 4 0,3 3-21,2-1 0,3 0 0,3-3 0,3-6-477,4-11 0,2-10 1,2-8-1,0-3-396,3-2 0,-1-4 0,3-4 0,-1-4 94,1-4 1,1 0-1,2-4 1,-1-3 331,-2-3 0,0-8 0,-3-3 0,0-4 484,0-2 0,-3 1 0,-1-2 0,-2 3 0,1-1 0,0 3 0,-3-2 0,-1 2 126,-2 1 0,2 3 1,-4 0-1,1 1 615,-1-1 0,0 1 0,-3-3 1,0 3-154,0 0 0,0 0 0,0 2 0,-1-3-216,-2 1 1,2-3-1,-4 4 1,2-3-266,1-3 0,1 1 0,1-2 0,0 3-216,0 2 1,0-1 0,0-1 0,0 2-66,0 2 1,0 2 0,0 1-137,0 0 1,-1 3 354,-2 3 1,0 4-1,-3 4 1,0 2 231,0 2 0,1 4 1,1 6-1,-1 4 185,1 4 0,2 4 0,-1 0 1,0 0 7,0 0 1,1 1 0,2-2 0,0-2-288,0-2 0,2-3 0,2-3 1,0-4-506,3-3 1,2-7 0,2 1 0,-1-4-521,-1-2 1,-1-5 0,0-2 0,0-2-64,0-1 0,-2-3 1,-1-1-1,1 0 561,1-3 0,-1 3 1,-2-1-1,0 2 24,-2 1 1,-2 1 238,0 1 1,1 3 489,2 3 1,-1 2-287,3 2 0,1 0 1,2 3-1,1-2-180,1-1 0,0-1 0,4-1 0,0 0-127,1 0 1,1-4 0,0-1 0,0-2-34,-3-1 1,-1 2 0,-3 1 0,0 0-191,-1 0 0,-2-2 1,2 2 406,0-3 0,-4 3 0,-1 0 0,-1-2 0,1 0 0,-6-19 0,2-4 0</inkml:trace>
  <inkml:trace contextRef="#ctx0" brushRef="#br0" timeOffset="1669">1080 589 7760,'0'-8'28,"0"0"1,0 0-1,0 0 501,0 0 1,-1 2 1210,-2 1-1151,3 3 0,0-1 1,5 3-279,2 0 0,1-1 0,1-1 0,1-2-289,1 0 1,0-2-1,0-2 1,2 0-437,3 0 0,-1-3 0,-1 1 1,0-1-474,0-1 0,1 3 0,0-4 1,-1 1 285,-4 3 1,-3-3 0,-3 1-1,0 1 597,-2 1 1,-2 4 0,0 1 43,-3 0 1,-2 1-1,-5 3 1,-1 0 660,1 0 0,1 0 1,0 0-1,-1 1 180,0 2 0,-1 0 0,2 4 0,-1-2-375,-1 1 0,1 4 1,2 2-1,0-1-237,-1 1 0,4 3 1,1 0-1,-1 4 4,1 2 1,2 1 0,-1 4-1,3 1 38,3-1 1,1 2 0,4-1 0,0-1-172,1-1 1,1-5 0,1-2 0,0-3-519,0-1 1,1-5 0,2 0 0,0-4-639,0-1 0,-1-2 0,2-2 0,0-1 205,-1-1 1,1-3-1,1-3 1,1 0 143,2 0 1,-5 0 0,1 0 0,-2 1 550,-4 1 1,0 2-1,-1 2 1,1-1 646,-1 2 1,-1-1 0,-1 0-1,-1-2 93,2 0 1,-1-1 0,0-3-1,0-1 73,0-2 0,1 0 0,0-4 0,-1-2-352,0 0 1,-1-1-1,2 0 1,0-2-297,-2 0 0,-3 2 0,1 0 0,0 3-78,0 1 0,-1 5 0,-3-2 0,-1 3-174,-4 2 0,-1 0 1,-1 3-1,0 2 57,0 0 0,2 1 1,-1 1 136,-2 1 0,-4 0 0,2 3 1,2-1 185,3 1 0,-1 0 1,2 3-1,-2 1 67,-2 2 1,4-1 0,1 3 0,-1 1-23,1 2 0,2 1 0,-1 1 0,3 3 87,3-1 1,0 4 0,4-4-1,3 2 314,1-1 1,3-3 0,3 1 0,1-2-86,4-1 1,5-3 0,3-4 0,5-2-639,5-5 0,5-5 0,6-6 0,3-6-759,1-6 0,-3-6 0,-3-3 0,-2-4 859,-1-4 0,-13-3 0,0-7 0,2-4 0,1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7:15.436"/>
    </inkml:context>
    <inkml:brush xml:id="br0">
      <inkml:brushProperty name="width" value="0.06" units="cm"/>
      <inkml:brushProperty name="height" value="0.06" units="cm"/>
      <inkml:brushProperty name="color" value="#E71224"/>
    </inkml:brush>
  </inkml:definitions>
  <inkml:trace contextRef="#ctx0" brushRef="#br0">419 57 7691,'0'-8'0,"0"0"196,0 0 1,-1 1 0,0 1-1,-3 1 578,-1 2 1,3-1 0,-4 2-361,0 0 1,-4-1-1,0 3 1,-1 0-205,-1 0 0,2 1 1,-3 1-1,-1 0 16,-2 0 1,4 2 0,0-2 0,1 1-63,1 1 0,-1-3 0,3 2 0,-1 0-121,-2 0 1,2 3 0,-2-1-1,0 2-97,0 1 1,-2 1 0,1 2 0,1 2 103,-1 3 0,-2 3 1,4 3-1,0 0 149,1 0 0,-2 1 0,0-1 0,2 3-23,0 2 1,1 1 0,0-2 0,0 1-32,3-1 0,-1 2 1,3 1-1,1 0 26,1-2 0,1-5 1,1-1-1,2 1-14,2-2 0,5-1 1,1-5-1,0-4-95,0-1 0,1-3 1,2-2-1,0 0-273,0-2 1,1 1 0,1 0 0,0-1-714,1-2 0,1 0 1,2 0-1,0 1-572,-1 2 0,4-2 1,-2 2 1495,3-2 0,7 6 0,2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0:03.873"/>
    </inkml:context>
    <inkml:brush xml:id="br0">
      <inkml:brushProperty name="width" value="0.06" units="cm"/>
      <inkml:brushProperty name="height" value="0.06" units="cm"/>
      <inkml:brushProperty name="color" value="#E71224"/>
    </inkml:brush>
  </inkml:definitions>
  <inkml:trace contextRef="#ctx0" brushRef="#br0">33 154 7862,'-3'-11'-546,"0"0"0,1-1 858,-2 0 0,3 2 0,-2 2 0,0 0 468,0-1 1,1 4 0,2 0 0,0-2 496,0 0 0,-1 2-43,-2 0 0,2 2 452,-2-2 223,3 3-1225,0-2 1,3 4-1,2-1-236,3-1 1,0 1-1,0-2 1,0 2-112,0 1 1,1 0 0,1 0 0,1 0-65,2 0 0,0 0 0,4 1 0,1 1-64,1 0 1,3 2 0,0-2 0,1 1-55,1 2 0,0-3 0,1 1 1,-2 0-166,-2 0 0,2-1 1,-5-2-1,0 0 78,-1 0 1,-1 0-1,-2 0 1,-2 0-9,0 0 0,1 0 0,-1 0 0,0 0 83,-1 0 1,1 0 0,-1 0 0,1 0-116,1 0 0,-1 0 0,-1 0 1,2 0-29,-1 0 0,5 0 0,-3 0 0,1 0 0,0 0 0,-2 0 0,0 0 0,1-1 0,1-1 0,-1 1 0,-2-2 0,1 2 0,-1 1 0,-1-1 0,2 0 0,-2-2 0,-1 1 0,2 1 0,-1 1 0,1-1 0,0-1 0,1 1 0,-1-2 0,-1 2 0,1 1 0,4 0 0,-1-1 0,-1-1 0,1 0 0,-2-1 0,0 3 0,0 0 0,0 0 0,1 0 0,-2 0 0,0 0 0,-1 0 0,3 0 0,-1 0 0,0 0 0,1 0 0,-3 0 0,1 0 0,1 0 0,-1 0 0,-2-3 0,2 1 0,-2 0 0,1 1 0,0 1 0,-3 0 0,0 0 0,0 0 0,-1 1 0,0 1 0,1 0 0,-1 4 0,3-4 0,-1 0 0,-1-1 0,0 0 0,1 1 0,-1 1 0,0-2 0,-3 0 0,0-1 0,2 0 0,-3 0 0,2 0 0,-5 0 0,3 0 0,-5 0 0,-2 0 0,-2 0 0,0 0 0,0 0 0,-1 0-253,-1 0 0,-1 0 0,-1 0 0,-1 0-203,-1 0 0,-2 0 1,1 0-1,-1 0 22,-1 0 1,-2 0-1,-2 0 1,-2 0 56,0 0 0,-5 0 0,-6 0 1,-2 0 81,-2 0 1,-3 0-1,0 0 1,0 0 229,0 0 1,1 0 0,4-1-1,4 0 83,0-2 1,4 0-1,-3 3 1,2 0 146,-1 0 1,-4 0 0,2 0 0,-3 1-66,0 2 1,-5-1 0,0 3 0,3 0-330,3 0 1,4 2-1,-3-2 1,1 2 64,0-2 1,1-2 0,4-3 0,1 0 75,1 0 1,0 0 0,4 0 0,2 0-3,2-3 0,7 1 1,-1-2-1,1-1 215,3 1 1,-2 1 444,3-2 2,-3 3 2,5-2-363,-3 4 0,9-2 0,2-2 0,4 0 200,1 1 0,6-3 0,6 3 1,5-1 73,2 1 0,1-3 1,1 4-1,2 0-153,3 1 0,1 1 0,2 0 1,2 1-103,3 2 0,5-2 0,3 5 1,0 0-231,0 1 0,-7 1 0,-5 0 0,-5-1 0,-1-1 0,2-2 0,-4-2 0,0 1-37,0-1 0,-2-2 0,0 0 0,-1 0 20,-1-3 0,-3 1 0,-6-2 1,-2 0 45,-2 2 1,-2-1 0,-1 0-1,-5 0 19,-2 0 1,0 2-49,-2-2-94,-1 2-3429,-1 1 1441,-3 0 1,0-2 2081,-3-1 0,-27-3 0,-9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7:16.032"/>
    </inkml:context>
    <inkml:brush xml:id="br0">
      <inkml:brushProperty name="width" value="0.06" units="cm"/>
      <inkml:brushProperty name="height" value="0.06" units="cm"/>
      <inkml:brushProperty name="color" value="#E71224"/>
    </inkml:brush>
  </inkml:definitions>
  <inkml:trace contextRef="#ctx0" brushRef="#br0">202 105 7714,'-6'-8'47,"-2"0"1,1 0 0,1 1-1,1 1 487,0 0 0,-2-2 1,2-2-262,-2 0 1,1 2-1,1 2 1,-1 1-36,-1 1 1,1-1-1,1 2 1,-1 2-5,-2 0 0,3 1 1,0 1-1,-2 1-69,0 4 0,0 2 1,1 2-1,0 1 50,0 2 1,-1 3 0,-1 3-1,0-1 87,0-1 1,2 1-1,2 1 1,0-1-56,3-1 1,0-4 0,1-2 0,1-1-278,1-2 0,4 1 0,4-6 0,1-1-111,2-2 0,3 0 0,4-3 0,-1-3-452,1-1 1,1-1 0,-2 0-1,-1 0-106,-1 0 1,-4 3 0,0 0 0,-1 2 527,-3 1 0,0 1 0,-1 1 0,1 0 132,-1 0 0,0 0 0,1 0 1,0-1 9,2-2 1,1 2 0,-2-4-1,0 2 299,0 1 1,2-2 0,-1 1 94,-2 2 0,-3 3 0,-3 4 0,0 2 249,0 3 0,-1 4 0,-2 4 0,0-1-279,0 2 1,0-3-1,0 1 1,0-3-432,0-1 0,0-5 0,0 2-318,0-2-1660,4-1 1714,1-3 0,-1-3 485,-1-4 0,-2 0 0,-1-4 0,0 0 101,3-1 0,2-2 0,4-1 0,1-1-49,4-2 0,5 1 0,3-4 0,3 2-753,2 0 0,2-3 1,-2 4-1,-1 1 576,-1 1 0,-15 27 0,-4 7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28:55.065"/>
    </inkml:context>
    <inkml:brush xml:id="br0">
      <inkml:brushProperty name="width" value="0.06" units="cm"/>
      <inkml:brushProperty name="height" value="0.06" units="cm"/>
      <inkml:brushProperty name="color" value="#E71224"/>
    </inkml:brush>
  </inkml:definitions>
  <inkml:trace contextRef="#ctx0" brushRef="#br0">73 17 7808,'-12'5'0,"-1"1"914,1 0 0,1-2 0,5 1 2819,0-1-1516,1 2 32,1-5-1340,0 2 0,5-3-525,2 0 0,-2 0 1,5 0-122,0 0 1,1 3-1,1 0 1,0-2 10,0 0 1,0 0 0,1 1 0,-1 1 10,0-2 1,1 0 0,0 0-1,3 1-104,1 1 1,-1-1 0,2-1 0,0 1-76,0 1 1,3-1-1,0-2 1,-2 0-156,1 0 1,-1 0 0,1 1 0,-1 1 73,-1 1 0,1 0 1,-3-3-1,2 0 25,-1 0 0,0 0 0,1 0 0,-1 0-4,-2 0 1,3 0 0,-3 0 0,1 0-28,-1 0 1,1 0 0,-2 0-1,1 0 42,-1 0 1,1 0-1,1 0 1,-1 0-40,1 0 1,2 0-1,-3 0 1,1 0-22,-1 0 0,0 0 0,-3 0 0,1 0 52,2 0 1,-1 0-1,2 0 1,0 0 5,-2 0 1,1 0 0,1 0 0,1 0 2,1 0 1,-2 0 0,1 0 0,-1 0-13,1 0 0,-2 0 0,1 0 0,1 0-47,-1 0 0,-2 0 0,2 0 0,-1 2-16,3 1 0,-2 0 1,2-3-1,1 0-3,3 0 1,2-1 0,5-1 0,-1-2 18,0 0 1,0 1-1,1-1 1,1-1 25,1 1 1,-3 1-1,-3-1 1,-1 0-6,1 2 0,-3 0 1,0 1-1,-3-2-5,-2 1 0,0 1 0,2 1 0,0 0-1,2 0 0,2 3 0,0 0 0,2-2-18,3 0 0,0-1 1,1-1-1,0 0-5,-1-2 1,2-1-1,-5 2 1,2-3-11,-2 1 1,-1-1 0,-5 3-1,0 0 64,-2 0 0,0 1 0,1 1 0,-2 0-8,0 0 0,2 0 0,0 0 0,0 0-9,-1 0 1,3 0 0,-3 0 0,2 0-11,1 0 0,3 0 0,0 0 0,-2 0-3,-3 0 0,2 0 1,-3 0-1,1 0-10,0 0 0,-3 0 1,-2 0-10,2 0 0,1 3 0,1-1 0,-2 0 0,-2 2 0,0-1 0,1-2 0,0 0 0,5 2 0,-2 0 0,2-2-37,1 0 1,4-1 0,2 0-1,0 0-3,-1 0 1,5-1 0,-1-1 0,0-3 32,0 1 1,-1-3 0,-1 2 0,-1 0 9,-4-1 1,2 4-1,-1-3 1,-2 2 1,-3 1 0,1-2 1,0 2-1,2 0 15,1 1 0,2 1 1,-2 0-1,2 0 22,0 0 1,2 0-1,2 0 1,-1 0-33,-1 0 1,0 0-1,-2 0 1,-1 0-11,1 0 0,-4 1 0,-2 1 0,-1 1 0,0 2 0,1-3 0,-3 4 0,-1 0 0,2 1 0,-2-2 0,3 1 0,2 0 0,0 1 0,2 0 0,1 0 0,1-3 0,2 0 0,1 1 0,2-1 0,-1-1 0,-2 1 0,3 1 0,-3-2 0,2 0 0,-2 0 0,-1-2 0,-4 3 0,0-2 0,0 1 0,3 1 0,0-3 0,-1 3 0,2 0 0,1-1 0,4 2 0,1 2 0,1 0 0,3-2 0,-1 0 0,0-1 0,1 1 0,-1-3 0,3 3 0,-2-2 0,0-1 0,0-2 0,5-2 0,2-1 0,3-2 0,3 3 0,0-4 0,-1 0-18,-1-1 0,-2 2 0,-1 0 0,-2 1 31,-1 3 1,2 0 0,4 1 0,1 0-10,1 0 0,-2 0 0,-5 0 1,0 0-5,-2 0 0,0 0 0,0 0 0,2-1 0,1-2 0,3 1 0,4-2 0,0-1 0,-1 1 0,-4 2 0,-7-1 0,-4 0 0,-3 0 0,2 1 0,0 2 0,-1 0 0,-1 0 0,0 2 0,2 2 0,1-1 0,1 1 0,-1 2 0,-4-1 0,0 0 0,0 0 0,0 0 0,0 1 0,-2-1 0,-1-2 0,-2 1 0,4-2 0,0 0 0,0 0 0,3 2 0,-4-2 0,1 1 0,1 1 0,0-3 0,-1 1 0,-1 0-220,-3 1 0,-2-2 1,-1 2-1,-1 0-780,-2 0 1,2 0 0,-5-1 0,0 1 999,-1-2 0,6-10 0,2-5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34:10.926"/>
    </inkml:context>
    <inkml:brush xml:id="br0">
      <inkml:brushProperty name="width" value="0.06" units="cm"/>
      <inkml:brushProperty name="height" value="0.06" units="cm"/>
      <inkml:brushProperty name="color" value="#E71224"/>
    </inkml:brush>
  </inkml:definitions>
  <inkml:trace contextRef="#ctx0" brushRef="#br0">89 33 7809,'-12'-5'397,"-4"2"0,4 3 0,-1 0 234,3 0 0,3 0 1,2 0 1327,-1 0 20,2 0-1205,1 0 0,9 0-402,2 0 0,2 0 1,-2 0-1,0 0-137,0 0 0,0 0 1,0 0-1,0 0-14,0 0 1,1 0 0,1 0 0,1 1-1,-2 1 0,1-1 0,0 2 0,1-2-15,-1-1 0,2 2 1,1 1-1,0-1-41,1-1 1,-2 0 0,2 1 0,0 0-67,0 0 1,1-1 0,1 0 0,-2 1-65,-1 0 0,-2 1 1,2-3-1,-2 0-56,-1 0 0,2 0 0,-2 0 1,1 0 41,1 0 1,0 0 0,4 0-1,-2 0 3,-1 0 1,1-1-1,2-1 1,0 0-3,0 0 0,1-2 1,1 1-1,1-1-10,-1 0 1,-1 2 0,-2 1 0,-1-1-14,0-1 1,-4 1 0,3 2 0,-1 0 25,1 0 1,-3 0 0,1 0 0,-2 0-24,-1 0 0,0 0 1,0 0-1,1 0 32,1 0 0,-1 0 1,3 0-1,-1 0-12,-1 0 1,4 0 0,-3 0 0,2 0-28,1 0 0,1 2 1,-1 1-1,-1-1 37,2-1 1,-3-1 0,2 1 0,-1 0 12,0 2 0,1 0 0,-2-3 1,0 1-27,2 1 1,-1-1-1,-1 2 1,1-2 25,0-1 0,-3 0 0,4 0 0,-1 0-3,0 0 1,-2 0 0,-3 0 0,0 0 30,0 0 1,0 0 0,1 0-12,-1 0 1,0 0 0,0 0-23,0 0 0,0 0 0,0 0 0,0-1-11,0-2 1,0 2 0,0-1 0,0 1-47,0 1 1,1 0 0,1 0 0,1-1-11,-1-2 0,-1 2 0,-1-1 0,0 1 1,0 1 1,2 0-1,1-1 1,-1-1 9,-1-1 0,0 1 0,1 2 0,0 0 21,0 0 1,-1 0-1,-1 0 1,0 0 7,0 0 1,0-3-2,1 0 289,-1 1-27,-4 2 1,-1 0-213,-6 0 0,-1 0 0,-4 0-203,-1 0 1,1 0 0,0 0-1,0 0-3,0 0 1,-1 0-1,-1 0 1,0 0-103,0 0 1,-3 0-1,0 0 1,-2 0 67,-1 0 0,0 0 1,-1 1-1,1 0 20,0 2 1,-3 0 0,0-3 0,-1 0 94,0 0 0,1-1 0,1-1 0,-1-1 2,1 2 0,-2-3 0,1 0 1,-2 1-2,-1-1 0,-2 2 0,0 2 1,-1 0 49,-2 0 0,-1 0 1,-4 2-1,-1 2-1,1 0 0,3 1 0,3 1 1,1-1 44,4 2 1,1-4 0,4 0 0,0-2 40,0-1 0,2 0 0,-1 0 0,0 0-24,1 0 0,-1-3 0,-1 0 0,-1-1-83,-1 0 1,-2 2 0,-2 2 0,0 0-44,0 0 1,1 0 0,0 0 0,3 0 74,2 0 1,1 2 0,5 1-50,0-1 61,4-1-56,3-1 1,3-1-1,-1-1 46,-2-1 1,2 0-1,-2 1 152,-1-1-21,3 1 79,-2 2-57,3 0-420,0 0 281,3 0 1,-1 1-1,3 0 1,2 2 118,0-1 0,4 1 0,3 1 0,3 0 67,4-1 1,2 3 0,6-3-1,3 1-11,2-1 0,6 1 0,5-2 0,-1 0 0,-1 0 0,2-1 0,1-1 0,1-1-85,1-2 0,1 3 0,-2-4 0,-2 1-87,-5 1 1,-3-1 0,-7 3 0,-4 0-29,-7 0 1,-3 1-1,-5 1 1,-1 1 117,-1 2 1,-1-1-1,0 1 1,0-2-73,0-2 1,0-1-1,0 0 89,0 0 1,-3 0-227,1 0 1,-3 0-4,2 0 1,-3-1-464,0-2-710,-1 3 0,-2-4-3319,-1 4 4597,1 0 0,-6-4 0,2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34:16.475"/>
    </inkml:context>
    <inkml:brush xml:id="br0">
      <inkml:brushProperty name="width" value="0.06" units="cm"/>
      <inkml:brushProperty name="height" value="0.06" units="cm"/>
      <inkml:brushProperty name="color" value="#E71224"/>
    </inkml:brush>
  </inkml:definitions>
  <inkml:trace contextRef="#ctx0" brushRef="#br0">41 16 7772,'-6'7'69,"1"-1"1,-1 0-1,-1-2 973,2 0 627,-2 2 82,6-2-191,-3 0 50,4-4-495,0 0-843,4 0 1,0 0 0,4 0 0,0 0-68,1 0 0,1 0 0,2 0 0,0 0-24,3 0 0,0 0 0,2 0 1,1-1 7,1-2 0,3 2 0,0-2 1,1 3-74,1 0 0,-3 0 0,2 0 0,1 0-35,2 0 0,1 0 1,-3 0-1,0 0-42,0 3 0,1-2 0,1 3 0,0-2-53,-3 1 0,2 2 1,-4-1-1,2-1 111,-2 1 1,1 1 0,-3-2 0,-1-1 26,-1-1 0,2-1 1,0 0-1,-1 0-6,2 0 0,-2 0 1,3 0-1,1 0 46,-1 0 0,1 0 0,-2 0 1,-1 0-96,1 0 0,1 2 0,-2 1 0,-2-1-127,-2-1 0,0 2 0,-2-1 0,2 0 54,2-1 0,-1-1 0,0 0 1,0 0-6,0 0 1,0-4 0,1 0-1,2-2 167,2 1 1,1 0-1,1-3 1,2 1-35,0 1 0,-1 0 0,-1 3 0,-3 1-84,0 2 1,2 0 0,-4 0 0,0 0-20,-1 0 1,-1 0-1,0 0 1,1 0-70,-1 3 1,-3-2 0,0 2 0,2-2-1,0-1 1,4 0 0,1 0-1,0 0 148,2 0 1,2-4 0,1 0-1,1-2 65,1 1 1,-1 0 0,-1-1 0,-2 2-52,-2 0 1,2-1-1,-4 2 1,-2 1-74,0 1 1,-3 1-1,-2 0 1,1 0-255,-1 0 0,-2 1 0,1 1 0,-2 1-23,-1-2 0,0 0 1,0-1-1,0 0 164,0 0 0,-2 0 0,-1 0 0,1 0 87,1 0 1,-1 0 0,-1 0 185,1 0 0,-1 0 343,0 0-510,-3 0 0,1 0-53,-6 0 1,1 0 0,-3 0-83,-1 0 0,-2 0 0,0 0 0,0 1-35,0 2 0,-3-2 1,-2 2-1,0 0 85,-1 0 0,1 0 0,-3-1 1,0 2-36,0 0 1,-1-1 0,0 1 0,-1 1-39,-4-1 1,-6 2 0,-5 2 0,-6 0 9,-6 0 0,-2 0 1,-2 0-1,1-1 134,0-2 1,3 2 0,0-5-1,1 0-48,-2-1 1,-3-5 0,3-1 0,-1-2 95,2-1 0,-1-3 0,6 0 0,3 2-5,3 0 1,-2 1-1,-2 2 1,-2 1-38,-1-1 0,-1-1 0,6 2 0,0 1-62,4 1 1,0 2 0,5-2 0,-1 2 15,0 1 0,-1 0 0,1 0 0,0 0 77,0 0 1,0 0-1,3 0 1,2 0-29,3 0 1,-1 0 0,4 0 0,3 0-70,1 0 1,3-1-1,1 0-36,1-2 1,0-1 36,0 2 1,3 1 282,0-2-286,3 2 0,-1 1 1,5 1 24,1 2 1,3-2 0,-1 2 0,3 0 10,3 0 0,-1 2 0,3-1 0,2-1 42,3 1 0,0 2 0,5-2 0,2 2 274,3-1 0,6 0 0,2 1 0,1-1 96,1 2 0,6-3 0,5 1 0,7 1-105,5-2 0,5 1 0,1-3 1,-2 0-153,-2 0 0,-1-1 1,-5-1-1,-1 0-6,-1 0 1,-2 1 0,0 1 0,-3 0 14,-6 0 1,-2-1-1,-8 0 1,1 1-193,2 0 0,0 1 1,0-3-1,-5 0-187,-5 0 1,-6 0 0,-5 0-179,-4 0 1,-8 1 0,-4 1 181,-4 0 0,-7 1 0,-3-3 0,-4 1 61,-4 2 0,-7-2 1,-5 2-1,-3 0-204,-1-1 0,-4 1 0,5-3 0,-3 0 52,-3 0 1,-5 0 0,-4 0 0,-1 0 82,-5 0 1,-2 0 0,-9 1-1,-7 1-19,-6 1 0,-1 3 0,0-1 1,2 2 21,3 1 1,-2 0-1,5 0 1,5 0 182,5-3 0,12 1 1,5-3-1,4-1 175,5-1 0,2-1 0,6 0 0,3-1 448,7-2 0,4-1-107,11-4 1,8 2 0,13 1 0,7-1-177,7-2 1,6-1 0,7 0 0,3-2-121,3 1 0,10-2 0,2 2 0,6 0 298,6 1 1,4 3-1,9 2 1,6 0-276,-41 3 0,2 1 1,1-1-1,1 1 0,3 0 1,0 0-1,2 0 1,1 1-240,2 0 0,0 0 0,0 1 0,0 1 1,-2 0-1,1 1 0,-3-1 0,-1 0 35,-1 0 0,-1 0 0,-4-2 0,0 0 0,47 4 0,-4-2-1179,-3-1 1,-13 3 0,-19-1-1,-6 1-2098,-4 1 0,-3-1 0,-5 3 3277,-8 0 0,-8 1 0,-9 2 0,0 2 0,0 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36:37.872"/>
    </inkml:context>
    <inkml:brush xml:id="br0">
      <inkml:brushProperty name="width" value="0.06" units="cm"/>
      <inkml:brushProperty name="height" value="0.06" units="cm"/>
      <inkml:brushProperty name="color" value="#E71224"/>
    </inkml:brush>
  </inkml:definitions>
  <inkml:trace contextRef="#ctx0" brushRef="#br0">56 299 7844,'-10'-3'503,"2"0"1,1 0 0,-1 1 1746,0-1-1195,4 1 1,-1 3 1392,3 1-1654,1-1 1,-2 5-359,6-3 1,-1 0 0,3-3-123,1 0 0,1 0 0,1 0-130,0 0 1,1 0 0,-1 0-112,0 0 0,-3-1 0,0-1 0,2-1-84,0 2 1,-2 0-1,1 1 1,0 0 49,1 0 0,1-1 1,0-1-1,0-1-38,0 2 0,1 0 0,1 0 0,1-1 58,-1-1 1,1 0-1,0 1 1,0-1-25,0 2 1,-2-3 0,2 1 0,-2 1 40,-1-2 0,0 3 1,0-2 7,0 3 0,-1-1-77,-1-2-21,1 2 33,-6-3 0,3 4 9,-1 0 1,-1 0 51,3 0 1,-2 0 103,2 0 0,-2 0-153,2 0 0,-2 0 0,1 0 49,0-3 0,2 2-56,0-2 0,-2 2 0,0 1 0,1-2-4,-1-1 0,-1 0 0,2 2 87,-2-1 0,3 1-41,0-2 1,-2 0 147,2 0 78,-5 0-70,3 3-83,-4 0-2185,0 0 1872,-4 0 0,4-3 0,-4-2 95,0 1 0,3-3 0,-2 1 0,-1 0 41,-1 1 0,0-3 0,0 3 0,-1-2 35,-1-1 1,-4 0-1,-1 0 1,1 1 20,-1 1 0,-2-1 0,1 3 0,0-1-2,-1 2 0,2 0 1,-3 0-1,3 1-13,0 1 0,-1 1 0,2 0 0,1 0-70,1 0 0,-1 0 0,-1 0 1,2 1 16,3 2 1,-1-2 0,2 2 0,0 0 48,-1 0 0,5 0 0,-3-1 0,1 2-1,1 0 1,-2-1 0,2 2-1,0 2-10,0 0 1,1 1-1,0 1 1,-1 2-27,-1 2 0,0 2 1,1 2-1,-1 1-70,2 1 1,-1 3 0,0-1-1,-1 0 94,2 1 1,-3-4 0,1 1 0,1 1-30,-2 2 0,3-3 0,-2 1 0,3-2 21,0-2 1,0 1 0,0-6 0,0-2 141,0 0 1,3-3-1,3-2 1,1 0 155,1-2 1,0-1 0,1-1 0,1 2-58,4 1 0,1 0 0,2-3 0,1 0-250,1 0 0,3-3 0,1-1 0,2 0-604,1-2 1,0 1 0,-3 0 0,-3-2-345,0 0 1,1-1-1,-5 1 1,-3 1-1085,0 0 1,-4 4 0,1-3 2062,-1 2 0,-4-4 0,-2 3 0</inkml:trace>
  <inkml:trace contextRef="#ctx0" brushRef="#br0" timeOffset="234">724 500 7875,'-18'0'0,"3"0"1839,2 0 686,6 0-2042,4 0 1,4 0 0,0 1-1775,2 2 1,3-2 1290,0 1 0,19 3 0,5-1 0</inkml:trace>
  <inkml:trace contextRef="#ctx0" brushRef="#br0" timeOffset="867">1070 259 7837,'0'-17'-532,"-2"2"1,-2 2-1,1 1 1836,-1 1 0,1-1 0,3-2 0,0 0-468,0 0 0,0-1 0,0-1 1,0 2-520,0 1 0,0 0 0,1 0 0,1 1-176,1 0 0,-1 6 0,-2-2-155,0 1 0,-1 3-70,-1 2 0,-3 1 1,-3 1-1,0 1 5,0 1 1,-3 3 0,0 4-1,-1 1 181,0 0 0,-1 4 1,2-3-1,1 2 154,2 1 0,2-1 0,1 0 0,-1 2 2,2 0 0,0-2 0,3 0 1,0-1-235,-2 1 1,0 0 0,3 2-1,0 0-36,0-2 1,0-3 0,1 2 0,2-2 53,2 1 1,6 0 0,2-3 0,3 0 163,0 0 1,5 0 0,2-1-1,-1 0-26,1-2 0,3 1 0,1 4 1,-1 2-40,-1 0 1,-4-1 0,-3 2-1,-1 2 47,-4 0 0,-1 7 0,-5 2 0,-2 2-6,-2 2 1,-3 1-1,-3 4 1,-2 0-58,-2-1 0,-2 2 1,-2-5-1,-3-1-196,-1-1 1,-4-2 0,0-1-1,-2-3-286,-1-2 0,-1 1 1,-2-2-1,1-1 139,0-2 0,0-2 0,1-4 0,2-3 161,5-1 0,1-2 1,4-4-1,1-2 112,1-2 1,4-5 0,-1-3 0,1-1-151,1-3 1,-3-4 0,5 2-1,0-1 74,1 0 1,1-2-1,0 1 1,1 0 238,2-1 1,1 4 0,5-4 0,2 0-48,2-2 0,6-2 0,2-2 0,4 0-162,1 0 1,6 0-1,2 3 1,-2 2-662,-2 3 0,-1 1 0,1 3 0,-4 1-648,-4 1 0,-5 3 0,-5 6 0,0 2-3123,-2 2 4423,-1-2 0,-1 6 0,0-3 0</inkml:trace>
  <inkml:trace contextRef="#ctx0" brushRef="#br0" timeOffset="1117">1642 387 7881,'-13'9'0,"0"1"4829,2 1-143,4-4-1839,3-3-4481,4-4 0,4 0 1634,1 0 0,13-11 0,3-2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1:21.675"/>
    </inkml:context>
    <inkml:brush xml:id="br0">
      <inkml:brushProperty name="width" value="0.06" units="cm"/>
      <inkml:brushProperty name="height" value="0.06" units="cm"/>
      <inkml:brushProperty name="color" value="#E71224"/>
    </inkml:brush>
  </inkml:definitions>
  <inkml:trace contextRef="#ctx0" brushRef="#br0">1180 17 7874,'-8'-5'547,"0"3"0,0-2 0,0 1 653,0 2 0,2 0-409,1 1 1,3 1 0,-2 1-199,1 4 0,1 1 0,-2 2-297,0 2 1,-1-2 0,1 4-1,0-1-95,-3 1 0,3 0 0,-2 4 0,0-1 13,-1 0 1,-1 1-1,0 2 1,0 2 23,0 2 1,-3 2-1,0 1 1,1 3-103,-2 2 1,2 0-1,-2 3 1,-1-3 18,1-1 1,2-4 0,-1 0 0,2-1-20,1-4 1,0-1-1,0-4 1,0 0-158,0 0 1,0 0-1,1 0 1,0 0-9,2 0 1,0 1-1,-4 1 1,2 2 80,2 1 1,-2-3-1,1 3 1,-1 0 60,-1-1 0,0-1 0,0 2 0,0-2-11,0-1 0,0-1 0,0-1 0,0 0-66,0 0 1,0-2 0,0-1 0,0 2-26,0 0 0,-3 1 1,0 1-1,0 1-17,0 1 0,1 3 1,-3-1-1,2 0-8,1 1 0,-2-5 1,1 2-1,1-2 11,-2-1 0,3 0 0,-2 1 0,2-1-6,1 0 0,0 0 0,0-1 0,0-1 1,0-4 1,0 2-1,0-1 1,0-1-45,0 2 0,3-2 0,-1 2 1,1 0 17,0-2 1,-2 0-1,3 0 1,-1 0 56,3 0 0,-2-1 0,1-1 0,2 0 126,0 0 0,-2 0 19,0 0 0,1-2 0,2-1-16,0-3-13,0 1-123,0-3 1,0 0-54,0-3 0,1 1 0,1-2 0,4-1-23,1 1 1,4-3 0,4-2 0,3-3 55,3-1 1,7-3-1,5-3 1,6-3 84,6-3 0,1-3 0,3-4 1,6-1 129,8-2 1,9-5 0,4-7-1,-3-2 6,-6-2 1,-4-3 0,-4 4 0,3 2-315,1 1 0,-6 9 0,-7 0 0,-9 4-418,-8 2 1,-5 0 0,-7 1-1,-2 2 243,-2 5 1,-5 4-1,-3 7 94,-3 2 1,-6 6 0,-2 2-1,-7 2 365,-5 1 0,-1 0 1,-7 0-1,0 0-35,-2 0 1,-3 1-1,-4 2 1,-5 2-286,-6 2 1,-6-2 0,-7 1 0,2-1-326,-2 0 0,-5 2 1,-4-3-1,-5 1-137,-3-3 0,0 2 0,1 0 0,3-1 312,4 1 0,5 2 1,0-1-1,1 3 314,2 0 1,6 2 0,2 2 0,4 0 137,5-1 0,-1 0 0,3-3 0,0 0 175,-1 0 1,8-1-1,4-1 1,5-4 767,4-1 1,7 0-807,2 2 1,6-2 0,2 1 0,6-1-203,4-1 0,6 1 0,6 2 1,5 2 31,5 2 1,5 1 0,5 1 0,1 0 35,-1 1 1,-1 0-1,0 4 1,3 0 107,4 1 0,4 1 1,6 1-1,1 3-315,2 4 0,1 5 0,2 6 0,1 2-103,0 3 0,0 2 0,-4 1 0,-5-1 55,-4 0 0,-6-9 0,-3-4 1,1-2 130,2 0 0,1 2 0,1 3 0,-4 1 3,-3 2 1,-7-3 0,-6-1 0,0-5-22,-2-3 0,-1-9 0,-2-1 1,-1-3 4,-3-2 0,-3-3 64,-3-2 5,-5-3 0,-8-1 1,-6-5-1,-5-4 16,-5-5 1,-1-8-1,-4-3 1,-1-4-131,2-2 1,-1-3 0,3-7 0,-2-2-219,0-4 1,2 0-1,-2-10 1,1-5-276,1-8 1,-2-9 0,1-7 0,-2-2 17,-3 2 1,-2 4 0,-1 5-1,0 7 237,-1 8 0,0 16 0,-1 6 0,2 3-180,2 0 0,4-5 0,0 0 0,0 0-468,1 2 0,-2 7 0,-2 2 0,0 4 896,0 0 0,0-8 0,-1-5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5:17.657"/>
    </inkml:context>
    <inkml:brush xml:id="br0">
      <inkml:brushProperty name="width" value="0.06" units="cm"/>
      <inkml:brushProperty name="height" value="0.06" units="cm"/>
      <inkml:brushProperty name="color" value="#E71224"/>
    </inkml:brush>
  </inkml:definitions>
  <inkml:trace contextRef="#ctx0" brushRef="#br0">1023 8 7804,'4'-4'3097,"-1"0"-2631,-6 4 0,-1 1 0,-5 1 0,2 1 324,2 2 1,-2-3 0,1 4-385,-1 0 0,0-1 1,1-1-1,1 1-119,2-1 0,-3 1 0,0 3-221,-1 0 1,2 1 0,-1 1-1,1 2 89,0 0 1,-2-1-1,2 4 1,-1 1-129,0 2 0,-1 3 0,2-1 0,-2-1-5,-2 1 1,1 2 0,0-3-1,0 1-3,0 0 1,0-2-1,0-1 1,0-1-42,0 0 0,-1 0 1,-1 0-1,0 0 13,0 0 1,-2 3 0,0 0 0,0 0 134,-2 0 1,-2-1-1,0 4 1,1 2-9,2-1 1,-3 2-1,4-5 1,-2-1-8,1 1 1,3-1 0,-1-3 0,2 0-58,1 0 0,0-2 0,0-1 0,0 1 40,0 2 1,0 0 0,1 0 0,0 0-73,-1 0 1,2 3 0,-5 0-1,2-1 54,1 2 0,0-2 1,-1 4-1,-2 0-63,-2 1 1,-3-1 0,0-2 0,0 1 14,0-1 0,-1-2 0,-1 1 1,-1-2 44,1-1 0,1 3 1,0 0-1,0-1-48,-2-1 1,0-1 0,3 1 0,0 2-173,0 2 0,2 1 0,2 0 0,0-2 134,2-1 0,1-2 0,1 2 0,0-2-22,0-1 0,0-2 0,0-2 1,1 0 93,1-2 0,-1 1 272,2 0-20,1 0-314,1-7-172,3 0 0,1-4 0,1 0 1,4 0 96,1 0 1,1 0 0,1-1 0,2-2 62,2-2 0,3-2 0,3-2 1,3-2 200,4-2 0,7-4 0,6-1 0,6-6 80,6-4 1,8-3 0,6-6 0,8-2 67,6 0 0,10 0 1,1 1-1,-7 4-436,-7 4 0,-5 4 0,-3 6 0,-2 0-278,-7 2 1,-7-1-1,-16-1 1,-5-1 64,-2-1 0,2 1 1,-3 1-1,1 0 175,-2 2 1,-3 4-1,-2 1 1,-2 2 848,-3 1-337,-6 1 1,-9 2-1,-4 0 30,-4 2 1,-4 2 0,-5-2-1,-3-1-292,-3-1 1,-6-1-1,-3 0 1,-1-1-353,-1-2 1,-4 1 0,-1-3-1,-4 1-369,-2-1 0,-3-1 0,-9-5 0,-5-2 10,-2-2 0,-5-2 0,6 1 1,-3 1 184,0 1 0,-5 1 0,2 6 0,8 4 379,8 4 1,4 5 0,4 0 0,1 4 20,1 3 0,1 0 0,0-1 0,3 1 236,2-1 1,2 1-1,5 1 1,4-1 53,4-2 1,3 3-1,2-3 1,1 1 1030,4-1-1067,4 4 1,4-6-1,4 5 1,4 1-74,4 3 1,4 2-1,4 4 1,1 1 123,2 2 0,2-1 0,6 4 1,5 0 78,4 1 1,3 4-1,6 0 1,-2 0-91,-1 0 1,-1 3 0,0 5 0,3 3-178,1 4 0,3 0 0,1 1 0,2-2-13,-1-1 1,1 3 0,-7 1 0,-7 1-195,-4 1 1,1 2 0,1 0-1,3-2-75,0-3 0,-3-7 0,-3-9 1,-5-2 32,-5-1 0,0-1 0,-6 0 1,-3-3 133,-4 0 1,-1 2-1,0 0 1,0 0 129,-3 0 0,0-3 0,-4-5 1,0-2 872,0-4-473,-2 2 1,3-10 0,-5 0-265,-2-4 0,-1-7 0,-4-3 1,0-4-144,0-4 0,-3-4 0,0-4 1,1-1 2,1-1 0,0-3 0,-1-2 1,-3-3-200,1-7 1,-3-5 0,4-9 0,-2-6-293,-1-7 1,2-12 0,1-4 0,2-3-45,-2 2 1,2 3 0,-2 3 0,2 5-123,1 3 1,-1 8 0,-1 13 0,0 6 3,0 6 0,0 2 0,0 8 0,-1 2-266,1 5 0,1 2 1,1 3-1,-1 1-1108,1 2 0,-1 1 1915,6 4 0,-14-4 0,-1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5:48.741"/>
    </inkml:context>
    <inkml:brush xml:id="br0">
      <inkml:brushProperty name="width" value="0.06" units="cm"/>
      <inkml:brushProperty name="height" value="0.06" units="cm"/>
      <inkml:brushProperty name="color" value="#E71224"/>
    </inkml:brush>
  </inkml:definitions>
  <inkml:trace contextRef="#ctx0" brushRef="#br0">33 645 7654,'-9'-1'908,"1"0"-207,0-2-295,4 0 1,0 2 0,4-1 174,0-4 1,4 2 0,1-1 0,2 1-346,1-1 1,1 1 0,-2-2-1,-1 1-72,-1 2 0,1-3 0,2 3-26,0 2 0,0 0-120,0 1 1,-1 3-1,-2 3 1,-2 1-6,-2 1 1,-1 4-1,0 1 1,0 3 79,0 3 1,-3-2 0,1 3-1,-1-2 30,-1 1 1,3 3-1,-2-4 1,0 0 88,1-1 0,-1-4 1,3-1 200,0-1 1,1-3-436,1 0 0,0-3 0,3-6-547,-2-2 1,3-1 0,-3-4-531,2 0 1,-4-3 0,2-1-1,-2 0-2264,-1-3 3363,4 0 0,-3-26 0,2-6 0</inkml:trace>
  <inkml:trace contextRef="#ctx0" brushRef="#br0" timeOffset="198">121 307 7700,'-8'-5'475,"0"3"1054,0 1 0,3 1-1726,-1 0 0,4 1-647,0 1 0,4-1 844,4 2 0,19-2 0,5-1 0</inkml:trace>
  <inkml:trace contextRef="#ctx0" brushRef="#br0" timeOffset="466">443 1 7705,'-5'8'739,"0"0"1,-1 4 0,-2 1-1,1 3 172,2 3 0,-3 2 0,4 7 0,-1 4-176,-1 5 0,4 8 0,0 1 0,1 1-117,1 0 0,0 2 1,0 2-1,0 2-324,0 3 0,3-2 0,-1-2 1,0 1-333,-1 0 0,-1 1 0,0 1 0,0-1-206,0-3 0,0-4 1,0-3-1,0-5-236,0-5 0,0-8 0,0-8 0,0-2-1951,0-3 1,-4-3 1456,-1 1 0,0-7 0,0-5 974,-1-6 0,-1-15 0,-1-8 0</inkml:trace>
  <inkml:trace contextRef="#ctx0" brushRef="#br0" timeOffset="700">226 766 7706,'0'-8'35,"0"0"0,0 0 479,0 0 1,1 0-1,1 0 1,5-1 763,3-2 0,2 2 0,4-3 0,1 2-512,2-1 0,-1 0 0,2 3 1,1 1-724,0 2 1,-1-2-1,2 5 1,-4 0-702,-4 1 1,0 1 0,-3 0 0,-1 0-2371,-1 0 3028,-1 0 0,-14 14 0,-4 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5:51.174"/>
    </inkml:context>
    <inkml:brush xml:id="br0">
      <inkml:brushProperty name="width" value="0.06" units="cm"/>
      <inkml:brushProperty name="height" value="0.06" units="cm"/>
      <inkml:brushProperty name="color" value="#E71224"/>
    </inkml:brush>
  </inkml:definitions>
  <inkml:trace contextRef="#ctx0" brushRef="#br0">46 281 7702,'-6'0'0,"2"1"0,-1 0 395,1 2 0,1 0 1,-1-2-1,-1 0 370,1 2 1,1 0 933,-2-3-1406,3 3 1,2-2 0,6 2-1,4-2-145,3-1 1,2 0 0,0 0 0,0 0-185,2 0 0,1 0 1,-1 1-1,1 1 18,1 0 1,0 4-1,-3-3 1,-1 1-42,-2-1 0,2 4 1,-5-2-1,-1 2 83,-2 1 0,-4 4 1,-3 1-1,-2 3 103,-3 3 1,-4-1-1,-8 4 1,-2 0 2,-2 1 1,-3 1 0,1 0-1,1-2-99,0-1 1,4-4 0,-3 0-1,2-3-1206,4-2-938,2-2 1,10-5 2112,3-3 0,29-22 0,10-7 0</inkml:trace>
  <inkml:trace contextRef="#ctx0" brushRef="#br0" timeOffset="484">561 168 8170,'-8'0'616,"3"1"1,0 2 0,1 2-158,-1 2 0,1 7 1,-2 4-1,0 6-165,0 6 0,-1 8 0,-2 10 0,-1 3-177,-1 3 0,1-1 0,4-6 0,2-4-346,0-6 1,1-8-1,3-8 1,1-7-790,2-7 1,0-4 0,4-6 0,2-2 321,0-2 1,0-5 0,1-2 695,1-4 0,36-57 0,-21 30 0,0-1 0</inkml:trace>
  <inkml:trace contextRef="#ctx0" brushRef="#br0" timeOffset="768">754 128 7702,'3'-8'227,"0"0"1665,-1 0-1340,-2 3 0,0 2 1,0 7-1,-2 4-22,-1 5 1,-3 3 0,0 2-1,-1 5-153,-1 3 1,0 3 0,0 6-1,0 4-127,0 3 1,1 2-1,1 0 1,4-3-131,1-6 1,3-3-1,2-5 1,5-4-181,3-5 0,-2-5 1,4-7-1,0-4-325,1-1 0,1-2 0,-2-2 0,-1-5-116,2-5 1,-4-2-1,0-1 1,-3 0 126,-2 0 0,-3 2 0,-3 2 1,0 0 222,0 2 0,-1 1 0,-1 2 0,-4 1-98,-1 0 1,-4 5 0,1-2 0,0 2-836,1 1 1084,1 0 0,3 7 0,2 2 0</inkml:trace>
  <inkml:trace contextRef="#ctx0" brushRef="#br0" timeOffset="1667">1205 39 7702,'-3'-8'331,"2"0"1,-3 1-1,2 1 1369,-1 0-1280,0 4 0,3 1 1,0 6-1,-1 6-22,-1 3 0,1 7 0,-2 3 0,1 4-149,0 4 0,1 4 1,-3 5-1,2 3 77,-1 4 0,-3 3 0,3 0 0,-1-3-206,1-4 1,-1-5 0,2-10 0,-1-4-182,-2-5-224,4-9 0,-3-8 1,4-6-1,0-2-153,0-2 1,0-1 0,0-1 0,0-2 122,0-2 1,1-5-1,2-2 1,2 0 121,2-3 0,1 3 1,1-1-1,1 1 92,1 2 0,-1 2 0,-1 2 0,1 2 254,1 0 1,0 5 0,-3 4 0,0 3 111,0 3 1,-1 5 0,-2 6 0,-2 4-2,-2 3 1,-2 3 0,-2 1 0,-2 1-4,-2 1 1,-4-1 0,0-1-1,1-2-84,2-2 0,-2-1 1,1-5-625,2-1-296,0-3 1,3-10 0,2-3 0,4-6-173,3-2 1,3-6 0,2-2-1,2-1 438,0-1 1,2 3-1,2-2 1,-1 2 476,-2 1 0,2 4 0,-4 1 0,1 3-30,0 3 1,-2 1-1,-2 6 700,-3 3 1,-1 1-1,-4 7 1,0-1 169,0 1 1,0 0 0,0 4 0,-1-1-588,-2 0 1,2-1 0,-3-1 0,2-1-1049,-1-2 1,0-3-255,3-2 1,1-8-1,2-2 1049,2-4 0,13-37 0,4-16 0,2-5 0,0-1 0</inkml:trace>
  <inkml:trace contextRef="#ctx0" brushRef="#br0" timeOffset="1780">1463 216 7695,'-8'0'172,"0"0"1,0 0 543,0 0 0,3 0 0,0 1-1396,2 2 680,0-2 0,42 27 0,10 4 0</inkml:trace>
  <inkml:trace contextRef="#ctx0" brushRef="#br0" timeOffset="1982">1503 434 7799,'-3'4'758,"2"0"0,-2-4 0,5-1 0,2-2-1171,0-2 0,1-2 1,4-1-1,1 0-193,1 0 0,1-3 0,-2-1 0,1 0 606,2-3 0,0 0 0,21-37 0,5-9 0</inkml:trace>
  <inkml:trace contextRef="#ctx0" brushRef="#br0" timeOffset="2164">1681 184 8812,'-8'0'0,"-1"1"0,-1 2 0,-1 2 0,0 3 0,1 2 701,-1 1 1,0 0 0,3 1 0,0 3-41,0 3 0,0 4 1,1 0-1,1 1-299,4 1 1,1 0 0,1 2 0,0-1-29,0 2 1,3 0-1,3-3 1,2 1-115,3-1 1,4-5 0,5-3 0,4-7-193,3-6 0,7-3 0,5-3 0,2-6-1728,2-7 1,-3-7 1699,-2-6 0,3-31 0,4-8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6:00.524"/>
    </inkml:context>
    <inkml:brush xml:id="br0">
      <inkml:brushProperty name="width" value="0.06" units="cm"/>
      <inkml:brushProperty name="height" value="0.06" units="cm"/>
      <inkml:brushProperty name="color" value="#E71224"/>
    </inkml:brush>
  </inkml:definitions>
  <inkml:trace contextRef="#ctx0" brushRef="#br0">24 186 7807,'-8'0'2638,"-1"0"-2266,5 0 0,1 0 1,6 0-1,2 0-131,3 0 0,3-1 1,3-1-1,2 0-148,3 0 0,-2 1 0,5 1 0,0 0-618,2 0 1,0 0 0,0 0-1,-1-1 525,-1-2 0,4-5 0,-1-4 0</inkml:trace>
  <inkml:trace contextRef="#ctx0" brushRef="#br0" timeOffset="195">257 33 7798,'-16'0'0,"4"0"0,1 1 0,2 2 800,1 2 0,0 3 0,1 3 0,0 2-176,2 2 1,3 6-1,-1 3 1,3 6-563,0 4 1,0 1-1,0 4 1,0 2-563,0 0 1,3-3 0,3-4 499,1-4 0,29-5 0,8-6 0</inkml:trace>
  <inkml:trace contextRef="#ctx0" brushRef="#br0" timeOffset="796">523 57 7792,'0'-8'125,"-1"4"1,-1 0 508,0 1 1,-2 2-277,1-2 1,2 3 0,-1 4 0,1 3-51,1 3 1,0 7-1,0 0 1,0 2-168,0 4 1,0 3-1,0 4 1,0 1-3,0 2 1,0 0-1,0 0 1,-1 0-726,-2-2 1,2-8-1,-1-5-4022,1-5 4608,4-8 0,2-51 0,3-17 0</inkml:trace>
  <inkml:trace contextRef="#ctx0" brushRef="#br0" timeOffset="1032">644 57 7800,'-8'-4'206,"0"1"0,2 2 171,1 1 1,4-1 0,1-1 13,5 0 1,5-4-1,4 3 1,1-1-284,1 1 1,0-4 0,0 3 0,0-1-76,0 3 1,1-2 0,-1 2-1,-1 0 28,-2 1 1,-1 7-1,-4 3 1,0 4-87,0 4 1,-3 2 0,-3 5 0,-1 1-112,-1 2 0,-1 2 0,-1 3 0,-1 0-441,-2 1 0,3-5 0,-3-1 0,2-3 577,1-2 0,-3 1 0,1-2 0</inkml:trace>
  <inkml:trace contextRef="#ctx0" brushRef="#br0" timeOffset="1317">982 194 7960,'-8'5'0,"0"-2"338,0 1 1,3-3-1,-1 2 61,0 1 1,3-3-1,3 1 328,5-1 1,5-1 0,4 0 0,1-1-513,1-1 1,3-2 0,1-2-1,-1 1-769,1 2 0,2-3 554,-4 4 0,15-8 0,1 1 0</inkml:trace>
  <inkml:trace contextRef="#ctx0" brushRef="#br0" timeOffset="1784">1296 49 8145,'-8'0'3802,"4"0"-3604,0 0 0,10-1 1,3-1-1,2 0-198,1 0 1,2 0 0,-1 0 0,3 0-309,0 0 1,0 1 0,-1 1 0,-2 0-54,-2 0 0,-3 4 0,-1 1 0,-3 3 176,0 3 1,-2-1 0,-3 3 0,-1 1 154,-4 2 1,-1 1 0,-1 0-1,0-1 246,0-1 0,4-3 0,0-2 1,1-1 200,1-1 1,0 0-288,4 0 0,3 0 0,3 1-43,0-1 0,-3-3 0,0 0 0,-2 2-72,-1 3 1,-1-1 0,-1 3 0,0-1-16,0-1 0,0 5 1,-1-3-1,-1 1-376,0-3 0,-2-1 1,2-3-215,0-1 0,-2-3-36,1 1 0,3-6 626,-3-2 0,16-24 0,5-6 0</inkml:trace>
  <inkml:trace contextRef="#ctx0" brushRef="#br0" timeOffset="2133">1562 89 7795,'0'-5'2068,"0"0"1,1 0-1119,2 0 0,-2 1-871,5 4 1,-1 4 0,2 1 0,-1 2-250,-4 1 1,2 3-1,-1 1 1,-1 0-256,2 3 1,-3-1 0,1 0-1,-1 0 259,-1 0 1,0-1 0,0-1 0,-1 0 586,-1-2 0,1 1 0,-3 0 1275,1-1-1174,2-5 0,-2-1 0,6-4-271,2 0 0,2-4 0,2-1 0,2-2-1014,2-1 1,3 2-1,1 2 1,1 0-5186,0 2 5948,1-2 0,8 24 0,2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0:07.173"/>
    </inkml:context>
    <inkml:brush xml:id="br0">
      <inkml:brushProperty name="width" value="0.06" units="cm"/>
      <inkml:brushProperty name="height" value="0.06" units="cm"/>
      <inkml:brushProperty name="color" value="#E71224"/>
    </inkml:brush>
  </inkml:definitions>
  <inkml:trace contextRef="#ctx0" brushRef="#br0">177 169 7729,'-1'-5'-623,"-2"1"978,-2 0 1,-2-1 792,-1 2 0,3-2-243,-1 2 0,3 0 250,-2 3 0,2 0-375,-2 0 1,3 1-318,0 2 1,2-2-265,2 1 1,3-1 0,4-1 0,1 0-16,0 0 0,5 0 1,-2-1-1,2 0-16,1-2 0,0-1 0,1 3 0,1-2-61,1 1 1,0-2 0,-2 2 0,1 0-52,1 1 0,-1 1 1,-2 0-1,-2 0 3,-1 0 0,0 0 1,0 0-1,-1 0 26,0 0 0,-3 0 0,5 0 0,-1 0 29,0 0 1,2 1 0,-2 1-1,3 0-11,0 0 0,3-1 0,-1-1 1,0 0-43,-1 0 0,-1-1 0,0-1 1,0 0-30,-3 0 0,0 1 1,-4 0-1,3-1 28,1 0 0,-3-1 0,3 2 1,-1-1-7,1 0 1,-2-1-1,3 2 1,2-1 55,2 0 1,1-4-1,-3 4 1,1 0 5,2 1 1,1-2-1,4 1 1,-2-1-26,-1-1 1,-3 3 0,2-1 0,-1 1 22,0 1 0,-1-3 1,-1 0-1,-2 2-40,-2 0 1,2 1 0,-2 0 0,-1 0 29,-1 0 0,-2 0 0,0 0 1,1 1-44,1 1 0,-3-1 0,-3 3 0,1-2-44,1 1 0,2 1 0,-1-2 0,0 0-50,0 0 0,1 2 1,0-2-1,2 0 83,-1-1 0,-1 2 0,-1-1 0,1 0-11,2-1 1,-2-1 0,1 0 0,-1 0-11,-1 0 1,3 0-1,0 0 1,-1 0-72,-1 0 0,-4 0 6,0 0 58,1 0 1,-2-1-39,-1-2 1,-6 3 0,-2-3-1,-2 2-157,-1 1 1,0 0-1,-1 0 1,-2 0 63,-2 0 1,-3 0-1,0 0 1,0 0 39,0 0 0,-3 0 0,0 0 0,-1 0-95,0 0 0,-5 1 0,0 1 1,-4 1-43,-4 2 0,-6 0 0,-8 3 0,-2 0 193,-2 0 0,1-1 0,5 0 0,6-3-11,6 0 1,2 1-1,6-2 1,3-1-259,1-2 1,-1 0-1,1-3 1,-3-2 191,0 1 0,-3-3 0,0 2 1,-1 0-11,0 0 0,-2-1 0,4-1 0,0 1-45,1 0 0,0 1 1,1-2-1,0 1 15,0 0 0,0 4 1,1-3-1,1 1 89,3 3 0,0 0 0,3 0 0,4-1 92,2-1 0,2 1 0,0 2 173,0 0 85,3 0-56,-2 0 15,6 0-184,-2 0 1,4 0 0,2 0-1,4 0 105,3 0 1,7 0-1,1 0 1,4 0-65,3 0 0,3 0 0,0 0 1,1 0 67,1 0 1,1 0 0,2 0 0,0 0 41,2 0 0,2 0 1,6 0-1,3 0-82,1 0 0,-2 2 1,-2 1-1,-3 0-17,-2 0 0,0-1 0,-3 3 0,0-2-54,1-1 1,0 0 0,3 0 0,0 0 16,-1 0 0,1-1 0,-5-1 0,-3 0-92,0 0 0,0-3 1,-2 0-1,-1-1 108,0 1 1,-2-4 0,2 2 0,0-1-39,-2 0 0,-6 0 1,-3 2 23,-2 0-36,-5 2 0,-6-1 1,-7 3-1,-3 0-31,-2 0 1,-4 0 0,-1 0 0,-3 0-373,-3 0 1,-4 0-1,-5 0 1,0 0-77,1 0 0,-4 0 0,2 0 0,-3 0 87,0 0 1,3 0 0,-2 0-1,-3 0-147,-5 0 1,-9 0 0,-5 0 0,-4 0 96,-2 3 1,-5 2 0,-9 3 0,-5 0 250,-5 0 0,2-1 0,7-2 0,6-1 174,7-1 1,2-2-1,8 1 1,7-3-47,5-1 1,9-5 0,5 2-1,4-2-97,4-1 467,6 0 1,9 0-372,4 0 0,0 3 0,4 1 17,0 1 0,1-1 0,1-1 0,0 1 34,0 1 1,4 1 0,2-2 0,4 0 154,4 2 0,5 1 1,6 1-1,7 1 138,4 2 0,1 1 0,1 5 0,0 2 12,2 2 0,9 3 1,3 0-1,2 1-92,1 2 0,-4-2 0,-1 1 0,-5-2-267,-1-2 1,-3-6-1,-5-5 1,-1-2-358,-3-1 0,-4-1 0,-8-2 0,-5-2-813,-6-3 1,-1-2 0,-6-2 0,-1 0-3729,-2 1 4900,0 0 0,-6 3 0,2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5:58.407"/>
    </inkml:context>
    <inkml:brush xml:id="br0">
      <inkml:brushProperty name="width" value="0.06" units="cm"/>
      <inkml:brushProperty name="height" value="0.06" units="cm"/>
      <inkml:brushProperty name="color" value="#E71224"/>
    </inkml:brush>
  </inkml:definitions>
  <inkml:trace contextRef="#ctx0" brushRef="#br0">57 120 7743,'-4'-8'400,"-1"0"0,0 1 1305,0 1-1128,3 3 0,-1 6 1,3 3-309,0 4 0,-1 3 0,-1 4 0,-1 2-220,1 2 1,-1 3-1,-1 3 1,1 3-83,-1 1 1,1 2 0,1 1 0,-1 0-596,1-3 1,1-3 0,1-6 0,0-4-1313,0-1 1940,0-4 0,18-19 0,5-9 0</inkml:trace>
  <inkml:trace contextRef="#ctx0" brushRef="#br0" timeOffset="612">202 305 7763,'-6'1'1538,"1"2"-735,3-2 1,-2 2 261,1-3-646,2 0 0,-2 0-123,6 0 0,-1 0 0,3 0-64,2 0 1,0 0-1,2 0 1,0 0-2,2 0 0,4 0 0,-1 1 0,3 1-121,2 1 0,4 2 1,0-2-1,4-2-215,2 0 0,-2-1 1,0 0-1,-1 0-195,-3 0 1,-3 0-1,0-1 1,-3 0-645,-5-2 0,-4 0 0,-4 2-539,0-1 0,-3 1 1483,-3-2 0,-24 6 0,-9 1 0</inkml:trace>
  <inkml:trace contextRef="#ctx0" brushRef="#br0" timeOffset="1046">854 104 7743,'-5'-8'0,"-1"1"994,0 1 1,2 3-432,-2 3 1,2 3-1,-2 3 1,3 4-128,-1 4 1,2 2 0,-2 3 0,0 2-217,3 2 1,-4 3 0,1 3-1,-2 5-195,1 4 1,0 1 0,-4 3-1,2-4-856,2-3 0,1-5 0,4-5-1013,0-5 0,1-11 1128,2-11 1,2-6-1,5-9 716,1-2 0,18-37 0,1-13 0</inkml:trace>
  <inkml:trace contextRef="#ctx0" brushRef="#br0" timeOffset="1333">999 15 7743,'0'-5'559,"0"-1"0,-1 5 0,-1-1 0,0 4-258,0 7 1,-3 4 0,1 8 0,-1 5 52,-1 4 0,4 1 0,-3 7 0,1 1-15,3 3 1,0-4 0,1-1-1,1-3-216,1-5 0,6-5 1,2-6-1,1-4-106,1-6 0,-3-5 0,4-5 0,-1-5-283,-2-3 1,1-3 0,0-6-1,-1-2-137,-1-3 1,-4 3 0,0 0 0,-2 2 151,-1 1 0,-1 4 1,-1 4-1,-1 1 292,-2 1 1,-1 3-1,-4 2 1,-1 3-181,-2 0 0,1 3 0,-2 3 0,0 1-620,2 1 0,1 0 759,1 0 0,7 0 0,2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6:26.558"/>
    </inkml:context>
    <inkml:brush xml:id="br0">
      <inkml:brushProperty name="width" value="0.06" units="cm"/>
      <inkml:brushProperty name="height" value="0.06" units="cm"/>
      <inkml:brushProperty name="color" value="#E71224"/>
    </inkml:brush>
  </inkml:definitions>
  <inkml:trace contextRef="#ctx0" brushRef="#br0">89 177 7878,'-8'0'317,"0"-3"911,-1 1 0,4-1-123,0 3 1,-1 1 0,-1 2-626,2 2 0,0-1 1,4 3-1,-2 1-228,1 2 1,-2 3-1,2-1 1,0 0-120,1 2 0,0 4 0,-1 3 0,0 1-51,0 3 1,1 5 0,1-1 0,0 4-5,0 2 1,0 0 0,0 3 0,0-4-3,0-4 1,0-2 0,0-3-1,0 0-43,0-1 0,3 0 1,-1-6-1,0 0 12,-1 0 1,-1-1 0,1-2 0,1 0-49,0-2 0,1-2 0,-3 1 0,0 0-21,0-2 0,0 2 0,0 1 1,0 0 31,0 1 1,-1-1-1,-1 2 1,0 0 19,0-2 0,0-2 0,0 2 0,0 1-25,0-2 0,1 0 0,1-4 0,-1 0-97,-2 0-54,3 0-61,-4-3-128,4-2 0,0-4 236,0-1 1,0-3 0,0-3 45,0 0 1,0 3-1,1-2 1,1-1-69,0-1 0,1-6 0,-3 2 0,0-3-14,0-3 0,0-3 0,0-4 0,1-4-56,2-1 1,-2-2-1,1-1 1,0-2 119,1-1 0,-2 0 0,1 1 1,-1 3 108,-1 2 0,0 3 1,0-2-1,0-1 8,0 0 1,1 4 0,1-3 0,1 0-30,2-2 1,-2 3 0,3 0 0,2 1 4,2 2 1,4 0 0,-1 1 0,0 0 59,0 2 1,0 1 0,1-2 0,-1-1 109,-2 1 0,0 7 0,-3 4 1,-1 3-124,-1 2 0,1 3 57,-2 3 1,0 4 0,0 4 0,1 1 115,2 1 1,1-3-1,1 1 0,4 1-137,1 3 1,2-1 0,1 1 0,1-1-27,-1-1 0,-1 1 0,-1 1 0,0 2-62,0 0 1,-4-1-1,-1 3 1,-2 0-2,-1 1 0,-3 1 0,0 0 1,-1 1-15,-3 2 1,-1-2-1,-2 2 1,-5-1-26,-2 1 0,-4 0 0,-3 4 0,-1-1-57,-2 3 0,-1 4 0,-5 5 1,1 1 35,0-1 0,1-4 0,1-1 1,3-2 244,2-1 1,8-4 0,1-4-74,4-4 1,2-6 0,5-5 0,2-2-108,2-1 1,5 0 0,2-1 0,4-1-11,4-1 1,1 0 0,1 1 0,0-2-144,1 0 0,-1 2 1,0-1-1,-1 3 47,-1 0 0,-3 0 0,-4 0 0,-1 0 71,-3 3 1,-3 2-1,-3 5 1,-2 3 68,-2 2 0,-6 1 0,-3 8 0,-5 5 6,-5 4 0,-4 1 0,-5 4 1,-3 0-126,-4 2 0,1-5 1,-1-2-1,3-6-202,1-2 0,4 0 0,1-3 0,4-3-320,5-6 1,7-3 0,0-3-558,2-2 1,6-5 0,-1-8 1144,4-5 0,41-42 0,15-10 0</inkml:trace>
  <inkml:trace contextRef="#ctx0" brushRef="#br0" timeOffset="716">669 894 7942,'-16'24'135,"3"0"0,1 0 0,4 0 0,0-2 979,0-1 0,4-3 0,1 1 0,2-2-89,1-1 0,2-3 0,2-3 0,6-3-540,4-2 0,2-3 1,5 1-1,2-2-322,3-1 0,1-2 1,4-3-1,0-4-144,-1-2 0,-3-4 0,-1-3 1,-3-5-439,-1-3 1,-8 1-1,0-1 1,-5 3-39,-4 1 1,-2 5 0,-6-1-1,-3 3 338,-4 5 0,-6 4 1,-6 4-1,-2 2-59,-3 6 1,2 0-1,-2 8 1,3-1-411,3-1 0,1 0 1,5-5-259,1-1 0,7-3 0,8-5 1,7-4 25,7-7 0,9-6 1,5-5-1,3-1 820,3-2 0,-2 2 0,1-2 0,-3 3-127,-4 2 1,-6 6-1,-3 5 1,-4 3 1011,-3-1 360,-2 5 0,-4 4 1,-3 5-1,-1 3-155,-1 0 1,-1 0 0,0 1 0,-2 1-273,1 4 0,0-2 0,0 3 1,0 1-241,0 2 0,0 5 1,0 1-1,0 5-303,0 2 0,1 1 0,0 0 1,-1 2-152,0 0 1,-1-4 0,3 0 0,-1-5-102,-2 0 0,2-5-481,-1-1 0,2-10 1,2-7-249,4-9 0,1-6 1,2-8-1,1-6 230,1-4 0,6-4 0,-1-4 1,2-2 97,1-2 0,-2 1 0,3 4 0,-1 3 225,0 2 0,-3 8 1,-4 6 446,0 6 1,-4 6 0,-4 8 319,0 1 1,-1 6 0,-1 3 0,1 3 73,-1 3 1,0 2 0,-1 6 0,2 2-362,-1 3 1,-1 2 0,-1 2 0,0 0-349,0-3 1,0 0 0,0-6 0,0-3-1684,0-1 1,1-7 0,2-6 61,5-4 0,1-8 1,5-5-1,0-6-759,1-6 2401,1-2 0,15-51 0,3-13 0</inkml:trace>
  <inkml:trace contextRef="#ctx0" brushRef="#br0" timeOffset="1364">1458 749 7894,'-6'5'2185,"1"0"-1207,-1-2 0,2 4 0,1-3 0,0 1-35,0 1 0,0 3 0,1 4 0,-1 3-426,1 3 0,-1 5 0,0 6 1,1 1-116,2 1 0,0 0 0,0 0 0,0-3-186,0-2 0,0-5 0,3-4 0,2-1-108,-1-4 0,3-1 0,-1-5 1,1-2-279,1-2 1,3-2 0,0-1-1,2-1-171,1-2 1,2-2 0,2-7 0,2-3-101,0-3 0,-1-3 0,2 2 0,-1-4 20,1 1 1,-6 2 0,0 0-1,-1 0-53,-2 2 0,-3 5 539,-1 2 0,-3 7 0,-6 4 445,-2 8 1,0 3-1,-4 6 1,2 1-3,-1 1 0,-1 0 0,1-3 1,2 0-161,0 0 0,1 0 0,3 0 0,0-1-367,0-1 1,0-2-1,0-4 1,1 0-605,2 0 1,1-4 0,4-1 0,1-2-132,2-1 1,2-7-1,4-5 1,1-5 225,0-5 0,2-2 0,-1-3 0,3-3 192,4-4 1,-3 0 0,1-3-1,-1 2 394,0 1 0,-1 4 0,-3 4 0,-2 4 484,-4 3 1,-3 6 0,-3 4 500,-2 3 1,-2 5 0,-5 1-187,0 5 0,-6 2 0,1 2 0,-3 2-276,1 2 1,-3 5-1,1 2 1,1 0-206,1 3 1,2-3 0,2 1-1,2-2-208,2-1 0,5 0 0,2 0 0,5 1-110,5-1 0,1-1 1,4-1-1,1 1 61,-1 2 1,1-1 0,-4 3 0,-2 1-39,-2 2 1,-4-2-1,1 1 1,-3 3-102,-3 2 0,-1-2 0,-6 1 0,-3-2-476,-6-1 1,-9-3 0,-8-3 0,-12-4-736,-9-3 0,-10-3 1,-4-3-1,0-2-2977,2-2 4208,-1-9 0,6-6 0,-6-6 0,-6-3 0,0-1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49:08.957"/>
    </inkml:context>
    <inkml:brush xml:id="br0">
      <inkml:brushProperty name="width" value="0.06" units="cm"/>
      <inkml:brushProperty name="height" value="0.06" units="cm"/>
      <inkml:brushProperty name="color" value="#E71224"/>
    </inkml:brush>
  </inkml:definitions>
  <inkml:trace contextRef="#ctx0" brushRef="#br0">258 391 7795,'-10'5'0,"-1"0"581,1-1 0,4 1 0,1-2 167,2 2 1,0 0 0,3 3 0,0 0 28,0 0 1,0 4-1,0 2 1,0 1-136,0 1 1,0 4-1,0 1 1,-1 3-131,-1 3 1,1 3 0,-2 4 0,1 4-232,-1 1 0,3 6 0,-3 3 1,1 2-68,-1 0 1,3-4 0,-3-1 0,1 0-59,-1 0 0,2-1 0,-4 3 1,1-2-149,-1-2 1,0 1 0,-2-2 0,0-3-381,2-5 0,2-2 0,-1-5 0,0 0-121,2 1 1,2-3-1,0 1 1,0-4-937,0-3 0,0-6 159,0-2 1,0-8-1,0-5-113,0-8 1,3-8 0,2-5 1382,-1-6 0,7-25 0,-2-14 0</inkml:trace>
  <inkml:trace contextRef="#ctx0" brushRef="#br0" timeOffset="366">411 359 7796,'0'-8'1156,"0"0"0,0 2 167,-3 1 0,2 2-809,-2-2 0,2 4 1,1 1-1,0 5 97,0 5 1,0 6-1,0 7 1,0 4-66,0 5 1,0 5 0,0 6-1,-2 7-101,-1 9 0,-2 9 0,1 10 0,0 4-48,1 1 0,-2 4 1,2-3-1,1-3-198,1-5 1,1-8-1,0-10 1,0-7-239,0-6 1,0-10 0,0-4 0,0-7-609,0-3 1,0-3 0,0-2-633,0-3 0,0-6 1,-1-8-22,-1-6 0,1-6 0,-2-9 1,2-6 1299,1-8 0,-3-28 0,-1-14 0,-1-8 0,1-1 0</inkml:trace>
  <inkml:trace contextRef="#ctx0" brushRef="#br0" timeOffset="850">315 166 7802,'-13'-16'302,"3"3"1,1 2 115,1 2 1,2 1 0,1 0 0,-1 1 293,-2 2 0,0 1 0,0 4 38,0 0 0,0 1 1,0 2-1,0 3-144,0 4 0,0 3 0,0 6 0,0 2-258,0 3 0,-1 3 1,-1 4-1,-1 3-204,1 3 0,-2 6 1,-1 3-1,0 1 71,-1 2 1,2-4-1,-1-3 1,1-4 20,0-3 1,6-10 0,-1-5-67,2-5-789,3-9 0,3-5 0,1-10 0,4-3 131,1-5 0,4-4 0,0-6 1,2-3 83,1-4 0,4-10 0,2-6 0,0-2 204,3 1 0,1-1 0,2 1 0,1 1 136,2 1 1,-3 6 0,0 4 0,-4 8 460,-3 5 1,-5 7-40,-4 8 0,-4 7 0,-4 5 0,-1 6 434,-1 5 1,0 7 0,1 4 0,1 3 312,1 3 1,2 3 0,-1 2 0,0 2-473,2 1 1,4 0 0,2 5-1,0 1-1339,3 6 1,3-4-1,1 0 1,2-4-1578,1-3 2283,-2-6 0,35 3 0,6-2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0:09.556"/>
    </inkml:context>
    <inkml:brush xml:id="br0">
      <inkml:brushProperty name="width" value="0.06" units="cm"/>
      <inkml:brushProperty name="height" value="0.06" units="cm"/>
      <inkml:brushProperty name="color" value="#E71224"/>
    </inkml:brush>
  </inkml:definitions>
  <inkml:trace contextRef="#ctx0" brushRef="#br0">503 169 7939,'-8'0'-135,"0"0"0,0-1-179,0-1 1,0-3-1,1-3 949,1 0 1,0 0-1,2 0-189,0 0 0,2 0 0,-1 0 1327,3 0 499,0 3-24,0-2-413,0 6-1352,0-2 0,3 3 1,2 1-1,0 0-158,0 2 1,1 0-1,2-3 1,1 0 48,1 0 1,0 0 0,4 0 0,0 0-121,1 0 1,5 0 0,1 0 0,4 0-20,1 0 0,3 0 0,4 0 0,1-1-27,1-2 0,0-1 1,-3-3-1,0 0-46,1 2 0,2 0 0,3-3 1,0 0-184,0 3 0,1-1 0,-4 2 0,0 1-50,-2-1 1,-2-1 0,-8 2-1,-1 1 6,-4 1 0,3 0 0,-1 0 0,2-2-30,-1 1 1,-2 1 0,2 1 0,-1 0-42,-3 0 0,0 0 0,-1 0 0,-3 0-104,-2 0 1,-2 0-471,-1 0 646,-4 0 1,-1 1-1,-6 1 1,-3 1-84,-4-2 0,-2 0 1,-5 0-1,-3 1-143,-4 1 0,-4 2 0,-4-1 0,-1 0-217,-2 2 0,1-1 0,-5 0 0,-3 1 43,-5 2 0,-10 0 1,-6 0-1,-3 0 146,-1 0 0,1 3 1,-2 0-1,-2 2 170,-2 1 0,6-2 0,10-2 0,7-2 96,5-2 1,4-3-1,1-3 1,2 0 106,-2 0 1,-2 0 0,0 0-1,3 0 203,4 0 0,6 0 1,8 0 1107,4 0-1001,5 0 0,4 0 1,7 0-250,5-3 0,3-2 1,6-3-1,5 0 217,3 0 1,13-3-1,6 1 1,7 0-46,6 1 0,5 0 0,4-1 1,3-1 427,4 2 1,6 3 0,4 4-1,2 1-177,0 1 1,3 0 0,-1 1 0,-1 1-312,-5 4 0,-8-2 0,-2 1 0,-1-1-188,1 0 1,-6-2 0,-6 1 0,-9-2-58,-8-1 0,-5 0 0,-10 0 0,-4 1-222,-2 1 0,-3 0 0,-1 3-217,-3-2 425,-6 0 1,-6 0-1,-8 0 1,-6 1-246,-6-1 0,-3 0 0,-4-3 0,-3 0-306,-3 0 1,-9 0 0,-2 0-1,-8 0-76,-5 0 1,-2 0-1,1 0 1,2 0 258,2 0 1,1-3-1,-2 0 1,-3-2 71,2-1 1,3 0-1,8 0 1,4 0 74,3 0 0,2 0 1,4-1-1,1 3 127,1 0 0,0-1 0,-2 2 0,-1 1 210,2-2 1,3 3-1,7-2 1,4 3 791,4 0-716,2 0 0,9 0 1,4-1-1,6-1-13,5-1 1,5 0 0,6 1 0,8-1 519,10 1 0,10 1 1,8 1-1,0 0-46,1 0 0,1 0 0,6 1 1,4 2-164,4 2 0,2 5 0,-4 1 0,0 0-83,2 0 0,0-2 0,0 1 0,-9-3-132,-8-1 0,-10-5 0,-6 2 0,-2-2-591,-2-1 1,0 0 0,-7-1-1,-1-2-937,-3-2 1,-4-2 0,-4-1 0,-6 0-1490,-3 0 1,-6-4 2772,-1-1 0,-23-6 0,-7-2 0</inkml:trace>
  <inkml:trace contextRef="#ctx0" brushRef="#br0" timeOffset="1317">2782 41 7874,'-13'0'0,"-1"0"473,-1 0 1,5 2 0,-1 1 0,2-1 322,1-1 0,2-1 1032,1 0 728,3 0-356,-1 0-1716,3 0 1,3 2 0,3 1-1,2-1-27,2-1 0,4-1 0,5 0 1,3 0-30,4 0 1,4 0-1,5 0 1,6-1 79,3-2 1,11-1 0,4-2-1,4 2-169,1 0 1,-1-1-1,0 2 1,3 1-168,3 1 0,-8 2 0,-3 2 0,-7 2-40,-8 3 1,-1-3 0,-2 0-1,-1 2-125,-1 0 1,-2-2-1,-4 0 1,0-1-81,0 0 0,-8-2 0,-5 1 0,-6-2-1753,-4-1 1454,-5 0 1,-1 0 0,-7 0-1,-4 0-33,-4 0 0,-7 0 1,-4 0-1,-6 0-95,-6 0 1,-8 0 0,-4 0 0,-3 0 14,-1 0 1,1 0-1,-1 0 1,-4 0 158,-6 0 0,-1-1 1,-5-1-1,2-1 43,0-2 1,3 2 0,-2-1 0,0-1 204,1 1 0,6 2 1,8 0-1,4 1 108,5 1 1,8 0-1,3 0 1,3 0 164,2 0 1,-1 0 0,2 0-1,3 0 604,3 0 1,5 0-405,4 0 1,4 0 0,4 0 0,6 0-211,4 0 0,7-1 0,7-1 0,6-1 104,7 1 0,1 2 1,9 0-1,2 2 95,4 1 1,6 3 0,2-1 0,1 0-14,-1 0 0,2 2 0,2 3 0,1 0-116,-3 0 1,-1 2-1,-2-2 1,-6 1-288,-4 1 0,-13-4 0,-4 1 0,-8-4-147,-4-1 0,-3-1 0,-5-3 1,-2 0-1785,-2 0 1343,-1 0 1,-11 0 0,-6-1 0,-7-2 6,-5-2 0,-7-3 0,-4-1 1,-6 0-13,-4-2 0,-10 1 0,-7 4 0,-4 0 334,-4 0 0,4 3 0,-1 0 1,-1 3 211,-1 3 1,1 2-1,0 5 1,9 0 229,10 0 1,9-1 0,11-2 0,5-1 2501,6-4-2000,7-1 0,8-1 1,6-1-1,4 0-114,3-2 1,7-3-1,4 0 1,7 0-148,9 1 1,4-2 0,11 4-1,3-1-37,2 1 0,0-4 1,4 3-1,1-1-1008,0-1 1,3 1-1,-1-3 1,-4 0-5878,-3 0 6530,-13 0 0,-19-4 0,-13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0:13.790"/>
    </inkml:context>
    <inkml:brush xml:id="br0">
      <inkml:brushProperty name="width" value="0.06" units="cm"/>
      <inkml:brushProperty name="height" value="0.06" units="cm"/>
      <inkml:brushProperty name="color" value="#E71224"/>
    </inkml:brush>
  </inkml:definitions>
  <inkml:trace contextRef="#ctx0" brushRef="#br0">226 338 7141,'-6'3'373,"1"-1"1,2 1 775,-2-3 0,2 3-364,-2-1 0,2 1 953,-2-3-1204,3 0 1,5 0 0,5-1-172,1-2 0,0-1 0,0-3 1,1 0-166,0-1 0,1 4 0,-3-4 1,0 1-125,0 0 0,1-2 0,1-1 0,1-2-6,-1 0 0,-2 1 0,1-2 0,-1-3-150,0-2 0,-3 1 0,0-1 0,1 1 78,-2 1 0,0-1 0,-3 1 0,0 1 140,2 2 0,0 1 1,-4 5-1,-2 1 81,-2 0 0,0 4 0,0-1 0,-1 0-86,-1 0 0,-1 1 1,-1 2-1,-1 0-102,-1 0 1,-1 0 0,3 0 0,-3 0-54,-1 0 0,0 0 1,-4 0-1,-1 0-3,-1 0 0,0 2 0,1 3 0,-1 1-12,1 3 0,1 2 0,1 0 0,0 2-43,0 2 0,3 4 1,2 0-1,1-1 28,2-1 0,-2 2 0,5 0 0,1 1 31,1 0 1,2-2 0,1-2-1,0-1 27,0 1 0,4-4 0,1 4 0,2-1 145,1 0 1,1-1-1,2-2 1,3 1 188,1-1 1,1-2 0,0 1-1,0-2-113,0-1 1,3-3 0,0 0 0,-1-2-447,-1-1 0,0-1 0,1-1 0,0 0-660,0 0 0,-1 0 0,-1-1 1,1-1-699,2-1 1,-2-3 0,3 1 0,0-2 1578,1-1 0,2-15 0,1-3 0</inkml:trace>
  <inkml:trace contextRef="#ctx0" brushRef="#br0" timeOffset="263">677 483 7766,'-14'8'0,"2"0"0,0 0 778,2 0 1,2-3 0,2 0 4303,1-1-2557,3-2-2453,-2-2 1,5-1-905,2-1 0,-1 1 0,3-3 832,1 1 0,41-34 0,10-11 0</inkml:trace>
  <inkml:trace contextRef="#ctx0" brushRef="#br0" timeOffset="847">1144 129 7754,'0'-18'380,"-1"2"0,-2 5 815,-2 4 1,1-1-1,-2 2 1,0-1-1113,-1-1 0,-1 0 1,0 1-1,0 0 273,0 2 0,-1 1 0,-1-2 0,-2 3-59,0-1 0,-3 3 1,-3-1-1,0 2-61,0 2 1,-2 3 0,1 4 0,0 0-207,0 2 0,2 4 0,-2-1 0,3 3-129,2 2 0,3-1 0,4-1 0,0-2 239,2-2 1,3 0 0,0-3 0,5 0 101,5 0 1,5-1 0,5 0 0,5 1 13,3 1 1,2-1-1,5-2 1,-2 0-220,-2-3 0,-1 2 1,-4-1-1,1 3 75,-1 2 1,-4 1 0,-2-2 0,-4 4 166,-3 1 1,-1 5 0,-1 2-1,0 4-145,-2 4 1,-4 5 0,0 2 0,-3 3-78,0 3 0,0-5 1,0 0-1,0-4-314,0-2 0,0 0 0,0-1 1,-2-1-142,-1-3 0,-3-1 1,0-1-1,-1 0 70,-1-2 0,-3-4 1,0-1-1,-2-5 219,-1-5 0,-2-1 0,-3-4 0,-2-1-2,-3-1 1,0-5 0,-1-1-1,-1-2 284,-1-1 0,1-3 1,5-1-1,2 0 174,2-3 0,5-1 0,2-3 0,3-5 12,5-2 0,2-7 1,3 0-1,6-3-147,6-2 0,3-1 0,6 1 1,2 1-302,1 1 1,4-2-1,3 1 1,0 1-725,-3 4 0,-1 4 0,-4 4 0,0 3-941,0 2 1,-4 4 0,-3 4 1753,-2 6 0,-5 10 0,0 4 0</inkml:trace>
  <inkml:trace contextRef="#ctx0" brushRef="#br0" timeOffset="1066">1579 402 7771,'-13'19'759,"3"0"0,2-2 4078,2-3 0,2-5-3673,1-3-1949,2-5 1,-2 2-1,3-6 785,0-2 0,3-6 0,2-1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1:35.189"/>
    </inkml:context>
    <inkml:brush xml:id="br0">
      <inkml:brushProperty name="width" value="0.06" units="cm"/>
      <inkml:brushProperty name="height" value="0.06" units="cm"/>
      <inkml:brushProperty name="color" value="#E71224"/>
    </inkml:brush>
  </inkml:definitions>
  <inkml:trace contextRef="#ctx0" brushRef="#br0">259 201 7786,'-4'-4'316,"-1"1"445,-2 2 1,1 2-1,1 1 143,-1 1 0,1 2-95,0-2 0,2-1 1,-1-1 936,0 2-929,1-2 0,4 3-28,2-4 0,-1 0-346,3 0 0,0 0 0,4 0-3,-1 0 1,0 0-1,1 0-164,1 3 1,-1-2-1,2 2 1,-1-2-123,1-1 0,0 0 0,4 2 1,-3 1-16,0-1 0,2-1 0,-1-1 1,2 0-163,-2 0 0,1 2 0,-2 1 1,0-1 16,-1-1 0,1-1 0,-2 0 0,1 0 108,-2 0 0,0 0 0,-1 0-24,1 0 1,-1 0 0,0 0-1,0 0 1,0 0 1,-3 0 0,0 0-22,2 0 0,0 0 0,1 0 32,0 0 1,0-3-1,0 0-14,0 2 1,0 0-1,0 1 1,0 0-4,0 0 0,1 0 0,1 0 1,1 0-90,-1 0 0,2 0 1,1 0-1,1 0 45,2 0 0,-1-1 1,3-1-1,-1-1-36,-1 1 0,1 2 1,1 0-1,1-1 72,-1-2 1,-1 2 0,-1-2 0,0 2-36,0-2 1,-2 2 0,-1-2-1,1 2-8,-2 1 0,3 0 0,-1-2 1,1-1-2,1 1 1,0 1 0,0-1 0,1-1-19,2 1 1,2-1-1,2 0 1,-1 0-4,0 0 0,-1 2 0,3-2 0,-3 1 1,-2 0 0,-2 1 0,-1-2 0,0 2 11,0 1 0,-1 0 1,0 0-1,-3 0 7,0 0 0,2 0 1,0 0-1,1 0-9,1 0 0,0 0 0,1 0 0,1 0-17,1 0 1,0 0 0,-1 0 0,1 0 23,-1 0 1,0 0-1,-1 0 1,0 0-13,-2 0 1,-1 0 0,0 0 0,-1 0-10,2 0 0,-4 1 0,1 1 0,-1 1 0,-1-2 1,2 0-1,-2-1 1,2 0 2,0 0 0,-1 0 1,2 0-1,2 0 1,0 0 1,1 0 0,1 0 0,1 1 28,1 2 0,0-2 0,-1 1 0,1-1-18,-1-1 1,-1 0-1,-1 0 1,1 0-9,2 0 0,-2 0 0,2 0 1,-3 0-17,-3 0 1,2 0 0,-1 0-1,1-1-29,1-1 1,-3 1-1,1-2 1,1 2 55,3 1 0,0 0 1,2 0-1,0 0 25,-2 0 0,3 0 0,-1 0 1,1 0-29,-2 0 1,-2 0-1,1 0 1,1 0 6,-1 0 1,-1 0 0,-1 0 0,0 0-14,0 0 1,1 0 0,-1 0-1,0 0-19,0 0 0,0 0 0,1 0 0,2 0 12,2 0 0,0 0 0,-1 0 0,1 0-1,0 0 1,0 0 0,2 0 0,0 1-4,-2 2 1,-3-2-1,2 1 1,-1 0 0,-1 1 1,1-2-1,-3 1 1,-1 0-7,-1 1 0,4-1 1,-2 2-1,2 0-18,1-2 0,-1 1 0,3 0 0,0-1 28,-1-1 1,2 1 0,1 1 0,-1-1 6,0-1 0,-3 1 1,1 1-1,0 0-10,-2 0 0,-1-2 0,-2 3 1,-1-2-23,0 1 0,-2 2 0,2-1 0,-1 0 24,-1-1 0,2 3 0,-1-3 0,2 1 11,-2-1 0,2 0 0,-2-3 1,1 1-5,2 2 0,-4-3 0,4 3 1,-2-1 7,-1 1 1,2-2 0,-1 1-1,1-1-3,1-1 1,-3 1-1,0 1 1,-1 0-44,1 0 0,-3-1 0,1-1 0,0 0-14,0 0 1,0 0 0,-1 0 0,1 0 22,-1 0 1,2 0 0,-1 0 0,2-1-26,1-1 0,-1 1 1,-1-2-1,0 2-58,-2 1 1,1-3 0,0 1-180,-1 0 0,-4 1 73,-1 1 413,-3 0 0,1 0-49,-6 0 1,1 0-56,-3 0 0,0 0-87,-3 0 0,0 0 0,-1 0 0,1 0-46,0 0 1,0-1-1,0-1 1,0 0-94,0 0 1,-3 0 0,1 0-1,-1-1 33,-1-2 1,2 3-1,-2-3 1,0 1 22,2-1 1,-2 1-1,-2-3 1,-1 2 43,-1-1 0,0 1 1,-1 0-1,-2-1 30,-2-2 1,-2 3-1,-3 1 1,1-1 4,-2 1 0,-3 2 1,2-1-1,0 2-10,-3 1 1,4-1-1,0 0 1,3-2 6,2 1 1,-2 1 0,1 1 0,-4 0 16,-2 0 1,2-2-1,-2-1 1,-2 0 50,0 0 1,0 1-1,1-3 1,2 1-50,1-1 1,2 3 0,-2-3 0,2 2 21,1 1 0,-1-2 0,0 1 0,-1-1-71,-4 1 0,-1-1 0,-1 2 0,2 0 6,0 0 1,4-2 0,0 1-1,1-1 94,4 0 0,2-1 0,5 2 0,0 1-40,0-2 0,-1 1 0,-1-3 0,0 3-16,0-1 1,-1 0 0,-2-2-1,-3 2-38,-1 0 0,-1-1 0,0 2 1,-1 0-48,-2 0 0,2 2 1,-1-2-1,2 2 47,3 1 1,2 0 0,-1 0 0,0 0 48,2 0 0,-3 0 0,0 0 1,-2 0-14,-1 0 0,-1 0 1,1 0-1,0 0-107,0 0 1,-1 0 0,0 0 0,0 0 74,1 0 1,6-2-1,-1-1 1,2 1 42,1 1 0,0-1 0,-1-2 1,-1 0 29,-1 1 0,-4-1 1,-1 2-1,-2 0-21,1 0 0,-1 1 1,0 1-1,-2 0-29,-1 0 1,3 0 0,0 0 0,3 0-1,2 0 1,3 0 0,-2 0 0,1 0 12,0 0 1,-2 0-1,0 0 1,-2 0-60,-5 0 1,1 0 0,-3 0-1,0 1-38,-2 2 0,0 0 0,1 4 1,1-2-9,3 1 1,1 1 0,0 0 0,-1 0 21,-2-2 0,0 0 1,-4 4-1,1-1 47,0 0 1,0 0 0,0 0 0,4-1 27,4-2 1,3 2-1,6-4 1,0 1 10,2-1 1,2 0 0,-2-3 0,-1 1-30,2 2 0,-4-3 0,1 3 0,-4-2-109,-2-1 1,0 0 0,-3 0 0,-1 0-26,1 0 0,0 0 0,0 0 1,1 0 43,1 0 1,2 0 0,3 0 0,0 0 48,1 0 1,5 3-1,-2-1 1,1 1 29,-1 1 0,1-3 0,-3 2 1,3 0 47,0-1 0,-1 4 0,2-3 0,1 1 117,1 0 0,1-1 1,0-1 537,0 1-497,4-1-352,0-2 0,5 0 0,2 1-29,2 2 1,2-2 0,1 1 0,0 0 120,0 1 1,1-1 0,1 2-1,2 0 79,0-2 0,1-1 0,1 1 1,-1 1 19,2-1 1,0-1-1,1 1 1,0 1 37,0-1 0,1-1 0,2-1 1,2 0 37,-1 3 1,6-2 0,-2 2-1,2-1-24,2 0 1,0-1 0,1 2-1,-1-2-20,0-1 1,-2 0 0,2 0 0,-2 0 39,-3 0 1,-1 0-1,2 0 1,1 0-18,2 0 0,1 0 1,2 0-1,0 0-9,0 0 1,2 0-1,-1 0 1,-1 1-56,-4 1 0,-1-1 0,0 2 0,-1-1-12,0 0 1,1-1-1,2 2 1,2-2-6,3-1 0,1 0 0,1 0 0,2 0-17,0 0 1,-3 0-1,1 0 1,-4 0 29,0 0 0,2-1 0,1-1 0,2-1-4,2-2 0,6 2 0,1-1 0,-1-1-17,-3 1 0,-6 2 0,-1-1 1,-5 3 2,0 0 0,1 0 0,2 0 1,-1 0-1,0 0 1,0 0 0,4 0-1,0 0 22,-2 0 0,-4 0 0,-4 0 0,1 0 12,-1 0 0,0 0 1,0 0-1,0 0-1,0 0 1,4 0 0,2 0 0,1 0-14,1 0 0,0 0 1,1 0-1,-2 0-37,-1 0 0,-3-3 1,-3 0-1,-2 1-25,-1 2 1,1 0 0,2 0 0,0 0 47,0 0 1,-2 0-1,-1 0 1,3 0 33,2 0 0,-4 0 1,2 0-1,-2 0 1,-1 0 0,0 0 0,-4 0 0,2 0 4,-1 3 0,-1-2 0,-1 2 1,1-2-27,2-1 1,-1 0-1,3 0 1,-1 0-15,1 0 1,0 0-1,3 0 1,0 0 10,-3 0 0,-1-1 1,-5-1-1,-1-2-7,0 0 0,-4 2 0,0-1 83,-1 2 49,-4-2 76,-2 2 1,-4-3 84,-1 4-169,1 0-223,-3 0-247,4 0 986,0 0-692,-3 0-319,2 0-753,-3 0-575,4 0-3221,0 0 1,-3 1 4871,-3 2 1,-47-9-1,-14 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2:15.570"/>
    </inkml:context>
    <inkml:brush xml:id="br0">
      <inkml:brushProperty name="width" value="0.06" units="cm"/>
      <inkml:brushProperty name="height" value="0.06" units="cm"/>
      <inkml:brushProperty name="color" value="#E71224"/>
    </inkml:brush>
  </inkml:definitions>
  <inkml:trace contextRef="#ctx0" brushRef="#br0">41 138 7934,'-4'4'635,"-1"-1"0,0-2 0,0-1 151,-1 0 0,1 0 466,0 0 421,3 3 156,-2-2-1504,4 3 0,1-4 0,2 0-31,2 0 0,3 0 0,0-1-119,0-2 0,0 2 0,0-1 1,1 1-4,1 1 0,-1-1 1,2-1-1,-2-1 10,-1 2 1,3 0 0,0 1 0,-1 0-59,2 0 1,-3-3 0,3 0 0,-2 2 2,1 0 0,0 1 0,-3 0 0,0 0-1,0 0 1,0 0 0,0 0-48,0 0 0,0 0 28,0 0 1,0 0 9,0 0 1,-2 0 53,-1 0 0,-2 0-47,2 0 0,0 1 1,1 0-197,-1 2 0,-2 0-12,2-3 1,1 1 117,2 1 1,0-1-34,0 2 1,0-2 0,0-1-11,0 0 1,-3 0-1,1 0 6,0 0 1,1 0-1,1 0 49,0 0 0,0 0 0,0 0-28,0 0 1,-2 0-1,-1-1-10,1-2 0,2 2 0,0-1 43,0 1 0,0 1 1,0 0 59,0 0 1,0-3 0,0 0-38,0 2 1,0 0-1,0 0-36,0-2 0,0 2 1,0-1-33,0 1 1,0 1-1,0 0-28,0 0 1,1 0 0,-1 0 0,0 0 23,0 0 0,-3 0 0,0 0 1,2 0 24,0 0 0,1 0 0,0 0 0,0 0 35,0 0 0,0 0 0,0 0-28,0 0 1,0 0 0,0 0 14,0 0 1,0 0-14,1 0 0,-1 0 0,0 0-34,0 0 1,-3 0-1,0 0-15,2 0 0,0 0 24,1 0 1,0 0 33,0 0 1,0 0 0,0 0-24,0 0 1,0 1 0,0 0 0,0 2 15,0-1 1,0-1 0,0-1 0,1 0-32,-1 0 1,0 2 0,1 1 0,0-1-4,2-1 0,0-1 1,-3 0-1,0 0 34,0 0 1,3 1 0,0 0-1,-2 2-10,0-1 1,2-1 0,1 0 0,-1 1-15,1 0 0,0 1 0,-3-3 0,2 0-21,-1 0 1,2 3 0,-2-1 0,0 0 8,-1-1 1,-1-1 0,1 1 0,1 1-5,1 0 0,0 1 1,-3-3-1,1 0 16,1 0 1,0 0-1,3 0 1,-1 0 52,1 0 1,-3 0 0,4 0 0,0 0-43,1 0 1,-1 0 0,-1 0 0,2 0-9,0 0 0,1 0 0,0 0 0,-1 0-16,-1 0 1,1 0 0,-2 0-1,2 0 25,-2 0 1,0-3 0,-4 1 0,2 0-6,-1 1 1,2 1-1,-2-1 1,0-1-22,-1 0 0,-1-1 0,0 3 1,0 0 41,0 0 1,0-1 0,1-1 0,1 0-32,1 0 1,1 1 0,-3 1 0,2 0 11,-1 0 1,2 0 0,-2 0 0,1 0 8,1 0 1,-3 0 0,2 0 0,0 0 9,0 0 1,0 0-1,-1 0 1,1 0-24,-1 0 0,0 3 1,0-1-1,0 0-25,0-1 1,0-1-1,0 0 1,1 0-5,-2 0 0,3 0 0,-1 0 1,-1 0-18,-1 0 0,-1 0 0,1 0 0,0 0-3,2 0 1,0-3 0,-3 1 0,1-1 22,2-1 0,-2 3 0,2-1 0,0 1 8,0 1 1,2-1 0,-1-1-1,-1-1 3,1 2 0,1 0 0,-2 1 0,0 0 0,1 0 1,-3 0 0,4 0 0,-1 0-4,-3 0 1,0 0-1,0 0 1,1 0-30,1 0 0,0 0 0,-3 0 0,0 0-42,0 0 1,0 0-1,0 0 22,0 0 0,0 0 0,0 0 1,0 0 50,0 0 1,0 0 0,0-1 50,0-2 0,3 2 0,0-2-27,-1-1 1,-1 3 0,-1-2-1,0 0-25,0 0 1,0 1 0,-1 1 0,-1-1-7,0-1 0,2 1 0,2 1 0,-2-1-2,-2-1 0,-1 0 1,4 3-1,1 0 14,1 0 1,0 0 0,-3 0 0,0 0 22,0 0 0,2 0 0,1 0 0,-1 0 29,-1 0 1,2 0-1,-1 0 1,1 0 8,1 0 1,-3 0-1,2 0 1,0 0-54,0 0 1,2 0 0,-2 0 0,-1 0 5,-1 0 1,2 0 0,-1 0 0,1 0 8,1 0 0,-3 0 1,1 0-1,0 0-30,1 0 0,-1 0 1,2 0-1,1 0-2,-1 0 1,2 0 0,3 0-1,1 0-10,0 0 0,1 0 0,-3 0 0,1 0 4,-1 0 0,2 0 1,1 0-1,-1 0 36,-1 0 1,-3 0 0,-1 0-1,1 0-23,1 0 1,-2 0-1,-2 1 1,-1 1 2,0 1 1,-1 0 0,2-3 0,-2 0 2,-1 0 0,0 0 1,1 0-1,1 0 6,1 0 1,2 0 0,-1 0 0,-1 0-3,1 0 0,2 0 1,0 0-1,1 0 5,1 0 1,-1 0 0,0 0-1,0 0-6,-1 0 0,3 0 0,-4 0 1,2 0-40,-2 0 1,2 0-1,-4 0 1,1 0 37,-1 0 1,1 0 0,-2 0 0,1 0 22,-1 0 0,-2 0 0,1 0 1,-1 0-16,0 0 0,2 0 1,1 2-1,-1 1 1,-1-1 0,0-1 0,1-1 0,1 0-34,2 0 1,-2 2 0,2 1-1,0-1 5,0-1 1,2-1-1,-1 1 1,1 0 1,1 2 0,-1 0 0,-1-2 1,0 0 1,0 2 0,-1 0 0,-1-2 0,0 0 13,-2 2 0,1 0 1,0-2-1,0 0-10,0 2 1,-2 0-1,2-2 1,-2 1-1,-1 0 0,0 1 0,0-3 0,0 0-2,0 0 0,3 0 0,0 0 0,0 0 11,0 0 1,1 0 0,3 0-1,-1 0 2,1 0 0,2 0 0,-3-1 0,3-1-38,2 0 0,0-1 0,-3 3 1,0 0 5,0 0 1,-1 0-1,0 0 1,0 0 16,-1 0 0,3 0 1,-4 0-1,2 0 4,-2 0 0,2-1 0,-4-1 0,1-1 4,-1 2 1,3 0 0,-3 1-1,2 0 1,1 0 1,2-1 0,0-1 0,0-1-1,0 2 1,1-1-1,1 0 1,1-1-17,-2 2 0,0 0 1,0 1-1,-1-1-2,0-2 1,0 2 0,0-1 0,0 1 3,0 1 0,-1 0 0,-1 0 0,-2 0 4,-1 0 0,-2-3 1,3 0-1,-2 1 4,1 2 1,1 0 0,-2-1 0,1-1 1,2-1 0,-1 0 1,3 1-1,-3-1-13,0 1 0,2 1 0,0-1 0,0-1-6,-1 1 0,3-1 1,-4 0-1,1 1 2,1 1 0,-2 1 1,3-1-1,-3 0 19,0-2 1,-1 0-1,-2 3 1,0 0 6,2 0 1,0 0 0,-3 0 0,0 0-2,0 0 1,0 0-1,0 0 1,0 0-1,0 0 1,1 0 4,2 0 1,-2 0-1,2 0 1,-2 0-16,-1 0 0,0 0 1,0 0-1,0 0-1,0 0 1,0 0-1,0 0 1,0 0 2,0 0 1,1 3-1,1 0 1,1-2-5,-1 0 1,1 0-1,1 1 1,-1 1 31,1-1 0,2 1 1,0 0-1,1-1 35,1-2 1,-1 3 0,0 0 0,-2 0-34,1 0 1,2-2-1,-1 2 1,-1-2 14,0 2 1,-4-2 0,4 3 0,-1-2-15,0 1 0,-1 2 1,-1-1-1,2 0-61,3-1 0,0 2 0,1-2 1,1 0-415,0 0 0,5-2 0,-2 2 0,3-2-803,0-1 1,-3 0-1,0-1 1,-2-2-2223,-1-2 3467,3-6 0,10-48 0,7-15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6:12:20.870"/>
    </inkml:context>
    <inkml:brush xml:id="br0">
      <inkml:brushProperty name="width" value="0.06" units="cm"/>
      <inkml:brushProperty name="height" value="0.06" units="cm"/>
      <inkml:brushProperty name="color" value="#E71224"/>
    </inkml:brush>
  </inkml:definitions>
  <inkml:trace contextRef="#ctx0" brushRef="#br0">0 122 7597,'0'-8'3657,"0"0"-2088,0 3-335,0 2 132,0 3 1813,0 0-2934,4 0 1,0 0 0,4 0-1,0 0-14,0 0 0,0-1 0,1-1 1,1-1-36,1 1 1,3-1-1,0 0 1,1 0-155,1 0 0,0 1 0,0-2 0,0 0 13,1 2 0,0-1 0,0 0 0,2 1 6,-1 1 1,-1 0 0,-1 0-1,-1-2 8,-1 1 0,1 1 0,-2 1 0,3 0 54,0 0 0,0 0 1,-1 0-1,-1 0-32,0 0 1,-1 0 0,3 0 0,-2 1-17,-1 2 0,-2-2 0,2 1 0,-2-1-55,-1-1 0,0 0 0,0 1 0,1 1 57,2 1 1,-3-1 0,0-2 0,0 0-38,1 0 1,-1 1-1,3 1 1,1 1 42,-2-2 1,3 0-1,-4-1 1,2 0-6,1 0 1,1 3 0,0 0 0,0-1-25,-2-2 0,1 0 1,2 0-1,-1 0 11,-2 0 0,2 0 0,-4 0 0,2 0-14,1 0 0,-2 0 0,-1 0 1,-2 0-61,2-3 1,-1 2-1,3-2 1,-2 2 31,-1 1 1,3 0-1,0 0 1,2 0 22,1 0 0,0 0 0,0 0 0,1 0 2,-1 0 1,0 0-1,0 0 1,0 0 7,0 0 1,0 0-1,0 0 1,0 0-48,1 0 0,-4 0 0,0 1 0,-1 1 7,1 1 1,-3-1 0,3-2 0,-1 0 58,1 0 1,-2 0 0,2 0 0,1 0-15,2 0 0,0 0 0,0 0 1,1 0-32,2 0 0,-1 0 0,3 0 0,1 0-25,2 0 0,-3 0 0,0 0 1,-1 0-4,1 0 0,-3 0 0,1 0 0,-2 0 55,-1 0 0,0 0 0,-1 0 0,-1 0 25,0 0 1,-4 0 0,1 0 0,1 0 0,1 0 0,2 0 0,2 0 0,-1 0-71,0 0 0,1 1 0,1 1 0,0 1-46,0-1 0,2-2 0,-1 1 0,0 1 17,0 1 0,-2 0 0,2-3 0,-2 0-10,-1 3 0,0-2 1,0 2-1,1-2 22,-1-1 1,-3 0-1,0 0 1,-1 0 9,1 0 1,0 0 0,3 0 0,0 0 15,0 0 0,1 0 0,1 0 0,2 0-11,1 0 1,-3 0 0,1 0-1,1 0-3,1 0 0,-1-3 0,-1 0 1,-2 1-9,-1 2 0,0-3 0,0 0 0,-1 0-4,-1 0 1,1 2 0,-2-2-1,0 2 2,0-2 1,1 2-1,2-2 1,0 1 0,0 0 1,0 1 0,0-2 0,1 2 0,-1 1 1,-3 0-1,0 0 1,2 0-1,0 0 0,-2 0 1,0 0-1,-1 0 12,-3 0 1,3 0-1,-1 0 1,-1 0 0,-1 0 0,-1 0 0,0 0 1,1 0-3,1 0 0,-1 0 1,2 0-1,-2 0-14,-1 0 0,0 0 1,0 0 0,0 0 0,0 0 0,0 0 0,1 0 8,2 0 0,-2 0 0,2 0 0,-1 1-6,0 2 0,2-2 0,2 2 0,0 0-2,0 0 1,1-1 0,1-2 0,0 0 2,1 0 0,-1 0 0,0 0 0,0 0 1,0 0 0,0 0 0,0 0 0,0 0 1,0 0 0,-2 0 0,-2 0 1,1 0-2,-1 0 0,-1 0 0,2 0 0,-1 0 5,1 0 1,0 0 0,3 0-1,0 0-3,0 0 1,4 0 0,2 0 0,1 0-5,1 0 0,0 0 1,0 0-1,1 0-1,-1 0 1,0 0 0,-1 0 0,-1 0 1,-4 0 1,2-2 0,-2-1-1,-1 1-13,0 1 1,-5-1 0,4-1 0,-2 1-87,-1 1 0,2 1 0,-3 0 0,1 0-490,-2 0 1,-2 0-1,-1 0-1866,0 0 1,-3 3 2454,0 0 0,47-33 0,15-10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sym typeface="Arial"/>
            </a:endParaRPr>
          </a:p>
        </p:txBody>
      </p:sp>
      <p:sp>
        <p:nvSpPr>
          <p:cNvPr id="57" name="Google Shape;57;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Microsoft YaHei" panose="020B0503020204020204" pitchFamily="34" charset="-122"/>
                <a:ea typeface="Microsoft YaHei" panose="020B0503020204020204" pitchFamily="34" charset="-122"/>
              </a:rPr>
              <a:t>2021/2/17</a:t>
            </a:r>
            <a:endParaRPr dirty="0">
              <a:latin typeface="Microsoft YaHei" panose="020B0503020204020204" pitchFamily="34" charset="-122"/>
              <a:ea typeface="Microsoft YaHei" panose="020B0503020204020204" pitchFamily="34" charset="-122"/>
            </a:endParaRPr>
          </a:p>
        </p:txBody>
      </p:sp>
      <p:sp>
        <p:nvSpPr>
          <p:cNvPr id="58" name="Google Shape;5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latin typeface="Microsoft YaHei" panose="020B0503020204020204" pitchFamily="34" charset="-122"/>
                <a:ea typeface="Microsoft YaHei" panose="020B0503020204020204" pitchFamily="34" charset="-122"/>
              </a:rPr>
              <a:t>1</a:t>
            </a:fld>
            <a:endParaRPr dirty="0">
              <a:latin typeface="Microsoft YaHei" panose="020B0503020204020204" pitchFamily="34" charset="-122"/>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4"/>
        <p:cNvGrpSpPr/>
        <p:nvPr/>
      </p:nvGrpSpPr>
      <p:grpSpPr>
        <a:xfrm>
          <a:off x="0" y="0"/>
          <a:ext cx="0" cy="0"/>
          <a:chOff x="0" y="0"/>
          <a:chExt cx="0" cy="0"/>
        </a:xfrm>
      </p:grpSpPr>
      <p:sp>
        <p:nvSpPr>
          <p:cNvPr id="5555" name="Google Shape;5555;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56" name="Google Shape;5556;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1"/>
        <p:cNvGrpSpPr/>
        <p:nvPr/>
      </p:nvGrpSpPr>
      <p:grpSpPr>
        <a:xfrm>
          <a:off x="0" y="0"/>
          <a:ext cx="0" cy="0"/>
          <a:chOff x="0" y="0"/>
          <a:chExt cx="0" cy="0"/>
        </a:xfrm>
      </p:grpSpPr>
      <p:sp>
        <p:nvSpPr>
          <p:cNvPr id="5562" name="Google Shape;5562;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63" name="Google Shape;5563;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5"/>
        <p:cNvGrpSpPr/>
        <p:nvPr/>
      </p:nvGrpSpPr>
      <p:grpSpPr>
        <a:xfrm>
          <a:off x="0" y="0"/>
          <a:ext cx="0" cy="0"/>
          <a:chOff x="0" y="0"/>
          <a:chExt cx="0" cy="0"/>
        </a:xfrm>
      </p:grpSpPr>
      <p:sp>
        <p:nvSpPr>
          <p:cNvPr id="5716" name="Google Shape;5716;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17" name="Google Shape;5717;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2"/>
        <p:cNvGrpSpPr/>
        <p:nvPr/>
      </p:nvGrpSpPr>
      <p:grpSpPr>
        <a:xfrm>
          <a:off x="0" y="0"/>
          <a:ext cx="0" cy="0"/>
          <a:chOff x="0" y="0"/>
          <a:chExt cx="0" cy="0"/>
        </a:xfrm>
      </p:grpSpPr>
      <p:sp>
        <p:nvSpPr>
          <p:cNvPr id="5723" name="Google Shape;5723;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24" name="Google Shape;5724;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9"/>
        <p:cNvGrpSpPr/>
        <p:nvPr/>
      </p:nvGrpSpPr>
      <p:grpSpPr>
        <a:xfrm>
          <a:off x="0" y="0"/>
          <a:ext cx="0" cy="0"/>
          <a:chOff x="0" y="0"/>
          <a:chExt cx="0" cy="0"/>
        </a:xfrm>
      </p:grpSpPr>
      <p:sp>
        <p:nvSpPr>
          <p:cNvPr id="5730" name="Google Shape;5730;p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31" name="Google Shape;5731;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6"/>
        <p:cNvGrpSpPr/>
        <p:nvPr/>
      </p:nvGrpSpPr>
      <p:grpSpPr>
        <a:xfrm>
          <a:off x="0" y="0"/>
          <a:ext cx="0" cy="0"/>
          <a:chOff x="0" y="0"/>
          <a:chExt cx="0" cy="0"/>
        </a:xfrm>
      </p:grpSpPr>
      <p:sp>
        <p:nvSpPr>
          <p:cNvPr id="5737" name="Google Shape;5737;p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38" name="Google Shape;5738;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1"/>
        <p:cNvGrpSpPr/>
        <p:nvPr/>
      </p:nvGrpSpPr>
      <p:grpSpPr>
        <a:xfrm>
          <a:off x="0" y="0"/>
          <a:ext cx="0" cy="0"/>
          <a:chOff x="0" y="0"/>
          <a:chExt cx="0" cy="0"/>
        </a:xfrm>
      </p:grpSpPr>
      <p:sp>
        <p:nvSpPr>
          <p:cNvPr id="5812" name="Google Shape;5812;p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13" name="Google Shape;5813;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8"/>
        <p:cNvGrpSpPr/>
        <p:nvPr/>
      </p:nvGrpSpPr>
      <p:grpSpPr>
        <a:xfrm>
          <a:off x="0" y="0"/>
          <a:ext cx="0" cy="0"/>
          <a:chOff x="0" y="0"/>
          <a:chExt cx="0" cy="0"/>
        </a:xfrm>
      </p:grpSpPr>
      <p:sp>
        <p:nvSpPr>
          <p:cNvPr id="5819" name="Google Shape;5819;p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20" name="Google Shape;5820;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5"/>
        <p:cNvGrpSpPr/>
        <p:nvPr/>
      </p:nvGrpSpPr>
      <p:grpSpPr>
        <a:xfrm>
          <a:off x="0" y="0"/>
          <a:ext cx="0" cy="0"/>
          <a:chOff x="0" y="0"/>
          <a:chExt cx="0" cy="0"/>
        </a:xfrm>
      </p:grpSpPr>
      <p:sp>
        <p:nvSpPr>
          <p:cNvPr id="5826" name="Google Shape;5826;p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27" name="Google Shape;5827;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2"/>
        <p:cNvGrpSpPr/>
        <p:nvPr/>
      </p:nvGrpSpPr>
      <p:grpSpPr>
        <a:xfrm>
          <a:off x="0" y="0"/>
          <a:ext cx="0" cy="0"/>
          <a:chOff x="0" y="0"/>
          <a:chExt cx="0" cy="0"/>
        </a:xfrm>
      </p:grpSpPr>
      <p:sp>
        <p:nvSpPr>
          <p:cNvPr id="5833" name="Google Shape;5833;p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34" name="Google Shape;5834;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1" name="Google Shape;18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5" name="Google Shape;2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1" name="Google Shape;26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7" name="Google Shape;2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0" name="Google Shape;31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8" name="Google Shape;31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5" name="Google Shape;32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2" name="Google Shape;33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4" name="Google Shape;48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1" name="Google Shape;49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77" name="Google Shape;77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0" name="Google Shape;82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7" name="Google Shape;8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4" name="Google Shape;83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1" name="Google Shape;84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de37b4a8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 name="Google Shape;70;gbde37b4a8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8" name="Google Shape;84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6" name="Google Shape;86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8" name="Google Shape;92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1" name="Google Shape;99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4" name="Google Shape;105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17" name="Google Shape;111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80" name="Google Shape;118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43" name="Google Shape;124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06" name="Google Shape;130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69" name="Google Shape;136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de37b4a8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6" name="Google Shape;76;gbde37b4a84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2" name="Google Shape;143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0" name="Google Shape;146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1" name="Google Shape;148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9" name="Google Shape;148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96" name="Google Shape;149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03" name="Google Shape;150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10" name="Google Shape;151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17" name="Google Shape;151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24" name="Google Shape;172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8" name="Google Shape;193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de37b4a8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bde37b4a84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50" name="Google Shape;215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1"/>
        <p:cNvGrpSpPr/>
        <p:nvPr/>
      </p:nvGrpSpPr>
      <p:grpSpPr>
        <a:xfrm>
          <a:off x="0" y="0"/>
          <a:ext cx="0" cy="0"/>
          <a:chOff x="0" y="0"/>
          <a:chExt cx="0" cy="0"/>
        </a:xfrm>
      </p:grpSpPr>
      <p:sp>
        <p:nvSpPr>
          <p:cNvPr id="2362" name="Google Shape;2362;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63" name="Google Shape;236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1" name="Google Shape;257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83" name="Google Shape;278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3"/>
        <p:cNvGrpSpPr/>
        <p:nvPr/>
      </p:nvGrpSpPr>
      <p:grpSpPr>
        <a:xfrm>
          <a:off x="0" y="0"/>
          <a:ext cx="0" cy="0"/>
          <a:chOff x="0" y="0"/>
          <a:chExt cx="0" cy="0"/>
        </a:xfrm>
      </p:grpSpPr>
      <p:sp>
        <p:nvSpPr>
          <p:cNvPr id="2994" name="Google Shape;2994;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95" name="Google Shape;299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5"/>
        <p:cNvGrpSpPr/>
        <p:nvPr/>
      </p:nvGrpSpPr>
      <p:grpSpPr>
        <a:xfrm>
          <a:off x="0" y="0"/>
          <a:ext cx="0" cy="0"/>
          <a:chOff x="0" y="0"/>
          <a:chExt cx="0" cy="0"/>
        </a:xfrm>
      </p:grpSpPr>
      <p:sp>
        <p:nvSpPr>
          <p:cNvPr id="3206" name="Google Shape;3206;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07" name="Google Shape;320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4"/>
        <p:cNvGrpSpPr/>
        <p:nvPr/>
      </p:nvGrpSpPr>
      <p:grpSpPr>
        <a:xfrm>
          <a:off x="0" y="0"/>
          <a:ext cx="0" cy="0"/>
          <a:chOff x="0" y="0"/>
          <a:chExt cx="0" cy="0"/>
        </a:xfrm>
      </p:grpSpPr>
      <p:sp>
        <p:nvSpPr>
          <p:cNvPr id="3415" name="Google Shape;341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16" name="Google Shape;341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1"/>
        <p:cNvGrpSpPr/>
        <p:nvPr/>
      </p:nvGrpSpPr>
      <p:grpSpPr>
        <a:xfrm>
          <a:off x="0" y="0"/>
          <a:ext cx="0" cy="0"/>
          <a:chOff x="0" y="0"/>
          <a:chExt cx="0" cy="0"/>
        </a:xfrm>
      </p:grpSpPr>
      <p:sp>
        <p:nvSpPr>
          <p:cNvPr id="3422" name="Google Shape;342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23" name="Google Shape;342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76" name="Google Shape;347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5"/>
        <p:cNvGrpSpPr/>
        <p:nvPr/>
      </p:nvGrpSpPr>
      <p:grpSpPr>
        <a:xfrm>
          <a:off x="0" y="0"/>
          <a:ext cx="0" cy="0"/>
          <a:chOff x="0" y="0"/>
          <a:chExt cx="0" cy="0"/>
        </a:xfrm>
      </p:grpSpPr>
      <p:sp>
        <p:nvSpPr>
          <p:cNvPr id="3516" name="Google Shape;3516;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17" name="Google Shape;351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8" name="Google Shape;8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7"/>
        <p:cNvGrpSpPr/>
        <p:nvPr/>
      </p:nvGrpSpPr>
      <p:grpSpPr>
        <a:xfrm>
          <a:off x="0" y="0"/>
          <a:ext cx="0" cy="0"/>
          <a:chOff x="0" y="0"/>
          <a:chExt cx="0" cy="0"/>
        </a:xfrm>
      </p:grpSpPr>
      <p:sp>
        <p:nvSpPr>
          <p:cNvPr id="3638" name="Google Shape;3638;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39" name="Google Shape;363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3"/>
        <p:cNvGrpSpPr/>
        <p:nvPr/>
      </p:nvGrpSpPr>
      <p:grpSpPr>
        <a:xfrm>
          <a:off x="0" y="0"/>
          <a:ext cx="0" cy="0"/>
          <a:chOff x="0" y="0"/>
          <a:chExt cx="0" cy="0"/>
        </a:xfrm>
      </p:grpSpPr>
      <p:sp>
        <p:nvSpPr>
          <p:cNvPr id="3754" name="Google Shape;3754;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55" name="Google Shape;375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Google Shape;387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72" name="Google Shape;387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3"/>
        <p:cNvGrpSpPr/>
        <p:nvPr/>
      </p:nvGrpSpPr>
      <p:grpSpPr>
        <a:xfrm>
          <a:off x="0" y="0"/>
          <a:ext cx="0" cy="0"/>
          <a:chOff x="0" y="0"/>
          <a:chExt cx="0" cy="0"/>
        </a:xfrm>
      </p:grpSpPr>
      <p:sp>
        <p:nvSpPr>
          <p:cNvPr id="3954" name="Google Shape;3954;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5" name="Google Shape;3955;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6"/>
        <p:cNvGrpSpPr/>
        <p:nvPr/>
      </p:nvGrpSpPr>
      <p:grpSpPr>
        <a:xfrm>
          <a:off x="0" y="0"/>
          <a:ext cx="0" cy="0"/>
          <a:chOff x="0" y="0"/>
          <a:chExt cx="0" cy="0"/>
        </a:xfrm>
      </p:grpSpPr>
      <p:sp>
        <p:nvSpPr>
          <p:cNvPr id="4037" name="Google Shape;4037;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38" name="Google Shape;403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0"/>
        <p:cNvGrpSpPr/>
        <p:nvPr/>
      </p:nvGrpSpPr>
      <p:grpSpPr>
        <a:xfrm>
          <a:off x="0" y="0"/>
          <a:ext cx="0" cy="0"/>
          <a:chOff x="0" y="0"/>
          <a:chExt cx="0" cy="0"/>
        </a:xfrm>
      </p:grpSpPr>
      <p:sp>
        <p:nvSpPr>
          <p:cNvPr id="4121" name="Google Shape;4121;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22" name="Google Shape;412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4"/>
        <p:cNvGrpSpPr/>
        <p:nvPr/>
      </p:nvGrpSpPr>
      <p:grpSpPr>
        <a:xfrm>
          <a:off x="0" y="0"/>
          <a:ext cx="0" cy="0"/>
          <a:chOff x="0" y="0"/>
          <a:chExt cx="0" cy="0"/>
        </a:xfrm>
      </p:grpSpPr>
      <p:sp>
        <p:nvSpPr>
          <p:cNvPr id="4205" name="Google Shape;420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06" name="Google Shape;420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1"/>
        <p:cNvGrpSpPr/>
        <p:nvPr/>
      </p:nvGrpSpPr>
      <p:grpSpPr>
        <a:xfrm>
          <a:off x="0" y="0"/>
          <a:ext cx="0" cy="0"/>
          <a:chOff x="0" y="0"/>
          <a:chExt cx="0" cy="0"/>
        </a:xfrm>
      </p:grpSpPr>
      <p:sp>
        <p:nvSpPr>
          <p:cNvPr id="4212" name="Google Shape;4212;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3" name="Google Shape;4213;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8" name="Google Shape;4238;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61" name="Google Shape;426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sym typeface="Arial"/>
            </a:endParaRPr>
          </a:p>
        </p:txBody>
      </p:sp>
      <p:sp>
        <p:nvSpPr>
          <p:cNvPr id="96" name="Google Shape;9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a:solidFill>
                  <a:schemeClr val="dk1"/>
                </a:solidFill>
                <a:latin typeface="Calibri"/>
                <a:ea typeface="Calibri"/>
                <a:cs typeface="Calibri"/>
                <a:sym typeface="Calibri"/>
              </a:rPr>
              <a:t>7</a:t>
            </a:fld>
            <a:endParaRPr>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9"/>
        <p:cNvGrpSpPr/>
        <p:nvPr/>
      </p:nvGrpSpPr>
      <p:grpSpPr>
        <a:xfrm>
          <a:off x="0" y="0"/>
          <a:ext cx="0" cy="0"/>
          <a:chOff x="0" y="0"/>
          <a:chExt cx="0" cy="0"/>
        </a:xfrm>
      </p:grpSpPr>
      <p:sp>
        <p:nvSpPr>
          <p:cNvPr id="4270" name="Google Shape;4270;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71" name="Google Shape;427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6"/>
        <p:cNvGrpSpPr/>
        <p:nvPr/>
      </p:nvGrpSpPr>
      <p:grpSpPr>
        <a:xfrm>
          <a:off x="0" y="0"/>
          <a:ext cx="0" cy="0"/>
          <a:chOff x="0" y="0"/>
          <a:chExt cx="0" cy="0"/>
        </a:xfrm>
      </p:grpSpPr>
      <p:sp>
        <p:nvSpPr>
          <p:cNvPr id="4277" name="Google Shape;4277;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78" name="Google Shape;4278;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3"/>
        <p:cNvGrpSpPr/>
        <p:nvPr/>
      </p:nvGrpSpPr>
      <p:grpSpPr>
        <a:xfrm>
          <a:off x="0" y="0"/>
          <a:ext cx="0" cy="0"/>
          <a:chOff x="0" y="0"/>
          <a:chExt cx="0" cy="0"/>
        </a:xfrm>
      </p:grpSpPr>
      <p:sp>
        <p:nvSpPr>
          <p:cNvPr id="4284" name="Google Shape;4284;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85" name="Google Shape;428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3"/>
        <p:cNvGrpSpPr/>
        <p:nvPr/>
      </p:nvGrpSpPr>
      <p:grpSpPr>
        <a:xfrm>
          <a:off x="0" y="0"/>
          <a:ext cx="0" cy="0"/>
          <a:chOff x="0" y="0"/>
          <a:chExt cx="0" cy="0"/>
        </a:xfrm>
      </p:grpSpPr>
      <p:sp>
        <p:nvSpPr>
          <p:cNvPr id="4354" name="Google Shape;4354;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55" name="Google Shape;4355;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0"/>
        <p:cNvGrpSpPr/>
        <p:nvPr/>
      </p:nvGrpSpPr>
      <p:grpSpPr>
        <a:xfrm>
          <a:off x="0" y="0"/>
          <a:ext cx="0" cy="0"/>
          <a:chOff x="0" y="0"/>
          <a:chExt cx="0" cy="0"/>
        </a:xfrm>
      </p:grpSpPr>
      <p:sp>
        <p:nvSpPr>
          <p:cNvPr id="4361" name="Google Shape;4361;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62" name="Google Shape;436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7"/>
        <p:cNvGrpSpPr/>
        <p:nvPr/>
      </p:nvGrpSpPr>
      <p:grpSpPr>
        <a:xfrm>
          <a:off x="0" y="0"/>
          <a:ext cx="0" cy="0"/>
          <a:chOff x="0" y="0"/>
          <a:chExt cx="0" cy="0"/>
        </a:xfrm>
      </p:grpSpPr>
      <p:sp>
        <p:nvSpPr>
          <p:cNvPr id="4368" name="Google Shape;4368;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69" name="Google Shape;4369;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4"/>
        <p:cNvGrpSpPr/>
        <p:nvPr/>
      </p:nvGrpSpPr>
      <p:grpSpPr>
        <a:xfrm>
          <a:off x="0" y="0"/>
          <a:ext cx="0" cy="0"/>
          <a:chOff x="0" y="0"/>
          <a:chExt cx="0" cy="0"/>
        </a:xfrm>
      </p:grpSpPr>
      <p:sp>
        <p:nvSpPr>
          <p:cNvPr id="4375" name="Google Shape;4375;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76" name="Google Shape;4376;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1"/>
        <p:cNvGrpSpPr/>
        <p:nvPr/>
      </p:nvGrpSpPr>
      <p:grpSpPr>
        <a:xfrm>
          <a:off x="0" y="0"/>
          <a:ext cx="0" cy="0"/>
          <a:chOff x="0" y="0"/>
          <a:chExt cx="0" cy="0"/>
        </a:xfrm>
      </p:grpSpPr>
      <p:sp>
        <p:nvSpPr>
          <p:cNvPr id="4462" name="Google Shape;4462;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63" name="Google Shape;4463;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8"/>
        <p:cNvGrpSpPr/>
        <p:nvPr/>
      </p:nvGrpSpPr>
      <p:grpSpPr>
        <a:xfrm>
          <a:off x="0" y="0"/>
          <a:ext cx="0" cy="0"/>
          <a:chOff x="0" y="0"/>
          <a:chExt cx="0" cy="0"/>
        </a:xfrm>
      </p:grpSpPr>
      <p:sp>
        <p:nvSpPr>
          <p:cNvPr id="4469" name="Google Shape;4469;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70" name="Google Shape;4470;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5"/>
        <p:cNvGrpSpPr/>
        <p:nvPr/>
      </p:nvGrpSpPr>
      <p:grpSpPr>
        <a:xfrm>
          <a:off x="0" y="0"/>
          <a:ext cx="0" cy="0"/>
          <a:chOff x="0" y="0"/>
          <a:chExt cx="0" cy="0"/>
        </a:xfrm>
      </p:grpSpPr>
      <p:sp>
        <p:nvSpPr>
          <p:cNvPr id="4476" name="Google Shape;447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77" name="Google Shape;4477;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2"/>
        <p:cNvGrpSpPr/>
        <p:nvPr/>
      </p:nvGrpSpPr>
      <p:grpSpPr>
        <a:xfrm>
          <a:off x="0" y="0"/>
          <a:ext cx="0" cy="0"/>
          <a:chOff x="0" y="0"/>
          <a:chExt cx="0" cy="0"/>
        </a:xfrm>
      </p:grpSpPr>
      <p:sp>
        <p:nvSpPr>
          <p:cNvPr id="4483" name="Google Shape;4483;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84" name="Google Shape;4484;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0"/>
        <p:cNvGrpSpPr/>
        <p:nvPr/>
      </p:nvGrpSpPr>
      <p:grpSpPr>
        <a:xfrm>
          <a:off x="0" y="0"/>
          <a:ext cx="0" cy="0"/>
          <a:chOff x="0" y="0"/>
          <a:chExt cx="0" cy="0"/>
        </a:xfrm>
      </p:grpSpPr>
      <p:sp>
        <p:nvSpPr>
          <p:cNvPr id="4551" name="Google Shape;4551;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52" name="Google Shape;4552;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8"/>
        <p:cNvGrpSpPr/>
        <p:nvPr/>
      </p:nvGrpSpPr>
      <p:grpSpPr>
        <a:xfrm>
          <a:off x="0" y="0"/>
          <a:ext cx="0" cy="0"/>
          <a:chOff x="0" y="0"/>
          <a:chExt cx="0" cy="0"/>
        </a:xfrm>
      </p:grpSpPr>
      <p:sp>
        <p:nvSpPr>
          <p:cNvPr id="4619" name="Google Shape;4619;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20" name="Google Shape;462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6"/>
        <p:cNvGrpSpPr/>
        <p:nvPr/>
      </p:nvGrpSpPr>
      <p:grpSpPr>
        <a:xfrm>
          <a:off x="0" y="0"/>
          <a:ext cx="0" cy="0"/>
          <a:chOff x="0" y="0"/>
          <a:chExt cx="0" cy="0"/>
        </a:xfrm>
      </p:grpSpPr>
      <p:sp>
        <p:nvSpPr>
          <p:cNvPr id="4677" name="Google Shape;4677;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78" name="Google Shape;4678;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6"/>
        <p:cNvGrpSpPr/>
        <p:nvPr/>
      </p:nvGrpSpPr>
      <p:grpSpPr>
        <a:xfrm>
          <a:off x="0" y="0"/>
          <a:ext cx="0" cy="0"/>
          <a:chOff x="0" y="0"/>
          <a:chExt cx="0" cy="0"/>
        </a:xfrm>
      </p:grpSpPr>
      <p:sp>
        <p:nvSpPr>
          <p:cNvPr id="4737" name="Google Shape;4737;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38" name="Google Shape;4738;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6"/>
        <p:cNvGrpSpPr/>
        <p:nvPr/>
      </p:nvGrpSpPr>
      <p:grpSpPr>
        <a:xfrm>
          <a:off x="0" y="0"/>
          <a:ext cx="0" cy="0"/>
          <a:chOff x="0" y="0"/>
          <a:chExt cx="0" cy="0"/>
        </a:xfrm>
      </p:grpSpPr>
      <p:sp>
        <p:nvSpPr>
          <p:cNvPr id="4797" name="Google Shape;4797;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98" name="Google Shape;479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6"/>
        <p:cNvGrpSpPr/>
        <p:nvPr/>
      </p:nvGrpSpPr>
      <p:grpSpPr>
        <a:xfrm>
          <a:off x="0" y="0"/>
          <a:ext cx="0" cy="0"/>
          <a:chOff x="0" y="0"/>
          <a:chExt cx="0" cy="0"/>
        </a:xfrm>
      </p:grpSpPr>
      <p:sp>
        <p:nvSpPr>
          <p:cNvPr id="4857" name="Google Shape;4857;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58" name="Google Shape;485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6"/>
        <p:cNvGrpSpPr/>
        <p:nvPr/>
      </p:nvGrpSpPr>
      <p:grpSpPr>
        <a:xfrm>
          <a:off x="0" y="0"/>
          <a:ext cx="0" cy="0"/>
          <a:chOff x="0" y="0"/>
          <a:chExt cx="0" cy="0"/>
        </a:xfrm>
      </p:grpSpPr>
      <p:sp>
        <p:nvSpPr>
          <p:cNvPr id="4917" name="Google Shape;4917;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18" name="Google Shape;4918;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6"/>
        <p:cNvGrpSpPr/>
        <p:nvPr/>
      </p:nvGrpSpPr>
      <p:grpSpPr>
        <a:xfrm>
          <a:off x="0" y="0"/>
          <a:ext cx="0" cy="0"/>
          <a:chOff x="0" y="0"/>
          <a:chExt cx="0" cy="0"/>
        </a:xfrm>
      </p:grpSpPr>
      <p:sp>
        <p:nvSpPr>
          <p:cNvPr id="4977" name="Google Shape;4977;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78" name="Google Shape;497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6"/>
        <p:cNvGrpSpPr/>
        <p:nvPr/>
      </p:nvGrpSpPr>
      <p:grpSpPr>
        <a:xfrm>
          <a:off x="0" y="0"/>
          <a:ext cx="0" cy="0"/>
          <a:chOff x="0" y="0"/>
          <a:chExt cx="0" cy="0"/>
        </a:xfrm>
      </p:grpSpPr>
      <p:sp>
        <p:nvSpPr>
          <p:cNvPr id="5037" name="Google Shape;5037;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038" name="Google Shape;5038;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6"/>
        <p:cNvGrpSpPr/>
        <p:nvPr/>
      </p:nvGrpSpPr>
      <p:grpSpPr>
        <a:xfrm>
          <a:off x="0" y="0"/>
          <a:ext cx="0" cy="0"/>
          <a:chOff x="0" y="0"/>
          <a:chExt cx="0" cy="0"/>
        </a:xfrm>
      </p:grpSpPr>
      <p:sp>
        <p:nvSpPr>
          <p:cNvPr id="5097" name="Google Shape;5097;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098" name="Google Shape;5098;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3"/>
        <p:cNvGrpSpPr/>
        <p:nvPr/>
      </p:nvGrpSpPr>
      <p:grpSpPr>
        <a:xfrm>
          <a:off x="0" y="0"/>
          <a:ext cx="0" cy="0"/>
          <a:chOff x="0" y="0"/>
          <a:chExt cx="0" cy="0"/>
        </a:xfrm>
      </p:grpSpPr>
      <p:sp>
        <p:nvSpPr>
          <p:cNvPr id="5104" name="Google Shape;5104;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05" name="Google Shape;510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4"/>
        <p:cNvGrpSpPr/>
        <p:nvPr/>
      </p:nvGrpSpPr>
      <p:grpSpPr>
        <a:xfrm>
          <a:off x="0" y="0"/>
          <a:ext cx="0" cy="0"/>
          <a:chOff x="0" y="0"/>
          <a:chExt cx="0" cy="0"/>
        </a:xfrm>
      </p:grpSpPr>
      <p:sp>
        <p:nvSpPr>
          <p:cNvPr id="5185" name="Google Shape;5185;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86" name="Google Shape;5186;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2"/>
        <p:cNvGrpSpPr/>
        <p:nvPr/>
      </p:nvGrpSpPr>
      <p:grpSpPr>
        <a:xfrm>
          <a:off x="0" y="0"/>
          <a:ext cx="0" cy="0"/>
          <a:chOff x="0" y="0"/>
          <a:chExt cx="0" cy="0"/>
        </a:xfrm>
      </p:grpSpPr>
      <p:sp>
        <p:nvSpPr>
          <p:cNvPr id="5193" name="Google Shape;5193;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94" name="Google Shape;5194;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2"/>
        <p:cNvGrpSpPr/>
        <p:nvPr/>
      </p:nvGrpSpPr>
      <p:grpSpPr>
        <a:xfrm>
          <a:off x="0" y="0"/>
          <a:ext cx="0" cy="0"/>
          <a:chOff x="0" y="0"/>
          <a:chExt cx="0" cy="0"/>
        </a:xfrm>
      </p:grpSpPr>
      <p:sp>
        <p:nvSpPr>
          <p:cNvPr id="5253" name="Google Shape;5253;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54" name="Google Shape;5254;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2"/>
        <p:cNvGrpSpPr/>
        <p:nvPr/>
      </p:nvGrpSpPr>
      <p:grpSpPr>
        <a:xfrm>
          <a:off x="0" y="0"/>
          <a:ext cx="0" cy="0"/>
          <a:chOff x="0" y="0"/>
          <a:chExt cx="0" cy="0"/>
        </a:xfrm>
      </p:grpSpPr>
      <p:sp>
        <p:nvSpPr>
          <p:cNvPr id="5313" name="Google Shape;5313;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14" name="Google Shape;531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9"/>
        <p:cNvGrpSpPr/>
        <p:nvPr/>
      </p:nvGrpSpPr>
      <p:grpSpPr>
        <a:xfrm>
          <a:off x="0" y="0"/>
          <a:ext cx="0" cy="0"/>
          <a:chOff x="0" y="0"/>
          <a:chExt cx="0" cy="0"/>
        </a:xfrm>
      </p:grpSpPr>
      <p:sp>
        <p:nvSpPr>
          <p:cNvPr id="5350" name="Google Shape;5350;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51" name="Google Shape;5351;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9"/>
        <p:cNvGrpSpPr/>
        <p:nvPr/>
      </p:nvGrpSpPr>
      <p:grpSpPr>
        <a:xfrm>
          <a:off x="0" y="0"/>
          <a:ext cx="0" cy="0"/>
          <a:chOff x="0" y="0"/>
          <a:chExt cx="0" cy="0"/>
        </a:xfrm>
      </p:grpSpPr>
      <p:sp>
        <p:nvSpPr>
          <p:cNvPr id="5410" name="Google Shape;5410;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411" name="Google Shape;5411;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7"/>
        <p:cNvGrpSpPr/>
        <p:nvPr/>
      </p:nvGrpSpPr>
      <p:grpSpPr>
        <a:xfrm>
          <a:off x="0" y="0"/>
          <a:ext cx="0" cy="0"/>
          <a:chOff x="0" y="0"/>
          <a:chExt cx="0" cy="0"/>
        </a:xfrm>
      </p:grpSpPr>
      <p:sp>
        <p:nvSpPr>
          <p:cNvPr id="5488" name="Google Shape;5488;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489" name="Google Shape;5489;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7"/>
        <p:cNvGrpSpPr/>
        <p:nvPr/>
      </p:nvGrpSpPr>
      <p:grpSpPr>
        <a:xfrm>
          <a:off x="0" y="0"/>
          <a:ext cx="0" cy="0"/>
          <a:chOff x="0" y="0"/>
          <a:chExt cx="0" cy="0"/>
        </a:xfrm>
      </p:grpSpPr>
      <p:sp>
        <p:nvSpPr>
          <p:cNvPr id="5548" name="Google Shape;5548;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49" name="Google Shape;5549;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1"/>
        <p:cNvGrpSpPr/>
        <p:nvPr/>
      </p:nvGrpSpPr>
      <p:grpSpPr>
        <a:xfrm>
          <a:off x="0" y="0"/>
          <a:ext cx="0" cy="0"/>
          <a:chOff x="0" y="0"/>
          <a:chExt cx="0" cy="0"/>
        </a:xfrm>
      </p:grpSpPr>
      <p:sp>
        <p:nvSpPr>
          <p:cNvPr id="12" name="Google Shape;12;p108"/>
          <p:cNvSpPr/>
          <p:nvPr/>
        </p:nvSpPr>
        <p:spPr>
          <a:xfrm>
            <a:off x="-8816" y="4375141"/>
            <a:ext cx="7635240" cy="1362679"/>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3" name="Google Shape;13;p108"/>
          <p:cNvSpPr/>
          <p:nvPr/>
        </p:nvSpPr>
        <p:spPr>
          <a:xfrm>
            <a:off x="-6424" y="-22820"/>
            <a:ext cx="7635240" cy="1650711"/>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4" name="Google Shape;14;p108"/>
          <p:cNvSpPr/>
          <p:nvPr/>
        </p:nvSpPr>
        <p:spPr>
          <a:xfrm>
            <a:off x="-8816" y="1627891"/>
            <a:ext cx="7635240" cy="149489"/>
          </a:xfrm>
          <a:prstGeom prst="rect">
            <a:avLst/>
          </a:prstGeom>
          <a:solidFill>
            <a:srgbClr val="B5B5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5" name="Google Shape;15;p108"/>
          <p:cNvSpPr/>
          <p:nvPr/>
        </p:nvSpPr>
        <p:spPr>
          <a:xfrm>
            <a:off x="-8816" y="4225652"/>
            <a:ext cx="7635240" cy="149489"/>
          </a:xfrm>
          <a:prstGeom prst="rect">
            <a:avLst/>
          </a:prstGeom>
          <a:solidFill>
            <a:srgbClr val="B5B5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cxnSp>
        <p:nvCxnSpPr>
          <p:cNvPr id="16" name="Google Shape;16;p108"/>
          <p:cNvCxnSpPr/>
          <p:nvPr/>
        </p:nvCxnSpPr>
        <p:spPr>
          <a:xfrm>
            <a:off x="1721768" y="157200"/>
            <a:ext cx="0" cy="1296144"/>
          </a:xfrm>
          <a:prstGeom prst="straightConnector1">
            <a:avLst/>
          </a:prstGeom>
          <a:noFill/>
          <a:ln w="19050" cap="flat" cmpd="sng">
            <a:solidFill>
              <a:srgbClr val="FFFFFF"/>
            </a:solidFill>
            <a:prstDash val="solid"/>
            <a:round/>
            <a:headEnd type="none" w="sm" len="sm"/>
            <a:tailEnd type="none" w="sm" len="sm"/>
          </a:ln>
        </p:spPr>
      </p:cxnSp>
      <p:pic>
        <p:nvPicPr>
          <p:cNvPr id="17" name="Google Shape;17;p108" descr="徽标&#10;&#10;描述已自动生成"/>
          <p:cNvPicPr preferRelativeResize="0"/>
          <p:nvPr/>
        </p:nvPicPr>
        <p:blipFill rotWithShape="1">
          <a:blip r:embed="rId2">
            <a:alphaModFix/>
          </a:blip>
          <a:srcRect/>
          <a:stretch/>
        </p:blipFill>
        <p:spPr>
          <a:xfrm>
            <a:off x="218622" y="178413"/>
            <a:ext cx="1299364" cy="1288800"/>
          </a:xfrm>
          <a:prstGeom prst="rect">
            <a:avLst/>
          </a:prstGeom>
          <a:noFill/>
          <a:ln>
            <a:noFill/>
          </a:ln>
        </p:spPr>
      </p:pic>
      <p:pic>
        <p:nvPicPr>
          <p:cNvPr id="18" name="Google Shape;18;p108"/>
          <p:cNvPicPr preferRelativeResize="0"/>
          <p:nvPr/>
        </p:nvPicPr>
        <p:blipFill rotWithShape="1">
          <a:blip r:embed="rId3">
            <a:alphaModFix/>
          </a:blip>
          <a:srcRect/>
          <a:stretch/>
        </p:blipFill>
        <p:spPr>
          <a:xfrm>
            <a:off x="1860533" y="313353"/>
            <a:ext cx="3240000" cy="547847"/>
          </a:xfrm>
          <a:prstGeom prst="rect">
            <a:avLst/>
          </a:prstGeom>
          <a:noFill/>
          <a:ln>
            <a:noFill/>
          </a:ln>
        </p:spPr>
      </p:pic>
      <p:pic>
        <p:nvPicPr>
          <p:cNvPr id="19" name="Google Shape;19;p108"/>
          <p:cNvPicPr preferRelativeResize="0"/>
          <p:nvPr/>
        </p:nvPicPr>
        <p:blipFill rotWithShape="1">
          <a:blip r:embed="rId4">
            <a:alphaModFix/>
          </a:blip>
          <a:srcRect/>
          <a:stretch/>
        </p:blipFill>
        <p:spPr>
          <a:xfrm>
            <a:off x="2040533" y="962657"/>
            <a:ext cx="2880000" cy="312381"/>
          </a:xfrm>
          <a:prstGeom prst="rect">
            <a:avLst/>
          </a:prstGeom>
          <a:noFill/>
          <a:ln>
            <a:noFill/>
          </a:ln>
        </p:spPr>
      </p:pic>
      <p:pic>
        <p:nvPicPr>
          <p:cNvPr id="20" name="Google Shape;20;p108"/>
          <p:cNvPicPr preferRelativeResize="0"/>
          <p:nvPr/>
        </p:nvPicPr>
        <p:blipFill rotWithShape="1">
          <a:blip r:embed="rId5">
            <a:alphaModFix/>
          </a:blip>
          <a:srcRect t="316" b="315"/>
          <a:stretch/>
        </p:blipFill>
        <p:spPr>
          <a:xfrm>
            <a:off x="-2593" y="1632328"/>
            <a:ext cx="7619492" cy="10781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21"/>
        <p:cNvGrpSpPr/>
        <p:nvPr/>
      </p:nvGrpSpPr>
      <p:grpSpPr>
        <a:xfrm>
          <a:off x="0" y="0"/>
          <a:ext cx="0" cy="0"/>
          <a:chOff x="0" y="0"/>
          <a:chExt cx="0" cy="0"/>
        </a:xfrm>
      </p:grpSpPr>
      <p:sp>
        <p:nvSpPr>
          <p:cNvPr id="22" name="Google Shape;22;p109"/>
          <p:cNvSpPr/>
          <p:nvPr/>
        </p:nvSpPr>
        <p:spPr>
          <a:xfrm>
            <a:off x="-8467" y="-12839"/>
            <a:ext cx="7636933" cy="383329"/>
          </a:xfrm>
          <a:prstGeom prst="rect">
            <a:avLst/>
          </a:pr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23" name="Google Shape;23;p109"/>
          <p:cNvSpPr/>
          <p:nvPr/>
        </p:nvSpPr>
        <p:spPr>
          <a:xfrm>
            <a:off x="5754216" y="13902"/>
            <a:ext cx="1874250" cy="584191"/>
          </a:xfrm>
          <a:custGeom>
            <a:avLst/>
            <a:gdLst/>
            <a:ahLst/>
            <a:cxnLst/>
            <a:rect l="l" t="t" r="r" b="b"/>
            <a:pathLst>
              <a:path w="2045015" h="584191" extrusionOk="0">
                <a:moveTo>
                  <a:pt x="153245" y="0"/>
                </a:moveTo>
                <a:lnTo>
                  <a:pt x="2045015" y="0"/>
                </a:lnTo>
                <a:lnTo>
                  <a:pt x="2045015" y="584191"/>
                </a:lnTo>
                <a:lnTo>
                  <a:pt x="153245" y="584191"/>
                </a:lnTo>
                <a:cubicBezTo>
                  <a:pt x="68610" y="584191"/>
                  <a:pt x="0" y="515581"/>
                  <a:pt x="0" y="430946"/>
                </a:cubicBezTo>
                <a:lnTo>
                  <a:pt x="0" y="153245"/>
                </a:lnTo>
                <a:cubicBezTo>
                  <a:pt x="0" y="68610"/>
                  <a:pt x="68610" y="0"/>
                  <a:pt x="153245" y="0"/>
                </a:cubicBezTo>
                <a:close/>
              </a:path>
            </a:pathLst>
          </a:cu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24" name="Google Shape;24;p109"/>
          <p:cNvSpPr/>
          <p:nvPr/>
        </p:nvSpPr>
        <p:spPr>
          <a:xfrm>
            <a:off x="-16934" y="5281384"/>
            <a:ext cx="7645400" cy="446395"/>
          </a:xfrm>
          <a:prstGeom prst="rect">
            <a:avLst/>
          </a:pr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grpSp>
        <p:nvGrpSpPr>
          <p:cNvPr id="25" name="Google Shape;25;p109"/>
          <p:cNvGrpSpPr/>
          <p:nvPr/>
        </p:nvGrpSpPr>
        <p:grpSpPr>
          <a:xfrm>
            <a:off x="5921747" y="104404"/>
            <a:ext cx="1620000" cy="412836"/>
            <a:chOff x="4602088" y="121196"/>
            <a:chExt cx="2910101" cy="741600"/>
          </a:xfrm>
        </p:grpSpPr>
        <p:grpSp>
          <p:nvGrpSpPr>
            <p:cNvPr id="26" name="Google Shape;26;p109"/>
            <p:cNvGrpSpPr/>
            <p:nvPr/>
          </p:nvGrpSpPr>
          <p:grpSpPr>
            <a:xfrm>
              <a:off x="5387686" y="167960"/>
              <a:ext cx="2124503" cy="638458"/>
              <a:chOff x="5387686" y="167960"/>
              <a:chExt cx="2124503" cy="638458"/>
            </a:xfrm>
          </p:grpSpPr>
          <p:pic>
            <p:nvPicPr>
              <p:cNvPr id="27" name="Google Shape;27;p109"/>
              <p:cNvPicPr preferRelativeResize="0"/>
              <p:nvPr/>
            </p:nvPicPr>
            <p:blipFill rotWithShape="1">
              <a:blip r:embed="rId2">
                <a:alphaModFix/>
              </a:blip>
              <a:srcRect/>
              <a:stretch/>
            </p:blipFill>
            <p:spPr>
              <a:xfrm>
                <a:off x="5387686" y="167960"/>
                <a:ext cx="2124503" cy="359229"/>
              </a:xfrm>
              <a:prstGeom prst="rect">
                <a:avLst/>
              </a:prstGeom>
              <a:noFill/>
              <a:ln>
                <a:noFill/>
              </a:ln>
            </p:spPr>
          </p:pic>
          <p:pic>
            <p:nvPicPr>
              <p:cNvPr id="28" name="Google Shape;28;p109"/>
              <p:cNvPicPr preferRelativeResize="0"/>
              <p:nvPr/>
            </p:nvPicPr>
            <p:blipFill rotWithShape="1">
              <a:blip r:embed="rId3">
                <a:alphaModFix/>
              </a:blip>
              <a:srcRect/>
              <a:stretch/>
            </p:blipFill>
            <p:spPr>
              <a:xfrm>
                <a:off x="5446786" y="588804"/>
                <a:ext cx="2006302" cy="217614"/>
              </a:xfrm>
              <a:prstGeom prst="rect">
                <a:avLst/>
              </a:prstGeom>
              <a:noFill/>
              <a:ln>
                <a:noFill/>
              </a:ln>
            </p:spPr>
          </p:pic>
        </p:grpSp>
        <p:pic>
          <p:nvPicPr>
            <p:cNvPr id="29" name="Google Shape;29;p109" descr="徽标&#10;&#10;描述已自动生成"/>
            <p:cNvPicPr preferRelativeResize="0"/>
            <p:nvPr/>
          </p:nvPicPr>
          <p:blipFill rotWithShape="1">
            <a:blip r:embed="rId4">
              <a:alphaModFix/>
            </a:blip>
            <a:srcRect/>
            <a:stretch/>
          </p:blipFill>
          <p:spPr>
            <a:xfrm>
              <a:off x="4602088" y="121196"/>
              <a:ext cx="747679" cy="741600"/>
            </a:xfrm>
            <a:prstGeom prst="rect">
              <a:avLst/>
            </a:prstGeom>
            <a:noFill/>
            <a:ln>
              <a:noFill/>
            </a:ln>
          </p:spPr>
        </p:pic>
      </p:grpSp>
      <p:sp>
        <p:nvSpPr>
          <p:cNvPr id="30" name="Google Shape;30;p109"/>
          <p:cNvSpPr/>
          <p:nvPr/>
        </p:nvSpPr>
        <p:spPr>
          <a:xfrm>
            <a:off x="101588" y="5335304"/>
            <a:ext cx="15376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err="1">
                <a:solidFill>
                  <a:schemeClr val="lt1"/>
                </a:solidFill>
                <a:latin typeface="Microsoft YaHei" panose="020B0503020204020204" pitchFamily="34" charset="-122"/>
                <a:ea typeface="Microsoft YaHei" panose="020B0503020204020204" pitchFamily="34" charset="-122"/>
                <a:cs typeface="Arial"/>
                <a:sym typeface="Arial"/>
              </a:rPr>
              <a:t>明德</a:t>
            </a:r>
            <a:r>
              <a:rPr lang="en-US" sz="16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rPr>
              <a:t> </a:t>
            </a:r>
            <a:r>
              <a:rPr lang="en-US" sz="1600" b="0" i="0" u="none" strike="noStrike" cap="none" dirty="0" err="1">
                <a:solidFill>
                  <a:schemeClr val="lt1"/>
                </a:solidFill>
                <a:latin typeface="Microsoft YaHei" panose="020B0503020204020204" pitchFamily="34" charset="-122"/>
                <a:ea typeface="Microsoft YaHei" panose="020B0503020204020204" pitchFamily="34" charset="-122"/>
                <a:cs typeface="Arial"/>
                <a:sym typeface="Arial"/>
              </a:rPr>
              <a:t>博學</a:t>
            </a:r>
            <a:r>
              <a:rPr lang="en-US" sz="16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rPr>
              <a:t> </a:t>
            </a:r>
            <a:r>
              <a:rPr lang="en-US" sz="1600" b="0" i="0" u="none" strike="noStrike" cap="none" dirty="0" err="1">
                <a:solidFill>
                  <a:schemeClr val="lt1"/>
                </a:solidFill>
                <a:latin typeface="Microsoft YaHei" panose="020B0503020204020204" pitchFamily="34" charset="-122"/>
                <a:ea typeface="Microsoft YaHei" panose="020B0503020204020204" pitchFamily="34" charset="-122"/>
                <a:cs typeface="Arial"/>
                <a:sym typeface="Arial"/>
              </a:rPr>
              <a:t>尚行</a:t>
            </a:r>
            <a:endParaRPr sz="1600" b="0" i="0"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31" name="Google Shape;31;p109"/>
          <p:cNvSpPr/>
          <p:nvPr/>
        </p:nvSpPr>
        <p:spPr>
          <a:xfrm>
            <a:off x="5193570" y="5335304"/>
            <a:ext cx="23968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dirty="0">
                <a:solidFill>
                  <a:schemeClr val="lt1"/>
                </a:solidFill>
                <a:latin typeface="+mn-lt"/>
                <a:ea typeface="Microsoft YaHei" panose="020B0503020204020204" pitchFamily="34" charset="-122"/>
                <a:cs typeface="Arial"/>
                <a:sym typeface="Arial"/>
              </a:rPr>
              <a:t>City University of Macau</a:t>
            </a:r>
            <a:endParaRPr sz="1600" b="0" i="0" dirty="0">
              <a:solidFill>
                <a:schemeClr val="lt1"/>
              </a:solidFill>
              <a:latin typeface="+mn-lt"/>
              <a:ea typeface="Microsoft YaHei" panose="020B0503020204020204" pitchFamily="34" charset="-122"/>
              <a:cs typeface="Arial"/>
              <a:sym typeface="Arial"/>
            </a:endParaRPr>
          </a:p>
        </p:txBody>
      </p:sp>
      <p:sp>
        <p:nvSpPr>
          <p:cNvPr id="32" name="Google Shape;32;p109"/>
          <p:cNvSpPr txBox="1">
            <a:spLocks noGrp="1"/>
          </p:cNvSpPr>
          <p:nvPr>
            <p:ph type="sldNum" idx="12"/>
          </p:nvPr>
        </p:nvSpPr>
        <p:spPr>
          <a:xfrm>
            <a:off x="6798332" y="4938096"/>
            <a:ext cx="726764" cy="2893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400" b="0" i="0" u="none" strike="noStrike" cap="none">
                <a:solidFill>
                  <a:srgbClr val="8D134A"/>
                </a:solidFill>
                <a:latin typeface="Microsoft YaHei" panose="020B0503020204020204" pitchFamily="34" charset="-122"/>
                <a:ea typeface="Microsoft YaHei" panose="020B0503020204020204" pitchFamily="34" charset="-122"/>
                <a:cs typeface="Arial"/>
                <a:sym typeface="Arial"/>
              </a:defRPr>
            </a:lvl1pPr>
            <a:lvl2pPr marL="0" lvl="1" indent="0" algn="r">
              <a:spcBef>
                <a:spcPts val="0"/>
              </a:spcBef>
              <a:spcAft>
                <a:spcPts val="0"/>
              </a:spcAft>
              <a:buNone/>
              <a:defRPr sz="1400" b="1" i="0" u="none" strike="noStrike" cap="none">
                <a:solidFill>
                  <a:srgbClr val="8D134A"/>
                </a:solidFill>
                <a:latin typeface="Arial"/>
                <a:ea typeface="Arial"/>
                <a:cs typeface="Arial"/>
                <a:sym typeface="Arial"/>
              </a:defRPr>
            </a:lvl2pPr>
            <a:lvl3pPr marL="0" lvl="2" indent="0" algn="r">
              <a:spcBef>
                <a:spcPts val="0"/>
              </a:spcBef>
              <a:spcAft>
                <a:spcPts val="0"/>
              </a:spcAft>
              <a:buNone/>
              <a:defRPr sz="1400" b="1" i="0" u="none" strike="noStrike" cap="none">
                <a:solidFill>
                  <a:srgbClr val="8D134A"/>
                </a:solidFill>
                <a:latin typeface="Arial"/>
                <a:ea typeface="Arial"/>
                <a:cs typeface="Arial"/>
                <a:sym typeface="Arial"/>
              </a:defRPr>
            </a:lvl3pPr>
            <a:lvl4pPr marL="0" lvl="3" indent="0" algn="r">
              <a:spcBef>
                <a:spcPts val="0"/>
              </a:spcBef>
              <a:spcAft>
                <a:spcPts val="0"/>
              </a:spcAft>
              <a:buNone/>
              <a:defRPr sz="1400" b="1" i="0" u="none" strike="noStrike" cap="none">
                <a:solidFill>
                  <a:srgbClr val="8D134A"/>
                </a:solidFill>
                <a:latin typeface="Arial"/>
                <a:ea typeface="Arial"/>
                <a:cs typeface="Arial"/>
                <a:sym typeface="Arial"/>
              </a:defRPr>
            </a:lvl4pPr>
            <a:lvl5pPr marL="0" lvl="4" indent="0" algn="r">
              <a:spcBef>
                <a:spcPts val="0"/>
              </a:spcBef>
              <a:spcAft>
                <a:spcPts val="0"/>
              </a:spcAft>
              <a:buNone/>
              <a:defRPr sz="1400" b="1" i="0" u="none" strike="noStrike" cap="none">
                <a:solidFill>
                  <a:srgbClr val="8D134A"/>
                </a:solidFill>
                <a:latin typeface="Arial"/>
                <a:ea typeface="Arial"/>
                <a:cs typeface="Arial"/>
                <a:sym typeface="Arial"/>
              </a:defRPr>
            </a:lvl5pPr>
            <a:lvl6pPr marL="0" lvl="5" indent="0" algn="r">
              <a:spcBef>
                <a:spcPts val="0"/>
              </a:spcBef>
              <a:spcAft>
                <a:spcPts val="0"/>
              </a:spcAft>
              <a:buNone/>
              <a:defRPr sz="1400" b="1" i="0" u="none" strike="noStrike" cap="none">
                <a:solidFill>
                  <a:srgbClr val="8D134A"/>
                </a:solidFill>
                <a:latin typeface="Arial"/>
                <a:ea typeface="Arial"/>
                <a:cs typeface="Arial"/>
                <a:sym typeface="Arial"/>
              </a:defRPr>
            </a:lvl6pPr>
            <a:lvl7pPr marL="0" lvl="6" indent="0" algn="r">
              <a:spcBef>
                <a:spcPts val="0"/>
              </a:spcBef>
              <a:spcAft>
                <a:spcPts val="0"/>
              </a:spcAft>
              <a:buNone/>
              <a:defRPr sz="1400" b="1" i="0" u="none" strike="noStrike" cap="none">
                <a:solidFill>
                  <a:srgbClr val="8D134A"/>
                </a:solidFill>
                <a:latin typeface="Arial"/>
                <a:ea typeface="Arial"/>
                <a:cs typeface="Arial"/>
                <a:sym typeface="Arial"/>
              </a:defRPr>
            </a:lvl7pPr>
            <a:lvl8pPr marL="0" lvl="7" indent="0" algn="r">
              <a:spcBef>
                <a:spcPts val="0"/>
              </a:spcBef>
              <a:spcAft>
                <a:spcPts val="0"/>
              </a:spcAft>
              <a:buNone/>
              <a:defRPr sz="1400" b="1" i="0" u="none" strike="noStrike" cap="none">
                <a:solidFill>
                  <a:srgbClr val="8D134A"/>
                </a:solidFill>
                <a:latin typeface="Arial"/>
                <a:ea typeface="Arial"/>
                <a:cs typeface="Arial"/>
                <a:sym typeface="Arial"/>
              </a:defRPr>
            </a:lvl8pPr>
            <a:lvl9pPr marL="0" lvl="8" indent="0" algn="r">
              <a:spcBef>
                <a:spcPts val="0"/>
              </a:spcBef>
              <a:spcAft>
                <a:spcPts val="0"/>
              </a:spcAft>
              <a:buNone/>
              <a:defRPr sz="1400" b="1" i="0" u="none" strike="noStrike" cap="none">
                <a:solidFill>
                  <a:srgbClr val="8D134A"/>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节标题">
  <p:cSld name="1_节标题">
    <p:spTree>
      <p:nvGrpSpPr>
        <p:cNvPr id="1" name="Shape 33"/>
        <p:cNvGrpSpPr/>
        <p:nvPr/>
      </p:nvGrpSpPr>
      <p:grpSpPr>
        <a:xfrm>
          <a:off x="0" y="0"/>
          <a:ext cx="0" cy="0"/>
          <a:chOff x="0" y="0"/>
          <a:chExt cx="0" cy="0"/>
        </a:xfrm>
      </p:grpSpPr>
      <p:sp>
        <p:nvSpPr>
          <p:cNvPr id="34" name="Google Shape;34;p110"/>
          <p:cNvSpPr/>
          <p:nvPr/>
        </p:nvSpPr>
        <p:spPr>
          <a:xfrm>
            <a:off x="-6079" y="-11410"/>
            <a:ext cx="2151855" cy="5737820"/>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dirty="0">
              <a:solidFill>
                <a:srgbClr val="FFFFFF"/>
              </a:solidFill>
              <a:latin typeface="Microsoft YaHei" panose="020B0503020204020204" pitchFamily="34" charset="-122"/>
              <a:ea typeface="Microsoft YaHei" panose="020B0503020204020204" pitchFamily="34" charset="-122"/>
              <a:cs typeface="Arial"/>
              <a:sym typeface="Arial"/>
            </a:endParaRPr>
          </a:p>
        </p:txBody>
      </p:sp>
      <p:grpSp>
        <p:nvGrpSpPr>
          <p:cNvPr id="35" name="Google Shape;35;p110"/>
          <p:cNvGrpSpPr/>
          <p:nvPr/>
        </p:nvGrpSpPr>
        <p:grpSpPr>
          <a:xfrm>
            <a:off x="253377" y="630284"/>
            <a:ext cx="1515158" cy="1161130"/>
            <a:chOff x="355333" y="661256"/>
            <a:chExt cx="1515158" cy="1161130"/>
          </a:xfrm>
        </p:grpSpPr>
        <p:sp>
          <p:nvSpPr>
            <p:cNvPr id="36" name="Google Shape;36;p110"/>
            <p:cNvSpPr/>
            <p:nvPr/>
          </p:nvSpPr>
          <p:spPr>
            <a:xfrm>
              <a:off x="355333" y="661256"/>
              <a:ext cx="1515158" cy="7078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dirty="0" err="1">
                  <a:solidFill>
                    <a:schemeClr val="lt1"/>
                  </a:solidFill>
                  <a:latin typeface="Microsoft Yahei"/>
                  <a:ea typeface="Microsoft Yahei"/>
                  <a:cs typeface="Microsoft Yahei"/>
                  <a:sym typeface="Microsoft Yahei"/>
                </a:rPr>
                <a:t>目</a:t>
              </a:r>
              <a:r>
                <a:rPr lang="en-US" sz="4000" dirty="0">
                  <a:solidFill>
                    <a:schemeClr val="lt1"/>
                  </a:solidFill>
                  <a:latin typeface="Microsoft Yahei"/>
                  <a:ea typeface="Microsoft Yahei"/>
                  <a:cs typeface="Microsoft Yahei"/>
                  <a:sym typeface="Microsoft Yahei"/>
                </a:rPr>
                <a:t>  </a:t>
              </a:r>
              <a:r>
                <a:rPr lang="en-US" sz="4000" dirty="0" err="1">
                  <a:solidFill>
                    <a:schemeClr val="lt1"/>
                  </a:solidFill>
                  <a:latin typeface="Microsoft Yahei"/>
                  <a:ea typeface="Microsoft Yahei"/>
                  <a:cs typeface="Microsoft Yahei"/>
                  <a:sym typeface="Microsoft Yahei"/>
                </a:rPr>
                <a:t>录</a:t>
              </a:r>
              <a:endParaRPr b="0" i="0" dirty="0">
                <a:latin typeface="Microsoft YaHei" panose="020B0503020204020204" pitchFamily="34" charset="-122"/>
                <a:ea typeface="Microsoft YaHei" panose="020B0503020204020204" pitchFamily="34" charset="-122"/>
              </a:endParaRPr>
            </a:p>
          </p:txBody>
        </p:sp>
        <p:sp>
          <p:nvSpPr>
            <p:cNvPr id="37" name="Google Shape;37;p110"/>
            <p:cNvSpPr/>
            <p:nvPr/>
          </p:nvSpPr>
          <p:spPr>
            <a:xfrm>
              <a:off x="357483" y="1345332"/>
              <a:ext cx="1510863" cy="4770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500">
                  <a:solidFill>
                    <a:schemeClr val="lt1"/>
                  </a:solidFill>
                  <a:latin typeface="Microsoft Yahei"/>
                  <a:ea typeface="Microsoft Yahei"/>
                  <a:cs typeface="Microsoft Yahei"/>
                  <a:sym typeface="Microsoft Yahei"/>
                </a:rPr>
                <a:t>contents</a:t>
              </a:r>
              <a:endParaRPr sz="2500">
                <a:solidFill>
                  <a:schemeClr val="lt1"/>
                </a:solidFill>
                <a:latin typeface="Microsoft Yahei"/>
                <a:ea typeface="Microsoft Yahei"/>
                <a:cs typeface="Microsoft Yahei"/>
                <a:sym typeface="Microsoft Yahei"/>
              </a:endParaRPr>
            </a:p>
          </p:txBody>
        </p:sp>
      </p:grpSp>
      <p:grpSp>
        <p:nvGrpSpPr>
          <p:cNvPr id="38" name="Google Shape;38;p110"/>
          <p:cNvGrpSpPr/>
          <p:nvPr/>
        </p:nvGrpSpPr>
        <p:grpSpPr>
          <a:xfrm>
            <a:off x="296563" y="2207437"/>
            <a:ext cx="1546783" cy="1541107"/>
            <a:chOff x="1709739" y="2636838"/>
            <a:chExt cx="1590160" cy="1584325"/>
          </a:xfrm>
        </p:grpSpPr>
        <p:sp>
          <p:nvSpPr>
            <p:cNvPr id="39" name="Google Shape;39;p110"/>
            <p:cNvSpPr/>
            <p:nvPr/>
          </p:nvSpPr>
          <p:spPr>
            <a:xfrm>
              <a:off x="1709739" y="2636838"/>
              <a:ext cx="1468102" cy="1467130"/>
            </a:xfrm>
            <a:custGeom>
              <a:avLst/>
              <a:gdLst/>
              <a:ahLst/>
              <a:cxnLst/>
              <a:rect l="l" t="t" r="r" b="b"/>
              <a:pathLst>
                <a:path w="1276" h="1274" extrusionOk="0">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0" name="Google Shape;40;p110"/>
            <p:cNvSpPr/>
            <p:nvPr/>
          </p:nvSpPr>
          <p:spPr>
            <a:xfrm>
              <a:off x="2571440" y="3653665"/>
              <a:ext cx="569443" cy="567498"/>
            </a:xfrm>
            <a:custGeom>
              <a:avLst/>
              <a:gdLst/>
              <a:ahLst/>
              <a:cxnLst/>
              <a:rect l="l" t="t" r="r" b="b"/>
              <a:pathLst>
                <a:path w="495" h="493" extrusionOk="0">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1" name="Google Shape;41;p110"/>
            <p:cNvSpPr/>
            <p:nvPr/>
          </p:nvSpPr>
          <p:spPr>
            <a:xfrm>
              <a:off x="2262162" y="3371619"/>
              <a:ext cx="608346" cy="119627"/>
            </a:xfrm>
            <a:custGeom>
              <a:avLst/>
              <a:gdLst/>
              <a:ahLst/>
              <a:cxnLst/>
              <a:rect l="l" t="t" r="r" b="b"/>
              <a:pathLst>
                <a:path w="529" h="104" extrusionOk="0">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2" name="Google Shape;42;p110"/>
            <p:cNvSpPr/>
            <p:nvPr/>
          </p:nvSpPr>
          <p:spPr>
            <a:xfrm>
              <a:off x="2263134" y="3127502"/>
              <a:ext cx="607373" cy="119627"/>
            </a:xfrm>
            <a:custGeom>
              <a:avLst/>
              <a:gdLst/>
              <a:ahLst/>
              <a:cxnLst/>
              <a:rect l="l" t="t" r="r" b="b"/>
              <a:pathLst>
                <a:path w="528" h="104" extrusionOk="0">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3" name="Google Shape;43;p110"/>
            <p:cNvSpPr/>
            <p:nvPr/>
          </p:nvSpPr>
          <p:spPr>
            <a:xfrm>
              <a:off x="2263134" y="3615735"/>
              <a:ext cx="549991" cy="120599"/>
            </a:xfrm>
            <a:custGeom>
              <a:avLst/>
              <a:gdLst/>
              <a:ahLst/>
              <a:cxnLst/>
              <a:rect l="l" t="t" r="r" b="b"/>
              <a:pathLst>
                <a:path w="478" h="105" extrusionOk="0">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4" name="Google Shape;44;p110"/>
            <p:cNvSpPr/>
            <p:nvPr/>
          </p:nvSpPr>
          <p:spPr>
            <a:xfrm>
              <a:off x="3016880" y="3492218"/>
              <a:ext cx="283019" cy="281074"/>
            </a:xfrm>
            <a:custGeom>
              <a:avLst/>
              <a:gdLst/>
              <a:ahLst/>
              <a:cxnLst/>
              <a:rect l="l" t="t" r="r" b="b"/>
              <a:pathLst>
                <a:path w="246" h="244" extrusionOk="0">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5" name="Google Shape;45;p110"/>
            <p:cNvSpPr/>
            <p:nvPr/>
          </p:nvSpPr>
          <p:spPr>
            <a:xfrm>
              <a:off x="2017073" y="3372591"/>
              <a:ext cx="119627" cy="117682"/>
            </a:xfrm>
            <a:custGeom>
              <a:avLst/>
              <a:gdLst/>
              <a:ahLst/>
              <a:cxnLst/>
              <a:rect l="l" t="t" r="r" b="b"/>
              <a:pathLst>
                <a:path w="104" h="102" extrusionOk="0">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6" name="Google Shape;46;p110"/>
            <p:cNvSpPr/>
            <p:nvPr/>
          </p:nvSpPr>
          <p:spPr>
            <a:xfrm>
              <a:off x="2018045" y="3128475"/>
              <a:ext cx="118654" cy="118654"/>
            </a:xfrm>
            <a:custGeom>
              <a:avLst/>
              <a:gdLst/>
              <a:ahLst/>
              <a:cxnLst/>
              <a:rect l="l" t="t" r="r" b="b"/>
              <a:pathLst>
                <a:path w="103" h="103" extrusionOk="0">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7" name="Google Shape;47;p110"/>
            <p:cNvSpPr/>
            <p:nvPr/>
          </p:nvSpPr>
          <p:spPr>
            <a:xfrm>
              <a:off x="2018045" y="3616708"/>
              <a:ext cx="118654" cy="118654"/>
            </a:xfrm>
            <a:custGeom>
              <a:avLst/>
              <a:gdLst/>
              <a:ahLst/>
              <a:cxnLst/>
              <a:rect l="l" t="t" r="r" b="b"/>
              <a:pathLst>
                <a:path w="103" h="103" extrusionOk="0">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grpSp>
      <p:grpSp>
        <p:nvGrpSpPr>
          <p:cNvPr id="48" name="Google Shape;48;p110"/>
          <p:cNvGrpSpPr/>
          <p:nvPr/>
        </p:nvGrpSpPr>
        <p:grpSpPr>
          <a:xfrm>
            <a:off x="4602088" y="121196"/>
            <a:ext cx="2910102" cy="741600"/>
            <a:chOff x="4602088" y="121196"/>
            <a:chExt cx="2910102" cy="741600"/>
          </a:xfrm>
        </p:grpSpPr>
        <p:pic>
          <p:nvPicPr>
            <p:cNvPr id="49" name="Google Shape;49;p110" descr="徽标&#10;&#10;描述已自动生成"/>
            <p:cNvPicPr preferRelativeResize="0"/>
            <p:nvPr/>
          </p:nvPicPr>
          <p:blipFill rotWithShape="1">
            <a:blip r:embed="rId2">
              <a:alphaModFix/>
            </a:blip>
            <a:srcRect/>
            <a:stretch/>
          </p:blipFill>
          <p:spPr>
            <a:xfrm>
              <a:off x="4602088" y="121196"/>
              <a:ext cx="747679" cy="741600"/>
            </a:xfrm>
            <a:prstGeom prst="rect">
              <a:avLst/>
            </a:prstGeom>
            <a:noFill/>
            <a:ln>
              <a:noFill/>
            </a:ln>
          </p:spPr>
        </p:pic>
        <p:pic>
          <p:nvPicPr>
            <p:cNvPr id="50" name="Google Shape;50;p110"/>
            <p:cNvPicPr preferRelativeResize="0"/>
            <p:nvPr/>
          </p:nvPicPr>
          <p:blipFill rotWithShape="1">
            <a:blip r:embed="rId3">
              <a:alphaModFix/>
            </a:blip>
            <a:srcRect/>
            <a:stretch/>
          </p:blipFill>
          <p:spPr>
            <a:xfrm>
              <a:off x="5387685" y="167960"/>
              <a:ext cx="2124505" cy="359229"/>
            </a:xfrm>
            <a:prstGeom prst="rect">
              <a:avLst/>
            </a:prstGeom>
            <a:noFill/>
            <a:ln>
              <a:noFill/>
            </a:ln>
          </p:spPr>
        </p:pic>
        <p:pic>
          <p:nvPicPr>
            <p:cNvPr id="51" name="Google Shape;51;p110"/>
            <p:cNvPicPr preferRelativeResize="0"/>
            <p:nvPr/>
          </p:nvPicPr>
          <p:blipFill rotWithShape="1">
            <a:blip r:embed="rId4">
              <a:alphaModFix/>
            </a:blip>
            <a:srcRect/>
            <a:stretch/>
          </p:blipFill>
          <p:spPr>
            <a:xfrm>
              <a:off x="5446786" y="588804"/>
              <a:ext cx="2006302" cy="217615"/>
            </a:xfrm>
            <a:prstGeom prst="rect">
              <a:avLst/>
            </a:prstGeom>
            <a:noFill/>
            <a:ln>
              <a:noFill/>
            </a:ln>
          </p:spPr>
        </p:pic>
      </p:grpSp>
      <p:sp>
        <p:nvSpPr>
          <p:cNvPr id="52" name="Google Shape;52;p110"/>
          <p:cNvSpPr txBox="1">
            <a:spLocks noGrp="1"/>
          </p:cNvSpPr>
          <p:nvPr>
            <p:ph type="sldNum" idx="12"/>
          </p:nvPr>
        </p:nvSpPr>
        <p:spPr>
          <a:xfrm>
            <a:off x="7153227" y="4938096"/>
            <a:ext cx="438732" cy="30321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400" b="0" i="0">
                <a:solidFill>
                  <a:srgbClr val="8D134A"/>
                </a:solidFill>
                <a:latin typeface="Microsoft YaHei" panose="020B0503020204020204" pitchFamily="34" charset="-122"/>
                <a:ea typeface="Microsoft YaHei" panose="020B0503020204020204" pitchFamily="34" charset="-122"/>
                <a:cs typeface="Arial"/>
                <a:sym typeface="Arial"/>
              </a:defRPr>
            </a:lvl1pPr>
            <a:lvl2pPr marL="0" lvl="1" indent="0" algn="r">
              <a:spcBef>
                <a:spcPts val="0"/>
              </a:spcBef>
              <a:spcAft>
                <a:spcPts val="0"/>
              </a:spcAft>
              <a:buNone/>
              <a:defRPr sz="1400" b="1">
                <a:solidFill>
                  <a:srgbClr val="8D134A"/>
                </a:solidFill>
                <a:latin typeface="Arial"/>
                <a:ea typeface="Arial"/>
                <a:cs typeface="Arial"/>
                <a:sym typeface="Arial"/>
              </a:defRPr>
            </a:lvl2pPr>
            <a:lvl3pPr marL="0" lvl="2" indent="0" algn="r">
              <a:spcBef>
                <a:spcPts val="0"/>
              </a:spcBef>
              <a:spcAft>
                <a:spcPts val="0"/>
              </a:spcAft>
              <a:buNone/>
              <a:defRPr sz="1400" b="1">
                <a:solidFill>
                  <a:srgbClr val="8D134A"/>
                </a:solidFill>
                <a:latin typeface="Arial"/>
                <a:ea typeface="Arial"/>
                <a:cs typeface="Arial"/>
                <a:sym typeface="Arial"/>
              </a:defRPr>
            </a:lvl3pPr>
            <a:lvl4pPr marL="0" lvl="3" indent="0" algn="r">
              <a:spcBef>
                <a:spcPts val="0"/>
              </a:spcBef>
              <a:spcAft>
                <a:spcPts val="0"/>
              </a:spcAft>
              <a:buNone/>
              <a:defRPr sz="1400" b="1">
                <a:solidFill>
                  <a:srgbClr val="8D134A"/>
                </a:solidFill>
                <a:latin typeface="Arial"/>
                <a:ea typeface="Arial"/>
                <a:cs typeface="Arial"/>
                <a:sym typeface="Arial"/>
              </a:defRPr>
            </a:lvl4pPr>
            <a:lvl5pPr marL="0" lvl="4" indent="0" algn="r">
              <a:spcBef>
                <a:spcPts val="0"/>
              </a:spcBef>
              <a:spcAft>
                <a:spcPts val="0"/>
              </a:spcAft>
              <a:buNone/>
              <a:defRPr sz="1400" b="1">
                <a:solidFill>
                  <a:srgbClr val="8D134A"/>
                </a:solidFill>
                <a:latin typeface="Arial"/>
                <a:ea typeface="Arial"/>
                <a:cs typeface="Arial"/>
                <a:sym typeface="Arial"/>
              </a:defRPr>
            </a:lvl5pPr>
            <a:lvl6pPr marL="0" lvl="5" indent="0" algn="r">
              <a:spcBef>
                <a:spcPts val="0"/>
              </a:spcBef>
              <a:spcAft>
                <a:spcPts val="0"/>
              </a:spcAft>
              <a:buNone/>
              <a:defRPr sz="1400" b="1">
                <a:solidFill>
                  <a:srgbClr val="8D134A"/>
                </a:solidFill>
                <a:latin typeface="Arial"/>
                <a:ea typeface="Arial"/>
                <a:cs typeface="Arial"/>
                <a:sym typeface="Arial"/>
              </a:defRPr>
            </a:lvl6pPr>
            <a:lvl7pPr marL="0" lvl="6" indent="0" algn="r">
              <a:spcBef>
                <a:spcPts val="0"/>
              </a:spcBef>
              <a:spcAft>
                <a:spcPts val="0"/>
              </a:spcAft>
              <a:buNone/>
              <a:defRPr sz="1400" b="1">
                <a:solidFill>
                  <a:srgbClr val="8D134A"/>
                </a:solidFill>
                <a:latin typeface="Arial"/>
                <a:ea typeface="Arial"/>
                <a:cs typeface="Arial"/>
                <a:sym typeface="Arial"/>
              </a:defRPr>
            </a:lvl7pPr>
            <a:lvl8pPr marL="0" lvl="7" indent="0" algn="r">
              <a:spcBef>
                <a:spcPts val="0"/>
              </a:spcBef>
              <a:spcAft>
                <a:spcPts val="0"/>
              </a:spcAft>
              <a:buNone/>
              <a:defRPr sz="1400" b="1">
                <a:solidFill>
                  <a:srgbClr val="8D134A"/>
                </a:solidFill>
                <a:latin typeface="Arial"/>
                <a:ea typeface="Arial"/>
                <a:cs typeface="Arial"/>
                <a:sym typeface="Arial"/>
              </a:defRPr>
            </a:lvl8pPr>
            <a:lvl9pPr marL="0" lvl="8" indent="0" algn="r">
              <a:spcBef>
                <a:spcPts val="0"/>
              </a:spcBef>
              <a:spcAft>
                <a:spcPts val="0"/>
              </a:spcAft>
              <a:buNone/>
              <a:defRPr sz="1400" b="1">
                <a:solidFill>
                  <a:srgbClr val="8D134A"/>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07"/>
          <p:cNvSpPr txBox="1">
            <a:spLocks noGrp="1"/>
          </p:cNvSpPr>
          <p:nvPr>
            <p:ph type="title"/>
          </p:nvPr>
        </p:nvSpPr>
        <p:spPr>
          <a:xfrm>
            <a:off x="381000" y="228600"/>
            <a:ext cx="6858000" cy="9525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66"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666"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666"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666"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666"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666"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3666"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3666"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3666" b="0" i="0" u="none" strike="noStrike" cap="none">
                <a:solidFill>
                  <a:schemeClr val="dk1"/>
                </a:solidFill>
                <a:latin typeface="Arial"/>
                <a:ea typeface="Arial"/>
                <a:cs typeface="Arial"/>
                <a:sym typeface="Arial"/>
              </a:defRPr>
            </a:lvl9pPr>
          </a:lstStyle>
          <a:p>
            <a:endParaRPr dirty="0"/>
          </a:p>
        </p:txBody>
      </p:sp>
      <p:sp>
        <p:nvSpPr>
          <p:cNvPr id="7" name="Google Shape;7;p107"/>
          <p:cNvSpPr txBox="1">
            <a:spLocks noGrp="1"/>
          </p:cNvSpPr>
          <p:nvPr>
            <p:ph type="body" idx="1"/>
          </p:nvPr>
        </p:nvSpPr>
        <p:spPr>
          <a:xfrm>
            <a:off x="381000" y="1333500"/>
            <a:ext cx="6858000" cy="3771900"/>
          </a:xfrm>
          <a:prstGeom prst="rect">
            <a:avLst/>
          </a:prstGeom>
          <a:noFill/>
          <a:ln>
            <a:noFill/>
          </a:ln>
        </p:spPr>
        <p:txBody>
          <a:bodyPr spcFirstLastPara="1" wrap="square" lIns="91425" tIns="45700" rIns="91425" bIns="45700" anchor="t" anchorCtr="0">
            <a:noAutofit/>
          </a:bodyPr>
          <a:lstStyle>
            <a:lvl1pPr marL="457200" marR="0" lvl="0"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1pPr>
            <a:lvl2pPr marL="914400" marR="0" lvl="1" indent="-376745" algn="l" rtl="0">
              <a:spcBef>
                <a:spcPts val="467"/>
              </a:spcBef>
              <a:spcAft>
                <a:spcPts val="0"/>
              </a:spcAft>
              <a:buClr>
                <a:schemeClr val="dk1"/>
              </a:buClr>
              <a:buSzPts val="2333"/>
              <a:buFont typeface="Arial"/>
              <a:buChar char="–"/>
              <a:defRPr sz="2333"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dirty="0"/>
          </a:p>
        </p:txBody>
      </p:sp>
      <p:sp>
        <p:nvSpPr>
          <p:cNvPr id="8" name="Google Shape;8;p107"/>
          <p:cNvSpPr txBox="1">
            <a:spLocks noGrp="1"/>
          </p:cNvSpPr>
          <p:nvPr>
            <p:ph type="dt" idx="10"/>
          </p:nvPr>
        </p:nvSpPr>
        <p:spPr>
          <a:xfrm>
            <a:off x="381000" y="5297488"/>
            <a:ext cx="1778000" cy="30321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9" name="Google Shape;9;p107"/>
          <p:cNvSpPr txBox="1">
            <a:spLocks noGrp="1"/>
          </p:cNvSpPr>
          <p:nvPr>
            <p:ph type="ftr" idx="11"/>
          </p:nvPr>
        </p:nvSpPr>
        <p:spPr>
          <a:xfrm>
            <a:off x="2603500" y="5297488"/>
            <a:ext cx="2413000" cy="30321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10" name="Google Shape;10;p107"/>
          <p:cNvSpPr txBox="1">
            <a:spLocks noGrp="1"/>
          </p:cNvSpPr>
          <p:nvPr>
            <p:ph type="sldNum" idx="12"/>
          </p:nvPr>
        </p:nvSpPr>
        <p:spPr>
          <a:xfrm>
            <a:off x="5461000" y="5297488"/>
            <a:ext cx="1778000"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sz="1500" dirty="0">
              <a:solidFill>
                <a:schemeClr val="dk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22.png"/><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oleObject" Target="../embeddings/oleObject1.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customXml" Target="../ink/ink9.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1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customXml" Target="../ink/ink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0.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customXml" Target="../ink/ink13.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ustomXml" Target="../ink/ink14.xml"/><Relationship Id="rId7" Type="http://schemas.openxmlformats.org/officeDocument/2006/relationships/customXml" Target="../ink/ink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15.xml"/><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customXml" Target="../ink/ink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customXml" Target="../ink/ink20.xml"/><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customXml" Target="../ink/ink2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customXml" Target="../ink/ink25.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customXml" Target="../ink/ink27.xml"/><Relationship Id="rId7" Type="http://schemas.openxmlformats.org/officeDocument/2006/relationships/customXml" Target="../ink/ink29.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28.xml"/><Relationship Id="rId10" Type="http://schemas.openxmlformats.org/officeDocument/2006/relationships/image" Target="../media/image56.png"/><Relationship Id="rId4" Type="http://schemas.openxmlformats.org/officeDocument/2006/relationships/image" Target="../media/image53.png"/><Relationship Id="rId9" Type="http://schemas.openxmlformats.org/officeDocument/2006/relationships/customXml" Target="../ink/ink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68.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customXml" Target="../ink/ink33.xml"/><Relationship Id="rId4" Type="http://schemas.openxmlformats.org/officeDocument/2006/relationships/image" Target="../media/image6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customXml" Target="../ink/ink3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4.xm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customXml" Target="../ink/ink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customXml" Target="../ink/ink41.xml"/><Relationship Id="rId3" Type="http://schemas.openxmlformats.org/officeDocument/2006/relationships/customXml" Target="../ink/ink36.xml"/><Relationship Id="rId7" Type="http://schemas.openxmlformats.org/officeDocument/2006/relationships/customXml" Target="../ink/ink38.xml"/><Relationship Id="rId12" Type="http://schemas.openxmlformats.org/officeDocument/2006/relationships/image" Target="../media/image74.png"/><Relationship Id="rId2" Type="http://schemas.openxmlformats.org/officeDocument/2006/relationships/notesSlide" Target="../notesSlides/notesSlide97.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customXml" Target="../ink/ink40.xml"/><Relationship Id="rId5" Type="http://schemas.openxmlformats.org/officeDocument/2006/relationships/customXml" Target="../ink/ink37.xml"/><Relationship Id="rId15" Type="http://schemas.openxmlformats.org/officeDocument/2006/relationships/customXml" Target="../ink/ink42.xml"/><Relationship Id="rId10" Type="http://schemas.openxmlformats.org/officeDocument/2006/relationships/image" Target="../media/image73.png"/><Relationship Id="rId4" Type="http://schemas.openxmlformats.org/officeDocument/2006/relationships/image" Target="../media/image70.png"/><Relationship Id="rId9" Type="http://schemas.openxmlformats.org/officeDocument/2006/relationships/customXml" Target="../ink/ink39.xml"/><Relationship Id="rId14" Type="http://schemas.openxmlformats.org/officeDocument/2006/relationships/image" Target="../media/image75.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p:nvPr/>
        </p:nvSpPr>
        <p:spPr>
          <a:xfrm>
            <a:off x="893676" y="3001516"/>
            <a:ext cx="583264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u="none" strike="noStrike" cap="none" dirty="0" err="1">
                <a:solidFill>
                  <a:srgbClr val="8C104A"/>
                </a:solidFill>
                <a:latin typeface="Microsoft YaHei" panose="020B0503020204020204" pitchFamily="34" charset="-122"/>
                <a:ea typeface="Microsoft YaHei" panose="020B0503020204020204" pitchFamily="34" charset="-122"/>
                <a:sym typeface="Arial"/>
              </a:rPr>
              <a:t>计算机网络</a:t>
            </a:r>
            <a:endParaRPr sz="3000" b="1" u="none" strike="noStrike" cap="none" dirty="0">
              <a:solidFill>
                <a:srgbClr val="8C104A"/>
              </a:solidFill>
              <a:latin typeface="Microsoft YaHei" panose="020B0503020204020204" pitchFamily="34" charset="-122"/>
              <a:ea typeface="Microsoft YaHei" panose="020B0503020204020204" pitchFamily="34" charset="-122"/>
              <a:sym typeface="Arial"/>
            </a:endParaRPr>
          </a:p>
          <a:p>
            <a:pPr marL="0" marR="0" lvl="0" indent="0" algn="ctr" rtl="0">
              <a:spcBef>
                <a:spcPts val="0"/>
              </a:spcBef>
              <a:spcAft>
                <a:spcPts val="0"/>
              </a:spcAft>
              <a:buNone/>
            </a:pPr>
            <a:r>
              <a:rPr lang="en-US" sz="3000" b="1" u="none" strike="noStrike" cap="none" dirty="0">
                <a:solidFill>
                  <a:srgbClr val="FFC000"/>
                </a:solidFill>
                <a:latin typeface="Microsoft YaHei" panose="020B0503020204020204" pitchFamily="34" charset="-122"/>
                <a:ea typeface="Microsoft YaHei" panose="020B0503020204020204" pitchFamily="34" charset="-122"/>
                <a:sym typeface="Arial"/>
              </a:rPr>
              <a:t>C</a:t>
            </a:r>
            <a:r>
              <a:rPr lang="en-US" sz="3000" b="1" u="none" strike="noStrike" cap="none" dirty="0">
                <a:solidFill>
                  <a:schemeClr val="dk1"/>
                </a:solidFill>
                <a:latin typeface="Microsoft YaHei" panose="020B0503020204020204" pitchFamily="34" charset="-122"/>
                <a:ea typeface="Microsoft YaHei" panose="020B0503020204020204" pitchFamily="34" charset="-122"/>
                <a:sym typeface="Arial"/>
              </a:rPr>
              <a:t>omputer</a:t>
            </a:r>
            <a:r>
              <a:rPr lang="en-US" sz="3000" b="1" u="none" strike="noStrike" cap="none" dirty="0">
                <a:solidFill>
                  <a:srgbClr val="8C104A"/>
                </a:solidFill>
                <a:latin typeface="Microsoft YaHei" panose="020B0503020204020204" pitchFamily="34" charset="-122"/>
                <a:ea typeface="Microsoft YaHei" panose="020B0503020204020204" pitchFamily="34" charset="-122"/>
                <a:sym typeface="Arial"/>
              </a:rPr>
              <a:t> </a:t>
            </a:r>
            <a:r>
              <a:rPr lang="en-US" sz="3000" b="1" u="none" strike="noStrike" cap="none" dirty="0">
                <a:solidFill>
                  <a:srgbClr val="FFC000"/>
                </a:solidFill>
                <a:latin typeface="Microsoft YaHei" panose="020B0503020204020204" pitchFamily="34" charset="-122"/>
                <a:ea typeface="Microsoft YaHei" panose="020B0503020204020204" pitchFamily="34" charset="-122"/>
                <a:sym typeface="Arial"/>
              </a:rPr>
              <a:t>N</a:t>
            </a:r>
            <a:r>
              <a:rPr lang="en-US" sz="3000" b="1" u="none" strike="noStrike" cap="none" dirty="0">
                <a:solidFill>
                  <a:schemeClr val="dk1"/>
                </a:solidFill>
                <a:latin typeface="Microsoft YaHei" panose="020B0503020204020204" pitchFamily="34" charset="-122"/>
                <a:ea typeface="Microsoft YaHei" panose="020B0503020204020204" pitchFamily="34" charset="-122"/>
                <a:sym typeface="Arial"/>
              </a:rPr>
              <a:t>etwork</a:t>
            </a:r>
            <a:endParaRPr sz="3000" b="1"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3" name="TextBox 2">
            <a:extLst>
              <a:ext uri="{FF2B5EF4-FFF2-40B4-BE49-F238E27FC236}">
                <a16:creationId xmlns:a16="http://schemas.microsoft.com/office/drawing/2014/main" id="{BFE397FE-8EB0-8345-83B4-48E886F000E4}"/>
              </a:ext>
            </a:extLst>
          </p:cNvPr>
          <p:cNvSpPr txBox="1"/>
          <p:nvPr/>
        </p:nvSpPr>
        <p:spPr>
          <a:xfrm>
            <a:off x="2388538" y="4425095"/>
            <a:ext cx="2842924" cy="128990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a:ea typeface="微软雅黑"/>
                <a:cs typeface="+mn-cs"/>
              </a:rPr>
              <a:t>谌华杰</a:t>
            </a:r>
            <a:r>
              <a:rPr kumimoji="0" lang="zh-TW" altLang="en-US" sz="1800" b="1" i="0" u="none" strike="noStrike" kern="1200" cap="none" spc="0" normalizeH="0" baseline="0" noProof="0" dirty="0">
                <a:ln>
                  <a:noFill/>
                </a:ln>
                <a:solidFill>
                  <a:srgbClr val="FFFFFF"/>
                </a:solidFill>
                <a:effectLst/>
                <a:uLnTx/>
                <a:uFillTx/>
                <a:latin typeface="微软雅黑"/>
                <a:ea typeface="微软雅黑"/>
                <a:cs typeface="+mn-cs"/>
              </a:rPr>
              <a:t> 助理教授</a:t>
            </a:r>
            <a:r>
              <a:rPr kumimoji="0" lang="zh-CN" altLang="en-US" sz="1800" b="1" i="0" u="none" strike="noStrike" kern="1200" cap="none" spc="0" normalizeH="0" baseline="0" noProof="0" dirty="0">
                <a:ln>
                  <a:noFill/>
                </a:ln>
                <a:solidFill>
                  <a:srgbClr val="FFFFFF"/>
                </a:solidFill>
                <a:effectLst/>
                <a:uLnTx/>
                <a:uFillTx/>
                <a:latin typeface="微软雅黑"/>
                <a:ea typeface="微软雅黑"/>
                <a:cs typeface="+mn-cs"/>
              </a:rPr>
              <a:t>（研究）</a:t>
            </a:r>
            <a:endParaRPr kumimoji="0" lang="en-US" altLang="zh-CN" sz="1800" b="1"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微软雅黑"/>
                <a:ea typeface="微软雅黑"/>
                <a:cs typeface="+mn-cs"/>
              </a:rPr>
              <a:t>M·H·C</a:t>
            </a:r>
            <a:endParaRPr kumimoji="0" lang="en-HK" altLang="zh-TW" sz="1800" b="1"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软雅黑"/>
                <a:ea typeface="微软雅黑"/>
                <a:cs typeface="+mn-cs"/>
              </a:rPr>
              <a:t>数据科学学院</a:t>
            </a:r>
            <a:endParaRPr kumimoji="0" lang="en-HK" altLang="zh-TW" sz="1800" b="1" i="0" u="none" strike="noStrike" kern="1200" cap="none" spc="0" normalizeH="0" baseline="0" noProof="0" dirty="0">
              <a:ln>
                <a:noFill/>
              </a:ln>
              <a:solidFill>
                <a:srgbClr val="FFFFFF"/>
              </a:solidFill>
              <a:effectLst/>
              <a:uLnTx/>
              <a:uFillTx/>
              <a:latin typeface="微软雅黑"/>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p:nvPr/>
        </p:nvSpPr>
        <p:spPr>
          <a:xfrm>
            <a:off x="454287" y="1666876"/>
            <a:ext cx="6711426" cy="268223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25" name="Google Shape;125;p7"/>
          <p:cNvSpPr/>
          <p:nvPr/>
        </p:nvSpPr>
        <p:spPr>
          <a:xfrm>
            <a:off x="5614867" y="2209975"/>
            <a:ext cx="969688" cy="960880"/>
          </a:xfrm>
          <a:prstGeom prst="rect">
            <a:avLst/>
          </a:prstGeom>
          <a:solidFill>
            <a:srgbClr val="00FFFF"/>
          </a:solidFill>
          <a:ln w="28575" cap="flat" cmpd="sng">
            <a:solidFill>
              <a:srgbClr val="3333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sp>
        <p:nvSpPr>
          <p:cNvPr id="126" name="Google Shape;126;p7"/>
          <p:cNvSpPr/>
          <p:nvPr/>
        </p:nvSpPr>
        <p:spPr>
          <a:xfrm>
            <a:off x="988167" y="2165518"/>
            <a:ext cx="969689" cy="950776"/>
          </a:xfrm>
          <a:prstGeom prst="rect">
            <a:avLst/>
          </a:prstGeom>
          <a:solidFill>
            <a:srgbClr val="99FFCC"/>
          </a:solidFill>
          <a:ln w="28575" cap="flat" cmpd="sng">
            <a:solidFill>
              <a:srgbClr val="3333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sp>
        <p:nvSpPr>
          <p:cNvPr id="127" name="Google Shape;127;p7"/>
          <p:cNvSpPr/>
          <p:nvPr/>
        </p:nvSpPr>
        <p:spPr>
          <a:xfrm>
            <a:off x="454287" y="1275982"/>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latin typeface="Microsoft YaHei" panose="020B0503020204020204" pitchFamily="34" charset="-122"/>
                <a:ea typeface="Microsoft YaHei" panose="020B0503020204020204" pitchFamily="34" charset="-122"/>
                <a:sym typeface="Arial"/>
              </a:rPr>
              <a:t>虚电路服务</a:t>
            </a:r>
            <a:endParaRPr dirty="0">
              <a:latin typeface="Microsoft YaHei" panose="020B0503020204020204" pitchFamily="34" charset="-122"/>
              <a:ea typeface="Microsoft YaHei" panose="020B0503020204020204" pitchFamily="34" charset="-122"/>
            </a:endParaRPr>
          </a:p>
        </p:txBody>
      </p:sp>
      <p:sp>
        <p:nvSpPr>
          <p:cNvPr id="128" name="Google Shape;128;p7"/>
          <p:cNvSpPr/>
          <p:nvPr/>
        </p:nvSpPr>
        <p:spPr>
          <a:xfrm>
            <a:off x="5628001" y="2622214"/>
            <a:ext cx="956553" cy="190963"/>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sp>
        <p:nvSpPr>
          <p:cNvPr id="129" name="Google Shape;129;p7"/>
          <p:cNvSpPr/>
          <p:nvPr/>
        </p:nvSpPr>
        <p:spPr>
          <a:xfrm>
            <a:off x="1001302" y="2567653"/>
            <a:ext cx="944678" cy="190963"/>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130" name="Google Shape;130;p7"/>
          <p:cNvCxnSpPr/>
          <p:nvPr/>
        </p:nvCxnSpPr>
        <p:spPr>
          <a:xfrm>
            <a:off x="3795155" y="2324149"/>
            <a:ext cx="37385" cy="357678"/>
          </a:xfrm>
          <a:prstGeom prst="straightConnector1">
            <a:avLst/>
          </a:prstGeom>
          <a:noFill/>
          <a:ln w="9525" cap="flat" cmpd="sng">
            <a:solidFill>
              <a:srgbClr val="0000FF"/>
            </a:solidFill>
            <a:prstDash val="solid"/>
            <a:round/>
            <a:headEnd type="none" w="med" len="med"/>
            <a:tailEnd type="none" w="med" len="med"/>
          </a:ln>
        </p:spPr>
      </p:cxnSp>
      <p:cxnSp>
        <p:nvCxnSpPr>
          <p:cNvPr id="131" name="Google Shape;131;p7"/>
          <p:cNvCxnSpPr/>
          <p:nvPr/>
        </p:nvCxnSpPr>
        <p:spPr>
          <a:xfrm>
            <a:off x="2145191" y="2875821"/>
            <a:ext cx="323324" cy="164694"/>
          </a:xfrm>
          <a:prstGeom prst="straightConnector1">
            <a:avLst/>
          </a:prstGeom>
          <a:noFill/>
          <a:ln w="19050" cap="flat" cmpd="sng">
            <a:solidFill>
              <a:srgbClr val="0000FF"/>
            </a:solidFill>
            <a:prstDash val="solid"/>
            <a:round/>
            <a:headEnd type="none" w="med" len="med"/>
            <a:tailEnd type="none" w="med" len="med"/>
          </a:ln>
        </p:spPr>
      </p:cxnSp>
      <p:cxnSp>
        <p:nvCxnSpPr>
          <p:cNvPr id="132" name="Google Shape;132;p7"/>
          <p:cNvCxnSpPr/>
          <p:nvPr/>
        </p:nvCxnSpPr>
        <p:spPr>
          <a:xfrm>
            <a:off x="988167" y="2383762"/>
            <a:ext cx="969689" cy="0"/>
          </a:xfrm>
          <a:prstGeom prst="straightConnector1">
            <a:avLst/>
          </a:prstGeom>
          <a:noFill/>
          <a:ln w="9525" cap="flat" cmpd="sng">
            <a:solidFill>
              <a:srgbClr val="000000"/>
            </a:solidFill>
            <a:prstDash val="solid"/>
            <a:round/>
            <a:headEnd type="none" w="med" len="med"/>
            <a:tailEnd type="none" w="med" len="med"/>
          </a:ln>
        </p:spPr>
      </p:cxnSp>
      <p:cxnSp>
        <p:nvCxnSpPr>
          <p:cNvPr id="133" name="Google Shape;133;p7"/>
          <p:cNvCxnSpPr/>
          <p:nvPr/>
        </p:nvCxnSpPr>
        <p:spPr>
          <a:xfrm>
            <a:off x="988167" y="2567653"/>
            <a:ext cx="969689" cy="0"/>
          </a:xfrm>
          <a:prstGeom prst="straightConnector1">
            <a:avLst/>
          </a:prstGeom>
          <a:noFill/>
          <a:ln w="9525" cap="flat" cmpd="sng">
            <a:solidFill>
              <a:srgbClr val="000000"/>
            </a:solidFill>
            <a:prstDash val="solid"/>
            <a:round/>
            <a:headEnd type="none" w="med" len="med"/>
            <a:tailEnd type="none" w="med" len="med"/>
          </a:ln>
        </p:spPr>
      </p:cxnSp>
      <p:cxnSp>
        <p:nvCxnSpPr>
          <p:cNvPr id="134" name="Google Shape;134;p7"/>
          <p:cNvCxnSpPr/>
          <p:nvPr/>
        </p:nvCxnSpPr>
        <p:spPr>
          <a:xfrm>
            <a:off x="988167" y="2751543"/>
            <a:ext cx="969689" cy="0"/>
          </a:xfrm>
          <a:prstGeom prst="straightConnector1">
            <a:avLst/>
          </a:prstGeom>
          <a:noFill/>
          <a:ln w="9525" cap="flat" cmpd="sng">
            <a:solidFill>
              <a:srgbClr val="000000"/>
            </a:solidFill>
            <a:prstDash val="solid"/>
            <a:round/>
            <a:headEnd type="none" w="med" len="med"/>
            <a:tailEnd type="none" w="med" len="med"/>
          </a:ln>
        </p:spPr>
      </p:cxnSp>
      <p:cxnSp>
        <p:nvCxnSpPr>
          <p:cNvPr id="135" name="Google Shape;135;p7"/>
          <p:cNvCxnSpPr/>
          <p:nvPr/>
        </p:nvCxnSpPr>
        <p:spPr>
          <a:xfrm>
            <a:off x="988167" y="2935434"/>
            <a:ext cx="969689" cy="0"/>
          </a:xfrm>
          <a:prstGeom prst="straightConnector1">
            <a:avLst/>
          </a:prstGeom>
          <a:noFill/>
          <a:ln w="9525" cap="flat" cmpd="sng">
            <a:solidFill>
              <a:srgbClr val="000000"/>
            </a:solidFill>
            <a:prstDash val="solid"/>
            <a:round/>
            <a:headEnd type="none" w="med" len="med"/>
            <a:tailEnd type="none" w="med" len="med"/>
          </a:ln>
        </p:spPr>
      </p:cxnSp>
      <p:cxnSp>
        <p:nvCxnSpPr>
          <p:cNvPr id="136" name="Google Shape;136;p7"/>
          <p:cNvCxnSpPr/>
          <p:nvPr/>
        </p:nvCxnSpPr>
        <p:spPr>
          <a:xfrm>
            <a:off x="5614867" y="2438323"/>
            <a:ext cx="969688" cy="0"/>
          </a:xfrm>
          <a:prstGeom prst="straightConnector1">
            <a:avLst/>
          </a:prstGeom>
          <a:noFill/>
          <a:ln w="9525" cap="flat" cmpd="sng">
            <a:solidFill>
              <a:srgbClr val="000000"/>
            </a:solidFill>
            <a:prstDash val="solid"/>
            <a:round/>
            <a:headEnd type="none" w="med" len="med"/>
            <a:tailEnd type="none" w="med" len="med"/>
          </a:ln>
        </p:spPr>
      </p:cxnSp>
      <p:cxnSp>
        <p:nvCxnSpPr>
          <p:cNvPr id="137" name="Google Shape;137;p7"/>
          <p:cNvCxnSpPr/>
          <p:nvPr/>
        </p:nvCxnSpPr>
        <p:spPr>
          <a:xfrm>
            <a:off x="5614867" y="2622213"/>
            <a:ext cx="969688" cy="0"/>
          </a:xfrm>
          <a:prstGeom prst="straightConnector1">
            <a:avLst/>
          </a:prstGeom>
          <a:noFill/>
          <a:ln w="9525" cap="flat" cmpd="sng">
            <a:solidFill>
              <a:srgbClr val="000000"/>
            </a:solidFill>
            <a:prstDash val="solid"/>
            <a:round/>
            <a:headEnd type="none" w="med" len="med"/>
            <a:tailEnd type="none" w="med" len="med"/>
          </a:ln>
        </p:spPr>
      </p:cxnSp>
      <p:cxnSp>
        <p:nvCxnSpPr>
          <p:cNvPr id="138" name="Google Shape;138;p7"/>
          <p:cNvCxnSpPr/>
          <p:nvPr/>
        </p:nvCxnSpPr>
        <p:spPr>
          <a:xfrm>
            <a:off x="5614867" y="2806104"/>
            <a:ext cx="969688" cy="0"/>
          </a:xfrm>
          <a:prstGeom prst="straightConnector1">
            <a:avLst/>
          </a:prstGeom>
          <a:noFill/>
          <a:ln w="9525" cap="flat" cmpd="sng">
            <a:solidFill>
              <a:srgbClr val="000000"/>
            </a:solidFill>
            <a:prstDash val="solid"/>
            <a:round/>
            <a:headEnd type="none" w="med" len="med"/>
            <a:tailEnd type="none" w="med" len="med"/>
          </a:ln>
        </p:spPr>
      </p:cxnSp>
      <p:cxnSp>
        <p:nvCxnSpPr>
          <p:cNvPr id="139" name="Google Shape;139;p7"/>
          <p:cNvCxnSpPr/>
          <p:nvPr/>
        </p:nvCxnSpPr>
        <p:spPr>
          <a:xfrm>
            <a:off x="5614867" y="2989995"/>
            <a:ext cx="969688" cy="0"/>
          </a:xfrm>
          <a:prstGeom prst="straightConnector1">
            <a:avLst/>
          </a:prstGeom>
          <a:noFill/>
          <a:ln w="9525" cap="flat" cmpd="sng">
            <a:solidFill>
              <a:srgbClr val="000000"/>
            </a:solidFill>
            <a:prstDash val="solid"/>
            <a:round/>
            <a:headEnd type="none" w="med" len="med"/>
            <a:tailEnd type="none" w="med" len="med"/>
          </a:ln>
        </p:spPr>
      </p:cxnSp>
      <p:sp>
        <p:nvSpPr>
          <p:cNvPr id="140" name="Google Shape;140;p7"/>
          <p:cNvSpPr txBox="1"/>
          <p:nvPr/>
        </p:nvSpPr>
        <p:spPr>
          <a:xfrm>
            <a:off x="2060586" y="2190172"/>
            <a:ext cx="39626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H</a:t>
            </a:r>
            <a:r>
              <a:rPr lang="en-US" sz="133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41" name="Google Shape;141;p7"/>
          <p:cNvCxnSpPr/>
          <p:nvPr/>
        </p:nvCxnSpPr>
        <p:spPr>
          <a:xfrm>
            <a:off x="2682717" y="3040516"/>
            <a:ext cx="1023524" cy="385969"/>
          </a:xfrm>
          <a:prstGeom prst="straightConnector1">
            <a:avLst/>
          </a:prstGeom>
          <a:noFill/>
          <a:ln w="19050" cap="flat" cmpd="sng">
            <a:solidFill>
              <a:srgbClr val="0000FF"/>
            </a:solidFill>
            <a:prstDash val="solid"/>
            <a:round/>
            <a:headEnd type="none" w="med" len="med"/>
            <a:tailEnd type="none" w="med" len="med"/>
          </a:ln>
        </p:spPr>
      </p:cxnSp>
      <p:cxnSp>
        <p:nvCxnSpPr>
          <p:cNvPr id="142" name="Google Shape;142;p7"/>
          <p:cNvCxnSpPr/>
          <p:nvPr/>
        </p:nvCxnSpPr>
        <p:spPr>
          <a:xfrm rot="10800000" flipH="1">
            <a:off x="2629166" y="2764678"/>
            <a:ext cx="1185187" cy="275837"/>
          </a:xfrm>
          <a:prstGeom prst="straightConnector1">
            <a:avLst/>
          </a:prstGeom>
          <a:noFill/>
          <a:ln w="19050" cap="flat" cmpd="sng">
            <a:solidFill>
              <a:srgbClr val="0000FF"/>
            </a:solidFill>
            <a:prstDash val="solid"/>
            <a:round/>
            <a:headEnd type="none" w="med" len="med"/>
            <a:tailEnd type="none" w="med" len="med"/>
          </a:ln>
        </p:spPr>
      </p:cxnSp>
      <p:cxnSp>
        <p:nvCxnSpPr>
          <p:cNvPr id="143" name="Google Shape;143;p7"/>
          <p:cNvCxnSpPr/>
          <p:nvPr/>
        </p:nvCxnSpPr>
        <p:spPr>
          <a:xfrm>
            <a:off x="3921454" y="2764679"/>
            <a:ext cx="969973" cy="330398"/>
          </a:xfrm>
          <a:prstGeom prst="straightConnector1">
            <a:avLst/>
          </a:prstGeom>
          <a:noFill/>
          <a:ln w="19050" cap="flat" cmpd="sng">
            <a:solidFill>
              <a:srgbClr val="0000FF"/>
            </a:solidFill>
            <a:prstDash val="solid"/>
            <a:round/>
            <a:headEnd type="none" w="med" len="med"/>
            <a:tailEnd type="none" w="med" len="med"/>
          </a:ln>
        </p:spPr>
      </p:cxnSp>
      <p:cxnSp>
        <p:nvCxnSpPr>
          <p:cNvPr id="144" name="Google Shape;144;p7"/>
          <p:cNvCxnSpPr/>
          <p:nvPr/>
        </p:nvCxnSpPr>
        <p:spPr>
          <a:xfrm rot="10800000" flipH="1">
            <a:off x="3814353" y="3151658"/>
            <a:ext cx="1077075" cy="274826"/>
          </a:xfrm>
          <a:prstGeom prst="straightConnector1">
            <a:avLst/>
          </a:prstGeom>
          <a:noFill/>
          <a:ln w="19050" cap="flat" cmpd="sng">
            <a:solidFill>
              <a:srgbClr val="0000FF"/>
            </a:solidFill>
            <a:prstDash val="solid"/>
            <a:round/>
            <a:headEnd type="none" w="med" len="med"/>
            <a:tailEnd type="none" w="med" len="med"/>
          </a:ln>
        </p:spPr>
      </p:cxnSp>
      <p:cxnSp>
        <p:nvCxnSpPr>
          <p:cNvPr id="145" name="Google Shape;145;p7"/>
          <p:cNvCxnSpPr/>
          <p:nvPr/>
        </p:nvCxnSpPr>
        <p:spPr>
          <a:xfrm rot="10800000" flipH="1">
            <a:off x="4944979" y="2875821"/>
            <a:ext cx="430426" cy="219255"/>
          </a:xfrm>
          <a:prstGeom prst="straightConnector1">
            <a:avLst/>
          </a:prstGeom>
          <a:noFill/>
          <a:ln w="19050" cap="flat" cmpd="sng">
            <a:solidFill>
              <a:srgbClr val="0000FF"/>
            </a:solidFill>
            <a:prstDash val="solid"/>
            <a:round/>
            <a:headEnd type="none" w="med" len="med"/>
            <a:tailEnd type="none" w="med" len="med"/>
          </a:ln>
        </p:spPr>
      </p:cxnSp>
      <p:sp>
        <p:nvSpPr>
          <p:cNvPr id="146" name="Google Shape;146;p7"/>
          <p:cNvSpPr txBox="1"/>
          <p:nvPr/>
        </p:nvSpPr>
        <p:spPr>
          <a:xfrm>
            <a:off x="5092773" y="2188732"/>
            <a:ext cx="447558"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 H</a:t>
            </a:r>
            <a:r>
              <a:rPr lang="en-US" sz="133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147" name="Google Shape;147;p7"/>
          <p:cNvCxnSpPr/>
          <p:nvPr/>
        </p:nvCxnSpPr>
        <p:spPr>
          <a:xfrm rot="10800000" flipH="1">
            <a:off x="2629166" y="2268577"/>
            <a:ext cx="1130626" cy="717377"/>
          </a:xfrm>
          <a:prstGeom prst="straightConnector1">
            <a:avLst/>
          </a:prstGeom>
          <a:noFill/>
          <a:ln w="19050" cap="flat" cmpd="sng">
            <a:solidFill>
              <a:srgbClr val="0000FF"/>
            </a:solidFill>
            <a:prstDash val="solid"/>
            <a:round/>
            <a:headEnd type="none" w="med" len="med"/>
            <a:tailEnd type="none" w="med" len="med"/>
          </a:ln>
        </p:spPr>
      </p:cxnSp>
      <p:cxnSp>
        <p:nvCxnSpPr>
          <p:cNvPr id="148" name="Google Shape;148;p7"/>
          <p:cNvCxnSpPr/>
          <p:nvPr/>
        </p:nvCxnSpPr>
        <p:spPr>
          <a:xfrm>
            <a:off x="3867903" y="2268578"/>
            <a:ext cx="1077075" cy="771938"/>
          </a:xfrm>
          <a:prstGeom prst="straightConnector1">
            <a:avLst/>
          </a:prstGeom>
          <a:noFill/>
          <a:ln w="19050" cap="flat" cmpd="sng">
            <a:solidFill>
              <a:srgbClr val="0000FF"/>
            </a:solidFill>
            <a:prstDash val="solid"/>
            <a:round/>
            <a:headEnd type="none" w="med" len="med"/>
            <a:tailEnd type="none" w="med" len="med"/>
          </a:ln>
        </p:spPr>
      </p:cxnSp>
      <p:pic>
        <p:nvPicPr>
          <p:cNvPr id="149" name="Google Shape;149;p7"/>
          <p:cNvPicPr preferRelativeResize="0"/>
          <p:nvPr/>
        </p:nvPicPr>
        <p:blipFill rotWithShape="1">
          <a:blip r:embed="rId3">
            <a:alphaModFix/>
          </a:blip>
          <a:srcRect/>
          <a:stretch/>
        </p:blipFill>
        <p:spPr>
          <a:xfrm>
            <a:off x="2401829" y="2930382"/>
            <a:ext cx="388999" cy="220265"/>
          </a:xfrm>
          <a:prstGeom prst="rect">
            <a:avLst/>
          </a:prstGeom>
          <a:noFill/>
          <a:ln>
            <a:noFill/>
          </a:ln>
        </p:spPr>
      </p:pic>
      <p:pic>
        <p:nvPicPr>
          <p:cNvPr id="150" name="Google Shape;150;p7"/>
          <p:cNvPicPr preferRelativeResize="0"/>
          <p:nvPr/>
        </p:nvPicPr>
        <p:blipFill rotWithShape="1">
          <a:blip r:embed="rId4">
            <a:alphaModFix/>
          </a:blip>
          <a:srcRect/>
          <a:stretch/>
        </p:blipFill>
        <p:spPr>
          <a:xfrm>
            <a:off x="3652691" y="2654546"/>
            <a:ext cx="390010" cy="221275"/>
          </a:xfrm>
          <a:prstGeom prst="rect">
            <a:avLst/>
          </a:prstGeom>
          <a:noFill/>
          <a:ln>
            <a:noFill/>
          </a:ln>
        </p:spPr>
      </p:pic>
      <p:pic>
        <p:nvPicPr>
          <p:cNvPr id="151" name="Google Shape;151;p7"/>
          <p:cNvPicPr preferRelativeResize="0"/>
          <p:nvPr/>
        </p:nvPicPr>
        <p:blipFill rotWithShape="1">
          <a:blip r:embed="rId4">
            <a:alphaModFix/>
          </a:blip>
          <a:srcRect/>
          <a:stretch/>
        </p:blipFill>
        <p:spPr>
          <a:xfrm>
            <a:off x="3544578" y="3316351"/>
            <a:ext cx="390010" cy="221276"/>
          </a:xfrm>
          <a:prstGeom prst="rect">
            <a:avLst/>
          </a:prstGeom>
          <a:noFill/>
          <a:ln>
            <a:noFill/>
          </a:ln>
        </p:spPr>
      </p:pic>
      <p:pic>
        <p:nvPicPr>
          <p:cNvPr id="152" name="Google Shape;152;p7"/>
          <p:cNvPicPr preferRelativeResize="0"/>
          <p:nvPr/>
        </p:nvPicPr>
        <p:blipFill rotWithShape="1">
          <a:blip r:embed="rId5">
            <a:alphaModFix/>
          </a:blip>
          <a:srcRect/>
          <a:stretch/>
        </p:blipFill>
        <p:spPr>
          <a:xfrm>
            <a:off x="4729765" y="2985954"/>
            <a:ext cx="390010" cy="220265"/>
          </a:xfrm>
          <a:prstGeom prst="rect">
            <a:avLst/>
          </a:prstGeom>
          <a:noFill/>
          <a:ln>
            <a:noFill/>
          </a:ln>
        </p:spPr>
      </p:pic>
      <p:pic>
        <p:nvPicPr>
          <p:cNvPr id="153" name="Google Shape;153;p7"/>
          <p:cNvPicPr preferRelativeResize="0"/>
          <p:nvPr/>
        </p:nvPicPr>
        <p:blipFill rotWithShape="1">
          <a:blip r:embed="rId5">
            <a:alphaModFix/>
          </a:blip>
          <a:srcRect/>
          <a:stretch/>
        </p:blipFill>
        <p:spPr>
          <a:xfrm>
            <a:off x="3598129" y="2157434"/>
            <a:ext cx="390010" cy="220265"/>
          </a:xfrm>
          <a:prstGeom prst="rect">
            <a:avLst/>
          </a:prstGeom>
          <a:noFill/>
          <a:ln>
            <a:noFill/>
          </a:ln>
        </p:spPr>
      </p:pic>
      <p:sp>
        <p:nvSpPr>
          <p:cNvPr id="154" name="Google Shape;154;p7"/>
          <p:cNvSpPr/>
          <p:nvPr/>
        </p:nvSpPr>
        <p:spPr>
          <a:xfrm>
            <a:off x="1818835" y="2669702"/>
            <a:ext cx="3934456" cy="527423"/>
          </a:xfrm>
          <a:custGeom>
            <a:avLst/>
            <a:gdLst/>
            <a:ahLst/>
            <a:cxnLst/>
            <a:rect l="l" t="t" r="r" b="b"/>
            <a:pathLst>
              <a:path w="3314" h="433" extrusionOk="0">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57150" cap="flat" cmpd="sng">
            <a:solidFill>
              <a:srgbClr val="FF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sp>
        <p:nvSpPr>
          <p:cNvPr id="155" name="Google Shape;155;p7"/>
          <p:cNvSpPr txBox="1"/>
          <p:nvPr/>
        </p:nvSpPr>
        <p:spPr>
          <a:xfrm>
            <a:off x="3490759" y="2936444"/>
            <a:ext cx="699230"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a:solidFill>
                  <a:schemeClr val="dk1"/>
                </a:solidFill>
                <a:latin typeface="Microsoft Yahei"/>
                <a:ea typeface="Microsoft Yahei"/>
                <a:cs typeface="Microsoft Yahei"/>
                <a:sym typeface="Microsoft Yahei"/>
              </a:rPr>
              <a:t>虚电路</a:t>
            </a:r>
            <a:endParaRPr sz="1333" b="1" baseline="-25000">
              <a:solidFill>
                <a:schemeClr val="dk1"/>
              </a:solidFill>
              <a:latin typeface="Microsoft Yahei"/>
              <a:ea typeface="Microsoft Yahei"/>
              <a:cs typeface="Microsoft Yahei"/>
              <a:sym typeface="Microsoft Yahei"/>
            </a:endParaRPr>
          </a:p>
        </p:txBody>
      </p:sp>
      <p:sp>
        <p:nvSpPr>
          <p:cNvPr id="156" name="Google Shape;156;p7"/>
          <p:cNvSpPr txBox="1"/>
          <p:nvPr/>
        </p:nvSpPr>
        <p:spPr>
          <a:xfrm>
            <a:off x="1556360" y="3718535"/>
            <a:ext cx="5344733" cy="369332"/>
          </a:xfrm>
          <a:prstGeom prst="rect">
            <a:avLst/>
          </a:prstGeom>
          <a:solidFill>
            <a:srgbClr val="0000FF"/>
          </a:solidFill>
          <a:ln w="9525" cap="flat" cmpd="sng">
            <a:solidFill>
              <a:srgbClr val="3333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Microsoft Yahei"/>
                <a:ea typeface="Microsoft Yahei"/>
                <a:cs typeface="Microsoft Yahei"/>
                <a:sym typeface="Microsoft Yahei"/>
              </a:rPr>
              <a:t>H</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发送给</a:t>
            </a:r>
            <a:r>
              <a:rPr lang="en-US" sz="1800" b="1" dirty="0">
                <a:solidFill>
                  <a:schemeClr val="lt1"/>
                </a:solidFill>
                <a:latin typeface="Microsoft Yahei"/>
                <a:ea typeface="Microsoft Yahei"/>
                <a:cs typeface="Microsoft Yahei"/>
                <a:sym typeface="Microsoft Yahei"/>
              </a:rPr>
              <a:t> H</a:t>
            </a:r>
            <a:r>
              <a:rPr lang="en-US" sz="1800" b="1" baseline="-25000" dirty="0">
                <a:solidFill>
                  <a:schemeClr val="lt1"/>
                </a:solidFill>
                <a:latin typeface="Microsoft Yahei"/>
                <a:ea typeface="Microsoft Yahei"/>
                <a:cs typeface="Microsoft Yahei"/>
                <a:sym typeface="Microsoft Yahei"/>
              </a:rPr>
              <a:t>2</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的所有分组都沿着同一条虚电路传送</a:t>
            </a:r>
            <a:endParaRPr dirty="0">
              <a:latin typeface="Microsoft YaHei" panose="020B0503020204020204" pitchFamily="34" charset="-122"/>
              <a:ea typeface="Microsoft YaHei" panose="020B0503020204020204" pitchFamily="34" charset="-122"/>
            </a:endParaRPr>
          </a:p>
        </p:txBody>
      </p:sp>
      <p:pic>
        <p:nvPicPr>
          <p:cNvPr id="157" name="Google Shape;157;p7" descr="jisuanji"/>
          <p:cNvPicPr preferRelativeResize="0"/>
          <p:nvPr/>
        </p:nvPicPr>
        <p:blipFill rotWithShape="1">
          <a:blip r:embed="rId6">
            <a:alphaModFix/>
          </a:blip>
          <a:srcRect/>
          <a:stretch/>
        </p:blipFill>
        <p:spPr>
          <a:xfrm>
            <a:off x="1992389" y="2444424"/>
            <a:ext cx="476125" cy="476125"/>
          </a:xfrm>
          <a:prstGeom prst="rect">
            <a:avLst/>
          </a:prstGeom>
          <a:noFill/>
          <a:ln>
            <a:noFill/>
          </a:ln>
        </p:spPr>
      </p:pic>
      <p:pic>
        <p:nvPicPr>
          <p:cNvPr id="158" name="Google Shape;158;p7" descr="jisuanji"/>
          <p:cNvPicPr preferRelativeResize="0"/>
          <p:nvPr/>
        </p:nvPicPr>
        <p:blipFill rotWithShape="1">
          <a:blip r:embed="rId6">
            <a:alphaModFix/>
          </a:blip>
          <a:srcRect/>
          <a:stretch/>
        </p:blipFill>
        <p:spPr>
          <a:xfrm>
            <a:off x="5092773" y="2444424"/>
            <a:ext cx="476125" cy="476125"/>
          </a:xfrm>
          <a:prstGeom prst="rect">
            <a:avLst/>
          </a:prstGeom>
          <a:noFill/>
          <a:ln>
            <a:noFill/>
          </a:ln>
        </p:spPr>
      </p:pic>
      <p:sp>
        <p:nvSpPr>
          <p:cNvPr id="159" name="Google Shape;159;p7"/>
          <p:cNvSpPr txBox="1"/>
          <p:nvPr/>
        </p:nvSpPr>
        <p:spPr>
          <a:xfrm>
            <a:off x="961298" y="2142610"/>
            <a:ext cx="1056298" cy="1250623"/>
          </a:xfrm>
          <a:prstGeom prst="rect">
            <a:avLst/>
          </a:prstGeom>
          <a:noFill/>
          <a:ln>
            <a:noFill/>
          </a:ln>
        </p:spPr>
        <p:txBody>
          <a:bodyPr spcFirstLastPara="1" wrap="square" lIns="91425" tIns="45700" rIns="91425" bIns="45700" anchor="t" anchorCtr="0">
            <a:spAutoFit/>
          </a:bodyPr>
          <a:lstStyle/>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应用层</a:t>
            </a:r>
            <a:endParaRPr dirty="0">
              <a:latin typeface="Microsoft YaHei" panose="020B0503020204020204" pitchFamily="34" charset="-122"/>
              <a:ea typeface="Microsoft YaHei" panose="020B0503020204020204" pitchFamily="34" charset="-122"/>
            </a:endParaRPr>
          </a:p>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运输层</a:t>
            </a:r>
            <a:endParaRPr dirty="0">
              <a:latin typeface="Microsoft YaHei" panose="020B0503020204020204" pitchFamily="34" charset="-122"/>
              <a:ea typeface="Microsoft YaHei" panose="020B0503020204020204" pitchFamily="34" charset="-122"/>
            </a:endParaRPr>
          </a:p>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数据链路层</a:t>
            </a:r>
            <a:endParaRPr dirty="0">
              <a:latin typeface="Microsoft YaHei" panose="020B0503020204020204" pitchFamily="34" charset="-122"/>
              <a:ea typeface="Microsoft YaHei" panose="020B0503020204020204" pitchFamily="34" charset="-122"/>
            </a:endParaRPr>
          </a:p>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物理层</a:t>
            </a:r>
            <a:endParaRPr dirty="0">
              <a:latin typeface="Microsoft YaHei" panose="020B0503020204020204" pitchFamily="34" charset="-122"/>
              <a:ea typeface="Microsoft YaHei" panose="020B0503020204020204" pitchFamily="34" charset="-122"/>
            </a:endParaRPr>
          </a:p>
        </p:txBody>
      </p:sp>
      <p:sp>
        <p:nvSpPr>
          <p:cNvPr id="160" name="Google Shape;160;p7"/>
          <p:cNvSpPr txBox="1"/>
          <p:nvPr/>
        </p:nvSpPr>
        <p:spPr>
          <a:xfrm>
            <a:off x="5587997" y="2197171"/>
            <a:ext cx="1056298" cy="1250623"/>
          </a:xfrm>
          <a:prstGeom prst="rect">
            <a:avLst/>
          </a:prstGeom>
          <a:noFill/>
          <a:ln>
            <a:noFill/>
          </a:ln>
        </p:spPr>
        <p:txBody>
          <a:bodyPr spcFirstLastPara="1" wrap="square" lIns="91425" tIns="45700" rIns="91425" bIns="45700" anchor="t" anchorCtr="0">
            <a:spAutoFit/>
          </a:bodyPr>
          <a:lstStyle/>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应用层</a:t>
            </a:r>
            <a:endParaRPr dirty="0">
              <a:latin typeface="Microsoft YaHei" panose="020B0503020204020204" pitchFamily="34" charset="-122"/>
              <a:ea typeface="Microsoft YaHei" panose="020B0503020204020204" pitchFamily="34" charset="-122"/>
            </a:endParaRPr>
          </a:p>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运输层</a:t>
            </a:r>
            <a:endParaRPr dirty="0">
              <a:latin typeface="Microsoft YaHei" panose="020B0503020204020204" pitchFamily="34" charset="-122"/>
              <a:ea typeface="Microsoft YaHei" panose="020B0503020204020204" pitchFamily="34" charset="-122"/>
            </a:endParaRPr>
          </a:p>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数据链路层</a:t>
            </a:r>
            <a:endParaRPr dirty="0">
              <a:latin typeface="Microsoft YaHei" panose="020B0503020204020204" pitchFamily="34" charset="-122"/>
              <a:ea typeface="Microsoft YaHei" panose="020B0503020204020204" pitchFamily="34" charset="-122"/>
            </a:endParaRPr>
          </a:p>
          <a:p>
            <a:pPr marL="0" marR="0" lvl="0" indent="0" algn="ctr" rtl="0">
              <a:lnSpc>
                <a:spcPct val="138504"/>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物理层</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557"/>
        <p:cNvGrpSpPr/>
        <p:nvPr/>
      </p:nvGrpSpPr>
      <p:grpSpPr>
        <a:xfrm>
          <a:off x="0" y="0"/>
          <a:ext cx="0" cy="0"/>
          <a:chOff x="0" y="0"/>
          <a:chExt cx="0" cy="0"/>
        </a:xfrm>
      </p:grpSpPr>
      <p:sp>
        <p:nvSpPr>
          <p:cNvPr id="5558" name="Google Shape;5558;p97"/>
          <p:cNvSpPr/>
          <p:nvPr/>
        </p:nvSpPr>
        <p:spPr>
          <a:xfrm>
            <a:off x="454287" y="1249345"/>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559" name="Google Shape;5559;p97"/>
          <p:cNvSpPr/>
          <p:nvPr/>
        </p:nvSpPr>
        <p:spPr>
          <a:xfrm>
            <a:off x="2137108" y="1215292"/>
            <a:ext cx="334578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4.2.6  IP </a:t>
            </a:r>
            <a:r>
              <a:rPr lang="en-US" sz="2000" b="1" dirty="0" err="1">
                <a:solidFill>
                  <a:schemeClr val="lt1"/>
                </a:solidFill>
                <a:latin typeface="Microsoft Yahei"/>
                <a:ea typeface="Microsoft Yahei"/>
                <a:cs typeface="Microsoft Yahei"/>
                <a:sym typeface="Microsoft Yahei"/>
              </a:rPr>
              <a:t>层转发分组的流程</a:t>
            </a:r>
            <a:endParaRPr dirty="0">
              <a:latin typeface="Microsoft YaHei" panose="020B0503020204020204" pitchFamily="34" charset="-122"/>
              <a:ea typeface="Microsoft YaHei" panose="020B0503020204020204" pitchFamily="34" charset="-122"/>
            </a:endParaRPr>
          </a:p>
        </p:txBody>
      </p:sp>
      <p:sp>
        <p:nvSpPr>
          <p:cNvPr id="5560" name="Google Shape;5560;p97"/>
          <p:cNvSpPr/>
          <p:nvPr/>
        </p:nvSpPr>
        <p:spPr>
          <a:xfrm>
            <a:off x="454287" y="1586746"/>
            <a:ext cx="6711427" cy="3478861"/>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假设：有四个</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类网络通过三个路由器连接在一起。每一个网络上都可能有成千上万个主机</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可以想象，</a:t>
            </a:r>
            <a:r>
              <a:rPr lang="en-US" sz="1667" b="1" dirty="0" err="1">
                <a:solidFill>
                  <a:srgbClr val="0000FF"/>
                </a:solidFill>
                <a:latin typeface="Microsoft Yahei"/>
                <a:ea typeface="Microsoft Yahei"/>
                <a:cs typeface="Microsoft Yahei"/>
                <a:sym typeface="Microsoft Yahei"/>
              </a:rPr>
              <a:t>若按目的主机号来制作路由表</a:t>
            </a:r>
            <a:r>
              <a:rPr lang="en-US" sz="1667" b="1" dirty="0" err="1">
                <a:solidFill>
                  <a:schemeClr val="dk1"/>
                </a:solidFill>
                <a:latin typeface="Microsoft Yahei"/>
                <a:ea typeface="Microsoft Yahei"/>
                <a:cs typeface="Microsoft Yahei"/>
                <a:sym typeface="Microsoft Yahei"/>
              </a:rPr>
              <a:t>，每一个路由表就有</a:t>
            </a:r>
            <a:r>
              <a:rPr lang="en-US" sz="1667" b="1" dirty="0">
                <a:solidFill>
                  <a:schemeClr val="dk1"/>
                </a:solidFill>
                <a:latin typeface="Microsoft Yahei"/>
                <a:ea typeface="Microsoft Yahei"/>
                <a:cs typeface="Microsoft Yahei"/>
                <a:sym typeface="Microsoft Yahei"/>
              </a:rPr>
              <a:t> 4 </a:t>
            </a:r>
            <a:r>
              <a:rPr lang="en-US" sz="1667" b="1" dirty="0" err="1">
                <a:solidFill>
                  <a:schemeClr val="dk1"/>
                </a:solidFill>
                <a:latin typeface="Microsoft Yahei"/>
                <a:ea typeface="Microsoft Yahei"/>
                <a:cs typeface="Microsoft Yahei"/>
                <a:sym typeface="Microsoft Yahei"/>
              </a:rPr>
              <a:t>万个项目，即</a:t>
            </a:r>
            <a:r>
              <a:rPr lang="en-US" sz="1667" b="1" dirty="0">
                <a:solidFill>
                  <a:schemeClr val="dk1"/>
                </a:solidFill>
                <a:latin typeface="Microsoft Yahei"/>
                <a:ea typeface="Microsoft Yahei"/>
                <a:cs typeface="Microsoft Yahei"/>
                <a:sym typeface="Microsoft Yahei"/>
              </a:rPr>
              <a:t> 4 </a:t>
            </a:r>
            <a:r>
              <a:rPr lang="en-US" sz="1667" b="1" dirty="0" err="1">
                <a:solidFill>
                  <a:schemeClr val="dk1"/>
                </a:solidFill>
                <a:latin typeface="Microsoft Yahei"/>
                <a:ea typeface="Microsoft Yahei"/>
                <a:cs typeface="Microsoft Yahei"/>
                <a:sym typeface="Microsoft Yahei"/>
              </a:rPr>
              <a:t>万行（每一行对应于一台主机</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则所得出的路由表就会过于庞大</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但</a:t>
            </a:r>
            <a:r>
              <a:rPr lang="en-US" sz="1667" b="1" dirty="0" err="1">
                <a:solidFill>
                  <a:srgbClr val="0000FF"/>
                </a:solidFill>
                <a:latin typeface="Microsoft Yahei"/>
                <a:ea typeface="Microsoft Yahei"/>
                <a:cs typeface="Microsoft Yahei"/>
                <a:sym typeface="Microsoft Yahei"/>
              </a:rPr>
              <a:t>若按主机所在的网络地址来制作路由表</a:t>
            </a:r>
            <a:r>
              <a:rPr lang="en-US" sz="1667" b="1" dirty="0" err="1">
                <a:solidFill>
                  <a:schemeClr val="dk1"/>
                </a:solidFill>
                <a:latin typeface="Microsoft Yahei"/>
                <a:ea typeface="Microsoft Yahei"/>
                <a:cs typeface="Microsoft Yahei"/>
                <a:sym typeface="Microsoft Yahei"/>
              </a:rPr>
              <a:t>，那么每一个路由器中的路由表就只包含</a:t>
            </a:r>
            <a:r>
              <a:rPr lang="en-US" sz="1667" b="1" dirty="0">
                <a:solidFill>
                  <a:schemeClr val="dk1"/>
                </a:solidFill>
                <a:latin typeface="Microsoft Yahei"/>
                <a:ea typeface="Microsoft Yahei"/>
                <a:cs typeface="Microsoft Yahei"/>
                <a:sym typeface="Microsoft Yahei"/>
              </a:rPr>
              <a:t> 4 </a:t>
            </a:r>
            <a:r>
              <a:rPr lang="en-US" sz="1667" b="1" dirty="0" err="1">
                <a:solidFill>
                  <a:schemeClr val="dk1"/>
                </a:solidFill>
                <a:latin typeface="Microsoft Yahei"/>
                <a:ea typeface="Microsoft Yahei"/>
                <a:cs typeface="Microsoft Yahei"/>
                <a:sym typeface="Microsoft Yahei"/>
              </a:rPr>
              <a:t>个项目（每一行对应于一个网络</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这样就可使路由表大大简化</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64"/>
        <p:cNvGrpSpPr/>
        <p:nvPr/>
      </p:nvGrpSpPr>
      <p:grpSpPr>
        <a:xfrm>
          <a:off x="0" y="0"/>
          <a:ext cx="0" cy="0"/>
          <a:chOff x="0" y="0"/>
          <a:chExt cx="0" cy="0"/>
        </a:xfrm>
      </p:grpSpPr>
      <p:sp>
        <p:nvSpPr>
          <p:cNvPr id="5565" name="Google Shape;5565;p98"/>
          <p:cNvSpPr/>
          <p:nvPr/>
        </p:nvSpPr>
        <p:spPr>
          <a:xfrm>
            <a:off x="454287" y="1242479"/>
            <a:ext cx="6711426" cy="3099092"/>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Microsoft YaHei" panose="020B0503020204020204" pitchFamily="34" charset="-122"/>
                <a:ea typeface="Microsoft YaHei" panose="020B0503020204020204" pitchFamily="34" charset="-122"/>
                <a:sym typeface="Arial"/>
              </a:rPr>
              <a:t>z</a:t>
            </a: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566" name="Google Shape;5566;p98"/>
          <p:cNvSpPr/>
          <p:nvPr/>
        </p:nvSpPr>
        <p:spPr>
          <a:xfrm>
            <a:off x="2282532" y="2091922"/>
            <a:ext cx="2922963" cy="549993"/>
          </a:xfrm>
          <a:custGeom>
            <a:avLst/>
            <a:gdLst/>
            <a:ahLst/>
            <a:cxnLst/>
            <a:rect l="l" t="t" r="r" b="b"/>
            <a:pathLst>
              <a:path w="3024" h="636" extrusionOk="0">
                <a:moveTo>
                  <a:pt x="0" y="636"/>
                </a:moveTo>
                <a:lnTo>
                  <a:pt x="1520" y="0"/>
                </a:lnTo>
                <a:lnTo>
                  <a:pt x="3024" y="636"/>
                </a:lnTo>
                <a:lnTo>
                  <a:pt x="0" y="636"/>
                </a:lnTo>
                <a:close/>
              </a:path>
            </a:pathLst>
          </a:custGeom>
          <a:gradFill>
            <a:gsLst>
              <a:gs pos="0">
                <a:srgbClr val="92D050"/>
              </a:gs>
              <a:gs pos="100000">
                <a:srgbClr val="99FFC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5567" name="Google Shape;5567;p98"/>
          <p:cNvGrpSpPr/>
          <p:nvPr/>
        </p:nvGrpSpPr>
        <p:grpSpPr>
          <a:xfrm>
            <a:off x="1069696" y="1799498"/>
            <a:ext cx="738568" cy="489640"/>
            <a:chOff x="912" y="768"/>
            <a:chExt cx="2400" cy="1584"/>
          </a:xfrm>
        </p:grpSpPr>
        <p:sp>
          <p:nvSpPr>
            <p:cNvPr id="5568" name="Google Shape;5568;p98"/>
            <p:cNvSpPr/>
            <p:nvPr/>
          </p:nvSpPr>
          <p:spPr>
            <a:xfrm>
              <a:off x="1751" y="799"/>
              <a:ext cx="1026" cy="62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69" name="Google Shape;5569;p98"/>
            <p:cNvSpPr/>
            <p:nvPr/>
          </p:nvSpPr>
          <p:spPr>
            <a:xfrm>
              <a:off x="1172" y="972"/>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70" name="Google Shape;5570;p98"/>
            <p:cNvSpPr/>
            <p:nvPr/>
          </p:nvSpPr>
          <p:spPr>
            <a:xfrm>
              <a:off x="926" y="1364"/>
              <a:ext cx="521" cy="502"/>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71" name="Google Shape;5571;p98"/>
            <p:cNvSpPr/>
            <p:nvPr/>
          </p:nvSpPr>
          <p:spPr>
            <a:xfrm>
              <a:off x="1085" y="1599"/>
              <a:ext cx="796"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72" name="Google Shape;5572;p98"/>
            <p:cNvSpPr/>
            <p:nvPr/>
          </p:nvSpPr>
          <p:spPr>
            <a:xfrm>
              <a:off x="1664" y="1693"/>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73" name="Google Shape;5573;p98"/>
            <p:cNvSpPr/>
            <p:nvPr/>
          </p:nvSpPr>
          <p:spPr>
            <a:xfrm>
              <a:off x="2445" y="988"/>
              <a:ext cx="751"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74" name="Google Shape;5574;p98"/>
            <p:cNvSpPr/>
            <p:nvPr/>
          </p:nvSpPr>
          <p:spPr>
            <a:xfrm>
              <a:off x="2560" y="1317"/>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75" name="Google Shape;5575;p98"/>
            <p:cNvSpPr/>
            <p:nvPr/>
          </p:nvSpPr>
          <p:spPr>
            <a:xfrm>
              <a:off x="2488" y="1427"/>
              <a:ext cx="752"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76" name="Google Shape;5576;p98"/>
            <p:cNvSpPr/>
            <p:nvPr/>
          </p:nvSpPr>
          <p:spPr>
            <a:xfrm>
              <a:off x="1360" y="1176"/>
              <a:ext cx="1547"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5577" name="Google Shape;5577;p98"/>
            <p:cNvGrpSpPr/>
            <p:nvPr/>
          </p:nvGrpSpPr>
          <p:grpSpPr>
            <a:xfrm>
              <a:off x="912" y="768"/>
              <a:ext cx="2386" cy="1553"/>
              <a:chOff x="912" y="768"/>
              <a:chExt cx="2386" cy="1553"/>
            </a:xfrm>
          </p:grpSpPr>
          <p:sp>
            <p:nvSpPr>
              <p:cNvPr id="5578" name="Google Shape;5578;p98"/>
              <p:cNvSpPr/>
              <p:nvPr/>
            </p:nvSpPr>
            <p:spPr>
              <a:xfrm>
                <a:off x="1736" y="768"/>
                <a:ext cx="1027"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79" name="Google Shape;5579;p98"/>
              <p:cNvSpPr/>
              <p:nvPr/>
            </p:nvSpPr>
            <p:spPr>
              <a:xfrm>
                <a:off x="1158" y="941"/>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80" name="Google Shape;5580;p98"/>
              <p:cNvSpPr/>
              <p:nvPr/>
            </p:nvSpPr>
            <p:spPr>
              <a:xfrm>
                <a:off x="912" y="1333"/>
                <a:ext cx="520" cy="50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81" name="Google Shape;5581;p98"/>
              <p:cNvSpPr/>
              <p:nvPr/>
            </p:nvSpPr>
            <p:spPr>
              <a:xfrm>
                <a:off x="1071" y="1568"/>
                <a:ext cx="795"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82" name="Google Shape;5582;p98"/>
              <p:cNvSpPr/>
              <p:nvPr/>
            </p:nvSpPr>
            <p:spPr>
              <a:xfrm>
                <a:off x="1649" y="1662"/>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83" name="Google Shape;5583;p98"/>
              <p:cNvSpPr/>
              <p:nvPr/>
            </p:nvSpPr>
            <p:spPr>
              <a:xfrm>
                <a:off x="2430" y="95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84" name="Google Shape;5584;p98"/>
              <p:cNvSpPr/>
              <p:nvPr/>
            </p:nvSpPr>
            <p:spPr>
              <a:xfrm>
                <a:off x="2546" y="128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85" name="Google Shape;5585;p98"/>
              <p:cNvSpPr/>
              <p:nvPr/>
            </p:nvSpPr>
            <p:spPr>
              <a:xfrm>
                <a:off x="2473" y="1395"/>
                <a:ext cx="752"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86" name="Google Shape;5586;p98"/>
              <p:cNvSpPr/>
              <p:nvPr/>
            </p:nvSpPr>
            <p:spPr>
              <a:xfrm>
                <a:off x="1346" y="1144"/>
                <a:ext cx="1547"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5587" name="Google Shape;5587;p98"/>
          <p:cNvCxnSpPr/>
          <p:nvPr/>
        </p:nvCxnSpPr>
        <p:spPr>
          <a:xfrm>
            <a:off x="1808264" y="2029866"/>
            <a:ext cx="3920306" cy="0"/>
          </a:xfrm>
          <a:prstGeom prst="straightConnector1">
            <a:avLst/>
          </a:prstGeom>
          <a:noFill/>
          <a:ln w="38100" cap="flat" cmpd="sng">
            <a:solidFill>
              <a:srgbClr val="3399FF"/>
            </a:solidFill>
            <a:prstDash val="solid"/>
            <a:round/>
            <a:headEnd type="none" w="med" len="med"/>
            <a:tailEnd type="none" w="med" len="med"/>
          </a:ln>
        </p:spPr>
      </p:cxnSp>
      <p:grpSp>
        <p:nvGrpSpPr>
          <p:cNvPr id="5588" name="Google Shape;5588;p98"/>
          <p:cNvGrpSpPr/>
          <p:nvPr/>
        </p:nvGrpSpPr>
        <p:grpSpPr>
          <a:xfrm>
            <a:off x="5598722" y="1799498"/>
            <a:ext cx="738568" cy="489640"/>
            <a:chOff x="912" y="768"/>
            <a:chExt cx="2400" cy="1584"/>
          </a:xfrm>
        </p:grpSpPr>
        <p:sp>
          <p:nvSpPr>
            <p:cNvPr id="5589" name="Google Shape;5589;p98"/>
            <p:cNvSpPr/>
            <p:nvPr/>
          </p:nvSpPr>
          <p:spPr>
            <a:xfrm>
              <a:off x="1751" y="799"/>
              <a:ext cx="1026" cy="62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90" name="Google Shape;5590;p98"/>
            <p:cNvSpPr/>
            <p:nvPr/>
          </p:nvSpPr>
          <p:spPr>
            <a:xfrm>
              <a:off x="1172" y="972"/>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91" name="Google Shape;5591;p98"/>
            <p:cNvSpPr/>
            <p:nvPr/>
          </p:nvSpPr>
          <p:spPr>
            <a:xfrm>
              <a:off x="926" y="1364"/>
              <a:ext cx="521" cy="502"/>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92" name="Google Shape;5592;p98"/>
            <p:cNvSpPr/>
            <p:nvPr/>
          </p:nvSpPr>
          <p:spPr>
            <a:xfrm>
              <a:off x="1085" y="1599"/>
              <a:ext cx="796"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93" name="Google Shape;5593;p98"/>
            <p:cNvSpPr/>
            <p:nvPr/>
          </p:nvSpPr>
          <p:spPr>
            <a:xfrm>
              <a:off x="1664" y="1693"/>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94" name="Google Shape;5594;p98"/>
            <p:cNvSpPr/>
            <p:nvPr/>
          </p:nvSpPr>
          <p:spPr>
            <a:xfrm>
              <a:off x="2445" y="988"/>
              <a:ext cx="751"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95" name="Google Shape;5595;p98"/>
            <p:cNvSpPr/>
            <p:nvPr/>
          </p:nvSpPr>
          <p:spPr>
            <a:xfrm>
              <a:off x="2560" y="1317"/>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96" name="Google Shape;5596;p98"/>
            <p:cNvSpPr/>
            <p:nvPr/>
          </p:nvSpPr>
          <p:spPr>
            <a:xfrm>
              <a:off x="2488" y="1427"/>
              <a:ext cx="752"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597" name="Google Shape;5597;p98"/>
            <p:cNvSpPr/>
            <p:nvPr/>
          </p:nvSpPr>
          <p:spPr>
            <a:xfrm>
              <a:off x="1360" y="1176"/>
              <a:ext cx="1547"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5598" name="Google Shape;5598;p98"/>
            <p:cNvGrpSpPr/>
            <p:nvPr/>
          </p:nvGrpSpPr>
          <p:grpSpPr>
            <a:xfrm>
              <a:off x="912" y="768"/>
              <a:ext cx="2386" cy="1553"/>
              <a:chOff x="912" y="768"/>
              <a:chExt cx="2386" cy="1553"/>
            </a:xfrm>
          </p:grpSpPr>
          <p:sp>
            <p:nvSpPr>
              <p:cNvPr id="5599" name="Google Shape;5599;p98"/>
              <p:cNvSpPr/>
              <p:nvPr/>
            </p:nvSpPr>
            <p:spPr>
              <a:xfrm>
                <a:off x="1736" y="768"/>
                <a:ext cx="1027"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00" name="Google Shape;5600;p98"/>
              <p:cNvSpPr/>
              <p:nvPr/>
            </p:nvSpPr>
            <p:spPr>
              <a:xfrm>
                <a:off x="1158" y="941"/>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01" name="Google Shape;5601;p98"/>
              <p:cNvSpPr/>
              <p:nvPr/>
            </p:nvSpPr>
            <p:spPr>
              <a:xfrm>
                <a:off x="912" y="1333"/>
                <a:ext cx="520" cy="50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02" name="Google Shape;5602;p98"/>
              <p:cNvSpPr/>
              <p:nvPr/>
            </p:nvSpPr>
            <p:spPr>
              <a:xfrm>
                <a:off x="1071" y="1568"/>
                <a:ext cx="795"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03" name="Google Shape;5603;p98"/>
              <p:cNvSpPr/>
              <p:nvPr/>
            </p:nvSpPr>
            <p:spPr>
              <a:xfrm>
                <a:off x="1649" y="1662"/>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04" name="Google Shape;5604;p98"/>
              <p:cNvSpPr/>
              <p:nvPr/>
            </p:nvSpPr>
            <p:spPr>
              <a:xfrm>
                <a:off x="2430" y="95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05" name="Google Shape;5605;p98"/>
              <p:cNvSpPr/>
              <p:nvPr/>
            </p:nvSpPr>
            <p:spPr>
              <a:xfrm>
                <a:off x="2546" y="128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06" name="Google Shape;5606;p98"/>
              <p:cNvSpPr/>
              <p:nvPr/>
            </p:nvSpPr>
            <p:spPr>
              <a:xfrm>
                <a:off x="2473" y="1395"/>
                <a:ext cx="752"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07" name="Google Shape;5607;p98"/>
              <p:cNvSpPr/>
              <p:nvPr/>
            </p:nvSpPr>
            <p:spPr>
              <a:xfrm>
                <a:off x="1346" y="1144"/>
                <a:ext cx="1547"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grpSp>
        <p:nvGrpSpPr>
          <p:cNvPr id="5608" name="Google Shape;5608;p98"/>
          <p:cNvGrpSpPr/>
          <p:nvPr/>
        </p:nvGrpSpPr>
        <p:grpSpPr>
          <a:xfrm>
            <a:off x="4140004" y="1818200"/>
            <a:ext cx="738568" cy="490489"/>
            <a:chOff x="912" y="768"/>
            <a:chExt cx="2400" cy="1584"/>
          </a:xfrm>
        </p:grpSpPr>
        <p:sp>
          <p:nvSpPr>
            <p:cNvPr id="5609" name="Google Shape;5609;p98"/>
            <p:cNvSpPr/>
            <p:nvPr/>
          </p:nvSpPr>
          <p:spPr>
            <a:xfrm>
              <a:off x="1751" y="799"/>
              <a:ext cx="1026" cy="62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10" name="Google Shape;5610;p98"/>
            <p:cNvSpPr/>
            <p:nvPr/>
          </p:nvSpPr>
          <p:spPr>
            <a:xfrm>
              <a:off x="1172" y="972"/>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11" name="Google Shape;5611;p98"/>
            <p:cNvSpPr/>
            <p:nvPr/>
          </p:nvSpPr>
          <p:spPr>
            <a:xfrm>
              <a:off x="926" y="1364"/>
              <a:ext cx="521" cy="502"/>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12" name="Google Shape;5612;p98"/>
            <p:cNvSpPr/>
            <p:nvPr/>
          </p:nvSpPr>
          <p:spPr>
            <a:xfrm>
              <a:off x="1085" y="1599"/>
              <a:ext cx="796"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13" name="Google Shape;5613;p98"/>
            <p:cNvSpPr/>
            <p:nvPr/>
          </p:nvSpPr>
          <p:spPr>
            <a:xfrm>
              <a:off x="1664" y="1693"/>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14" name="Google Shape;5614;p98"/>
            <p:cNvSpPr/>
            <p:nvPr/>
          </p:nvSpPr>
          <p:spPr>
            <a:xfrm>
              <a:off x="2445" y="988"/>
              <a:ext cx="751"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15" name="Google Shape;5615;p98"/>
            <p:cNvSpPr/>
            <p:nvPr/>
          </p:nvSpPr>
          <p:spPr>
            <a:xfrm>
              <a:off x="2560" y="1317"/>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16" name="Google Shape;5616;p98"/>
            <p:cNvSpPr/>
            <p:nvPr/>
          </p:nvSpPr>
          <p:spPr>
            <a:xfrm>
              <a:off x="2488" y="1427"/>
              <a:ext cx="752"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17" name="Google Shape;5617;p98"/>
            <p:cNvSpPr/>
            <p:nvPr/>
          </p:nvSpPr>
          <p:spPr>
            <a:xfrm>
              <a:off x="1360" y="1176"/>
              <a:ext cx="1547"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5618" name="Google Shape;5618;p98"/>
            <p:cNvGrpSpPr/>
            <p:nvPr/>
          </p:nvGrpSpPr>
          <p:grpSpPr>
            <a:xfrm>
              <a:off x="912" y="768"/>
              <a:ext cx="2386" cy="1553"/>
              <a:chOff x="912" y="768"/>
              <a:chExt cx="2386" cy="1553"/>
            </a:xfrm>
          </p:grpSpPr>
          <p:sp>
            <p:nvSpPr>
              <p:cNvPr id="5619" name="Google Shape;5619;p98"/>
              <p:cNvSpPr/>
              <p:nvPr/>
            </p:nvSpPr>
            <p:spPr>
              <a:xfrm>
                <a:off x="1736" y="768"/>
                <a:ext cx="1027"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20" name="Google Shape;5620;p98"/>
              <p:cNvSpPr/>
              <p:nvPr/>
            </p:nvSpPr>
            <p:spPr>
              <a:xfrm>
                <a:off x="1158" y="941"/>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21" name="Google Shape;5621;p98"/>
              <p:cNvSpPr/>
              <p:nvPr/>
            </p:nvSpPr>
            <p:spPr>
              <a:xfrm>
                <a:off x="912" y="1333"/>
                <a:ext cx="520" cy="50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22" name="Google Shape;5622;p98"/>
              <p:cNvSpPr/>
              <p:nvPr/>
            </p:nvSpPr>
            <p:spPr>
              <a:xfrm>
                <a:off x="1071" y="1568"/>
                <a:ext cx="795"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23" name="Google Shape;5623;p98"/>
              <p:cNvSpPr/>
              <p:nvPr/>
            </p:nvSpPr>
            <p:spPr>
              <a:xfrm>
                <a:off x="1649" y="1662"/>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24" name="Google Shape;5624;p98"/>
              <p:cNvSpPr/>
              <p:nvPr/>
            </p:nvSpPr>
            <p:spPr>
              <a:xfrm>
                <a:off x="2430" y="95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25" name="Google Shape;5625;p98"/>
              <p:cNvSpPr/>
              <p:nvPr/>
            </p:nvSpPr>
            <p:spPr>
              <a:xfrm>
                <a:off x="2546" y="128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26" name="Google Shape;5626;p98"/>
              <p:cNvSpPr/>
              <p:nvPr/>
            </p:nvSpPr>
            <p:spPr>
              <a:xfrm>
                <a:off x="2473" y="1395"/>
                <a:ext cx="752"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27" name="Google Shape;5627;p98"/>
              <p:cNvSpPr/>
              <p:nvPr/>
            </p:nvSpPr>
            <p:spPr>
              <a:xfrm>
                <a:off x="1346" y="1144"/>
                <a:ext cx="1547"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grpSp>
        <p:nvGrpSpPr>
          <p:cNvPr id="5628" name="Google Shape;5628;p98"/>
          <p:cNvGrpSpPr/>
          <p:nvPr/>
        </p:nvGrpSpPr>
        <p:grpSpPr>
          <a:xfrm>
            <a:off x="2622347" y="1799498"/>
            <a:ext cx="738568" cy="489640"/>
            <a:chOff x="912" y="768"/>
            <a:chExt cx="2400" cy="1584"/>
          </a:xfrm>
        </p:grpSpPr>
        <p:sp>
          <p:nvSpPr>
            <p:cNvPr id="5629" name="Google Shape;5629;p98"/>
            <p:cNvSpPr/>
            <p:nvPr/>
          </p:nvSpPr>
          <p:spPr>
            <a:xfrm>
              <a:off x="1751" y="799"/>
              <a:ext cx="1026" cy="62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30" name="Google Shape;5630;p98"/>
            <p:cNvSpPr/>
            <p:nvPr/>
          </p:nvSpPr>
          <p:spPr>
            <a:xfrm>
              <a:off x="1172" y="972"/>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31" name="Google Shape;5631;p98"/>
            <p:cNvSpPr/>
            <p:nvPr/>
          </p:nvSpPr>
          <p:spPr>
            <a:xfrm>
              <a:off x="926" y="1364"/>
              <a:ext cx="521" cy="502"/>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32" name="Google Shape;5632;p98"/>
            <p:cNvSpPr/>
            <p:nvPr/>
          </p:nvSpPr>
          <p:spPr>
            <a:xfrm>
              <a:off x="1085" y="1599"/>
              <a:ext cx="796"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33" name="Google Shape;5633;p98"/>
            <p:cNvSpPr/>
            <p:nvPr/>
          </p:nvSpPr>
          <p:spPr>
            <a:xfrm>
              <a:off x="1664" y="1693"/>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34" name="Google Shape;5634;p98"/>
            <p:cNvSpPr/>
            <p:nvPr/>
          </p:nvSpPr>
          <p:spPr>
            <a:xfrm>
              <a:off x="2445" y="988"/>
              <a:ext cx="751"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35" name="Google Shape;5635;p98"/>
            <p:cNvSpPr/>
            <p:nvPr/>
          </p:nvSpPr>
          <p:spPr>
            <a:xfrm>
              <a:off x="2560" y="1317"/>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36" name="Google Shape;5636;p98"/>
            <p:cNvSpPr/>
            <p:nvPr/>
          </p:nvSpPr>
          <p:spPr>
            <a:xfrm>
              <a:off x="2488" y="1427"/>
              <a:ext cx="752"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37" name="Google Shape;5637;p98"/>
            <p:cNvSpPr/>
            <p:nvPr/>
          </p:nvSpPr>
          <p:spPr>
            <a:xfrm>
              <a:off x="1360" y="1176"/>
              <a:ext cx="1547"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5638" name="Google Shape;5638;p98"/>
            <p:cNvGrpSpPr/>
            <p:nvPr/>
          </p:nvGrpSpPr>
          <p:grpSpPr>
            <a:xfrm>
              <a:off x="912" y="768"/>
              <a:ext cx="2386" cy="1553"/>
              <a:chOff x="912" y="768"/>
              <a:chExt cx="2386" cy="1553"/>
            </a:xfrm>
          </p:grpSpPr>
          <p:sp>
            <p:nvSpPr>
              <p:cNvPr id="5639" name="Google Shape;5639;p98"/>
              <p:cNvSpPr/>
              <p:nvPr/>
            </p:nvSpPr>
            <p:spPr>
              <a:xfrm>
                <a:off x="1736" y="768"/>
                <a:ext cx="1027"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40" name="Google Shape;5640;p98"/>
              <p:cNvSpPr/>
              <p:nvPr/>
            </p:nvSpPr>
            <p:spPr>
              <a:xfrm>
                <a:off x="1158" y="941"/>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41" name="Google Shape;5641;p98"/>
              <p:cNvSpPr/>
              <p:nvPr/>
            </p:nvSpPr>
            <p:spPr>
              <a:xfrm>
                <a:off x="912" y="1333"/>
                <a:ext cx="520" cy="50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42" name="Google Shape;5642;p98"/>
              <p:cNvSpPr/>
              <p:nvPr/>
            </p:nvSpPr>
            <p:spPr>
              <a:xfrm>
                <a:off x="1071" y="1568"/>
                <a:ext cx="795"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43" name="Google Shape;5643;p98"/>
              <p:cNvSpPr/>
              <p:nvPr/>
            </p:nvSpPr>
            <p:spPr>
              <a:xfrm>
                <a:off x="1649" y="1662"/>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44" name="Google Shape;5644;p98"/>
              <p:cNvSpPr/>
              <p:nvPr/>
            </p:nvSpPr>
            <p:spPr>
              <a:xfrm>
                <a:off x="2430" y="95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45" name="Google Shape;5645;p98"/>
              <p:cNvSpPr/>
              <p:nvPr/>
            </p:nvSpPr>
            <p:spPr>
              <a:xfrm>
                <a:off x="2546" y="128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46" name="Google Shape;5646;p98"/>
              <p:cNvSpPr/>
              <p:nvPr/>
            </p:nvSpPr>
            <p:spPr>
              <a:xfrm>
                <a:off x="2473" y="1395"/>
                <a:ext cx="752"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647" name="Google Shape;5647;p98"/>
              <p:cNvSpPr/>
              <p:nvPr/>
            </p:nvSpPr>
            <p:spPr>
              <a:xfrm>
                <a:off x="1346" y="1144"/>
                <a:ext cx="1547"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sp>
        <p:nvSpPr>
          <p:cNvPr id="5648" name="Google Shape;5648;p98"/>
          <p:cNvSpPr txBox="1"/>
          <p:nvPr/>
        </p:nvSpPr>
        <p:spPr>
          <a:xfrm>
            <a:off x="1124816" y="1865271"/>
            <a:ext cx="646331"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0000CC"/>
                </a:solidFill>
                <a:latin typeface="Microsoft Yahei"/>
                <a:ea typeface="Microsoft Yahei"/>
                <a:cs typeface="Microsoft Yahei"/>
                <a:sym typeface="Microsoft Yahei"/>
              </a:rPr>
              <a:t>网</a:t>
            </a:r>
            <a:r>
              <a:rPr lang="en-US" sz="917" b="1" dirty="0">
                <a:solidFill>
                  <a:srgbClr val="0000CC"/>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0000CC"/>
                </a:solidFill>
                <a:latin typeface="Microsoft Yahei"/>
                <a:ea typeface="Microsoft Yahei"/>
                <a:cs typeface="Microsoft Yahei"/>
                <a:sym typeface="Microsoft Yahei"/>
              </a:rPr>
              <a:t>15.0.0.0</a:t>
            </a:r>
            <a:endParaRPr dirty="0">
              <a:latin typeface="Microsoft YaHei" panose="020B0503020204020204" pitchFamily="34" charset="-122"/>
              <a:ea typeface="Microsoft YaHei" panose="020B0503020204020204" pitchFamily="34" charset="-122"/>
            </a:endParaRPr>
          </a:p>
        </p:txBody>
      </p:sp>
      <p:sp>
        <p:nvSpPr>
          <p:cNvPr id="5649" name="Google Shape;5649;p98"/>
          <p:cNvSpPr txBox="1"/>
          <p:nvPr/>
        </p:nvSpPr>
        <p:spPr>
          <a:xfrm>
            <a:off x="5682604" y="1865271"/>
            <a:ext cx="646331"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0000CC"/>
                </a:solidFill>
                <a:latin typeface="Microsoft Yahei"/>
                <a:ea typeface="Microsoft Yahei"/>
                <a:cs typeface="Microsoft Yahei"/>
                <a:sym typeface="Microsoft Yahei"/>
              </a:rPr>
              <a:t>网</a:t>
            </a:r>
            <a:r>
              <a:rPr lang="en-US" sz="917" b="1" dirty="0">
                <a:solidFill>
                  <a:srgbClr val="0000CC"/>
                </a:solidFill>
                <a:latin typeface="Microsoft Yahei"/>
                <a:ea typeface="Microsoft Yahei"/>
                <a:cs typeface="Microsoft Yahei"/>
                <a:sym typeface="Microsoft Yahei"/>
              </a:rPr>
              <a:t> 4</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0000CC"/>
                </a:solidFill>
                <a:latin typeface="Microsoft Yahei"/>
                <a:ea typeface="Microsoft Yahei"/>
                <a:cs typeface="Microsoft Yahei"/>
                <a:sym typeface="Microsoft Yahei"/>
              </a:rPr>
              <a:t>40.0.0.0</a:t>
            </a:r>
            <a:endParaRPr dirty="0">
              <a:latin typeface="Microsoft YaHei" panose="020B0503020204020204" pitchFamily="34" charset="-122"/>
              <a:ea typeface="Microsoft YaHei" panose="020B0503020204020204" pitchFamily="34" charset="-122"/>
            </a:endParaRPr>
          </a:p>
        </p:txBody>
      </p:sp>
      <p:sp>
        <p:nvSpPr>
          <p:cNvPr id="5650" name="Google Shape;5650;p98"/>
          <p:cNvSpPr txBox="1"/>
          <p:nvPr/>
        </p:nvSpPr>
        <p:spPr>
          <a:xfrm>
            <a:off x="4205254" y="1865271"/>
            <a:ext cx="646331"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0000CC"/>
                </a:solidFill>
                <a:latin typeface="Microsoft Yahei"/>
                <a:ea typeface="Microsoft Yahei"/>
                <a:cs typeface="Microsoft Yahei"/>
                <a:sym typeface="Microsoft Yahei"/>
              </a:rPr>
              <a:t>网</a:t>
            </a:r>
            <a:r>
              <a:rPr lang="en-US" sz="917" b="1" dirty="0">
                <a:solidFill>
                  <a:srgbClr val="0000CC"/>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0000CC"/>
                </a:solidFill>
                <a:latin typeface="Microsoft Yahei"/>
                <a:ea typeface="Microsoft Yahei"/>
                <a:cs typeface="Microsoft Yahei"/>
                <a:sym typeface="Microsoft Yahei"/>
              </a:rPr>
              <a:t>30.0.0.0</a:t>
            </a:r>
            <a:endParaRPr dirty="0">
              <a:latin typeface="Microsoft YaHei" panose="020B0503020204020204" pitchFamily="34" charset="-122"/>
              <a:ea typeface="Microsoft YaHei" panose="020B0503020204020204" pitchFamily="34" charset="-122"/>
            </a:endParaRPr>
          </a:p>
        </p:txBody>
      </p:sp>
      <p:sp>
        <p:nvSpPr>
          <p:cNvPr id="5651" name="Google Shape;5651;p98"/>
          <p:cNvSpPr txBox="1"/>
          <p:nvPr/>
        </p:nvSpPr>
        <p:spPr>
          <a:xfrm>
            <a:off x="2687596" y="1865271"/>
            <a:ext cx="646331"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0000CC"/>
                </a:solidFill>
                <a:latin typeface="Microsoft Yahei"/>
                <a:ea typeface="Microsoft Yahei"/>
                <a:cs typeface="Microsoft Yahei"/>
                <a:sym typeface="Microsoft Yahei"/>
              </a:rPr>
              <a:t>网</a:t>
            </a:r>
            <a:r>
              <a:rPr lang="en-US" sz="917" b="1" dirty="0">
                <a:solidFill>
                  <a:srgbClr val="0000CC"/>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0000CC"/>
                </a:solidFill>
                <a:latin typeface="Microsoft Yahei"/>
                <a:ea typeface="Microsoft Yahei"/>
                <a:cs typeface="Microsoft Yahei"/>
                <a:sym typeface="Microsoft Yahei"/>
              </a:rPr>
              <a:t>20.0.0.0</a:t>
            </a:r>
            <a:endParaRPr dirty="0">
              <a:latin typeface="Microsoft YaHei" panose="020B0503020204020204" pitchFamily="34" charset="-122"/>
              <a:ea typeface="Microsoft YaHei" panose="020B0503020204020204" pitchFamily="34" charset="-122"/>
            </a:endParaRPr>
          </a:p>
        </p:txBody>
      </p:sp>
      <p:sp>
        <p:nvSpPr>
          <p:cNvPr id="5652" name="Google Shape;5652;p98"/>
          <p:cNvSpPr txBox="1"/>
          <p:nvPr/>
        </p:nvSpPr>
        <p:spPr>
          <a:xfrm>
            <a:off x="1508048" y="1597182"/>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15.0.0.4</a:t>
            </a:r>
            <a:endParaRPr dirty="0">
              <a:latin typeface="Microsoft YaHei" panose="020B0503020204020204" pitchFamily="34" charset="-122"/>
              <a:ea typeface="Microsoft YaHei" panose="020B0503020204020204" pitchFamily="34" charset="-122"/>
            </a:endParaRPr>
          </a:p>
        </p:txBody>
      </p:sp>
      <p:sp>
        <p:nvSpPr>
          <p:cNvPr id="5653" name="Google Shape;5653;p98"/>
          <p:cNvSpPr txBox="1"/>
          <p:nvPr/>
        </p:nvSpPr>
        <p:spPr>
          <a:xfrm>
            <a:off x="5253381" y="1597182"/>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40.0.0.4</a:t>
            </a:r>
            <a:endParaRPr dirty="0">
              <a:latin typeface="Microsoft YaHei" panose="020B0503020204020204" pitchFamily="34" charset="-122"/>
              <a:ea typeface="Microsoft YaHei" panose="020B0503020204020204" pitchFamily="34" charset="-122"/>
            </a:endParaRPr>
          </a:p>
        </p:txBody>
      </p:sp>
      <p:sp>
        <p:nvSpPr>
          <p:cNvPr id="5654" name="Google Shape;5654;p98"/>
          <p:cNvSpPr txBox="1"/>
          <p:nvPr/>
        </p:nvSpPr>
        <p:spPr>
          <a:xfrm>
            <a:off x="3829659" y="1597182"/>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30.0.0.2</a:t>
            </a:r>
            <a:endParaRPr dirty="0">
              <a:latin typeface="Microsoft YaHei" panose="020B0503020204020204" pitchFamily="34" charset="-122"/>
              <a:ea typeface="Microsoft YaHei" panose="020B0503020204020204" pitchFamily="34" charset="-122"/>
            </a:endParaRPr>
          </a:p>
        </p:txBody>
      </p:sp>
      <p:sp>
        <p:nvSpPr>
          <p:cNvPr id="5655" name="Google Shape;5655;p98"/>
          <p:cNvSpPr txBox="1"/>
          <p:nvPr/>
        </p:nvSpPr>
        <p:spPr>
          <a:xfrm>
            <a:off x="3103983" y="1597182"/>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20.0.0.9</a:t>
            </a:r>
            <a:endParaRPr dirty="0">
              <a:latin typeface="Microsoft YaHei" panose="020B0503020204020204" pitchFamily="34" charset="-122"/>
              <a:ea typeface="Microsoft YaHei" panose="020B0503020204020204" pitchFamily="34" charset="-122"/>
            </a:endParaRPr>
          </a:p>
        </p:txBody>
      </p:sp>
      <p:sp>
        <p:nvSpPr>
          <p:cNvPr id="5656" name="Google Shape;5656;p98"/>
          <p:cNvSpPr txBox="1"/>
          <p:nvPr/>
        </p:nvSpPr>
        <p:spPr>
          <a:xfrm>
            <a:off x="2218069" y="1597182"/>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20.0.0.7</a:t>
            </a:r>
            <a:endParaRPr dirty="0">
              <a:latin typeface="Microsoft YaHei" panose="020B0503020204020204" pitchFamily="34" charset="-122"/>
              <a:ea typeface="Microsoft YaHei" panose="020B0503020204020204" pitchFamily="34" charset="-122"/>
            </a:endParaRPr>
          </a:p>
        </p:txBody>
      </p:sp>
      <p:cxnSp>
        <p:nvCxnSpPr>
          <p:cNvPr id="5657" name="Google Shape;5657;p98"/>
          <p:cNvCxnSpPr/>
          <p:nvPr/>
        </p:nvCxnSpPr>
        <p:spPr>
          <a:xfrm>
            <a:off x="1899434" y="1813099"/>
            <a:ext cx="0" cy="216768"/>
          </a:xfrm>
          <a:prstGeom prst="straightConnector1">
            <a:avLst/>
          </a:prstGeom>
          <a:noFill/>
          <a:ln w="28575" cap="flat" cmpd="sng">
            <a:solidFill>
              <a:srgbClr val="CC00CC"/>
            </a:solidFill>
            <a:prstDash val="solid"/>
            <a:round/>
            <a:headEnd type="none" w="med" len="med"/>
            <a:tailEnd type="triangle" w="med" len="med"/>
          </a:ln>
        </p:spPr>
      </p:cxnSp>
      <p:cxnSp>
        <p:nvCxnSpPr>
          <p:cNvPr id="5658" name="Google Shape;5658;p98"/>
          <p:cNvCxnSpPr/>
          <p:nvPr/>
        </p:nvCxnSpPr>
        <p:spPr>
          <a:xfrm>
            <a:off x="2538544" y="1813099"/>
            <a:ext cx="0" cy="216768"/>
          </a:xfrm>
          <a:prstGeom prst="straightConnector1">
            <a:avLst/>
          </a:prstGeom>
          <a:noFill/>
          <a:ln w="28575" cap="flat" cmpd="sng">
            <a:solidFill>
              <a:srgbClr val="CC00CC"/>
            </a:solidFill>
            <a:prstDash val="solid"/>
            <a:round/>
            <a:headEnd type="none" w="med" len="med"/>
            <a:tailEnd type="triangle" w="med" len="med"/>
          </a:ln>
        </p:spPr>
      </p:cxnSp>
      <p:cxnSp>
        <p:nvCxnSpPr>
          <p:cNvPr id="5659" name="Google Shape;5659;p98"/>
          <p:cNvCxnSpPr/>
          <p:nvPr/>
        </p:nvCxnSpPr>
        <p:spPr>
          <a:xfrm>
            <a:off x="4913565" y="1813099"/>
            <a:ext cx="0" cy="216768"/>
          </a:xfrm>
          <a:prstGeom prst="straightConnector1">
            <a:avLst/>
          </a:prstGeom>
          <a:noFill/>
          <a:ln w="28575" cap="flat" cmpd="sng">
            <a:solidFill>
              <a:srgbClr val="CC00CC"/>
            </a:solidFill>
            <a:prstDash val="solid"/>
            <a:round/>
            <a:headEnd type="none" w="med" len="med"/>
            <a:tailEnd type="triangle" w="med" len="med"/>
          </a:ln>
        </p:spPr>
      </p:cxnSp>
      <p:cxnSp>
        <p:nvCxnSpPr>
          <p:cNvPr id="5660" name="Google Shape;5660;p98"/>
          <p:cNvCxnSpPr/>
          <p:nvPr/>
        </p:nvCxnSpPr>
        <p:spPr>
          <a:xfrm>
            <a:off x="3467953" y="1813099"/>
            <a:ext cx="0" cy="216768"/>
          </a:xfrm>
          <a:prstGeom prst="straightConnector1">
            <a:avLst/>
          </a:prstGeom>
          <a:noFill/>
          <a:ln w="28575" cap="flat" cmpd="sng">
            <a:solidFill>
              <a:srgbClr val="CC00CC"/>
            </a:solidFill>
            <a:prstDash val="solid"/>
            <a:round/>
            <a:headEnd type="none" w="med" len="med"/>
            <a:tailEnd type="triangle" w="med" len="med"/>
          </a:ln>
        </p:spPr>
      </p:cxnSp>
      <p:cxnSp>
        <p:nvCxnSpPr>
          <p:cNvPr id="5661" name="Google Shape;5661;p98"/>
          <p:cNvCxnSpPr/>
          <p:nvPr/>
        </p:nvCxnSpPr>
        <p:spPr>
          <a:xfrm>
            <a:off x="5553597" y="1802048"/>
            <a:ext cx="0" cy="215918"/>
          </a:xfrm>
          <a:prstGeom prst="straightConnector1">
            <a:avLst/>
          </a:prstGeom>
          <a:noFill/>
          <a:ln w="28575" cap="flat" cmpd="sng">
            <a:solidFill>
              <a:srgbClr val="CC00CC"/>
            </a:solidFill>
            <a:prstDash val="solid"/>
            <a:round/>
            <a:headEnd type="none" w="med" len="med"/>
            <a:tailEnd type="triangle" w="med" len="med"/>
          </a:ln>
        </p:spPr>
      </p:cxnSp>
      <p:cxnSp>
        <p:nvCxnSpPr>
          <p:cNvPr id="5662" name="Google Shape;5662;p98"/>
          <p:cNvCxnSpPr/>
          <p:nvPr/>
        </p:nvCxnSpPr>
        <p:spPr>
          <a:xfrm>
            <a:off x="4092116" y="1813099"/>
            <a:ext cx="0" cy="216768"/>
          </a:xfrm>
          <a:prstGeom prst="straightConnector1">
            <a:avLst/>
          </a:prstGeom>
          <a:noFill/>
          <a:ln w="28575" cap="flat" cmpd="sng">
            <a:solidFill>
              <a:srgbClr val="CC00CC"/>
            </a:solidFill>
            <a:prstDash val="solid"/>
            <a:round/>
            <a:headEnd type="none" w="med" len="med"/>
            <a:tailEnd type="triangle" w="med" len="med"/>
          </a:ln>
        </p:spPr>
      </p:cxnSp>
      <p:sp>
        <p:nvSpPr>
          <p:cNvPr id="5663" name="Google Shape;5663;p98"/>
          <p:cNvSpPr/>
          <p:nvPr/>
        </p:nvSpPr>
        <p:spPr>
          <a:xfrm>
            <a:off x="2282532" y="2641915"/>
            <a:ext cx="2922963" cy="952077"/>
          </a:xfrm>
          <a:prstGeom prst="rect">
            <a:avLst/>
          </a:prstGeom>
          <a:solidFill>
            <a:srgbClr val="00FFFF"/>
          </a:solid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5664" name="Google Shape;5664;p98"/>
          <p:cNvCxnSpPr/>
          <p:nvPr/>
        </p:nvCxnSpPr>
        <p:spPr>
          <a:xfrm>
            <a:off x="2282532" y="2902037"/>
            <a:ext cx="2922963" cy="0"/>
          </a:xfrm>
          <a:prstGeom prst="straightConnector1">
            <a:avLst/>
          </a:prstGeom>
          <a:noFill/>
          <a:ln w="19050" cap="flat" cmpd="sng">
            <a:solidFill>
              <a:srgbClr val="00B050"/>
            </a:solidFill>
            <a:prstDash val="solid"/>
            <a:round/>
            <a:headEnd type="none" w="med" len="med"/>
            <a:tailEnd type="none" w="med" len="med"/>
          </a:ln>
        </p:spPr>
      </p:cxnSp>
      <p:sp>
        <p:nvSpPr>
          <p:cNvPr id="5665" name="Google Shape;5665;p98"/>
          <p:cNvSpPr txBox="1"/>
          <p:nvPr/>
        </p:nvSpPr>
        <p:spPr>
          <a:xfrm>
            <a:off x="2288977" y="2654667"/>
            <a:ext cx="133882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目的主机所在的网络</a:t>
            </a:r>
            <a:endParaRPr dirty="0">
              <a:latin typeface="Microsoft YaHei" panose="020B0503020204020204" pitchFamily="34" charset="-122"/>
              <a:ea typeface="Microsoft YaHei" panose="020B0503020204020204" pitchFamily="34" charset="-122"/>
            </a:endParaRPr>
          </a:p>
        </p:txBody>
      </p:sp>
      <p:sp>
        <p:nvSpPr>
          <p:cNvPr id="5666" name="Google Shape;5666;p98"/>
          <p:cNvSpPr txBox="1"/>
          <p:nvPr/>
        </p:nvSpPr>
        <p:spPr>
          <a:xfrm>
            <a:off x="4047912" y="2652116"/>
            <a:ext cx="8258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下一跳地址</a:t>
            </a:r>
            <a:endParaRPr dirty="0">
              <a:latin typeface="Microsoft YaHei" panose="020B0503020204020204" pitchFamily="34" charset="-122"/>
              <a:ea typeface="Microsoft YaHei" panose="020B0503020204020204" pitchFamily="34" charset="-122"/>
            </a:endParaRPr>
          </a:p>
        </p:txBody>
      </p:sp>
      <p:cxnSp>
        <p:nvCxnSpPr>
          <p:cNvPr id="5667" name="Google Shape;5667;p98"/>
          <p:cNvCxnSpPr/>
          <p:nvPr/>
        </p:nvCxnSpPr>
        <p:spPr>
          <a:xfrm>
            <a:off x="3744013" y="2641915"/>
            <a:ext cx="0" cy="952077"/>
          </a:xfrm>
          <a:prstGeom prst="straightConnector1">
            <a:avLst/>
          </a:prstGeom>
          <a:noFill/>
          <a:ln w="19050" cap="flat" cmpd="sng">
            <a:solidFill>
              <a:srgbClr val="00B050"/>
            </a:solidFill>
            <a:prstDash val="solid"/>
            <a:round/>
            <a:headEnd type="none" w="med" len="med"/>
            <a:tailEnd type="none" w="med" len="med"/>
          </a:ln>
        </p:spPr>
      </p:cxnSp>
      <p:cxnSp>
        <p:nvCxnSpPr>
          <p:cNvPr id="5668" name="Google Shape;5668;p98"/>
          <p:cNvCxnSpPr/>
          <p:nvPr/>
        </p:nvCxnSpPr>
        <p:spPr>
          <a:xfrm>
            <a:off x="2282532" y="3074600"/>
            <a:ext cx="2922963" cy="0"/>
          </a:xfrm>
          <a:prstGeom prst="straightConnector1">
            <a:avLst/>
          </a:prstGeom>
          <a:noFill/>
          <a:ln w="19050" cap="flat" cmpd="sng">
            <a:solidFill>
              <a:srgbClr val="00B050"/>
            </a:solidFill>
            <a:prstDash val="solid"/>
            <a:round/>
            <a:headEnd type="none" w="med" len="med"/>
            <a:tailEnd type="none" w="med" len="med"/>
          </a:ln>
        </p:spPr>
      </p:cxnSp>
      <p:cxnSp>
        <p:nvCxnSpPr>
          <p:cNvPr id="5669" name="Google Shape;5669;p98"/>
          <p:cNvCxnSpPr/>
          <p:nvPr/>
        </p:nvCxnSpPr>
        <p:spPr>
          <a:xfrm>
            <a:off x="2282532" y="3248014"/>
            <a:ext cx="2922963" cy="0"/>
          </a:xfrm>
          <a:prstGeom prst="straightConnector1">
            <a:avLst/>
          </a:prstGeom>
          <a:noFill/>
          <a:ln w="19050" cap="flat" cmpd="sng">
            <a:solidFill>
              <a:srgbClr val="00B050"/>
            </a:solidFill>
            <a:prstDash val="solid"/>
            <a:round/>
            <a:headEnd type="none" w="med" len="med"/>
            <a:tailEnd type="none" w="med" len="med"/>
          </a:ln>
        </p:spPr>
      </p:cxnSp>
      <p:cxnSp>
        <p:nvCxnSpPr>
          <p:cNvPr id="5670" name="Google Shape;5670;p98"/>
          <p:cNvCxnSpPr/>
          <p:nvPr/>
        </p:nvCxnSpPr>
        <p:spPr>
          <a:xfrm>
            <a:off x="2282532" y="3421428"/>
            <a:ext cx="2922963" cy="0"/>
          </a:xfrm>
          <a:prstGeom prst="straightConnector1">
            <a:avLst/>
          </a:prstGeom>
          <a:noFill/>
          <a:ln w="19050" cap="flat" cmpd="sng">
            <a:solidFill>
              <a:srgbClr val="00B050"/>
            </a:solidFill>
            <a:prstDash val="solid"/>
            <a:round/>
            <a:headEnd type="none" w="med" len="med"/>
            <a:tailEnd type="none" w="med" len="med"/>
          </a:ln>
        </p:spPr>
      </p:cxnSp>
      <p:sp>
        <p:nvSpPr>
          <p:cNvPr id="5671" name="Google Shape;5671;p98"/>
          <p:cNvSpPr txBox="1"/>
          <p:nvPr/>
        </p:nvSpPr>
        <p:spPr>
          <a:xfrm>
            <a:off x="2677601" y="2874836"/>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20.0.0.0</a:t>
            </a:r>
            <a:endParaRPr dirty="0">
              <a:latin typeface="Microsoft YaHei" panose="020B0503020204020204" pitchFamily="34" charset="-122"/>
              <a:ea typeface="Microsoft YaHei" panose="020B0503020204020204" pitchFamily="34" charset="-122"/>
            </a:endParaRPr>
          </a:p>
        </p:txBody>
      </p:sp>
      <p:sp>
        <p:nvSpPr>
          <p:cNvPr id="5672" name="Google Shape;5672;p98"/>
          <p:cNvSpPr txBox="1"/>
          <p:nvPr/>
        </p:nvSpPr>
        <p:spPr>
          <a:xfrm>
            <a:off x="2677601" y="3043148"/>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30.0.0.0</a:t>
            </a:r>
            <a:endParaRPr dirty="0">
              <a:latin typeface="Microsoft YaHei" panose="020B0503020204020204" pitchFamily="34" charset="-122"/>
              <a:ea typeface="Microsoft YaHei" panose="020B0503020204020204" pitchFamily="34" charset="-122"/>
            </a:endParaRPr>
          </a:p>
        </p:txBody>
      </p:sp>
      <p:sp>
        <p:nvSpPr>
          <p:cNvPr id="5673" name="Google Shape;5673;p98"/>
          <p:cNvSpPr txBox="1"/>
          <p:nvPr/>
        </p:nvSpPr>
        <p:spPr>
          <a:xfrm>
            <a:off x="2677601" y="3228465"/>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15.0.0.0</a:t>
            </a:r>
            <a:endParaRPr dirty="0">
              <a:latin typeface="Microsoft YaHei" panose="020B0503020204020204" pitchFamily="34" charset="-122"/>
              <a:ea typeface="Microsoft YaHei" panose="020B0503020204020204" pitchFamily="34" charset="-122"/>
            </a:endParaRPr>
          </a:p>
        </p:txBody>
      </p:sp>
      <p:sp>
        <p:nvSpPr>
          <p:cNvPr id="5674" name="Google Shape;5674;p98"/>
          <p:cNvSpPr txBox="1"/>
          <p:nvPr/>
        </p:nvSpPr>
        <p:spPr>
          <a:xfrm>
            <a:off x="2677601" y="3388277"/>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40.0.0.0</a:t>
            </a:r>
            <a:endParaRPr dirty="0">
              <a:latin typeface="Microsoft YaHei" panose="020B0503020204020204" pitchFamily="34" charset="-122"/>
              <a:ea typeface="Microsoft YaHei" panose="020B0503020204020204" pitchFamily="34" charset="-122"/>
            </a:endParaRPr>
          </a:p>
        </p:txBody>
      </p:sp>
      <p:sp>
        <p:nvSpPr>
          <p:cNvPr id="5675" name="Google Shape;5675;p98"/>
          <p:cNvSpPr txBox="1"/>
          <p:nvPr/>
        </p:nvSpPr>
        <p:spPr>
          <a:xfrm>
            <a:off x="4102247" y="3221663"/>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20.0.0.7</a:t>
            </a:r>
            <a:endParaRPr dirty="0">
              <a:latin typeface="Microsoft YaHei" panose="020B0503020204020204" pitchFamily="34" charset="-122"/>
              <a:ea typeface="Microsoft YaHei" panose="020B0503020204020204" pitchFamily="34" charset="-122"/>
            </a:endParaRPr>
          </a:p>
        </p:txBody>
      </p:sp>
      <p:sp>
        <p:nvSpPr>
          <p:cNvPr id="5676" name="Google Shape;5676;p98"/>
          <p:cNvSpPr txBox="1"/>
          <p:nvPr/>
        </p:nvSpPr>
        <p:spPr>
          <a:xfrm>
            <a:off x="4102247" y="3395078"/>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30.0.0.1</a:t>
            </a:r>
            <a:endParaRPr dirty="0">
              <a:latin typeface="Microsoft YaHei" panose="020B0503020204020204" pitchFamily="34" charset="-122"/>
              <a:ea typeface="Microsoft YaHei" panose="020B0503020204020204" pitchFamily="34" charset="-122"/>
            </a:endParaRPr>
          </a:p>
        </p:txBody>
      </p:sp>
      <p:sp>
        <p:nvSpPr>
          <p:cNvPr id="5677" name="Google Shape;5677;p98"/>
          <p:cNvSpPr txBox="1"/>
          <p:nvPr/>
        </p:nvSpPr>
        <p:spPr>
          <a:xfrm>
            <a:off x="3847154" y="3057599"/>
            <a:ext cx="11993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直接交付，接口</a:t>
            </a:r>
            <a:r>
              <a:rPr lang="en-US" sz="1000"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5678" name="Google Shape;5678;p98"/>
          <p:cNvSpPr txBox="1"/>
          <p:nvPr/>
        </p:nvSpPr>
        <p:spPr>
          <a:xfrm>
            <a:off x="3847154" y="2873136"/>
            <a:ext cx="11993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直接交付，接口</a:t>
            </a:r>
            <a:r>
              <a:rPr lang="en-US" sz="1000" b="1" dirty="0">
                <a:solidFill>
                  <a:schemeClr val="dk1"/>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sp>
        <p:nvSpPr>
          <p:cNvPr id="5679" name="Google Shape;5679;p98"/>
          <p:cNvSpPr txBox="1"/>
          <p:nvPr/>
        </p:nvSpPr>
        <p:spPr>
          <a:xfrm>
            <a:off x="3011564" y="2364462"/>
            <a:ext cx="1483099"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路由器</a:t>
            </a:r>
            <a:r>
              <a:rPr lang="en-US" sz="1167" b="1" dirty="0">
                <a:solidFill>
                  <a:schemeClr val="dk1"/>
                </a:solidFill>
                <a:latin typeface="Microsoft Yahei"/>
                <a:ea typeface="Microsoft Yahei"/>
                <a:cs typeface="Microsoft Yahei"/>
                <a:sym typeface="Microsoft Yahei"/>
              </a:rPr>
              <a:t> R</a:t>
            </a:r>
            <a:r>
              <a:rPr lang="en-US" sz="1167" b="1" baseline="-25000" dirty="0">
                <a:solidFill>
                  <a:schemeClr val="dk1"/>
                </a:solidFill>
                <a:latin typeface="Microsoft Yahei"/>
                <a:ea typeface="Microsoft Yahei"/>
                <a:cs typeface="Microsoft Yahei"/>
                <a:sym typeface="Microsoft Yahei"/>
              </a:rPr>
              <a:t>2</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的路由表</a:t>
            </a:r>
            <a:endParaRPr dirty="0">
              <a:latin typeface="Microsoft YaHei" panose="020B0503020204020204" pitchFamily="34" charset="-122"/>
              <a:ea typeface="Microsoft YaHei" panose="020B0503020204020204" pitchFamily="34" charset="-122"/>
            </a:endParaRPr>
          </a:p>
        </p:txBody>
      </p:sp>
      <p:sp>
        <p:nvSpPr>
          <p:cNvPr id="5680" name="Google Shape;5680;p98"/>
          <p:cNvSpPr txBox="1"/>
          <p:nvPr/>
        </p:nvSpPr>
        <p:spPr>
          <a:xfrm>
            <a:off x="4568227" y="1597182"/>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30.0.0.1</a:t>
            </a:r>
            <a:endParaRPr dirty="0">
              <a:latin typeface="Microsoft YaHei" panose="020B0503020204020204" pitchFamily="34" charset="-122"/>
              <a:ea typeface="Microsoft YaHei" panose="020B0503020204020204" pitchFamily="34" charset="-122"/>
            </a:endParaRPr>
          </a:p>
        </p:txBody>
      </p:sp>
      <p:cxnSp>
        <p:nvCxnSpPr>
          <p:cNvPr id="5681" name="Google Shape;5681;p98"/>
          <p:cNvCxnSpPr/>
          <p:nvPr/>
        </p:nvCxnSpPr>
        <p:spPr>
          <a:xfrm rot="10800000" flipH="1">
            <a:off x="1094560" y="4115683"/>
            <a:ext cx="5098148" cy="8501"/>
          </a:xfrm>
          <a:prstGeom prst="straightConnector1">
            <a:avLst/>
          </a:prstGeom>
          <a:noFill/>
          <a:ln w="38100" cap="flat" cmpd="sng">
            <a:solidFill>
              <a:srgbClr val="3399FF"/>
            </a:solidFill>
            <a:prstDash val="solid"/>
            <a:round/>
            <a:headEnd type="none" w="med" len="med"/>
            <a:tailEnd type="none" w="med" len="med"/>
          </a:ln>
        </p:spPr>
      </p:cxnSp>
      <p:sp>
        <p:nvSpPr>
          <p:cNvPr id="5682" name="Google Shape;5682;p98"/>
          <p:cNvSpPr txBox="1"/>
          <p:nvPr/>
        </p:nvSpPr>
        <p:spPr>
          <a:xfrm>
            <a:off x="1549490" y="3682996"/>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15.0.0.4</a:t>
            </a:r>
            <a:endParaRPr sz="1000" b="1">
              <a:solidFill>
                <a:schemeClr val="dk1"/>
              </a:solidFill>
              <a:latin typeface="Microsoft Yahei"/>
              <a:ea typeface="Microsoft Yahei"/>
              <a:cs typeface="Microsoft Yahei"/>
              <a:sym typeface="Microsoft Yahei"/>
            </a:endParaRPr>
          </a:p>
        </p:txBody>
      </p:sp>
      <p:sp>
        <p:nvSpPr>
          <p:cNvPr id="5683" name="Google Shape;5683;p98"/>
          <p:cNvSpPr txBox="1"/>
          <p:nvPr/>
        </p:nvSpPr>
        <p:spPr>
          <a:xfrm>
            <a:off x="5313240" y="3682996"/>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40.0.0.4</a:t>
            </a:r>
            <a:endParaRPr dirty="0">
              <a:latin typeface="Microsoft YaHei" panose="020B0503020204020204" pitchFamily="34" charset="-122"/>
              <a:ea typeface="Microsoft YaHei" panose="020B0503020204020204" pitchFamily="34" charset="-122"/>
            </a:endParaRPr>
          </a:p>
        </p:txBody>
      </p:sp>
      <p:sp>
        <p:nvSpPr>
          <p:cNvPr id="5684" name="Google Shape;5684;p98"/>
          <p:cNvSpPr txBox="1"/>
          <p:nvPr/>
        </p:nvSpPr>
        <p:spPr>
          <a:xfrm>
            <a:off x="3805715" y="3682996"/>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30.0.0.2</a:t>
            </a:r>
            <a:endParaRPr dirty="0">
              <a:latin typeface="Microsoft YaHei" panose="020B0503020204020204" pitchFamily="34" charset="-122"/>
              <a:ea typeface="Microsoft YaHei" panose="020B0503020204020204" pitchFamily="34" charset="-122"/>
            </a:endParaRPr>
          </a:p>
        </p:txBody>
      </p:sp>
      <p:sp>
        <p:nvSpPr>
          <p:cNvPr id="5685" name="Google Shape;5685;p98"/>
          <p:cNvSpPr txBox="1"/>
          <p:nvPr/>
        </p:nvSpPr>
        <p:spPr>
          <a:xfrm>
            <a:off x="3053331" y="3682996"/>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20.0.0.9</a:t>
            </a:r>
            <a:endParaRPr dirty="0">
              <a:latin typeface="Microsoft YaHei" panose="020B0503020204020204" pitchFamily="34" charset="-122"/>
              <a:ea typeface="Microsoft YaHei" panose="020B0503020204020204" pitchFamily="34" charset="-122"/>
            </a:endParaRPr>
          </a:p>
        </p:txBody>
      </p:sp>
      <p:sp>
        <p:nvSpPr>
          <p:cNvPr id="5686" name="Google Shape;5686;p98"/>
          <p:cNvSpPr txBox="1"/>
          <p:nvPr/>
        </p:nvSpPr>
        <p:spPr>
          <a:xfrm>
            <a:off x="2301870" y="3682996"/>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20.0.0.7</a:t>
            </a:r>
            <a:endParaRPr dirty="0">
              <a:latin typeface="Microsoft YaHei" panose="020B0503020204020204" pitchFamily="34" charset="-122"/>
              <a:ea typeface="Microsoft YaHei" panose="020B0503020204020204" pitchFamily="34" charset="-122"/>
            </a:endParaRPr>
          </a:p>
        </p:txBody>
      </p:sp>
      <p:cxnSp>
        <p:nvCxnSpPr>
          <p:cNvPr id="5687" name="Google Shape;5687;p98"/>
          <p:cNvCxnSpPr/>
          <p:nvPr/>
        </p:nvCxnSpPr>
        <p:spPr>
          <a:xfrm>
            <a:off x="1899434" y="3899765"/>
            <a:ext cx="0" cy="215918"/>
          </a:xfrm>
          <a:prstGeom prst="straightConnector1">
            <a:avLst/>
          </a:prstGeom>
          <a:noFill/>
          <a:ln w="28575" cap="flat" cmpd="sng">
            <a:solidFill>
              <a:srgbClr val="CC00CC"/>
            </a:solidFill>
            <a:prstDash val="solid"/>
            <a:round/>
            <a:headEnd type="none" w="med" len="med"/>
            <a:tailEnd type="triangle" w="med" len="med"/>
          </a:ln>
        </p:spPr>
      </p:cxnSp>
      <p:cxnSp>
        <p:nvCxnSpPr>
          <p:cNvPr id="5688" name="Google Shape;5688;p98"/>
          <p:cNvCxnSpPr/>
          <p:nvPr/>
        </p:nvCxnSpPr>
        <p:spPr>
          <a:xfrm>
            <a:off x="2584589" y="3899765"/>
            <a:ext cx="0" cy="215918"/>
          </a:xfrm>
          <a:prstGeom prst="straightConnector1">
            <a:avLst/>
          </a:prstGeom>
          <a:noFill/>
          <a:ln w="28575" cap="flat" cmpd="sng">
            <a:solidFill>
              <a:srgbClr val="CC00CC"/>
            </a:solidFill>
            <a:prstDash val="solid"/>
            <a:round/>
            <a:headEnd type="none" w="med" len="med"/>
            <a:tailEnd type="triangle" w="med" len="med"/>
          </a:ln>
        </p:spPr>
      </p:cxnSp>
      <p:cxnSp>
        <p:nvCxnSpPr>
          <p:cNvPr id="5689" name="Google Shape;5689;p98"/>
          <p:cNvCxnSpPr/>
          <p:nvPr/>
        </p:nvCxnSpPr>
        <p:spPr>
          <a:xfrm>
            <a:off x="4913565" y="3899765"/>
            <a:ext cx="0" cy="215918"/>
          </a:xfrm>
          <a:prstGeom prst="straightConnector1">
            <a:avLst/>
          </a:prstGeom>
          <a:noFill/>
          <a:ln w="28575" cap="flat" cmpd="sng">
            <a:solidFill>
              <a:srgbClr val="CC00CC"/>
            </a:solidFill>
            <a:prstDash val="solid"/>
            <a:round/>
            <a:headEnd type="none" w="med" len="med"/>
            <a:tailEnd type="triangle" w="med" len="med"/>
          </a:ln>
        </p:spPr>
      </p:cxnSp>
      <p:cxnSp>
        <p:nvCxnSpPr>
          <p:cNvPr id="5690" name="Google Shape;5690;p98"/>
          <p:cNvCxnSpPr/>
          <p:nvPr/>
        </p:nvCxnSpPr>
        <p:spPr>
          <a:xfrm>
            <a:off x="3406960" y="3899765"/>
            <a:ext cx="0" cy="215918"/>
          </a:xfrm>
          <a:prstGeom prst="straightConnector1">
            <a:avLst/>
          </a:prstGeom>
          <a:noFill/>
          <a:ln w="28575" cap="flat" cmpd="sng">
            <a:solidFill>
              <a:srgbClr val="CC00CC"/>
            </a:solidFill>
            <a:prstDash val="solid"/>
            <a:round/>
            <a:headEnd type="none" w="med" len="med"/>
            <a:tailEnd type="triangle" w="med" len="med"/>
          </a:ln>
        </p:spPr>
      </p:cxnSp>
      <p:cxnSp>
        <p:nvCxnSpPr>
          <p:cNvPr id="5691" name="Google Shape;5691;p98"/>
          <p:cNvCxnSpPr/>
          <p:nvPr/>
        </p:nvCxnSpPr>
        <p:spPr>
          <a:xfrm>
            <a:off x="5598721" y="3887864"/>
            <a:ext cx="0" cy="215918"/>
          </a:xfrm>
          <a:prstGeom prst="straightConnector1">
            <a:avLst/>
          </a:prstGeom>
          <a:noFill/>
          <a:ln w="28575" cap="flat" cmpd="sng">
            <a:solidFill>
              <a:srgbClr val="CC00CC"/>
            </a:solidFill>
            <a:prstDash val="solid"/>
            <a:round/>
            <a:headEnd type="none" w="med" len="med"/>
            <a:tailEnd type="triangle" w="med" len="med"/>
          </a:ln>
        </p:spPr>
      </p:cxnSp>
      <p:cxnSp>
        <p:nvCxnSpPr>
          <p:cNvPr id="5692" name="Google Shape;5692;p98"/>
          <p:cNvCxnSpPr/>
          <p:nvPr/>
        </p:nvCxnSpPr>
        <p:spPr>
          <a:xfrm>
            <a:off x="4092116" y="3908265"/>
            <a:ext cx="0" cy="216768"/>
          </a:xfrm>
          <a:prstGeom prst="straightConnector1">
            <a:avLst/>
          </a:prstGeom>
          <a:noFill/>
          <a:ln w="28575" cap="flat" cmpd="sng">
            <a:solidFill>
              <a:srgbClr val="CC00CC"/>
            </a:solidFill>
            <a:prstDash val="solid"/>
            <a:round/>
            <a:headEnd type="none" w="med" len="med"/>
            <a:tailEnd type="triangle" w="med" len="med"/>
          </a:ln>
        </p:spPr>
      </p:cxnSp>
      <p:sp>
        <p:nvSpPr>
          <p:cNvPr id="5693" name="Google Shape;5693;p98"/>
          <p:cNvSpPr txBox="1"/>
          <p:nvPr/>
        </p:nvSpPr>
        <p:spPr>
          <a:xfrm>
            <a:off x="4544283" y="3682996"/>
            <a:ext cx="68800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30.0.0.1</a:t>
            </a:r>
            <a:endParaRPr dirty="0">
              <a:latin typeface="Microsoft YaHei" panose="020B0503020204020204" pitchFamily="34" charset="-122"/>
              <a:ea typeface="Microsoft YaHei" panose="020B0503020204020204" pitchFamily="34" charset="-122"/>
            </a:endParaRPr>
          </a:p>
        </p:txBody>
      </p:sp>
      <p:sp>
        <p:nvSpPr>
          <p:cNvPr id="5694" name="Google Shape;5694;p98"/>
          <p:cNvSpPr txBox="1"/>
          <p:nvPr/>
        </p:nvSpPr>
        <p:spPr>
          <a:xfrm>
            <a:off x="5781984" y="3883613"/>
            <a:ext cx="55816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链路</a:t>
            </a:r>
            <a:r>
              <a:rPr lang="en-US" sz="1000" b="1" dirty="0">
                <a:solidFill>
                  <a:srgbClr val="0000CC"/>
                </a:solidFill>
                <a:latin typeface="Microsoft Yahei"/>
                <a:ea typeface="Microsoft Yahei"/>
                <a:cs typeface="Microsoft Yahei"/>
                <a:sym typeface="Microsoft Yahei"/>
              </a:rPr>
              <a:t> 4</a:t>
            </a:r>
            <a:endParaRPr dirty="0">
              <a:latin typeface="Microsoft YaHei" panose="020B0503020204020204" pitchFamily="34" charset="-122"/>
              <a:ea typeface="Microsoft YaHei" panose="020B0503020204020204" pitchFamily="34" charset="-122"/>
            </a:endParaRPr>
          </a:p>
        </p:txBody>
      </p:sp>
      <p:sp>
        <p:nvSpPr>
          <p:cNvPr id="5695" name="Google Shape;5695;p98"/>
          <p:cNvSpPr txBox="1"/>
          <p:nvPr/>
        </p:nvSpPr>
        <p:spPr>
          <a:xfrm>
            <a:off x="4289191" y="3883613"/>
            <a:ext cx="55816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链路</a:t>
            </a:r>
            <a:r>
              <a:rPr lang="en-US" sz="1000" b="1" dirty="0">
                <a:solidFill>
                  <a:srgbClr val="0000CC"/>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sp>
        <p:nvSpPr>
          <p:cNvPr id="5696" name="Google Shape;5696;p98"/>
          <p:cNvSpPr txBox="1"/>
          <p:nvPr/>
        </p:nvSpPr>
        <p:spPr>
          <a:xfrm>
            <a:off x="2766929" y="3883613"/>
            <a:ext cx="55816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链路</a:t>
            </a:r>
            <a:r>
              <a:rPr lang="en-US" sz="1000" b="1" dirty="0">
                <a:solidFill>
                  <a:srgbClr val="0000CC"/>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sp>
        <p:nvSpPr>
          <p:cNvPr id="5697" name="Google Shape;5697;p98"/>
          <p:cNvSpPr txBox="1"/>
          <p:nvPr/>
        </p:nvSpPr>
        <p:spPr>
          <a:xfrm>
            <a:off x="1123109" y="3883613"/>
            <a:ext cx="55816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链路</a:t>
            </a:r>
            <a:r>
              <a:rPr lang="en-US" sz="1000" b="1" dirty="0">
                <a:solidFill>
                  <a:srgbClr val="0000CC"/>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pic>
        <p:nvPicPr>
          <p:cNvPr id="5698" name="Google Shape;5698;p98"/>
          <p:cNvPicPr preferRelativeResize="0"/>
          <p:nvPr/>
        </p:nvPicPr>
        <p:blipFill rotWithShape="1">
          <a:blip r:embed="rId3">
            <a:alphaModFix/>
          </a:blip>
          <a:srcRect/>
          <a:stretch/>
        </p:blipFill>
        <p:spPr>
          <a:xfrm>
            <a:off x="2036649" y="1932109"/>
            <a:ext cx="416251" cy="197216"/>
          </a:xfrm>
          <a:prstGeom prst="rect">
            <a:avLst/>
          </a:prstGeom>
          <a:noFill/>
          <a:ln>
            <a:noFill/>
          </a:ln>
        </p:spPr>
      </p:pic>
      <p:sp>
        <p:nvSpPr>
          <p:cNvPr id="5699" name="Google Shape;5699;p98"/>
          <p:cNvSpPr txBox="1"/>
          <p:nvPr/>
        </p:nvSpPr>
        <p:spPr>
          <a:xfrm>
            <a:off x="3642927" y="1714492"/>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00CC"/>
                </a:solidFill>
                <a:latin typeface="Microsoft Yahei"/>
                <a:ea typeface="Microsoft Yahei"/>
                <a:cs typeface="Microsoft Yahei"/>
                <a:sym typeface="Microsoft Yahei"/>
              </a:rPr>
              <a:t>R</a:t>
            </a:r>
            <a:r>
              <a:rPr lang="en-US" sz="1000" b="1" baseline="-25000">
                <a:solidFill>
                  <a:srgbClr val="0000CC"/>
                </a:solidFill>
                <a:latin typeface="Microsoft Yahei"/>
                <a:ea typeface="Microsoft Yahei"/>
                <a:cs typeface="Microsoft Yahei"/>
                <a:sym typeface="Microsoft Yahei"/>
              </a:rPr>
              <a:t>2</a:t>
            </a:r>
            <a:endParaRPr sz="1000" b="1">
              <a:solidFill>
                <a:srgbClr val="0000CC"/>
              </a:solidFill>
              <a:latin typeface="Microsoft Yahei"/>
              <a:ea typeface="Microsoft Yahei"/>
              <a:cs typeface="Microsoft Yahei"/>
              <a:sym typeface="Microsoft Yahei"/>
            </a:endParaRPr>
          </a:p>
        </p:txBody>
      </p:sp>
      <p:sp>
        <p:nvSpPr>
          <p:cNvPr id="5700" name="Google Shape;5700;p98"/>
          <p:cNvSpPr txBox="1"/>
          <p:nvPr/>
        </p:nvSpPr>
        <p:spPr>
          <a:xfrm>
            <a:off x="5096509" y="1714492"/>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00CC"/>
                </a:solidFill>
                <a:latin typeface="Microsoft Yahei"/>
                <a:ea typeface="Microsoft Yahei"/>
                <a:cs typeface="Microsoft Yahei"/>
                <a:sym typeface="Microsoft Yahei"/>
              </a:rPr>
              <a:t>R</a:t>
            </a:r>
            <a:r>
              <a:rPr lang="en-US" sz="1000" b="1" baseline="-25000">
                <a:solidFill>
                  <a:srgbClr val="0000CC"/>
                </a:solidFill>
                <a:latin typeface="Microsoft Yahei"/>
                <a:ea typeface="Microsoft Yahei"/>
                <a:cs typeface="Microsoft Yahei"/>
                <a:sym typeface="Microsoft Yahei"/>
              </a:rPr>
              <a:t>3</a:t>
            </a:r>
            <a:endParaRPr sz="1000" b="1">
              <a:solidFill>
                <a:srgbClr val="0000CC"/>
              </a:solidFill>
              <a:latin typeface="Microsoft Yahei"/>
              <a:ea typeface="Microsoft Yahei"/>
              <a:cs typeface="Microsoft Yahei"/>
              <a:sym typeface="Microsoft Yahei"/>
            </a:endParaRPr>
          </a:p>
        </p:txBody>
      </p:sp>
      <p:sp>
        <p:nvSpPr>
          <p:cNvPr id="5701" name="Google Shape;5701;p98"/>
          <p:cNvSpPr txBox="1"/>
          <p:nvPr/>
        </p:nvSpPr>
        <p:spPr>
          <a:xfrm>
            <a:off x="2097429" y="1714492"/>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00CC"/>
                </a:solidFill>
                <a:latin typeface="Microsoft Yahei"/>
                <a:ea typeface="Microsoft Yahei"/>
                <a:cs typeface="Microsoft Yahei"/>
                <a:sym typeface="Microsoft Yahei"/>
              </a:rPr>
              <a:t>R</a:t>
            </a:r>
            <a:r>
              <a:rPr lang="en-US" sz="1000" b="1" baseline="-25000">
                <a:solidFill>
                  <a:srgbClr val="0000CC"/>
                </a:solidFill>
                <a:latin typeface="Microsoft Yahei"/>
                <a:ea typeface="Microsoft Yahei"/>
                <a:cs typeface="Microsoft Yahei"/>
                <a:sym typeface="Microsoft Yahei"/>
              </a:rPr>
              <a:t>1</a:t>
            </a:r>
            <a:endParaRPr sz="1000" b="1">
              <a:solidFill>
                <a:srgbClr val="0000CC"/>
              </a:solidFill>
              <a:latin typeface="Microsoft Yahei"/>
              <a:ea typeface="Microsoft Yahei"/>
              <a:cs typeface="Microsoft Yahei"/>
              <a:sym typeface="Microsoft Yahei"/>
            </a:endParaRPr>
          </a:p>
        </p:txBody>
      </p:sp>
      <p:sp>
        <p:nvSpPr>
          <p:cNvPr id="5702" name="Google Shape;5702;p98"/>
          <p:cNvSpPr txBox="1"/>
          <p:nvPr/>
        </p:nvSpPr>
        <p:spPr>
          <a:xfrm>
            <a:off x="3354682" y="2000966"/>
            <a:ext cx="26321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703" name="Google Shape;5703;p98"/>
          <p:cNvSpPr txBox="1"/>
          <p:nvPr/>
        </p:nvSpPr>
        <p:spPr>
          <a:xfrm>
            <a:off x="3971478" y="2004365"/>
            <a:ext cx="26321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5704" name="Google Shape;5704;p98"/>
          <p:cNvPicPr preferRelativeResize="0"/>
          <p:nvPr/>
        </p:nvPicPr>
        <p:blipFill rotWithShape="1">
          <a:blip r:embed="rId4">
            <a:alphaModFix/>
          </a:blip>
          <a:srcRect/>
          <a:stretch/>
        </p:blipFill>
        <p:spPr>
          <a:xfrm>
            <a:off x="3563514" y="1920208"/>
            <a:ext cx="417172" cy="196366"/>
          </a:xfrm>
          <a:prstGeom prst="rect">
            <a:avLst/>
          </a:prstGeom>
          <a:noFill/>
          <a:ln>
            <a:noFill/>
          </a:ln>
        </p:spPr>
      </p:pic>
      <p:pic>
        <p:nvPicPr>
          <p:cNvPr id="5705" name="Google Shape;5705;p98"/>
          <p:cNvPicPr preferRelativeResize="0"/>
          <p:nvPr/>
        </p:nvPicPr>
        <p:blipFill rotWithShape="1">
          <a:blip r:embed="rId5">
            <a:alphaModFix/>
          </a:blip>
          <a:srcRect/>
          <a:stretch/>
        </p:blipFill>
        <p:spPr>
          <a:xfrm>
            <a:off x="5037889" y="1923608"/>
            <a:ext cx="416251" cy="196366"/>
          </a:xfrm>
          <a:prstGeom prst="rect">
            <a:avLst/>
          </a:prstGeom>
          <a:noFill/>
          <a:ln>
            <a:noFill/>
          </a:ln>
        </p:spPr>
      </p:pic>
      <p:pic>
        <p:nvPicPr>
          <p:cNvPr id="5706" name="Google Shape;5706;p98"/>
          <p:cNvPicPr preferRelativeResize="0"/>
          <p:nvPr/>
        </p:nvPicPr>
        <p:blipFill rotWithShape="1">
          <a:blip r:embed="rId3">
            <a:alphaModFix/>
          </a:blip>
          <a:srcRect/>
          <a:stretch/>
        </p:blipFill>
        <p:spPr>
          <a:xfrm>
            <a:off x="5042493" y="4016224"/>
            <a:ext cx="416251" cy="197216"/>
          </a:xfrm>
          <a:prstGeom prst="rect">
            <a:avLst/>
          </a:prstGeom>
          <a:noFill/>
          <a:ln>
            <a:noFill/>
          </a:ln>
        </p:spPr>
      </p:pic>
      <p:pic>
        <p:nvPicPr>
          <p:cNvPr id="5707" name="Google Shape;5707;p98"/>
          <p:cNvPicPr preferRelativeResize="0"/>
          <p:nvPr/>
        </p:nvPicPr>
        <p:blipFill rotWithShape="1">
          <a:blip r:embed="rId5">
            <a:alphaModFix/>
          </a:blip>
          <a:srcRect/>
          <a:stretch/>
        </p:blipFill>
        <p:spPr>
          <a:xfrm>
            <a:off x="3523915" y="4020475"/>
            <a:ext cx="416251" cy="196366"/>
          </a:xfrm>
          <a:prstGeom prst="rect">
            <a:avLst/>
          </a:prstGeom>
          <a:noFill/>
          <a:ln>
            <a:noFill/>
          </a:ln>
        </p:spPr>
      </p:pic>
      <p:pic>
        <p:nvPicPr>
          <p:cNvPr id="5708" name="Google Shape;5708;p98"/>
          <p:cNvPicPr preferRelativeResize="0"/>
          <p:nvPr/>
        </p:nvPicPr>
        <p:blipFill rotWithShape="1">
          <a:blip r:embed="rId5">
            <a:alphaModFix/>
          </a:blip>
          <a:srcRect/>
          <a:stretch/>
        </p:blipFill>
        <p:spPr>
          <a:xfrm>
            <a:off x="2041254" y="4023875"/>
            <a:ext cx="416251" cy="196366"/>
          </a:xfrm>
          <a:prstGeom prst="rect">
            <a:avLst/>
          </a:prstGeom>
          <a:noFill/>
          <a:ln>
            <a:noFill/>
          </a:ln>
        </p:spPr>
      </p:pic>
      <p:sp>
        <p:nvSpPr>
          <p:cNvPr id="5709" name="Google Shape;5709;p98"/>
          <p:cNvSpPr txBox="1"/>
          <p:nvPr/>
        </p:nvSpPr>
        <p:spPr>
          <a:xfrm>
            <a:off x="3589300" y="3802858"/>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00CC"/>
                </a:solidFill>
                <a:latin typeface="Microsoft Yahei"/>
                <a:ea typeface="Microsoft Yahei"/>
                <a:cs typeface="Microsoft Yahei"/>
                <a:sym typeface="Microsoft Yahei"/>
              </a:rPr>
              <a:t>R</a:t>
            </a:r>
            <a:r>
              <a:rPr lang="en-US" sz="1000" b="1" baseline="-25000">
                <a:solidFill>
                  <a:srgbClr val="0000CC"/>
                </a:solidFill>
                <a:latin typeface="Microsoft Yahei"/>
                <a:ea typeface="Microsoft Yahei"/>
                <a:cs typeface="Microsoft Yahei"/>
                <a:sym typeface="Microsoft Yahei"/>
              </a:rPr>
              <a:t>2</a:t>
            </a:r>
            <a:endParaRPr sz="1000" b="1">
              <a:solidFill>
                <a:srgbClr val="0000CC"/>
              </a:solidFill>
              <a:latin typeface="Microsoft Yahei"/>
              <a:ea typeface="Microsoft Yahei"/>
              <a:cs typeface="Microsoft Yahei"/>
              <a:sym typeface="Microsoft Yahei"/>
            </a:endParaRPr>
          </a:p>
        </p:txBody>
      </p:sp>
      <p:sp>
        <p:nvSpPr>
          <p:cNvPr id="5710" name="Google Shape;5710;p98"/>
          <p:cNvSpPr txBox="1"/>
          <p:nvPr/>
        </p:nvSpPr>
        <p:spPr>
          <a:xfrm>
            <a:off x="5118929" y="3802858"/>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00CC"/>
                </a:solidFill>
                <a:latin typeface="Microsoft Yahei"/>
                <a:ea typeface="Microsoft Yahei"/>
                <a:cs typeface="Microsoft Yahei"/>
                <a:sym typeface="Microsoft Yahei"/>
              </a:rPr>
              <a:t>R</a:t>
            </a:r>
            <a:r>
              <a:rPr lang="en-US" sz="1000" b="1" baseline="-25000">
                <a:solidFill>
                  <a:srgbClr val="0000CC"/>
                </a:solidFill>
                <a:latin typeface="Microsoft Yahei"/>
                <a:ea typeface="Microsoft Yahei"/>
                <a:cs typeface="Microsoft Yahei"/>
                <a:sym typeface="Microsoft Yahei"/>
              </a:rPr>
              <a:t>3</a:t>
            </a:r>
            <a:endParaRPr sz="1000" b="1">
              <a:solidFill>
                <a:srgbClr val="0000CC"/>
              </a:solidFill>
              <a:latin typeface="Microsoft Yahei"/>
              <a:ea typeface="Microsoft Yahei"/>
              <a:cs typeface="Microsoft Yahei"/>
              <a:sym typeface="Microsoft Yahei"/>
            </a:endParaRPr>
          </a:p>
        </p:txBody>
      </p:sp>
      <p:sp>
        <p:nvSpPr>
          <p:cNvPr id="5711" name="Google Shape;5711;p98"/>
          <p:cNvSpPr txBox="1"/>
          <p:nvPr/>
        </p:nvSpPr>
        <p:spPr>
          <a:xfrm>
            <a:off x="2127819" y="3802858"/>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00CC"/>
                </a:solidFill>
                <a:latin typeface="Microsoft Yahei"/>
                <a:ea typeface="Microsoft Yahei"/>
                <a:cs typeface="Microsoft Yahei"/>
                <a:sym typeface="Microsoft Yahei"/>
              </a:rPr>
              <a:t>R</a:t>
            </a:r>
            <a:r>
              <a:rPr lang="en-US" sz="1000" b="1" baseline="-25000">
                <a:solidFill>
                  <a:srgbClr val="0000CC"/>
                </a:solidFill>
                <a:latin typeface="Microsoft Yahei"/>
                <a:ea typeface="Microsoft Yahei"/>
                <a:cs typeface="Microsoft Yahei"/>
                <a:sym typeface="Microsoft Yahei"/>
              </a:rPr>
              <a:t>1</a:t>
            </a:r>
            <a:endParaRPr sz="1000" b="1">
              <a:solidFill>
                <a:srgbClr val="0000CC"/>
              </a:solidFill>
              <a:latin typeface="Microsoft Yahei"/>
              <a:ea typeface="Microsoft Yahei"/>
              <a:cs typeface="Microsoft Yahei"/>
              <a:sym typeface="Microsoft Yahei"/>
            </a:endParaRPr>
          </a:p>
        </p:txBody>
      </p:sp>
      <p:sp>
        <p:nvSpPr>
          <p:cNvPr id="5712" name="Google Shape;5712;p98"/>
          <p:cNvSpPr txBox="1"/>
          <p:nvPr/>
        </p:nvSpPr>
        <p:spPr>
          <a:xfrm>
            <a:off x="3384858" y="4121221"/>
            <a:ext cx="26321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713" name="Google Shape;5713;p98"/>
          <p:cNvSpPr txBox="1"/>
          <p:nvPr/>
        </p:nvSpPr>
        <p:spPr>
          <a:xfrm>
            <a:off x="3971478" y="4124620"/>
            <a:ext cx="26321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5714" name="Google Shape;5714;p98"/>
          <p:cNvSpPr txBox="1"/>
          <p:nvPr/>
        </p:nvSpPr>
        <p:spPr>
          <a:xfrm>
            <a:off x="800339" y="1295156"/>
            <a:ext cx="6019320" cy="317932"/>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lt1"/>
                </a:solidFill>
                <a:latin typeface="Microsoft Yahei"/>
                <a:ea typeface="Microsoft Yahei"/>
                <a:cs typeface="Microsoft Yahei"/>
                <a:sym typeface="Microsoft Yahei"/>
              </a:rPr>
              <a:t>在路由表中，对每一条路由，最主要的是（目的网络地址，下一跳地址</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718"/>
        <p:cNvGrpSpPr/>
        <p:nvPr/>
      </p:nvGrpSpPr>
      <p:grpSpPr>
        <a:xfrm>
          <a:off x="0" y="0"/>
          <a:ext cx="0" cy="0"/>
          <a:chOff x="0" y="0"/>
          <a:chExt cx="0" cy="0"/>
        </a:xfrm>
      </p:grpSpPr>
      <p:sp>
        <p:nvSpPr>
          <p:cNvPr id="5719" name="Google Shape;5719;p99"/>
          <p:cNvSpPr/>
          <p:nvPr/>
        </p:nvSpPr>
        <p:spPr>
          <a:xfrm>
            <a:off x="464136" y="181333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720" name="Google Shape;5720;p99"/>
          <p:cNvSpPr/>
          <p:nvPr/>
        </p:nvSpPr>
        <p:spPr>
          <a:xfrm>
            <a:off x="3192461" y="1785658"/>
            <a:ext cx="1250663"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查找路由表</a:t>
            </a:r>
            <a:endParaRPr dirty="0">
              <a:latin typeface="Microsoft YaHei" panose="020B0503020204020204" pitchFamily="34" charset="-122"/>
              <a:ea typeface="Microsoft YaHei" panose="020B0503020204020204" pitchFamily="34" charset="-122"/>
            </a:endParaRPr>
          </a:p>
        </p:txBody>
      </p:sp>
      <p:sp>
        <p:nvSpPr>
          <p:cNvPr id="5721" name="Google Shape;5721;p99"/>
          <p:cNvSpPr/>
          <p:nvPr/>
        </p:nvSpPr>
        <p:spPr>
          <a:xfrm>
            <a:off x="464136" y="2131916"/>
            <a:ext cx="6707313" cy="1785577"/>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en-US" sz="1667" b="1" dirty="0" err="1">
                <a:solidFill>
                  <a:srgbClr val="0000FF"/>
                </a:solidFill>
                <a:latin typeface="Microsoft Yahei"/>
                <a:ea typeface="Microsoft Yahei"/>
                <a:cs typeface="Microsoft Yahei"/>
                <a:sym typeface="Microsoft Yahei"/>
              </a:rPr>
              <a:t>根据目的网络地址</a:t>
            </a:r>
            <a:r>
              <a:rPr lang="en-US" sz="1667" b="1" dirty="0" err="1">
                <a:solidFill>
                  <a:schemeClr val="dk1"/>
                </a:solidFill>
                <a:latin typeface="Microsoft Yahei"/>
                <a:ea typeface="Microsoft Yahei"/>
                <a:cs typeface="Microsoft Yahei"/>
                <a:sym typeface="Microsoft Yahei"/>
              </a:rPr>
              <a:t>就能确定下一跳路由器，这样做的结果是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数据报最终一定可以找到目的主机所在目的网络上的路由器（可能要通过多次的</a:t>
            </a:r>
            <a:r>
              <a:rPr lang="en-US" sz="1667" b="1" dirty="0" err="1">
                <a:solidFill>
                  <a:srgbClr val="0000FF"/>
                </a:solidFill>
                <a:latin typeface="Microsoft Yahei"/>
                <a:ea typeface="Microsoft Yahei"/>
                <a:cs typeface="Microsoft Yahei"/>
                <a:sym typeface="Microsoft Yahei"/>
              </a:rPr>
              <a:t>间接交付</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只有到达最后一个路由器时，才试图向目的主机进行</a:t>
            </a:r>
            <a:r>
              <a:rPr lang="en-US" sz="1667" b="1" dirty="0" err="1">
                <a:solidFill>
                  <a:srgbClr val="0000FF"/>
                </a:solidFill>
                <a:latin typeface="Microsoft Yahei"/>
                <a:ea typeface="Microsoft Yahei"/>
                <a:cs typeface="Microsoft Yahei"/>
                <a:sym typeface="Microsoft Yahei"/>
              </a:rPr>
              <a:t>直接交付</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725"/>
        <p:cNvGrpSpPr/>
        <p:nvPr/>
      </p:nvGrpSpPr>
      <p:grpSpPr>
        <a:xfrm>
          <a:off x="0" y="0"/>
          <a:ext cx="0" cy="0"/>
          <a:chOff x="0" y="0"/>
          <a:chExt cx="0" cy="0"/>
        </a:xfrm>
      </p:grpSpPr>
      <p:sp>
        <p:nvSpPr>
          <p:cNvPr id="5726" name="Google Shape;5726;p100"/>
          <p:cNvSpPr/>
          <p:nvPr/>
        </p:nvSpPr>
        <p:spPr>
          <a:xfrm>
            <a:off x="464136" y="181333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727" name="Google Shape;5727;p100"/>
          <p:cNvSpPr/>
          <p:nvPr/>
        </p:nvSpPr>
        <p:spPr>
          <a:xfrm>
            <a:off x="3085861" y="1785658"/>
            <a:ext cx="1463862"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特定主机路由</a:t>
            </a:r>
            <a:endParaRPr dirty="0">
              <a:latin typeface="Microsoft YaHei" panose="020B0503020204020204" pitchFamily="34" charset="-122"/>
              <a:ea typeface="Microsoft YaHei" panose="020B0503020204020204" pitchFamily="34" charset="-122"/>
            </a:endParaRPr>
          </a:p>
        </p:txBody>
      </p:sp>
      <p:sp>
        <p:nvSpPr>
          <p:cNvPr id="5728" name="Google Shape;5728;p100"/>
          <p:cNvSpPr/>
          <p:nvPr/>
        </p:nvSpPr>
        <p:spPr>
          <a:xfrm>
            <a:off x="464136" y="2131916"/>
            <a:ext cx="6831453" cy="1785577"/>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虽然互联网所有的分组转发都是</a:t>
            </a:r>
            <a:r>
              <a:rPr lang="en-US" sz="1667" b="1" dirty="0" err="1">
                <a:solidFill>
                  <a:srgbClr val="0000FF"/>
                </a:solidFill>
                <a:latin typeface="Microsoft Yahei"/>
                <a:ea typeface="Microsoft Yahei"/>
                <a:cs typeface="Microsoft Yahei"/>
                <a:sym typeface="Microsoft Yahei"/>
              </a:rPr>
              <a:t>基于目的主机所在的网络</a:t>
            </a:r>
            <a:r>
              <a:rPr lang="en-US" sz="1667" b="1" dirty="0" err="1">
                <a:solidFill>
                  <a:schemeClr val="dk1"/>
                </a:solidFill>
                <a:latin typeface="Microsoft Yahei"/>
                <a:ea typeface="Microsoft Yahei"/>
                <a:cs typeface="Microsoft Yahei"/>
                <a:sym typeface="Microsoft Yahei"/>
              </a:rPr>
              <a:t>，但在大多数情况下都允许有这样的特例，即为特定的目的主机指明一个路由</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采用</a:t>
            </a:r>
            <a:r>
              <a:rPr lang="en-US" sz="1667" b="1" dirty="0" err="1">
                <a:solidFill>
                  <a:srgbClr val="0000FF"/>
                </a:solidFill>
                <a:latin typeface="Microsoft Yahei"/>
                <a:ea typeface="Microsoft Yahei"/>
                <a:cs typeface="Microsoft Yahei"/>
                <a:sym typeface="Microsoft Yahei"/>
              </a:rPr>
              <a:t>特定主机路由</a:t>
            </a:r>
            <a:r>
              <a:rPr lang="en-US" sz="1667" b="1" dirty="0" err="1">
                <a:solidFill>
                  <a:schemeClr val="dk1"/>
                </a:solidFill>
                <a:latin typeface="Microsoft Yahei"/>
                <a:ea typeface="Microsoft Yahei"/>
                <a:cs typeface="Microsoft Yahei"/>
                <a:sym typeface="Microsoft Yahei"/>
              </a:rPr>
              <a:t>可使网络管理人员能更方便地控制网络和测试网络，同时也可在需要考虑某种安全问题时采用这种特定主机路由</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732"/>
        <p:cNvGrpSpPr/>
        <p:nvPr/>
      </p:nvGrpSpPr>
      <p:grpSpPr>
        <a:xfrm>
          <a:off x="0" y="0"/>
          <a:ext cx="0" cy="0"/>
          <a:chOff x="0" y="0"/>
          <a:chExt cx="0" cy="0"/>
        </a:xfrm>
      </p:grpSpPr>
      <p:sp>
        <p:nvSpPr>
          <p:cNvPr id="5733" name="Google Shape;5733;p101"/>
          <p:cNvSpPr/>
          <p:nvPr/>
        </p:nvSpPr>
        <p:spPr>
          <a:xfrm>
            <a:off x="464136" y="1542247"/>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734" name="Google Shape;5734;p101"/>
          <p:cNvSpPr/>
          <p:nvPr/>
        </p:nvSpPr>
        <p:spPr>
          <a:xfrm>
            <a:off x="2477714" y="1514572"/>
            <a:ext cx="268015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a:solidFill>
                  <a:schemeClr val="lt1"/>
                </a:solidFill>
                <a:latin typeface="Microsoft Yahei"/>
                <a:ea typeface="Microsoft Yahei"/>
                <a:cs typeface="Microsoft Yahei"/>
                <a:sym typeface="Microsoft Yahei"/>
              </a:rPr>
              <a:t>默认路由 (default route)</a:t>
            </a:r>
            <a:endParaRPr sz="1667" b="1">
              <a:solidFill>
                <a:schemeClr val="lt1"/>
              </a:solidFill>
              <a:latin typeface="Microsoft Yahei"/>
              <a:ea typeface="Microsoft Yahei"/>
              <a:cs typeface="Microsoft Yahei"/>
              <a:sym typeface="Microsoft Yahei"/>
            </a:endParaRPr>
          </a:p>
        </p:txBody>
      </p:sp>
      <p:sp>
        <p:nvSpPr>
          <p:cNvPr id="5735" name="Google Shape;5735;p101"/>
          <p:cNvSpPr/>
          <p:nvPr/>
        </p:nvSpPr>
        <p:spPr>
          <a:xfrm>
            <a:off x="464137" y="1860828"/>
            <a:ext cx="6707313" cy="2632219"/>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路由器还可采用</a:t>
            </a:r>
            <a:r>
              <a:rPr lang="en-US" sz="1667" b="1" dirty="0" err="1">
                <a:solidFill>
                  <a:srgbClr val="0000FF"/>
                </a:solidFill>
                <a:latin typeface="Microsoft Yahei"/>
                <a:ea typeface="Microsoft Yahei"/>
                <a:cs typeface="Microsoft Yahei"/>
                <a:sym typeface="Microsoft Yahei"/>
              </a:rPr>
              <a:t>默认路由</a:t>
            </a:r>
            <a:r>
              <a:rPr lang="en-US" sz="1667" b="1" dirty="0" err="1">
                <a:solidFill>
                  <a:schemeClr val="dk1"/>
                </a:solidFill>
                <a:latin typeface="Microsoft Yahei"/>
                <a:ea typeface="Microsoft Yahei"/>
                <a:cs typeface="Microsoft Yahei"/>
                <a:sym typeface="Microsoft Yahei"/>
              </a:rPr>
              <a:t>以</a:t>
            </a:r>
            <a:r>
              <a:rPr lang="en-US" sz="1667" b="1" dirty="0" err="1">
                <a:solidFill>
                  <a:srgbClr val="0000FF"/>
                </a:solidFill>
                <a:latin typeface="Microsoft Yahei"/>
                <a:ea typeface="Microsoft Yahei"/>
                <a:cs typeface="Microsoft Yahei"/>
                <a:sym typeface="Microsoft Yahei"/>
              </a:rPr>
              <a:t>减少路由表所占用的空间和搜索路由表所用的时间</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这种转发方式在一个网络只有很少的对外连接时是很有用的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默认路由在主机发送</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数据报时往往更能显示出它的好处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如果一个主机连接在一个小网络上，而这个网络只用一个路由器和互联网连接，那么在这种情况下使用默认路由是非常合适的</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739"/>
        <p:cNvGrpSpPr/>
        <p:nvPr/>
      </p:nvGrpSpPr>
      <p:grpSpPr>
        <a:xfrm>
          <a:off x="0" y="0"/>
          <a:ext cx="0" cy="0"/>
          <a:chOff x="0" y="0"/>
          <a:chExt cx="0" cy="0"/>
        </a:xfrm>
      </p:grpSpPr>
      <p:sp>
        <p:nvSpPr>
          <p:cNvPr id="5740" name="Google Shape;5740;p102"/>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741" name="Google Shape;5741;p102"/>
          <p:cNvSpPr/>
          <p:nvPr/>
        </p:nvSpPr>
        <p:spPr>
          <a:xfrm>
            <a:off x="3085860" y="1242478"/>
            <a:ext cx="1463862"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默认路由举例</a:t>
            </a:r>
            <a:endParaRPr dirty="0">
              <a:latin typeface="Microsoft YaHei" panose="020B0503020204020204" pitchFamily="34" charset="-122"/>
              <a:ea typeface="Microsoft YaHei" panose="020B0503020204020204" pitchFamily="34" charset="-122"/>
            </a:endParaRPr>
          </a:p>
        </p:txBody>
      </p:sp>
      <p:sp>
        <p:nvSpPr>
          <p:cNvPr id="5742" name="Google Shape;5742;p102"/>
          <p:cNvSpPr/>
          <p:nvPr/>
        </p:nvSpPr>
        <p:spPr>
          <a:xfrm>
            <a:off x="464136" y="1634811"/>
            <a:ext cx="6707313" cy="19012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cxnSp>
        <p:nvCxnSpPr>
          <p:cNvPr id="5743" name="Google Shape;5743;p102"/>
          <p:cNvCxnSpPr/>
          <p:nvPr/>
        </p:nvCxnSpPr>
        <p:spPr>
          <a:xfrm rot="10800000" flipH="1">
            <a:off x="4146347" y="1945276"/>
            <a:ext cx="377838" cy="188418"/>
          </a:xfrm>
          <a:prstGeom prst="straightConnector1">
            <a:avLst/>
          </a:prstGeom>
          <a:noFill/>
          <a:ln w="19050" cap="flat" cmpd="sng">
            <a:solidFill>
              <a:schemeClr val="dk1"/>
            </a:solidFill>
            <a:prstDash val="solid"/>
            <a:round/>
            <a:headEnd type="none" w="med" len="med"/>
            <a:tailEnd type="none" w="med" len="med"/>
          </a:ln>
        </p:spPr>
      </p:cxnSp>
      <p:cxnSp>
        <p:nvCxnSpPr>
          <p:cNvPr id="5744" name="Google Shape;5744;p102"/>
          <p:cNvCxnSpPr/>
          <p:nvPr/>
        </p:nvCxnSpPr>
        <p:spPr>
          <a:xfrm rot="10800000" flipH="1">
            <a:off x="3877083" y="2180196"/>
            <a:ext cx="216280" cy="188418"/>
          </a:xfrm>
          <a:prstGeom prst="straightConnector1">
            <a:avLst/>
          </a:prstGeom>
          <a:noFill/>
          <a:ln w="19050" cap="flat" cmpd="sng">
            <a:solidFill>
              <a:schemeClr val="dk1"/>
            </a:solidFill>
            <a:prstDash val="solid"/>
            <a:round/>
            <a:headEnd type="none" w="med" len="med"/>
            <a:tailEnd type="none" w="med" len="med"/>
          </a:ln>
        </p:spPr>
      </p:cxnSp>
      <p:cxnSp>
        <p:nvCxnSpPr>
          <p:cNvPr id="5745" name="Google Shape;5745;p102"/>
          <p:cNvCxnSpPr/>
          <p:nvPr/>
        </p:nvCxnSpPr>
        <p:spPr>
          <a:xfrm rot="10800000" flipH="1">
            <a:off x="4049065" y="2488881"/>
            <a:ext cx="619306" cy="11225"/>
          </a:xfrm>
          <a:prstGeom prst="straightConnector1">
            <a:avLst/>
          </a:prstGeom>
          <a:noFill/>
          <a:ln w="19050" cap="flat" cmpd="sng">
            <a:solidFill>
              <a:schemeClr val="dk1"/>
            </a:solidFill>
            <a:prstDash val="solid"/>
            <a:round/>
            <a:headEnd type="none" w="med" len="med"/>
            <a:tailEnd type="none" w="med" len="med"/>
          </a:ln>
        </p:spPr>
      </p:cxnSp>
      <p:cxnSp>
        <p:nvCxnSpPr>
          <p:cNvPr id="5746" name="Google Shape;5746;p102"/>
          <p:cNvCxnSpPr/>
          <p:nvPr/>
        </p:nvCxnSpPr>
        <p:spPr>
          <a:xfrm flipH="1">
            <a:off x="3338556" y="2556229"/>
            <a:ext cx="323116" cy="329530"/>
          </a:xfrm>
          <a:prstGeom prst="straightConnector1">
            <a:avLst/>
          </a:prstGeom>
          <a:noFill/>
          <a:ln w="19050" cap="flat" cmpd="sng">
            <a:solidFill>
              <a:schemeClr val="dk1"/>
            </a:solidFill>
            <a:prstDash val="solid"/>
            <a:round/>
            <a:headEnd type="none" w="med" len="med"/>
            <a:tailEnd type="none" w="med" len="med"/>
          </a:ln>
        </p:spPr>
      </p:cxnSp>
      <p:cxnSp>
        <p:nvCxnSpPr>
          <p:cNvPr id="5747" name="Google Shape;5747;p102"/>
          <p:cNvCxnSpPr/>
          <p:nvPr/>
        </p:nvCxnSpPr>
        <p:spPr>
          <a:xfrm>
            <a:off x="3877084" y="2602733"/>
            <a:ext cx="161558" cy="329530"/>
          </a:xfrm>
          <a:prstGeom prst="straightConnector1">
            <a:avLst/>
          </a:prstGeom>
          <a:noFill/>
          <a:ln w="19050" cap="flat" cmpd="sng">
            <a:solidFill>
              <a:schemeClr val="dk1"/>
            </a:solidFill>
            <a:prstDash val="solid"/>
            <a:round/>
            <a:headEnd type="none" w="med" len="med"/>
            <a:tailEnd type="none" w="med" len="med"/>
          </a:ln>
        </p:spPr>
      </p:cxnSp>
      <p:cxnSp>
        <p:nvCxnSpPr>
          <p:cNvPr id="5748" name="Google Shape;5748;p102"/>
          <p:cNvCxnSpPr/>
          <p:nvPr/>
        </p:nvCxnSpPr>
        <p:spPr>
          <a:xfrm rot="10800000" flipH="1">
            <a:off x="3122278" y="2509727"/>
            <a:ext cx="431689" cy="46503"/>
          </a:xfrm>
          <a:prstGeom prst="straightConnector1">
            <a:avLst/>
          </a:prstGeom>
          <a:noFill/>
          <a:ln w="19050" cap="flat" cmpd="sng">
            <a:solidFill>
              <a:schemeClr val="dk1"/>
            </a:solidFill>
            <a:prstDash val="solid"/>
            <a:round/>
            <a:headEnd type="none" w="med" len="med"/>
            <a:tailEnd type="none" w="med" len="med"/>
          </a:ln>
        </p:spPr>
      </p:cxnSp>
      <p:pic>
        <p:nvPicPr>
          <p:cNvPr id="5749" name="Google Shape;5749;p102"/>
          <p:cNvPicPr preferRelativeResize="0"/>
          <p:nvPr/>
        </p:nvPicPr>
        <p:blipFill rotWithShape="1">
          <a:blip r:embed="rId3">
            <a:alphaModFix/>
          </a:blip>
          <a:srcRect/>
          <a:stretch/>
        </p:blipFill>
        <p:spPr>
          <a:xfrm>
            <a:off x="4254921" y="2443179"/>
            <a:ext cx="281424" cy="141113"/>
          </a:xfrm>
          <a:prstGeom prst="rect">
            <a:avLst/>
          </a:prstGeom>
          <a:noFill/>
          <a:ln>
            <a:noFill/>
          </a:ln>
        </p:spPr>
      </p:pic>
      <p:sp>
        <p:nvSpPr>
          <p:cNvPr id="5750" name="Google Shape;5750;p102"/>
          <p:cNvSpPr txBox="1"/>
          <p:nvPr/>
        </p:nvSpPr>
        <p:spPr>
          <a:xfrm>
            <a:off x="4211617" y="2216239"/>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R</a:t>
            </a:r>
            <a:r>
              <a:rPr lang="en-US" sz="1167" b="1" baseline="-25000" dirty="0">
                <a:solidFill>
                  <a:srgbClr val="00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aphicFrame>
        <p:nvGraphicFramePr>
          <p:cNvPr id="5751" name="Google Shape;5751;p102"/>
          <p:cNvGraphicFramePr/>
          <p:nvPr/>
        </p:nvGraphicFramePr>
        <p:xfrm>
          <a:off x="4631956" y="2110167"/>
          <a:ext cx="1670100" cy="991797"/>
        </p:xfrm>
        <a:graphic>
          <a:graphicData uri="http://schemas.openxmlformats.org/presentationml/2006/ole">
            <mc:AlternateContent xmlns:mc="http://schemas.openxmlformats.org/markup-compatibility/2006">
              <mc:Choice xmlns:v="urn:schemas-microsoft-com:vml" Requires="v">
                <p:oleObj r:id="rId4" imgW="1670100" imgH="991797" progId="">
                  <p:embed/>
                </p:oleObj>
              </mc:Choice>
              <mc:Fallback>
                <p:oleObj r:id="rId4" imgW="1670100" imgH="991797" progId="">
                  <p:embed/>
                  <p:pic>
                    <p:nvPicPr>
                      <p:cNvPr id="5751" name="Google Shape;5751;p102"/>
                      <p:cNvPicPr preferRelativeResize="0"/>
                      <p:nvPr/>
                    </p:nvPicPr>
                    <p:blipFill rotWithShape="1">
                      <a:blip r:embed="rId5">
                        <a:alphaModFix/>
                      </a:blip>
                      <a:srcRect/>
                      <a:stretch/>
                    </p:blipFill>
                    <p:spPr>
                      <a:xfrm>
                        <a:off x="4631956" y="2110167"/>
                        <a:ext cx="1670100" cy="991797"/>
                      </a:xfrm>
                      <a:prstGeom prst="rect">
                        <a:avLst/>
                      </a:prstGeom>
                      <a:noFill/>
                      <a:ln>
                        <a:noFill/>
                      </a:ln>
                      <a:effectLst>
                        <a:outerShdw dist="25400" dir="5400000" algn="ctr" rotWithShape="0">
                          <a:schemeClr val="lt2"/>
                        </a:outerShdw>
                      </a:effectLst>
                    </p:spPr>
                  </p:pic>
                </p:oleObj>
              </mc:Fallback>
            </mc:AlternateContent>
          </a:graphicData>
        </a:graphic>
      </p:graphicFrame>
      <p:sp>
        <p:nvSpPr>
          <p:cNvPr id="5752" name="Google Shape;5752;p102"/>
          <p:cNvSpPr txBox="1"/>
          <p:nvPr/>
        </p:nvSpPr>
        <p:spPr>
          <a:xfrm>
            <a:off x="5141107" y="2435963"/>
            <a:ext cx="63190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a:solidFill>
                  <a:schemeClr val="dk1"/>
                </a:solidFill>
                <a:latin typeface="Microsoft Yahei"/>
                <a:ea typeface="Microsoft Yahei"/>
                <a:cs typeface="Microsoft Yahei"/>
                <a:sym typeface="Microsoft Yahei"/>
              </a:rPr>
              <a:t>互联网</a:t>
            </a:r>
            <a:endParaRPr sz="1167" b="1" baseline="-25000">
              <a:solidFill>
                <a:schemeClr val="dk1"/>
              </a:solidFill>
              <a:latin typeface="Microsoft Yahei"/>
              <a:ea typeface="Microsoft Yahei"/>
              <a:cs typeface="Microsoft Yahei"/>
              <a:sym typeface="Microsoft Yahei"/>
            </a:endParaRPr>
          </a:p>
        </p:txBody>
      </p:sp>
      <p:sp>
        <p:nvSpPr>
          <p:cNvPr id="5753" name="Google Shape;5753;p102"/>
          <p:cNvSpPr txBox="1"/>
          <p:nvPr/>
        </p:nvSpPr>
        <p:spPr>
          <a:xfrm>
            <a:off x="1837652" y="1897971"/>
            <a:ext cx="63190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a:solidFill>
                  <a:srgbClr val="0000CC"/>
                </a:solidFill>
                <a:latin typeface="Microsoft Yahei"/>
                <a:ea typeface="Microsoft Yahei"/>
                <a:cs typeface="Microsoft Yahei"/>
                <a:sym typeface="Microsoft Yahei"/>
              </a:rPr>
              <a:t>路由表</a:t>
            </a:r>
            <a:endParaRPr sz="1167" b="1" baseline="-25000">
              <a:solidFill>
                <a:srgbClr val="0000CC"/>
              </a:solidFill>
              <a:latin typeface="Microsoft Yahei"/>
              <a:ea typeface="Microsoft Yahei"/>
              <a:cs typeface="Microsoft Yahei"/>
              <a:sym typeface="Microsoft Yahei"/>
            </a:endParaRPr>
          </a:p>
        </p:txBody>
      </p:sp>
      <p:sp>
        <p:nvSpPr>
          <p:cNvPr id="5754" name="Google Shape;5754;p102"/>
          <p:cNvSpPr/>
          <p:nvPr/>
        </p:nvSpPr>
        <p:spPr>
          <a:xfrm>
            <a:off x="2713192" y="2156143"/>
            <a:ext cx="348285" cy="738436"/>
          </a:xfrm>
          <a:custGeom>
            <a:avLst/>
            <a:gdLst/>
            <a:ahLst/>
            <a:cxnLst/>
            <a:rect l="l" t="t" r="r" b="b"/>
            <a:pathLst>
              <a:path w="368" h="524" extrusionOk="0">
                <a:moveTo>
                  <a:pt x="4" y="0"/>
                </a:moveTo>
                <a:lnTo>
                  <a:pt x="368" y="256"/>
                </a:lnTo>
                <a:lnTo>
                  <a:pt x="367" y="277"/>
                </a:lnTo>
                <a:lnTo>
                  <a:pt x="0" y="524"/>
                </a:lnTo>
                <a:lnTo>
                  <a:pt x="4" y="0"/>
                </a:lnTo>
                <a:close/>
              </a:path>
            </a:pathLst>
          </a:custGeom>
          <a:gradFill>
            <a:gsLst>
              <a:gs pos="0">
                <a:srgbClr val="00FFFF"/>
              </a:gs>
              <a:gs pos="100000">
                <a:srgbClr val="0000C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nvGrpSpPr>
          <p:cNvPr id="5755" name="Google Shape;5755;p102"/>
          <p:cNvGrpSpPr/>
          <p:nvPr/>
        </p:nvGrpSpPr>
        <p:grpSpPr>
          <a:xfrm>
            <a:off x="4254920" y="1757661"/>
            <a:ext cx="597591" cy="354385"/>
            <a:chOff x="1776" y="2768"/>
            <a:chExt cx="1824" cy="736"/>
          </a:xfrm>
        </p:grpSpPr>
        <p:grpSp>
          <p:nvGrpSpPr>
            <p:cNvPr id="5756" name="Google Shape;5756;p102"/>
            <p:cNvGrpSpPr/>
            <p:nvPr/>
          </p:nvGrpSpPr>
          <p:grpSpPr>
            <a:xfrm>
              <a:off x="1787" y="2783"/>
              <a:ext cx="1813" cy="721"/>
              <a:chOff x="1787" y="2783"/>
              <a:chExt cx="1813" cy="721"/>
            </a:xfrm>
          </p:grpSpPr>
          <p:sp>
            <p:nvSpPr>
              <p:cNvPr id="5757" name="Google Shape;5757;p102"/>
              <p:cNvSpPr/>
              <p:nvPr/>
            </p:nvSpPr>
            <p:spPr>
              <a:xfrm>
                <a:off x="2413" y="2783"/>
                <a:ext cx="780" cy="291"/>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58" name="Google Shape;5758;p102"/>
              <p:cNvSpPr/>
              <p:nvPr/>
            </p:nvSpPr>
            <p:spPr>
              <a:xfrm>
                <a:off x="1974" y="2863"/>
                <a:ext cx="593" cy="291"/>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59" name="Google Shape;5759;p102"/>
              <p:cNvSpPr/>
              <p:nvPr/>
            </p:nvSpPr>
            <p:spPr>
              <a:xfrm>
                <a:off x="1787" y="3045"/>
                <a:ext cx="396" cy="233"/>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0" name="Google Shape;5760;p102"/>
              <p:cNvSpPr/>
              <p:nvPr/>
            </p:nvSpPr>
            <p:spPr>
              <a:xfrm>
                <a:off x="1908" y="3154"/>
                <a:ext cx="604" cy="255"/>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1" name="Google Shape;5761;p102"/>
              <p:cNvSpPr/>
              <p:nvPr/>
            </p:nvSpPr>
            <p:spPr>
              <a:xfrm>
                <a:off x="2347" y="3198"/>
                <a:ext cx="912" cy="30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2" name="Google Shape;5762;p102"/>
              <p:cNvSpPr/>
              <p:nvPr/>
            </p:nvSpPr>
            <p:spPr>
              <a:xfrm>
                <a:off x="2941" y="2870"/>
                <a:ext cx="571" cy="22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3" name="Google Shape;5763;p102"/>
              <p:cNvSpPr/>
              <p:nvPr/>
            </p:nvSpPr>
            <p:spPr>
              <a:xfrm>
                <a:off x="3029" y="3023"/>
                <a:ext cx="571" cy="22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4" name="Google Shape;5764;p102"/>
              <p:cNvSpPr/>
              <p:nvPr/>
            </p:nvSpPr>
            <p:spPr>
              <a:xfrm>
                <a:off x="2974" y="3074"/>
                <a:ext cx="571" cy="37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5" name="Google Shape;5765;p102"/>
              <p:cNvSpPr/>
              <p:nvPr/>
            </p:nvSpPr>
            <p:spPr>
              <a:xfrm>
                <a:off x="2117" y="2957"/>
                <a:ext cx="1175" cy="37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sp>
          <p:nvSpPr>
            <p:cNvPr id="5766" name="Google Shape;5766;p102"/>
            <p:cNvSpPr/>
            <p:nvPr/>
          </p:nvSpPr>
          <p:spPr>
            <a:xfrm>
              <a:off x="2402" y="2768"/>
              <a:ext cx="780" cy="291"/>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7" name="Google Shape;5767;p102"/>
            <p:cNvSpPr/>
            <p:nvPr/>
          </p:nvSpPr>
          <p:spPr>
            <a:xfrm>
              <a:off x="1963" y="2848"/>
              <a:ext cx="593" cy="292"/>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8" name="Google Shape;5768;p102"/>
            <p:cNvSpPr/>
            <p:nvPr/>
          </p:nvSpPr>
          <p:spPr>
            <a:xfrm>
              <a:off x="1776" y="3030"/>
              <a:ext cx="396" cy="234"/>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69" name="Google Shape;5769;p102"/>
            <p:cNvSpPr/>
            <p:nvPr/>
          </p:nvSpPr>
          <p:spPr>
            <a:xfrm>
              <a:off x="1897" y="3140"/>
              <a:ext cx="604" cy="255"/>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70" name="Google Shape;5770;p102"/>
            <p:cNvSpPr/>
            <p:nvPr/>
          </p:nvSpPr>
          <p:spPr>
            <a:xfrm>
              <a:off x="2336" y="3183"/>
              <a:ext cx="912" cy="30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71" name="Google Shape;5771;p102"/>
            <p:cNvSpPr/>
            <p:nvPr/>
          </p:nvSpPr>
          <p:spPr>
            <a:xfrm>
              <a:off x="2930" y="2855"/>
              <a:ext cx="571" cy="22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72" name="Google Shape;5772;p102"/>
            <p:cNvSpPr/>
            <p:nvPr/>
          </p:nvSpPr>
          <p:spPr>
            <a:xfrm>
              <a:off x="3018" y="3008"/>
              <a:ext cx="571" cy="22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73" name="Google Shape;5773;p102"/>
            <p:cNvSpPr/>
            <p:nvPr/>
          </p:nvSpPr>
          <p:spPr>
            <a:xfrm>
              <a:off x="2963" y="3059"/>
              <a:ext cx="571" cy="37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74" name="Google Shape;5774;p102"/>
            <p:cNvSpPr/>
            <p:nvPr/>
          </p:nvSpPr>
          <p:spPr>
            <a:xfrm>
              <a:off x="2106" y="2943"/>
              <a:ext cx="1175" cy="37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sp>
        <p:nvSpPr>
          <p:cNvPr id="5775" name="Google Shape;5775;p102"/>
          <p:cNvSpPr txBox="1"/>
          <p:nvPr/>
        </p:nvSpPr>
        <p:spPr>
          <a:xfrm>
            <a:off x="4410398" y="1803362"/>
            <a:ext cx="37221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N</a:t>
            </a:r>
            <a:r>
              <a:rPr lang="en-US" sz="116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pic>
        <p:nvPicPr>
          <p:cNvPr id="5776" name="Google Shape;5776;p102"/>
          <p:cNvPicPr preferRelativeResize="0"/>
          <p:nvPr/>
        </p:nvPicPr>
        <p:blipFill rotWithShape="1">
          <a:blip r:embed="rId6">
            <a:alphaModFix/>
          </a:blip>
          <a:srcRect/>
          <a:stretch/>
        </p:blipFill>
        <p:spPr>
          <a:xfrm>
            <a:off x="3984789" y="2087191"/>
            <a:ext cx="282293" cy="140311"/>
          </a:xfrm>
          <a:prstGeom prst="rect">
            <a:avLst/>
          </a:prstGeom>
          <a:noFill/>
          <a:ln>
            <a:noFill/>
          </a:ln>
        </p:spPr>
      </p:pic>
      <p:sp>
        <p:nvSpPr>
          <p:cNvPr id="5777" name="Google Shape;5777;p102"/>
          <p:cNvSpPr txBox="1"/>
          <p:nvPr/>
        </p:nvSpPr>
        <p:spPr>
          <a:xfrm>
            <a:off x="3855368" y="184020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R</a:t>
            </a:r>
            <a:r>
              <a:rPr lang="en-US" sz="1167" b="1" baseline="-25000" dirty="0">
                <a:solidFill>
                  <a:srgbClr val="00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nvGrpSpPr>
          <p:cNvPr id="5778" name="Google Shape;5778;p102"/>
          <p:cNvGrpSpPr/>
          <p:nvPr/>
        </p:nvGrpSpPr>
        <p:grpSpPr>
          <a:xfrm>
            <a:off x="3404535" y="2229907"/>
            <a:ext cx="727012" cy="463614"/>
            <a:chOff x="1776" y="2768"/>
            <a:chExt cx="1824" cy="736"/>
          </a:xfrm>
        </p:grpSpPr>
        <p:grpSp>
          <p:nvGrpSpPr>
            <p:cNvPr id="5779" name="Google Shape;5779;p102"/>
            <p:cNvGrpSpPr/>
            <p:nvPr/>
          </p:nvGrpSpPr>
          <p:grpSpPr>
            <a:xfrm>
              <a:off x="1787" y="2783"/>
              <a:ext cx="1813" cy="721"/>
              <a:chOff x="1787" y="2783"/>
              <a:chExt cx="1813" cy="721"/>
            </a:xfrm>
          </p:grpSpPr>
          <p:sp>
            <p:nvSpPr>
              <p:cNvPr id="5780" name="Google Shape;5780;p102"/>
              <p:cNvSpPr/>
              <p:nvPr/>
            </p:nvSpPr>
            <p:spPr>
              <a:xfrm>
                <a:off x="2413" y="2783"/>
                <a:ext cx="780" cy="291"/>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81" name="Google Shape;5781;p102"/>
              <p:cNvSpPr/>
              <p:nvPr/>
            </p:nvSpPr>
            <p:spPr>
              <a:xfrm>
                <a:off x="1974" y="2863"/>
                <a:ext cx="593" cy="291"/>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82" name="Google Shape;5782;p102"/>
              <p:cNvSpPr/>
              <p:nvPr/>
            </p:nvSpPr>
            <p:spPr>
              <a:xfrm>
                <a:off x="1787" y="3045"/>
                <a:ext cx="396" cy="233"/>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83" name="Google Shape;5783;p102"/>
              <p:cNvSpPr/>
              <p:nvPr/>
            </p:nvSpPr>
            <p:spPr>
              <a:xfrm>
                <a:off x="1908" y="3154"/>
                <a:ext cx="604" cy="255"/>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84" name="Google Shape;5784;p102"/>
              <p:cNvSpPr/>
              <p:nvPr/>
            </p:nvSpPr>
            <p:spPr>
              <a:xfrm>
                <a:off x="2347" y="3198"/>
                <a:ext cx="912" cy="30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85" name="Google Shape;5785;p102"/>
              <p:cNvSpPr/>
              <p:nvPr/>
            </p:nvSpPr>
            <p:spPr>
              <a:xfrm>
                <a:off x="2941" y="2870"/>
                <a:ext cx="571" cy="22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86" name="Google Shape;5786;p102"/>
              <p:cNvSpPr/>
              <p:nvPr/>
            </p:nvSpPr>
            <p:spPr>
              <a:xfrm>
                <a:off x="3029" y="3023"/>
                <a:ext cx="571" cy="22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87" name="Google Shape;5787;p102"/>
              <p:cNvSpPr/>
              <p:nvPr/>
            </p:nvSpPr>
            <p:spPr>
              <a:xfrm>
                <a:off x="2974" y="3074"/>
                <a:ext cx="571" cy="37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88" name="Google Shape;5788;p102"/>
              <p:cNvSpPr/>
              <p:nvPr/>
            </p:nvSpPr>
            <p:spPr>
              <a:xfrm>
                <a:off x="2117" y="2957"/>
                <a:ext cx="1175" cy="37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sp>
          <p:nvSpPr>
            <p:cNvPr id="5789" name="Google Shape;5789;p102"/>
            <p:cNvSpPr/>
            <p:nvPr/>
          </p:nvSpPr>
          <p:spPr>
            <a:xfrm>
              <a:off x="2402" y="2768"/>
              <a:ext cx="780" cy="291"/>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90" name="Google Shape;5790;p102"/>
            <p:cNvSpPr/>
            <p:nvPr/>
          </p:nvSpPr>
          <p:spPr>
            <a:xfrm>
              <a:off x="1963" y="2848"/>
              <a:ext cx="593" cy="292"/>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91" name="Google Shape;5791;p102"/>
            <p:cNvSpPr/>
            <p:nvPr/>
          </p:nvSpPr>
          <p:spPr>
            <a:xfrm>
              <a:off x="1776" y="3030"/>
              <a:ext cx="396" cy="234"/>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92" name="Google Shape;5792;p102"/>
            <p:cNvSpPr/>
            <p:nvPr/>
          </p:nvSpPr>
          <p:spPr>
            <a:xfrm>
              <a:off x="1897" y="3140"/>
              <a:ext cx="604" cy="255"/>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93" name="Google Shape;5793;p102"/>
            <p:cNvSpPr/>
            <p:nvPr/>
          </p:nvSpPr>
          <p:spPr>
            <a:xfrm>
              <a:off x="2336" y="3183"/>
              <a:ext cx="912" cy="30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94" name="Google Shape;5794;p102"/>
            <p:cNvSpPr/>
            <p:nvPr/>
          </p:nvSpPr>
          <p:spPr>
            <a:xfrm>
              <a:off x="2930" y="2855"/>
              <a:ext cx="571" cy="22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95" name="Google Shape;5795;p102"/>
            <p:cNvSpPr/>
            <p:nvPr/>
          </p:nvSpPr>
          <p:spPr>
            <a:xfrm>
              <a:off x="3018" y="3008"/>
              <a:ext cx="571" cy="22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96" name="Google Shape;5796;p102"/>
            <p:cNvSpPr/>
            <p:nvPr/>
          </p:nvSpPr>
          <p:spPr>
            <a:xfrm>
              <a:off x="2963" y="3059"/>
              <a:ext cx="571" cy="37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797" name="Google Shape;5797;p102"/>
            <p:cNvSpPr/>
            <p:nvPr/>
          </p:nvSpPr>
          <p:spPr>
            <a:xfrm>
              <a:off x="2106" y="2943"/>
              <a:ext cx="1175" cy="37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sp>
        <p:nvSpPr>
          <p:cNvPr id="5798" name="Google Shape;5798;p102"/>
          <p:cNvSpPr txBox="1"/>
          <p:nvPr/>
        </p:nvSpPr>
        <p:spPr>
          <a:xfrm>
            <a:off x="3623952" y="2329144"/>
            <a:ext cx="37221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N</a:t>
            </a:r>
            <a:r>
              <a:rPr lang="en-US" sz="116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5799" name="Google Shape;5799;p102"/>
          <p:cNvSpPr/>
          <p:nvPr/>
        </p:nvSpPr>
        <p:spPr>
          <a:xfrm>
            <a:off x="1528434" y="2158549"/>
            <a:ext cx="1184758" cy="7256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cxnSp>
        <p:nvCxnSpPr>
          <p:cNvPr id="5800" name="Google Shape;5800;p102"/>
          <p:cNvCxnSpPr/>
          <p:nvPr/>
        </p:nvCxnSpPr>
        <p:spPr>
          <a:xfrm>
            <a:off x="1528434" y="2342957"/>
            <a:ext cx="1184758" cy="0"/>
          </a:xfrm>
          <a:prstGeom prst="straightConnector1">
            <a:avLst/>
          </a:prstGeom>
          <a:noFill/>
          <a:ln w="9525" cap="flat" cmpd="sng">
            <a:solidFill>
              <a:schemeClr val="dk1"/>
            </a:solidFill>
            <a:prstDash val="solid"/>
            <a:round/>
            <a:headEnd type="none" w="med" len="med"/>
            <a:tailEnd type="none" w="med" len="med"/>
          </a:ln>
        </p:spPr>
      </p:cxnSp>
      <p:cxnSp>
        <p:nvCxnSpPr>
          <p:cNvPr id="5801" name="Google Shape;5801;p102"/>
          <p:cNvCxnSpPr/>
          <p:nvPr/>
        </p:nvCxnSpPr>
        <p:spPr>
          <a:xfrm>
            <a:off x="1528434" y="2527366"/>
            <a:ext cx="1184758" cy="0"/>
          </a:xfrm>
          <a:prstGeom prst="straightConnector1">
            <a:avLst/>
          </a:prstGeom>
          <a:noFill/>
          <a:ln w="9525" cap="flat" cmpd="sng">
            <a:solidFill>
              <a:schemeClr val="dk1"/>
            </a:solidFill>
            <a:prstDash val="solid"/>
            <a:round/>
            <a:headEnd type="none" w="med" len="med"/>
            <a:tailEnd type="none" w="med" len="med"/>
          </a:ln>
        </p:spPr>
      </p:cxnSp>
      <p:cxnSp>
        <p:nvCxnSpPr>
          <p:cNvPr id="5802" name="Google Shape;5802;p102"/>
          <p:cNvCxnSpPr/>
          <p:nvPr/>
        </p:nvCxnSpPr>
        <p:spPr>
          <a:xfrm>
            <a:off x="2174665" y="2158549"/>
            <a:ext cx="2606" cy="715986"/>
          </a:xfrm>
          <a:prstGeom prst="straightConnector1">
            <a:avLst/>
          </a:prstGeom>
          <a:noFill/>
          <a:ln w="9525" cap="flat" cmpd="sng">
            <a:solidFill>
              <a:schemeClr val="dk1"/>
            </a:solidFill>
            <a:prstDash val="solid"/>
            <a:round/>
            <a:headEnd type="none" w="med" len="med"/>
            <a:tailEnd type="none" w="med" len="med"/>
          </a:ln>
        </p:spPr>
      </p:cxnSp>
      <p:cxnSp>
        <p:nvCxnSpPr>
          <p:cNvPr id="5803" name="Google Shape;5803;p102"/>
          <p:cNvCxnSpPr/>
          <p:nvPr/>
        </p:nvCxnSpPr>
        <p:spPr>
          <a:xfrm>
            <a:off x="1528434" y="2697343"/>
            <a:ext cx="1184758" cy="0"/>
          </a:xfrm>
          <a:prstGeom prst="straightConnector1">
            <a:avLst/>
          </a:prstGeom>
          <a:noFill/>
          <a:ln w="9525" cap="flat" cmpd="sng">
            <a:solidFill>
              <a:schemeClr val="dk1"/>
            </a:solidFill>
            <a:prstDash val="solid"/>
            <a:round/>
            <a:headEnd type="none" w="med" len="med"/>
            <a:tailEnd type="none" w="med" len="med"/>
          </a:ln>
        </p:spPr>
      </p:cxnSp>
      <p:sp>
        <p:nvSpPr>
          <p:cNvPr id="5804" name="Google Shape;5804;p102"/>
          <p:cNvSpPr/>
          <p:nvPr/>
        </p:nvSpPr>
        <p:spPr>
          <a:xfrm>
            <a:off x="469227" y="3611485"/>
            <a:ext cx="6702222" cy="730086"/>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805" name="Google Shape;5805;p102"/>
          <p:cNvSpPr/>
          <p:nvPr/>
        </p:nvSpPr>
        <p:spPr>
          <a:xfrm>
            <a:off x="834532" y="3647703"/>
            <a:ext cx="6133398" cy="1131038"/>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en-US" sz="1800" b="1" dirty="0" err="1">
                <a:solidFill>
                  <a:schemeClr val="lt1"/>
                </a:solidFill>
                <a:latin typeface="Microsoft Yahei"/>
                <a:ea typeface="Microsoft Yahei"/>
                <a:cs typeface="Microsoft Yahei"/>
                <a:sym typeface="Microsoft Yahei"/>
              </a:rPr>
              <a:t>只要目的网络不是</a:t>
            </a:r>
            <a:r>
              <a:rPr lang="en-US" sz="1800" b="1" dirty="0">
                <a:solidFill>
                  <a:schemeClr val="lt1"/>
                </a:solidFill>
                <a:latin typeface="Microsoft Yahei"/>
                <a:ea typeface="Microsoft Yahei"/>
                <a:cs typeface="Microsoft Yahei"/>
                <a:sym typeface="Microsoft Yahei"/>
              </a:rPr>
              <a:t> N</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和</a:t>
            </a:r>
            <a:r>
              <a:rPr lang="en-US" sz="1800" b="1" dirty="0">
                <a:solidFill>
                  <a:schemeClr val="lt1"/>
                </a:solidFill>
                <a:latin typeface="Microsoft Yahei"/>
                <a:ea typeface="Microsoft Yahei"/>
                <a:cs typeface="Microsoft Yahei"/>
                <a:sym typeface="Microsoft Yahei"/>
              </a:rPr>
              <a:t> N</a:t>
            </a:r>
            <a:r>
              <a:rPr lang="en-US" sz="1800" b="1" baseline="-25000" dirty="0">
                <a:solidFill>
                  <a:schemeClr val="lt1"/>
                </a:solidFill>
                <a:latin typeface="Microsoft Yahei"/>
                <a:ea typeface="Microsoft Yahei"/>
                <a:cs typeface="Microsoft Yahei"/>
                <a:sym typeface="Microsoft Yahei"/>
              </a:rPr>
              <a:t>2</a:t>
            </a:r>
            <a:r>
              <a:rPr lang="en-US" sz="1800" b="1" dirty="0">
                <a:solidFill>
                  <a:schemeClr val="lt1"/>
                </a:solidFill>
                <a:latin typeface="Microsoft Yahei"/>
                <a:ea typeface="Microsoft Yahei"/>
                <a:cs typeface="Microsoft Yahei"/>
                <a:sym typeface="Microsoft Yahei"/>
              </a:rPr>
              <a:t>，就一律选择默认路由，把数据报先间接交付路由器 R</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，让 R</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再转发给下一个路由器</a:t>
            </a:r>
            <a:r>
              <a:rPr lang="en-US" sz="1800"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5806" name="Google Shape;5806;p102"/>
          <p:cNvSpPr/>
          <p:nvPr/>
        </p:nvSpPr>
        <p:spPr>
          <a:xfrm>
            <a:off x="2519773" y="3243546"/>
            <a:ext cx="2626040"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路由器 R</a:t>
            </a:r>
            <a:r>
              <a:rPr lang="en-US" sz="1167" b="1" baseline="-25000">
                <a:solidFill>
                  <a:schemeClr val="dk1"/>
                </a:solidFill>
                <a:latin typeface="Microsoft Yahei"/>
                <a:ea typeface="Microsoft Yahei"/>
                <a:cs typeface="Microsoft Yahei"/>
                <a:sym typeface="Microsoft Yahei"/>
              </a:rPr>
              <a:t>1 </a:t>
            </a:r>
            <a:r>
              <a:rPr lang="en-US" sz="1167" b="1">
                <a:solidFill>
                  <a:schemeClr val="dk1"/>
                </a:solidFill>
                <a:latin typeface="Microsoft Yahei"/>
                <a:ea typeface="Microsoft Yahei"/>
                <a:cs typeface="Microsoft Yahei"/>
                <a:sym typeface="Microsoft Yahei"/>
              </a:rPr>
              <a:t>充当网络 N</a:t>
            </a:r>
            <a:r>
              <a:rPr lang="en-US" sz="1167" b="1" baseline="-25000">
                <a:solidFill>
                  <a:schemeClr val="dk1"/>
                </a:solidFill>
                <a:latin typeface="Microsoft Yahei"/>
                <a:ea typeface="Microsoft Yahei"/>
                <a:cs typeface="Microsoft Yahei"/>
                <a:sym typeface="Microsoft Yahei"/>
              </a:rPr>
              <a:t>1 </a:t>
            </a:r>
            <a:r>
              <a:rPr lang="en-US" sz="1167" b="1">
                <a:solidFill>
                  <a:schemeClr val="dk1"/>
                </a:solidFill>
                <a:latin typeface="Microsoft Yahei"/>
                <a:ea typeface="Microsoft Yahei"/>
                <a:cs typeface="Microsoft Yahei"/>
                <a:sym typeface="Microsoft Yahei"/>
              </a:rPr>
              <a:t>的默认路由器</a:t>
            </a:r>
            <a:endParaRPr sz="1167" b="1">
              <a:solidFill>
                <a:schemeClr val="dk1"/>
              </a:solidFill>
              <a:latin typeface="Microsoft Yahei"/>
              <a:ea typeface="Microsoft Yahei"/>
              <a:cs typeface="Microsoft Yahei"/>
              <a:sym typeface="Microsoft Yahei"/>
            </a:endParaRPr>
          </a:p>
        </p:txBody>
      </p:sp>
      <p:sp>
        <p:nvSpPr>
          <p:cNvPr id="5807" name="Google Shape;5807;p102"/>
          <p:cNvSpPr txBox="1"/>
          <p:nvPr/>
        </p:nvSpPr>
        <p:spPr>
          <a:xfrm>
            <a:off x="1528434" y="2121668"/>
            <a:ext cx="1218603" cy="83095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目的网络</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下一跳</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1000" b="1" dirty="0">
                <a:solidFill>
                  <a:schemeClr val="dk1"/>
                </a:solidFill>
                <a:latin typeface="Microsoft Yahei"/>
                <a:ea typeface="Microsoft Yahei"/>
                <a:cs typeface="Microsoft Yahei"/>
                <a:sym typeface="Microsoft Yahei"/>
              </a:rPr>
              <a:t>      N</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直接</a:t>
            </a:r>
            <a:r>
              <a:rPr lang="en-US" sz="1000"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1000" b="1" dirty="0">
                <a:solidFill>
                  <a:schemeClr val="dk1"/>
                </a:solidFill>
                <a:latin typeface="Microsoft Yahei"/>
                <a:ea typeface="Microsoft Yahei"/>
                <a:cs typeface="Microsoft Yahei"/>
                <a:sym typeface="Microsoft Yahei"/>
              </a:rPr>
              <a:t>      N</a:t>
            </a:r>
            <a:r>
              <a:rPr lang="en-US" sz="1000" b="1" baseline="-25000" dirty="0">
                <a:solidFill>
                  <a:schemeClr val="dk1"/>
                </a:solidFill>
                <a:latin typeface="Microsoft Yahei"/>
                <a:ea typeface="Microsoft Yahei"/>
                <a:cs typeface="Microsoft Yahei"/>
                <a:sym typeface="Microsoft Yahei"/>
              </a:rPr>
              <a:t>2</a:t>
            </a:r>
            <a:r>
              <a:rPr lang="en-US" sz="1000" b="1" dirty="0">
                <a:solidFill>
                  <a:schemeClr val="dk1"/>
                </a:solidFill>
                <a:latin typeface="Microsoft Yahei"/>
                <a:ea typeface="Microsoft Yahei"/>
                <a:cs typeface="Microsoft Yahei"/>
                <a:sym typeface="Microsoft Yahei"/>
              </a:rPr>
              <a:t>           R</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默认</a:t>
            </a:r>
            <a:r>
              <a:rPr lang="en-US" sz="1000" b="1" dirty="0">
                <a:solidFill>
                  <a:schemeClr val="dk1"/>
                </a:solidFill>
                <a:latin typeface="Microsoft Yahei"/>
                <a:ea typeface="Microsoft Yahei"/>
                <a:cs typeface="Microsoft Yahei"/>
                <a:sym typeface="Microsoft Yahei"/>
              </a:rPr>
              <a:t>          R</a:t>
            </a:r>
            <a:r>
              <a:rPr lang="en-US" sz="1000"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5808" name="Google Shape;5808;p102" descr="jisuanji"/>
          <p:cNvPicPr preferRelativeResize="0"/>
          <p:nvPr/>
        </p:nvPicPr>
        <p:blipFill rotWithShape="1">
          <a:blip r:embed="rId7">
            <a:alphaModFix/>
          </a:blip>
          <a:srcRect/>
          <a:stretch/>
        </p:blipFill>
        <p:spPr>
          <a:xfrm>
            <a:off x="2960370" y="2405667"/>
            <a:ext cx="308728" cy="308728"/>
          </a:xfrm>
          <a:prstGeom prst="rect">
            <a:avLst/>
          </a:prstGeom>
          <a:noFill/>
          <a:ln>
            <a:noFill/>
          </a:ln>
        </p:spPr>
      </p:pic>
      <p:pic>
        <p:nvPicPr>
          <p:cNvPr id="5809" name="Google Shape;5809;p102" descr="jisuanji"/>
          <p:cNvPicPr preferRelativeResize="0"/>
          <p:nvPr/>
        </p:nvPicPr>
        <p:blipFill rotWithShape="1">
          <a:blip r:embed="rId7">
            <a:alphaModFix/>
          </a:blip>
          <a:srcRect/>
          <a:stretch/>
        </p:blipFill>
        <p:spPr>
          <a:xfrm>
            <a:off x="3149927" y="2797494"/>
            <a:ext cx="308728" cy="308728"/>
          </a:xfrm>
          <a:prstGeom prst="rect">
            <a:avLst/>
          </a:prstGeom>
          <a:noFill/>
          <a:ln>
            <a:noFill/>
          </a:ln>
        </p:spPr>
      </p:pic>
      <p:pic>
        <p:nvPicPr>
          <p:cNvPr id="5810" name="Google Shape;5810;p102" descr="jisuanji"/>
          <p:cNvPicPr preferRelativeResize="0"/>
          <p:nvPr/>
        </p:nvPicPr>
        <p:blipFill rotWithShape="1">
          <a:blip r:embed="rId7">
            <a:alphaModFix/>
          </a:blip>
          <a:srcRect/>
          <a:stretch/>
        </p:blipFill>
        <p:spPr>
          <a:xfrm>
            <a:off x="3870007" y="2797494"/>
            <a:ext cx="308728" cy="308728"/>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814"/>
        <p:cNvGrpSpPr/>
        <p:nvPr/>
      </p:nvGrpSpPr>
      <p:grpSpPr>
        <a:xfrm>
          <a:off x="0" y="0"/>
          <a:ext cx="0" cy="0"/>
          <a:chOff x="0" y="0"/>
          <a:chExt cx="0" cy="0"/>
        </a:xfrm>
      </p:grpSpPr>
      <p:sp>
        <p:nvSpPr>
          <p:cNvPr id="5815" name="Google Shape;5815;p103"/>
          <p:cNvSpPr/>
          <p:nvPr/>
        </p:nvSpPr>
        <p:spPr>
          <a:xfrm>
            <a:off x="464136" y="1395062"/>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816" name="Google Shape;5816;p103"/>
          <p:cNvSpPr/>
          <p:nvPr/>
        </p:nvSpPr>
        <p:spPr>
          <a:xfrm>
            <a:off x="3085861" y="1367386"/>
            <a:ext cx="1463862"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必须强调指出</a:t>
            </a:r>
            <a:endParaRPr dirty="0">
              <a:latin typeface="Microsoft YaHei" panose="020B0503020204020204" pitchFamily="34" charset="-122"/>
              <a:ea typeface="Microsoft YaHei" panose="020B0503020204020204" pitchFamily="34" charset="-122"/>
            </a:endParaRPr>
          </a:p>
        </p:txBody>
      </p:sp>
      <p:sp>
        <p:nvSpPr>
          <p:cNvPr id="5817" name="Google Shape;5817;p103"/>
          <p:cNvSpPr/>
          <p:nvPr/>
        </p:nvSpPr>
        <p:spPr>
          <a:xfrm>
            <a:off x="464136" y="1713643"/>
            <a:ext cx="6707313" cy="3055540"/>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数据报的首部中</a:t>
            </a:r>
            <a:r>
              <a:rPr lang="en-US" sz="1667" b="1" dirty="0" err="1">
                <a:solidFill>
                  <a:srgbClr val="0000FF"/>
                </a:solidFill>
                <a:latin typeface="Microsoft Yahei"/>
                <a:ea typeface="Microsoft Yahei"/>
                <a:cs typeface="Microsoft Yahei"/>
                <a:sym typeface="Microsoft Yahei"/>
              </a:rPr>
              <a:t>没有</a:t>
            </a:r>
            <a:r>
              <a:rPr lang="en-US" sz="1667" b="1" dirty="0" err="1">
                <a:solidFill>
                  <a:schemeClr val="dk1"/>
                </a:solidFill>
                <a:latin typeface="Microsoft Yahei"/>
                <a:ea typeface="Microsoft Yahei"/>
                <a:cs typeface="Microsoft Yahei"/>
                <a:sym typeface="Microsoft Yahei"/>
              </a:rPr>
              <a:t>地方可以用来指明“下一跳路由器的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当路由器收到待转发的数据报，不是将下一跳路由器的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地址填入</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数据报，而是</a:t>
            </a:r>
            <a:r>
              <a:rPr lang="en-US" sz="1667" b="1" dirty="0" err="1">
                <a:solidFill>
                  <a:srgbClr val="0000FF"/>
                </a:solidFill>
                <a:latin typeface="Microsoft Yahei"/>
                <a:ea typeface="Microsoft Yahei"/>
                <a:cs typeface="Microsoft Yahei"/>
                <a:sym typeface="Microsoft Yahei"/>
              </a:rPr>
              <a:t>送交下层</a:t>
            </a:r>
            <a:r>
              <a:rPr lang="en-US" sz="1667" b="1" dirty="0" err="1">
                <a:solidFill>
                  <a:schemeClr val="dk1"/>
                </a:solidFill>
                <a:latin typeface="Microsoft Yahei"/>
                <a:ea typeface="Microsoft Yahei"/>
                <a:cs typeface="Microsoft Yahei"/>
                <a:sym typeface="Microsoft Yahei"/>
              </a:rPr>
              <a:t>的网络接口软件</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网络接口软件</a:t>
            </a:r>
            <a:r>
              <a:rPr lang="en-US" sz="1667" b="1" dirty="0" err="1">
                <a:solidFill>
                  <a:srgbClr val="0000FF"/>
                </a:solidFill>
                <a:latin typeface="Microsoft Yahei"/>
                <a:ea typeface="Microsoft Yahei"/>
                <a:cs typeface="Microsoft Yahei"/>
                <a:sym typeface="Microsoft Yahei"/>
              </a:rPr>
              <a:t>使用</a:t>
            </a:r>
            <a:r>
              <a:rPr lang="en-US" sz="1667" b="1" dirty="0">
                <a:solidFill>
                  <a:srgbClr val="0000FF"/>
                </a:solidFill>
                <a:latin typeface="Microsoft Yahei"/>
                <a:ea typeface="Microsoft Yahei"/>
                <a:cs typeface="Microsoft Yahei"/>
                <a:sym typeface="Microsoft Yahei"/>
              </a:rPr>
              <a:t> ARP </a:t>
            </a:r>
            <a:r>
              <a:rPr lang="en-US" sz="1667" b="1" dirty="0" err="1">
                <a:solidFill>
                  <a:schemeClr val="dk1"/>
                </a:solidFill>
                <a:latin typeface="Microsoft Yahei"/>
                <a:ea typeface="Microsoft Yahei"/>
                <a:cs typeface="Microsoft Yahei"/>
                <a:sym typeface="Microsoft Yahei"/>
              </a:rPr>
              <a:t>负责将下一跳路由器的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地址转换成硬件地址，并将此硬件地址放在链路层的</a:t>
            </a:r>
            <a:r>
              <a:rPr lang="en-US" sz="1667" b="1" dirty="0">
                <a:solidFill>
                  <a:schemeClr val="dk1"/>
                </a:solidFill>
                <a:latin typeface="Microsoft Yahei"/>
                <a:ea typeface="Microsoft Yahei"/>
                <a:cs typeface="Microsoft Yahei"/>
                <a:sym typeface="Microsoft Yahei"/>
              </a:rPr>
              <a:t> MAC </a:t>
            </a:r>
            <a:r>
              <a:rPr lang="en-US" sz="1667" b="1" dirty="0" err="1">
                <a:solidFill>
                  <a:schemeClr val="dk1"/>
                </a:solidFill>
                <a:latin typeface="Microsoft Yahei"/>
                <a:ea typeface="Microsoft Yahei"/>
                <a:cs typeface="Microsoft Yahei"/>
                <a:sym typeface="Microsoft Yahei"/>
              </a:rPr>
              <a:t>帧的首部，然后根据这个硬件地址找到下一跳路由器</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821"/>
        <p:cNvGrpSpPr/>
        <p:nvPr/>
      </p:nvGrpSpPr>
      <p:grpSpPr>
        <a:xfrm>
          <a:off x="0" y="0"/>
          <a:ext cx="0" cy="0"/>
          <a:chOff x="0" y="0"/>
          <a:chExt cx="0" cy="0"/>
        </a:xfrm>
      </p:grpSpPr>
      <p:sp>
        <p:nvSpPr>
          <p:cNvPr id="5822" name="Google Shape;5822;p104"/>
          <p:cNvSpPr/>
          <p:nvPr/>
        </p:nvSpPr>
        <p:spPr>
          <a:xfrm>
            <a:off x="464136" y="1202257"/>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823" name="Google Shape;5823;p104"/>
          <p:cNvSpPr/>
          <p:nvPr/>
        </p:nvSpPr>
        <p:spPr>
          <a:xfrm>
            <a:off x="2766061" y="1174581"/>
            <a:ext cx="2103461"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路由器分组转发算法</a:t>
            </a:r>
            <a:endParaRPr dirty="0">
              <a:latin typeface="Microsoft YaHei" panose="020B0503020204020204" pitchFamily="34" charset="-122"/>
              <a:ea typeface="Microsoft YaHei" panose="020B0503020204020204" pitchFamily="34" charset="-122"/>
            </a:endParaRPr>
          </a:p>
        </p:txBody>
      </p:sp>
      <p:sp>
        <p:nvSpPr>
          <p:cNvPr id="5824" name="Google Shape;5824;p104"/>
          <p:cNvSpPr/>
          <p:nvPr/>
        </p:nvSpPr>
        <p:spPr>
          <a:xfrm>
            <a:off x="373606" y="1490661"/>
            <a:ext cx="6921983" cy="3901028"/>
          </a:xfrm>
          <a:prstGeom prst="rect">
            <a:avLst/>
          </a:prstGeom>
          <a:noFill/>
          <a:ln>
            <a:noFill/>
          </a:ln>
        </p:spPr>
        <p:txBody>
          <a:bodyPr spcFirstLastPara="1" wrap="square" lIns="91425" tIns="45700" rIns="91425" bIns="45700" anchor="t" anchorCtr="0">
            <a:spAutoFit/>
          </a:bodyPr>
          <a:lstStyle/>
          <a:p>
            <a:pPr marL="285739" marR="0" lvl="0" indent="-285739" algn="l" rtl="0">
              <a:lnSpc>
                <a:spcPct val="125000"/>
              </a:lnSpc>
              <a:spcBef>
                <a:spcPts val="0"/>
              </a:spcBef>
              <a:spcAft>
                <a:spcPts val="0"/>
              </a:spcAft>
              <a:buClr>
                <a:srgbClr val="0070C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从数据报的首部提取目的主机的</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地址</a:t>
            </a:r>
            <a:r>
              <a:rPr lang="en-US" sz="1800" b="1" dirty="0">
                <a:solidFill>
                  <a:schemeClr val="dk1"/>
                </a:solidFill>
                <a:latin typeface="Microsoft Yahei"/>
                <a:ea typeface="Microsoft Yahei"/>
                <a:cs typeface="Microsoft Yahei"/>
                <a:sym typeface="Microsoft Yahei"/>
              </a:rPr>
              <a:t> </a:t>
            </a:r>
            <a:r>
              <a:rPr lang="en-US" sz="1800" b="1" i="1" dirty="0">
                <a:solidFill>
                  <a:schemeClr val="dk1"/>
                </a:solidFill>
                <a:latin typeface="Microsoft Yahei"/>
                <a:ea typeface="Microsoft Yahei"/>
                <a:cs typeface="Microsoft Yahei"/>
                <a:sym typeface="Microsoft Yahei"/>
              </a:rPr>
              <a:t>D</a:t>
            </a:r>
            <a:r>
              <a:rPr lang="en-US" sz="1800" b="1" dirty="0">
                <a:solidFill>
                  <a:schemeClr val="dk1"/>
                </a:solidFill>
                <a:latin typeface="Microsoft Yahei"/>
                <a:ea typeface="Microsoft Yahei"/>
                <a:cs typeface="Microsoft Yahei"/>
                <a:sym typeface="Microsoft Yahei"/>
              </a:rPr>
              <a:t>, </a:t>
            </a:r>
            <a:r>
              <a:rPr lang="en-US" sz="1800" b="1" dirty="0" err="1">
                <a:solidFill>
                  <a:schemeClr val="dk1"/>
                </a:solidFill>
                <a:latin typeface="Microsoft Yahei"/>
                <a:ea typeface="Microsoft Yahei"/>
                <a:cs typeface="Microsoft Yahei"/>
                <a:sym typeface="Microsoft Yahei"/>
              </a:rPr>
              <a:t>得出目的网络地址为</a:t>
            </a:r>
            <a:r>
              <a:rPr lang="en-US" sz="1800" b="1" dirty="0">
                <a:solidFill>
                  <a:schemeClr val="dk1"/>
                </a:solidFill>
                <a:latin typeface="Microsoft Yahei"/>
                <a:ea typeface="Microsoft Yahei"/>
                <a:cs typeface="Microsoft Yahei"/>
                <a:sym typeface="Microsoft Yahei"/>
              </a:rPr>
              <a:t> </a:t>
            </a:r>
            <a:r>
              <a:rPr lang="en-US" sz="1800" b="1" i="1" dirty="0">
                <a:solidFill>
                  <a:schemeClr val="dk1"/>
                </a:solidFill>
                <a:latin typeface="Microsoft Yahei"/>
                <a:ea typeface="Microsoft Yahei"/>
                <a:cs typeface="Microsoft Yahei"/>
                <a:sym typeface="Microsoft Yahei"/>
              </a:rPr>
              <a:t>N</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0070C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若网络</a:t>
            </a:r>
            <a:r>
              <a:rPr lang="en-US" sz="1800" b="1" dirty="0">
                <a:solidFill>
                  <a:schemeClr val="dk1"/>
                </a:solidFill>
                <a:latin typeface="Microsoft Yahei"/>
                <a:ea typeface="Microsoft Yahei"/>
                <a:cs typeface="Microsoft Yahei"/>
                <a:sym typeface="Microsoft Yahei"/>
              </a:rPr>
              <a:t> </a:t>
            </a:r>
            <a:r>
              <a:rPr lang="en-US" sz="1800" b="1" i="1" dirty="0">
                <a:solidFill>
                  <a:schemeClr val="dk1"/>
                </a:solidFill>
                <a:latin typeface="Microsoft Yahei"/>
                <a:ea typeface="Microsoft Yahei"/>
                <a:cs typeface="Microsoft Yahei"/>
                <a:sym typeface="Microsoft Yahei"/>
              </a:rPr>
              <a:t>N</a:t>
            </a:r>
            <a:r>
              <a:rPr lang="en-US" sz="1800" b="1" dirty="0">
                <a:solidFill>
                  <a:schemeClr val="dk1"/>
                </a:solidFill>
                <a:latin typeface="Microsoft Yahei"/>
                <a:ea typeface="Microsoft Yahei"/>
                <a:cs typeface="Microsoft Yahei"/>
                <a:sym typeface="Microsoft Yahei"/>
              </a:rPr>
              <a:t> </a:t>
            </a:r>
            <a:r>
              <a:rPr lang="en-US" sz="1800" b="1" dirty="0" err="1">
                <a:solidFill>
                  <a:schemeClr val="dk1"/>
                </a:solidFill>
                <a:latin typeface="Microsoft Yahei"/>
                <a:ea typeface="Microsoft Yahei"/>
                <a:cs typeface="Microsoft Yahei"/>
                <a:sym typeface="Microsoft Yahei"/>
              </a:rPr>
              <a:t>与此路由器直接相连，则把数据报直接交付目的主机</a:t>
            </a:r>
            <a:r>
              <a:rPr lang="en-US" sz="1800" b="1" dirty="0">
                <a:solidFill>
                  <a:schemeClr val="dk1"/>
                </a:solidFill>
                <a:latin typeface="Microsoft Yahei"/>
                <a:ea typeface="Microsoft Yahei"/>
                <a:cs typeface="Microsoft Yahei"/>
                <a:sym typeface="Microsoft Yahei"/>
              </a:rPr>
              <a:t> </a:t>
            </a:r>
            <a:r>
              <a:rPr lang="en-US" sz="1800" b="1" i="1" dirty="0" err="1">
                <a:solidFill>
                  <a:schemeClr val="dk1"/>
                </a:solidFill>
                <a:latin typeface="Microsoft Yahei"/>
                <a:ea typeface="Microsoft Yahei"/>
                <a:cs typeface="Microsoft Yahei"/>
                <a:sym typeface="Microsoft Yahei"/>
              </a:rPr>
              <a:t>D</a:t>
            </a:r>
            <a:r>
              <a:rPr lang="en-US" sz="1800" b="1" dirty="0" err="1">
                <a:solidFill>
                  <a:schemeClr val="dk1"/>
                </a:solidFill>
                <a:latin typeface="Microsoft Yahei"/>
                <a:ea typeface="Microsoft Yahei"/>
                <a:cs typeface="Microsoft Yahei"/>
                <a:sym typeface="Microsoft Yahei"/>
              </a:rPr>
              <a:t>；否则是间接交付，执行</a:t>
            </a:r>
            <a:r>
              <a:rPr lang="en-US" sz="1800"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0070C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若路由表中有目的地址为</a:t>
            </a:r>
            <a:r>
              <a:rPr lang="en-US" sz="1800" b="1" dirty="0">
                <a:solidFill>
                  <a:schemeClr val="dk1"/>
                </a:solidFill>
                <a:latin typeface="Microsoft Yahei"/>
                <a:ea typeface="Microsoft Yahei"/>
                <a:cs typeface="Microsoft Yahei"/>
                <a:sym typeface="Microsoft Yahei"/>
              </a:rPr>
              <a:t> </a:t>
            </a:r>
            <a:r>
              <a:rPr lang="en-US" sz="1800" b="1" i="1" dirty="0">
                <a:solidFill>
                  <a:schemeClr val="dk1"/>
                </a:solidFill>
                <a:latin typeface="Microsoft Yahei"/>
                <a:ea typeface="Microsoft Yahei"/>
                <a:cs typeface="Microsoft Yahei"/>
                <a:sym typeface="Microsoft Yahei"/>
              </a:rPr>
              <a:t>D</a:t>
            </a:r>
            <a:r>
              <a:rPr lang="en-US" sz="1800" b="1" dirty="0">
                <a:solidFill>
                  <a:schemeClr val="dk1"/>
                </a:solidFill>
                <a:latin typeface="Microsoft Yahei"/>
                <a:ea typeface="Microsoft Yahei"/>
                <a:cs typeface="Microsoft Yahei"/>
                <a:sym typeface="Microsoft Yahei"/>
              </a:rPr>
              <a:t> </a:t>
            </a:r>
            <a:r>
              <a:rPr lang="en-US" sz="1800" b="1" dirty="0" err="1">
                <a:solidFill>
                  <a:schemeClr val="dk1"/>
                </a:solidFill>
                <a:latin typeface="Microsoft Yahei"/>
                <a:ea typeface="Microsoft Yahei"/>
                <a:cs typeface="Microsoft Yahei"/>
                <a:sym typeface="Microsoft Yahei"/>
              </a:rPr>
              <a:t>的特定主机路由，则把数据报传送给路由表中所指明的下一跳路由器；否则，执行</a:t>
            </a:r>
            <a:r>
              <a:rPr lang="en-US" sz="1800" b="1" dirty="0">
                <a:solidFill>
                  <a:schemeClr val="dk1"/>
                </a:solidFill>
                <a:latin typeface="Microsoft Yahei"/>
                <a:ea typeface="Microsoft Yahei"/>
                <a:cs typeface="Microsoft Yahei"/>
                <a:sym typeface="Microsoft Yahei"/>
              </a:rPr>
              <a:t> (4)。</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0070C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若路由表中有到达网络</a:t>
            </a:r>
            <a:r>
              <a:rPr lang="en-US" sz="1800" b="1" dirty="0">
                <a:solidFill>
                  <a:schemeClr val="dk1"/>
                </a:solidFill>
                <a:latin typeface="Microsoft Yahei"/>
                <a:ea typeface="Microsoft Yahei"/>
                <a:cs typeface="Microsoft Yahei"/>
                <a:sym typeface="Microsoft Yahei"/>
              </a:rPr>
              <a:t> </a:t>
            </a:r>
            <a:r>
              <a:rPr lang="en-US" sz="1800" b="1" i="1" dirty="0">
                <a:solidFill>
                  <a:schemeClr val="dk1"/>
                </a:solidFill>
                <a:latin typeface="Microsoft Yahei"/>
                <a:ea typeface="Microsoft Yahei"/>
                <a:cs typeface="Microsoft Yahei"/>
                <a:sym typeface="Microsoft Yahei"/>
              </a:rPr>
              <a:t>N</a:t>
            </a:r>
            <a:r>
              <a:rPr lang="en-US" sz="1800" b="1" dirty="0">
                <a:solidFill>
                  <a:schemeClr val="dk1"/>
                </a:solidFill>
                <a:latin typeface="Microsoft Yahei"/>
                <a:ea typeface="Microsoft Yahei"/>
                <a:cs typeface="Microsoft Yahei"/>
                <a:sym typeface="Microsoft Yahei"/>
              </a:rPr>
              <a:t> </a:t>
            </a:r>
            <a:r>
              <a:rPr lang="en-US" sz="1800" b="1" dirty="0" err="1">
                <a:solidFill>
                  <a:schemeClr val="dk1"/>
                </a:solidFill>
                <a:latin typeface="Microsoft Yahei"/>
                <a:ea typeface="Microsoft Yahei"/>
                <a:cs typeface="Microsoft Yahei"/>
                <a:sym typeface="Microsoft Yahei"/>
              </a:rPr>
              <a:t>的路由，则把数据报传送给路由表指明的下一跳路由器；否则，执行</a:t>
            </a:r>
            <a:r>
              <a:rPr lang="en-US" sz="1800" b="1" dirty="0">
                <a:solidFill>
                  <a:schemeClr val="dk1"/>
                </a:solidFill>
                <a:latin typeface="Microsoft Yahei"/>
                <a:ea typeface="Microsoft Yahei"/>
                <a:cs typeface="Microsoft Yahei"/>
                <a:sym typeface="Microsoft Yahei"/>
              </a:rPr>
              <a:t> (5)。</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0070C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若路由表中有一个默认路由，则把数据报传送给路由表中所指明的默认路由器；否则，执行</a:t>
            </a:r>
            <a:r>
              <a:rPr lang="en-US" sz="1800" b="1" dirty="0">
                <a:solidFill>
                  <a:schemeClr val="dk1"/>
                </a:solidFill>
                <a:latin typeface="Microsoft Yahei"/>
                <a:ea typeface="Microsoft Yahei"/>
                <a:cs typeface="Microsoft Yahei"/>
                <a:sym typeface="Microsoft Yahei"/>
              </a:rPr>
              <a:t> (6)。</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0070C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报告转发分组出错</a:t>
            </a:r>
            <a:r>
              <a:rPr lang="en-US" sz="1800"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828"/>
        <p:cNvGrpSpPr/>
        <p:nvPr/>
      </p:nvGrpSpPr>
      <p:grpSpPr>
        <a:xfrm>
          <a:off x="0" y="0"/>
          <a:ext cx="0" cy="0"/>
          <a:chOff x="0" y="0"/>
          <a:chExt cx="0" cy="0"/>
        </a:xfrm>
      </p:grpSpPr>
      <p:sp>
        <p:nvSpPr>
          <p:cNvPr id="5829" name="Google Shape;5829;p105"/>
          <p:cNvSpPr/>
          <p:nvPr/>
        </p:nvSpPr>
        <p:spPr>
          <a:xfrm>
            <a:off x="464136" y="1710108"/>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830" name="Google Shape;5830;p105"/>
          <p:cNvSpPr/>
          <p:nvPr/>
        </p:nvSpPr>
        <p:spPr>
          <a:xfrm>
            <a:off x="3192461" y="1682432"/>
            <a:ext cx="1250663"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关于路由表</a:t>
            </a:r>
            <a:endParaRPr dirty="0">
              <a:latin typeface="Microsoft YaHei" panose="020B0503020204020204" pitchFamily="34" charset="-122"/>
              <a:ea typeface="Microsoft YaHei" panose="020B0503020204020204" pitchFamily="34" charset="-122"/>
            </a:endParaRPr>
          </a:p>
        </p:txBody>
      </p:sp>
      <p:sp>
        <p:nvSpPr>
          <p:cNvPr id="5831" name="Google Shape;5831;p105"/>
          <p:cNvSpPr/>
          <p:nvPr/>
        </p:nvSpPr>
        <p:spPr>
          <a:xfrm>
            <a:off x="464136" y="2028689"/>
            <a:ext cx="6707313" cy="2632219"/>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路由表没有给分组指明到某个网络的完整路径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路由表指出，到某个网络应当先到某个路由器（即下一跳路由器</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在到达下一跳路由器后，再继续查找其路由表，知道再下一步应当到哪一个路由器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这样一步一步地查找下去，直到最后到达目的网络</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835"/>
        <p:cNvGrpSpPr/>
        <p:nvPr/>
      </p:nvGrpSpPr>
      <p:grpSpPr>
        <a:xfrm>
          <a:off x="0" y="0"/>
          <a:ext cx="0" cy="0"/>
          <a:chOff x="0" y="0"/>
          <a:chExt cx="0" cy="0"/>
        </a:xfrm>
      </p:grpSpPr>
      <p:sp>
        <p:nvSpPr>
          <p:cNvPr id="5836" name="Google Shape;5836;p106"/>
          <p:cNvSpPr/>
          <p:nvPr/>
        </p:nvSpPr>
        <p:spPr>
          <a:xfrm>
            <a:off x="331433" y="887505"/>
            <a:ext cx="7078967"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2800" b="1" dirty="0" err="1">
                <a:solidFill>
                  <a:schemeClr val="dk1"/>
                </a:solidFill>
                <a:latin typeface="Microsoft YaHei" panose="020B0503020204020204" pitchFamily="34" charset="-122"/>
                <a:ea typeface="Microsoft YaHei" panose="020B0503020204020204" pitchFamily="34" charset="-122"/>
                <a:sym typeface="Arial"/>
              </a:rPr>
              <a:t>课后作业</a:t>
            </a:r>
            <a:endParaRPr sz="2800" b="1" dirty="0">
              <a:solidFill>
                <a:schemeClr val="dk1"/>
              </a:solidFill>
              <a:latin typeface="Microsoft YaHei" panose="020B0503020204020204" pitchFamily="34" charset="-122"/>
              <a:ea typeface="Microsoft YaHei" panose="020B0503020204020204" pitchFamily="34" charset="-122"/>
              <a:sym typeface="Arial"/>
            </a:endParaRPr>
          </a:p>
          <a:p>
            <a:pPr marL="0" marR="0" lvl="0" indent="0" algn="just" rtl="0">
              <a:lnSpc>
                <a:spcPct val="125000"/>
              </a:lnSpc>
              <a:spcBef>
                <a:spcPts val="0"/>
              </a:spcBef>
              <a:spcAft>
                <a:spcPts val="0"/>
              </a:spcAft>
              <a:buNone/>
            </a:pPr>
            <a:r>
              <a:rPr lang="en-US" sz="2000">
                <a:solidFill>
                  <a:schemeClr val="dk1"/>
                </a:solidFill>
                <a:latin typeface="Microsoft YaHei" panose="020B0503020204020204" pitchFamily="34" charset="-122"/>
                <a:ea typeface="Microsoft YaHei" panose="020B0503020204020204" pitchFamily="34" charset="-122"/>
                <a:sym typeface="Arial"/>
              </a:rPr>
              <a:t>    习题4-05</a:t>
            </a:r>
            <a:r>
              <a:rPr lang="en-US" sz="2000">
                <a:solidFill>
                  <a:schemeClr val="dk1"/>
                </a:solidFill>
                <a:latin typeface="Microsoft YaHei" panose="020B0503020204020204" pitchFamily="34" charset="-122"/>
                <a:ea typeface="Microsoft YaHei" panose="020B0503020204020204" pitchFamily="34" charset="-122"/>
              </a:rPr>
              <a:t>、</a:t>
            </a:r>
            <a:r>
              <a:rPr lang="en-US" sz="2000">
                <a:solidFill>
                  <a:schemeClr val="dk1"/>
                </a:solidFill>
                <a:latin typeface="Microsoft YaHei" panose="020B0503020204020204" pitchFamily="34" charset="-122"/>
                <a:ea typeface="Microsoft YaHei" panose="020B0503020204020204" pitchFamily="34" charset="-122"/>
                <a:sym typeface="Arial"/>
              </a:rPr>
              <a:t>4-06</a:t>
            </a:r>
            <a:r>
              <a:rPr lang="en-US" sz="2000">
                <a:solidFill>
                  <a:schemeClr val="dk1"/>
                </a:solidFill>
                <a:latin typeface="Microsoft YaHei" panose="020B0503020204020204" pitchFamily="34" charset="-122"/>
                <a:ea typeface="Microsoft YaHei" panose="020B0503020204020204" pitchFamily="34" charset="-122"/>
              </a:rPr>
              <a:t>、4-07、4-09、4-10、4-13</a:t>
            </a:r>
            <a:endParaRPr sz="2000" dirty="0">
              <a:solidFill>
                <a:schemeClr val="dk1"/>
              </a:solidFill>
              <a:latin typeface="Microsoft YaHei" panose="020B0503020204020204" pitchFamily="34" charset="-122"/>
              <a:ea typeface="Microsoft YaHei" panose="020B0503020204020204" pitchFamily="34" charset="-122"/>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p:nvPr/>
        </p:nvSpPr>
        <p:spPr>
          <a:xfrm>
            <a:off x="464136" y="1730655"/>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err="1">
                <a:solidFill>
                  <a:schemeClr val="lt1"/>
                </a:solidFill>
                <a:latin typeface="Microsoft Yahei"/>
                <a:ea typeface="Microsoft Yahei"/>
                <a:cs typeface="Microsoft Yahei"/>
                <a:sym typeface="Microsoft Yahei"/>
              </a:rPr>
              <a:t>虚电路是逻辑连接</a:t>
            </a:r>
            <a:endParaRPr dirty="0">
              <a:latin typeface="Microsoft YaHei" panose="020B0503020204020204" pitchFamily="34" charset="-122"/>
              <a:ea typeface="Microsoft YaHei" panose="020B0503020204020204" pitchFamily="34" charset="-122"/>
            </a:endParaRPr>
          </a:p>
        </p:txBody>
      </p:sp>
      <p:sp>
        <p:nvSpPr>
          <p:cNvPr id="166" name="Google Shape;166;p8"/>
          <p:cNvSpPr/>
          <p:nvPr/>
        </p:nvSpPr>
        <p:spPr>
          <a:xfrm>
            <a:off x="464136" y="2124678"/>
            <a:ext cx="6820800" cy="2208898"/>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虚电路表示这只是一条</a:t>
            </a:r>
            <a:r>
              <a:rPr lang="en-US" sz="1667" b="1" dirty="0" err="1">
                <a:solidFill>
                  <a:srgbClr val="0000FF"/>
                </a:solidFill>
                <a:latin typeface="Microsoft Yahei"/>
                <a:ea typeface="Microsoft Yahei"/>
                <a:cs typeface="Microsoft Yahei"/>
                <a:sym typeface="Microsoft Yahei"/>
              </a:rPr>
              <a:t>逻辑上的连接</a:t>
            </a:r>
            <a:r>
              <a:rPr lang="en-US" sz="1667" b="1" dirty="0" err="1">
                <a:solidFill>
                  <a:schemeClr val="dk1"/>
                </a:solidFill>
                <a:latin typeface="Microsoft Yahei"/>
                <a:ea typeface="Microsoft Yahei"/>
                <a:cs typeface="Microsoft Yahei"/>
                <a:sym typeface="Microsoft Yahei"/>
              </a:rPr>
              <a:t>，分组都沿着这条逻辑连接</a:t>
            </a:r>
            <a:r>
              <a:rPr lang="en-US" sz="1667" b="1" dirty="0" err="1">
                <a:solidFill>
                  <a:srgbClr val="0000FF"/>
                </a:solidFill>
                <a:latin typeface="Microsoft Yahei"/>
                <a:ea typeface="Microsoft Yahei"/>
                <a:cs typeface="Microsoft Yahei"/>
                <a:sym typeface="Microsoft Yahei"/>
              </a:rPr>
              <a:t>按照存储转发方式传送</a:t>
            </a:r>
            <a:r>
              <a:rPr lang="en-US" sz="1667" b="1" dirty="0" err="1">
                <a:solidFill>
                  <a:schemeClr val="dk1"/>
                </a:solidFill>
                <a:latin typeface="Microsoft Yahei"/>
                <a:ea typeface="Microsoft Yahei"/>
                <a:cs typeface="Microsoft Yahei"/>
                <a:sym typeface="Microsoft Yahei"/>
              </a:rPr>
              <a:t>，而并不是真正建立了一条物理连接</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请注意，电路交换的电话通信是先建立了一条</a:t>
            </a:r>
            <a:r>
              <a:rPr lang="en-US" sz="1667" b="1" dirty="0" err="1">
                <a:solidFill>
                  <a:srgbClr val="0000FF"/>
                </a:solidFill>
                <a:latin typeface="Microsoft Yahei"/>
                <a:ea typeface="Microsoft Yahei"/>
                <a:cs typeface="Microsoft Yahei"/>
                <a:sym typeface="Microsoft Yahei"/>
              </a:rPr>
              <a:t>真正的连接</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因此分组交换的虚连接和电路交换的连接只是类似，但并不完全一样</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07448BDC-384E-049B-9A0A-A16142052B9D}"/>
                  </a:ext>
                </a:extLst>
              </p14:cNvPr>
              <p14:cNvContentPartPr/>
              <p14:nvPr/>
            </p14:nvContentPartPr>
            <p14:xfrm>
              <a:off x="2798807" y="2510977"/>
              <a:ext cx="1429560" cy="110520"/>
            </p14:xfrm>
          </p:contentPart>
        </mc:Choice>
        <mc:Fallback>
          <p:pic>
            <p:nvPicPr>
              <p:cNvPr id="2" name="墨迹 1">
                <a:extLst>
                  <a:ext uri="{FF2B5EF4-FFF2-40B4-BE49-F238E27FC236}">
                    <a16:creationId xmlns:a16="http://schemas.microsoft.com/office/drawing/2014/main" id="{07448BDC-384E-049B-9A0A-A16142052B9D}"/>
                  </a:ext>
                </a:extLst>
              </p:cNvPr>
              <p:cNvPicPr/>
              <p:nvPr/>
            </p:nvPicPr>
            <p:blipFill>
              <a:blip r:embed="rId4"/>
              <a:stretch>
                <a:fillRect/>
              </a:stretch>
            </p:blipFill>
            <p:spPr>
              <a:xfrm>
                <a:off x="2788367" y="2500177"/>
                <a:ext cx="1450800" cy="1317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p:nvPr/>
        </p:nvSpPr>
        <p:spPr>
          <a:xfrm>
            <a:off x="464136" y="1364322"/>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err="1">
                <a:solidFill>
                  <a:schemeClr val="lt1"/>
                </a:solidFill>
                <a:latin typeface="Microsoft Yahei"/>
                <a:ea typeface="Microsoft Yahei"/>
                <a:cs typeface="Microsoft Yahei"/>
                <a:sym typeface="Microsoft Yahei"/>
              </a:rPr>
              <a:t>另一种观点：网络提供数据报服务</a:t>
            </a:r>
            <a:endParaRPr dirty="0">
              <a:latin typeface="Microsoft YaHei" panose="020B0503020204020204" pitchFamily="34" charset="-122"/>
              <a:ea typeface="Microsoft YaHei" panose="020B0503020204020204" pitchFamily="34" charset="-122"/>
            </a:endParaRPr>
          </a:p>
        </p:txBody>
      </p:sp>
      <p:sp>
        <p:nvSpPr>
          <p:cNvPr id="172" name="Google Shape;172;p9"/>
          <p:cNvSpPr/>
          <p:nvPr/>
        </p:nvSpPr>
        <p:spPr>
          <a:xfrm>
            <a:off x="464136" y="1758345"/>
            <a:ext cx="6820800" cy="3055540"/>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互联网的先驱者提出了一种崭新的网络设计思路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网络层向上只提供简单灵活的、</a:t>
            </a:r>
            <a:r>
              <a:rPr lang="en-US" sz="1667" b="1" dirty="0" err="1">
                <a:solidFill>
                  <a:srgbClr val="0000FF"/>
                </a:solidFill>
                <a:latin typeface="Microsoft Yahei"/>
                <a:ea typeface="Microsoft Yahei"/>
                <a:cs typeface="Microsoft Yahei"/>
                <a:sym typeface="Microsoft Yahei"/>
              </a:rPr>
              <a:t>无连接的、尽最大努力交付</a:t>
            </a:r>
            <a:r>
              <a:rPr lang="en-US" sz="1667" b="1" dirty="0" err="1">
                <a:solidFill>
                  <a:schemeClr val="dk1"/>
                </a:solidFill>
                <a:latin typeface="Microsoft Yahei"/>
                <a:ea typeface="Microsoft Yahei"/>
                <a:cs typeface="Microsoft Yahei"/>
                <a:sym typeface="Microsoft Yahei"/>
              </a:rPr>
              <a:t>的</a:t>
            </a:r>
            <a:r>
              <a:rPr lang="en-US" sz="1667" b="1" dirty="0" err="1">
                <a:solidFill>
                  <a:srgbClr val="0000FF"/>
                </a:solidFill>
                <a:latin typeface="Microsoft Yahei"/>
                <a:ea typeface="Microsoft Yahei"/>
                <a:cs typeface="Microsoft Yahei"/>
                <a:sym typeface="Microsoft Yahei"/>
              </a:rPr>
              <a:t>数据报服务</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网络在发送分组时不需要先建立连接。每一个分组（即</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数据报）独立发送，与其前后的分组无关（不进行编号</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网络层不提供服务质量的承诺</a:t>
            </a:r>
            <a:r>
              <a:rPr lang="en-US" sz="1667" b="1" dirty="0" err="1">
                <a:solidFill>
                  <a:schemeClr val="dk1"/>
                </a:solidFill>
                <a:latin typeface="Microsoft Yahei"/>
                <a:ea typeface="Microsoft Yahei"/>
                <a:cs typeface="Microsoft Yahei"/>
                <a:sym typeface="Microsoft Yahei"/>
              </a:rPr>
              <a:t>。即所传送的分组可能出错、丢失、重复和失序（不按序到达终点</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当然也不保证分组传送的时限</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1958213A-FFB4-2AC9-A642-8EDBD6E945C8}"/>
                  </a:ext>
                </a:extLst>
              </p14:cNvPr>
              <p14:cNvContentPartPr/>
              <p14:nvPr/>
            </p14:nvContentPartPr>
            <p14:xfrm>
              <a:off x="1433327" y="4262017"/>
              <a:ext cx="2157480" cy="61200"/>
            </p14:xfrm>
          </p:contentPart>
        </mc:Choice>
        <mc:Fallback>
          <p:pic>
            <p:nvPicPr>
              <p:cNvPr id="2" name="墨迹 1">
                <a:extLst>
                  <a:ext uri="{FF2B5EF4-FFF2-40B4-BE49-F238E27FC236}">
                    <a16:creationId xmlns:a16="http://schemas.microsoft.com/office/drawing/2014/main" id="{1958213A-FFB4-2AC9-A642-8EDBD6E945C8}"/>
                  </a:ext>
                </a:extLst>
              </p:cNvPr>
              <p:cNvPicPr/>
              <p:nvPr/>
            </p:nvPicPr>
            <p:blipFill>
              <a:blip r:embed="rId4"/>
              <a:stretch>
                <a:fillRect/>
              </a:stretch>
            </p:blipFill>
            <p:spPr>
              <a:xfrm>
                <a:off x="1422527" y="4251577"/>
                <a:ext cx="21787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31098BF3-A2C9-BF4F-4BC5-96D0E189054C}"/>
                  </a:ext>
                </a:extLst>
              </p14:cNvPr>
              <p14:cNvContentPartPr/>
              <p14:nvPr/>
            </p14:nvContentPartPr>
            <p14:xfrm>
              <a:off x="4840367" y="2606377"/>
              <a:ext cx="1461600" cy="43920"/>
            </p14:xfrm>
          </p:contentPart>
        </mc:Choice>
        <mc:Fallback>
          <p:pic>
            <p:nvPicPr>
              <p:cNvPr id="3" name="墨迹 2">
                <a:extLst>
                  <a:ext uri="{FF2B5EF4-FFF2-40B4-BE49-F238E27FC236}">
                    <a16:creationId xmlns:a16="http://schemas.microsoft.com/office/drawing/2014/main" id="{31098BF3-A2C9-BF4F-4BC5-96D0E189054C}"/>
                  </a:ext>
                </a:extLst>
              </p:cNvPr>
              <p:cNvPicPr/>
              <p:nvPr/>
            </p:nvPicPr>
            <p:blipFill>
              <a:blip r:embed="rId6"/>
              <a:stretch>
                <a:fillRect/>
              </a:stretch>
            </p:blipFill>
            <p:spPr>
              <a:xfrm>
                <a:off x="4829567" y="2595937"/>
                <a:ext cx="1482840" cy="651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p:nvPr/>
        </p:nvSpPr>
        <p:spPr>
          <a:xfrm>
            <a:off x="464136" y="940959"/>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err="1">
                <a:solidFill>
                  <a:schemeClr val="lt1"/>
                </a:solidFill>
                <a:latin typeface="Microsoft Yahei"/>
                <a:ea typeface="Microsoft Yahei"/>
                <a:cs typeface="Microsoft Yahei"/>
                <a:sym typeface="Microsoft Yahei"/>
              </a:rPr>
              <a:t>尽最大努力交付</a:t>
            </a:r>
            <a:endParaRPr dirty="0">
              <a:latin typeface="Microsoft YaHei" panose="020B0503020204020204" pitchFamily="34" charset="-122"/>
              <a:ea typeface="Microsoft YaHei" panose="020B0503020204020204" pitchFamily="34" charset="-122"/>
            </a:endParaRPr>
          </a:p>
        </p:txBody>
      </p:sp>
      <p:sp>
        <p:nvSpPr>
          <p:cNvPr id="178" name="Google Shape;178;p10"/>
          <p:cNvSpPr/>
          <p:nvPr/>
        </p:nvSpPr>
        <p:spPr>
          <a:xfrm>
            <a:off x="464136" y="1199689"/>
            <a:ext cx="6820800" cy="4330632"/>
          </a:xfrm>
          <a:prstGeom prst="rect">
            <a:avLst/>
          </a:prstGeom>
          <a:noFill/>
          <a:ln>
            <a:noFill/>
          </a:ln>
        </p:spPr>
        <p:txBody>
          <a:bodyPr spcFirstLastPara="1" wrap="square" lIns="91425" tIns="45700" rIns="91425" bIns="45700" anchor="t" anchorCtr="0">
            <a:spAutoFit/>
          </a:bodyPr>
          <a:lstStyle/>
          <a:p>
            <a:pPr marL="223564" marR="0" lvl="0" indent="-223564" algn="l" rtl="0">
              <a:lnSpc>
                <a:spcPct val="152777"/>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由于传输</a:t>
            </a:r>
            <a:r>
              <a:rPr lang="en-US" sz="1800" b="1" dirty="0" err="1">
                <a:solidFill>
                  <a:srgbClr val="0000FF"/>
                </a:solidFill>
                <a:latin typeface="Microsoft Yahei"/>
                <a:ea typeface="Microsoft Yahei"/>
                <a:cs typeface="Microsoft Yahei"/>
                <a:sym typeface="Microsoft Yahei"/>
              </a:rPr>
              <a:t>网络不提供端到端的可靠传输服务</a:t>
            </a:r>
            <a:r>
              <a:rPr lang="en-US" sz="1800" b="1" dirty="0" err="1">
                <a:solidFill>
                  <a:schemeClr val="dk1"/>
                </a:solidFill>
                <a:latin typeface="Microsoft Yahei"/>
                <a:ea typeface="Microsoft Yahei"/>
                <a:cs typeface="Microsoft Yahei"/>
                <a:sym typeface="Microsoft Yahei"/>
              </a:rPr>
              <a:t>，这就使网络中的路由器可以做得比较简单，而且价格低廉（与电信网的交换机相比较</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52777"/>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如果主机（即端系统）中的进程之间的通信需要是可靠的，那么就由网络的</a:t>
            </a:r>
            <a:r>
              <a:rPr lang="en-US" sz="1800" b="1" dirty="0" err="1">
                <a:solidFill>
                  <a:srgbClr val="0000FF"/>
                </a:solidFill>
                <a:latin typeface="Microsoft Yahei"/>
                <a:ea typeface="Microsoft Yahei"/>
                <a:cs typeface="Microsoft Yahei"/>
                <a:sym typeface="Microsoft Yahei"/>
              </a:rPr>
              <a:t>主机中的运输层负责可靠交付（包括差错处理、流量控制等</a:t>
            </a:r>
            <a:r>
              <a:rPr lang="en-US" sz="1800" b="1" dirty="0">
                <a:solidFill>
                  <a:srgbClr val="0000FF"/>
                </a:solidFill>
                <a:latin typeface="Microsoft Yahei"/>
                <a:ea typeface="Microsoft Yahei"/>
                <a:cs typeface="Microsoft Yahei"/>
                <a:sym typeface="Microsoft Yahei"/>
              </a:rPr>
              <a:t>） </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52777"/>
              </a:lnSpc>
              <a:spcBef>
                <a:spcPts val="0"/>
              </a:spcBef>
              <a:spcAft>
                <a:spcPts val="0"/>
              </a:spcAft>
              <a:buClr>
                <a:srgbClr val="0070C0"/>
              </a:buClr>
              <a:buSzPts val="1800"/>
              <a:buFont typeface="Noto Sans Symbols"/>
              <a:buChar char="●"/>
            </a:pPr>
            <a:r>
              <a:rPr lang="en-US" sz="1800" b="1" dirty="0" err="1">
                <a:solidFill>
                  <a:srgbClr val="0000FF"/>
                </a:solidFill>
                <a:latin typeface="Microsoft Yahei"/>
                <a:ea typeface="Microsoft Yahei"/>
                <a:cs typeface="Microsoft Yahei"/>
                <a:sym typeface="Microsoft Yahei"/>
              </a:rPr>
              <a:t>采用这种设计思路的好处是</a:t>
            </a:r>
            <a:r>
              <a:rPr lang="en-US" sz="1800" b="1" dirty="0" err="1">
                <a:solidFill>
                  <a:schemeClr val="dk1"/>
                </a:solidFill>
                <a:latin typeface="Microsoft Yahei"/>
                <a:ea typeface="Microsoft Yahei"/>
                <a:cs typeface="Microsoft Yahei"/>
                <a:sym typeface="Microsoft Yahei"/>
              </a:rPr>
              <a:t>：网络的造价大大降低，运行方式灵活，能够适应多种应用</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52777"/>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互连网能够发展到今日的规模，充分证明了当初采用这种设计思路的正确性</a:t>
            </a:r>
            <a:r>
              <a:rPr lang="en-US" sz="1800"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821B8563-7962-65DF-5981-E64B51220F1F}"/>
                  </a:ext>
                </a:extLst>
              </p14:cNvPr>
              <p14:cNvContentPartPr/>
              <p14:nvPr/>
            </p14:nvContentPartPr>
            <p14:xfrm>
              <a:off x="2587487" y="2038297"/>
              <a:ext cx="2094840" cy="90360"/>
            </p14:xfrm>
          </p:contentPart>
        </mc:Choice>
        <mc:Fallback>
          <p:pic>
            <p:nvPicPr>
              <p:cNvPr id="4" name="墨迹 3">
                <a:extLst>
                  <a:ext uri="{FF2B5EF4-FFF2-40B4-BE49-F238E27FC236}">
                    <a16:creationId xmlns:a16="http://schemas.microsoft.com/office/drawing/2014/main" id="{821B8563-7962-65DF-5981-E64B51220F1F}"/>
                  </a:ext>
                </a:extLst>
              </p:cNvPr>
              <p:cNvPicPr/>
              <p:nvPr/>
            </p:nvPicPr>
            <p:blipFill>
              <a:blip r:embed="rId4"/>
              <a:stretch>
                <a:fillRect/>
              </a:stretch>
            </p:blipFill>
            <p:spPr>
              <a:xfrm>
                <a:off x="2576687" y="2027497"/>
                <a:ext cx="21160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墨迹 8">
                <a:extLst>
                  <a:ext uri="{FF2B5EF4-FFF2-40B4-BE49-F238E27FC236}">
                    <a16:creationId xmlns:a16="http://schemas.microsoft.com/office/drawing/2014/main" id="{4A3D72B3-F16F-26D9-9FB0-6F11AEDF361C}"/>
                  </a:ext>
                </a:extLst>
              </p14:cNvPr>
              <p14:cNvContentPartPr/>
              <p14:nvPr/>
            </p14:nvContentPartPr>
            <p14:xfrm>
              <a:off x="2885927" y="478417"/>
              <a:ext cx="661680" cy="397440"/>
            </p14:xfrm>
          </p:contentPart>
        </mc:Choice>
        <mc:Fallback>
          <p:pic>
            <p:nvPicPr>
              <p:cNvPr id="9" name="墨迹 8">
                <a:extLst>
                  <a:ext uri="{FF2B5EF4-FFF2-40B4-BE49-F238E27FC236}">
                    <a16:creationId xmlns:a16="http://schemas.microsoft.com/office/drawing/2014/main" id="{4A3D72B3-F16F-26D9-9FB0-6F11AEDF361C}"/>
                  </a:ext>
                </a:extLst>
              </p:cNvPr>
              <p:cNvPicPr/>
              <p:nvPr/>
            </p:nvPicPr>
            <p:blipFill>
              <a:blip r:embed="rId6"/>
              <a:stretch>
                <a:fillRect/>
              </a:stretch>
            </p:blipFill>
            <p:spPr>
              <a:xfrm>
                <a:off x="2875481" y="467617"/>
                <a:ext cx="682932" cy="4186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p:nvPr/>
        </p:nvSpPr>
        <p:spPr>
          <a:xfrm>
            <a:off x="454287" y="1666876"/>
            <a:ext cx="6711426" cy="268223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84" name="Google Shape;184;p11"/>
          <p:cNvSpPr/>
          <p:nvPr/>
        </p:nvSpPr>
        <p:spPr>
          <a:xfrm>
            <a:off x="454287" y="1275982"/>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latin typeface="Microsoft YaHei" panose="020B0503020204020204" pitchFamily="34" charset="-122"/>
                <a:ea typeface="Microsoft YaHei" panose="020B0503020204020204" pitchFamily="34" charset="-122"/>
                <a:sym typeface="Arial"/>
              </a:rPr>
              <a:t>数据报服务</a:t>
            </a:r>
            <a:endParaRPr sz="20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85" name="Google Shape;185;p11"/>
          <p:cNvSpPr txBox="1"/>
          <p:nvPr/>
        </p:nvSpPr>
        <p:spPr>
          <a:xfrm>
            <a:off x="1457213" y="3718535"/>
            <a:ext cx="4652236" cy="369332"/>
          </a:xfrm>
          <a:prstGeom prst="rect">
            <a:avLst/>
          </a:prstGeom>
          <a:solidFill>
            <a:srgbClr val="0000FF"/>
          </a:solidFill>
          <a:ln w="9525" cap="flat" cmpd="sng">
            <a:solidFill>
              <a:srgbClr val="3333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lt1"/>
                </a:solidFill>
                <a:latin typeface="Microsoft Yahei"/>
                <a:ea typeface="Microsoft Yahei"/>
                <a:cs typeface="Microsoft Yahei"/>
                <a:sym typeface="Microsoft Yahei"/>
              </a:rPr>
              <a:t>H</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发送给</a:t>
            </a:r>
            <a:r>
              <a:rPr lang="en-US" sz="1800" b="1" dirty="0">
                <a:solidFill>
                  <a:schemeClr val="lt1"/>
                </a:solidFill>
                <a:latin typeface="Microsoft Yahei"/>
                <a:ea typeface="Microsoft Yahei"/>
                <a:cs typeface="Microsoft Yahei"/>
                <a:sym typeface="Microsoft Yahei"/>
              </a:rPr>
              <a:t> H</a:t>
            </a:r>
            <a:r>
              <a:rPr lang="en-US" sz="1800" b="1" baseline="-25000" dirty="0">
                <a:solidFill>
                  <a:schemeClr val="lt1"/>
                </a:solidFill>
                <a:latin typeface="Microsoft Yahei"/>
                <a:ea typeface="Microsoft Yahei"/>
                <a:cs typeface="Microsoft Yahei"/>
                <a:sym typeface="Microsoft Yahei"/>
              </a:rPr>
              <a:t>2</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的分组可能沿着不同路径传送</a:t>
            </a:r>
            <a:endParaRPr dirty="0">
              <a:latin typeface="Microsoft YaHei" panose="020B0503020204020204" pitchFamily="34" charset="-122"/>
              <a:ea typeface="Microsoft YaHei" panose="020B0503020204020204" pitchFamily="34" charset="-122"/>
            </a:endParaRPr>
          </a:p>
        </p:txBody>
      </p:sp>
      <p:sp>
        <p:nvSpPr>
          <p:cNvPr id="186" name="Google Shape;186;p11"/>
          <p:cNvSpPr/>
          <p:nvPr/>
        </p:nvSpPr>
        <p:spPr>
          <a:xfrm>
            <a:off x="936381" y="2023554"/>
            <a:ext cx="1003939" cy="1045747"/>
          </a:xfrm>
          <a:prstGeom prst="rect">
            <a:avLst/>
          </a:prstGeom>
          <a:solidFill>
            <a:srgbClr val="99FFCC"/>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sp>
        <p:nvSpPr>
          <p:cNvPr id="187" name="Google Shape;187;p11"/>
          <p:cNvSpPr/>
          <p:nvPr/>
        </p:nvSpPr>
        <p:spPr>
          <a:xfrm>
            <a:off x="5699949" y="2085004"/>
            <a:ext cx="1002688" cy="1045747"/>
          </a:xfrm>
          <a:prstGeom prst="rect">
            <a:avLst/>
          </a:prstGeom>
          <a:solidFill>
            <a:srgbClr val="00FFFF"/>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sp>
        <p:nvSpPr>
          <p:cNvPr id="188" name="Google Shape;188;p11"/>
          <p:cNvSpPr/>
          <p:nvPr/>
        </p:nvSpPr>
        <p:spPr>
          <a:xfrm>
            <a:off x="5713117" y="2507473"/>
            <a:ext cx="977683" cy="221658"/>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sp>
        <p:nvSpPr>
          <p:cNvPr id="189" name="Google Shape;189;p11"/>
          <p:cNvSpPr/>
          <p:nvPr/>
        </p:nvSpPr>
        <p:spPr>
          <a:xfrm>
            <a:off x="950646" y="2446023"/>
            <a:ext cx="977683" cy="221658"/>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190" name="Google Shape;190;p11"/>
          <p:cNvCxnSpPr/>
          <p:nvPr/>
        </p:nvCxnSpPr>
        <p:spPr>
          <a:xfrm>
            <a:off x="3856452" y="2178277"/>
            <a:ext cx="37309" cy="401619"/>
          </a:xfrm>
          <a:prstGeom prst="straightConnector1">
            <a:avLst/>
          </a:prstGeom>
          <a:noFill/>
          <a:ln w="9525" cap="flat" cmpd="sng">
            <a:solidFill>
              <a:srgbClr val="000000"/>
            </a:solidFill>
            <a:prstDash val="solid"/>
            <a:round/>
            <a:headEnd type="none" w="med" len="med"/>
            <a:tailEnd type="none" w="med" len="med"/>
          </a:ln>
        </p:spPr>
      </p:cxnSp>
      <p:sp>
        <p:nvSpPr>
          <p:cNvPr id="191" name="Google Shape;191;p11"/>
          <p:cNvSpPr/>
          <p:nvPr/>
        </p:nvSpPr>
        <p:spPr>
          <a:xfrm>
            <a:off x="3168882" y="2945989"/>
            <a:ext cx="565082" cy="525068"/>
          </a:xfrm>
          <a:prstGeom prst="irregularSeal2">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192" name="Google Shape;192;p11"/>
          <p:cNvCxnSpPr/>
          <p:nvPr/>
        </p:nvCxnSpPr>
        <p:spPr>
          <a:xfrm>
            <a:off x="2156704" y="2799360"/>
            <a:ext cx="330293" cy="185447"/>
          </a:xfrm>
          <a:prstGeom prst="straightConnector1">
            <a:avLst/>
          </a:prstGeom>
          <a:noFill/>
          <a:ln w="19050" cap="flat" cmpd="sng">
            <a:solidFill>
              <a:srgbClr val="0000FF"/>
            </a:solidFill>
            <a:prstDash val="solid"/>
            <a:round/>
            <a:headEnd type="none" w="med" len="med"/>
            <a:tailEnd type="none" w="med" len="med"/>
          </a:ln>
        </p:spPr>
      </p:cxnSp>
      <p:cxnSp>
        <p:nvCxnSpPr>
          <p:cNvPr id="193" name="Google Shape;193;p11"/>
          <p:cNvCxnSpPr/>
          <p:nvPr/>
        </p:nvCxnSpPr>
        <p:spPr>
          <a:xfrm>
            <a:off x="936381" y="2246311"/>
            <a:ext cx="1003939" cy="0"/>
          </a:xfrm>
          <a:prstGeom prst="straightConnector1">
            <a:avLst/>
          </a:prstGeom>
          <a:noFill/>
          <a:ln w="9525" cap="flat" cmpd="sng">
            <a:solidFill>
              <a:srgbClr val="000000"/>
            </a:solidFill>
            <a:prstDash val="solid"/>
            <a:round/>
            <a:headEnd type="none" w="med" len="med"/>
            <a:tailEnd type="none" w="med" len="med"/>
          </a:ln>
        </p:spPr>
      </p:cxnSp>
      <p:cxnSp>
        <p:nvCxnSpPr>
          <p:cNvPr id="194" name="Google Shape;194;p11"/>
          <p:cNvCxnSpPr/>
          <p:nvPr/>
        </p:nvCxnSpPr>
        <p:spPr>
          <a:xfrm>
            <a:off x="936381" y="2452607"/>
            <a:ext cx="1003939" cy="0"/>
          </a:xfrm>
          <a:prstGeom prst="straightConnector1">
            <a:avLst/>
          </a:prstGeom>
          <a:noFill/>
          <a:ln w="9525" cap="flat" cmpd="sng">
            <a:solidFill>
              <a:srgbClr val="000000"/>
            </a:solidFill>
            <a:prstDash val="solid"/>
            <a:round/>
            <a:headEnd type="none" w="med" len="med"/>
            <a:tailEnd type="none" w="med" len="med"/>
          </a:ln>
        </p:spPr>
      </p:cxnSp>
      <p:cxnSp>
        <p:nvCxnSpPr>
          <p:cNvPr id="195" name="Google Shape;195;p11"/>
          <p:cNvCxnSpPr/>
          <p:nvPr/>
        </p:nvCxnSpPr>
        <p:spPr>
          <a:xfrm>
            <a:off x="936381" y="2658903"/>
            <a:ext cx="1003939" cy="0"/>
          </a:xfrm>
          <a:prstGeom prst="straightConnector1">
            <a:avLst/>
          </a:prstGeom>
          <a:noFill/>
          <a:ln w="9525" cap="flat" cmpd="sng">
            <a:solidFill>
              <a:srgbClr val="000000"/>
            </a:solidFill>
            <a:prstDash val="solid"/>
            <a:round/>
            <a:headEnd type="none" w="med" len="med"/>
            <a:tailEnd type="none" w="med" len="med"/>
          </a:ln>
        </p:spPr>
      </p:cxnSp>
      <p:cxnSp>
        <p:nvCxnSpPr>
          <p:cNvPr id="196" name="Google Shape;196;p11"/>
          <p:cNvCxnSpPr/>
          <p:nvPr/>
        </p:nvCxnSpPr>
        <p:spPr>
          <a:xfrm>
            <a:off x="936381" y="2867393"/>
            <a:ext cx="1003939" cy="0"/>
          </a:xfrm>
          <a:prstGeom prst="straightConnector1">
            <a:avLst/>
          </a:prstGeom>
          <a:noFill/>
          <a:ln w="9525" cap="flat" cmpd="sng">
            <a:solidFill>
              <a:srgbClr val="000000"/>
            </a:solidFill>
            <a:prstDash val="solid"/>
            <a:round/>
            <a:headEnd type="none" w="med" len="med"/>
            <a:tailEnd type="none" w="med" len="med"/>
          </a:ln>
        </p:spPr>
      </p:cxnSp>
      <p:cxnSp>
        <p:nvCxnSpPr>
          <p:cNvPr id="197" name="Google Shape;197;p11"/>
          <p:cNvCxnSpPr/>
          <p:nvPr/>
        </p:nvCxnSpPr>
        <p:spPr>
          <a:xfrm>
            <a:off x="5699949" y="2307760"/>
            <a:ext cx="1002688" cy="0"/>
          </a:xfrm>
          <a:prstGeom prst="straightConnector1">
            <a:avLst/>
          </a:prstGeom>
          <a:noFill/>
          <a:ln w="9525" cap="flat" cmpd="sng">
            <a:solidFill>
              <a:srgbClr val="000000"/>
            </a:solidFill>
            <a:prstDash val="solid"/>
            <a:round/>
            <a:headEnd type="none" w="med" len="med"/>
            <a:tailEnd type="none" w="med" len="med"/>
          </a:ln>
        </p:spPr>
      </p:cxnSp>
      <p:cxnSp>
        <p:nvCxnSpPr>
          <p:cNvPr id="198" name="Google Shape;198;p11"/>
          <p:cNvCxnSpPr/>
          <p:nvPr/>
        </p:nvCxnSpPr>
        <p:spPr>
          <a:xfrm>
            <a:off x="5699949" y="2514057"/>
            <a:ext cx="1002688" cy="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11"/>
          <p:cNvCxnSpPr/>
          <p:nvPr/>
        </p:nvCxnSpPr>
        <p:spPr>
          <a:xfrm>
            <a:off x="5699949" y="2720353"/>
            <a:ext cx="1002688" cy="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11"/>
          <p:cNvCxnSpPr/>
          <p:nvPr/>
        </p:nvCxnSpPr>
        <p:spPr>
          <a:xfrm>
            <a:off x="5699949" y="2928843"/>
            <a:ext cx="1002688" cy="0"/>
          </a:xfrm>
          <a:prstGeom prst="straightConnector1">
            <a:avLst/>
          </a:prstGeom>
          <a:noFill/>
          <a:ln w="9525" cap="flat" cmpd="sng">
            <a:solidFill>
              <a:srgbClr val="000000"/>
            </a:solidFill>
            <a:prstDash val="solid"/>
            <a:round/>
            <a:headEnd type="none" w="med" len="med"/>
            <a:tailEnd type="none" w="med" len="med"/>
          </a:ln>
        </p:spPr>
      </p:cxnSp>
      <p:sp>
        <p:nvSpPr>
          <p:cNvPr id="201" name="Google Shape;201;p11"/>
          <p:cNvSpPr txBox="1"/>
          <p:nvPr/>
        </p:nvSpPr>
        <p:spPr>
          <a:xfrm>
            <a:off x="2046971" y="2100092"/>
            <a:ext cx="39626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H</a:t>
            </a:r>
            <a:r>
              <a:rPr lang="en-US" sz="133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202" name="Google Shape;202;p11"/>
          <p:cNvCxnSpPr/>
          <p:nvPr/>
        </p:nvCxnSpPr>
        <p:spPr>
          <a:xfrm>
            <a:off x="2706460" y="2984807"/>
            <a:ext cx="1044648" cy="433442"/>
          </a:xfrm>
          <a:prstGeom prst="straightConnector1">
            <a:avLst/>
          </a:prstGeom>
          <a:noFill/>
          <a:ln w="19050" cap="flat" cmpd="sng">
            <a:solidFill>
              <a:srgbClr val="0000FF"/>
            </a:solidFill>
            <a:prstDash val="solid"/>
            <a:round/>
            <a:headEnd type="none" w="med" len="med"/>
            <a:tailEnd type="none" w="med" len="med"/>
          </a:ln>
        </p:spPr>
      </p:cxnSp>
      <p:cxnSp>
        <p:nvCxnSpPr>
          <p:cNvPr id="203" name="Google Shape;203;p11"/>
          <p:cNvCxnSpPr/>
          <p:nvPr/>
        </p:nvCxnSpPr>
        <p:spPr>
          <a:xfrm rot="10800000" flipH="1">
            <a:off x="2651595" y="2674265"/>
            <a:ext cx="1210344" cy="310541"/>
          </a:xfrm>
          <a:prstGeom prst="straightConnector1">
            <a:avLst/>
          </a:prstGeom>
          <a:noFill/>
          <a:ln w="19050" cap="flat" cmpd="sng">
            <a:solidFill>
              <a:srgbClr val="0000FF"/>
            </a:solidFill>
            <a:prstDash val="solid"/>
            <a:round/>
            <a:headEnd type="none" w="med" len="med"/>
            <a:tailEnd type="none" w="med" len="med"/>
          </a:ln>
        </p:spPr>
      </p:cxnSp>
      <p:cxnSp>
        <p:nvCxnSpPr>
          <p:cNvPr id="204" name="Google Shape;204;p11"/>
          <p:cNvCxnSpPr/>
          <p:nvPr/>
        </p:nvCxnSpPr>
        <p:spPr>
          <a:xfrm>
            <a:off x="3970573" y="2674265"/>
            <a:ext cx="990880" cy="371991"/>
          </a:xfrm>
          <a:prstGeom prst="straightConnector1">
            <a:avLst/>
          </a:prstGeom>
          <a:noFill/>
          <a:ln w="19050" cap="flat" cmpd="sng">
            <a:solidFill>
              <a:srgbClr val="0000FF"/>
            </a:solidFill>
            <a:prstDash val="solid"/>
            <a:round/>
            <a:headEnd type="none" w="med" len="med"/>
            <a:tailEnd type="none" w="med" len="med"/>
          </a:ln>
        </p:spPr>
      </p:cxnSp>
      <p:cxnSp>
        <p:nvCxnSpPr>
          <p:cNvPr id="205" name="Google Shape;205;p11"/>
          <p:cNvCxnSpPr/>
          <p:nvPr/>
        </p:nvCxnSpPr>
        <p:spPr>
          <a:xfrm rot="10800000" flipH="1">
            <a:off x="3861938" y="3108805"/>
            <a:ext cx="1099515" cy="309444"/>
          </a:xfrm>
          <a:prstGeom prst="straightConnector1">
            <a:avLst/>
          </a:prstGeom>
          <a:noFill/>
          <a:ln w="19050" cap="flat" cmpd="sng">
            <a:solidFill>
              <a:srgbClr val="0000FF"/>
            </a:solidFill>
            <a:prstDash val="solid"/>
            <a:round/>
            <a:headEnd type="none" w="med" len="med"/>
            <a:tailEnd type="none" w="med" len="med"/>
          </a:ln>
        </p:spPr>
      </p:cxnSp>
      <p:cxnSp>
        <p:nvCxnSpPr>
          <p:cNvPr id="206" name="Google Shape;206;p11"/>
          <p:cNvCxnSpPr/>
          <p:nvPr/>
        </p:nvCxnSpPr>
        <p:spPr>
          <a:xfrm rot="10800000" flipH="1">
            <a:off x="5015222" y="2799360"/>
            <a:ext cx="440026" cy="246897"/>
          </a:xfrm>
          <a:prstGeom prst="straightConnector1">
            <a:avLst/>
          </a:prstGeom>
          <a:noFill/>
          <a:ln w="19050" cap="flat" cmpd="sng">
            <a:solidFill>
              <a:srgbClr val="0000FF"/>
            </a:solidFill>
            <a:prstDash val="solid"/>
            <a:round/>
            <a:headEnd type="none" w="med" len="med"/>
            <a:tailEnd type="none" w="med" len="med"/>
          </a:ln>
        </p:spPr>
      </p:cxnSp>
      <p:sp>
        <p:nvSpPr>
          <p:cNvPr id="207" name="Google Shape;207;p11"/>
          <p:cNvSpPr txBox="1"/>
          <p:nvPr/>
        </p:nvSpPr>
        <p:spPr>
          <a:xfrm>
            <a:off x="5207654" y="2100093"/>
            <a:ext cx="447558"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 H</a:t>
            </a:r>
            <a:r>
              <a:rPr lang="en-US" sz="133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208" name="Google Shape;208;p11"/>
          <p:cNvCxnSpPr/>
          <p:nvPr/>
        </p:nvCxnSpPr>
        <p:spPr>
          <a:xfrm rot="10800000" flipH="1">
            <a:off x="2651595" y="2116827"/>
            <a:ext cx="1154381" cy="806530"/>
          </a:xfrm>
          <a:prstGeom prst="straightConnector1">
            <a:avLst/>
          </a:prstGeom>
          <a:noFill/>
          <a:ln w="19050" cap="flat" cmpd="sng">
            <a:solidFill>
              <a:srgbClr val="0000FF"/>
            </a:solidFill>
            <a:prstDash val="solid"/>
            <a:round/>
            <a:headEnd type="none" w="med" len="med"/>
            <a:tailEnd type="none" w="med" len="med"/>
          </a:ln>
        </p:spPr>
      </p:cxnSp>
      <p:cxnSp>
        <p:nvCxnSpPr>
          <p:cNvPr id="209" name="Google Shape;209;p11"/>
          <p:cNvCxnSpPr/>
          <p:nvPr/>
        </p:nvCxnSpPr>
        <p:spPr>
          <a:xfrm>
            <a:off x="3915707" y="2116827"/>
            <a:ext cx="1099515" cy="867980"/>
          </a:xfrm>
          <a:prstGeom prst="straightConnector1">
            <a:avLst/>
          </a:prstGeom>
          <a:noFill/>
          <a:ln w="19050" cap="flat" cmpd="sng">
            <a:solidFill>
              <a:srgbClr val="0000FF"/>
            </a:solidFill>
            <a:prstDash val="solid"/>
            <a:round/>
            <a:headEnd type="none" w="med" len="med"/>
            <a:tailEnd type="none" w="med" len="med"/>
          </a:ln>
        </p:spPr>
      </p:cxnSp>
      <p:pic>
        <p:nvPicPr>
          <p:cNvPr id="210" name="Google Shape;210;p11"/>
          <p:cNvPicPr preferRelativeResize="0"/>
          <p:nvPr/>
        </p:nvPicPr>
        <p:blipFill rotWithShape="1">
          <a:blip r:embed="rId3">
            <a:alphaModFix/>
          </a:blip>
          <a:srcRect/>
          <a:stretch/>
        </p:blipFill>
        <p:spPr>
          <a:xfrm>
            <a:off x="2418963" y="2860810"/>
            <a:ext cx="397230" cy="246897"/>
          </a:xfrm>
          <a:prstGeom prst="rect">
            <a:avLst/>
          </a:prstGeom>
          <a:noFill/>
          <a:ln>
            <a:noFill/>
          </a:ln>
        </p:spPr>
      </p:pic>
      <p:pic>
        <p:nvPicPr>
          <p:cNvPr id="211" name="Google Shape;211;p11"/>
          <p:cNvPicPr preferRelativeResize="0"/>
          <p:nvPr/>
        </p:nvPicPr>
        <p:blipFill rotWithShape="1">
          <a:blip r:embed="rId4">
            <a:alphaModFix/>
          </a:blip>
          <a:srcRect/>
          <a:stretch/>
        </p:blipFill>
        <p:spPr>
          <a:xfrm>
            <a:off x="3696243" y="2551366"/>
            <a:ext cx="398328" cy="247994"/>
          </a:xfrm>
          <a:prstGeom prst="rect">
            <a:avLst/>
          </a:prstGeom>
          <a:noFill/>
          <a:ln>
            <a:noFill/>
          </a:ln>
        </p:spPr>
      </p:pic>
      <p:pic>
        <p:nvPicPr>
          <p:cNvPr id="212" name="Google Shape;212;p11"/>
          <p:cNvPicPr preferRelativeResize="0"/>
          <p:nvPr/>
        </p:nvPicPr>
        <p:blipFill rotWithShape="1">
          <a:blip r:embed="rId3">
            <a:alphaModFix/>
          </a:blip>
          <a:srcRect/>
          <a:stretch/>
        </p:blipFill>
        <p:spPr>
          <a:xfrm>
            <a:off x="3586511" y="3295348"/>
            <a:ext cx="397230" cy="246897"/>
          </a:xfrm>
          <a:prstGeom prst="rect">
            <a:avLst/>
          </a:prstGeom>
          <a:noFill/>
          <a:ln>
            <a:noFill/>
          </a:ln>
        </p:spPr>
      </p:pic>
      <p:pic>
        <p:nvPicPr>
          <p:cNvPr id="213" name="Google Shape;213;p11"/>
          <p:cNvPicPr preferRelativeResize="0"/>
          <p:nvPr/>
        </p:nvPicPr>
        <p:blipFill rotWithShape="1">
          <a:blip r:embed="rId5">
            <a:alphaModFix/>
          </a:blip>
          <a:srcRect/>
          <a:stretch/>
        </p:blipFill>
        <p:spPr>
          <a:xfrm>
            <a:off x="4795758" y="2923357"/>
            <a:ext cx="398328" cy="246898"/>
          </a:xfrm>
          <a:prstGeom prst="rect">
            <a:avLst/>
          </a:prstGeom>
          <a:noFill/>
          <a:ln>
            <a:noFill/>
          </a:ln>
        </p:spPr>
      </p:pic>
      <p:pic>
        <p:nvPicPr>
          <p:cNvPr id="214" name="Google Shape;214;p11"/>
          <p:cNvPicPr preferRelativeResize="0"/>
          <p:nvPr/>
        </p:nvPicPr>
        <p:blipFill rotWithShape="1">
          <a:blip r:embed="rId5">
            <a:alphaModFix/>
          </a:blip>
          <a:srcRect/>
          <a:stretch/>
        </p:blipFill>
        <p:spPr>
          <a:xfrm>
            <a:off x="3640280" y="1992829"/>
            <a:ext cx="398327" cy="246898"/>
          </a:xfrm>
          <a:prstGeom prst="rect">
            <a:avLst/>
          </a:prstGeom>
          <a:noFill/>
          <a:ln>
            <a:noFill/>
          </a:ln>
        </p:spPr>
      </p:pic>
      <p:grpSp>
        <p:nvGrpSpPr>
          <p:cNvPr id="215" name="Google Shape;215;p11"/>
          <p:cNvGrpSpPr/>
          <p:nvPr/>
        </p:nvGrpSpPr>
        <p:grpSpPr>
          <a:xfrm rot="1386369">
            <a:off x="2211569" y="2922259"/>
            <a:ext cx="207393" cy="89980"/>
            <a:chOff x="2064" y="1776"/>
            <a:chExt cx="171" cy="66"/>
          </a:xfrm>
        </p:grpSpPr>
        <p:sp>
          <p:nvSpPr>
            <p:cNvPr id="216" name="Google Shape;216;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17" name="Google Shape;217;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grpSp>
        <p:nvGrpSpPr>
          <p:cNvPr id="218" name="Google Shape;218;p11"/>
          <p:cNvGrpSpPr/>
          <p:nvPr/>
        </p:nvGrpSpPr>
        <p:grpSpPr>
          <a:xfrm rot="-875997">
            <a:off x="4191134" y="3170254"/>
            <a:ext cx="207393" cy="89980"/>
            <a:chOff x="2064" y="1776"/>
            <a:chExt cx="171" cy="66"/>
          </a:xfrm>
        </p:grpSpPr>
        <p:sp>
          <p:nvSpPr>
            <p:cNvPr id="219" name="Google Shape;219;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20" name="Google Shape;220;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grpSp>
        <p:nvGrpSpPr>
          <p:cNvPr id="221" name="Google Shape;221;p11"/>
          <p:cNvGrpSpPr/>
          <p:nvPr/>
        </p:nvGrpSpPr>
        <p:grpSpPr>
          <a:xfrm rot="-1515501">
            <a:off x="5126051" y="2799360"/>
            <a:ext cx="207393" cy="89980"/>
            <a:chOff x="2064" y="1776"/>
            <a:chExt cx="171" cy="66"/>
          </a:xfrm>
        </p:grpSpPr>
        <p:sp>
          <p:nvSpPr>
            <p:cNvPr id="222" name="Google Shape;222;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23" name="Google Shape;223;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grpSp>
        <p:nvGrpSpPr>
          <p:cNvPr id="224" name="Google Shape;224;p11"/>
          <p:cNvGrpSpPr/>
          <p:nvPr/>
        </p:nvGrpSpPr>
        <p:grpSpPr>
          <a:xfrm rot="-1937444">
            <a:off x="3091620" y="2364821"/>
            <a:ext cx="207393" cy="89980"/>
            <a:chOff x="2064" y="1776"/>
            <a:chExt cx="171" cy="66"/>
          </a:xfrm>
        </p:grpSpPr>
        <p:sp>
          <p:nvSpPr>
            <p:cNvPr id="225" name="Google Shape;225;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26" name="Google Shape;226;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grpSp>
        <p:nvGrpSpPr>
          <p:cNvPr id="227" name="Google Shape;227;p11"/>
          <p:cNvGrpSpPr/>
          <p:nvPr/>
        </p:nvGrpSpPr>
        <p:grpSpPr>
          <a:xfrm rot="2078388">
            <a:off x="4246000" y="2302274"/>
            <a:ext cx="207393" cy="91078"/>
            <a:chOff x="2064" y="1776"/>
            <a:chExt cx="171" cy="66"/>
          </a:xfrm>
        </p:grpSpPr>
        <p:sp>
          <p:nvSpPr>
            <p:cNvPr id="228" name="Google Shape;228;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29" name="Google Shape;229;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grpSp>
        <p:nvGrpSpPr>
          <p:cNvPr id="230" name="Google Shape;230;p11"/>
          <p:cNvGrpSpPr/>
          <p:nvPr/>
        </p:nvGrpSpPr>
        <p:grpSpPr>
          <a:xfrm rot="1117181">
            <a:off x="3365950" y="3170254"/>
            <a:ext cx="207393" cy="89980"/>
            <a:chOff x="2064" y="1776"/>
            <a:chExt cx="171" cy="66"/>
          </a:xfrm>
        </p:grpSpPr>
        <p:sp>
          <p:nvSpPr>
            <p:cNvPr id="231" name="Google Shape;231;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32" name="Google Shape;232;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grpSp>
        <p:nvGrpSpPr>
          <p:cNvPr id="233" name="Google Shape;233;p11"/>
          <p:cNvGrpSpPr/>
          <p:nvPr/>
        </p:nvGrpSpPr>
        <p:grpSpPr>
          <a:xfrm rot="-930274">
            <a:off x="3433984" y="2612815"/>
            <a:ext cx="206296" cy="89980"/>
            <a:chOff x="2064" y="1776"/>
            <a:chExt cx="171" cy="66"/>
          </a:xfrm>
        </p:grpSpPr>
        <p:sp>
          <p:nvSpPr>
            <p:cNvPr id="234" name="Google Shape;234;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35" name="Google Shape;235;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grpSp>
        <p:nvGrpSpPr>
          <p:cNvPr id="236" name="Google Shape;236;p11"/>
          <p:cNvGrpSpPr/>
          <p:nvPr/>
        </p:nvGrpSpPr>
        <p:grpSpPr>
          <a:xfrm rot="1197535">
            <a:off x="2927022" y="2984807"/>
            <a:ext cx="207393" cy="89980"/>
            <a:chOff x="2064" y="1776"/>
            <a:chExt cx="171" cy="66"/>
          </a:xfrm>
        </p:grpSpPr>
        <p:sp>
          <p:nvSpPr>
            <p:cNvPr id="237" name="Google Shape;237;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38" name="Google Shape;238;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cxnSp>
        <p:nvCxnSpPr>
          <p:cNvPr id="239" name="Google Shape;239;p11"/>
          <p:cNvCxnSpPr/>
          <p:nvPr/>
        </p:nvCxnSpPr>
        <p:spPr>
          <a:xfrm>
            <a:off x="1700115" y="2612815"/>
            <a:ext cx="484020" cy="335158"/>
          </a:xfrm>
          <a:prstGeom prst="straightConnector1">
            <a:avLst/>
          </a:prstGeom>
          <a:noFill/>
          <a:ln w="38100" cap="flat" cmpd="sng">
            <a:solidFill>
              <a:srgbClr val="FF00FF"/>
            </a:solidFill>
            <a:prstDash val="solid"/>
            <a:round/>
            <a:headEnd type="none" w="med" len="med"/>
            <a:tailEnd type="triangle" w="med" len="med"/>
          </a:ln>
        </p:spPr>
      </p:cxnSp>
      <p:grpSp>
        <p:nvGrpSpPr>
          <p:cNvPr id="240" name="Google Shape;240;p11"/>
          <p:cNvGrpSpPr/>
          <p:nvPr/>
        </p:nvGrpSpPr>
        <p:grpSpPr>
          <a:xfrm rot="1022761">
            <a:off x="4355733" y="2735715"/>
            <a:ext cx="207393" cy="89980"/>
            <a:chOff x="2064" y="1776"/>
            <a:chExt cx="171" cy="66"/>
          </a:xfrm>
        </p:grpSpPr>
        <p:sp>
          <p:nvSpPr>
            <p:cNvPr id="241" name="Google Shape;241;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42" name="Google Shape;242;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cxnSp>
        <p:nvCxnSpPr>
          <p:cNvPr id="243" name="Google Shape;243;p11"/>
          <p:cNvCxnSpPr/>
          <p:nvPr/>
        </p:nvCxnSpPr>
        <p:spPr>
          <a:xfrm rot="10800000" flipH="1">
            <a:off x="5126051" y="2612815"/>
            <a:ext cx="715453" cy="494891"/>
          </a:xfrm>
          <a:prstGeom prst="straightConnector1">
            <a:avLst/>
          </a:prstGeom>
          <a:noFill/>
          <a:ln w="38100" cap="flat" cmpd="sng">
            <a:solidFill>
              <a:srgbClr val="FF00FF"/>
            </a:solidFill>
            <a:prstDash val="solid"/>
            <a:round/>
            <a:headEnd type="none" w="med" len="med"/>
            <a:tailEnd type="triangle" w="med" len="med"/>
          </a:ln>
        </p:spPr>
      </p:cxnSp>
      <p:sp>
        <p:nvSpPr>
          <p:cNvPr id="244" name="Google Shape;244;p11"/>
          <p:cNvSpPr txBox="1"/>
          <p:nvPr/>
        </p:nvSpPr>
        <p:spPr>
          <a:xfrm>
            <a:off x="2600020" y="2103659"/>
            <a:ext cx="920445"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a:solidFill>
                  <a:schemeClr val="dk1"/>
                </a:solidFill>
                <a:latin typeface="Microsoft Yahei"/>
                <a:ea typeface="Microsoft Yahei"/>
                <a:cs typeface="Microsoft Yahei"/>
                <a:sym typeface="Microsoft Yahei"/>
              </a:rPr>
              <a:t>IP 数据报</a:t>
            </a:r>
            <a:endParaRPr sz="1333" b="1" baseline="-25000">
              <a:solidFill>
                <a:schemeClr val="dk1"/>
              </a:solidFill>
              <a:latin typeface="Microsoft Yahei"/>
              <a:ea typeface="Microsoft Yahei"/>
              <a:cs typeface="Microsoft Yahei"/>
              <a:sym typeface="Microsoft Yahei"/>
            </a:endParaRPr>
          </a:p>
        </p:txBody>
      </p:sp>
      <p:sp>
        <p:nvSpPr>
          <p:cNvPr id="245" name="Google Shape;245;p11"/>
          <p:cNvSpPr txBox="1"/>
          <p:nvPr/>
        </p:nvSpPr>
        <p:spPr>
          <a:xfrm>
            <a:off x="3630404" y="2969444"/>
            <a:ext cx="527709"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chemeClr val="dk1"/>
                </a:solidFill>
                <a:latin typeface="Microsoft Yahei"/>
                <a:ea typeface="Microsoft Yahei"/>
                <a:cs typeface="Microsoft Yahei"/>
                <a:sym typeface="Microsoft Yahei"/>
              </a:rPr>
              <a:t>丢失</a:t>
            </a:r>
            <a:endParaRPr dirty="0">
              <a:latin typeface="Microsoft YaHei" panose="020B0503020204020204" pitchFamily="34" charset="-122"/>
              <a:ea typeface="Microsoft YaHei" panose="020B0503020204020204" pitchFamily="34" charset="-122"/>
            </a:endParaRPr>
          </a:p>
        </p:txBody>
      </p:sp>
      <p:grpSp>
        <p:nvGrpSpPr>
          <p:cNvPr id="246" name="Google Shape;246;p11"/>
          <p:cNvGrpSpPr/>
          <p:nvPr/>
        </p:nvGrpSpPr>
        <p:grpSpPr>
          <a:xfrm rot="5035623">
            <a:off x="3833409" y="2343972"/>
            <a:ext cx="233729" cy="80104"/>
            <a:chOff x="2064" y="1776"/>
            <a:chExt cx="171" cy="66"/>
          </a:xfrm>
        </p:grpSpPr>
        <p:sp>
          <p:nvSpPr>
            <p:cNvPr id="247" name="Google Shape;247;p11"/>
            <p:cNvSpPr/>
            <p:nvPr/>
          </p:nvSpPr>
          <p:spPr>
            <a:xfrm>
              <a:off x="2064" y="1776"/>
              <a:ext cx="90" cy="66"/>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dirty="0">
                <a:solidFill>
                  <a:srgbClr val="000099"/>
                </a:solidFill>
                <a:latin typeface="Microsoft YaHei" panose="020B0503020204020204" pitchFamily="34" charset="-122"/>
                <a:ea typeface="Microsoft YaHei" panose="020B0503020204020204" pitchFamily="34" charset="-122"/>
                <a:sym typeface="Arial"/>
              </a:endParaRPr>
            </a:p>
          </p:txBody>
        </p:sp>
        <p:cxnSp>
          <p:nvCxnSpPr>
            <p:cNvPr id="248" name="Google Shape;248;p11"/>
            <p:cNvCxnSpPr/>
            <p:nvPr/>
          </p:nvCxnSpPr>
          <p:spPr>
            <a:xfrm rot="10800000" flipH="1">
              <a:off x="2118" y="1808"/>
              <a:ext cx="117" cy="3"/>
            </a:xfrm>
            <a:prstGeom prst="straightConnector1">
              <a:avLst/>
            </a:prstGeom>
            <a:solidFill>
              <a:srgbClr val="CC00CC"/>
            </a:solidFill>
            <a:ln w="9525" cap="flat" cmpd="sng">
              <a:solidFill>
                <a:srgbClr val="CC00CC"/>
              </a:solidFill>
              <a:prstDash val="solid"/>
              <a:round/>
              <a:headEnd type="none" w="med" len="med"/>
              <a:tailEnd type="triangle" w="med" len="med"/>
            </a:ln>
          </p:spPr>
        </p:cxnSp>
      </p:grpSp>
      <p:sp>
        <p:nvSpPr>
          <p:cNvPr id="249" name="Google Shape;249;p11"/>
          <p:cNvSpPr txBox="1"/>
          <p:nvPr/>
        </p:nvSpPr>
        <p:spPr>
          <a:xfrm>
            <a:off x="878669" y="2024926"/>
            <a:ext cx="1161703" cy="1308972"/>
          </a:xfrm>
          <a:prstGeom prst="rect">
            <a:avLst/>
          </a:prstGeom>
          <a:noFill/>
          <a:ln>
            <a:noFill/>
          </a:ln>
        </p:spPr>
        <p:txBody>
          <a:bodyPr spcFirstLastPara="1" wrap="square" lIns="91425" tIns="45700" rIns="91425" bIns="45700" anchor="t" anchorCtr="0">
            <a:spAutoFit/>
          </a:bodyPr>
          <a:lstStyle/>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应用层</a:t>
            </a:r>
            <a:endParaRPr dirty="0">
              <a:latin typeface="Microsoft YaHei" panose="020B0503020204020204" pitchFamily="34" charset="-122"/>
              <a:ea typeface="Microsoft YaHei" panose="020B0503020204020204" pitchFamily="34" charset="-122"/>
            </a:endParaRPr>
          </a:p>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运输层</a:t>
            </a:r>
            <a:endParaRPr dirty="0">
              <a:latin typeface="Microsoft YaHei" panose="020B0503020204020204" pitchFamily="34" charset="-122"/>
              <a:ea typeface="Microsoft YaHei" panose="020B0503020204020204" pitchFamily="34" charset="-122"/>
            </a:endParaRPr>
          </a:p>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数据链路层</a:t>
            </a:r>
            <a:endParaRPr dirty="0">
              <a:latin typeface="Microsoft YaHei" panose="020B0503020204020204" pitchFamily="34" charset="-122"/>
              <a:ea typeface="Microsoft YaHei" panose="020B0503020204020204" pitchFamily="34" charset="-122"/>
            </a:endParaRPr>
          </a:p>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物理层</a:t>
            </a:r>
            <a:endParaRPr dirty="0">
              <a:latin typeface="Microsoft YaHei" panose="020B0503020204020204" pitchFamily="34" charset="-122"/>
              <a:ea typeface="Microsoft YaHei" panose="020B0503020204020204" pitchFamily="34" charset="-122"/>
            </a:endParaRPr>
          </a:p>
        </p:txBody>
      </p:sp>
      <p:pic>
        <p:nvPicPr>
          <p:cNvPr id="250" name="Google Shape;250;p11" descr="jisuanji"/>
          <p:cNvPicPr preferRelativeResize="0"/>
          <p:nvPr/>
        </p:nvPicPr>
        <p:blipFill rotWithShape="1">
          <a:blip r:embed="rId6">
            <a:alphaModFix/>
          </a:blip>
          <a:srcRect/>
          <a:stretch/>
        </p:blipFill>
        <p:spPr>
          <a:xfrm>
            <a:off x="1976249" y="2348515"/>
            <a:ext cx="476125" cy="476125"/>
          </a:xfrm>
          <a:prstGeom prst="rect">
            <a:avLst/>
          </a:prstGeom>
          <a:noFill/>
          <a:ln>
            <a:noFill/>
          </a:ln>
        </p:spPr>
      </p:pic>
      <p:pic>
        <p:nvPicPr>
          <p:cNvPr id="251" name="Google Shape;251;p11" descr="jisuanji"/>
          <p:cNvPicPr preferRelativeResize="0"/>
          <p:nvPr/>
        </p:nvPicPr>
        <p:blipFill rotWithShape="1">
          <a:blip r:embed="rId6">
            <a:alphaModFix/>
          </a:blip>
          <a:srcRect/>
          <a:stretch/>
        </p:blipFill>
        <p:spPr>
          <a:xfrm>
            <a:off x="5190153" y="2348515"/>
            <a:ext cx="476125" cy="476125"/>
          </a:xfrm>
          <a:prstGeom prst="rect">
            <a:avLst/>
          </a:prstGeom>
          <a:noFill/>
          <a:ln>
            <a:noFill/>
          </a:ln>
        </p:spPr>
      </p:pic>
      <p:sp>
        <p:nvSpPr>
          <p:cNvPr id="252" name="Google Shape;252;p11"/>
          <p:cNvSpPr txBox="1"/>
          <p:nvPr/>
        </p:nvSpPr>
        <p:spPr>
          <a:xfrm>
            <a:off x="5640042" y="2075403"/>
            <a:ext cx="1161703" cy="1308972"/>
          </a:xfrm>
          <a:prstGeom prst="rect">
            <a:avLst/>
          </a:prstGeom>
          <a:noFill/>
          <a:ln>
            <a:noFill/>
          </a:ln>
        </p:spPr>
        <p:txBody>
          <a:bodyPr spcFirstLastPara="1" wrap="square" lIns="91425" tIns="45700" rIns="91425" bIns="45700" anchor="t" anchorCtr="0">
            <a:spAutoFit/>
          </a:bodyPr>
          <a:lstStyle/>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应用层</a:t>
            </a:r>
            <a:endParaRPr dirty="0">
              <a:latin typeface="Microsoft YaHei" panose="020B0503020204020204" pitchFamily="34" charset="-122"/>
              <a:ea typeface="Microsoft YaHei" panose="020B0503020204020204" pitchFamily="34" charset="-122"/>
            </a:endParaRPr>
          </a:p>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运输层</a:t>
            </a:r>
            <a:endParaRPr dirty="0">
              <a:latin typeface="Microsoft YaHei" panose="020B0503020204020204" pitchFamily="34" charset="-122"/>
              <a:ea typeface="Microsoft YaHei" panose="020B0503020204020204" pitchFamily="34" charset="-122"/>
            </a:endParaRPr>
          </a:p>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数据链路层</a:t>
            </a:r>
            <a:endParaRPr dirty="0">
              <a:latin typeface="Microsoft YaHei" panose="020B0503020204020204" pitchFamily="34" charset="-122"/>
              <a:ea typeface="Microsoft YaHei" panose="020B0503020204020204" pitchFamily="34" charset="-122"/>
            </a:endParaRPr>
          </a:p>
          <a:p>
            <a:pPr marL="0" marR="0" lvl="0" indent="0" algn="ctr" rtl="0">
              <a:lnSpc>
                <a:spcPct val="146168"/>
              </a:lnSpc>
              <a:spcBef>
                <a:spcPts val="0"/>
              </a:spcBef>
              <a:spcAft>
                <a:spcPts val="0"/>
              </a:spcAft>
              <a:buNone/>
            </a:pPr>
            <a:r>
              <a:rPr lang="en-US" sz="1083" b="1" dirty="0" err="1">
                <a:solidFill>
                  <a:schemeClr val="dk1"/>
                </a:solidFill>
                <a:latin typeface="Microsoft Yahei"/>
                <a:ea typeface="Microsoft Yahei"/>
                <a:cs typeface="Microsoft Yahei"/>
                <a:sym typeface="Microsoft Yahei"/>
              </a:rPr>
              <a:t>物理层</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7">
            <p14:nvContentPartPr>
              <p14:cNvPr id="12" name="墨迹 11">
                <a:extLst>
                  <a:ext uri="{FF2B5EF4-FFF2-40B4-BE49-F238E27FC236}">
                    <a16:creationId xmlns:a16="http://schemas.microsoft.com/office/drawing/2014/main" id="{A25A7A1B-19A8-2A63-7A44-AAEF3015400B}"/>
                  </a:ext>
                </a:extLst>
              </p14:cNvPr>
              <p14:cNvContentPartPr/>
              <p14:nvPr/>
            </p14:nvContentPartPr>
            <p14:xfrm>
              <a:off x="2372927" y="623497"/>
              <a:ext cx="1122120" cy="437400"/>
            </p14:xfrm>
          </p:contentPart>
        </mc:Choice>
        <mc:Fallback>
          <p:pic>
            <p:nvPicPr>
              <p:cNvPr id="12" name="墨迹 11">
                <a:extLst>
                  <a:ext uri="{FF2B5EF4-FFF2-40B4-BE49-F238E27FC236}">
                    <a16:creationId xmlns:a16="http://schemas.microsoft.com/office/drawing/2014/main" id="{A25A7A1B-19A8-2A63-7A44-AAEF3015400B}"/>
                  </a:ext>
                </a:extLst>
              </p:cNvPr>
              <p:cNvPicPr/>
              <p:nvPr/>
            </p:nvPicPr>
            <p:blipFill>
              <a:blip r:embed="rId8"/>
              <a:stretch>
                <a:fillRect/>
              </a:stretch>
            </p:blipFill>
            <p:spPr>
              <a:xfrm>
                <a:off x="2362130" y="613057"/>
                <a:ext cx="1143353"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墨迹 21">
                <a:extLst>
                  <a:ext uri="{FF2B5EF4-FFF2-40B4-BE49-F238E27FC236}">
                    <a16:creationId xmlns:a16="http://schemas.microsoft.com/office/drawing/2014/main" id="{6044CBAB-C426-D04B-F74B-E40EAA8C0103}"/>
                  </a:ext>
                </a:extLst>
              </p14:cNvPr>
              <p14:cNvContentPartPr/>
              <p14:nvPr/>
            </p14:nvContentPartPr>
            <p14:xfrm>
              <a:off x="3764687" y="566617"/>
              <a:ext cx="840600" cy="462240"/>
            </p14:xfrm>
          </p:contentPart>
        </mc:Choice>
        <mc:Fallback>
          <p:pic>
            <p:nvPicPr>
              <p:cNvPr id="22" name="墨迹 21">
                <a:extLst>
                  <a:ext uri="{FF2B5EF4-FFF2-40B4-BE49-F238E27FC236}">
                    <a16:creationId xmlns:a16="http://schemas.microsoft.com/office/drawing/2014/main" id="{6044CBAB-C426-D04B-F74B-E40EAA8C0103}"/>
                  </a:ext>
                </a:extLst>
              </p:cNvPr>
              <p:cNvPicPr/>
              <p:nvPr/>
            </p:nvPicPr>
            <p:blipFill>
              <a:blip r:embed="rId10"/>
              <a:stretch>
                <a:fillRect/>
              </a:stretch>
            </p:blipFill>
            <p:spPr>
              <a:xfrm>
                <a:off x="3753892" y="555817"/>
                <a:ext cx="861831" cy="4834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p:nvPr/>
        </p:nvSpPr>
        <p:spPr>
          <a:xfrm>
            <a:off x="454287" y="1253350"/>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latin typeface="Microsoft YaHei" panose="020B0503020204020204" pitchFamily="34" charset="-122"/>
                <a:ea typeface="Microsoft YaHei" panose="020B0503020204020204" pitchFamily="34" charset="-122"/>
                <a:sym typeface="Arial"/>
              </a:rPr>
              <a:t>虚电路服务与数据报服务的对比</a:t>
            </a:r>
            <a:endParaRPr dirty="0">
              <a:latin typeface="Microsoft YaHei" panose="020B0503020204020204" pitchFamily="34" charset="-122"/>
              <a:ea typeface="Microsoft YaHei" panose="020B0503020204020204" pitchFamily="34" charset="-122"/>
            </a:endParaRPr>
          </a:p>
        </p:txBody>
      </p:sp>
      <p:graphicFrame>
        <p:nvGraphicFramePr>
          <p:cNvPr id="258" name="Google Shape;258;p12"/>
          <p:cNvGraphicFramePr/>
          <p:nvPr/>
        </p:nvGraphicFramePr>
        <p:xfrm>
          <a:off x="454287" y="1657449"/>
          <a:ext cx="6711400" cy="2663550"/>
        </p:xfrm>
        <a:graphic>
          <a:graphicData uri="http://schemas.openxmlformats.org/drawingml/2006/table">
            <a:tbl>
              <a:tblPr firstRow="1" bandRow="1">
                <a:noFill/>
                <a:tableStyleId>{77A947B8-146A-4478-9FE7-B388E1912B09}</a:tableStyleId>
              </a:tblPr>
              <a:tblGrid>
                <a:gridCol w="1672850">
                  <a:extLst>
                    <a:ext uri="{9D8B030D-6E8A-4147-A177-3AD203B41FA5}">
                      <a16:colId xmlns:a16="http://schemas.microsoft.com/office/drawing/2014/main" val="20000"/>
                    </a:ext>
                  </a:extLst>
                </a:gridCol>
                <a:gridCol w="2427200">
                  <a:extLst>
                    <a:ext uri="{9D8B030D-6E8A-4147-A177-3AD203B41FA5}">
                      <a16:colId xmlns:a16="http://schemas.microsoft.com/office/drawing/2014/main" val="20001"/>
                    </a:ext>
                  </a:extLst>
                </a:gridCol>
                <a:gridCol w="2611350">
                  <a:extLst>
                    <a:ext uri="{9D8B030D-6E8A-4147-A177-3AD203B41FA5}">
                      <a16:colId xmlns:a16="http://schemas.microsoft.com/office/drawing/2014/main" val="20002"/>
                    </a:ext>
                  </a:extLst>
                </a:gridCol>
              </a:tblGrid>
              <a:tr h="301350">
                <a:tc>
                  <a:txBody>
                    <a:bodyPr/>
                    <a:lstStyle/>
                    <a:p>
                      <a:pPr marL="0" marR="0" lvl="0" indent="0" algn="ctr"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对比的方面</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虚电路服务</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数据报服务</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思路</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可靠通信应当由网络来保证</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可靠通信应当由用户主机来保证</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连接的建立</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必须有</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不需要</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终点地址</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仅在连接建立阶段使用，每个分组使用短的虚电路号</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每个分组都有终点的完整地址</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分组的转发</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属于同一条虚电路的分组均按照同一路由进行转发</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每个分组独立选择路由进行转发</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当结点出故障时</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所有通过出故障的结点的虚电路均不能工作</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出故障的结点可能会丢失分组，一些路由可能会发生变化</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分组的顺序</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总是按发送顺序到达终点</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到达终点时不一定按发送顺序</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6"/>
                  </a:ext>
                </a:extLst>
              </a:tr>
              <a:tr h="431800">
                <a:tc>
                  <a:txBody>
                    <a:bodyPr/>
                    <a:lstStyle/>
                    <a:p>
                      <a:pPr marL="0" marR="0" lvl="0" indent="0" algn="l" rtl="0">
                        <a:lnSpc>
                          <a:spcPct val="100000"/>
                        </a:lnSpc>
                        <a:spcBef>
                          <a:spcPts val="0"/>
                        </a:spcBef>
                        <a:spcAft>
                          <a:spcPts val="0"/>
                        </a:spcAft>
                        <a:buClr>
                          <a:schemeClr val="lt1"/>
                        </a:buClr>
                        <a:buSzPts val="1200"/>
                        <a:buFont typeface="Microsoft Yahei"/>
                        <a:buNone/>
                      </a:pPr>
                      <a:r>
                        <a:rPr lang="en-US" sz="1200" b="1" u="none" strike="noStrike" cap="none">
                          <a:solidFill>
                            <a:schemeClr val="lt1"/>
                          </a:solidFill>
                          <a:latin typeface="Microsoft Yahei"/>
                          <a:ea typeface="Microsoft Yahei"/>
                          <a:cs typeface="Microsoft Yahei"/>
                          <a:sym typeface="Microsoft Yahei"/>
                        </a:rPr>
                        <a:t>端到端的差错处理和流量控制</a:t>
                      </a:r>
                      <a:endParaRPr sz="1200" b="1" i="0" u="none" strike="noStrike" cap="none">
                        <a:solidFill>
                          <a:schemeClr val="lt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可以由网络负责，也可以由用户主机负责</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Microsoft Yahei"/>
                        <a:buNone/>
                      </a:pPr>
                      <a:r>
                        <a:rPr lang="en-US" sz="1000" b="1" u="none" strike="noStrike" cap="none">
                          <a:latin typeface="Microsoft Yahei"/>
                          <a:ea typeface="Microsoft Yahei"/>
                          <a:cs typeface="Microsoft Yahei"/>
                          <a:sym typeface="Microsoft Yahei"/>
                        </a:rPr>
                        <a:t>由用户主机负责</a:t>
                      </a:r>
                      <a:endParaRPr sz="1000" b="1" i="0" u="none" strike="noStrike" cap="none">
                        <a:solidFill>
                          <a:schemeClr val="dk1"/>
                        </a:solidFill>
                        <a:latin typeface="Microsoft Yahei"/>
                        <a:ea typeface="Microsoft Yahei"/>
                        <a:cs typeface="Microsoft Yahei"/>
                        <a:sym typeface="Microsoft Yahei"/>
                      </a:endParaRPr>
                    </a:p>
                  </a:txBody>
                  <a:tcPr marL="82550" marR="82550" marT="38100" marB="381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0" name="墨迹 9">
                <a:extLst>
                  <a:ext uri="{FF2B5EF4-FFF2-40B4-BE49-F238E27FC236}">
                    <a16:creationId xmlns:a16="http://schemas.microsoft.com/office/drawing/2014/main" id="{7ECB078A-4361-C00C-6256-7AF73408F560}"/>
                  </a:ext>
                </a:extLst>
              </p14:cNvPr>
              <p14:cNvContentPartPr/>
              <p14:nvPr/>
            </p14:nvContentPartPr>
            <p14:xfrm>
              <a:off x="2474087" y="4393057"/>
              <a:ext cx="1290600" cy="368280"/>
            </p14:xfrm>
          </p:contentPart>
        </mc:Choice>
        <mc:Fallback>
          <p:pic>
            <p:nvPicPr>
              <p:cNvPr id="10" name="墨迹 9">
                <a:extLst>
                  <a:ext uri="{FF2B5EF4-FFF2-40B4-BE49-F238E27FC236}">
                    <a16:creationId xmlns:a16="http://schemas.microsoft.com/office/drawing/2014/main" id="{7ECB078A-4361-C00C-6256-7AF73408F560}"/>
                  </a:ext>
                </a:extLst>
              </p:cNvPr>
              <p:cNvPicPr/>
              <p:nvPr/>
            </p:nvPicPr>
            <p:blipFill>
              <a:blip r:embed="rId4"/>
              <a:stretch>
                <a:fillRect/>
              </a:stretch>
            </p:blipFill>
            <p:spPr>
              <a:xfrm>
                <a:off x="2463647" y="4382257"/>
                <a:ext cx="131184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墨迹 17">
                <a:extLst>
                  <a:ext uri="{FF2B5EF4-FFF2-40B4-BE49-F238E27FC236}">
                    <a16:creationId xmlns:a16="http://schemas.microsoft.com/office/drawing/2014/main" id="{34C76B8E-9AB0-AACE-D2FD-32434EA2F9AD}"/>
                  </a:ext>
                </a:extLst>
              </p14:cNvPr>
              <p14:cNvContentPartPr/>
              <p14:nvPr/>
            </p14:nvContentPartPr>
            <p14:xfrm>
              <a:off x="4153127" y="4340137"/>
              <a:ext cx="1090440" cy="531360"/>
            </p14:xfrm>
          </p:contentPart>
        </mc:Choice>
        <mc:Fallback>
          <p:pic>
            <p:nvPicPr>
              <p:cNvPr id="18" name="墨迹 17">
                <a:extLst>
                  <a:ext uri="{FF2B5EF4-FFF2-40B4-BE49-F238E27FC236}">
                    <a16:creationId xmlns:a16="http://schemas.microsoft.com/office/drawing/2014/main" id="{34C76B8E-9AB0-AACE-D2FD-32434EA2F9AD}"/>
                  </a:ext>
                </a:extLst>
              </p:cNvPr>
              <p:cNvPicPr/>
              <p:nvPr/>
            </p:nvPicPr>
            <p:blipFill>
              <a:blip r:embed="rId6"/>
              <a:stretch>
                <a:fillRect/>
              </a:stretch>
            </p:blipFill>
            <p:spPr>
              <a:xfrm>
                <a:off x="4142327" y="4329337"/>
                <a:ext cx="1111680" cy="55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墨迹 22">
                <a:extLst>
                  <a:ext uri="{FF2B5EF4-FFF2-40B4-BE49-F238E27FC236}">
                    <a16:creationId xmlns:a16="http://schemas.microsoft.com/office/drawing/2014/main" id="{7E9403EC-C86E-B0C5-73A9-AE973116DD82}"/>
                  </a:ext>
                </a:extLst>
              </p14:cNvPr>
              <p14:cNvContentPartPr/>
              <p14:nvPr/>
            </p14:nvContentPartPr>
            <p14:xfrm>
              <a:off x="2102927" y="548257"/>
              <a:ext cx="813600" cy="492480"/>
            </p14:xfrm>
          </p:contentPart>
        </mc:Choice>
        <mc:Fallback>
          <p:pic>
            <p:nvPicPr>
              <p:cNvPr id="23" name="墨迹 22">
                <a:extLst>
                  <a:ext uri="{FF2B5EF4-FFF2-40B4-BE49-F238E27FC236}">
                    <a16:creationId xmlns:a16="http://schemas.microsoft.com/office/drawing/2014/main" id="{7E9403EC-C86E-B0C5-73A9-AE973116DD82}"/>
                  </a:ext>
                </a:extLst>
              </p:cNvPr>
              <p:cNvPicPr/>
              <p:nvPr/>
            </p:nvPicPr>
            <p:blipFill>
              <a:blip r:embed="rId8"/>
              <a:stretch>
                <a:fillRect/>
              </a:stretch>
            </p:blipFill>
            <p:spPr>
              <a:xfrm>
                <a:off x="2092487" y="537457"/>
                <a:ext cx="83484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 name="墨迹 26">
                <a:extLst>
                  <a:ext uri="{FF2B5EF4-FFF2-40B4-BE49-F238E27FC236}">
                    <a16:creationId xmlns:a16="http://schemas.microsoft.com/office/drawing/2014/main" id="{F9A1AA71-85C5-A2D7-89FA-1B9AB00091DB}"/>
                  </a:ext>
                </a:extLst>
              </p14:cNvPr>
              <p14:cNvContentPartPr/>
              <p14:nvPr/>
            </p14:nvContentPartPr>
            <p14:xfrm>
              <a:off x="1714487" y="422977"/>
              <a:ext cx="199080" cy="666360"/>
            </p14:xfrm>
          </p:contentPart>
        </mc:Choice>
        <mc:Fallback>
          <p:pic>
            <p:nvPicPr>
              <p:cNvPr id="27" name="墨迹 26">
                <a:extLst>
                  <a:ext uri="{FF2B5EF4-FFF2-40B4-BE49-F238E27FC236}">
                    <a16:creationId xmlns:a16="http://schemas.microsoft.com/office/drawing/2014/main" id="{F9A1AA71-85C5-A2D7-89FA-1B9AB00091DB}"/>
                  </a:ext>
                </a:extLst>
              </p:cNvPr>
              <p:cNvPicPr/>
              <p:nvPr/>
            </p:nvPicPr>
            <p:blipFill>
              <a:blip r:embed="rId10"/>
              <a:stretch>
                <a:fillRect/>
              </a:stretch>
            </p:blipFill>
            <p:spPr>
              <a:xfrm>
                <a:off x="1704047" y="412531"/>
                <a:ext cx="220320" cy="687611"/>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pSp>
        <p:nvGrpSpPr>
          <p:cNvPr id="263" name="Google Shape;263;p13"/>
          <p:cNvGrpSpPr/>
          <p:nvPr/>
        </p:nvGrpSpPr>
        <p:grpSpPr>
          <a:xfrm>
            <a:off x="536930" y="1471348"/>
            <a:ext cx="6726771" cy="2772303"/>
            <a:chOff x="75302" y="3"/>
            <a:chExt cx="6726771" cy="2772303"/>
          </a:xfrm>
        </p:grpSpPr>
        <p:sp>
          <p:nvSpPr>
            <p:cNvPr id="264" name="Google Shape;264;p13"/>
            <p:cNvSpPr/>
            <p:nvPr/>
          </p:nvSpPr>
          <p:spPr>
            <a:xfrm rot="5400000">
              <a:off x="3118439" y="-911329"/>
              <a:ext cx="2772303" cy="4594966"/>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265" name="Google Shape;265;p13"/>
            <p:cNvSpPr txBox="1"/>
            <p:nvPr/>
          </p:nvSpPr>
          <p:spPr>
            <a:xfrm>
              <a:off x="2207108" y="135335"/>
              <a:ext cx="4459633" cy="2501637"/>
            </a:xfrm>
            <a:prstGeom prst="rect">
              <a:avLst/>
            </a:prstGeom>
            <a:no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4.2.1                   </a:t>
              </a:r>
              <a:r>
                <a:rPr lang="en-US" sz="2000" b="1" i="0" u="none" strike="noStrike" cap="none" dirty="0" err="1">
                  <a:solidFill>
                    <a:schemeClr val="dk1"/>
                  </a:solidFill>
                  <a:latin typeface="Microsoft Yahei"/>
                  <a:ea typeface="Microsoft Yahei"/>
                  <a:cs typeface="Microsoft Yahei"/>
                  <a:sym typeface="Microsoft Yahei"/>
                </a:rPr>
                <a:t>虚拟互连网络</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4.2.2                 </a:t>
              </a:r>
              <a:r>
                <a:rPr lang="en-US" sz="2000" b="1" i="0" u="none" strike="noStrike" cap="none" dirty="0" err="1">
                  <a:solidFill>
                    <a:schemeClr val="dk1"/>
                  </a:solidFill>
                  <a:latin typeface="Microsoft Yahei"/>
                  <a:ea typeface="Microsoft Yahei"/>
                  <a:cs typeface="Microsoft Yahei"/>
                  <a:sym typeface="Microsoft Yahei"/>
                </a:rPr>
                <a:t>分类的</a:t>
              </a:r>
              <a:r>
                <a:rPr lang="en-US" sz="2000" b="1" i="0" u="none" strike="noStrike" cap="none" dirty="0">
                  <a:solidFill>
                    <a:schemeClr val="dk1"/>
                  </a:solidFill>
                  <a:latin typeface="Microsoft Yahei"/>
                  <a:ea typeface="Microsoft Yahei"/>
                  <a:cs typeface="Microsoft Yahei"/>
                  <a:sym typeface="Microsoft Yahei"/>
                </a:rPr>
                <a:t> IP </a:t>
              </a:r>
              <a:r>
                <a:rPr lang="en-US" sz="2000" b="1" i="0" u="none" strike="noStrike" cap="none" dirty="0" err="1">
                  <a:solidFill>
                    <a:schemeClr val="dk1"/>
                  </a:solidFill>
                  <a:latin typeface="Microsoft Yahei"/>
                  <a:ea typeface="Microsoft Yahei"/>
                  <a:cs typeface="Microsoft Yahei"/>
                  <a:sym typeface="Microsoft Yahei"/>
                </a:rPr>
                <a:t>地址</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4.2.3           </a:t>
              </a:r>
              <a:r>
                <a:rPr lang="en-US" sz="2000" b="1" i="0" u="none" strike="noStrike" cap="none" dirty="0">
                  <a:solidFill>
                    <a:schemeClr val="dk1"/>
                  </a:solidFill>
                  <a:latin typeface="Microsoft Yahei"/>
                  <a:ea typeface="Microsoft Yahei"/>
                  <a:cs typeface="Microsoft Yahei"/>
                  <a:sym typeface="Microsoft Yahei"/>
                </a:rPr>
                <a:t>IP </a:t>
              </a:r>
              <a:r>
                <a:rPr lang="en-US" sz="2000" b="1" i="0" u="none" strike="noStrike" cap="none" dirty="0" err="1">
                  <a:solidFill>
                    <a:schemeClr val="dk1"/>
                  </a:solidFill>
                  <a:latin typeface="Microsoft Yahei"/>
                  <a:ea typeface="Microsoft Yahei"/>
                  <a:cs typeface="Microsoft Yahei"/>
                  <a:sym typeface="Microsoft Yahei"/>
                </a:rPr>
                <a:t>地址与硬件地址</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4.2.4	          </a:t>
              </a:r>
              <a:r>
                <a:rPr lang="en-US" sz="2000" b="1" i="0" u="none" strike="noStrike" cap="none" dirty="0" err="1">
                  <a:solidFill>
                    <a:schemeClr val="dk1"/>
                  </a:solidFill>
                  <a:latin typeface="Microsoft Yahei"/>
                  <a:ea typeface="Microsoft Yahei"/>
                  <a:cs typeface="Microsoft Yahei"/>
                  <a:sym typeface="Microsoft Yahei"/>
                </a:rPr>
                <a:t>地址解析协议</a:t>
              </a:r>
              <a:r>
                <a:rPr lang="en-US" sz="2000" b="1" i="0" u="none" strike="noStrike" cap="none" dirty="0">
                  <a:solidFill>
                    <a:schemeClr val="dk1"/>
                  </a:solidFill>
                  <a:latin typeface="Microsoft Yahei"/>
                  <a:ea typeface="Microsoft Yahei"/>
                  <a:cs typeface="Microsoft Yahei"/>
                  <a:sym typeface="Microsoft Yahei"/>
                </a:rPr>
                <a:t> ARP</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4.2.5               </a:t>
              </a:r>
              <a:r>
                <a:rPr lang="en-US" sz="2000" b="1" i="0" u="none" strike="noStrike" cap="none" dirty="0">
                  <a:solidFill>
                    <a:schemeClr val="dk1"/>
                  </a:solidFill>
                  <a:latin typeface="Microsoft Yahei"/>
                  <a:ea typeface="Microsoft Yahei"/>
                  <a:cs typeface="Microsoft Yahei"/>
                  <a:sym typeface="Microsoft Yahei"/>
                </a:rPr>
                <a:t>IP </a:t>
              </a:r>
              <a:r>
                <a:rPr lang="en-US" sz="2000" b="1" i="0" u="none" strike="noStrike" cap="none" dirty="0" err="1">
                  <a:solidFill>
                    <a:schemeClr val="dk1"/>
                  </a:solidFill>
                  <a:latin typeface="Microsoft Yahei"/>
                  <a:ea typeface="Microsoft Yahei"/>
                  <a:cs typeface="Microsoft Yahei"/>
                  <a:sym typeface="Microsoft Yahei"/>
                </a:rPr>
                <a:t>数据报的格式</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4.2.6        </a:t>
              </a:r>
              <a:r>
                <a:rPr lang="en-US" sz="2000" b="1" i="0" u="none" strike="noStrike" cap="none" dirty="0">
                  <a:solidFill>
                    <a:schemeClr val="dk1"/>
                  </a:solidFill>
                  <a:latin typeface="Microsoft Yahei"/>
                  <a:ea typeface="Microsoft Yahei"/>
                  <a:cs typeface="Microsoft Yahei"/>
                  <a:sym typeface="Microsoft Yahei"/>
                </a:rPr>
                <a:t>IP </a:t>
              </a:r>
              <a:r>
                <a:rPr lang="en-US" sz="2000" b="1" i="0" u="none" strike="noStrike" cap="none" dirty="0" err="1">
                  <a:solidFill>
                    <a:schemeClr val="dk1"/>
                  </a:solidFill>
                  <a:latin typeface="Microsoft Yahei"/>
                  <a:ea typeface="Microsoft Yahei"/>
                  <a:cs typeface="Microsoft Yahei"/>
                  <a:sym typeface="Microsoft Yahei"/>
                </a:rPr>
                <a:t>层转发分组的流程</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266" name="Google Shape;266;p13"/>
            <p:cNvSpPr/>
            <p:nvPr/>
          </p:nvSpPr>
          <p:spPr>
            <a:xfrm>
              <a:off x="75302" y="342042"/>
              <a:ext cx="2131806" cy="2088223"/>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267" name="Google Shape;267;p13"/>
            <p:cNvSpPr txBox="1"/>
            <p:nvPr/>
          </p:nvSpPr>
          <p:spPr>
            <a:xfrm>
              <a:off x="177241" y="443981"/>
              <a:ext cx="1927928" cy="1884345"/>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en-US" sz="2400" dirty="0">
                  <a:solidFill>
                    <a:srgbClr val="FFFF00"/>
                  </a:solidFill>
                  <a:latin typeface="Microsoft YaHei" panose="020B0503020204020204" pitchFamily="34" charset="-122"/>
                  <a:ea typeface="Microsoft YaHei" panose="020B0503020204020204" pitchFamily="34" charset="-122"/>
                  <a:sym typeface="Arial"/>
                </a:rPr>
                <a:t>4.2</a:t>
              </a:r>
              <a:endParaRPr dirty="0">
                <a:latin typeface="Microsoft YaHei" panose="020B0503020204020204" pitchFamily="34" charset="-122"/>
                <a:ea typeface="Microsoft YaHei" panose="020B0503020204020204" pitchFamily="34" charset="-122"/>
              </a:endParaRPr>
            </a:p>
            <a:p>
              <a:pPr marL="0" marR="0" lvl="0" indent="0" algn="l" rtl="0">
                <a:lnSpc>
                  <a:spcPct val="80000"/>
                </a:lnSpc>
                <a:spcBef>
                  <a:spcPts val="840"/>
                </a:spcBef>
                <a:spcAft>
                  <a:spcPts val="0"/>
                </a:spcAft>
                <a:buClr>
                  <a:schemeClr val="lt1"/>
                </a:buClr>
                <a:buSzPts val="2400"/>
                <a:buFont typeface="Microsoft Yahei"/>
                <a:buNone/>
              </a:pPr>
              <a:r>
                <a:rPr lang="en-US" sz="2400" b="1" dirty="0" err="1">
                  <a:solidFill>
                    <a:schemeClr val="lt1"/>
                  </a:solidFill>
                  <a:latin typeface="Microsoft Yahei"/>
                  <a:ea typeface="Microsoft Yahei"/>
                  <a:cs typeface="Microsoft Yahei"/>
                  <a:sym typeface="Microsoft Yahei"/>
                </a:rPr>
                <a:t>网际协议</a:t>
              </a:r>
              <a:r>
                <a:rPr lang="en-US" sz="2400" b="1" dirty="0">
                  <a:solidFill>
                    <a:schemeClr val="lt1"/>
                  </a:solidFill>
                  <a:latin typeface="Microsoft Yahei"/>
                  <a:ea typeface="Microsoft Yahei"/>
                  <a:cs typeface="Microsoft Yahei"/>
                  <a:sym typeface="Microsoft Yahei"/>
                </a:rPr>
                <a:t> IP</a:t>
              </a:r>
              <a:endParaRPr sz="2400" dirty="0">
                <a:solidFill>
                  <a:schemeClr val="lt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4"/>
          <p:cNvSpPr/>
          <p:nvPr/>
        </p:nvSpPr>
        <p:spPr>
          <a:xfrm>
            <a:off x="454287" y="1825370"/>
            <a:ext cx="7067639" cy="2632219"/>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网际协议</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是</a:t>
            </a:r>
            <a:r>
              <a:rPr lang="en-US" sz="1667" b="1" dirty="0">
                <a:solidFill>
                  <a:schemeClr val="dk1"/>
                </a:solidFill>
                <a:latin typeface="Microsoft Yahei"/>
                <a:ea typeface="Microsoft Yahei"/>
                <a:cs typeface="Microsoft Yahei"/>
                <a:sym typeface="Microsoft Yahei"/>
              </a:rPr>
              <a:t> TCP/IP </a:t>
            </a:r>
            <a:r>
              <a:rPr lang="en-US" sz="1667" b="1" dirty="0" err="1">
                <a:solidFill>
                  <a:schemeClr val="dk1"/>
                </a:solidFill>
                <a:latin typeface="Microsoft Yahei"/>
                <a:ea typeface="Microsoft Yahei"/>
                <a:cs typeface="Microsoft Yahei"/>
                <a:sym typeface="Microsoft Yahei"/>
              </a:rPr>
              <a:t>体系中两个最主要的协议之一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与</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协议配套使用的还有三个协议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地址解析协议</a:t>
            </a:r>
            <a:r>
              <a:rPr lang="en-US" sz="1667" b="1" dirty="0">
                <a:solidFill>
                  <a:srgbClr val="0000FF"/>
                </a:solidFill>
                <a:latin typeface="Microsoft Yahei"/>
                <a:ea typeface="Microsoft Yahei"/>
                <a:cs typeface="Microsoft Yahei"/>
                <a:sym typeface="Microsoft Yahei"/>
              </a:rPr>
              <a:t> ARP</a:t>
            </a:r>
            <a:r>
              <a:rPr lang="en-US" sz="1667" b="1" dirty="0">
                <a:solidFill>
                  <a:schemeClr val="dk1"/>
                </a:solidFill>
                <a:latin typeface="Microsoft Yahei"/>
                <a:ea typeface="Microsoft Yahei"/>
                <a:cs typeface="Microsoft Yahei"/>
                <a:sym typeface="Microsoft Yahei"/>
              </a:rPr>
              <a:t> (Address Resolution Protocol)</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网际控制报文协议</a:t>
            </a:r>
            <a:r>
              <a:rPr lang="en-US" sz="1667" b="1" dirty="0">
                <a:solidFill>
                  <a:srgbClr val="0000FF"/>
                </a:solidFill>
                <a:latin typeface="Microsoft Yahei"/>
                <a:ea typeface="Microsoft Yahei"/>
                <a:cs typeface="Microsoft Yahei"/>
                <a:sym typeface="Microsoft Yahei"/>
              </a:rPr>
              <a:t> ICMP </a:t>
            </a:r>
            <a:r>
              <a:rPr lang="en-US" sz="1667" b="1" dirty="0">
                <a:solidFill>
                  <a:schemeClr val="dk1"/>
                </a:solidFill>
                <a:latin typeface="Microsoft Yahei"/>
                <a:ea typeface="Microsoft Yahei"/>
                <a:cs typeface="Microsoft Yahei"/>
                <a:sym typeface="Microsoft Yahei"/>
              </a:rPr>
              <a:t>(Internet Control Message Protocol)</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网际组管理协议</a:t>
            </a:r>
            <a:r>
              <a:rPr lang="en-US" sz="1667" b="1" dirty="0">
                <a:solidFill>
                  <a:srgbClr val="0000FF"/>
                </a:solidFill>
                <a:latin typeface="Microsoft Yahei"/>
                <a:ea typeface="Microsoft Yahei"/>
                <a:cs typeface="Microsoft Yahei"/>
                <a:sym typeface="Microsoft Yahei"/>
              </a:rPr>
              <a:t> IGMP </a:t>
            </a:r>
            <a:r>
              <a:rPr lang="en-US" sz="1667" b="1" dirty="0">
                <a:solidFill>
                  <a:schemeClr val="dk1"/>
                </a:solidFill>
                <a:latin typeface="Microsoft Yahei"/>
                <a:ea typeface="Microsoft Yahei"/>
                <a:cs typeface="Microsoft Yahei"/>
                <a:sym typeface="Microsoft Yahei"/>
              </a:rPr>
              <a:t>(Internet Group Management Protocol)</a:t>
            </a:r>
            <a:endParaRPr dirty="0">
              <a:latin typeface="Microsoft YaHei" panose="020B0503020204020204" pitchFamily="34" charset="-122"/>
              <a:ea typeface="Microsoft YaHei" panose="020B0503020204020204" pitchFamily="34" charset="-122"/>
            </a:endParaRPr>
          </a:p>
        </p:txBody>
      </p:sp>
      <p:sp>
        <p:nvSpPr>
          <p:cNvPr id="273" name="Google Shape;273;p14"/>
          <p:cNvSpPr/>
          <p:nvPr/>
        </p:nvSpPr>
        <p:spPr>
          <a:xfrm>
            <a:off x="454287" y="1462097"/>
            <a:ext cx="6711427" cy="323934"/>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a:solidFill>
                <a:schemeClr val="dk1"/>
              </a:solidFill>
              <a:latin typeface="SimSun"/>
              <a:ea typeface="SimSun"/>
              <a:cs typeface="SimSun"/>
              <a:sym typeface="SimSun"/>
            </a:endParaRPr>
          </a:p>
        </p:txBody>
      </p:sp>
      <p:sp>
        <p:nvSpPr>
          <p:cNvPr id="274" name="Google Shape;274;p14"/>
          <p:cNvSpPr/>
          <p:nvPr/>
        </p:nvSpPr>
        <p:spPr>
          <a:xfrm>
            <a:off x="2727814" y="1426871"/>
            <a:ext cx="21643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FFFF00"/>
                </a:solidFill>
                <a:latin typeface="Microsoft Yahei"/>
                <a:ea typeface="Microsoft Yahei"/>
                <a:cs typeface="Microsoft Yahei"/>
                <a:sym typeface="Microsoft Yahei"/>
              </a:rPr>
              <a:t>4.2  </a:t>
            </a:r>
            <a:r>
              <a:rPr lang="en-US" sz="2000" b="1" dirty="0" err="1">
                <a:solidFill>
                  <a:schemeClr val="lt1"/>
                </a:solidFill>
                <a:latin typeface="Microsoft Yahei"/>
                <a:ea typeface="Microsoft Yahei"/>
                <a:cs typeface="Microsoft Yahei"/>
                <a:sym typeface="Microsoft Yahei"/>
              </a:rPr>
              <a:t>网际协议</a:t>
            </a:r>
            <a:r>
              <a:rPr lang="en-US" sz="2000" b="1" dirty="0">
                <a:solidFill>
                  <a:schemeClr val="lt1"/>
                </a:solidFill>
                <a:latin typeface="Microsoft Yahei"/>
                <a:ea typeface="Microsoft Yahei"/>
                <a:cs typeface="Microsoft Yahei"/>
                <a:sym typeface="Microsoft Yahei"/>
              </a:rPr>
              <a:t> IP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p:nvPr/>
        </p:nvSpPr>
        <p:spPr>
          <a:xfrm>
            <a:off x="454287" y="1689736"/>
            <a:ext cx="6711427" cy="266699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80" name="Google Shape;280;p15"/>
          <p:cNvSpPr/>
          <p:nvPr/>
        </p:nvSpPr>
        <p:spPr>
          <a:xfrm>
            <a:off x="3101476" y="1884144"/>
            <a:ext cx="2395343" cy="1852928"/>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sp>
        <p:nvSpPr>
          <p:cNvPr id="281" name="Google Shape;281;p15"/>
          <p:cNvSpPr/>
          <p:nvPr/>
        </p:nvSpPr>
        <p:spPr>
          <a:xfrm>
            <a:off x="3101476" y="2641886"/>
            <a:ext cx="2395343" cy="8000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82" name="Google Shape;282;p15"/>
          <p:cNvSpPr/>
          <p:nvPr/>
        </p:nvSpPr>
        <p:spPr>
          <a:xfrm>
            <a:off x="454287" y="1270001"/>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83" name="Google Shape;283;p15"/>
          <p:cNvSpPr/>
          <p:nvPr/>
        </p:nvSpPr>
        <p:spPr>
          <a:xfrm>
            <a:off x="2102644" y="1243275"/>
            <a:ext cx="341471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err="1">
                <a:solidFill>
                  <a:schemeClr val="lt1"/>
                </a:solidFill>
                <a:latin typeface="Microsoft Yahei"/>
                <a:ea typeface="Microsoft Yahei"/>
                <a:cs typeface="Microsoft Yahei"/>
                <a:sym typeface="Microsoft Yahei"/>
              </a:rPr>
              <a:t>网际层的</a:t>
            </a:r>
            <a:r>
              <a:rPr lang="en-US" sz="2000" b="1" dirty="0">
                <a:solidFill>
                  <a:schemeClr val="lt1"/>
                </a:solidFill>
                <a:latin typeface="Microsoft Yahei"/>
                <a:ea typeface="Microsoft Yahei"/>
                <a:cs typeface="Microsoft Yahei"/>
                <a:sym typeface="Microsoft Yahei"/>
              </a:rPr>
              <a:t> IP </a:t>
            </a:r>
            <a:r>
              <a:rPr lang="en-US" sz="2000" b="1" dirty="0" err="1">
                <a:solidFill>
                  <a:schemeClr val="lt1"/>
                </a:solidFill>
                <a:latin typeface="Microsoft Yahei"/>
                <a:ea typeface="Microsoft Yahei"/>
                <a:cs typeface="Microsoft Yahei"/>
                <a:sym typeface="Microsoft Yahei"/>
              </a:rPr>
              <a:t>协议及配套协议</a:t>
            </a:r>
            <a:endParaRPr dirty="0">
              <a:latin typeface="Microsoft YaHei" panose="020B0503020204020204" pitchFamily="34" charset="-122"/>
              <a:ea typeface="Microsoft YaHei" panose="020B0503020204020204" pitchFamily="34" charset="-122"/>
            </a:endParaRPr>
          </a:p>
        </p:txBody>
      </p:sp>
      <p:sp>
        <p:nvSpPr>
          <p:cNvPr id="284" name="Google Shape;284;p15"/>
          <p:cNvSpPr/>
          <p:nvPr/>
        </p:nvSpPr>
        <p:spPr>
          <a:xfrm>
            <a:off x="3101476" y="2641886"/>
            <a:ext cx="2395343" cy="800030"/>
          </a:xfrm>
          <a:prstGeom prst="rect">
            <a:avLst/>
          </a:prstGeom>
          <a:solidFill>
            <a:srgbClr val="FFFF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285" name="Google Shape;285;p15"/>
          <p:cNvCxnSpPr/>
          <p:nvPr/>
        </p:nvCxnSpPr>
        <p:spPr>
          <a:xfrm>
            <a:off x="3101476" y="2347592"/>
            <a:ext cx="2395343" cy="0"/>
          </a:xfrm>
          <a:prstGeom prst="straightConnector1">
            <a:avLst/>
          </a:prstGeom>
          <a:noFill/>
          <a:ln w="19050" cap="flat" cmpd="sng">
            <a:solidFill>
              <a:schemeClr val="dk1"/>
            </a:solidFill>
            <a:prstDash val="solid"/>
            <a:round/>
            <a:headEnd type="none" w="med" len="med"/>
            <a:tailEnd type="none" w="med" len="med"/>
          </a:ln>
        </p:spPr>
      </p:cxnSp>
      <p:cxnSp>
        <p:nvCxnSpPr>
          <p:cNvPr id="286" name="Google Shape;286;p15"/>
          <p:cNvCxnSpPr/>
          <p:nvPr/>
        </p:nvCxnSpPr>
        <p:spPr>
          <a:xfrm>
            <a:off x="3101476" y="2641886"/>
            <a:ext cx="2395343" cy="0"/>
          </a:xfrm>
          <a:prstGeom prst="straightConnector1">
            <a:avLst/>
          </a:prstGeom>
          <a:noFill/>
          <a:ln w="19050" cap="flat" cmpd="sng">
            <a:solidFill>
              <a:srgbClr val="000099"/>
            </a:solidFill>
            <a:prstDash val="solid"/>
            <a:round/>
            <a:headEnd type="none" w="med" len="med"/>
            <a:tailEnd type="none" w="med" len="med"/>
          </a:ln>
        </p:spPr>
      </p:cxnSp>
      <p:sp>
        <p:nvSpPr>
          <p:cNvPr id="287" name="Google Shape;287;p15"/>
          <p:cNvSpPr txBox="1"/>
          <p:nvPr/>
        </p:nvSpPr>
        <p:spPr>
          <a:xfrm>
            <a:off x="3675535" y="1869279"/>
            <a:ext cx="1385316"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chemeClr val="dk1"/>
                </a:solidFill>
                <a:latin typeface="Microsoft Yahei"/>
                <a:ea typeface="Microsoft Yahei"/>
                <a:cs typeface="Microsoft Yahei"/>
                <a:sym typeface="Microsoft Yahei"/>
              </a:rPr>
              <a:t>各种应用层协议</a:t>
            </a:r>
            <a:endParaRPr dirty="0">
              <a:latin typeface="Microsoft YaHei" panose="020B0503020204020204" pitchFamily="34" charset="-122"/>
              <a:ea typeface="Microsoft YaHei" panose="020B0503020204020204" pitchFamily="34" charset="-122"/>
            </a:endParaRPr>
          </a:p>
        </p:txBody>
      </p:sp>
      <p:sp>
        <p:nvSpPr>
          <p:cNvPr id="288" name="Google Shape;288;p15"/>
          <p:cNvSpPr txBox="1"/>
          <p:nvPr/>
        </p:nvSpPr>
        <p:spPr>
          <a:xfrm>
            <a:off x="1976731" y="3510959"/>
            <a:ext cx="1144865" cy="248401"/>
          </a:xfrm>
          <a:prstGeom prst="rect">
            <a:avLst/>
          </a:prstGeom>
          <a:noFill/>
          <a:ln>
            <a:noFill/>
          </a:ln>
        </p:spPr>
        <p:txBody>
          <a:bodyPr spcFirstLastPara="1" wrap="square" lIns="91425" tIns="45700" rIns="91425" bIns="45700" anchor="t" anchorCtr="0">
            <a:spAutoFit/>
          </a:bodyPr>
          <a:lstStyle/>
          <a:p>
            <a:pPr marL="0" marR="0" lvl="0" indent="0" algn="l" rtl="0">
              <a:lnSpc>
                <a:spcPct val="75000"/>
              </a:lnSpc>
              <a:spcBef>
                <a:spcPts val="0"/>
              </a:spcBef>
              <a:spcAft>
                <a:spcPts val="0"/>
              </a:spcAft>
              <a:buNone/>
            </a:pPr>
            <a:r>
              <a:rPr lang="en-US" sz="1333" b="1" dirty="0">
                <a:solidFill>
                  <a:schemeClr val="dk1"/>
                </a:solidFill>
                <a:latin typeface="Microsoft Yahei"/>
                <a:ea typeface="Microsoft Yahei"/>
                <a:cs typeface="Microsoft Yahei"/>
                <a:sym typeface="Microsoft Yahei"/>
              </a:rPr>
              <a:t>  </a:t>
            </a:r>
            <a:r>
              <a:rPr lang="en-US" sz="1333" b="1" dirty="0" err="1">
                <a:solidFill>
                  <a:schemeClr val="dk1"/>
                </a:solidFill>
                <a:latin typeface="Microsoft Yahei"/>
                <a:ea typeface="Microsoft Yahei"/>
                <a:cs typeface="Microsoft Yahei"/>
                <a:sym typeface="Microsoft Yahei"/>
              </a:rPr>
              <a:t>网络接口层</a:t>
            </a:r>
            <a:endParaRPr dirty="0">
              <a:latin typeface="Microsoft YaHei" panose="020B0503020204020204" pitchFamily="34" charset="-122"/>
              <a:ea typeface="Microsoft YaHei" panose="020B0503020204020204" pitchFamily="34" charset="-122"/>
            </a:endParaRPr>
          </a:p>
        </p:txBody>
      </p:sp>
      <p:sp>
        <p:nvSpPr>
          <p:cNvPr id="289" name="Google Shape;289;p15"/>
          <p:cNvSpPr txBox="1"/>
          <p:nvPr/>
        </p:nvSpPr>
        <p:spPr>
          <a:xfrm>
            <a:off x="3370740" y="2071452"/>
            <a:ext cx="2075591" cy="297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(HTTP, FTP, SMTP </a:t>
            </a:r>
            <a:r>
              <a:rPr lang="en-US" sz="1333" b="1" dirty="0" err="1">
                <a:solidFill>
                  <a:schemeClr val="dk1"/>
                </a:solidFill>
                <a:latin typeface="Microsoft Yahei"/>
                <a:ea typeface="Microsoft Yahei"/>
                <a:cs typeface="Microsoft Yahei"/>
                <a:sym typeface="Microsoft Yahei"/>
              </a:rPr>
              <a:t>等</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290" name="Google Shape;290;p15"/>
          <p:cNvSpPr/>
          <p:nvPr/>
        </p:nvSpPr>
        <p:spPr>
          <a:xfrm>
            <a:off x="3098671" y="3779362"/>
            <a:ext cx="2398148" cy="396994"/>
          </a:xfrm>
          <a:prstGeom prst="rect">
            <a:avLst/>
          </a:prstGeom>
          <a:solidFill>
            <a:srgbClr val="00B0F0">
              <a:alpha val="48627"/>
            </a:srgbClr>
          </a:solidFill>
          <a:ln w="1905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chemeClr val="dk1"/>
              </a:solidFill>
              <a:latin typeface="Microsoft Yahei"/>
              <a:ea typeface="Microsoft Yahei"/>
              <a:cs typeface="Microsoft Yahei"/>
              <a:sym typeface="Microsoft Yahei"/>
            </a:endParaRPr>
          </a:p>
        </p:txBody>
      </p:sp>
      <p:sp>
        <p:nvSpPr>
          <p:cNvPr id="291" name="Google Shape;291;p15"/>
          <p:cNvSpPr txBox="1"/>
          <p:nvPr/>
        </p:nvSpPr>
        <p:spPr>
          <a:xfrm>
            <a:off x="3884965" y="3826634"/>
            <a:ext cx="870751"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chemeClr val="dk1"/>
                </a:solidFill>
                <a:latin typeface="Microsoft Yahei"/>
                <a:ea typeface="Microsoft Yahei"/>
                <a:cs typeface="Microsoft Yahei"/>
                <a:sym typeface="Microsoft Yahei"/>
              </a:rPr>
              <a:t>物理硬件</a:t>
            </a:r>
            <a:endParaRPr dirty="0">
              <a:latin typeface="Microsoft YaHei" panose="020B0503020204020204" pitchFamily="34" charset="-122"/>
              <a:ea typeface="Microsoft YaHei" panose="020B0503020204020204" pitchFamily="34" charset="-122"/>
            </a:endParaRPr>
          </a:p>
        </p:txBody>
      </p:sp>
      <p:sp>
        <p:nvSpPr>
          <p:cNvPr id="292" name="Google Shape;292;p15"/>
          <p:cNvSpPr txBox="1"/>
          <p:nvPr/>
        </p:nvSpPr>
        <p:spPr>
          <a:xfrm>
            <a:off x="2261890" y="2362264"/>
            <a:ext cx="699230"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chemeClr val="dk1"/>
                </a:solidFill>
                <a:latin typeface="Microsoft Yahei"/>
                <a:ea typeface="Microsoft Yahei"/>
                <a:cs typeface="Microsoft Yahei"/>
                <a:sym typeface="Microsoft Yahei"/>
              </a:rPr>
              <a:t>运输层</a:t>
            </a:r>
            <a:endParaRPr dirty="0">
              <a:latin typeface="Microsoft YaHei" panose="020B0503020204020204" pitchFamily="34" charset="-122"/>
              <a:ea typeface="Microsoft YaHei" panose="020B0503020204020204" pitchFamily="34" charset="-122"/>
            </a:endParaRPr>
          </a:p>
        </p:txBody>
      </p:sp>
      <p:sp>
        <p:nvSpPr>
          <p:cNvPr id="293" name="Google Shape;293;p15"/>
          <p:cNvSpPr txBox="1"/>
          <p:nvPr/>
        </p:nvSpPr>
        <p:spPr>
          <a:xfrm>
            <a:off x="3949476" y="2375209"/>
            <a:ext cx="1111375" cy="297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TCP, UDP</a:t>
            </a:r>
            <a:endParaRPr dirty="0">
              <a:latin typeface="Microsoft YaHei" panose="020B0503020204020204" pitchFamily="34" charset="-122"/>
              <a:ea typeface="Microsoft YaHei" panose="020B0503020204020204" pitchFamily="34" charset="-122"/>
            </a:endParaRPr>
          </a:p>
        </p:txBody>
      </p:sp>
      <p:sp>
        <p:nvSpPr>
          <p:cNvPr id="294" name="Google Shape;294;p15"/>
          <p:cNvSpPr txBox="1"/>
          <p:nvPr/>
        </p:nvSpPr>
        <p:spPr>
          <a:xfrm>
            <a:off x="2289937" y="1981667"/>
            <a:ext cx="699230"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chemeClr val="dk1"/>
                </a:solidFill>
                <a:latin typeface="Microsoft Yahei"/>
                <a:ea typeface="Microsoft Yahei"/>
                <a:cs typeface="Microsoft Yahei"/>
                <a:sym typeface="Microsoft Yahei"/>
              </a:rPr>
              <a:t>应用层</a:t>
            </a:r>
            <a:endParaRPr dirty="0">
              <a:latin typeface="Microsoft YaHei" panose="020B0503020204020204" pitchFamily="34" charset="-122"/>
              <a:ea typeface="Microsoft YaHei" panose="020B0503020204020204" pitchFamily="34" charset="-122"/>
            </a:endParaRPr>
          </a:p>
        </p:txBody>
      </p:sp>
      <p:sp>
        <p:nvSpPr>
          <p:cNvPr id="295" name="Google Shape;295;p15"/>
          <p:cNvSpPr/>
          <p:nvPr/>
        </p:nvSpPr>
        <p:spPr>
          <a:xfrm>
            <a:off x="3151028" y="2666914"/>
            <a:ext cx="646199" cy="189065"/>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FF"/>
                </a:solidFill>
                <a:latin typeface="Microsoft Yahei"/>
                <a:ea typeface="Microsoft Yahei"/>
                <a:cs typeface="Microsoft Yahei"/>
                <a:sym typeface="Microsoft Yahei"/>
              </a:rPr>
              <a:t>ICMP</a:t>
            </a:r>
            <a:endParaRPr dirty="0">
              <a:latin typeface="Microsoft YaHei" panose="020B0503020204020204" pitchFamily="34" charset="-122"/>
              <a:ea typeface="Microsoft YaHei" panose="020B0503020204020204" pitchFamily="34" charset="-122"/>
            </a:endParaRPr>
          </a:p>
        </p:txBody>
      </p:sp>
      <p:sp>
        <p:nvSpPr>
          <p:cNvPr id="296" name="Google Shape;296;p15"/>
          <p:cNvSpPr txBox="1"/>
          <p:nvPr/>
        </p:nvSpPr>
        <p:spPr>
          <a:xfrm>
            <a:off x="4228091" y="2925000"/>
            <a:ext cx="354584"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99"/>
                </a:solidFill>
                <a:latin typeface="Microsoft Yahei"/>
                <a:ea typeface="Microsoft Yahei"/>
                <a:cs typeface="Microsoft Yahei"/>
                <a:sym typeface="Microsoft Yahei"/>
              </a:rPr>
              <a:t>IP</a:t>
            </a:r>
            <a:endParaRPr dirty="0">
              <a:latin typeface="Microsoft YaHei" panose="020B0503020204020204" pitchFamily="34" charset="-122"/>
              <a:ea typeface="Microsoft YaHei" panose="020B0503020204020204" pitchFamily="34" charset="-122"/>
            </a:endParaRPr>
          </a:p>
        </p:txBody>
      </p:sp>
      <p:sp>
        <p:nvSpPr>
          <p:cNvPr id="297" name="Google Shape;297;p15"/>
          <p:cNvSpPr/>
          <p:nvPr/>
        </p:nvSpPr>
        <p:spPr>
          <a:xfrm>
            <a:off x="4755717" y="3189912"/>
            <a:ext cx="690616" cy="182992"/>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FF"/>
                </a:solidFill>
                <a:latin typeface="Microsoft Yahei"/>
                <a:ea typeface="Microsoft Yahei"/>
                <a:cs typeface="Microsoft Yahei"/>
                <a:sym typeface="Microsoft Yahei"/>
              </a:rPr>
              <a:t>ARP</a:t>
            </a:r>
            <a:endParaRPr dirty="0">
              <a:latin typeface="Microsoft YaHei" panose="020B0503020204020204" pitchFamily="34" charset="-122"/>
              <a:ea typeface="Microsoft YaHei" panose="020B0503020204020204" pitchFamily="34" charset="-122"/>
            </a:endParaRPr>
          </a:p>
        </p:txBody>
      </p:sp>
      <p:sp>
        <p:nvSpPr>
          <p:cNvPr id="298" name="Google Shape;298;p15"/>
          <p:cNvSpPr txBox="1"/>
          <p:nvPr/>
        </p:nvSpPr>
        <p:spPr>
          <a:xfrm>
            <a:off x="3646552" y="3441946"/>
            <a:ext cx="1385316"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chemeClr val="dk1"/>
                </a:solidFill>
                <a:latin typeface="Microsoft Yahei"/>
                <a:ea typeface="Microsoft Yahei"/>
                <a:cs typeface="Microsoft Yahei"/>
                <a:sym typeface="Microsoft Yahei"/>
              </a:rPr>
              <a:t>与各种网络接口</a:t>
            </a:r>
            <a:endParaRPr dirty="0">
              <a:latin typeface="Microsoft YaHei" panose="020B0503020204020204" pitchFamily="34" charset="-122"/>
              <a:ea typeface="Microsoft YaHei" panose="020B0503020204020204" pitchFamily="34" charset="-122"/>
            </a:endParaRPr>
          </a:p>
        </p:txBody>
      </p:sp>
      <p:cxnSp>
        <p:nvCxnSpPr>
          <p:cNvPr id="299" name="Google Shape;299;p15"/>
          <p:cNvCxnSpPr/>
          <p:nvPr/>
        </p:nvCxnSpPr>
        <p:spPr>
          <a:xfrm>
            <a:off x="3101476" y="3441916"/>
            <a:ext cx="2395343" cy="0"/>
          </a:xfrm>
          <a:prstGeom prst="straightConnector1">
            <a:avLst/>
          </a:prstGeom>
          <a:noFill/>
          <a:ln w="19050" cap="flat" cmpd="sng">
            <a:solidFill>
              <a:srgbClr val="000099"/>
            </a:solidFill>
            <a:prstDash val="solid"/>
            <a:round/>
            <a:headEnd type="none" w="med" len="med"/>
            <a:tailEnd type="none" w="med" len="med"/>
          </a:ln>
        </p:spPr>
      </p:cxnSp>
      <p:cxnSp>
        <p:nvCxnSpPr>
          <p:cNvPr id="300" name="Google Shape;300;p15"/>
          <p:cNvCxnSpPr/>
          <p:nvPr/>
        </p:nvCxnSpPr>
        <p:spPr>
          <a:xfrm>
            <a:off x="2135672" y="2347592"/>
            <a:ext cx="915317" cy="0"/>
          </a:xfrm>
          <a:prstGeom prst="straightConnector1">
            <a:avLst/>
          </a:prstGeom>
          <a:noFill/>
          <a:ln w="19050" cap="flat" cmpd="sng">
            <a:solidFill>
              <a:schemeClr val="dk1"/>
            </a:solidFill>
            <a:prstDash val="solid"/>
            <a:round/>
            <a:headEnd type="none" w="med" len="med"/>
            <a:tailEnd type="none" w="med" len="med"/>
          </a:ln>
        </p:spPr>
      </p:cxnSp>
      <p:cxnSp>
        <p:nvCxnSpPr>
          <p:cNvPr id="301" name="Google Shape;301;p15"/>
          <p:cNvCxnSpPr/>
          <p:nvPr/>
        </p:nvCxnSpPr>
        <p:spPr>
          <a:xfrm>
            <a:off x="2135672" y="2641886"/>
            <a:ext cx="915317" cy="0"/>
          </a:xfrm>
          <a:prstGeom prst="straightConnector1">
            <a:avLst/>
          </a:prstGeom>
          <a:noFill/>
          <a:ln w="19050" cap="flat" cmpd="sng">
            <a:solidFill>
              <a:schemeClr val="dk1"/>
            </a:solidFill>
            <a:prstDash val="solid"/>
            <a:round/>
            <a:headEnd type="none" w="med" len="med"/>
            <a:tailEnd type="none" w="med" len="med"/>
          </a:ln>
        </p:spPr>
      </p:cxnSp>
      <p:cxnSp>
        <p:nvCxnSpPr>
          <p:cNvPr id="302" name="Google Shape;302;p15"/>
          <p:cNvCxnSpPr/>
          <p:nvPr/>
        </p:nvCxnSpPr>
        <p:spPr>
          <a:xfrm>
            <a:off x="2151566" y="3440190"/>
            <a:ext cx="899423" cy="1726"/>
          </a:xfrm>
          <a:prstGeom prst="straightConnector1">
            <a:avLst/>
          </a:prstGeom>
          <a:noFill/>
          <a:ln w="19050" cap="flat" cmpd="sng">
            <a:solidFill>
              <a:schemeClr val="dk1"/>
            </a:solidFill>
            <a:prstDash val="solid"/>
            <a:round/>
            <a:headEnd type="none" w="med" len="med"/>
            <a:tailEnd type="none" w="med" len="med"/>
          </a:ln>
        </p:spPr>
      </p:cxnSp>
      <p:cxnSp>
        <p:nvCxnSpPr>
          <p:cNvPr id="303" name="Google Shape;303;p15"/>
          <p:cNvCxnSpPr/>
          <p:nvPr/>
        </p:nvCxnSpPr>
        <p:spPr>
          <a:xfrm>
            <a:off x="2578838" y="2641886"/>
            <a:ext cx="0" cy="800030"/>
          </a:xfrm>
          <a:prstGeom prst="straightConnector1">
            <a:avLst/>
          </a:prstGeom>
          <a:noFill/>
          <a:ln w="19050" cap="flat" cmpd="sng">
            <a:solidFill>
              <a:schemeClr val="dk1"/>
            </a:solidFill>
            <a:prstDash val="solid"/>
            <a:round/>
            <a:headEnd type="triangle" w="med" len="med"/>
            <a:tailEnd type="triangle" w="med" len="med"/>
          </a:ln>
        </p:spPr>
      </p:cxnSp>
      <p:sp>
        <p:nvSpPr>
          <p:cNvPr id="304" name="Google Shape;304;p15"/>
          <p:cNvSpPr txBox="1"/>
          <p:nvPr/>
        </p:nvSpPr>
        <p:spPr>
          <a:xfrm>
            <a:off x="1974862" y="2795506"/>
            <a:ext cx="1091214" cy="502573"/>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rgbClr val="0000FF"/>
                </a:solidFill>
                <a:latin typeface="Microsoft Yahei"/>
                <a:ea typeface="Microsoft Yahei"/>
                <a:cs typeface="Microsoft Yahei"/>
                <a:sym typeface="Microsoft Yahei"/>
              </a:rPr>
              <a:t>网络层</a:t>
            </a:r>
            <a:endParaRPr sz="1333" b="1" dirty="0">
              <a:solidFill>
                <a:srgbClr val="0000FF"/>
              </a:solidFill>
              <a:latin typeface="Microsoft Yahei"/>
              <a:ea typeface="Microsoft Yahei"/>
              <a:cs typeface="Microsoft Yahei"/>
              <a:sym typeface="Microsoft Yahei"/>
            </a:endParaRPr>
          </a:p>
          <a:p>
            <a:pPr marL="0" marR="0" lvl="0" indent="0" algn="ctr" rtl="0">
              <a:spcBef>
                <a:spcPts val="0"/>
              </a:spcBef>
              <a:spcAft>
                <a:spcPts val="0"/>
              </a:spcAft>
              <a:buNone/>
            </a:pPr>
            <a:r>
              <a:rPr lang="en-US" sz="1333" b="1" dirty="0">
                <a:solidFill>
                  <a:srgbClr val="0000FF"/>
                </a:solidFill>
                <a:latin typeface="Microsoft Yahei"/>
                <a:ea typeface="Microsoft Yahei"/>
                <a:cs typeface="Microsoft Yahei"/>
                <a:sym typeface="Microsoft Yahei"/>
              </a:rPr>
              <a:t>（</a:t>
            </a:r>
            <a:r>
              <a:rPr lang="en-US" sz="1333" b="1" dirty="0" err="1">
                <a:solidFill>
                  <a:srgbClr val="0000FF"/>
                </a:solidFill>
                <a:latin typeface="Microsoft Yahei"/>
                <a:ea typeface="Microsoft Yahei"/>
                <a:cs typeface="Microsoft Yahei"/>
                <a:sym typeface="Microsoft Yahei"/>
              </a:rPr>
              <a:t>网际层</a:t>
            </a:r>
            <a:r>
              <a:rPr lang="en-US" sz="1333"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05" name="Google Shape;305;p15"/>
          <p:cNvSpPr/>
          <p:nvPr/>
        </p:nvSpPr>
        <p:spPr>
          <a:xfrm>
            <a:off x="3832627" y="2666915"/>
            <a:ext cx="750048" cy="189071"/>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FF"/>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p:txBody>
      </p:sp>
      <p:cxnSp>
        <p:nvCxnSpPr>
          <p:cNvPr id="306" name="Google Shape;306;p15"/>
          <p:cNvCxnSpPr/>
          <p:nvPr/>
        </p:nvCxnSpPr>
        <p:spPr>
          <a:xfrm>
            <a:off x="2143152" y="1884144"/>
            <a:ext cx="907837" cy="0"/>
          </a:xfrm>
          <a:prstGeom prst="straightConnector1">
            <a:avLst/>
          </a:prstGeom>
          <a:noFill/>
          <a:ln w="19050" cap="flat" cmpd="sng">
            <a:solidFill>
              <a:schemeClr val="dk1"/>
            </a:solidFill>
            <a:prstDash val="solid"/>
            <a:round/>
            <a:headEnd type="none" w="med" len="med"/>
            <a:tailEnd type="none" w="med" len="med"/>
          </a:ln>
        </p:spPr>
      </p:cxnSp>
      <p:cxnSp>
        <p:nvCxnSpPr>
          <p:cNvPr id="307" name="Google Shape;307;p15"/>
          <p:cNvCxnSpPr/>
          <p:nvPr/>
        </p:nvCxnSpPr>
        <p:spPr>
          <a:xfrm>
            <a:off x="2127257" y="3737073"/>
            <a:ext cx="923731"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6"/>
          <p:cNvSpPr/>
          <p:nvPr/>
        </p:nvSpPr>
        <p:spPr>
          <a:xfrm>
            <a:off x="454287" y="984958"/>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13" name="Google Shape;313;p16"/>
          <p:cNvSpPr/>
          <p:nvPr/>
        </p:nvSpPr>
        <p:spPr>
          <a:xfrm>
            <a:off x="2559499" y="958231"/>
            <a:ext cx="250100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4.2.1  </a:t>
            </a:r>
            <a:r>
              <a:rPr lang="en-US" sz="2000" b="1" dirty="0" err="1">
                <a:solidFill>
                  <a:schemeClr val="lt1"/>
                </a:solidFill>
                <a:latin typeface="Microsoft Yahei"/>
                <a:ea typeface="Microsoft Yahei"/>
                <a:cs typeface="Microsoft Yahei"/>
                <a:sym typeface="Microsoft Yahei"/>
              </a:rPr>
              <a:t>虚拟互连网络</a:t>
            </a:r>
            <a:endParaRPr dirty="0">
              <a:latin typeface="Microsoft YaHei" panose="020B0503020204020204" pitchFamily="34" charset="-122"/>
              <a:ea typeface="Microsoft YaHei" panose="020B0503020204020204" pitchFamily="34" charset="-122"/>
            </a:endParaRPr>
          </a:p>
        </p:txBody>
      </p:sp>
      <p:sp>
        <p:nvSpPr>
          <p:cNvPr id="314" name="Google Shape;314;p16"/>
          <p:cNvSpPr/>
          <p:nvPr/>
        </p:nvSpPr>
        <p:spPr>
          <a:xfrm>
            <a:off x="454287" y="1301032"/>
            <a:ext cx="6387502" cy="3748422"/>
          </a:xfrm>
          <a:prstGeom prst="rect">
            <a:avLst/>
          </a:prstGeom>
          <a:noFill/>
          <a:ln>
            <a:noFill/>
          </a:ln>
        </p:spPr>
        <p:txBody>
          <a:bodyPr spcFirstLastPara="1" wrap="square" lIns="91425" tIns="45700" rIns="91425" bIns="45700" anchor="t" anchorCtr="0">
            <a:spAutoFit/>
          </a:bodyPr>
          <a:lstStyle/>
          <a:p>
            <a:pPr marL="297645" marR="0" lvl="0" indent="-297645" algn="l" rtl="0">
              <a:lnSpc>
                <a:spcPct val="125000"/>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将网络互连并能够互相通信，会遇到许多问题需要解决，如</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不同的寻址方案</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不同的最大分组长度</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不同的网络接入机制</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不同的超时控制</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不同的差错恢复方法</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不同的状态报告方法</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不同的路由选择技术</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不同的用户接入控制</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不同的服务（面向连接服务和无连接服务</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7240" marR="0" lvl="0" indent="-297645" algn="l" rtl="0">
              <a:lnSpc>
                <a:spcPct val="1065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不同的管理与控制方式等</a:t>
            </a:r>
            <a:endParaRPr dirty="0">
              <a:latin typeface="Microsoft YaHei" panose="020B0503020204020204" pitchFamily="34" charset="-122"/>
              <a:ea typeface="Microsoft YaHei" panose="020B0503020204020204" pitchFamily="34" charset="-122"/>
            </a:endParaRPr>
          </a:p>
        </p:txBody>
      </p:sp>
      <p:sp>
        <p:nvSpPr>
          <p:cNvPr id="315" name="Google Shape;315;p16"/>
          <p:cNvSpPr/>
          <p:nvPr/>
        </p:nvSpPr>
        <p:spPr>
          <a:xfrm>
            <a:off x="3721442" y="2383299"/>
            <a:ext cx="3120347" cy="707886"/>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err="1">
                <a:solidFill>
                  <a:schemeClr val="lt1"/>
                </a:solidFill>
                <a:latin typeface="Microsoft Yahei"/>
                <a:ea typeface="Microsoft Yahei"/>
                <a:cs typeface="Microsoft Yahei"/>
                <a:sym typeface="Microsoft Yahei"/>
              </a:rPr>
              <a:t>如何将异构的网络</a:t>
            </a:r>
            <a:endParaRPr sz="2000" b="1" dirty="0">
              <a:solidFill>
                <a:schemeClr val="lt1"/>
              </a:solidFill>
              <a:latin typeface="Microsoft Yahei"/>
              <a:ea typeface="Microsoft Yahei"/>
              <a:cs typeface="Microsoft Yahei"/>
              <a:sym typeface="Microsoft Yahei"/>
            </a:endParaRPr>
          </a:p>
          <a:p>
            <a:pPr marL="0" marR="0" lvl="0" indent="0" algn="ctr" rtl="0">
              <a:spcBef>
                <a:spcPts val="0"/>
              </a:spcBef>
              <a:spcAft>
                <a:spcPts val="0"/>
              </a:spcAft>
              <a:buNone/>
            </a:pPr>
            <a:r>
              <a:rPr lang="en-US" sz="2000" b="1" dirty="0" err="1">
                <a:solidFill>
                  <a:schemeClr val="lt1"/>
                </a:solidFill>
                <a:latin typeface="Microsoft Yahei"/>
                <a:ea typeface="Microsoft Yahei"/>
                <a:cs typeface="Microsoft Yahei"/>
                <a:sym typeface="Microsoft Yahei"/>
              </a:rPr>
              <a:t>互相连接起来</a:t>
            </a:r>
            <a:r>
              <a:rPr lang="en-US" sz="2000"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6" name="墨迹 5">
                <a:extLst>
                  <a:ext uri="{FF2B5EF4-FFF2-40B4-BE49-F238E27FC236}">
                    <a16:creationId xmlns:a16="http://schemas.microsoft.com/office/drawing/2014/main" id="{860EC122-8608-66B1-B7A4-C84145731D50}"/>
                  </a:ext>
                </a:extLst>
              </p14:cNvPr>
              <p14:cNvContentPartPr/>
              <p14:nvPr/>
            </p14:nvContentPartPr>
            <p14:xfrm>
              <a:off x="2880167" y="1835977"/>
              <a:ext cx="684720" cy="492480"/>
            </p14:xfrm>
          </p:contentPart>
        </mc:Choice>
        <mc:Fallback>
          <p:pic>
            <p:nvPicPr>
              <p:cNvPr id="6" name="墨迹 5">
                <a:extLst>
                  <a:ext uri="{FF2B5EF4-FFF2-40B4-BE49-F238E27FC236}">
                    <a16:creationId xmlns:a16="http://schemas.microsoft.com/office/drawing/2014/main" id="{860EC122-8608-66B1-B7A4-C84145731D50}"/>
                  </a:ext>
                </a:extLst>
              </p:cNvPr>
              <p:cNvPicPr/>
              <p:nvPr/>
            </p:nvPicPr>
            <p:blipFill>
              <a:blip r:embed="rId4"/>
              <a:stretch>
                <a:fillRect/>
              </a:stretch>
            </p:blipFill>
            <p:spPr>
              <a:xfrm>
                <a:off x="2869727" y="1825177"/>
                <a:ext cx="705960" cy="513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25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sldNum" idx="12"/>
          </p:nvPr>
        </p:nvSpPr>
        <p:spPr>
          <a:xfrm>
            <a:off x="6798332" y="4938096"/>
            <a:ext cx="726764" cy="28936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rgbClr val="8D134A"/>
                </a:solidFill>
              </a:rPr>
              <a:t>2</a:t>
            </a:fld>
            <a:endParaRPr sz="1400" dirty="0">
              <a:solidFill>
                <a:srgbClr val="8D134A"/>
              </a:solidFill>
            </a:endParaRPr>
          </a:p>
        </p:txBody>
      </p:sp>
      <p:sp>
        <p:nvSpPr>
          <p:cNvPr id="67" name="Google Shape;67;p2"/>
          <p:cNvSpPr/>
          <p:nvPr/>
        </p:nvSpPr>
        <p:spPr>
          <a:xfrm>
            <a:off x="270525" y="497674"/>
            <a:ext cx="7078800" cy="4640400"/>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2000" b="1" dirty="0" err="1">
                <a:solidFill>
                  <a:schemeClr val="dk1"/>
                </a:solidFill>
                <a:latin typeface="Microsoft YaHei" panose="020B0503020204020204" pitchFamily="34" charset="-122"/>
                <a:ea typeface="Microsoft YaHei" panose="020B0503020204020204" pitchFamily="34" charset="-122"/>
                <a:sym typeface="Arial"/>
              </a:rPr>
              <a:t>上堂内容重温</a:t>
            </a:r>
            <a:endParaRPr sz="2000" b="1" dirty="0">
              <a:solidFill>
                <a:schemeClr val="dk1"/>
              </a:solidFill>
              <a:latin typeface="Microsoft YaHei" panose="020B0503020204020204" pitchFamily="34" charset="-122"/>
              <a:ea typeface="Microsoft YaHei" panose="020B0503020204020204" pitchFamily="34" charset="-122"/>
              <a:sym typeface="Arial"/>
            </a:endParaRPr>
          </a:p>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链路是从一个节点到相邻节点的一段物理线路，数据链路则是在链路的基础上增加了一些必要的硬件（如网络适配器）和软件（如协议的实现）。</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数据链路层使用的信道主要有点对点信道和广播信道两种</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数据链路层传送的协议数据单元是帧。数据链路层的三个重要问题是：封装成帧、差错检测和可靠传输</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循环冗余检验CRC是一种差错检测方法，而帧检验序列FCS是添加在数据后面的冗余码。仅使用差错检测还不能实现可靠传输</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点对点协议PPP是数据链路层使用最多的一种协议，它的特点是：简单；只检测差错，而不是纠正差错；不使用序号，也不进行流量控制；可同时支持多种网络层协议。</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PPPoE是為宽帶上网的主机使用的链路层协议</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7"/>
          <p:cNvSpPr/>
          <p:nvPr/>
        </p:nvSpPr>
        <p:spPr>
          <a:xfrm>
            <a:off x="464136" y="1243003"/>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21" name="Google Shape;321;p17"/>
          <p:cNvSpPr/>
          <p:nvPr/>
        </p:nvSpPr>
        <p:spPr>
          <a:xfrm>
            <a:off x="2446263" y="1215327"/>
            <a:ext cx="2743059"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使用一些中间设备进行互连</a:t>
            </a:r>
            <a:endParaRPr dirty="0">
              <a:latin typeface="Microsoft YaHei" panose="020B0503020204020204" pitchFamily="34" charset="-122"/>
              <a:ea typeface="Microsoft YaHei" panose="020B0503020204020204" pitchFamily="34" charset="-122"/>
            </a:endParaRPr>
          </a:p>
        </p:txBody>
      </p:sp>
      <p:sp>
        <p:nvSpPr>
          <p:cNvPr id="322" name="Google Shape;322;p17"/>
          <p:cNvSpPr/>
          <p:nvPr/>
        </p:nvSpPr>
        <p:spPr>
          <a:xfrm>
            <a:off x="464136" y="1527126"/>
            <a:ext cx="6820800" cy="3478861"/>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将网络互相连接起来要使用一些中间设备</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中间设备又称为</a:t>
            </a:r>
            <a:r>
              <a:rPr lang="en-US" sz="1667" b="1" dirty="0" err="1">
                <a:solidFill>
                  <a:srgbClr val="0000FF"/>
                </a:solidFill>
                <a:latin typeface="Microsoft Yahei"/>
                <a:ea typeface="Microsoft Yahei"/>
                <a:cs typeface="Microsoft Yahei"/>
                <a:sym typeface="Microsoft Yahei"/>
              </a:rPr>
              <a:t>中间系统</a:t>
            </a:r>
            <a:r>
              <a:rPr lang="en-US" sz="1667" b="1" dirty="0" err="1">
                <a:solidFill>
                  <a:schemeClr val="dk1"/>
                </a:solidFill>
                <a:latin typeface="Microsoft Yahei"/>
                <a:ea typeface="Microsoft Yahei"/>
                <a:cs typeface="Microsoft Yahei"/>
                <a:sym typeface="Microsoft Yahei"/>
              </a:rPr>
              <a:t>或中继</a:t>
            </a:r>
            <a:r>
              <a:rPr lang="en-US" sz="1667" b="1" dirty="0">
                <a:solidFill>
                  <a:schemeClr val="dk1"/>
                </a:solidFill>
                <a:latin typeface="Microsoft Yahei"/>
                <a:ea typeface="Microsoft Yahei"/>
                <a:cs typeface="Microsoft Yahei"/>
                <a:sym typeface="Microsoft Yahei"/>
              </a:rPr>
              <a:t> (relay)</a:t>
            </a:r>
            <a:r>
              <a:rPr lang="en-US" sz="1667" b="1" dirty="0" err="1">
                <a:solidFill>
                  <a:schemeClr val="dk1"/>
                </a:solidFill>
                <a:latin typeface="Microsoft Yahei"/>
                <a:ea typeface="Microsoft Yahei"/>
                <a:cs typeface="Microsoft Yahei"/>
                <a:sym typeface="Microsoft Yahei"/>
              </a:rPr>
              <a:t>系统</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有以下五种不同的中间设备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物理层</a:t>
            </a:r>
            <a:r>
              <a:rPr lang="en-US" sz="1667" b="1" dirty="0" err="1">
                <a:solidFill>
                  <a:schemeClr val="dk1"/>
                </a:solidFill>
                <a:latin typeface="Microsoft Yahei"/>
                <a:ea typeface="Microsoft Yahei"/>
                <a:cs typeface="Microsoft Yahei"/>
                <a:sym typeface="Microsoft Yahei"/>
              </a:rPr>
              <a:t>中继系统：</a:t>
            </a:r>
            <a:r>
              <a:rPr lang="en-US" sz="1667" b="1" dirty="0" err="1">
                <a:solidFill>
                  <a:srgbClr val="0000FF"/>
                </a:solidFill>
                <a:latin typeface="Microsoft Yahei"/>
                <a:ea typeface="Microsoft Yahei"/>
                <a:cs typeface="Microsoft Yahei"/>
                <a:sym typeface="Microsoft Yahei"/>
              </a:rPr>
              <a:t>转发器</a:t>
            </a:r>
            <a:r>
              <a:rPr lang="en-US" sz="1667" b="1" dirty="0">
                <a:solidFill>
                  <a:schemeClr val="dk1"/>
                </a:solidFill>
                <a:latin typeface="Microsoft Yahei"/>
                <a:ea typeface="Microsoft Yahei"/>
                <a:cs typeface="Microsoft Yahei"/>
                <a:sym typeface="Microsoft Yahei"/>
              </a:rPr>
              <a:t> (repeater)。</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数据链路层</a:t>
            </a:r>
            <a:r>
              <a:rPr lang="en-US" sz="1667" b="1" dirty="0" err="1">
                <a:solidFill>
                  <a:schemeClr val="dk1"/>
                </a:solidFill>
                <a:latin typeface="Microsoft Yahei"/>
                <a:ea typeface="Microsoft Yahei"/>
                <a:cs typeface="Microsoft Yahei"/>
                <a:sym typeface="Microsoft Yahei"/>
              </a:rPr>
              <a:t>中继系统：</a:t>
            </a:r>
            <a:r>
              <a:rPr lang="en-US" sz="1667" b="1" dirty="0" err="1">
                <a:solidFill>
                  <a:srgbClr val="0000FF"/>
                </a:solidFill>
                <a:latin typeface="Microsoft Yahei"/>
                <a:ea typeface="Microsoft Yahei"/>
                <a:cs typeface="Microsoft Yahei"/>
                <a:sym typeface="Microsoft Yahei"/>
              </a:rPr>
              <a:t>网桥</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或</a:t>
            </a:r>
            <a:r>
              <a:rPr lang="en-US" sz="1667" b="1" dirty="0">
                <a:solidFill>
                  <a:schemeClr val="dk1"/>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桥接器</a:t>
            </a:r>
            <a:r>
              <a:rPr lang="en-US" sz="1667" b="1" dirty="0">
                <a:solidFill>
                  <a:schemeClr val="dk1"/>
                </a:solidFill>
                <a:latin typeface="Microsoft Yahei"/>
                <a:ea typeface="Microsoft Yahei"/>
                <a:cs typeface="Microsoft Yahei"/>
                <a:sym typeface="Microsoft Yahei"/>
              </a:rPr>
              <a:t> (bridge)。</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网络层</a:t>
            </a:r>
            <a:r>
              <a:rPr lang="en-US" sz="1667" b="1" dirty="0" err="1">
                <a:solidFill>
                  <a:schemeClr val="dk1"/>
                </a:solidFill>
                <a:latin typeface="Microsoft Yahei"/>
                <a:ea typeface="Microsoft Yahei"/>
                <a:cs typeface="Microsoft Yahei"/>
                <a:sym typeface="Microsoft Yahei"/>
              </a:rPr>
              <a:t>中继系统：</a:t>
            </a:r>
            <a:r>
              <a:rPr lang="en-US" sz="1667" b="1" dirty="0" err="1">
                <a:solidFill>
                  <a:srgbClr val="0000FF"/>
                </a:solidFill>
                <a:latin typeface="Microsoft Yahei"/>
                <a:ea typeface="Microsoft Yahei"/>
                <a:cs typeface="Microsoft Yahei"/>
                <a:sym typeface="Microsoft Yahei"/>
              </a:rPr>
              <a:t>路由器</a:t>
            </a:r>
            <a:r>
              <a:rPr lang="en-US" sz="1667" b="1" dirty="0">
                <a:solidFill>
                  <a:schemeClr val="dk1"/>
                </a:solidFill>
                <a:latin typeface="Microsoft Yahei"/>
                <a:ea typeface="Microsoft Yahei"/>
                <a:cs typeface="Microsoft Yahei"/>
                <a:sym typeface="Microsoft Yahei"/>
              </a:rPr>
              <a:t> (router)。</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网桥和路由器的</a:t>
            </a:r>
            <a:r>
              <a:rPr lang="en-US" sz="1667" b="1" dirty="0" err="1">
                <a:solidFill>
                  <a:srgbClr val="0000FF"/>
                </a:solidFill>
                <a:latin typeface="Microsoft Yahei"/>
                <a:ea typeface="Microsoft Yahei"/>
                <a:cs typeface="Microsoft Yahei"/>
                <a:sym typeface="Microsoft Yahei"/>
              </a:rPr>
              <a:t>混合物</a:t>
            </a:r>
            <a:r>
              <a:rPr lang="en-US" sz="1667" b="1" dirty="0" err="1">
                <a:solidFill>
                  <a:schemeClr val="dk1"/>
                </a:solidFill>
                <a:latin typeface="Microsoft Yahei"/>
                <a:ea typeface="Microsoft Yahei"/>
                <a:cs typeface="Microsoft Yahei"/>
                <a:sym typeface="Microsoft Yahei"/>
              </a:rPr>
              <a:t>：</a:t>
            </a:r>
            <a:r>
              <a:rPr lang="en-US" sz="1667" b="1" dirty="0" err="1">
                <a:solidFill>
                  <a:srgbClr val="0000FF"/>
                </a:solidFill>
                <a:latin typeface="Microsoft Yahei"/>
                <a:ea typeface="Microsoft Yahei"/>
                <a:cs typeface="Microsoft Yahei"/>
                <a:sym typeface="Microsoft Yahei"/>
              </a:rPr>
              <a:t>桥路器</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brouter</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网络层以上</a:t>
            </a:r>
            <a:r>
              <a:rPr lang="en-US" sz="1667" b="1" dirty="0" err="1">
                <a:solidFill>
                  <a:schemeClr val="dk1"/>
                </a:solidFill>
                <a:latin typeface="Microsoft Yahei"/>
                <a:ea typeface="Microsoft Yahei"/>
                <a:cs typeface="Microsoft Yahei"/>
                <a:sym typeface="Microsoft Yahei"/>
              </a:rPr>
              <a:t>的中继系统：</a:t>
            </a:r>
            <a:r>
              <a:rPr lang="en-US" sz="1667" b="1" dirty="0" err="1">
                <a:solidFill>
                  <a:srgbClr val="0000FF"/>
                </a:solidFill>
                <a:latin typeface="Microsoft Yahei"/>
                <a:ea typeface="Microsoft Yahei"/>
                <a:cs typeface="Microsoft Yahei"/>
                <a:sym typeface="Microsoft Yahei"/>
              </a:rPr>
              <a:t>网关</a:t>
            </a:r>
            <a:r>
              <a:rPr lang="en-US" sz="1667" b="1" dirty="0">
                <a:solidFill>
                  <a:schemeClr val="dk1"/>
                </a:solidFill>
                <a:latin typeface="Microsoft Yahei"/>
                <a:ea typeface="Microsoft Yahei"/>
                <a:cs typeface="Microsoft Yahei"/>
                <a:sym typeface="Microsoft Yahei"/>
              </a:rPr>
              <a:t> (gateway)。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8"/>
          <p:cNvSpPr/>
          <p:nvPr/>
        </p:nvSpPr>
        <p:spPr>
          <a:xfrm>
            <a:off x="464136" y="1556378"/>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28" name="Google Shape;328;p18"/>
          <p:cNvSpPr/>
          <p:nvPr/>
        </p:nvSpPr>
        <p:spPr>
          <a:xfrm>
            <a:off x="2766062" y="1528702"/>
            <a:ext cx="2103461"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网络互连使用路由器</a:t>
            </a:r>
            <a:endParaRPr dirty="0">
              <a:latin typeface="Microsoft YaHei" panose="020B0503020204020204" pitchFamily="34" charset="-122"/>
              <a:ea typeface="Microsoft YaHei" panose="020B0503020204020204" pitchFamily="34" charset="-122"/>
            </a:endParaRPr>
          </a:p>
        </p:txBody>
      </p:sp>
      <p:sp>
        <p:nvSpPr>
          <p:cNvPr id="329" name="Google Shape;329;p18"/>
          <p:cNvSpPr/>
          <p:nvPr/>
        </p:nvSpPr>
        <p:spPr>
          <a:xfrm>
            <a:off x="464136" y="1950401"/>
            <a:ext cx="6820800" cy="2632219"/>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当中继系统是转发器或网桥时，一般并不称之为网络互连，因为这仅仅是把一个网络扩大了，而这仍然是一个网络</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网关由于比较复杂，目前使用得较少</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网络互连都是指用路由器进行网络互连和路由选择</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由于历史的原因，许多有关</a:t>
            </a:r>
            <a:r>
              <a:rPr lang="en-US" sz="1667" b="1" dirty="0">
                <a:solidFill>
                  <a:schemeClr val="dk1"/>
                </a:solidFill>
                <a:latin typeface="Microsoft Yahei"/>
                <a:ea typeface="Microsoft Yahei"/>
                <a:cs typeface="Microsoft Yahei"/>
                <a:sym typeface="Microsoft Yahei"/>
              </a:rPr>
              <a:t> TCP/IP </a:t>
            </a:r>
            <a:r>
              <a:rPr lang="en-US" sz="1667" b="1" dirty="0" err="1">
                <a:solidFill>
                  <a:schemeClr val="dk1"/>
                </a:solidFill>
                <a:latin typeface="Microsoft Yahei"/>
                <a:ea typeface="Microsoft Yahei"/>
                <a:cs typeface="Microsoft Yahei"/>
                <a:sym typeface="Microsoft Yahei"/>
              </a:rPr>
              <a:t>的文献将网络层使用的路由器称为</a:t>
            </a:r>
            <a:r>
              <a:rPr lang="en-US" sz="1667" b="1" dirty="0" err="1">
                <a:solidFill>
                  <a:srgbClr val="0000FF"/>
                </a:solidFill>
                <a:latin typeface="Microsoft Yahei"/>
                <a:ea typeface="Microsoft Yahei"/>
                <a:cs typeface="Microsoft Yahei"/>
                <a:sym typeface="Microsoft Yahei"/>
              </a:rPr>
              <a:t>网关</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9"/>
          <p:cNvSpPr/>
          <p:nvPr/>
        </p:nvSpPr>
        <p:spPr>
          <a:xfrm>
            <a:off x="454287" y="1666876"/>
            <a:ext cx="6711426" cy="268223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35" name="Google Shape;335;p19"/>
          <p:cNvSpPr/>
          <p:nvPr/>
        </p:nvSpPr>
        <p:spPr>
          <a:xfrm>
            <a:off x="454287" y="1275982"/>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6" name="Google Shape;336;p19"/>
          <p:cNvSpPr/>
          <p:nvPr/>
        </p:nvSpPr>
        <p:spPr>
          <a:xfrm>
            <a:off x="2537867" y="1256741"/>
            <a:ext cx="2529860"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dirty="0" err="1">
                <a:solidFill>
                  <a:schemeClr val="lt1"/>
                </a:solidFill>
                <a:latin typeface="Microsoft YaHei" panose="020B0503020204020204" pitchFamily="34" charset="-122"/>
                <a:ea typeface="Microsoft YaHei" panose="020B0503020204020204" pitchFamily="34" charset="-122"/>
                <a:sym typeface="Arial"/>
              </a:rPr>
              <a:t>互连网络与虚拟互连网络</a:t>
            </a:r>
            <a:endParaRPr dirty="0">
              <a:latin typeface="Microsoft YaHei" panose="020B0503020204020204" pitchFamily="34" charset="-122"/>
              <a:ea typeface="Microsoft YaHei" panose="020B0503020204020204" pitchFamily="34" charset="-122"/>
            </a:endParaRPr>
          </a:p>
        </p:txBody>
      </p:sp>
      <p:sp>
        <p:nvSpPr>
          <p:cNvPr id="337" name="Google Shape;337;p19"/>
          <p:cNvSpPr/>
          <p:nvPr/>
        </p:nvSpPr>
        <p:spPr>
          <a:xfrm>
            <a:off x="2912065" y="2701110"/>
            <a:ext cx="712070" cy="619359"/>
          </a:xfrm>
          <a:prstGeom prst="ellipse">
            <a:avLst/>
          </a:prstGeom>
          <a:solidFill>
            <a:srgbClr val="99FFCC"/>
          </a:solidFill>
          <a:ln w="9525" cap="flat" cmpd="sng">
            <a:solidFill>
              <a:srgbClr val="00000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38" name="Google Shape;338;p19"/>
          <p:cNvSpPr/>
          <p:nvPr/>
        </p:nvSpPr>
        <p:spPr>
          <a:xfrm>
            <a:off x="1579348" y="2502915"/>
            <a:ext cx="698649" cy="622456"/>
          </a:xfrm>
          <a:prstGeom prst="ellipse">
            <a:avLst/>
          </a:prstGeom>
          <a:solidFill>
            <a:srgbClr val="99FFCC"/>
          </a:solidFill>
          <a:ln w="9525" cap="flat" cmpd="sng">
            <a:solidFill>
              <a:srgbClr val="00000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39" name="Google Shape;339;p19"/>
          <p:cNvSpPr/>
          <p:nvPr/>
        </p:nvSpPr>
        <p:spPr>
          <a:xfrm>
            <a:off x="2800517" y="2285366"/>
            <a:ext cx="711230" cy="600004"/>
          </a:xfrm>
          <a:prstGeom prst="ellipse">
            <a:avLst/>
          </a:prstGeom>
          <a:solidFill>
            <a:srgbClr val="99FFCC"/>
          </a:solidFill>
          <a:ln w="9525" cap="flat" cmpd="sng">
            <a:solidFill>
              <a:srgbClr val="00000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40" name="Google Shape;340;p19"/>
          <p:cNvSpPr/>
          <p:nvPr/>
        </p:nvSpPr>
        <p:spPr>
          <a:xfrm>
            <a:off x="2427288" y="2819562"/>
            <a:ext cx="711230" cy="632521"/>
          </a:xfrm>
          <a:prstGeom prst="ellipse">
            <a:avLst/>
          </a:prstGeom>
          <a:solidFill>
            <a:srgbClr val="99FFCC"/>
          </a:solidFill>
          <a:ln w="9525" cap="flat" cmpd="sng">
            <a:solidFill>
              <a:srgbClr val="00000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41" name="Google Shape;341;p19"/>
          <p:cNvSpPr/>
          <p:nvPr/>
        </p:nvSpPr>
        <p:spPr>
          <a:xfrm>
            <a:off x="1815865" y="2764594"/>
            <a:ext cx="710392" cy="600003"/>
          </a:xfrm>
          <a:prstGeom prst="ellipse">
            <a:avLst/>
          </a:prstGeom>
          <a:solidFill>
            <a:srgbClr val="99FFCC"/>
          </a:solidFill>
          <a:ln w="9525" cap="flat" cmpd="sng">
            <a:solidFill>
              <a:srgbClr val="00000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42" name="Google Shape;342;p19"/>
          <p:cNvSpPr/>
          <p:nvPr/>
        </p:nvSpPr>
        <p:spPr>
          <a:xfrm>
            <a:off x="2364386" y="2198655"/>
            <a:ext cx="698649" cy="620908"/>
          </a:xfrm>
          <a:prstGeom prst="ellipse">
            <a:avLst/>
          </a:prstGeom>
          <a:solidFill>
            <a:srgbClr val="99FFCC"/>
          </a:solidFill>
          <a:ln w="9525" cap="flat" cmpd="sng">
            <a:solidFill>
              <a:srgbClr val="00000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43" name="Google Shape;343;p19"/>
          <p:cNvSpPr/>
          <p:nvPr/>
        </p:nvSpPr>
        <p:spPr>
          <a:xfrm>
            <a:off x="1915672" y="2198654"/>
            <a:ext cx="698650" cy="597682"/>
          </a:xfrm>
          <a:prstGeom prst="ellipse">
            <a:avLst/>
          </a:prstGeom>
          <a:solidFill>
            <a:srgbClr val="99FFCC"/>
          </a:solidFill>
          <a:ln w="9525" cap="flat" cmpd="sng">
            <a:solidFill>
              <a:srgbClr val="00000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44" name="Google Shape;344;p19"/>
          <p:cNvSpPr/>
          <p:nvPr/>
        </p:nvSpPr>
        <p:spPr>
          <a:xfrm>
            <a:off x="1766381" y="2339559"/>
            <a:ext cx="1695044" cy="862458"/>
          </a:xfrm>
          <a:prstGeom prst="ellipse">
            <a:avLst/>
          </a:prstGeom>
          <a:solidFill>
            <a:srgbClr val="99FF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cxnSp>
        <p:nvCxnSpPr>
          <p:cNvPr id="345" name="Google Shape;345;p19"/>
          <p:cNvCxnSpPr/>
          <p:nvPr/>
        </p:nvCxnSpPr>
        <p:spPr>
          <a:xfrm flipH="1">
            <a:off x="2893615" y="2071686"/>
            <a:ext cx="27476" cy="312003"/>
          </a:xfrm>
          <a:prstGeom prst="straightConnector1">
            <a:avLst/>
          </a:prstGeom>
          <a:noFill/>
          <a:ln w="28575" cap="flat" cmpd="sng">
            <a:solidFill>
              <a:srgbClr val="333399"/>
            </a:solidFill>
            <a:prstDash val="solid"/>
            <a:round/>
            <a:headEnd type="none" w="med" len="med"/>
            <a:tailEnd type="none" w="med" len="med"/>
          </a:ln>
        </p:spPr>
      </p:cxnSp>
      <p:cxnSp>
        <p:nvCxnSpPr>
          <p:cNvPr id="346" name="Google Shape;346;p19"/>
          <p:cNvCxnSpPr/>
          <p:nvPr/>
        </p:nvCxnSpPr>
        <p:spPr>
          <a:xfrm>
            <a:off x="2777872" y="2862917"/>
            <a:ext cx="182002" cy="17807"/>
          </a:xfrm>
          <a:prstGeom prst="straightConnector1">
            <a:avLst/>
          </a:prstGeom>
          <a:noFill/>
          <a:ln w="19050" cap="flat" cmpd="sng">
            <a:solidFill>
              <a:schemeClr val="dk1"/>
            </a:solidFill>
            <a:prstDash val="solid"/>
            <a:round/>
            <a:headEnd type="none" w="med" len="med"/>
            <a:tailEnd type="none" w="med" len="med"/>
          </a:ln>
        </p:spPr>
      </p:cxnSp>
      <p:cxnSp>
        <p:nvCxnSpPr>
          <p:cNvPr id="347" name="Google Shape;347;p19"/>
          <p:cNvCxnSpPr/>
          <p:nvPr/>
        </p:nvCxnSpPr>
        <p:spPr>
          <a:xfrm rot="10800000">
            <a:off x="3286133" y="3292597"/>
            <a:ext cx="155163" cy="287228"/>
          </a:xfrm>
          <a:prstGeom prst="straightConnector1">
            <a:avLst/>
          </a:prstGeom>
          <a:noFill/>
          <a:ln w="28575" cap="flat" cmpd="sng">
            <a:solidFill>
              <a:srgbClr val="333399"/>
            </a:solidFill>
            <a:prstDash val="solid"/>
            <a:round/>
            <a:headEnd type="none" w="med" len="med"/>
            <a:tailEnd type="none" w="med" len="med"/>
          </a:ln>
        </p:spPr>
      </p:cxnSp>
      <p:cxnSp>
        <p:nvCxnSpPr>
          <p:cNvPr id="348" name="Google Shape;348;p19"/>
          <p:cNvCxnSpPr/>
          <p:nvPr/>
        </p:nvCxnSpPr>
        <p:spPr>
          <a:xfrm flipH="1">
            <a:off x="3121745" y="2180073"/>
            <a:ext cx="319551" cy="251615"/>
          </a:xfrm>
          <a:prstGeom prst="straightConnector1">
            <a:avLst/>
          </a:prstGeom>
          <a:noFill/>
          <a:ln w="28575" cap="flat" cmpd="sng">
            <a:solidFill>
              <a:srgbClr val="333399"/>
            </a:solidFill>
            <a:prstDash val="solid"/>
            <a:round/>
            <a:headEnd type="none" w="med" len="med"/>
            <a:tailEnd type="none" w="med" len="med"/>
          </a:ln>
        </p:spPr>
      </p:cxnSp>
      <p:cxnSp>
        <p:nvCxnSpPr>
          <p:cNvPr id="349" name="Google Shape;349;p19"/>
          <p:cNvCxnSpPr/>
          <p:nvPr/>
        </p:nvCxnSpPr>
        <p:spPr>
          <a:xfrm rot="10800000">
            <a:off x="2664645" y="2958143"/>
            <a:ext cx="270067" cy="693682"/>
          </a:xfrm>
          <a:prstGeom prst="straightConnector1">
            <a:avLst/>
          </a:prstGeom>
          <a:noFill/>
          <a:ln w="28575" cap="flat" cmpd="sng">
            <a:solidFill>
              <a:srgbClr val="333399"/>
            </a:solidFill>
            <a:prstDash val="solid"/>
            <a:round/>
            <a:headEnd type="none" w="med" len="med"/>
            <a:tailEnd type="none" w="med" len="med"/>
          </a:ln>
        </p:spPr>
      </p:cxnSp>
      <p:cxnSp>
        <p:nvCxnSpPr>
          <p:cNvPr id="350" name="Google Shape;350;p19"/>
          <p:cNvCxnSpPr/>
          <p:nvPr/>
        </p:nvCxnSpPr>
        <p:spPr>
          <a:xfrm rot="10800000">
            <a:off x="2245287" y="3250791"/>
            <a:ext cx="143420" cy="329034"/>
          </a:xfrm>
          <a:prstGeom prst="straightConnector1">
            <a:avLst/>
          </a:prstGeom>
          <a:noFill/>
          <a:ln w="28575" cap="flat" cmpd="sng">
            <a:solidFill>
              <a:srgbClr val="333399"/>
            </a:solidFill>
            <a:prstDash val="solid"/>
            <a:round/>
            <a:headEnd type="none" w="med" len="med"/>
            <a:tailEnd type="none" w="med" len="med"/>
          </a:ln>
        </p:spPr>
      </p:cxnSp>
      <p:cxnSp>
        <p:nvCxnSpPr>
          <p:cNvPr id="351" name="Google Shape;351;p19"/>
          <p:cNvCxnSpPr/>
          <p:nvPr/>
        </p:nvCxnSpPr>
        <p:spPr>
          <a:xfrm rot="10800000" flipH="1">
            <a:off x="1766381" y="3274790"/>
            <a:ext cx="276776" cy="341422"/>
          </a:xfrm>
          <a:prstGeom prst="straightConnector1">
            <a:avLst/>
          </a:prstGeom>
          <a:noFill/>
          <a:ln w="28575" cap="flat" cmpd="sng">
            <a:solidFill>
              <a:srgbClr val="333399"/>
            </a:solidFill>
            <a:prstDash val="solid"/>
            <a:round/>
            <a:headEnd type="none" w="med" len="med"/>
            <a:tailEnd type="none" w="med" len="med"/>
          </a:ln>
        </p:spPr>
      </p:cxnSp>
      <p:cxnSp>
        <p:nvCxnSpPr>
          <p:cNvPr id="352" name="Google Shape;352;p19"/>
          <p:cNvCxnSpPr/>
          <p:nvPr/>
        </p:nvCxnSpPr>
        <p:spPr>
          <a:xfrm>
            <a:off x="1780514" y="2155380"/>
            <a:ext cx="269353" cy="162501"/>
          </a:xfrm>
          <a:prstGeom prst="straightConnector1">
            <a:avLst/>
          </a:prstGeom>
          <a:noFill/>
          <a:ln w="28575" cap="flat" cmpd="sng">
            <a:solidFill>
              <a:srgbClr val="333399"/>
            </a:solidFill>
            <a:prstDash val="solid"/>
            <a:round/>
            <a:headEnd type="none" w="med" len="med"/>
            <a:tailEnd type="none" w="med" len="med"/>
          </a:ln>
        </p:spPr>
      </p:cxnSp>
      <p:sp>
        <p:nvSpPr>
          <p:cNvPr id="353" name="Google Shape;353;p19"/>
          <p:cNvSpPr/>
          <p:nvPr/>
        </p:nvSpPr>
        <p:spPr>
          <a:xfrm>
            <a:off x="2478450" y="2276849"/>
            <a:ext cx="92258" cy="84388"/>
          </a:xfrm>
          <a:custGeom>
            <a:avLst/>
            <a:gdLst/>
            <a:ahLst/>
            <a:cxnLst/>
            <a:rect l="l" t="t" r="r" b="b"/>
            <a:pathLst>
              <a:path w="112" h="113" extrusionOk="0">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54" name="Google Shape;354;p19"/>
          <p:cNvSpPr/>
          <p:nvPr/>
        </p:nvSpPr>
        <p:spPr>
          <a:xfrm>
            <a:off x="1773930" y="2922530"/>
            <a:ext cx="101484" cy="166453"/>
          </a:xfrm>
          <a:custGeom>
            <a:avLst/>
            <a:gdLst/>
            <a:ahLst/>
            <a:cxnLst/>
            <a:rect l="l" t="t" r="r" b="b"/>
            <a:pathLst>
              <a:path w="126" h="224" extrusionOk="0">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cxnSp>
        <p:nvCxnSpPr>
          <p:cNvPr id="355" name="Google Shape;355;p19"/>
          <p:cNvCxnSpPr/>
          <p:nvPr/>
        </p:nvCxnSpPr>
        <p:spPr>
          <a:xfrm>
            <a:off x="1835995" y="2754528"/>
            <a:ext cx="156001" cy="251615"/>
          </a:xfrm>
          <a:prstGeom prst="straightConnector1">
            <a:avLst/>
          </a:prstGeom>
          <a:noFill/>
          <a:ln w="28575" cap="flat" cmpd="sng">
            <a:solidFill>
              <a:srgbClr val="333399"/>
            </a:solidFill>
            <a:prstDash val="solid"/>
            <a:round/>
            <a:headEnd type="none" w="med" len="med"/>
            <a:tailEnd type="none" w="med" len="med"/>
          </a:ln>
        </p:spPr>
      </p:cxnSp>
      <p:cxnSp>
        <p:nvCxnSpPr>
          <p:cNvPr id="356" name="Google Shape;356;p19"/>
          <p:cNvCxnSpPr/>
          <p:nvPr/>
        </p:nvCxnSpPr>
        <p:spPr>
          <a:xfrm rot="10800000" flipH="1">
            <a:off x="1874575" y="2502915"/>
            <a:ext cx="155162" cy="179614"/>
          </a:xfrm>
          <a:prstGeom prst="straightConnector1">
            <a:avLst/>
          </a:prstGeom>
          <a:noFill/>
          <a:ln w="28575" cap="flat" cmpd="sng">
            <a:solidFill>
              <a:srgbClr val="333399"/>
            </a:solidFill>
            <a:prstDash val="solid"/>
            <a:round/>
            <a:headEnd type="none" w="med" len="med"/>
            <a:tailEnd type="none" w="med" len="med"/>
          </a:ln>
        </p:spPr>
      </p:cxnSp>
      <p:cxnSp>
        <p:nvCxnSpPr>
          <p:cNvPr id="357" name="Google Shape;357;p19"/>
          <p:cNvCxnSpPr/>
          <p:nvPr/>
        </p:nvCxnSpPr>
        <p:spPr>
          <a:xfrm>
            <a:off x="2381997" y="2502914"/>
            <a:ext cx="142582" cy="24000"/>
          </a:xfrm>
          <a:prstGeom prst="straightConnector1">
            <a:avLst/>
          </a:prstGeom>
          <a:noFill/>
          <a:ln w="28575" cap="flat" cmpd="sng">
            <a:solidFill>
              <a:srgbClr val="333399"/>
            </a:solidFill>
            <a:prstDash val="solid"/>
            <a:round/>
            <a:headEnd type="none" w="med" len="med"/>
            <a:tailEnd type="none" w="med" len="med"/>
          </a:ln>
        </p:spPr>
      </p:cxnSp>
      <p:cxnSp>
        <p:nvCxnSpPr>
          <p:cNvPr id="358" name="Google Shape;358;p19"/>
          <p:cNvCxnSpPr/>
          <p:nvPr/>
        </p:nvCxnSpPr>
        <p:spPr>
          <a:xfrm rot="10800000" flipH="1">
            <a:off x="2635289" y="2491302"/>
            <a:ext cx="188712" cy="30194"/>
          </a:xfrm>
          <a:prstGeom prst="straightConnector1">
            <a:avLst/>
          </a:prstGeom>
          <a:noFill/>
          <a:ln w="19050" cap="flat" cmpd="sng">
            <a:solidFill>
              <a:schemeClr val="dk1"/>
            </a:solidFill>
            <a:prstDash val="solid"/>
            <a:round/>
            <a:headEnd type="none" w="med" len="med"/>
            <a:tailEnd type="none" w="med" len="med"/>
          </a:ln>
        </p:spPr>
      </p:cxnSp>
      <p:cxnSp>
        <p:nvCxnSpPr>
          <p:cNvPr id="359" name="Google Shape;359;p19"/>
          <p:cNvCxnSpPr/>
          <p:nvPr/>
        </p:nvCxnSpPr>
        <p:spPr>
          <a:xfrm>
            <a:off x="3181293" y="2568722"/>
            <a:ext cx="117420" cy="120001"/>
          </a:xfrm>
          <a:prstGeom prst="straightConnector1">
            <a:avLst/>
          </a:prstGeom>
          <a:noFill/>
          <a:ln w="28575" cap="flat" cmpd="sng">
            <a:solidFill>
              <a:srgbClr val="333399"/>
            </a:solidFill>
            <a:prstDash val="solid"/>
            <a:round/>
            <a:headEnd type="none" w="med" len="med"/>
            <a:tailEnd type="none" w="med" len="med"/>
          </a:ln>
        </p:spPr>
      </p:cxnSp>
      <p:cxnSp>
        <p:nvCxnSpPr>
          <p:cNvPr id="360" name="Google Shape;360;p19"/>
          <p:cNvCxnSpPr/>
          <p:nvPr/>
        </p:nvCxnSpPr>
        <p:spPr>
          <a:xfrm flipH="1">
            <a:off x="3253422" y="2784724"/>
            <a:ext cx="77162" cy="239228"/>
          </a:xfrm>
          <a:prstGeom prst="straightConnector1">
            <a:avLst/>
          </a:prstGeom>
          <a:noFill/>
          <a:ln w="28575" cap="flat" cmpd="sng">
            <a:solidFill>
              <a:srgbClr val="333399"/>
            </a:solidFill>
            <a:prstDash val="solid"/>
            <a:round/>
            <a:headEnd type="none" w="med" len="med"/>
            <a:tailEnd type="none" w="med" len="med"/>
          </a:ln>
        </p:spPr>
      </p:cxnSp>
      <p:cxnSp>
        <p:nvCxnSpPr>
          <p:cNvPr id="361" name="Google Shape;361;p19"/>
          <p:cNvCxnSpPr/>
          <p:nvPr/>
        </p:nvCxnSpPr>
        <p:spPr>
          <a:xfrm>
            <a:off x="3037873" y="2922530"/>
            <a:ext cx="110711" cy="96001"/>
          </a:xfrm>
          <a:prstGeom prst="straightConnector1">
            <a:avLst/>
          </a:prstGeom>
          <a:noFill/>
          <a:ln w="28575" cap="flat" cmpd="sng">
            <a:solidFill>
              <a:srgbClr val="333399"/>
            </a:solidFill>
            <a:prstDash val="solid"/>
            <a:round/>
            <a:headEnd type="none" w="med" len="med"/>
            <a:tailEnd type="none" w="med" len="med"/>
          </a:ln>
        </p:spPr>
      </p:cxnSp>
      <p:cxnSp>
        <p:nvCxnSpPr>
          <p:cNvPr id="362" name="Google Shape;362;p19"/>
          <p:cNvCxnSpPr/>
          <p:nvPr/>
        </p:nvCxnSpPr>
        <p:spPr>
          <a:xfrm>
            <a:off x="2264578" y="3112983"/>
            <a:ext cx="195421" cy="72000"/>
          </a:xfrm>
          <a:prstGeom prst="straightConnector1">
            <a:avLst/>
          </a:prstGeom>
          <a:noFill/>
          <a:ln w="19050" cap="flat" cmpd="sng">
            <a:solidFill>
              <a:schemeClr val="dk1"/>
            </a:solidFill>
            <a:prstDash val="solid"/>
            <a:round/>
            <a:headEnd type="none" w="med" len="med"/>
            <a:tailEnd type="none" w="med" len="med"/>
          </a:ln>
        </p:spPr>
      </p:cxnSp>
      <p:cxnSp>
        <p:nvCxnSpPr>
          <p:cNvPr id="363" name="Google Shape;363;p19"/>
          <p:cNvCxnSpPr/>
          <p:nvPr/>
        </p:nvCxnSpPr>
        <p:spPr>
          <a:xfrm rot="10800000" flipH="1">
            <a:off x="2537999" y="3023950"/>
            <a:ext cx="97291" cy="125420"/>
          </a:xfrm>
          <a:prstGeom prst="straightConnector1">
            <a:avLst/>
          </a:prstGeom>
          <a:noFill/>
          <a:ln w="19050" cap="flat" cmpd="sng">
            <a:solidFill>
              <a:schemeClr val="dk1"/>
            </a:solidFill>
            <a:prstDash val="solid"/>
            <a:round/>
            <a:headEnd type="none" w="med" len="med"/>
            <a:tailEnd type="none" w="med" len="med"/>
          </a:ln>
        </p:spPr>
      </p:cxnSp>
      <p:cxnSp>
        <p:nvCxnSpPr>
          <p:cNvPr id="364" name="Google Shape;364;p19"/>
          <p:cNvCxnSpPr/>
          <p:nvPr/>
        </p:nvCxnSpPr>
        <p:spPr>
          <a:xfrm>
            <a:off x="3006002" y="2611303"/>
            <a:ext cx="13420" cy="221421"/>
          </a:xfrm>
          <a:prstGeom prst="straightConnector1">
            <a:avLst/>
          </a:prstGeom>
          <a:noFill/>
          <a:ln w="28575" cap="flat" cmpd="sng">
            <a:solidFill>
              <a:srgbClr val="333399"/>
            </a:solidFill>
            <a:prstDash val="solid"/>
            <a:round/>
            <a:headEnd type="none" w="med" len="med"/>
            <a:tailEnd type="none" w="med" len="med"/>
          </a:ln>
        </p:spPr>
      </p:cxnSp>
      <p:cxnSp>
        <p:nvCxnSpPr>
          <p:cNvPr id="365" name="Google Shape;365;p19"/>
          <p:cNvCxnSpPr/>
          <p:nvPr/>
        </p:nvCxnSpPr>
        <p:spPr>
          <a:xfrm flipH="1">
            <a:off x="2167287" y="2539302"/>
            <a:ext cx="409293" cy="484648"/>
          </a:xfrm>
          <a:prstGeom prst="straightConnector1">
            <a:avLst/>
          </a:prstGeom>
          <a:noFill/>
          <a:ln w="28575" cap="flat" cmpd="sng">
            <a:solidFill>
              <a:srgbClr val="333399"/>
            </a:solidFill>
            <a:prstDash val="solid"/>
            <a:round/>
            <a:headEnd type="none" w="med" len="med"/>
            <a:tailEnd type="none" w="med" len="med"/>
          </a:ln>
        </p:spPr>
      </p:cxnSp>
      <p:grpSp>
        <p:nvGrpSpPr>
          <p:cNvPr id="366" name="Google Shape;366;p19"/>
          <p:cNvGrpSpPr/>
          <p:nvPr/>
        </p:nvGrpSpPr>
        <p:grpSpPr>
          <a:xfrm>
            <a:off x="2777872" y="2323301"/>
            <a:ext cx="479348" cy="323615"/>
            <a:chOff x="2949" y="196"/>
            <a:chExt cx="962" cy="598"/>
          </a:xfrm>
        </p:grpSpPr>
        <p:sp>
          <p:nvSpPr>
            <p:cNvPr id="367" name="Google Shape;367;p19"/>
            <p:cNvSpPr/>
            <p:nvPr/>
          </p:nvSpPr>
          <p:spPr>
            <a:xfrm>
              <a:off x="3168" y="196"/>
              <a:ext cx="407" cy="162"/>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68" name="Google Shape;368;p19"/>
            <p:cNvSpPr/>
            <p:nvPr/>
          </p:nvSpPr>
          <p:spPr>
            <a:xfrm rot="900000">
              <a:off x="3512" y="252"/>
              <a:ext cx="275" cy="131"/>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69" name="Google Shape;369;p19"/>
            <p:cNvSpPr/>
            <p:nvPr/>
          </p:nvSpPr>
          <p:spPr>
            <a:xfrm rot="1500000">
              <a:off x="3650" y="385"/>
              <a:ext cx="240" cy="153"/>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70" name="Google Shape;370;p19"/>
            <p:cNvSpPr/>
            <p:nvPr/>
          </p:nvSpPr>
          <p:spPr>
            <a:xfrm rot="-1560000">
              <a:off x="3573" y="537"/>
              <a:ext cx="291" cy="18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71" name="Google Shape;371;p19"/>
            <p:cNvSpPr/>
            <p:nvPr/>
          </p:nvSpPr>
          <p:spPr>
            <a:xfrm>
              <a:off x="3216" y="555"/>
              <a:ext cx="471" cy="23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72" name="Google Shape;372;p19"/>
            <p:cNvSpPr/>
            <p:nvPr/>
          </p:nvSpPr>
          <p:spPr>
            <a:xfrm rot="1080000">
              <a:off x="3023" y="555"/>
              <a:ext cx="26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73" name="Google Shape;373;p19"/>
            <p:cNvSpPr/>
            <p:nvPr/>
          </p:nvSpPr>
          <p:spPr>
            <a:xfrm>
              <a:off x="2949" y="432"/>
              <a:ext cx="217"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74" name="Google Shape;374;p19"/>
            <p:cNvSpPr/>
            <p:nvPr/>
          </p:nvSpPr>
          <p:spPr>
            <a:xfrm rot="-1860000">
              <a:off x="2984" y="310"/>
              <a:ext cx="29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75" name="Google Shape;375;p1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76" name="Google Shape;376;p1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77" name="Google Shape;377;p1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pSp>
        <p:nvGrpSpPr>
          <p:cNvPr id="378" name="Google Shape;378;p19"/>
          <p:cNvGrpSpPr/>
          <p:nvPr/>
        </p:nvGrpSpPr>
        <p:grpSpPr>
          <a:xfrm>
            <a:off x="3012712" y="2970530"/>
            <a:ext cx="478491" cy="322067"/>
            <a:chOff x="2949" y="196"/>
            <a:chExt cx="962" cy="598"/>
          </a:xfrm>
        </p:grpSpPr>
        <p:sp>
          <p:nvSpPr>
            <p:cNvPr id="379" name="Google Shape;379;p19"/>
            <p:cNvSpPr/>
            <p:nvPr/>
          </p:nvSpPr>
          <p:spPr>
            <a:xfrm>
              <a:off x="3168" y="196"/>
              <a:ext cx="407" cy="162"/>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0" name="Google Shape;380;p19"/>
            <p:cNvSpPr/>
            <p:nvPr/>
          </p:nvSpPr>
          <p:spPr>
            <a:xfrm rot="900000">
              <a:off x="3512" y="252"/>
              <a:ext cx="275" cy="131"/>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1" name="Google Shape;381;p19"/>
            <p:cNvSpPr/>
            <p:nvPr/>
          </p:nvSpPr>
          <p:spPr>
            <a:xfrm rot="1500000">
              <a:off x="3650" y="385"/>
              <a:ext cx="240" cy="153"/>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2" name="Google Shape;382;p19"/>
            <p:cNvSpPr/>
            <p:nvPr/>
          </p:nvSpPr>
          <p:spPr>
            <a:xfrm rot="-1560000">
              <a:off x="3573" y="537"/>
              <a:ext cx="291" cy="18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3" name="Google Shape;383;p19"/>
            <p:cNvSpPr/>
            <p:nvPr/>
          </p:nvSpPr>
          <p:spPr>
            <a:xfrm>
              <a:off x="3216" y="555"/>
              <a:ext cx="471" cy="23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4" name="Google Shape;384;p19"/>
            <p:cNvSpPr/>
            <p:nvPr/>
          </p:nvSpPr>
          <p:spPr>
            <a:xfrm rot="1080000">
              <a:off x="3023" y="555"/>
              <a:ext cx="26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5" name="Google Shape;385;p19"/>
            <p:cNvSpPr/>
            <p:nvPr/>
          </p:nvSpPr>
          <p:spPr>
            <a:xfrm>
              <a:off x="2949" y="432"/>
              <a:ext cx="217"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6" name="Google Shape;386;p19"/>
            <p:cNvSpPr/>
            <p:nvPr/>
          </p:nvSpPr>
          <p:spPr>
            <a:xfrm rot="-1860000">
              <a:off x="2984" y="310"/>
              <a:ext cx="29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7" name="Google Shape;387;p1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8" name="Google Shape;388;p1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89" name="Google Shape;389;p1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pSp>
        <p:nvGrpSpPr>
          <p:cNvPr id="390" name="Google Shape;390;p19"/>
          <p:cNvGrpSpPr/>
          <p:nvPr/>
        </p:nvGrpSpPr>
        <p:grpSpPr>
          <a:xfrm>
            <a:off x="2349289" y="2718916"/>
            <a:ext cx="478491" cy="323615"/>
            <a:chOff x="2949" y="196"/>
            <a:chExt cx="962" cy="598"/>
          </a:xfrm>
        </p:grpSpPr>
        <p:sp>
          <p:nvSpPr>
            <p:cNvPr id="391" name="Google Shape;391;p19"/>
            <p:cNvSpPr/>
            <p:nvPr/>
          </p:nvSpPr>
          <p:spPr>
            <a:xfrm>
              <a:off x="3168" y="196"/>
              <a:ext cx="407" cy="162"/>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92" name="Google Shape;392;p19"/>
            <p:cNvSpPr/>
            <p:nvPr/>
          </p:nvSpPr>
          <p:spPr>
            <a:xfrm rot="900000">
              <a:off x="3512" y="252"/>
              <a:ext cx="275" cy="131"/>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93" name="Google Shape;393;p19"/>
            <p:cNvSpPr/>
            <p:nvPr/>
          </p:nvSpPr>
          <p:spPr>
            <a:xfrm rot="1500000">
              <a:off x="3650" y="385"/>
              <a:ext cx="240" cy="153"/>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94" name="Google Shape;394;p19"/>
            <p:cNvSpPr/>
            <p:nvPr/>
          </p:nvSpPr>
          <p:spPr>
            <a:xfrm rot="-1560000">
              <a:off x="3573" y="537"/>
              <a:ext cx="291" cy="18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95" name="Google Shape;395;p19"/>
            <p:cNvSpPr/>
            <p:nvPr/>
          </p:nvSpPr>
          <p:spPr>
            <a:xfrm>
              <a:off x="3216" y="555"/>
              <a:ext cx="471" cy="23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96" name="Google Shape;396;p19"/>
            <p:cNvSpPr/>
            <p:nvPr/>
          </p:nvSpPr>
          <p:spPr>
            <a:xfrm rot="1080000">
              <a:off x="3023" y="555"/>
              <a:ext cx="26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97" name="Google Shape;397;p19"/>
            <p:cNvSpPr/>
            <p:nvPr/>
          </p:nvSpPr>
          <p:spPr>
            <a:xfrm>
              <a:off x="2949" y="432"/>
              <a:ext cx="217"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98" name="Google Shape;398;p19"/>
            <p:cNvSpPr/>
            <p:nvPr/>
          </p:nvSpPr>
          <p:spPr>
            <a:xfrm rot="-1860000">
              <a:off x="2984" y="310"/>
              <a:ext cx="29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399" name="Google Shape;399;p1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00" name="Google Shape;400;p1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01" name="Google Shape;401;p1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pSp>
        <p:nvGrpSpPr>
          <p:cNvPr id="402" name="Google Shape;402;p19"/>
          <p:cNvGrpSpPr/>
          <p:nvPr/>
        </p:nvGrpSpPr>
        <p:grpSpPr>
          <a:xfrm>
            <a:off x="1842705" y="2970530"/>
            <a:ext cx="477633" cy="322067"/>
            <a:chOff x="2949" y="196"/>
            <a:chExt cx="962" cy="598"/>
          </a:xfrm>
        </p:grpSpPr>
        <p:sp>
          <p:nvSpPr>
            <p:cNvPr id="403" name="Google Shape;403;p19"/>
            <p:cNvSpPr/>
            <p:nvPr/>
          </p:nvSpPr>
          <p:spPr>
            <a:xfrm>
              <a:off x="3168" y="196"/>
              <a:ext cx="407" cy="162"/>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04" name="Google Shape;404;p19"/>
            <p:cNvSpPr/>
            <p:nvPr/>
          </p:nvSpPr>
          <p:spPr>
            <a:xfrm rot="900000">
              <a:off x="3512" y="252"/>
              <a:ext cx="275" cy="131"/>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05" name="Google Shape;405;p19"/>
            <p:cNvSpPr/>
            <p:nvPr/>
          </p:nvSpPr>
          <p:spPr>
            <a:xfrm rot="1500000">
              <a:off x="3650" y="385"/>
              <a:ext cx="240" cy="153"/>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06" name="Google Shape;406;p19"/>
            <p:cNvSpPr/>
            <p:nvPr/>
          </p:nvSpPr>
          <p:spPr>
            <a:xfrm rot="-1560000">
              <a:off x="3573" y="537"/>
              <a:ext cx="291" cy="18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07" name="Google Shape;407;p19"/>
            <p:cNvSpPr/>
            <p:nvPr/>
          </p:nvSpPr>
          <p:spPr>
            <a:xfrm>
              <a:off x="3216" y="555"/>
              <a:ext cx="471" cy="23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08" name="Google Shape;408;p19"/>
            <p:cNvSpPr/>
            <p:nvPr/>
          </p:nvSpPr>
          <p:spPr>
            <a:xfrm rot="1080000">
              <a:off x="3023" y="555"/>
              <a:ext cx="26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09" name="Google Shape;409;p19"/>
            <p:cNvSpPr/>
            <p:nvPr/>
          </p:nvSpPr>
          <p:spPr>
            <a:xfrm>
              <a:off x="2949" y="432"/>
              <a:ext cx="217"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10" name="Google Shape;410;p19"/>
            <p:cNvSpPr/>
            <p:nvPr/>
          </p:nvSpPr>
          <p:spPr>
            <a:xfrm rot="-1860000">
              <a:off x="2984" y="310"/>
              <a:ext cx="29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11" name="Google Shape;411;p1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12" name="Google Shape;412;p1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13" name="Google Shape;413;p1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pSp>
        <p:nvGrpSpPr>
          <p:cNvPr id="414" name="Google Shape;414;p19"/>
          <p:cNvGrpSpPr/>
          <p:nvPr/>
        </p:nvGrpSpPr>
        <p:grpSpPr>
          <a:xfrm>
            <a:off x="1958447" y="2252075"/>
            <a:ext cx="479348" cy="322841"/>
            <a:chOff x="2949" y="196"/>
            <a:chExt cx="962" cy="598"/>
          </a:xfrm>
        </p:grpSpPr>
        <p:sp>
          <p:nvSpPr>
            <p:cNvPr id="415" name="Google Shape;415;p19"/>
            <p:cNvSpPr/>
            <p:nvPr/>
          </p:nvSpPr>
          <p:spPr>
            <a:xfrm>
              <a:off x="3168" y="196"/>
              <a:ext cx="407" cy="162"/>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16" name="Google Shape;416;p19"/>
            <p:cNvSpPr/>
            <p:nvPr/>
          </p:nvSpPr>
          <p:spPr>
            <a:xfrm rot="900000">
              <a:off x="3512" y="252"/>
              <a:ext cx="275" cy="131"/>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17" name="Google Shape;417;p19"/>
            <p:cNvSpPr/>
            <p:nvPr/>
          </p:nvSpPr>
          <p:spPr>
            <a:xfrm rot="1500000">
              <a:off x="3650" y="385"/>
              <a:ext cx="240" cy="153"/>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18" name="Google Shape;418;p19"/>
            <p:cNvSpPr/>
            <p:nvPr/>
          </p:nvSpPr>
          <p:spPr>
            <a:xfrm rot="-1560000">
              <a:off x="3573" y="537"/>
              <a:ext cx="291" cy="18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19" name="Google Shape;419;p19"/>
            <p:cNvSpPr/>
            <p:nvPr/>
          </p:nvSpPr>
          <p:spPr>
            <a:xfrm>
              <a:off x="3216" y="555"/>
              <a:ext cx="471" cy="23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20" name="Google Shape;420;p19"/>
            <p:cNvSpPr/>
            <p:nvPr/>
          </p:nvSpPr>
          <p:spPr>
            <a:xfrm rot="1080000">
              <a:off x="3023" y="555"/>
              <a:ext cx="26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21" name="Google Shape;421;p19"/>
            <p:cNvSpPr/>
            <p:nvPr/>
          </p:nvSpPr>
          <p:spPr>
            <a:xfrm>
              <a:off x="2949" y="432"/>
              <a:ext cx="217"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22" name="Google Shape;422;p19"/>
            <p:cNvSpPr/>
            <p:nvPr/>
          </p:nvSpPr>
          <p:spPr>
            <a:xfrm rot="-1860000">
              <a:off x="2984" y="310"/>
              <a:ext cx="295" cy="156"/>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23" name="Google Shape;423;p1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24" name="Google Shape;424;p1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25" name="Google Shape;425;p1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sp>
        <p:nvSpPr>
          <p:cNvPr id="426" name="Google Shape;426;p19"/>
          <p:cNvSpPr txBox="1"/>
          <p:nvPr/>
        </p:nvSpPr>
        <p:spPr>
          <a:xfrm>
            <a:off x="2219449" y="3858137"/>
            <a:ext cx="90922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(a) </a:t>
            </a:r>
            <a:r>
              <a:rPr lang="en-US" sz="1000" b="1" dirty="0" err="1">
                <a:solidFill>
                  <a:srgbClr val="0000CC"/>
                </a:solidFill>
                <a:latin typeface="Microsoft Yahei"/>
                <a:ea typeface="Microsoft Yahei"/>
                <a:cs typeface="Microsoft Yahei"/>
                <a:sym typeface="Microsoft Yahei"/>
              </a:rPr>
              <a:t>互连网络</a:t>
            </a:r>
            <a:endParaRPr dirty="0">
              <a:latin typeface="Microsoft YaHei" panose="020B0503020204020204" pitchFamily="34" charset="-122"/>
              <a:ea typeface="Microsoft YaHei" panose="020B0503020204020204" pitchFamily="34" charset="-122"/>
            </a:endParaRPr>
          </a:p>
        </p:txBody>
      </p:sp>
      <p:pic>
        <p:nvPicPr>
          <p:cNvPr id="427" name="Google Shape;427;p19"/>
          <p:cNvPicPr preferRelativeResize="0"/>
          <p:nvPr/>
        </p:nvPicPr>
        <p:blipFill rotWithShape="1">
          <a:blip r:embed="rId3">
            <a:alphaModFix/>
          </a:blip>
          <a:srcRect/>
          <a:stretch/>
        </p:blipFill>
        <p:spPr>
          <a:xfrm>
            <a:off x="2466708" y="2431688"/>
            <a:ext cx="266712" cy="164130"/>
          </a:xfrm>
          <a:prstGeom prst="rect">
            <a:avLst/>
          </a:prstGeom>
          <a:noFill/>
          <a:ln>
            <a:noFill/>
          </a:ln>
        </p:spPr>
      </p:pic>
      <p:pic>
        <p:nvPicPr>
          <p:cNvPr id="428" name="Google Shape;428;p19"/>
          <p:cNvPicPr preferRelativeResize="0"/>
          <p:nvPr/>
        </p:nvPicPr>
        <p:blipFill rotWithShape="1">
          <a:blip r:embed="rId3">
            <a:alphaModFix/>
          </a:blip>
          <a:srcRect/>
          <a:stretch/>
        </p:blipFill>
        <p:spPr>
          <a:xfrm>
            <a:off x="2902001" y="2790917"/>
            <a:ext cx="266712" cy="164130"/>
          </a:xfrm>
          <a:prstGeom prst="rect">
            <a:avLst/>
          </a:prstGeom>
          <a:noFill/>
          <a:ln>
            <a:noFill/>
          </a:ln>
        </p:spPr>
      </p:pic>
      <p:pic>
        <p:nvPicPr>
          <p:cNvPr id="429" name="Google Shape;429;p19"/>
          <p:cNvPicPr preferRelativeResize="0"/>
          <p:nvPr/>
        </p:nvPicPr>
        <p:blipFill rotWithShape="1">
          <a:blip r:embed="rId4">
            <a:alphaModFix/>
          </a:blip>
          <a:srcRect/>
          <a:stretch/>
        </p:blipFill>
        <p:spPr>
          <a:xfrm>
            <a:off x="3246713" y="2646916"/>
            <a:ext cx="266712" cy="164904"/>
          </a:xfrm>
          <a:prstGeom prst="rect">
            <a:avLst/>
          </a:prstGeom>
          <a:noFill/>
          <a:ln>
            <a:noFill/>
          </a:ln>
        </p:spPr>
      </p:pic>
      <p:pic>
        <p:nvPicPr>
          <p:cNvPr id="430" name="Google Shape;430;p19"/>
          <p:cNvPicPr preferRelativeResize="0"/>
          <p:nvPr/>
        </p:nvPicPr>
        <p:blipFill rotWithShape="1">
          <a:blip r:embed="rId5">
            <a:alphaModFix/>
          </a:blip>
          <a:srcRect/>
          <a:stretch/>
        </p:blipFill>
        <p:spPr>
          <a:xfrm>
            <a:off x="2388707" y="3078145"/>
            <a:ext cx="266712" cy="163356"/>
          </a:xfrm>
          <a:prstGeom prst="rect">
            <a:avLst/>
          </a:prstGeom>
          <a:noFill/>
          <a:ln>
            <a:noFill/>
          </a:ln>
        </p:spPr>
      </p:pic>
      <p:pic>
        <p:nvPicPr>
          <p:cNvPr id="431" name="Google Shape;431;p19"/>
          <p:cNvPicPr preferRelativeResize="0"/>
          <p:nvPr/>
        </p:nvPicPr>
        <p:blipFill rotWithShape="1">
          <a:blip r:embed="rId4">
            <a:alphaModFix/>
          </a:blip>
          <a:srcRect/>
          <a:stretch/>
        </p:blipFill>
        <p:spPr>
          <a:xfrm>
            <a:off x="1685864" y="2646916"/>
            <a:ext cx="266712" cy="164904"/>
          </a:xfrm>
          <a:prstGeom prst="rect">
            <a:avLst/>
          </a:prstGeom>
          <a:noFill/>
          <a:ln>
            <a:noFill/>
          </a:ln>
        </p:spPr>
      </p:pic>
      <p:sp>
        <p:nvSpPr>
          <p:cNvPr id="432" name="Google Shape;432;p19"/>
          <p:cNvSpPr txBox="1"/>
          <p:nvPr/>
        </p:nvSpPr>
        <p:spPr>
          <a:xfrm>
            <a:off x="916548" y="2626770"/>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路由器</a:t>
            </a:r>
            <a:endParaRPr dirty="0">
              <a:latin typeface="Microsoft YaHei" panose="020B0503020204020204" pitchFamily="34" charset="-122"/>
              <a:ea typeface="Microsoft YaHei" panose="020B0503020204020204" pitchFamily="34" charset="-122"/>
            </a:endParaRPr>
          </a:p>
        </p:txBody>
      </p:sp>
      <p:cxnSp>
        <p:nvCxnSpPr>
          <p:cNvPr id="433" name="Google Shape;433;p19"/>
          <p:cNvCxnSpPr/>
          <p:nvPr/>
        </p:nvCxnSpPr>
        <p:spPr>
          <a:xfrm rot="10800000" flipH="1">
            <a:off x="1410831" y="2741368"/>
            <a:ext cx="351847" cy="818"/>
          </a:xfrm>
          <a:prstGeom prst="straightConnector1">
            <a:avLst/>
          </a:prstGeom>
          <a:noFill/>
          <a:ln w="28575" cap="flat" cmpd="sng">
            <a:solidFill>
              <a:srgbClr val="0000FF"/>
            </a:solidFill>
            <a:prstDash val="solid"/>
            <a:round/>
            <a:headEnd type="none" w="med" len="med"/>
            <a:tailEnd type="triangle" w="med" len="med"/>
          </a:ln>
        </p:spPr>
      </p:cxnSp>
      <p:cxnSp>
        <p:nvCxnSpPr>
          <p:cNvPr id="434" name="Google Shape;434;p19"/>
          <p:cNvCxnSpPr/>
          <p:nvPr/>
        </p:nvCxnSpPr>
        <p:spPr>
          <a:xfrm>
            <a:off x="5159972" y="2071686"/>
            <a:ext cx="39420" cy="360003"/>
          </a:xfrm>
          <a:prstGeom prst="straightConnector1">
            <a:avLst/>
          </a:prstGeom>
          <a:noFill/>
          <a:ln w="28575" cap="flat" cmpd="sng">
            <a:solidFill>
              <a:srgbClr val="333399"/>
            </a:solidFill>
            <a:prstDash val="solid"/>
            <a:round/>
            <a:headEnd type="none" w="med" len="med"/>
            <a:tailEnd type="none" w="med" len="med"/>
          </a:ln>
        </p:spPr>
      </p:cxnSp>
      <p:cxnSp>
        <p:nvCxnSpPr>
          <p:cNvPr id="435" name="Google Shape;435;p19"/>
          <p:cNvCxnSpPr/>
          <p:nvPr/>
        </p:nvCxnSpPr>
        <p:spPr>
          <a:xfrm rot="10800000">
            <a:off x="4626549" y="3256985"/>
            <a:ext cx="144259" cy="329034"/>
          </a:xfrm>
          <a:prstGeom prst="straightConnector1">
            <a:avLst/>
          </a:prstGeom>
          <a:noFill/>
          <a:ln w="28575" cap="flat" cmpd="sng">
            <a:solidFill>
              <a:srgbClr val="333399"/>
            </a:solidFill>
            <a:prstDash val="solid"/>
            <a:round/>
            <a:headEnd type="none" w="med" len="med"/>
            <a:tailEnd type="none" w="med" len="med"/>
          </a:ln>
        </p:spPr>
      </p:cxnSp>
      <p:cxnSp>
        <p:nvCxnSpPr>
          <p:cNvPr id="436" name="Google Shape;436;p19"/>
          <p:cNvCxnSpPr/>
          <p:nvPr/>
        </p:nvCxnSpPr>
        <p:spPr>
          <a:xfrm>
            <a:off x="4301966" y="2143687"/>
            <a:ext cx="234001" cy="323615"/>
          </a:xfrm>
          <a:prstGeom prst="straightConnector1">
            <a:avLst/>
          </a:prstGeom>
          <a:noFill/>
          <a:ln w="28575" cap="flat" cmpd="sng">
            <a:solidFill>
              <a:srgbClr val="333399"/>
            </a:solidFill>
            <a:prstDash val="solid"/>
            <a:round/>
            <a:headEnd type="none" w="med" len="med"/>
            <a:tailEnd type="none" w="med" len="med"/>
          </a:ln>
        </p:spPr>
      </p:cxnSp>
      <p:cxnSp>
        <p:nvCxnSpPr>
          <p:cNvPr id="437" name="Google Shape;437;p19"/>
          <p:cNvCxnSpPr/>
          <p:nvPr/>
        </p:nvCxnSpPr>
        <p:spPr>
          <a:xfrm flipH="1">
            <a:off x="5512232" y="2180074"/>
            <a:ext cx="311163" cy="322841"/>
          </a:xfrm>
          <a:prstGeom prst="straightConnector1">
            <a:avLst/>
          </a:prstGeom>
          <a:noFill/>
          <a:ln w="28575" cap="flat" cmpd="sng">
            <a:solidFill>
              <a:srgbClr val="333399"/>
            </a:solidFill>
            <a:prstDash val="solid"/>
            <a:round/>
            <a:headEnd type="none" w="med" len="med"/>
            <a:tailEnd type="none" w="med" len="med"/>
          </a:ln>
        </p:spPr>
      </p:cxnSp>
      <p:cxnSp>
        <p:nvCxnSpPr>
          <p:cNvPr id="438" name="Google Shape;438;p19"/>
          <p:cNvCxnSpPr/>
          <p:nvPr/>
        </p:nvCxnSpPr>
        <p:spPr>
          <a:xfrm rot="10800000" flipH="1">
            <a:off x="4223966" y="3220597"/>
            <a:ext cx="234002" cy="395616"/>
          </a:xfrm>
          <a:prstGeom prst="straightConnector1">
            <a:avLst/>
          </a:prstGeom>
          <a:noFill/>
          <a:ln w="28575" cap="flat" cmpd="sng">
            <a:solidFill>
              <a:srgbClr val="333399"/>
            </a:solidFill>
            <a:prstDash val="solid"/>
            <a:round/>
            <a:headEnd type="none" w="med" len="med"/>
            <a:tailEnd type="none" w="med" len="med"/>
          </a:ln>
        </p:spPr>
      </p:cxnSp>
      <p:cxnSp>
        <p:nvCxnSpPr>
          <p:cNvPr id="439" name="Google Shape;439;p19"/>
          <p:cNvCxnSpPr/>
          <p:nvPr/>
        </p:nvCxnSpPr>
        <p:spPr>
          <a:xfrm rot="10800000">
            <a:off x="5238810" y="3256985"/>
            <a:ext cx="78001" cy="394841"/>
          </a:xfrm>
          <a:prstGeom prst="straightConnector1">
            <a:avLst/>
          </a:prstGeom>
          <a:noFill/>
          <a:ln w="28575" cap="flat" cmpd="sng">
            <a:solidFill>
              <a:srgbClr val="333399"/>
            </a:solidFill>
            <a:prstDash val="solid"/>
            <a:round/>
            <a:headEnd type="none" w="med" len="med"/>
            <a:tailEnd type="none" w="med" len="med"/>
          </a:ln>
        </p:spPr>
      </p:cxnSp>
      <p:cxnSp>
        <p:nvCxnSpPr>
          <p:cNvPr id="440" name="Google Shape;440;p19"/>
          <p:cNvCxnSpPr/>
          <p:nvPr/>
        </p:nvCxnSpPr>
        <p:spPr>
          <a:xfrm rot="10800000">
            <a:off x="5628812" y="3220597"/>
            <a:ext cx="194582" cy="359228"/>
          </a:xfrm>
          <a:prstGeom prst="straightConnector1">
            <a:avLst/>
          </a:prstGeom>
          <a:noFill/>
          <a:ln w="28575" cap="flat" cmpd="sng">
            <a:solidFill>
              <a:srgbClr val="333399"/>
            </a:solidFill>
            <a:prstDash val="solid"/>
            <a:round/>
            <a:headEnd type="none" w="med" len="med"/>
            <a:tailEnd type="none" w="med" len="med"/>
          </a:ln>
        </p:spPr>
      </p:cxnSp>
      <p:sp>
        <p:nvSpPr>
          <p:cNvPr id="441" name="Google Shape;441;p19"/>
          <p:cNvSpPr txBox="1"/>
          <p:nvPr/>
        </p:nvSpPr>
        <p:spPr>
          <a:xfrm>
            <a:off x="4535129" y="3858137"/>
            <a:ext cx="117692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(b) </a:t>
            </a:r>
            <a:r>
              <a:rPr lang="en-US" sz="1000" b="1" dirty="0" err="1">
                <a:solidFill>
                  <a:srgbClr val="0000CC"/>
                </a:solidFill>
                <a:latin typeface="Microsoft Yahei"/>
                <a:ea typeface="Microsoft Yahei"/>
                <a:cs typeface="Microsoft Yahei"/>
                <a:sym typeface="Microsoft Yahei"/>
              </a:rPr>
              <a:t>虚拟互连网络</a:t>
            </a:r>
            <a:endParaRPr dirty="0">
              <a:latin typeface="Microsoft YaHei" panose="020B0503020204020204" pitchFamily="34" charset="-122"/>
              <a:ea typeface="Microsoft YaHei" panose="020B0503020204020204" pitchFamily="34" charset="-122"/>
            </a:endParaRPr>
          </a:p>
        </p:txBody>
      </p:sp>
      <p:grpSp>
        <p:nvGrpSpPr>
          <p:cNvPr id="442" name="Google Shape;442;p19"/>
          <p:cNvGrpSpPr/>
          <p:nvPr/>
        </p:nvGrpSpPr>
        <p:grpSpPr>
          <a:xfrm>
            <a:off x="4078868" y="2310914"/>
            <a:ext cx="1939948" cy="1161298"/>
            <a:chOff x="3134" y="1375"/>
            <a:chExt cx="2386" cy="1553"/>
          </a:xfrm>
        </p:grpSpPr>
        <p:sp>
          <p:nvSpPr>
            <p:cNvPr id="443" name="Google Shape;443;p19"/>
            <p:cNvSpPr/>
            <p:nvPr/>
          </p:nvSpPr>
          <p:spPr>
            <a:xfrm>
              <a:off x="3959" y="1375"/>
              <a:ext cx="1026" cy="628"/>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sp>
          <p:nvSpPr>
            <p:cNvPr id="444" name="Google Shape;444;p19"/>
            <p:cNvSpPr/>
            <p:nvPr/>
          </p:nvSpPr>
          <p:spPr>
            <a:xfrm>
              <a:off x="3380" y="1548"/>
              <a:ext cx="781" cy="627"/>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sp>
          <p:nvSpPr>
            <p:cNvPr id="445" name="Google Shape;445;p19"/>
            <p:cNvSpPr/>
            <p:nvPr/>
          </p:nvSpPr>
          <p:spPr>
            <a:xfrm>
              <a:off x="3134" y="1940"/>
              <a:ext cx="521" cy="502"/>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sp>
          <p:nvSpPr>
            <p:cNvPr id="446" name="Google Shape;446;p19"/>
            <p:cNvSpPr/>
            <p:nvPr/>
          </p:nvSpPr>
          <p:spPr>
            <a:xfrm>
              <a:off x="3293" y="2175"/>
              <a:ext cx="796" cy="549"/>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sp>
          <p:nvSpPr>
            <p:cNvPr id="447" name="Google Shape;447;p19"/>
            <p:cNvSpPr/>
            <p:nvPr/>
          </p:nvSpPr>
          <p:spPr>
            <a:xfrm>
              <a:off x="3872" y="2269"/>
              <a:ext cx="1200" cy="659"/>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sp>
          <p:nvSpPr>
            <p:cNvPr id="448" name="Google Shape;448;p19"/>
            <p:cNvSpPr/>
            <p:nvPr/>
          </p:nvSpPr>
          <p:spPr>
            <a:xfrm>
              <a:off x="4653" y="1564"/>
              <a:ext cx="751" cy="486"/>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sp>
          <p:nvSpPr>
            <p:cNvPr id="449" name="Google Shape;449;p19"/>
            <p:cNvSpPr/>
            <p:nvPr/>
          </p:nvSpPr>
          <p:spPr>
            <a:xfrm>
              <a:off x="4768" y="1893"/>
              <a:ext cx="752" cy="486"/>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sp>
          <p:nvSpPr>
            <p:cNvPr id="450" name="Google Shape;450;p19"/>
            <p:cNvSpPr/>
            <p:nvPr/>
          </p:nvSpPr>
          <p:spPr>
            <a:xfrm>
              <a:off x="4696" y="2003"/>
              <a:ext cx="752" cy="815"/>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sp>
          <p:nvSpPr>
            <p:cNvPr id="451" name="Google Shape;451;p19"/>
            <p:cNvSpPr/>
            <p:nvPr/>
          </p:nvSpPr>
          <p:spPr>
            <a:xfrm>
              <a:off x="3568" y="1752"/>
              <a:ext cx="1547" cy="815"/>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F4F0E2"/>
                </a:solidFill>
                <a:latin typeface="Microsoft Yahei"/>
                <a:ea typeface="Microsoft Yahei"/>
                <a:cs typeface="Microsoft Yahei"/>
                <a:sym typeface="Microsoft Yahei"/>
              </a:endParaRPr>
            </a:p>
          </p:txBody>
        </p:sp>
      </p:grpSp>
      <p:sp>
        <p:nvSpPr>
          <p:cNvPr id="452" name="Google Shape;452;p19"/>
          <p:cNvSpPr/>
          <p:nvPr/>
        </p:nvSpPr>
        <p:spPr>
          <a:xfrm>
            <a:off x="4738098" y="2287689"/>
            <a:ext cx="834521" cy="469164"/>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53" name="Google Shape;453;p19"/>
          <p:cNvSpPr/>
          <p:nvPr/>
        </p:nvSpPr>
        <p:spPr>
          <a:xfrm>
            <a:off x="4267579" y="2417753"/>
            <a:ext cx="635746" cy="468390"/>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54" name="Google Shape;454;p19"/>
          <p:cNvSpPr/>
          <p:nvPr/>
        </p:nvSpPr>
        <p:spPr>
          <a:xfrm>
            <a:off x="4067964" y="2709626"/>
            <a:ext cx="422713" cy="375487"/>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55" name="Google Shape;455;p19"/>
          <p:cNvSpPr/>
          <p:nvPr/>
        </p:nvSpPr>
        <p:spPr>
          <a:xfrm>
            <a:off x="4197127" y="2886143"/>
            <a:ext cx="645811" cy="410325"/>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56" name="Google Shape;456;p19"/>
          <p:cNvSpPr/>
          <p:nvPr/>
        </p:nvSpPr>
        <p:spPr>
          <a:xfrm>
            <a:off x="4666807" y="2956596"/>
            <a:ext cx="975426" cy="493164"/>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57" name="Google Shape;457;p19"/>
          <p:cNvSpPr/>
          <p:nvPr/>
        </p:nvSpPr>
        <p:spPr>
          <a:xfrm>
            <a:off x="5302553" y="2428593"/>
            <a:ext cx="610584" cy="363099"/>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58" name="Google Shape;458;p19"/>
          <p:cNvSpPr/>
          <p:nvPr/>
        </p:nvSpPr>
        <p:spPr>
          <a:xfrm>
            <a:off x="5396490" y="2674787"/>
            <a:ext cx="610584" cy="364648"/>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59" name="Google Shape;459;p19"/>
          <p:cNvSpPr/>
          <p:nvPr/>
        </p:nvSpPr>
        <p:spPr>
          <a:xfrm>
            <a:off x="5336940" y="2756853"/>
            <a:ext cx="611423" cy="610843"/>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60" name="Google Shape;460;p19"/>
          <p:cNvSpPr/>
          <p:nvPr/>
        </p:nvSpPr>
        <p:spPr>
          <a:xfrm>
            <a:off x="4421064" y="2568722"/>
            <a:ext cx="1257233" cy="610068"/>
          </a:xfrm>
          <a:prstGeom prst="ellipse">
            <a:avLst/>
          </a:pr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461" name="Google Shape;461;p19"/>
          <p:cNvSpPr txBox="1"/>
          <p:nvPr/>
        </p:nvSpPr>
        <p:spPr>
          <a:xfrm>
            <a:off x="4586111" y="2710383"/>
            <a:ext cx="103105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虚拟互连网络</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t>
            </a:r>
            <a:r>
              <a:rPr lang="en-US" sz="1000" b="1" dirty="0" err="1">
                <a:solidFill>
                  <a:schemeClr val="dk1"/>
                </a:solidFill>
                <a:latin typeface="Microsoft Yahei"/>
                <a:ea typeface="Microsoft Yahei"/>
                <a:cs typeface="Microsoft Yahei"/>
                <a:sym typeface="Microsoft Yahei"/>
              </a:rPr>
              <a:t>互联网</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62" name="Google Shape;462;p19"/>
          <p:cNvSpPr/>
          <p:nvPr/>
        </p:nvSpPr>
        <p:spPr>
          <a:xfrm>
            <a:off x="2675298" y="4036047"/>
            <a:ext cx="2338186"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a:solidFill>
                  <a:schemeClr val="dk1"/>
                </a:solidFill>
                <a:latin typeface="Microsoft Yahei"/>
                <a:ea typeface="Microsoft Yahei"/>
                <a:cs typeface="Microsoft Yahei"/>
                <a:sym typeface="Microsoft Yahei"/>
              </a:rPr>
              <a:t>IP 网的概念</a:t>
            </a:r>
            <a:endParaRPr sz="1333" b="1">
              <a:solidFill>
                <a:schemeClr val="dk1"/>
              </a:solidFill>
              <a:latin typeface="Microsoft Yahei"/>
              <a:ea typeface="Microsoft Yahei"/>
              <a:cs typeface="Microsoft Yahei"/>
              <a:sym typeface="Microsoft Yahei"/>
            </a:endParaRPr>
          </a:p>
        </p:txBody>
      </p:sp>
      <p:sp>
        <p:nvSpPr>
          <p:cNvPr id="463" name="Google Shape;463;p19"/>
          <p:cNvSpPr txBox="1"/>
          <p:nvPr/>
        </p:nvSpPr>
        <p:spPr>
          <a:xfrm>
            <a:off x="3058001" y="3019504"/>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网络</a:t>
            </a:r>
            <a:endParaRPr dirty="0">
              <a:latin typeface="Microsoft YaHei" panose="020B0503020204020204" pitchFamily="34" charset="-122"/>
              <a:ea typeface="Microsoft YaHei" panose="020B0503020204020204" pitchFamily="34" charset="-122"/>
            </a:endParaRPr>
          </a:p>
        </p:txBody>
      </p:sp>
      <p:sp>
        <p:nvSpPr>
          <p:cNvPr id="464" name="Google Shape;464;p19"/>
          <p:cNvSpPr txBox="1"/>
          <p:nvPr/>
        </p:nvSpPr>
        <p:spPr>
          <a:xfrm>
            <a:off x="2379482" y="2781051"/>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网络</a:t>
            </a:r>
            <a:endParaRPr dirty="0">
              <a:latin typeface="Microsoft YaHei" panose="020B0503020204020204" pitchFamily="34" charset="-122"/>
              <a:ea typeface="Microsoft YaHei" panose="020B0503020204020204" pitchFamily="34" charset="-122"/>
            </a:endParaRPr>
          </a:p>
        </p:txBody>
      </p:sp>
      <p:sp>
        <p:nvSpPr>
          <p:cNvPr id="465" name="Google Shape;465;p19"/>
          <p:cNvSpPr txBox="1"/>
          <p:nvPr/>
        </p:nvSpPr>
        <p:spPr>
          <a:xfrm>
            <a:off x="1887156" y="3026471"/>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网络</a:t>
            </a:r>
            <a:endParaRPr dirty="0">
              <a:latin typeface="Microsoft YaHei" panose="020B0503020204020204" pitchFamily="34" charset="-122"/>
              <a:ea typeface="Microsoft YaHei" panose="020B0503020204020204" pitchFamily="34" charset="-122"/>
            </a:endParaRPr>
          </a:p>
        </p:txBody>
      </p:sp>
      <p:sp>
        <p:nvSpPr>
          <p:cNvPr id="466" name="Google Shape;466;p19"/>
          <p:cNvSpPr txBox="1"/>
          <p:nvPr/>
        </p:nvSpPr>
        <p:spPr>
          <a:xfrm>
            <a:off x="2815615" y="2380790"/>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网络</a:t>
            </a:r>
            <a:endParaRPr dirty="0">
              <a:latin typeface="Microsoft YaHei" panose="020B0503020204020204" pitchFamily="34" charset="-122"/>
              <a:ea typeface="Microsoft YaHei" panose="020B0503020204020204" pitchFamily="34" charset="-122"/>
            </a:endParaRPr>
          </a:p>
        </p:txBody>
      </p:sp>
      <p:sp>
        <p:nvSpPr>
          <p:cNvPr id="467" name="Google Shape;467;p19"/>
          <p:cNvSpPr txBox="1"/>
          <p:nvPr/>
        </p:nvSpPr>
        <p:spPr>
          <a:xfrm>
            <a:off x="1992834" y="2293306"/>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网络</a:t>
            </a:r>
            <a:endParaRPr dirty="0">
              <a:latin typeface="Microsoft YaHei" panose="020B0503020204020204" pitchFamily="34" charset="-122"/>
              <a:ea typeface="Microsoft YaHei" panose="020B0503020204020204" pitchFamily="34" charset="-122"/>
            </a:endParaRPr>
          </a:p>
        </p:txBody>
      </p:sp>
      <p:pic>
        <p:nvPicPr>
          <p:cNvPr id="468" name="Google Shape;468;p19" descr="jisuanji"/>
          <p:cNvPicPr preferRelativeResize="0"/>
          <p:nvPr/>
        </p:nvPicPr>
        <p:blipFill rotWithShape="1">
          <a:blip r:embed="rId6">
            <a:alphaModFix/>
          </a:blip>
          <a:srcRect/>
          <a:stretch/>
        </p:blipFill>
        <p:spPr>
          <a:xfrm>
            <a:off x="1622905" y="1984959"/>
            <a:ext cx="337156" cy="337156"/>
          </a:xfrm>
          <a:prstGeom prst="rect">
            <a:avLst/>
          </a:prstGeom>
          <a:noFill/>
          <a:ln>
            <a:noFill/>
          </a:ln>
        </p:spPr>
      </p:pic>
      <p:pic>
        <p:nvPicPr>
          <p:cNvPr id="469" name="Google Shape;469;p19" descr="jisuanji"/>
          <p:cNvPicPr preferRelativeResize="0"/>
          <p:nvPr/>
        </p:nvPicPr>
        <p:blipFill rotWithShape="1">
          <a:blip r:embed="rId6">
            <a:alphaModFix/>
          </a:blip>
          <a:srcRect/>
          <a:stretch/>
        </p:blipFill>
        <p:spPr>
          <a:xfrm>
            <a:off x="2752513" y="1815448"/>
            <a:ext cx="337156" cy="337156"/>
          </a:xfrm>
          <a:prstGeom prst="rect">
            <a:avLst/>
          </a:prstGeom>
          <a:noFill/>
          <a:ln>
            <a:noFill/>
          </a:ln>
        </p:spPr>
      </p:pic>
      <p:pic>
        <p:nvPicPr>
          <p:cNvPr id="470" name="Google Shape;470;p19" descr="jisuanji"/>
          <p:cNvPicPr preferRelativeResize="0"/>
          <p:nvPr/>
        </p:nvPicPr>
        <p:blipFill rotWithShape="1">
          <a:blip r:embed="rId6">
            <a:alphaModFix/>
          </a:blip>
          <a:srcRect/>
          <a:stretch/>
        </p:blipFill>
        <p:spPr>
          <a:xfrm>
            <a:off x="3352580" y="1995468"/>
            <a:ext cx="337156" cy="337156"/>
          </a:xfrm>
          <a:prstGeom prst="rect">
            <a:avLst/>
          </a:prstGeom>
          <a:noFill/>
          <a:ln>
            <a:noFill/>
          </a:ln>
        </p:spPr>
      </p:pic>
      <p:pic>
        <p:nvPicPr>
          <p:cNvPr id="471" name="Google Shape;471;p19" descr="jisuanji"/>
          <p:cNvPicPr preferRelativeResize="0"/>
          <p:nvPr/>
        </p:nvPicPr>
        <p:blipFill rotWithShape="1">
          <a:blip r:embed="rId6">
            <a:alphaModFix/>
          </a:blip>
          <a:srcRect/>
          <a:stretch/>
        </p:blipFill>
        <p:spPr>
          <a:xfrm>
            <a:off x="3352580" y="3495635"/>
            <a:ext cx="337156" cy="337156"/>
          </a:xfrm>
          <a:prstGeom prst="rect">
            <a:avLst/>
          </a:prstGeom>
          <a:noFill/>
          <a:ln>
            <a:noFill/>
          </a:ln>
        </p:spPr>
      </p:pic>
      <p:pic>
        <p:nvPicPr>
          <p:cNvPr id="472" name="Google Shape;472;p19" descr="jisuanji"/>
          <p:cNvPicPr preferRelativeResize="0"/>
          <p:nvPr/>
        </p:nvPicPr>
        <p:blipFill rotWithShape="1">
          <a:blip r:embed="rId6">
            <a:alphaModFix/>
          </a:blip>
          <a:srcRect/>
          <a:stretch/>
        </p:blipFill>
        <p:spPr>
          <a:xfrm>
            <a:off x="2752513" y="3495635"/>
            <a:ext cx="337156" cy="337156"/>
          </a:xfrm>
          <a:prstGeom prst="rect">
            <a:avLst/>
          </a:prstGeom>
          <a:noFill/>
          <a:ln>
            <a:noFill/>
          </a:ln>
        </p:spPr>
      </p:pic>
      <p:pic>
        <p:nvPicPr>
          <p:cNvPr id="473" name="Google Shape;473;p19" descr="jisuanji"/>
          <p:cNvPicPr preferRelativeResize="0"/>
          <p:nvPr/>
        </p:nvPicPr>
        <p:blipFill rotWithShape="1">
          <a:blip r:embed="rId6">
            <a:alphaModFix/>
          </a:blip>
          <a:srcRect/>
          <a:stretch/>
        </p:blipFill>
        <p:spPr>
          <a:xfrm>
            <a:off x="2212453" y="3495635"/>
            <a:ext cx="337156" cy="337156"/>
          </a:xfrm>
          <a:prstGeom prst="rect">
            <a:avLst/>
          </a:prstGeom>
          <a:noFill/>
          <a:ln>
            <a:noFill/>
          </a:ln>
        </p:spPr>
      </p:pic>
      <p:pic>
        <p:nvPicPr>
          <p:cNvPr id="474" name="Google Shape;474;p19" descr="jisuanji"/>
          <p:cNvPicPr preferRelativeResize="0"/>
          <p:nvPr/>
        </p:nvPicPr>
        <p:blipFill rotWithShape="1">
          <a:blip r:embed="rId6">
            <a:alphaModFix/>
          </a:blip>
          <a:srcRect/>
          <a:stretch/>
        </p:blipFill>
        <p:spPr>
          <a:xfrm>
            <a:off x="1574690" y="3495635"/>
            <a:ext cx="337156" cy="337156"/>
          </a:xfrm>
          <a:prstGeom prst="rect">
            <a:avLst/>
          </a:prstGeom>
          <a:noFill/>
          <a:ln>
            <a:noFill/>
          </a:ln>
        </p:spPr>
      </p:pic>
      <p:pic>
        <p:nvPicPr>
          <p:cNvPr id="475" name="Google Shape;475;p19" descr="jisuanji"/>
          <p:cNvPicPr preferRelativeResize="0"/>
          <p:nvPr/>
        </p:nvPicPr>
        <p:blipFill rotWithShape="1">
          <a:blip r:embed="rId6">
            <a:alphaModFix/>
          </a:blip>
          <a:srcRect/>
          <a:stretch/>
        </p:blipFill>
        <p:spPr>
          <a:xfrm>
            <a:off x="4132666" y="2033882"/>
            <a:ext cx="337156" cy="337156"/>
          </a:xfrm>
          <a:prstGeom prst="rect">
            <a:avLst/>
          </a:prstGeom>
          <a:noFill/>
          <a:ln>
            <a:noFill/>
          </a:ln>
        </p:spPr>
      </p:pic>
      <p:pic>
        <p:nvPicPr>
          <p:cNvPr id="476" name="Google Shape;476;p19" descr="jisuanji"/>
          <p:cNvPicPr preferRelativeResize="0"/>
          <p:nvPr/>
        </p:nvPicPr>
        <p:blipFill rotWithShape="1">
          <a:blip r:embed="rId6">
            <a:alphaModFix/>
          </a:blip>
          <a:srcRect/>
          <a:stretch/>
        </p:blipFill>
        <p:spPr>
          <a:xfrm>
            <a:off x="4995392" y="1830536"/>
            <a:ext cx="337156" cy="337156"/>
          </a:xfrm>
          <a:prstGeom prst="rect">
            <a:avLst/>
          </a:prstGeom>
          <a:noFill/>
          <a:ln>
            <a:noFill/>
          </a:ln>
        </p:spPr>
      </p:pic>
      <p:pic>
        <p:nvPicPr>
          <p:cNvPr id="477" name="Google Shape;477;p19" descr="jisuanji"/>
          <p:cNvPicPr preferRelativeResize="0"/>
          <p:nvPr/>
        </p:nvPicPr>
        <p:blipFill rotWithShape="1">
          <a:blip r:embed="rId6">
            <a:alphaModFix/>
          </a:blip>
          <a:srcRect/>
          <a:stretch/>
        </p:blipFill>
        <p:spPr>
          <a:xfrm>
            <a:off x="5752846" y="2033882"/>
            <a:ext cx="337156" cy="337156"/>
          </a:xfrm>
          <a:prstGeom prst="rect">
            <a:avLst/>
          </a:prstGeom>
          <a:noFill/>
          <a:ln>
            <a:noFill/>
          </a:ln>
        </p:spPr>
      </p:pic>
      <p:pic>
        <p:nvPicPr>
          <p:cNvPr id="478" name="Google Shape;478;p19" descr="jisuanji"/>
          <p:cNvPicPr preferRelativeResize="0"/>
          <p:nvPr/>
        </p:nvPicPr>
        <p:blipFill rotWithShape="1">
          <a:blip r:embed="rId6">
            <a:alphaModFix/>
          </a:blip>
          <a:srcRect/>
          <a:stretch/>
        </p:blipFill>
        <p:spPr>
          <a:xfrm>
            <a:off x="5752846" y="3495635"/>
            <a:ext cx="337156" cy="337156"/>
          </a:xfrm>
          <a:prstGeom prst="rect">
            <a:avLst/>
          </a:prstGeom>
          <a:noFill/>
          <a:ln>
            <a:noFill/>
          </a:ln>
        </p:spPr>
      </p:pic>
      <p:pic>
        <p:nvPicPr>
          <p:cNvPr id="479" name="Google Shape;479;p19" descr="jisuanji"/>
          <p:cNvPicPr preferRelativeResize="0"/>
          <p:nvPr/>
        </p:nvPicPr>
        <p:blipFill rotWithShape="1">
          <a:blip r:embed="rId6">
            <a:alphaModFix/>
          </a:blip>
          <a:srcRect/>
          <a:stretch/>
        </p:blipFill>
        <p:spPr>
          <a:xfrm>
            <a:off x="5152780" y="3495635"/>
            <a:ext cx="337156" cy="337156"/>
          </a:xfrm>
          <a:prstGeom prst="rect">
            <a:avLst/>
          </a:prstGeom>
          <a:noFill/>
          <a:ln>
            <a:noFill/>
          </a:ln>
        </p:spPr>
      </p:pic>
      <p:pic>
        <p:nvPicPr>
          <p:cNvPr id="480" name="Google Shape;480;p19" descr="jisuanji"/>
          <p:cNvPicPr preferRelativeResize="0"/>
          <p:nvPr/>
        </p:nvPicPr>
        <p:blipFill rotWithShape="1">
          <a:blip r:embed="rId6">
            <a:alphaModFix/>
          </a:blip>
          <a:srcRect/>
          <a:stretch/>
        </p:blipFill>
        <p:spPr>
          <a:xfrm>
            <a:off x="4612720" y="3495635"/>
            <a:ext cx="337156" cy="337156"/>
          </a:xfrm>
          <a:prstGeom prst="rect">
            <a:avLst/>
          </a:prstGeom>
          <a:noFill/>
          <a:ln>
            <a:noFill/>
          </a:ln>
        </p:spPr>
      </p:pic>
      <p:pic>
        <p:nvPicPr>
          <p:cNvPr id="481" name="Google Shape;481;p19" descr="jisuanji"/>
          <p:cNvPicPr preferRelativeResize="0"/>
          <p:nvPr/>
        </p:nvPicPr>
        <p:blipFill rotWithShape="1">
          <a:blip r:embed="rId6">
            <a:alphaModFix/>
          </a:blip>
          <a:srcRect/>
          <a:stretch/>
        </p:blipFill>
        <p:spPr>
          <a:xfrm>
            <a:off x="4072660" y="3495635"/>
            <a:ext cx="337156" cy="3371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0"/>
          <p:cNvSpPr/>
          <p:nvPr/>
        </p:nvSpPr>
        <p:spPr>
          <a:xfrm>
            <a:off x="464136" y="1274267"/>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87" name="Google Shape;487;p20"/>
          <p:cNvSpPr/>
          <p:nvPr/>
        </p:nvSpPr>
        <p:spPr>
          <a:xfrm>
            <a:off x="2766062" y="1246592"/>
            <a:ext cx="2103461"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虚拟互连网络的意义</a:t>
            </a:r>
            <a:endParaRPr dirty="0">
              <a:latin typeface="Microsoft YaHei" panose="020B0503020204020204" pitchFamily="34" charset="-122"/>
              <a:ea typeface="Microsoft YaHei" panose="020B0503020204020204" pitchFamily="34" charset="-122"/>
            </a:endParaRPr>
          </a:p>
        </p:txBody>
      </p:sp>
      <p:sp>
        <p:nvSpPr>
          <p:cNvPr id="488" name="Google Shape;488;p20"/>
          <p:cNvSpPr/>
          <p:nvPr/>
        </p:nvSpPr>
        <p:spPr>
          <a:xfrm>
            <a:off x="464136" y="1573044"/>
            <a:ext cx="6820800" cy="3478861"/>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所谓虚拟互连网络也就是逻辑互连网络</a:t>
            </a:r>
            <a:r>
              <a:rPr lang="en-US" sz="1667" b="1" dirty="0" err="1">
                <a:solidFill>
                  <a:schemeClr val="dk1"/>
                </a:solidFill>
                <a:latin typeface="Microsoft Yahei"/>
                <a:ea typeface="Microsoft Yahei"/>
                <a:cs typeface="Microsoft Yahei"/>
                <a:sym typeface="Microsoft Yahei"/>
              </a:rPr>
              <a:t>，它的意思就是互连起来的各种物理网络的异构性本来是客观存在的，但是我们</a:t>
            </a:r>
            <a:r>
              <a:rPr lang="en-US" sz="1667" b="1" dirty="0" err="1">
                <a:solidFill>
                  <a:srgbClr val="0000FF"/>
                </a:solidFill>
                <a:latin typeface="Microsoft Yahei"/>
                <a:ea typeface="Microsoft Yahei"/>
                <a:cs typeface="Microsoft Yahei"/>
                <a:sym typeface="Microsoft Yahei"/>
              </a:rPr>
              <a:t>利用</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协议就可以使这些性能各异的网络从用户看起来好像是一个统一的网络</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使用</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协议的虚拟互连网络可简称为</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网</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使用虚拟互连网络的好处是</a:t>
            </a:r>
            <a:r>
              <a:rPr lang="en-US" sz="1667" b="1" dirty="0" err="1">
                <a:solidFill>
                  <a:schemeClr val="dk1"/>
                </a:solidFill>
                <a:latin typeface="Microsoft Yahei"/>
                <a:ea typeface="Microsoft Yahei"/>
                <a:cs typeface="Microsoft Yahei"/>
                <a:sym typeface="Microsoft Yahei"/>
              </a:rPr>
              <a:t>：当互联网上的主机进行通信时，就好像在一个网络上通信一样，而看不见互连的各具体的网络异构细节</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如果在这种覆盖全球的</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网的上层使用</a:t>
            </a:r>
            <a:r>
              <a:rPr lang="en-US" sz="1667" b="1" dirty="0">
                <a:solidFill>
                  <a:srgbClr val="0000FF"/>
                </a:solidFill>
                <a:latin typeface="Microsoft Yahei"/>
                <a:ea typeface="Microsoft Yahei"/>
                <a:cs typeface="Microsoft Yahei"/>
                <a:sym typeface="Microsoft Yahei"/>
              </a:rPr>
              <a:t> TCP </a:t>
            </a:r>
            <a:r>
              <a:rPr lang="en-US" sz="1667" b="1" dirty="0" err="1">
                <a:solidFill>
                  <a:srgbClr val="0000FF"/>
                </a:solidFill>
                <a:latin typeface="Microsoft Yahei"/>
                <a:ea typeface="Microsoft Yahei"/>
                <a:cs typeface="Microsoft Yahei"/>
                <a:sym typeface="Microsoft Yahei"/>
              </a:rPr>
              <a:t>协议，那么就是现在的互联网</a:t>
            </a:r>
            <a:r>
              <a:rPr lang="en-US" sz="1667" b="1" dirty="0">
                <a:solidFill>
                  <a:srgbClr val="0000FF"/>
                </a:solidFill>
                <a:latin typeface="Microsoft Yahei"/>
                <a:ea typeface="Microsoft Yahei"/>
                <a:cs typeface="Microsoft Yahei"/>
                <a:sym typeface="Microsoft Yahei"/>
              </a:rPr>
              <a:t> (Internet)</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7" name="墨迹 6">
                <a:extLst>
                  <a:ext uri="{FF2B5EF4-FFF2-40B4-BE49-F238E27FC236}">
                    <a16:creationId xmlns:a16="http://schemas.microsoft.com/office/drawing/2014/main" id="{93E52D2F-0602-6DDB-1446-2997C8E55716}"/>
                  </a:ext>
                </a:extLst>
              </p14:cNvPr>
              <p14:cNvContentPartPr/>
              <p14:nvPr/>
            </p14:nvContentPartPr>
            <p14:xfrm>
              <a:off x="1566527" y="779737"/>
              <a:ext cx="1412640" cy="493200"/>
            </p14:xfrm>
          </p:contentPart>
        </mc:Choice>
        <mc:Fallback>
          <p:pic>
            <p:nvPicPr>
              <p:cNvPr id="7" name="墨迹 6">
                <a:extLst>
                  <a:ext uri="{FF2B5EF4-FFF2-40B4-BE49-F238E27FC236}">
                    <a16:creationId xmlns:a16="http://schemas.microsoft.com/office/drawing/2014/main" id="{93E52D2F-0602-6DDB-1446-2997C8E55716}"/>
                  </a:ext>
                </a:extLst>
              </p:cNvPr>
              <p:cNvPicPr/>
              <p:nvPr/>
            </p:nvPicPr>
            <p:blipFill>
              <a:blip r:embed="rId4"/>
              <a:stretch>
                <a:fillRect/>
              </a:stretch>
            </p:blipFill>
            <p:spPr>
              <a:xfrm>
                <a:off x="1556084" y="769289"/>
                <a:ext cx="1433885" cy="51445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墨迹 7">
                <a:extLst>
                  <a:ext uri="{FF2B5EF4-FFF2-40B4-BE49-F238E27FC236}">
                    <a16:creationId xmlns:a16="http://schemas.microsoft.com/office/drawing/2014/main" id="{C7DEBA6C-CF43-0236-C160-0A28705B5EC9}"/>
                  </a:ext>
                </a:extLst>
              </p14:cNvPr>
              <p14:cNvContentPartPr/>
              <p14:nvPr/>
            </p14:nvContentPartPr>
            <p14:xfrm>
              <a:off x="3164207" y="921937"/>
              <a:ext cx="20520" cy="9000"/>
            </p14:xfrm>
          </p:contentPart>
        </mc:Choice>
        <mc:Fallback>
          <p:pic>
            <p:nvPicPr>
              <p:cNvPr id="8" name="墨迹 7">
                <a:extLst>
                  <a:ext uri="{FF2B5EF4-FFF2-40B4-BE49-F238E27FC236}">
                    <a16:creationId xmlns:a16="http://schemas.microsoft.com/office/drawing/2014/main" id="{C7DEBA6C-CF43-0236-C160-0A28705B5EC9}"/>
                  </a:ext>
                </a:extLst>
              </p:cNvPr>
              <p:cNvPicPr/>
              <p:nvPr/>
            </p:nvPicPr>
            <p:blipFill>
              <a:blip r:embed="rId6"/>
              <a:stretch>
                <a:fillRect/>
              </a:stretch>
            </p:blipFill>
            <p:spPr>
              <a:xfrm>
                <a:off x="3153767" y="911137"/>
                <a:ext cx="417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墨迹 8">
                <a:extLst>
                  <a:ext uri="{FF2B5EF4-FFF2-40B4-BE49-F238E27FC236}">
                    <a16:creationId xmlns:a16="http://schemas.microsoft.com/office/drawing/2014/main" id="{4DD8A209-D4CB-DA2F-C79D-D25EA18EAADC}"/>
                  </a:ext>
                </a:extLst>
              </p14:cNvPr>
              <p14:cNvContentPartPr/>
              <p14:nvPr/>
            </p14:nvContentPartPr>
            <p14:xfrm>
              <a:off x="3150167" y="1004377"/>
              <a:ext cx="31680" cy="13680"/>
            </p14:xfrm>
          </p:contentPart>
        </mc:Choice>
        <mc:Fallback>
          <p:pic>
            <p:nvPicPr>
              <p:cNvPr id="9" name="墨迹 8">
                <a:extLst>
                  <a:ext uri="{FF2B5EF4-FFF2-40B4-BE49-F238E27FC236}">
                    <a16:creationId xmlns:a16="http://schemas.microsoft.com/office/drawing/2014/main" id="{4DD8A209-D4CB-DA2F-C79D-D25EA18EAADC}"/>
                  </a:ext>
                </a:extLst>
              </p:cNvPr>
              <p:cNvPicPr/>
              <p:nvPr/>
            </p:nvPicPr>
            <p:blipFill>
              <a:blip r:embed="rId8"/>
              <a:stretch>
                <a:fillRect/>
              </a:stretch>
            </p:blipFill>
            <p:spPr>
              <a:xfrm>
                <a:off x="3139367" y="993577"/>
                <a:ext cx="529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墨迹 11">
                <a:extLst>
                  <a:ext uri="{FF2B5EF4-FFF2-40B4-BE49-F238E27FC236}">
                    <a16:creationId xmlns:a16="http://schemas.microsoft.com/office/drawing/2014/main" id="{5D38D794-BA62-247F-E779-4A5379FE6FD2}"/>
                  </a:ext>
                </a:extLst>
              </p14:cNvPr>
              <p14:cNvContentPartPr/>
              <p14:nvPr/>
            </p14:nvContentPartPr>
            <p14:xfrm>
              <a:off x="3495047" y="739057"/>
              <a:ext cx="524880" cy="342720"/>
            </p14:xfrm>
          </p:contentPart>
        </mc:Choice>
        <mc:Fallback>
          <p:pic>
            <p:nvPicPr>
              <p:cNvPr id="12" name="墨迹 11">
                <a:extLst>
                  <a:ext uri="{FF2B5EF4-FFF2-40B4-BE49-F238E27FC236}">
                    <a16:creationId xmlns:a16="http://schemas.microsoft.com/office/drawing/2014/main" id="{5D38D794-BA62-247F-E779-4A5379FE6FD2}"/>
                  </a:ext>
                </a:extLst>
              </p:cNvPr>
              <p:cNvPicPr/>
              <p:nvPr/>
            </p:nvPicPr>
            <p:blipFill>
              <a:blip r:embed="rId10"/>
              <a:stretch>
                <a:fillRect/>
              </a:stretch>
            </p:blipFill>
            <p:spPr>
              <a:xfrm>
                <a:off x="3484254" y="728606"/>
                <a:ext cx="546105" cy="363982"/>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1"/>
          <p:cNvSpPr/>
          <p:nvPr/>
        </p:nvSpPr>
        <p:spPr>
          <a:xfrm>
            <a:off x="454287" y="1204772"/>
            <a:ext cx="6711427" cy="314434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94" name="Google Shape;494;p21"/>
          <p:cNvSpPr/>
          <p:nvPr/>
        </p:nvSpPr>
        <p:spPr>
          <a:xfrm>
            <a:off x="2056854" y="1370913"/>
            <a:ext cx="322530" cy="612248"/>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495" name="Google Shape;495;p21"/>
          <p:cNvSpPr/>
          <p:nvPr/>
        </p:nvSpPr>
        <p:spPr>
          <a:xfrm>
            <a:off x="2061656" y="1618213"/>
            <a:ext cx="314527" cy="129653"/>
          </a:xfrm>
          <a:prstGeom prst="rect">
            <a:avLst/>
          </a:prstGeom>
          <a:solidFill>
            <a:srgbClr val="00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496" name="Google Shape;496;p21"/>
          <p:cNvSpPr txBox="1"/>
          <p:nvPr/>
        </p:nvSpPr>
        <p:spPr>
          <a:xfrm>
            <a:off x="2100532" y="1331028"/>
            <a:ext cx="243978"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lt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497" name="Google Shape;497;p21"/>
          <p:cNvCxnSpPr/>
          <p:nvPr/>
        </p:nvCxnSpPr>
        <p:spPr>
          <a:xfrm>
            <a:off x="2056854" y="1501365"/>
            <a:ext cx="322530" cy="0"/>
          </a:xfrm>
          <a:prstGeom prst="straightConnector1">
            <a:avLst/>
          </a:prstGeom>
          <a:noFill/>
          <a:ln w="9525" cap="flat" cmpd="sng">
            <a:solidFill>
              <a:srgbClr val="000000"/>
            </a:solidFill>
            <a:prstDash val="solid"/>
            <a:round/>
            <a:headEnd type="none" w="med" len="med"/>
            <a:tailEnd type="none" w="med" len="med"/>
          </a:ln>
        </p:spPr>
      </p:cxnSp>
      <p:cxnSp>
        <p:nvCxnSpPr>
          <p:cNvPr id="498" name="Google Shape;498;p21"/>
          <p:cNvCxnSpPr/>
          <p:nvPr/>
        </p:nvCxnSpPr>
        <p:spPr>
          <a:xfrm>
            <a:off x="2056854" y="1622214"/>
            <a:ext cx="322530" cy="0"/>
          </a:xfrm>
          <a:prstGeom prst="straightConnector1">
            <a:avLst/>
          </a:prstGeom>
          <a:noFill/>
          <a:ln w="9525" cap="flat" cmpd="sng">
            <a:solidFill>
              <a:srgbClr val="000000"/>
            </a:solidFill>
            <a:prstDash val="solid"/>
            <a:round/>
            <a:headEnd type="none" w="med" len="med"/>
            <a:tailEnd type="none" w="med" len="med"/>
          </a:ln>
        </p:spPr>
      </p:cxnSp>
      <p:cxnSp>
        <p:nvCxnSpPr>
          <p:cNvPr id="499" name="Google Shape;499;p21"/>
          <p:cNvCxnSpPr/>
          <p:nvPr/>
        </p:nvCxnSpPr>
        <p:spPr>
          <a:xfrm>
            <a:off x="2056854" y="1743063"/>
            <a:ext cx="322530" cy="0"/>
          </a:xfrm>
          <a:prstGeom prst="straightConnector1">
            <a:avLst/>
          </a:prstGeom>
          <a:noFill/>
          <a:ln w="9525" cap="flat" cmpd="sng">
            <a:solidFill>
              <a:srgbClr val="000000"/>
            </a:solidFill>
            <a:prstDash val="solid"/>
            <a:round/>
            <a:headEnd type="none" w="med" len="med"/>
            <a:tailEnd type="none" w="med" len="med"/>
          </a:ln>
        </p:spPr>
      </p:cxnSp>
      <p:cxnSp>
        <p:nvCxnSpPr>
          <p:cNvPr id="500" name="Google Shape;500;p21"/>
          <p:cNvCxnSpPr/>
          <p:nvPr/>
        </p:nvCxnSpPr>
        <p:spPr>
          <a:xfrm>
            <a:off x="2056854" y="1864712"/>
            <a:ext cx="322530" cy="0"/>
          </a:xfrm>
          <a:prstGeom prst="straightConnector1">
            <a:avLst/>
          </a:prstGeom>
          <a:noFill/>
          <a:ln w="9525" cap="flat" cmpd="sng">
            <a:solidFill>
              <a:srgbClr val="000000"/>
            </a:solidFill>
            <a:prstDash val="solid"/>
            <a:round/>
            <a:headEnd type="none" w="med" len="med"/>
            <a:tailEnd type="none" w="med" len="med"/>
          </a:ln>
        </p:spPr>
      </p:cxnSp>
      <p:sp>
        <p:nvSpPr>
          <p:cNvPr id="501" name="Google Shape;501;p21"/>
          <p:cNvSpPr/>
          <p:nvPr/>
        </p:nvSpPr>
        <p:spPr>
          <a:xfrm>
            <a:off x="5711934" y="2251269"/>
            <a:ext cx="157664" cy="907568"/>
          </a:xfrm>
          <a:custGeom>
            <a:avLst/>
            <a:gdLst/>
            <a:ahLst/>
            <a:cxnLst/>
            <a:rect l="l" t="t" r="r" b="b"/>
            <a:pathLst>
              <a:path w="197" h="1134" extrusionOk="0">
                <a:moveTo>
                  <a:pt x="197" y="0"/>
                </a:moveTo>
                <a:lnTo>
                  <a:pt x="0" y="507"/>
                </a:lnTo>
                <a:lnTo>
                  <a:pt x="16" y="1134"/>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02" name="Google Shape;502;p21"/>
          <p:cNvSpPr/>
          <p:nvPr/>
        </p:nvSpPr>
        <p:spPr>
          <a:xfrm>
            <a:off x="3037250" y="3626358"/>
            <a:ext cx="322531" cy="612248"/>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7733"/>
              </a:lnSpc>
              <a:spcBef>
                <a:spcPts val="0"/>
              </a:spcBef>
              <a:spcAft>
                <a:spcPts val="0"/>
              </a:spcAft>
              <a:buNone/>
            </a:pPr>
            <a:endParaRPr sz="750" b="1">
              <a:solidFill>
                <a:schemeClr val="dk1"/>
              </a:solidFill>
              <a:latin typeface="Microsoft Yahei"/>
              <a:ea typeface="Microsoft Yahei"/>
              <a:cs typeface="Microsoft Yahei"/>
              <a:sym typeface="Microsoft Yahei"/>
            </a:endParaRPr>
          </a:p>
        </p:txBody>
      </p:sp>
      <p:sp>
        <p:nvSpPr>
          <p:cNvPr id="503" name="Google Shape;503;p21"/>
          <p:cNvSpPr/>
          <p:nvPr/>
        </p:nvSpPr>
        <p:spPr>
          <a:xfrm>
            <a:off x="3042052" y="3873658"/>
            <a:ext cx="314528" cy="129653"/>
          </a:xfrm>
          <a:prstGeom prst="rect">
            <a:avLst/>
          </a:prstGeom>
          <a:solidFill>
            <a:srgbClr val="0000CC"/>
          </a:solidFill>
          <a:ln>
            <a:noFill/>
          </a:ln>
        </p:spPr>
        <p:txBody>
          <a:bodyPr spcFirstLastPara="1" wrap="square" lIns="91425" tIns="45700" rIns="91425" bIns="45700" anchor="ctr" anchorCtr="0">
            <a:noAutofit/>
          </a:bodyPr>
          <a:lstStyle/>
          <a:p>
            <a:pPr marL="0" marR="0" lvl="0" indent="0" algn="l" rtl="0">
              <a:lnSpc>
                <a:spcPct val="127733"/>
              </a:lnSpc>
              <a:spcBef>
                <a:spcPts val="0"/>
              </a:spcBef>
              <a:spcAft>
                <a:spcPts val="0"/>
              </a:spcAft>
              <a:buNone/>
            </a:pPr>
            <a:endParaRPr sz="750" b="1">
              <a:solidFill>
                <a:schemeClr val="dk1"/>
              </a:solidFill>
              <a:latin typeface="Microsoft Yahei"/>
              <a:ea typeface="Microsoft Yahei"/>
              <a:cs typeface="Microsoft Yahei"/>
              <a:sym typeface="Microsoft Yahei"/>
            </a:endParaRPr>
          </a:p>
        </p:txBody>
      </p:sp>
      <p:sp>
        <p:nvSpPr>
          <p:cNvPr id="504" name="Google Shape;504;p21"/>
          <p:cNvSpPr txBox="1"/>
          <p:nvPr/>
        </p:nvSpPr>
        <p:spPr>
          <a:xfrm>
            <a:off x="3081729" y="3602348"/>
            <a:ext cx="243978"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lt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505" name="Google Shape;505;p21"/>
          <p:cNvCxnSpPr/>
          <p:nvPr/>
        </p:nvCxnSpPr>
        <p:spPr>
          <a:xfrm>
            <a:off x="3037250" y="3756810"/>
            <a:ext cx="322531" cy="0"/>
          </a:xfrm>
          <a:prstGeom prst="straightConnector1">
            <a:avLst/>
          </a:prstGeom>
          <a:noFill/>
          <a:ln w="9525" cap="flat" cmpd="sng">
            <a:solidFill>
              <a:srgbClr val="000000"/>
            </a:solidFill>
            <a:prstDash val="solid"/>
            <a:round/>
            <a:headEnd type="none" w="med" len="med"/>
            <a:tailEnd type="none" w="med" len="med"/>
          </a:ln>
        </p:spPr>
      </p:cxnSp>
      <p:cxnSp>
        <p:nvCxnSpPr>
          <p:cNvPr id="506" name="Google Shape;506;p21"/>
          <p:cNvCxnSpPr/>
          <p:nvPr/>
        </p:nvCxnSpPr>
        <p:spPr>
          <a:xfrm>
            <a:off x="3037250" y="3877659"/>
            <a:ext cx="322531" cy="0"/>
          </a:xfrm>
          <a:prstGeom prst="straightConnector1">
            <a:avLst/>
          </a:prstGeom>
          <a:noFill/>
          <a:ln w="9525" cap="flat" cmpd="sng">
            <a:solidFill>
              <a:srgbClr val="000000"/>
            </a:solidFill>
            <a:prstDash val="solid"/>
            <a:round/>
            <a:headEnd type="none" w="med" len="med"/>
            <a:tailEnd type="none" w="med" len="med"/>
          </a:ln>
        </p:spPr>
      </p:cxnSp>
      <p:cxnSp>
        <p:nvCxnSpPr>
          <p:cNvPr id="507" name="Google Shape;507;p21"/>
          <p:cNvCxnSpPr/>
          <p:nvPr/>
        </p:nvCxnSpPr>
        <p:spPr>
          <a:xfrm>
            <a:off x="3037250" y="3998508"/>
            <a:ext cx="322531" cy="0"/>
          </a:xfrm>
          <a:prstGeom prst="straightConnector1">
            <a:avLst/>
          </a:prstGeom>
          <a:noFill/>
          <a:ln w="9525" cap="flat" cmpd="sng">
            <a:solidFill>
              <a:srgbClr val="000000"/>
            </a:solidFill>
            <a:prstDash val="solid"/>
            <a:round/>
            <a:headEnd type="none" w="med" len="med"/>
            <a:tailEnd type="none" w="med" len="med"/>
          </a:ln>
        </p:spPr>
      </p:cxnSp>
      <p:cxnSp>
        <p:nvCxnSpPr>
          <p:cNvPr id="508" name="Google Shape;508;p21"/>
          <p:cNvCxnSpPr/>
          <p:nvPr/>
        </p:nvCxnSpPr>
        <p:spPr>
          <a:xfrm>
            <a:off x="3037250" y="4120158"/>
            <a:ext cx="322531" cy="0"/>
          </a:xfrm>
          <a:prstGeom prst="straightConnector1">
            <a:avLst/>
          </a:prstGeom>
          <a:noFill/>
          <a:ln w="9525" cap="flat" cmpd="sng">
            <a:solidFill>
              <a:srgbClr val="000000"/>
            </a:solidFill>
            <a:prstDash val="solid"/>
            <a:round/>
            <a:headEnd type="none" w="med" len="med"/>
            <a:tailEnd type="none" w="med" len="med"/>
          </a:ln>
        </p:spPr>
      </p:cxnSp>
      <p:cxnSp>
        <p:nvCxnSpPr>
          <p:cNvPr id="509" name="Google Shape;509;p21"/>
          <p:cNvCxnSpPr/>
          <p:nvPr/>
        </p:nvCxnSpPr>
        <p:spPr>
          <a:xfrm>
            <a:off x="3254939" y="2215254"/>
            <a:ext cx="2541028" cy="0"/>
          </a:xfrm>
          <a:prstGeom prst="straightConnector1">
            <a:avLst/>
          </a:prstGeom>
          <a:noFill/>
          <a:ln w="19050" cap="flat" cmpd="sng">
            <a:solidFill>
              <a:srgbClr val="000000"/>
            </a:solidFill>
            <a:prstDash val="solid"/>
            <a:round/>
            <a:headEnd type="none" w="med" len="med"/>
            <a:tailEnd type="none" w="med" len="med"/>
          </a:ln>
        </p:spPr>
      </p:cxnSp>
      <p:cxnSp>
        <p:nvCxnSpPr>
          <p:cNvPr id="510" name="Google Shape;510;p21"/>
          <p:cNvCxnSpPr/>
          <p:nvPr/>
        </p:nvCxnSpPr>
        <p:spPr>
          <a:xfrm rot="10800000" flipH="1">
            <a:off x="3581471" y="3158837"/>
            <a:ext cx="436177" cy="800"/>
          </a:xfrm>
          <a:prstGeom prst="straightConnector1">
            <a:avLst/>
          </a:prstGeom>
          <a:noFill/>
          <a:ln w="19050" cap="flat" cmpd="sng">
            <a:solidFill>
              <a:srgbClr val="000000"/>
            </a:solidFill>
            <a:prstDash val="solid"/>
            <a:round/>
            <a:headEnd type="none" w="med" len="med"/>
            <a:tailEnd type="none" w="med" len="med"/>
          </a:ln>
        </p:spPr>
      </p:cxnSp>
      <p:cxnSp>
        <p:nvCxnSpPr>
          <p:cNvPr id="511" name="Google Shape;511;p21"/>
          <p:cNvCxnSpPr/>
          <p:nvPr/>
        </p:nvCxnSpPr>
        <p:spPr>
          <a:xfrm>
            <a:off x="2129683" y="2215255"/>
            <a:ext cx="0" cy="181674"/>
          </a:xfrm>
          <a:prstGeom prst="straightConnector1">
            <a:avLst/>
          </a:prstGeom>
          <a:noFill/>
          <a:ln w="9525" cap="flat" cmpd="sng">
            <a:solidFill>
              <a:srgbClr val="000000"/>
            </a:solidFill>
            <a:prstDash val="solid"/>
            <a:round/>
            <a:headEnd type="none" w="med" len="med"/>
            <a:tailEnd type="none" w="med" len="med"/>
          </a:ln>
        </p:spPr>
      </p:cxnSp>
      <p:pic>
        <p:nvPicPr>
          <p:cNvPr id="512" name="Google Shape;512;p21"/>
          <p:cNvPicPr preferRelativeResize="0"/>
          <p:nvPr/>
        </p:nvPicPr>
        <p:blipFill rotWithShape="1">
          <a:blip r:embed="rId3">
            <a:alphaModFix/>
          </a:blip>
          <a:srcRect/>
          <a:stretch/>
        </p:blipFill>
        <p:spPr>
          <a:xfrm>
            <a:off x="3944818" y="3086808"/>
            <a:ext cx="262506" cy="144858"/>
          </a:xfrm>
          <a:prstGeom prst="rect">
            <a:avLst/>
          </a:prstGeom>
          <a:noFill/>
          <a:ln>
            <a:noFill/>
          </a:ln>
        </p:spPr>
      </p:pic>
      <p:grpSp>
        <p:nvGrpSpPr>
          <p:cNvPr id="513" name="Google Shape;513;p21"/>
          <p:cNvGrpSpPr/>
          <p:nvPr/>
        </p:nvGrpSpPr>
        <p:grpSpPr>
          <a:xfrm>
            <a:off x="3509442" y="2033581"/>
            <a:ext cx="725894" cy="435377"/>
            <a:chOff x="385" y="2795"/>
            <a:chExt cx="1769" cy="816"/>
          </a:xfrm>
        </p:grpSpPr>
        <p:sp>
          <p:nvSpPr>
            <p:cNvPr id="514" name="Google Shape;514;p21"/>
            <p:cNvSpPr/>
            <p:nvPr/>
          </p:nvSpPr>
          <p:spPr>
            <a:xfrm>
              <a:off x="1589" y="3060"/>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15" name="Google Shape;515;p21"/>
            <p:cNvSpPr/>
            <p:nvPr/>
          </p:nvSpPr>
          <p:spPr>
            <a:xfrm>
              <a:off x="928" y="3274"/>
              <a:ext cx="884" cy="337"/>
            </a:xfrm>
            <a:prstGeom prst="ellipse">
              <a:avLst/>
            </a:prstGeom>
            <a:solidFill>
              <a:srgbClr val="3399FF"/>
            </a:solidFill>
            <a:ln>
              <a:noFill/>
            </a:ln>
            <a:effectLst>
              <a:outerShdw dist="35921" dir="27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16" name="Google Shape;516;p21"/>
            <p:cNvSpPr/>
            <p:nvPr/>
          </p:nvSpPr>
          <p:spPr>
            <a:xfrm>
              <a:off x="502" y="3204"/>
              <a:ext cx="586" cy="28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17" name="Google Shape;517;p21"/>
            <p:cNvSpPr/>
            <p:nvPr/>
          </p:nvSpPr>
          <p:spPr>
            <a:xfrm>
              <a:off x="385" y="3084"/>
              <a:ext cx="384" cy="256"/>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18" name="Google Shape;518;p21"/>
            <p:cNvSpPr/>
            <p:nvPr/>
          </p:nvSpPr>
          <p:spPr>
            <a:xfrm>
              <a:off x="566" y="2883"/>
              <a:ext cx="576"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19" name="Google Shape;519;p21"/>
            <p:cNvSpPr/>
            <p:nvPr/>
          </p:nvSpPr>
          <p:spPr>
            <a:xfrm>
              <a:off x="992" y="2795"/>
              <a:ext cx="757"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0" name="Google Shape;520;p21"/>
            <p:cNvSpPr/>
            <p:nvPr/>
          </p:nvSpPr>
          <p:spPr>
            <a:xfrm>
              <a:off x="1504" y="2891"/>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1" name="Google Shape;521;p21"/>
            <p:cNvSpPr/>
            <p:nvPr/>
          </p:nvSpPr>
          <p:spPr>
            <a:xfrm>
              <a:off x="704" y="2987"/>
              <a:ext cx="1141" cy="41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2" name="Google Shape;522;p21"/>
            <p:cNvSpPr/>
            <p:nvPr/>
          </p:nvSpPr>
          <p:spPr>
            <a:xfrm rot="1336630">
              <a:off x="1474" y="3067"/>
              <a:ext cx="555" cy="417"/>
            </a:xfrm>
            <a:prstGeom prst="ellipse">
              <a:avLst/>
            </a:prstGeom>
            <a:solidFill>
              <a:srgbClr val="3399FF"/>
            </a:solidFill>
            <a:ln>
              <a:noFill/>
            </a:ln>
            <a:effectLst>
              <a:outerShdw dist="40161" dir="4293903"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3" name="Google Shape;523;p21"/>
            <p:cNvSpPr/>
            <p:nvPr/>
          </p:nvSpPr>
          <p:spPr>
            <a:xfrm>
              <a:off x="1004" y="2811"/>
              <a:ext cx="756"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4" name="Google Shape;524;p21"/>
            <p:cNvSpPr/>
            <p:nvPr/>
          </p:nvSpPr>
          <p:spPr>
            <a:xfrm>
              <a:off x="577" y="2899"/>
              <a:ext cx="575" cy="320"/>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5" name="Google Shape;525;p21"/>
            <p:cNvSpPr/>
            <p:nvPr/>
          </p:nvSpPr>
          <p:spPr>
            <a:xfrm>
              <a:off x="396" y="3100"/>
              <a:ext cx="383" cy="256"/>
            </a:xfrm>
            <a:prstGeom prst="ellipse">
              <a:avLst/>
            </a:prstGeom>
            <a:solidFill>
              <a:srgbClr val="3399FF"/>
            </a:solidFill>
            <a:ln>
              <a:noFill/>
            </a:ln>
            <a:effectLst>
              <a:outerShdw dist="63500" dir="3187806"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6" name="Google Shape;526;p21"/>
            <p:cNvSpPr/>
            <p:nvPr/>
          </p:nvSpPr>
          <p:spPr>
            <a:xfrm>
              <a:off x="1515" y="2908"/>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7" name="Google Shape;527;p21"/>
            <p:cNvSpPr/>
            <p:nvPr/>
          </p:nvSpPr>
          <p:spPr>
            <a:xfrm>
              <a:off x="1599" y="3075"/>
              <a:ext cx="555" cy="249"/>
            </a:xfrm>
            <a:prstGeom prst="ellipse">
              <a:avLst/>
            </a:prstGeom>
            <a:solidFill>
              <a:srgbClr val="3399FF"/>
            </a:solidFill>
            <a:ln>
              <a:noFill/>
            </a:ln>
            <a:effectLst>
              <a:outerShdw dist="35921" dir="27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8" name="Google Shape;528;p21"/>
            <p:cNvSpPr/>
            <p:nvPr/>
          </p:nvSpPr>
          <p:spPr>
            <a:xfrm>
              <a:off x="715" y="3003"/>
              <a:ext cx="1141" cy="417"/>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29" name="Google Shape;529;p21"/>
            <p:cNvSpPr/>
            <p:nvPr/>
          </p:nvSpPr>
          <p:spPr>
            <a:xfrm>
              <a:off x="513" y="3219"/>
              <a:ext cx="586" cy="282"/>
            </a:xfrm>
            <a:prstGeom prst="ellipse">
              <a:avLst/>
            </a:prstGeom>
            <a:solidFill>
              <a:srgbClr val="3399FF"/>
            </a:solidFill>
            <a:ln>
              <a:noFill/>
            </a:ln>
            <a:effectLst>
              <a:outerShdw dist="113592" dir="20006097"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30" name="Google Shape;530;p21"/>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sp>
        <p:nvSpPr>
          <p:cNvPr id="531" name="Google Shape;531;p21"/>
          <p:cNvSpPr txBox="1"/>
          <p:nvPr/>
        </p:nvSpPr>
        <p:spPr>
          <a:xfrm>
            <a:off x="1607102" y="1994138"/>
            <a:ext cx="409086" cy="36163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75" b="1" dirty="0" err="1">
                <a:solidFill>
                  <a:schemeClr val="dk1"/>
                </a:solidFill>
                <a:latin typeface="Microsoft Yahei"/>
                <a:ea typeface="Microsoft Yahei"/>
                <a:cs typeface="Microsoft Yahei"/>
                <a:sym typeface="Microsoft Yahei"/>
              </a:rPr>
              <a:t>主机</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875" b="1" dirty="0">
                <a:solidFill>
                  <a:schemeClr val="dk1"/>
                </a:solidFill>
                <a:latin typeface="Microsoft Yahei"/>
                <a:ea typeface="Microsoft Yahei"/>
                <a:cs typeface="Microsoft Yahei"/>
                <a:sym typeface="Microsoft Yahei"/>
              </a:rPr>
              <a:t>H</a:t>
            </a:r>
            <a:r>
              <a:rPr lang="en-US" sz="875"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532" name="Google Shape;532;p21"/>
          <p:cNvPicPr preferRelativeResize="0"/>
          <p:nvPr/>
        </p:nvPicPr>
        <p:blipFill rotWithShape="1">
          <a:blip r:embed="rId3">
            <a:alphaModFix/>
          </a:blip>
          <a:srcRect/>
          <a:stretch/>
        </p:blipFill>
        <p:spPr>
          <a:xfrm>
            <a:off x="5751150" y="2142425"/>
            <a:ext cx="262506" cy="144858"/>
          </a:xfrm>
          <a:prstGeom prst="rect">
            <a:avLst/>
          </a:prstGeom>
          <a:noFill/>
          <a:ln>
            <a:noFill/>
          </a:ln>
        </p:spPr>
      </p:pic>
      <p:grpSp>
        <p:nvGrpSpPr>
          <p:cNvPr id="533" name="Google Shape;533;p21"/>
          <p:cNvGrpSpPr/>
          <p:nvPr/>
        </p:nvGrpSpPr>
        <p:grpSpPr>
          <a:xfrm>
            <a:off x="4779556" y="2033581"/>
            <a:ext cx="725893" cy="435377"/>
            <a:chOff x="385" y="2795"/>
            <a:chExt cx="1769" cy="816"/>
          </a:xfrm>
        </p:grpSpPr>
        <p:sp>
          <p:nvSpPr>
            <p:cNvPr id="534" name="Google Shape;534;p21"/>
            <p:cNvSpPr/>
            <p:nvPr/>
          </p:nvSpPr>
          <p:spPr>
            <a:xfrm>
              <a:off x="1589" y="3060"/>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35" name="Google Shape;535;p21"/>
            <p:cNvSpPr/>
            <p:nvPr/>
          </p:nvSpPr>
          <p:spPr>
            <a:xfrm>
              <a:off x="928" y="3274"/>
              <a:ext cx="884" cy="337"/>
            </a:xfrm>
            <a:prstGeom prst="ellipse">
              <a:avLst/>
            </a:prstGeom>
            <a:solidFill>
              <a:srgbClr val="3399FF"/>
            </a:solidFill>
            <a:ln>
              <a:noFill/>
            </a:ln>
            <a:effectLst>
              <a:outerShdw dist="35921" dir="27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36" name="Google Shape;536;p21"/>
            <p:cNvSpPr/>
            <p:nvPr/>
          </p:nvSpPr>
          <p:spPr>
            <a:xfrm>
              <a:off x="502" y="3204"/>
              <a:ext cx="586" cy="28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37" name="Google Shape;537;p21"/>
            <p:cNvSpPr/>
            <p:nvPr/>
          </p:nvSpPr>
          <p:spPr>
            <a:xfrm>
              <a:off x="385" y="3084"/>
              <a:ext cx="384" cy="256"/>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38" name="Google Shape;538;p21"/>
            <p:cNvSpPr/>
            <p:nvPr/>
          </p:nvSpPr>
          <p:spPr>
            <a:xfrm>
              <a:off x="566" y="2883"/>
              <a:ext cx="576"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39" name="Google Shape;539;p21"/>
            <p:cNvSpPr/>
            <p:nvPr/>
          </p:nvSpPr>
          <p:spPr>
            <a:xfrm>
              <a:off x="992" y="2795"/>
              <a:ext cx="757"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0" name="Google Shape;540;p21"/>
            <p:cNvSpPr/>
            <p:nvPr/>
          </p:nvSpPr>
          <p:spPr>
            <a:xfrm>
              <a:off x="1504" y="2891"/>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1" name="Google Shape;541;p21"/>
            <p:cNvSpPr/>
            <p:nvPr/>
          </p:nvSpPr>
          <p:spPr>
            <a:xfrm>
              <a:off x="704" y="2987"/>
              <a:ext cx="1141" cy="41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2" name="Google Shape;542;p21"/>
            <p:cNvSpPr/>
            <p:nvPr/>
          </p:nvSpPr>
          <p:spPr>
            <a:xfrm rot="1336630">
              <a:off x="1474" y="3067"/>
              <a:ext cx="555" cy="417"/>
            </a:xfrm>
            <a:prstGeom prst="ellipse">
              <a:avLst/>
            </a:prstGeom>
            <a:solidFill>
              <a:srgbClr val="3399FF"/>
            </a:solidFill>
            <a:ln>
              <a:noFill/>
            </a:ln>
            <a:effectLst>
              <a:outerShdw dist="40161" dir="4293903"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3" name="Google Shape;543;p21"/>
            <p:cNvSpPr/>
            <p:nvPr/>
          </p:nvSpPr>
          <p:spPr>
            <a:xfrm>
              <a:off x="1004" y="2811"/>
              <a:ext cx="756"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4" name="Google Shape;544;p21"/>
            <p:cNvSpPr/>
            <p:nvPr/>
          </p:nvSpPr>
          <p:spPr>
            <a:xfrm>
              <a:off x="577" y="2899"/>
              <a:ext cx="575" cy="320"/>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5" name="Google Shape;545;p21"/>
            <p:cNvSpPr/>
            <p:nvPr/>
          </p:nvSpPr>
          <p:spPr>
            <a:xfrm>
              <a:off x="396" y="3100"/>
              <a:ext cx="383" cy="256"/>
            </a:xfrm>
            <a:prstGeom prst="ellipse">
              <a:avLst/>
            </a:prstGeom>
            <a:solidFill>
              <a:srgbClr val="3399FF"/>
            </a:solidFill>
            <a:ln>
              <a:noFill/>
            </a:ln>
            <a:effectLst>
              <a:outerShdw dist="63500" dir="3187806"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6" name="Google Shape;546;p21"/>
            <p:cNvSpPr/>
            <p:nvPr/>
          </p:nvSpPr>
          <p:spPr>
            <a:xfrm>
              <a:off x="1515" y="2908"/>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7" name="Google Shape;547;p21"/>
            <p:cNvSpPr/>
            <p:nvPr/>
          </p:nvSpPr>
          <p:spPr>
            <a:xfrm>
              <a:off x="1599" y="3075"/>
              <a:ext cx="555" cy="249"/>
            </a:xfrm>
            <a:prstGeom prst="ellipse">
              <a:avLst/>
            </a:prstGeom>
            <a:solidFill>
              <a:srgbClr val="3399FF"/>
            </a:solidFill>
            <a:ln>
              <a:noFill/>
            </a:ln>
            <a:effectLst>
              <a:outerShdw dist="35921" dir="27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8" name="Google Shape;548;p21"/>
            <p:cNvSpPr/>
            <p:nvPr/>
          </p:nvSpPr>
          <p:spPr>
            <a:xfrm>
              <a:off x="715" y="3003"/>
              <a:ext cx="1141" cy="417"/>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49" name="Google Shape;549;p21"/>
            <p:cNvSpPr/>
            <p:nvPr/>
          </p:nvSpPr>
          <p:spPr>
            <a:xfrm>
              <a:off x="513" y="3219"/>
              <a:ext cx="586" cy="282"/>
            </a:xfrm>
            <a:prstGeom prst="ellipse">
              <a:avLst/>
            </a:prstGeom>
            <a:solidFill>
              <a:srgbClr val="3399FF"/>
            </a:solidFill>
            <a:ln>
              <a:noFill/>
            </a:ln>
            <a:effectLst>
              <a:outerShdw dist="113592" dir="20006097"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50" name="Google Shape;550;p21"/>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grpSp>
        <p:nvGrpSpPr>
          <p:cNvPr id="551" name="Google Shape;551;p21"/>
          <p:cNvGrpSpPr/>
          <p:nvPr/>
        </p:nvGrpSpPr>
        <p:grpSpPr>
          <a:xfrm>
            <a:off x="3982907" y="2869200"/>
            <a:ext cx="206052" cy="251857"/>
            <a:chOff x="4420" y="2719"/>
            <a:chExt cx="397" cy="571"/>
          </a:xfrm>
        </p:grpSpPr>
        <p:grpSp>
          <p:nvGrpSpPr>
            <p:cNvPr id="552" name="Google Shape;552;p21"/>
            <p:cNvGrpSpPr/>
            <p:nvPr/>
          </p:nvGrpSpPr>
          <p:grpSpPr>
            <a:xfrm>
              <a:off x="4562" y="3066"/>
              <a:ext cx="13" cy="70"/>
              <a:chOff x="4562" y="3066"/>
              <a:chExt cx="13" cy="70"/>
            </a:xfrm>
          </p:grpSpPr>
          <p:sp>
            <p:nvSpPr>
              <p:cNvPr id="553" name="Google Shape;553;p21"/>
              <p:cNvSpPr/>
              <p:nvPr/>
            </p:nvSpPr>
            <p:spPr>
              <a:xfrm>
                <a:off x="4562" y="3067"/>
                <a:ext cx="13" cy="69"/>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554" name="Google Shape;554;p21"/>
              <p:cNvCxnSpPr/>
              <p:nvPr/>
            </p:nvCxnSpPr>
            <p:spPr>
              <a:xfrm>
                <a:off x="4568" y="3066"/>
                <a:ext cx="1" cy="64"/>
              </a:xfrm>
              <a:prstGeom prst="straightConnector1">
                <a:avLst/>
              </a:prstGeom>
              <a:solidFill>
                <a:srgbClr val="00FF99"/>
              </a:solidFill>
              <a:ln w="9525" cap="flat" cmpd="sng">
                <a:solidFill>
                  <a:srgbClr val="000000"/>
                </a:solidFill>
                <a:prstDash val="solid"/>
                <a:round/>
                <a:headEnd type="none" w="med" len="med"/>
                <a:tailEnd type="none" w="med" len="med"/>
              </a:ln>
            </p:spPr>
          </p:cxnSp>
        </p:grpSp>
        <p:sp>
          <p:nvSpPr>
            <p:cNvPr id="555" name="Google Shape;555;p21"/>
            <p:cNvSpPr/>
            <p:nvPr/>
          </p:nvSpPr>
          <p:spPr>
            <a:xfrm>
              <a:off x="4503" y="3022"/>
              <a:ext cx="43" cy="112"/>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56" name="Google Shape;556;p21"/>
            <p:cNvSpPr/>
            <p:nvPr/>
          </p:nvSpPr>
          <p:spPr>
            <a:xfrm>
              <a:off x="4663" y="3044"/>
              <a:ext cx="28" cy="24"/>
            </a:xfrm>
            <a:custGeom>
              <a:avLst/>
              <a:gdLst/>
              <a:ahLst/>
              <a:cxnLst/>
              <a:rect l="l" t="t" r="r" b="b"/>
              <a:pathLst>
                <a:path w="113" h="95" extrusionOk="0">
                  <a:moveTo>
                    <a:pt x="0" y="0"/>
                  </a:moveTo>
                  <a:lnTo>
                    <a:pt x="0" y="95"/>
                  </a:lnTo>
                  <a:lnTo>
                    <a:pt x="113" y="95"/>
                  </a:lnTo>
                  <a:lnTo>
                    <a:pt x="113" y="19"/>
                  </a:lnTo>
                  <a:lnTo>
                    <a:pt x="0" y="0"/>
                  </a:lnTo>
                </a:path>
              </a:pathLst>
            </a:custGeom>
            <a:solidFill>
              <a:srgbClr val="00FF99"/>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57" name="Google Shape;557;p21"/>
            <p:cNvSpPr/>
            <p:nvPr/>
          </p:nvSpPr>
          <p:spPr>
            <a:xfrm>
              <a:off x="4604" y="3001"/>
              <a:ext cx="19" cy="21"/>
            </a:xfrm>
            <a:custGeom>
              <a:avLst/>
              <a:gdLst/>
              <a:ahLst/>
              <a:cxnLst/>
              <a:rect l="l" t="t" r="r" b="b"/>
              <a:pathLst>
                <a:path w="78" h="86" extrusionOk="0">
                  <a:moveTo>
                    <a:pt x="43" y="0"/>
                  </a:moveTo>
                  <a:lnTo>
                    <a:pt x="0" y="86"/>
                  </a:lnTo>
                  <a:lnTo>
                    <a:pt x="57" y="79"/>
                  </a:lnTo>
                  <a:lnTo>
                    <a:pt x="78" y="22"/>
                  </a:lnTo>
                  <a:lnTo>
                    <a:pt x="43"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58" name="Google Shape;558;p21"/>
            <p:cNvSpPr/>
            <p:nvPr/>
          </p:nvSpPr>
          <p:spPr>
            <a:xfrm>
              <a:off x="4570" y="3144"/>
              <a:ext cx="90" cy="7"/>
            </a:xfrm>
            <a:custGeom>
              <a:avLst/>
              <a:gdLst/>
              <a:ahLst/>
              <a:cxnLst/>
              <a:rect l="l" t="t" r="r" b="b"/>
              <a:pathLst>
                <a:path w="360" h="30" extrusionOk="0">
                  <a:moveTo>
                    <a:pt x="0" y="0"/>
                  </a:moveTo>
                  <a:lnTo>
                    <a:pt x="360" y="0"/>
                  </a:lnTo>
                  <a:lnTo>
                    <a:pt x="360" y="30"/>
                  </a:lnTo>
                  <a:lnTo>
                    <a:pt x="4" y="30"/>
                  </a:lnTo>
                  <a:lnTo>
                    <a:pt x="0"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59" name="Google Shape;559;p21"/>
            <p:cNvSpPr/>
            <p:nvPr/>
          </p:nvSpPr>
          <p:spPr>
            <a:xfrm>
              <a:off x="4502" y="2862"/>
              <a:ext cx="37" cy="46"/>
            </a:xfrm>
            <a:custGeom>
              <a:avLst/>
              <a:gdLst/>
              <a:ahLst/>
              <a:cxnLst/>
              <a:rect l="l" t="t" r="r" b="b"/>
              <a:pathLst>
                <a:path w="150" h="184" extrusionOk="0">
                  <a:moveTo>
                    <a:pt x="141" y="0"/>
                  </a:moveTo>
                  <a:lnTo>
                    <a:pt x="1" y="131"/>
                  </a:lnTo>
                  <a:lnTo>
                    <a:pt x="0" y="184"/>
                  </a:lnTo>
                  <a:lnTo>
                    <a:pt x="150" y="60"/>
                  </a:lnTo>
                  <a:lnTo>
                    <a:pt x="141"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60" name="Google Shape;560;p21"/>
            <p:cNvSpPr/>
            <p:nvPr/>
          </p:nvSpPr>
          <p:spPr>
            <a:xfrm>
              <a:off x="4492" y="2741"/>
              <a:ext cx="57" cy="394"/>
            </a:xfrm>
            <a:custGeom>
              <a:avLst/>
              <a:gdLst/>
              <a:ahLst/>
              <a:cxnLst/>
              <a:rect l="l" t="t" r="r" b="b"/>
              <a:pathLst>
                <a:path w="228" h="1575" extrusionOk="0">
                  <a:moveTo>
                    <a:pt x="228" y="0"/>
                  </a:moveTo>
                  <a:lnTo>
                    <a:pt x="0" y="93"/>
                  </a:lnTo>
                  <a:lnTo>
                    <a:pt x="0" y="1575"/>
                  </a:lnTo>
                  <a:lnTo>
                    <a:pt x="42" y="1575"/>
                  </a:lnTo>
                  <a:lnTo>
                    <a:pt x="42" y="228"/>
                  </a:lnTo>
                  <a:lnTo>
                    <a:pt x="228" y="150"/>
                  </a:lnTo>
                  <a:lnTo>
                    <a:pt x="228"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61" name="Google Shape;561;p21"/>
            <p:cNvSpPr/>
            <p:nvPr/>
          </p:nvSpPr>
          <p:spPr>
            <a:xfrm>
              <a:off x="4490" y="3135"/>
              <a:ext cx="327" cy="85"/>
            </a:xfrm>
            <a:custGeom>
              <a:avLst/>
              <a:gdLst/>
              <a:ahLst/>
              <a:cxnLst/>
              <a:rect l="l" t="t" r="r" b="b"/>
              <a:pathLst>
                <a:path w="1306" h="344" extrusionOk="0">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62" name="Google Shape;562;p21"/>
            <p:cNvSpPr/>
            <p:nvPr/>
          </p:nvSpPr>
          <p:spPr>
            <a:xfrm>
              <a:off x="4491" y="3193"/>
              <a:ext cx="240" cy="26"/>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563" name="Google Shape;563;p21"/>
            <p:cNvCxnSpPr/>
            <p:nvPr/>
          </p:nvCxnSpPr>
          <p:spPr>
            <a:xfrm>
              <a:off x="4479" y="3015"/>
              <a:ext cx="1" cy="50"/>
            </a:xfrm>
            <a:prstGeom prst="straightConnector1">
              <a:avLst/>
            </a:prstGeom>
            <a:solidFill>
              <a:srgbClr val="00FF99"/>
            </a:solidFill>
            <a:ln w="9525" cap="flat" cmpd="sng">
              <a:solidFill>
                <a:srgbClr val="000000"/>
              </a:solidFill>
              <a:prstDash val="solid"/>
              <a:round/>
              <a:headEnd type="none" w="med" len="med"/>
              <a:tailEnd type="none" w="med" len="med"/>
            </a:ln>
          </p:spPr>
        </p:cxnSp>
        <p:sp>
          <p:nvSpPr>
            <p:cNvPr id="564" name="Google Shape;564;p21"/>
            <p:cNvSpPr/>
            <p:nvPr/>
          </p:nvSpPr>
          <p:spPr>
            <a:xfrm>
              <a:off x="4471" y="3065"/>
              <a:ext cx="21" cy="25"/>
            </a:xfrm>
            <a:custGeom>
              <a:avLst/>
              <a:gdLst/>
              <a:ahLst/>
              <a:cxnLst/>
              <a:rect l="l" t="t" r="r" b="b"/>
              <a:pathLst>
                <a:path w="85" h="99" extrusionOk="0">
                  <a:moveTo>
                    <a:pt x="0" y="99"/>
                  </a:moveTo>
                  <a:lnTo>
                    <a:pt x="0" y="0"/>
                  </a:lnTo>
                  <a:lnTo>
                    <a:pt x="85" y="0"/>
                  </a:lnTo>
                  <a:lnTo>
                    <a:pt x="85" y="35"/>
                  </a:lnTo>
                  <a:lnTo>
                    <a:pt x="28" y="35"/>
                  </a:lnTo>
                  <a:lnTo>
                    <a:pt x="28" y="99"/>
                  </a:lnTo>
                  <a:lnTo>
                    <a:pt x="0" y="99"/>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65" name="Google Shape;565;p21"/>
            <p:cNvSpPr/>
            <p:nvPr/>
          </p:nvSpPr>
          <p:spPr>
            <a:xfrm>
              <a:off x="4590" y="3047"/>
              <a:ext cx="72" cy="104"/>
            </a:xfrm>
            <a:custGeom>
              <a:avLst/>
              <a:gdLst/>
              <a:ahLst/>
              <a:cxnLst/>
              <a:rect l="l" t="t" r="r" b="b"/>
              <a:pathLst>
                <a:path w="290" h="415" extrusionOk="0">
                  <a:moveTo>
                    <a:pt x="0" y="0"/>
                  </a:moveTo>
                  <a:lnTo>
                    <a:pt x="290" y="415"/>
                  </a:lnTo>
                  <a:lnTo>
                    <a:pt x="248" y="406"/>
                  </a:lnTo>
                  <a:lnTo>
                    <a:pt x="0" y="57"/>
                  </a:lnTo>
                  <a:lnTo>
                    <a:pt x="0"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66" name="Google Shape;566;p21"/>
            <p:cNvSpPr/>
            <p:nvPr/>
          </p:nvSpPr>
          <p:spPr>
            <a:xfrm>
              <a:off x="4433" y="3106"/>
              <a:ext cx="57" cy="114"/>
            </a:xfrm>
            <a:custGeom>
              <a:avLst/>
              <a:gdLst/>
              <a:ahLst/>
              <a:cxnLst/>
              <a:rect l="l" t="t" r="r" b="b"/>
              <a:pathLst>
                <a:path w="227" h="458" extrusionOk="0">
                  <a:moveTo>
                    <a:pt x="170" y="0"/>
                  </a:moveTo>
                  <a:lnTo>
                    <a:pt x="0" y="171"/>
                  </a:lnTo>
                  <a:lnTo>
                    <a:pt x="0" y="458"/>
                  </a:lnTo>
                  <a:lnTo>
                    <a:pt x="227" y="458"/>
                  </a:lnTo>
                  <a:lnTo>
                    <a:pt x="227" y="114"/>
                  </a:lnTo>
                  <a:lnTo>
                    <a:pt x="170"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67" name="Google Shape;567;p21"/>
            <p:cNvSpPr/>
            <p:nvPr/>
          </p:nvSpPr>
          <p:spPr>
            <a:xfrm>
              <a:off x="4420" y="3276"/>
              <a:ext cx="395" cy="14"/>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68" name="Google Shape;568;p21"/>
            <p:cNvSpPr/>
            <p:nvPr/>
          </p:nvSpPr>
          <p:spPr>
            <a:xfrm>
              <a:off x="4420" y="3250"/>
              <a:ext cx="395" cy="24"/>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69" name="Google Shape;569;p21"/>
            <p:cNvSpPr/>
            <p:nvPr/>
          </p:nvSpPr>
          <p:spPr>
            <a:xfrm>
              <a:off x="4420" y="3221"/>
              <a:ext cx="395" cy="27"/>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70" name="Google Shape;570;p21"/>
            <p:cNvSpPr/>
            <p:nvPr/>
          </p:nvSpPr>
          <p:spPr>
            <a:xfrm>
              <a:off x="4763" y="3200"/>
              <a:ext cx="41" cy="12"/>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71" name="Google Shape;571;p21"/>
            <p:cNvSpPr/>
            <p:nvPr/>
          </p:nvSpPr>
          <p:spPr>
            <a:xfrm>
              <a:off x="4462" y="3092"/>
              <a:ext cx="28" cy="29"/>
            </a:xfrm>
            <a:prstGeom prst="ellipse">
              <a:avLst/>
            </a:pr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72" name="Google Shape;572;p21"/>
            <p:cNvSpPr/>
            <p:nvPr/>
          </p:nvSpPr>
          <p:spPr>
            <a:xfrm>
              <a:off x="4562" y="3036"/>
              <a:ext cx="27" cy="26"/>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73" name="Google Shape;573;p21"/>
            <p:cNvSpPr/>
            <p:nvPr/>
          </p:nvSpPr>
          <p:spPr>
            <a:xfrm>
              <a:off x="4547" y="3021"/>
              <a:ext cx="114" cy="114"/>
            </a:xfrm>
            <a:custGeom>
              <a:avLst/>
              <a:gdLst/>
              <a:ahLst/>
              <a:cxnLst/>
              <a:rect l="l" t="t" r="r" b="b"/>
              <a:pathLst>
                <a:path w="454" h="455" extrusionOk="0">
                  <a:moveTo>
                    <a:pt x="57" y="455"/>
                  </a:moveTo>
                  <a:lnTo>
                    <a:pt x="57" y="57"/>
                  </a:lnTo>
                  <a:lnTo>
                    <a:pt x="454" y="57"/>
                  </a:lnTo>
                  <a:lnTo>
                    <a:pt x="454" y="0"/>
                  </a:lnTo>
                  <a:lnTo>
                    <a:pt x="0" y="0"/>
                  </a:lnTo>
                  <a:lnTo>
                    <a:pt x="0" y="455"/>
                  </a:lnTo>
                  <a:lnTo>
                    <a:pt x="57" y="455"/>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nvGrpSpPr>
            <p:cNvPr id="574" name="Google Shape;574;p21"/>
            <p:cNvGrpSpPr/>
            <p:nvPr/>
          </p:nvGrpSpPr>
          <p:grpSpPr>
            <a:xfrm>
              <a:off x="4455" y="2913"/>
              <a:ext cx="126" cy="116"/>
              <a:chOff x="4455" y="2913"/>
              <a:chExt cx="126" cy="116"/>
            </a:xfrm>
          </p:grpSpPr>
          <p:sp>
            <p:nvSpPr>
              <p:cNvPr id="575" name="Google Shape;575;p21"/>
              <p:cNvSpPr/>
              <p:nvPr/>
            </p:nvSpPr>
            <p:spPr>
              <a:xfrm>
                <a:off x="4465" y="2913"/>
                <a:ext cx="116" cy="116"/>
              </a:xfrm>
              <a:prstGeom prst="ellipse">
                <a:avLst/>
              </a:pr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76" name="Google Shape;576;p21"/>
              <p:cNvSpPr/>
              <p:nvPr/>
            </p:nvSpPr>
            <p:spPr>
              <a:xfrm>
                <a:off x="4455" y="2913"/>
                <a:ext cx="115" cy="116"/>
              </a:xfrm>
              <a:prstGeom prst="ellipse">
                <a:avLst/>
              </a:pr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grpSp>
          <p:nvGrpSpPr>
            <p:cNvPr id="577" name="Google Shape;577;p21"/>
            <p:cNvGrpSpPr/>
            <p:nvPr/>
          </p:nvGrpSpPr>
          <p:grpSpPr>
            <a:xfrm>
              <a:off x="4504" y="3136"/>
              <a:ext cx="43" cy="112"/>
              <a:chOff x="4504" y="3136"/>
              <a:chExt cx="43" cy="112"/>
            </a:xfrm>
          </p:grpSpPr>
          <p:sp>
            <p:nvSpPr>
              <p:cNvPr id="578" name="Google Shape;578;p21"/>
              <p:cNvSpPr/>
              <p:nvPr/>
            </p:nvSpPr>
            <p:spPr>
              <a:xfrm>
                <a:off x="4505" y="3136"/>
                <a:ext cx="41" cy="112"/>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nvGrpSpPr>
              <p:cNvPr id="579" name="Google Shape;579;p21"/>
              <p:cNvGrpSpPr/>
              <p:nvPr/>
            </p:nvGrpSpPr>
            <p:grpSpPr>
              <a:xfrm>
                <a:off x="4504" y="3149"/>
                <a:ext cx="43" cy="87"/>
                <a:chOff x="4504" y="3149"/>
                <a:chExt cx="43" cy="87"/>
              </a:xfrm>
            </p:grpSpPr>
            <p:cxnSp>
              <p:nvCxnSpPr>
                <p:cNvPr id="580" name="Google Shape;580;p21"/>
                <p:cNvCxnSpPr/>
                <p:nvPr/>
              </p:nvCxnSpPr>
              <p:spPr>
                <a:xfrm>
                  <a:off x="4504" y="3163"/>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581" name="Google Shape;581;p21"/>
                <p:cNvCxnSpPr/>
                <p:nvPr/>
              </p:nvCxnSpPr>
              <p:spPr>
                <a:xfrm>
                  <a:off x="4504" y="3206"/>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582" name="Google Shape;582;p21"/>
                <p:cNvCxnSpPr/>
                <p:nvPr/>
              </p:nvCxnSpPr>
              <p:spPr>
                <a:xfrm>
                  <a:off x="4504" y="3192"/>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583" name="Google Shape;583;p21"/>
                <p:cNvCxnSpPr/>
                <p:nvPr/>
              </p:nvCxnSpPr>
              <p:spPr>
                <a:xfrm>
                  <a:off x="4504" y="3178"/>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584" name="Google Shape;584;p21"/>
                <p:cNvCxnSpPr/>
                <p:nvPr/>
              </p:nvCxnSpPr>
              <p:spPr>
                <a:xfrm>
                  <a:off x="4504" y="3149"/>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585" name="Google Shape;585;p21"/>
                <p:cNvCxnSpPr/>
                <p:nvPr/>
              </p:nvCxnSpPr>
              <p:spPr>
                <a:xfrm>
                  <a:off x="4504" y="3220"/>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586" name="Google Shape;586;p21"/>
                <p:cNvCxnSpPr/>
                <p:nvPr/>
              </p:nvCxnSpPr>
              <p:spPr>
                <a:xfrm>
                  <a:off x="4504" y="3235"/>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grpSp>
        </p:grpSp>
        <p:sp>
          <p:nvSpPr>
            <p:cNvPr id="587" name="Google Shape;587;p21"/>
            <p:cNvSpPr/>
            <p:nvPr/>
          </p:nvSpPr>
          <p:spPr>
            <a:xfrm>
              <a:off x="4775" y="3164"/>
              <a:ext cx="12" cy="27"/>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88" name="Google Shape;588;p21"/>
            <p:cNvSpPr/>
            <p:nvPr/>
          </p:nvSpPr>
          <p:spPr>
            <a:xfrm>
              <a:off x="4696" y="2871"/>
              <a:ext cx="32" cy="55"/>
            </a:xfrm>
            <a:custGeom>
              <a:avLst/>
              <a:gdLst/>
              <a:ahLst/>
              <a:cxnLst/>
              <a:rect l="l" t="t" r="r" b="b"/>
              <a:pathLst>
                <a:path w="129" h="221" extrusionOk="0">
                  <a:moveTo>
                    <a:pt x="107" y="0"/>
                  </a:moveTo>
                  <a:lnTo>
                    <a:pt x="0" y="185"/>
                  </a:lnTo>
                  <a:lnTo>
                    <a:pt x="21" y="221"/>
                  </a:lnTo>
                  <a:lnTo>
                    <a:pt x="129" y="7"/>
                  </a:lnTo>
                  <a:lnTo>
                    <a:pt x="107"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89" name="Google Shape;589;p21"/>
            <p:cNvSpPr/>
            <p:nvPr/>
          </p:nvSpPr>
          <p:spPr>
            <a:xfrm>
              <a:off x="4657" y="2848"/>
              <a:ext cx="62" cy="16"/>
            </a:xfrm>
            <a:custGeom>
              <a:avLst/>
              <a:gdLst/>
              <a:ahLst/>
              <a:cxnLst/>
              <a:rect l="l" t="t" r="r" b="b"/>
              <a:pathLst>
                <a:path w="249" h="66" extrusionOk="0">
                  <a:moveTo>
                    <a:pt x="241" y="0"/>
                  </a:moveTo>
                  <a:lnTo>
                    <a:pt x="0" y="36"/>
                  </a:lnTo>
                  <a:lnTo>
                    <a:pt x="35" y="66"/>
                  </a:lnTo>
                  <a:lnTo>
                    <a:pt x="249" y="22"/>
                  </a:lnTo>
                  <a:lnTo>
                    <a:pt x="241"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0" name="Google Shape;590;p21"/>
            <p:cNvSpPr/>
            <p:nvPr/>
          </p:nvSpPr>
          <p:spPr>
            <a:xfrm>
              <a:off x="4516" y="2720"/>
              <a:ext cx="233" cy="367"/>
            </a:xfrm>
            <a:custGeom>
              <a:avLst/>
              <a:gdLst/>
              <a:ahLst/>
              <a:cxnLst/>
              <a:rect l="l" t="t" r="r" b="b"/>
              <a:pathLst>
                <a:path w="931" h="1469" extrusionOk="0">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1" name="Google Shape;591;p21"/>
            <p:cNvSpPr/>
            <p:nvPr/>
          </p:nvSpPr>
          <p:spPr>
            <a:xfrm>
              <a:off x="4529" y="2719"/>
              <a:ext cx="220" cy="364"/>
            </a:xfrm>
            <a:custGeom>
              <a:avLst/>
              <a:gdLst/>
              <a:ahLst/>
              <a:cxnLst/>
              <a:rect l="l" t="t" r="r" b="b"/>
              <a:pathLst>
                <a:path w="876" h="1455" extrusionOk="0">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2" name="Google Shape;592;p21"/>
            <p:cNvSpPr/>
            <p:nvPr/>
          </p:nvSpPr>
          <p:spPr>
            <a:xfrm>
              <a:off x="4537" y="2812"/>
              <a:ext cx="216" cy="16"/>
            </a:xfrm>
            <a:custGeom>
              <a:avLst/>
              <a:gdLst/>
              <a:ahLst/>
              <a:cxnLst/>
              <a:rect l="l" t="t" r="r" b="b"/>
              <a:pathLst>
                <a:path w="862" h="64" extrusionOk="0">
                  <a:moveTo>
                    <a:pt x="0" y="0"/>
                  </a:moveTo>
                  <a:lnTo>
                    <a:pt x="862" y="36"/>
                  </a:lnTo>
                  <a:lnTo>
                    <a:pt x="855" y="64"/>
                  </a:lnTo>
                  <a:lnTo>
                    <a:pt x="3" y="28"/>
                  </a:lnTo>
                  <a:lnTo>
                    <a:pt x="0"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3" name="Google Shape;593;p21"/>
            <p:cNvSpPr/>
            <p:nvPr/>
          </p:nvSpPr>
          <p:spPr>
            <a:xfrm>
              <a:off x="4685" y="2860"/>
              <a:ext cx="77" cy="190"/>
            </a:xfrm>
            <a:custGeom>
              <a:avLst/>
              <a:gdLst/>
              <a:ahLst/>
              <a:cxnLst/>
              <a:rect l="l" t="t" r="r" b="b"/>
              <a:pathLst>
                <a:path w="306" h="760" extrusionOk="0">
                  <a:moveTo>
                    <a:pt x="271" y="16"/>
                  </a:moveTo>
                  <a:lnTo>
                    <a:pt x="0" y="742"/>
                  </a:lnTo>
                  <a:lnTo>
                    <a:pt x="25" y="760"/>
                  </a:lnTo>
                  <a:lnTo>
                    <a:pt x="306" y="0"/>
                  </a:lnTo>
                  <a:lnTo>
                    <a:pt x="271" y="16"/>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4" name="Google Shape;594;p21"/>
            <p:cNvSpPr/>
            <p:nvPr/>
          </p:nvSpPr>
          <p:spPr>
            <a:xfrm>
              <a:off x="4712" y="2823"/>
              <a:ext cx="63" cy="52"/>
            </a:xfrm>
            <a:custGeom>
              <a:avLst/>
              <a:gdLst/>
              <a:ahLst/>
              <a:cxnLst/>
              <a:rect l="l" t="t" r="r" b="b"/>
              <a:pathLst>
                <a:path w="252" h="208" extrusionOk="0">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5" name="Google Shape;595;p21"/>
            <p:cNvSpPr/>
            <p:nvPr/>
          </p:nvSpPr>
          <p:spPr>
            <a:xfrm>
              <a:off x="4749" y="2816"/>
              <a:ext cx="35" cy="49"/>
            </a:xfrm>
            <a:custGeom>
              <a:avLst/>
              <a:gdLst/>
              <a:ahLst/>
              <a:cxnLst/>
              <a:rect l="l" t="t" r="r" b="b"/>
              <a:pathLst>
                <a:path w="141" h="194" extrusionOk="0">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6" name="Google Shape;596;p21"/>
            <p:cNvSpPr/>
            <p:nvPr/>
          </p:nvSpPr>
          <p:spPr>
            <a:xfrm>
              <a:off x="4758" y="2819"/>
              <a:ext cx="43" cy="35"/>
            </a:xfrm>
            <a:custGeom>
              <a:avLst/>
              <a:gdLst/>
              <a:ahLst/>
              <a:cxnLst/>
              <a:rect l="l" t="t" r="r" b="b"/>
              <a:pathLst>
                <a:path w="173" h="139" extrusionOk="0">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7" name="Google Shape;597;p21"/>
            <p:cNvSpPr/>
            <p:nvPr/>
          </p:nvSpPr>
          <p:spPr>
            <a:xfrm>
              <a:off x="4725" y="2836"/>
              <a:ext cx="19" cy="35"/>
            </a:xfrm>
            <a:custGeom>
              <a:avLst/>
              <a:gdLst/>
              <a:ahLst/>
              <a:cxnLst/>
              <a:rect l="l" t="t" r="r" b="b"/>
              <a:pathLst>
                <a:path w="74" h="140" extrusionOk="0">
                  <a:moveTo>
                    <a:pt x="5" y="0"/>
                  </a:moveTo>
                  <a:lnTo>
                    <a:pt x="0" y="23"/>
                  </a:lnTo>
                  <a:lnTo>
                    <a:pt x="0" y="43"/>
                  </a:lnTo>
                  <a:lnTo>
                    <a:pt x="6" y="68"/>
                  </a:lnTo>
                  <a:lnTo>
                    <a:pt x="12" y="89"/>
                  </a:lnTo>
                  <a:lnTo>
                    <a:pt x="27" y="109"/>
                  </a:lnTo>
                  <a:lnTo>
                    <a:pt x="41" y="122"/>
                  </a:lnTo>
                  <a:lnTo>
                    <a:pt x="52" y="129"/>
                  </a:lnTo>
                  <a:lnTo>
                    <a:pt x="62" y="134"/>
                  </a:lnTo>
                  <a:lnTo>
                    <a:pt x="74" y="140"/>
                  </a:lnTo>
                </a:path>
              </a:pathLst>
            </a:custGeom>
            <a:solidFill>
              <a:srgbClr val="00FF99"/>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598" name="Google Shape;598;p21"/>
            <p:cNvSpPr/>
            <p:nvPr/>
          </p:nvSpPr>
          <p:spPr>
            <a:xfrm>
              <a:off x="4737" y="2831"/>
              <a:ext cx="18" cy="35"/>
            </a:xfrm>
            <a:custGeom>
              <a:avLst/>
              <a:gdLst/>
              <a:ahLst/>
              <a:cxnLst/>
              <a:rect l="l" t="t" r="r" b="b"/>
              <a:pathLst>
                <a:path w="74" h="140" extrusionOk="0">
                  <a:moveTo>
                    <a:pt x="5" y="0"/>
                  </a:moveTo>
                  <a:lnTo>
                    <a:pt x="0" y="23"/>
                  </a:lnTo>
                  <a:lnTo>
                    <a:pt x="0" y="43"/>
                  </a:lnTo>
                  <a:lnTo>
                    <a:pt x="6" y="68"/>
                  </a:lnTo>
                  <a:lnTo>
                    <a:pt x="12" y="89"/>
                  </a:lnTo>
                  <a:lnTo>
                    <a:pt x="27" y="108"/>
                  </a:lnTo>
                  <a:lnTo>
                    <a:pt x="41" y="122"/>
                  </a:lnTo>
                  <a:lnTo>
                    <a:pt x="52" y="129"/>
                  </a:lnTo>
                  <a:lnTo>
                    <a:pt x="62" y="134"/>
                  </a:lnTo>
                  <a:lnTo>
                    <a:pt x="74" y="140"/>
                  </a:lnTo>
                </a:path>
              </a:pathLst>
            </a:custGeom>
            <a:solidFill>
              <a:srgbClr val="00FF99"/>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pic>
        <p:nvPicPr>
          <p:cNvPr id="599" name="Google Shape;599;p21"/>
          <p:cNvPicPr preferRelativeResize="0"/>
          <p:nvPr/>
        </p:nvPicPr>
        <p:blipFill rotWithShape="1">
          <a:blip r:embed="rId4">
            <a:alphaModFix/>
          </a:blip>
          <a:srcRect/>
          <a:stretch/>
        </p:blipFill>
        <p:spPr>
          <a:xfrm>
            <a:off x="4561867" y="2577801"/>
            <a:ext cx="498602" cy="180073"/>
          </a:xfrm>
          <a:prstGeom prst="rect">
            <a:avLst/>
          </a:prstGeom>
          <a:noFill/>
          <a:ln>
            <a:noFill/>
          </a:ln>
        </p:spPr>
      </p:pic>
      <p:pic>
        <p:nvPicPr>
          <p:cNvPr id="600" name="Google Shape;600;p21"/>
          <p:cNvPicPr preferRelativeResize="0"/>
          <p:nvPr/>
        </p:nvPicPr>
        <p:blipFill rotWithShape="1">
          <a:blip r:embed="rId3">
            <a:alphaModFix/>
          </a:blip>
          <a:srcRect/>
          <a:stretch/>
        </p:blipFill>
        <p:spPr>
          <a:xfrm>
            <a:off x="5623098" y="3086007"/>
            <a:ext cx="262506" cy="144859"/>
          </a:xfrm>
          <a:prstGeom prst="rect">
            <a:avLst/>
          </a:prstGeom>
          <a:noFill/>
          <a:ln>
            <a:noFill/>
          </a:ln>
        </p:spPr>
      </p:pic>
      <p:pic>
        <p:nvPicPr>
          <p:cNvPr id="601" name="Google Shape;601;p21"/>
          <p:cNvPicPr preferRelativeResize="0"/>
          <p:nvPr/>
        </p:nvPicPr>
        <p:blipFill rotWithShape="1">
          <a:blip r:embed="rId3">
            <a:alphaModFix/>
          </a:blip>
          <a:srcRect/>
          <a:stretch/>
        </p:blipFill>
        <p:spPr>
          <a:xfrm>
            <a:off x="4444220" y="2142425"/>
            <a:ext cx="262506" cy="144858"/>
          </a:xfrm>
          <a:prstGeom prst="rect">
            <a:avLst/>
          </a:prstGeom>
          <a:noFill/>
          <a:ln>
            <a:noFill/>
          </a:ln>
        </p:spPr>
      </p:pic>
      <p:grpSp>
        <p:nvGrpSpPr>
          <p:cNvPr id="602" name="Google Shape;602;p21"/>
          <p:cNvGrpSpPr/>
          <p:nvPr/>
        </p:nvGrpSpPr>
        <p:grpSpPr>
          <a:xfrm flipH="1">
            <a:off x="5769515" y="2906015"/>
            <a:ext cx="206052" cy="251857"/>
            <a:chOff x="4420" y="2719"/>
            <a:chExt cx="397" cy="571"/>
          </a:xfrm>
        </p:grpSpPr>
        <p:grpSp>
          <p:nvGrpSpPr>
            <p:cNvPr id="603" name="Google Shape;603;p21"/>
            <p:cNvGrpSpPr/>
            <p:nvPr/>
          </p:nvGrpSpPr>
          <p:grpSpPr>
            <a:xfrm>
              <a:off x="4562" y="3066"/>
              <a:ext cx="13" cy="70"/>
              <a:chOff x="4562" y="3066"/>
              <a:chExt cx="13" cy="70"/>
            </a:xfrm>
          </p:grpSpPr>
          <p:sp>
            <p:nvSpPr>
              <p:cNvPr id="604" name="Google Shape;604;p21"/>
              <p:cNvSpPr/>
              <p:nvPr/>
            </p:nvSpPr>
            <p:spPr>
              <a:xfrm>
                <a:off x="4562" y="3067"/>
                <a:ext cx="13" cy="69"/>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605" name="Google Shape;605;p21"/>
              <p:cNvCxnSpPr/>
              <p:nvPr/>
            </p:nvCxnSpPr>
            <p:spPr>
              <a:xfrm>
                <a:off x="4568" y="3066"/>
                <a:ext cx="1" cy="64"/>
              </a:xfrm>
              <a:prstGeom prst="straightConnector1">
                <a:avLst/>
              </a:prstGeom>
              <a:solidFill>
                <a:srgbClr val="00FF99"/>
              </a:solidFill>
              <a:ln w="9525" cap="flat" cmpd="sng">
                <a:solidFill>
                  <a:srgbClr val="000000"/>
                </a:solidFill>
                <a:prstDash val="solid"/>
                <a:round/>
                <a:headEnd type="none" w="med" len="med"/>
                <a:tailEnd type="none" w="med" len="med"/>
              </a:ln>
            </p:spPr>
          </p:cxnSp>
        </p:grpSp>
        <p:sp>
          <p:nvSpPr>
            <p:cNvPr id="606" name="Google Shape;606;p21"/>
            <p:cNvSpPr/>
            <p:nvPr/>
          </p:nvSpPr>
          <p:spPr>
            <a:xfrm>
              <a:off x="4503" y="3022"/>
              <a:ext cx="43" cy="112"/>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07" name="Google Shape;607;p21"/>
            <p:cNvSpPr/>
            <p:nvPr/>
          </p:nvSpPr>
          <p:spPr>
            <a:xfrm>
              <a:off x="4663" y="3044"/>
              <a:ext cx="28" cy="24"/>
            </a:xfrm>
            <a:custGeom>
              <a:avLst/>
              <a:gdLst/>
              <a:ahLst/>
              <a:cxnLst/>
              <a:rect l="l" t="t" r="r" b="b"/>
              <a:pathLst>
                <a:path w="113" h="95" extrusionOk="0">
                  <a:moveTo>
                    <a:pt x="0" y="0"/>
                  </a:moveTo>
                  <a:lnTo>
                    <a:pt x="0" y="95"/>
                  </a:lnTo>
                  <a:lnTo>
                    <a:pt x="113" y="95"/>
                  </a:lnTo>
                  <a:lnTo>
                    <a:pt x="113" y="19"/>
                  </a:lnTo>
                  <a:lnTo>
                    <a:pt x="0" y="0"/>
                  </a:lnTo>
                </a:path>
              </a:pathLst>
            </a:custGeom>
            <a:solidFill>
              <a:srgbClr val="00FF99"/>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08" name="Google Shape;608;p21"/>
            <p:cNvSpPr/>
            <p:nvPr/>
          </p:nvSpPr>
          <p:spPr>
            <a:xfrm>
              <a:off x="4604" y="3001"/>
              <a:ext cx="19" cy="21"/>
            </a:xfrm>
            <a:custGeom>
              <a:avLst/>
              <a:gdLst/>
              <a:ahLst/>
              <a:cxnLst/>
              <a:rect l="l" t="t" r="r" b="b"/>
              <a:pathLst>
                <a:path w="78" h="86" extrusionOk="0">
                  <a:moveTo>
                    <a:pt x="43" y="0"/>
                  </a:moveTo>
                  <a:lnTo>
                    <a:pt x="0" y="86"/>
                  </a:lnTo>
                  <a:lnTo>
                    <a:pt x="57" y="79"/>
                  </a:lnTo>
                  <a:lnTo>
                    <a:pt x="78" y="22"/>
                  </a:lnTo>
                  <a:lnTo>
                    <a:pt x="43"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09" name="Google Shape;609;p21"/>
            <p:cNvSpPr/>
            <p:nvPr/>
          </p:nvSpPr>
          <p:spPr>
            <a:xfrm>
              <a:off x="4570" y="3144"/>
              <a:ext cx="90" cy="7"/>
            </a:xfrm>
            <a:custGeom>
              <a:avLst/>
              <a:gdLst/>
              <a:ahLst/>
              <a:cxnLst/>
              <a:rect l="l" t="t" r="r" b="b"/>
              <a:pathLst>
                <a:path w="360" h="30" extrusionOk="0">
                  <a:moveTo>
                    <a:pt x="0" y="0"/>
                  </a:moveTo>
                  <a:lnTo>
                    <a:pt x="360" y="0"/>
                  </a:lnTo>
                  <a:lnTo>
                    <a:pt x="360" y="30"/>
                  </a:lnTo>
                  <a:lnTo>
                    <a:pt x="4" y="30"/>
                  </a:lnTo>
                  <a:lnTo>
                    <a:pt x="0"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10" name="Google Shape;610;p21"/>
            <p:cNvSpPr/>
            <p:nvPr/>
          </p:nvSpPr>
          <p:spPr>
            <a:xfrm>
              <a:off x="4502" y="2862"/>
              <a:ext cx="37" cy="46"/>
            </a:xfrm>
            <a:custGeom>
              <a:avLst/>
              <a:gdLst/>
              <a:ahLst/>
              <a:cxnLst/>
              <a:rect l="l" t="t" r="r" b="b"/>
              <a:pathLst>
                <a:path w="150" h="184" extrusionOk="0">
                  <a:moveTo>
                    <a:pt x="141" y="0"/>
                  </a:moveTo>
                  <a:lnTo>
                    <a:pt x="1" y="131"/>
                  </a:lnTo>
                  <a:lnTo>
                    <a:pt x="0" y="184"/>
                  </a:lnTo>
                  <a:lnTo>
                    <a:pt x="150" y="60"/>
                  </a:lnTo>
                  <a:lnTo>
                    <a:pt x="141"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11" name="Google Shape;611;p21"/>
            <p:cNvSpPr/>
            <p:nvPr/>
          </p:nvSpPr>
          <p:spPr>
            <a:xfrm>
              <a:off x="4492" y="2741"/>
              <a:ext cx="57" cy="394"/>
            </a:xfrm>
            <a:custGeom>
              <a:avLst/>
              <a:gdLst/>
              <a:ahLst/>
              <a:cxnLst/>
              <a:rect l="l" t="t" r="r" b="b"/>
              <a:pathLst>
                <a:path w="228" h="1575" extrusionOk="0">
                  <a:moveTo>
                    <a:pt x="228" y="0"/>
                  </a:moveTo>
                  <a:lnTo>
                    <a:pt x="0" y="93"/>
                  </a:lnTo>
                  <a:lnTo>
                    <a:pt x="0" y="1575"/>
                  </a:lnTo>
                  <a:lnTo>
                    <a:pt x="42" y="1575"/>
                  </a:lnTo>
                  <a:lnTo>
                    <a:pt x="42" y="228"/>
                  </a:lnTo>
                  <a:lnTo>
                    <a:pt x="228" y="150"/>
                  </a:lnTo>
                  <a:lnTo>
                    <a:pt x="228"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12" name="Google Shape;612;p21"/>
            <p:cNvSpPr/>
            <p:nvPr/>
          </p:nvSpPr>
          <p:spPr>
            <a:xfrm>
              <a:off x="4490" y="3135"/>
              <a:ext cx="327" cy="85"/>
            </a:xfrm>
            <a:custGeom>
              <a:avLst/>
              <a:gdLst/>
              <a:ahLst/>
              <a:cxnLst/>
              <a:rect l="l" t="t" r="r" b="b"/>
              <a:pathLst>
                <a:path w="1306" h="344" extrusionOk="0">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13" name="Google Shape;613;p21"/>
            <p:cNvSpPr/>
            <p:nvPr/>
          </p:nvSpPr>
          <p:spPr>
            <a:xfrm>
              <a:off x="4491" y="3193"/>
              <a:ext cx="240" cy="26"/>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614" name="Google Shape;614;p21"/>
            <p:cNvCxnSpPr/>
            <p:nvPr/>
          </p:nvCxnSpPr>
          <p:spPr>
            <a:xfrm>
              <a:off x="4479" y="3015"/>
              <a:ext cx="1" cy="50"/>
            </a:xfrm>
            <a:prstGeom prst="straightConnector1">
              <a:avLst/>
            </a:prstGeom>
            <a:solidFill>
              <a:srgbClr val="00FF99"/>
            </a:solidFill>
            <a:ln w="9525" cap="flat" cmpd="sng">
              <a:solidFill>
                <a:srgbClr val="000000"/>
              </a:solidFill>
              <a:prstDash val="solid"/>
              <a:round/>
              <a:headEnd type="none" w="med" len="med"/>
              <a:tailEnd type="none" w="med" len="med"/>
            </a:ln>
          </p:spPr>
        </p:cxnSp>
        <p:sp>
          <p:nvSpPr>
            <p:cNvPr id="615" name="Google Shape;615;p21"/>
            <p:cNvSpPr/>
            <p:nvPr/>
          </p:nvSpPr>
          <p:spPr>
            <a:xfrm>
              <a:off x="4471" y="3065"/>
              <a:ext cx="21" cy="25"/>
            </a:xfrm>
            <a:custGeom>
              <a:avLst/>
              <a:gdLst/>
              <a:ahLst/>
              <a:cxnLst/>
              <a:rect l="l" t="t" r="r" b="b"/>
              <a:pathLst>
                <a:path w="85" h="99" extrusionOk="0">
                  <a:moveTo>
                    <a:pt x="0" y="99"/>
                  </a:moveTo>
                  <a:lnTo>
                    <a:pt x="0" y="0"/>
                  </a:lnTo>
                  <a:lnTo>
                    <a:pt x="85" y="0"/>
                  </a:lnTo>
                  <a:lnTo>
                    <a:pt x="85" y="35"/>
                  </a:lnTo>
                  <a:lnTo>
                    <a:pt x="28" y="35"/>
                  </a:lnTo>
                  <a:lnTo>
                    <a:pt x="28" y="99"/>
                  </a:lnTo>
                  <a:lnTo>
                    <a:pt x="0" y="99"/>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16" name="Google Shape;616;p21"/>
            <p:cNvSpPr/>
            <p:nvPr/>
          </p:nvSpPr>
          <p:spPr>
            <a:xfrm>
              <a:off x="4590" y="3047"/>
              <a:ext cx="72" cy="104"/>
            </a:xfrm>
            <a:custGeom>
              <a:avLst/>
              <a:gdLst/>
              <a:ahLst/>
              <a:cxnLst/>
              <a:rect l="l" t="t" r="r" b="b"/>
              <a:pathLst>
                <a:path w="290" h="415" extrusionOk="0">
                  <a:moveTo>
                    <a:pt x="0" y="0"/>
                  </a:moveTo>
                  <a:lnTo>
                    <a:pt x="290" y="415"/>
                  </a:lnTo>
                  <a:lnTo>
                    <a:pt x="248" y="406"/>
                  </a:lnTo>
                  <a:lnTo>
                    <a:pt x="0" y="57"/>
                  </a:lnTo>
                  <a:lnTo>
                    <a:pt x="0"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17" name="Google Shape;617;p21"/>
            <p:cNvSpPr/>
            <p:nvPr/>
          </p:nvSpPr>
          <p:spPr>
            <a:xfrm>
              <a:off x="4433" y="3106"/>
              <a:ext cx="57" cy="114"/>
            </a:xfrm>
            <a:custGeom>
              <a:avLst/>
              <a:gdLst/>
              <a:ahLst/>
              <a:cxnLst/>
              <a:rect l="l" t="t" r="r" b="b"/>
              <a:pathLst>
                <a:path w="227" h="458" extrusionOk="0">
                  <a:moveTo>
                    <a:pt x="170" y="0"/>
                  </a:moveTo>
                  <a:lnTo>
                    <a:pt x="0" y="171"/>
                  </a:lnTo>
                  <a:lnTo>
                    <a:pt x="0" y="458"/>
                  </a:lnTo>
                  <a:lnTo>
                    <a:pt x="227" y="458"/>
                  </a:lnTo>
                  <a:lnTo>
                    <a:pt x="227" y="114"/>
                  </a:lnTo>
                  <a:lnTo>
                    <a:pt x="170"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18" name="Google Shape;618;p21"/>
            <p:cNvSpPr/>
            <p:nvPr/>
          </p:nvSpPr>
          <p:spPr>
            <a:xfrm>
              <a:off x="4420" y="3276"/>
              <a:ext cx="395" cy="14"/>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19" name="Google Shape;619;p21"/>
            <p:cNvSpPr/>
            <p:nvPr/>
          </p:nvSpPr>
          <p:spPr>
            <a:xfrm>
              <a:off x="4420" y="3250"/>
              <a:ext cx="395" cy="24"/>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20" name="Google Shape;620;p21"/>
            <p:cNvSpPr/>
            <p:nvPr/>
          </p:nvSpPr>
          <p:spPr>
            <a:xfrm>
              <a:off x="4420" y="3221"/>
              <a:ext cx="395" cy="27"/>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21" name="Google Shape;621;p21"/>
            <p:cNvSpPr/>
            <p:nvPr/>
          </p:nvSpPr>
          <p:spPr>
            <a:xfrm>
              <a:off x="4763" y="3200"/>
              <a:ext cx="41" cy="12"/>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22" name="Google Shape;622;p21"/>
            <p:cNvSpPr/>
            <p:nvPr/>
          </p:nvSpPr>
          <p:spPr>
            <a:xfrm>
              <a:off x="4462" y="3092"/>
              <a:ext cx="28" cy="29"/>
            </a:xfrm>
            <a:prstGeom prst="ellipse">
              <a:avLst/>
            </a:pr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23" name="Google Shape;623;p21"/>
            <p:cNvSpPr/>
            <p:nvPr/>
          </p:nvSpPr>
          <p:spPr>
            <a:xfrm>
              <a:off x="4562" y="3036"/>
              <a:ext cx="27" cy="26"/>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24" name="Google Shape;624;p21"/>
            <p:cNvSpPr/>
            <p:nvPr/>
          </p:nvSpPr>
          <p:spPr>
            <a:xfrm>
              <a:off x="4547" y="3021"/>
              <a:ext cx="114" cy="114"/>
            </a:xfrm>
            <a:custGeom>
              <a:avLst/>
              <a:gdLst/>
              <a:ahLst/>
              <a:cxnLst/>
              <a:rect l="l" t="t" r="r" b="b"/>
              <a:pathLst>
                <a:path w="454" h="455" extrusionOk="0">
                  <a:moveTo>
                    <a:pt x="57" y="455"/>
                  </a:moveTo>
                  <a:lnTo>
                    <a:pt x="57" y="57"/>
                  </a:lnTo>
                  <a:lnTo>
                    <a:pt x="454" y="57"/>
                  </a:lnTo>
                  <a:lnTo>
                    <a:pt x="454" y="0"/>
                  </a:lnTo>
                  <a:lnTo>
                    <a:pt x="0" y="0"/>
                  </a:lnTo>
                  <a:lnTo>
                    <a:pt x="0" y="455"/>
                  </a:lnTo>
                  <a:lnTo>
                    <a:pt x="57" y="455"/>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nvGrpSpPr>
            <p:cNvPr id="625" name="Google Shape;625;p21"/>
            <p:cNvGrpSpPr/>
            <p:nvPr/>
          </p:nvGrpSpPr>
          <p:grpSpPr>
            <a:xfrm>
              <a:off x="4455" y="2913"/>
              <a:ext cx="126" cy="116"/>
              <a:chOff x="4455" y="2913"/>
              <a:chExt cx="126" cy="116"/>
            </a:xfrm>
          </p:grpSpPr>
          <p:sp>
            <p:nvSpPr>
              <p:cNvPr id="626" name="Google Shape;626;p21"/>
              <p:cNvSpPr/>
              <p:nvPr/>
            </p:nvSpPr>
            <p:spPr>
              <a:xfrm>
                <a:off x="4465" y="2913"/>
                <a:ext cx="116" cy="116"/>
              </a:xfrm>
              <a:prstGeom prst="ellipse">
                <a:avLst/>
              </a:pr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27" name="Google Shape;627;p21"/>
              <p:cNvSpPr/>
              <p:nvPr/>
            </p:nvSpPr>
            <p:spPr>
              <a:xfrm>
                <a:off x="4455" y="2913"/>
                <a:ext cx="115" cy="116"/>
              </a:xfrm>
              <a:prstGeom prst="ellipse">
                <a:avLst/>
              </a:pr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grpSp>
          <p:nvGrpSpPr>
            <p:cNvPr id="628" name="Google Shape;628;p21"/>
            <p:cNvGrpSpPr/>
            <p:nvPr/>
          </p:nvGrpSpPr>
          <p:grpSpPr>
            <a:xfrm>
              <a:off x="4504" y="3136"/>
              <a:ext cx="43" cy="112"/>
              <a:chOff x="4504" y="3136"/>
              <a:chExt cx="43" cy="112"/>
            </a:xfrm>
          </p:grpSpPr>
          <p:sp>
            <p:nvSpPr>
              <p:cNvPr id="629" name="Google Shape;629;p21"/>
              <p:cNvSpPr/>
              <p:nvPr/>
            </p:nvSpPr>
            <p:spPr>
              <a:xfrm>
                <a:off x="4505" y="3136"/>
                <a:ext cx="41" cy="112"/>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nvGrpSpPr>
              <p:cNvPr id="630" name="Google Shape;630;p21"/>
              <p:cNvGrpSpPr/>
              <p:nvPr/>
            </p:nvGrpSpPr>
            <p:grpSpPr>
              <a:xfrm>
                <a:off x="4504" y="3149"/>
                <a:ext cx="43" cy="87"/>
                <a:chOff x="4504" y="3149"/>
                <a:chExt cx="43" cy="87"/>
              </a:xfrm>
            </p:grpSpPr>
            <p:cxnSp>
              <p:nvCxnSpPr>
                <p:cNvPr id="631" name="Google Shape;631;p21"/>
                <p:cNvCxnSpPr/>
                <p:nvPr/>
              </p:nvCxnSpPr>
              <p:spPr>
                <a:xfrm>
                  <a:off x="4504" y="3163"/>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632" name="Google Shape;632;p21"/>
                <p:cNvCxnSpPr/>
                <p:nvPr/>
              </p:nvCxnSpPr>
              <p:spPr>
                <a:xfrm>
                  <a:off x="4504" y="3206"/>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633" name="Google Shape;633;p21"/>
                <p:cNvCxnSpPr/>
                <p:nvPr/>
              </p:nvCxnSpPr>
              <p:spPr>
                <a:xfrm>
                  <a:off x="4504" y="3192"/>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634" name="Google Shape;634;p21"/>
                <p:cNvCxnSpPr/>
                <p:nvPr/>
              </p:nvCxnSpPr>
              <p:spPr>
                <a:xfrm>
                  <a:off x="4504" y="3178"/>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635" name="Google Shape;635;p21"/>
                <p:cNvCxnSpPr/>
                <p:nvPr/>
              </p:nvCxnSpPr>
              <p:spPr>
                <a:xfrm>
                  <a:off x="4504" y="3149"/>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636" name="Google Shape;636;p21"/>
                <p:cNvCxnSpPr/>
                <p:nvPr/>
              </p:nvCxnSpPr>
              <p:spPr>
                <a:xfrm>
                  <a:off x="4504" y="3220"/>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cxnSp>
              <p:nvCxnSpPr>
                <p:cNvPr id="637" name="Google Shape;637;p21"/>
                <p:cNvCxnSpPr/>
                <p:nvPr/>
              </p:nvCxnSpPr>
              <p:spPr>
                <a:xfrm>
                  <a:off x="4504" y="3235"/>
                  <a:ext cx="43" cy="1"/>
                </a:xfrm>
                <a:prstGeom prst="straightConnector1">
                  <a:avLst/>
                </a:prstGeom>
                <a:solidFill>
                  <a:srgbClr val="00FF99"/>
                </a:solidFill>
                <a:ln w="9525" cap="flat" cmpd="sng">
                  <a:solidFill>
                    <a:srgbClr val="000000"/>
                  </a:solidFill>
                  <a:prstDash val="solid"/>
                  <a:round/>
                  <a:headEnd type="none" w="med" len="med"/>
                  <a:tailEnd type="none" w="med" len="med"/>
                </a:ln>
              </p:spPr>
            </p:cxnSp>
          </p:grpSp>
        </p:grpSp>
        <p:sp>
          <p:nvSpPr>
            <p:cNvPr id="638" name="Google Shape;638;p21"/>
            <p:cNvSpPr/>
            <p:nvPr/>
          </p:nvSpPr>
          <p:spPr>
            <a:xfrm>
              <a:off x="4775" y="3164"/>
              <a:ext cx="12" cy="27"/>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39" name="Google Shape;639;p21"/>
            <p:cNvSpPr/>
            <p:nvPr/>
          </p:nvSpPr>
          <p:spPr>
            <a:xfrm>
              <a:off x="4696" y="2871"/>
              <a:ext cx="32" cy="55"/>
            </a:xfrm>
            <a:custGeom>
              <a:avLst/>
              <a:gdLst/>
              <a:ahLst/>
              <a:cxnLst/>
              <a:rect l="l" t="t" r="r" b="b"/>
              <a:pathLst>
                <a:path w="129" h="221" extrusionOk="0">
                  <a:moveTo>
                    <a:pt x="107" y="0"/>
                  </a:moveTo>
                  <a:lnTo>
                    <a:pt x="0" y="185"/>
                  </a:lnTo>
                  <a:lnTo>
                    <a:pt x="21" y="221"/>
                  </a:lnTo>
                  <a:lnTo>
                    <a:pt x="129" y="7"/>
                  </a:lnTo>
                  <a:lnTo>
                    <a:pt x="107"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0" name="Google Shape;640;p21"/>
            <p:cNvSpPr/>
            <p:nvPr/>
          </p:nvSpPr>
          <p:spPr>
            <a:xfrm>
              <a:off x="4657" y="2848"/>
              <a:ext cx="62" cy="16"/>
            </a:xfrm>
            <a:custGeom>
              <a:avLst/>
              <a:gdLst/>
              <a:ahLst/>
              <a:cxnLst/>
              <a:rect l="l" t="t" r="r" b="b"/>
              <a:pathLst>
                <a:path w="249" h="66" extrusionOk="0">
                  <a:moveTo>
                    <a:pt x="241" y="0"/>
                  </a:moveTo>
                  <a:lnTo>
                    <a:pt x="0" y="36"/>
                  </a:lnTo>
                  <a:lnTo>
                    <a:pt x="35" y="66"/>
                  </a:lnTo>
                  <a:lnTo>
                    <a:pt x="249" y="22"/>
                  </a:lnTo>
                  <a:lnTo>
                    <a:pt x="241"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1" name="Google Shape;641;p21"/>
            <p:cNvSpPr/>
            <p:nvPr/>
          </p:nvSpPr>
          <p:spPr>
            <a:xfrm>
              <a:off x="4516" y="2720"/>
              <a:ext cx="233" cy="367"/>
            </a:xfrm>
            <a:custGeom>
              <a:avLst/>
              <a:gdLst/>
              <a:ahLst/>
              <a:cxnLst/>
              <a:rect l="l" t="t" r="r" b="b"/>
              <a:pathLst>
                <a:path w="931" h="1469" extrusionOk="0">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2" name="Google Shape;642;p21"/>
            <p:cNvSpPr/>
            <p:nvPr/>
          </p:nvSpPr>
          <p:spPr>
            <a:xfrm>
              <a:off x="4529" y="2719"/>
              <a:ext cx="220" cy="364"/>
            </a:xfrm>
            <a:custGeom>
              <a:avLst/>
              <a:gdLst/>
              <a:ahLst/>
              <a:cxnLst/>
              <a:rect l="l" t="t" r="r" b="b"/>
              <a:pathLst>
                <a:path w="876" h="1455" extrusionOk="0">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3" name="Google Shape;643;p21"/>
            <p:cNvSpPr/>
            <p:nvPr/>
          </p:nvSpPr>
          <p:spPr>
            <a:xfrm>
              <a:off x="4537" y="2812"/>
              <a:ext cx="216" cy="16"/>
            </a:xfrm>
            <a:custGeom>
              <a:avLst/>
              <a:gdLst/>
              <a:ahLst/>
              <a:cxnLst/>
              <a:rect l="l" t="t" r="r" b="b"/>
              <a:pathLst>
                <a:path w="862" h="64" extrusionOk="0">
                  <a:moveTo>
                    <a:pt x="0" y="0"/>
                  </a:moveTo>
                  <a:lnTo>
                    <a:pt x="862" y="36"/>
                  </a:lnTo>
                  <a:lnTo>
                    <a:pt x="855" y="64"/>
                  </a:lnTo>
                  <a:lnTo>
                    <a:pt x="3" y="28"/>
                  </a:lnTo>
                  <a:lnTo>
                    <a:pt x="0"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4" name="Google Shape;644;p21"/>
            <p:cNvSpPr/>
            <p:nvPr/>
          </p:nvSpPr>
          <p:spPr>
            <a:xfrm>
              <a:off x="4685" y="2860"/>
              <a:ext cx="77" cy="190"/>
            </a:xfrm>
            <a:custGeom>
              <a:avLst/>
              <a:gdLst/>
              <a:ahLst/>
              <a:cxnLst/>
              <a:rect l="l" t="t" r="r" b="b"/>
              <a:pathLst>
                <a:path w="306" h="760" extrusionOk="0">
                  <a:moveTo>
                    <a:pt x="271" y="16"/>
                  </a:moveTo>
                  <a:lnTo>
                    <a:pt x="0" y="742"/>
                  </a:lnTo>
                  <a:lnTo>
                    <a:pt x="25" y="760"/>
                  </a:lnTo>
                  <a:lnTo>
                    <a:pt x="306" y="0"/>
                  </a:lnTo>
                  <a:lnTo>
                    <a:pt x="271" y="16"/>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5" name="Google Shape;645;p21"/>
            <p:cNvSpPr/>
            <p:nvPr/>
          </p:nvSpPr>
          <p:spPr>
            <a:xfrm>
              <a:off x="4712" y="2823"/>
              <a:ext cx="63" cy="52"/>
            </a:xfrm>
            <a:custGeom>
              <a:avLst/>
              <a:gdLst/>
              <a:ahLst/>
              <a:cxnLst/>
              <a:rect l="l" t="t" r="r" b="b"/>
              <a:pathLst>
                <a:path w="252" h="208" extrusionOk="0">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6" name="Google Shape;646;p21"/>
            <p:cNvSpPr/>
            <p:nvPr/>
          </p:nvSpPr>
          <p:spPr>
            <a:xfrm>
              <a:off x="4749" y="2816"/>
              <a:ext cx="35" cy="49"/>
            </a:xfrm>
            <a:custGeom>
              <a:avLst/>
              <a:gdLst/>
              <a:ahLst/>
              <a:cxnLst/>
              <a:rect l="l" t="t" r="r" b="b"/>
              <a:pathLst>
                <a:path w="141" h="194" extrusionOk="0">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7" name="Google Shape;647;p21"/>
            <p:cNvSpPr/>
            <p:nvPr/>
          </p:nvSpPr>
          <p:spPr>
            <a:xfrm>
              <a:off x="4758" y="2819"/>
              <a:ext cx="43" cy="35"/>
            </a:xfrm>
            <a:custGeom>
              <a:avLst/>
              <a:gdLst/>
              <a:ahLst/>
              <a:cxnLst/>
              <a:rect l="l" t="t" r="r" b="b"/>
              <a:pathLst>
                <a:path w="173" h="139" extrusionOk="0">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00FF99"/>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8" name="Google Shape;648;p21"/>
            <p:cNvSpPr/>
            <p:nvPr/>
          </p:nvSpPr>
          <p:spPr>
            <a:xfrm>
              <a:off x="4725" y="2836"/>
              <a:ext cx="19" cy="35"/>
            </a:xfrm>
            <a:custGeom>
              <a:avLst/>
              <a:gdLst/>
              <a:ahLst/>
              <a:cxnLst/>
              <a:rect l="l" t="t" r="r" b="b"/>
              <a:pathLst>
                <a:path w="74" h="140" extrusionOk="0">
                  <a:moveTo>
                    <a:pt x="5" y="0"/>
                  </a:moveTo>
                  <a:lnTo>
                    <a:pt x="0" y="23"/>
                  </a:lnTo>
                  <a:lnTo>
                    <a:pt x="0" y="43"/>
                  </a:lnTo>
                  <a:lnTo>
                    <a:pt x="6" y="68"/>
                  </a:lnTo>
                  <a:lnTo>
                    <a:pt x="12" y="89"/>
                  </a:lnTo>
                  <a:lnTo>
                    <a:pt x="27" y="109"/>
                  </a:lnTo>
                  <a:lnTo>
                    <a:pt x="41" y="122"/>
                  </a:lnTo>
                  <a:lnTo>
                    <a:pt x="52" y="129"/>
                  </a:lnTo>
                  <a:lnTo>
                    <a:pt x="62" y="134"/>
                  </a:lnTo>
                  <a:lnTo>
                    <a:pt x="74" y="140"/>
                  </a:lnTo>
                </a:path>
              </a:pathLst>
            </a:custGeom>
            <a:solidFill>
              <a:srgbClr val="00FF99"/>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49" name="Google Shape;649;p21"/>
            <p:cNvSpPr/>
            <p:nvPr/>
          </p:nvSpPr>
          <p:spPr>
            <a:xfrm>
              <a:off x="4737" y="2831"/>
              <a:ext cx="18" cy="35"/>
            </a:xfrm>
            <a:custGeom>
              <a:avLst/>
              <a:gdLst/>
              <a:ahLst/>
              <a:cxnLst/>
              <a:rect l="l" t="t" r="r" b="b"/>
              <a:pathLst>
                <a:path w="74" h="140" extrusionOk="0">
                  <a:moveTo>
                    <a:pt x="5" y="0"/>
                  </a:moveTo>
                  <a:lnTo>
                    <a:pt x="0" y="23"/>
                  </a:lnTo>
                  <a:lnTo>
                    <a:pt x="0" y="43"/>
                  </a:lnTo>
                  <a:lnTo>
                    <a:pt x="6" y="68"/>
                  </a:lnTo>
                  <a:lnTo>
                    <a:pt x="12" y="89"/>
                  </a:lnTo>
                  <a:lnTo>
                    <a:pt x="27" y="108"/>
                  </a:lnTo>
                  <a:lnTo>
                    <a:pt x="41" y="122"/>
                  </a:lnTo>
                  <a:lnTo>
                    <a:pt x="52" y="129"/>
                  </a:lnTo>
                  <a:lnTo>
                    <a:pt x="62" y="134"/>
                  </a:lnTo>
                  <a:lnTo>
                    <a:pt x="74" y="140"/>
                  </a:lnTo>
                </a:path>
              </a:pathLst>
            </a:custGeom>
            <a:solidFill>
              <a:srgbClr val="00FF99"/>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pic>
        <p:nvPicPr>
          <p:cNvPr id="650" name="Google Shape;650;p21" descr="D-Link%20DI-713P%20Wireless%20Broadband%20router"/>
          <p:cNvPicPr preferRelativeResize="0"/>
          <p:nvPr/>
        </p:nvPicPr>
        <p:blipFill rotWithShape="1">
          <a:blip r:embed="rId5">
            <a:alphaModFix/>
          </a:blip>
          <a:srcRect/>
          <a:stretch/>
        </p:blipFill>
        <p:spPr>
          <a:xfrm>
            <a:off x="3250938" y="2969960"/>
            <a:ext cx="377753" cy="314528"/>
          </a:xfrm>
          <a:prstGeom prst="rect">
            <a:avLst/>
          </a:prstGeom>
          <a:noFill/>
          <a:ln>
            <a:noFill/>
          </a:ln>
        </p:spPr>
      </p:pic>
      <p:sp>
        <p:nvSpPr>
          <p:cNvPr id="651" name="Google Shape;651;p21"/>
          <p:cNvSpPr/>
          <p:nvPr/>
        </p:nvSpPr>
        <p:spPr>
          <a:xfrm rot="1390605">
            <a:off x="3497437" y="2832305"/>
            <a:ext cx="102442" cy="151261"/>
          </a:xfrm>
          <a:custGeom>
            <a:avLst/>
            <a:gdLst/>
            <a:ahLst/>
            <a:cxnLst/>
            <a:rect l="l" t="t" r="r" b="b"/>
            <a:pathLst>
              <a:path w="336" h="358" extrusionOk="0">
                <a:moveTo>
                  <a:pt x="336" y="0"/>
                </a:moveTo>
                <a:lnTo>
                  <a:pt x="53" y="232"/>
                </a:lnTo>
                <a:lnTo>
                  <a:pt x="145" y="219"/>
                </a:lnTo>
                <a:lnTo>
                  <a:pt x="0" y="358"/>
                </a:lnTo>
                <a:lnTo>
                  <a:pt x="283" y="166"/>
                </a:lnTo>
                <a:lnTo>
                  <a:pt x="165" y="186"/>
                </a:lnTo>
                <a:lnTo>
                  <a:pt x="336" y="0"/>
                </a:lnTo>
                <a:close/>
              </a:path>
            </a:pathLst>
          </a:custGeom>
          <a:solidFill>
            <a:srgbClr val="FF00FF"/>
          </a:solidFill>
          <a:ln w="9525" cap="flat" cmpd="sng">
            <a:solidFill>
              <a:srgbClr val="FF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652" name="Google Shape;652;p21"/>
          <p:cNvCxnSpPr/>
          <p:nvPr/>
        </p:nvCxnSpPr>
        <p:spPr>
          <a:xfrm>
            <a:off x="2238528" y="2396128"/>
            <a:ext cx="0" cy="181673"/>
          </a:xfrm>
          <a:prstGeom prst="straightConnector1">
            <a:avLst/>
          </a:prstGeom>
          <a:noFill/>
          <a:ln w="9525" cap="flat" cmpd="sng">
            <a:solidFill>
              <a:srgbClr val="000000"/>
            </a:solidFill>
            <a:prstDash val="solid"/>
            <a:round/>
            <a:headEnd type="none" w="med" len="med"/>
            <a:tailEnd type="none" w="med" len="med"/>
          </a:ln>
        </p:spPr>
      </p:cxnSp>
      <p:cxnSp>
        <p:nvCxnSpPr>
          <p:cNvPr id="653" name="Google Shape;653;p21"/>
          <p:cNvCxnSpPr/>
          <p:nvPr/>
        </p:nvCxnSpPr>
        <p:spPr>
          <a:xfrm>
            <a:off x="1875180" y="2396128"/>
            <a:ext cx="1525418" cy="0"/>
          </a:xfrm>
          <a:prstGeom prst="straightConnector1">
            <a:avLst/>
          </a:prstGeom>
          <a:noFill/>
          <a:ln w="19050" cap="flat" cmpd="sng">
            <a:solidFill>
              <a:srgbClr val="000000"/>
            </a:solidFill>
            <a:prstDash val="solid"/>
            <a:round/>
            <a:headEnd type="none" w="med" len="med"/>
            <a:tailEnd type="none" w="med" len="med"/>
          </a:ln>
        </p:spPr>
      </p:cxnSp>
      <p:cxnSp>
        <p:nvCxnSpPr>
          <p:cNvPr id="654" name="Google Shape;654;p21"/>
          <p:cNvCxnSpPr/>
          <p:nvPr/>
        </p:nvCxnSpPr>
        <p:spPr>
          <a:xfrm>
            <a:off x="3290953" y="2215255"/>
            <a:ext cx="0" cy="181674"/>
          </a:xfrm>
          <a:prstGeom prst="straightConnector1">
            <a:avLst/>
          </a:prstGeom>
          <a:noFill/>
          <a:ln w="9525" cap="flat" cmpd="sng">
            <a:solidFill>
              <a:srgbClr val="000000"/>
            </a:solidFill>
            <a:prstDash val="solid"/>
            <a:round/>
            <a:headEnd type="none" w="med" len="med"/>
            <a:tailEnd type="none" w="med" len="med"/>
          </a:ln>
        </p:spPr>
      </p:cxnSp>
      <p:pic>
        <p:nvPicPr>
          <p:cNvPr id="655" name="Google Shape;655;p21"/>
          <p:cNvPicPr preferRelativeResize="0"/>
          <p:nvPr/>
        </p:nvPicPr>
        <p:blipFill rotWithShape="1">
          <a:blip r:embed="rId3">
            <a:alphaModFix/>
          </a:blip>
          <a:srcRect/>
          <a:stretch/>
        </p:blipFill>
        <p:spPr>
          <a:xfrm>
            <a:off x="3174106" y="2142425"/>
            <a:ext cx="262506" cy="144858"/>
          </a:xfrm>
          <a:prstGeom prst="rect">
            <a:avLst/>
          </a:prstGeom>
          <a:noFill/>
          <a:ln>
            <a:noFill/>
          </a:ln>
        </p:spPr>
      </p:pic>
      <p:grpSp>
        <p:nvGrpSpPr>
          <p:cNvPr id="656" name="Google Shape;656;p21"/>
          <p:cNvGrpSpPr/>
          <p:nvPr/>
        </p:nvGrpSpPr>
        <p:grpSpPr>
          <a:xfrm>
            <a:off x="2245631" y="3186094"/>
            <a:ext cx="440278" cy="324743"/>
            <a:chOff x="762" y="2391"/>
            <a:chExt cx="423" cy="312"/>
          </a:xfrm>
        </p:grpSpPr>
        <p:grpSp>
          <p:nvGrpSpPr>
            <p:cNvPr id="657" name="Google Shape;657;p21"/>
            <p:cNvGrpSpPr/>
            <p:nvPr/>
          </p:nvGrpSpPr>
          <p:grpSpPr>
            <a:xfrm>
              <a:off x="867" y="2432"/>
              <a:ext cx="318" cy="271"/>
              <a:chOff x="657" y="1570"/>
              <a:chExt cx="318" cy="311"/>
            </a:xfrm>
          </p:grpSpPr>
          <p:cxnSp>
            <p:nvCxnSpPr>
              <p:cNvPr id="658" name="Google Shape;658;p21"/>
              <p:cNvCxnSpPr/>
              <p:nvPr/>
            </p:nvCxnSpPr>
            <p:spPr>
              <a:xfrm>
                <a:off x="703" y="1570"/>
                <a:ext cx="0" cy="78"/>
              </a:xfrm>
              <a:prstGeom prst="straightConnector1">
                <a:avLst/>
              </a:prstGeom>
              <a:noFill/>
              <a:ln w="28575" cap="flat" cmpd="sng">
                <a:solidFill>
                  <a:srgbClr val="000000"/>
                </a:solidFill>
                <a:prstDash val="solid"/>
                <a:round/>
                <a:headEnd type="none" w="med" len="med"/>
                <a:tailEnd type="none" w="med" len="med"/>
              </a:ln>
            </p:spPr>
          </p:cxnSp>
          <p:pic>
            <p:nvPicPr>
              <p:cNvPr id="659" name="Google Shape;659;p21" descr="laptop copy"/>
              <p:cNvPicPr preferRelativeResize="0"/>
              <p:nvPr/>
            </p:nvPicPr>
            <p:blipFill rotWithShape="1">
              <a:blip r:embed="rId6">
                <a:alphaModFix/>
              </a:blip>
              <a:srcRect/>
              <a:stretch/>
            </p:blipFill>
            <p:spPr>
              <a:xfrm>
                <a:off x="657" y="1615"/>
                <a:ext cx="318" cy="266"/>
              </a:xfrm>
              <a:prstGeom prst="rect">
                <a:avLst/>
              </a:prstGeom>
              <a:noFill/>
              <a:ln>
                <a:noFill/>
              </a:ln>
            </p:spPr>
          </p:pic>
        </p:grpSp>
        <p:grpSp>
          <p:nvGrpSpPr>
            <p:cNvPr id="660" name="Google Shape;660;p21"/>
            <p:cNvGrpSpPr/>
            <p:nvPr/>
          </p:nvGrpSpPr>
          <p:grpSpPr>
            <a:xfrm>
              <a:off x="762" y="2391"/>
              <a:ext cx="306" cy="90"/>
              <a:chOff x="748" y="2251"/>
              <a:chExt cx="306" cy="90"/>
            </a:xfrm>
          </p:grpSpPr>
          <p:sp>
            <p:nvSpPr>
              <p:cNvPr id="661" name="Google Shape;661;p21"/>
              <p:cNvSpPr/>
              <p:nvPr/>
            </p:nvSpPr>
            <p:spPr>
              <a:xfrm>
                <a:off x="748" y="2251"/>
                <a:ext cx="111" cy="90"/>
              </a:xfrm>
              <a:prstGeom prst="moon">
                <a:avLst>
                  <a:gd name="adj" fmla="val 18444"/>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62" name="Google Shape;662;p21"/>
              <p:cNvSpPr/>
              <p:nvPr/>
            </p:nvSpPr>
            <p:spPr>
              <a:xfrm flipH="1">
                <a:off x="943" y="2251"/>
                <a:ext cx="111" cy="90"/>
              </a:xfrm>
              <a:prstGeom prst="moon">
                <a:avLst>
                  <a:gd name="adj" fmla="val 18444"/>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63" name="Google Shape;663;p21"/>
              <p:cNvSpPr/>
              <p:nvPr/>
            </p:nvSpPr>
            <p:spPr>
              <a:xfrm flipH="1">
                <a:off x="922" y="2266"/>
                <a:ext cx="70" cy="60"/>
              </a:xfrm>
              <a:prstGeom prst="moon">
                <a:avLst>
                  <a:gd name="adj" fmla="val 1834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64" name="Google Shape;664;p21"/>
              <p:cNvSpPr/>
              <p:nvPr/>
            </p:nvSpPr>
            <p:spPr>
              <a:xfrm>
                <a:off x="806" y="2266"/>
                <a:ext cx="70" cy="60"/>
              </a:xfrm>
              <a:prstGeom prst="moon">
                <a:avLst>
                  <a:gd name="adj" fmla="val 1834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65" name="Google Shape;665;p21"/>
              <p:cNvSpPr/>
              <p:nvPr/>
            </p:nvSpPr>
            <p:spPr>
              <a:xfrm flipH="1">
                <a:off x="905" y="2281"/>
                <a:ext cx="35" cy="30"/>
              </a:xfrm>
              <a:prstGeom prst="moon">
                <a:avLst>
                  <a:gd name="adj" fmla="val 4190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66" name="Google Shape;666;p21"/>
              <p:cNvSpPr/>
              <p:nvPr/>
            </p:nvSpPr>
            <p:spPr>
              <a:xfrm>
                <a:off x="857" y="2281"/>
                <a:ext cx="35" cy="30"/>
              </a:xfrm>
              <a:prstGeom prst="moon">
                <a:avLst>
                  <a:gd name="adj" fmla="val 4190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grpSp>
      <p:cxnSp>
        <p:nvCxnSpPr>
          <p:cNvPr id="667" name="Google Shape;667;p21"/>
          <p:cNvCxnSpPr/>
          <p:nvPr/>
        </p:nvCxnSpPr>
        <p:spPr>
          <a:xfrm>
            <a:off x="5034059" y="2686645"/>
            <a:ext cx="761908" cy="327333"/>
          </a:xfrm>
          <a:prstGeom prst="straightConnector1">
            <a:avLst/>
          </a:prstGeom>
          <a:noFill/>
          <a:ln w="38100" cap="flat" cmpd="sng">
            <a:solidFill>
              <a:srgbClr val="00B050"/>
            </a:solidFill>
            <a:prstDash val="solid"/>
            <a:round/>
            <a:headEnd type="triangle" w="med" len="med"/>
            <a:tailEnd type="triangle" w="med" len="med"/>
          </a:ln>
        </p:spPr>
      </p:cxnSp>
      <p:cxnSp>
        <p:nvCxnSpPr>
          <p:cNvPr id="668" name="Google Shape;668;p21"/>
          <p:cNvCxnSpPr/>
          <p:nvPr/>
        </p:nvCxnSpPr>
        <p:spPr>
          <a:xfrm flipH="1">
            <a:off x="4198521" y="2723460"/>
            <a:ext cx="362547" cy="217688"/>
          </a:xfrm>
          <a:prstGeom prst="straightConnector1">
            <a:avLst/>
          </a:prstGeom>
          <a:noFill/>
          <a:ln w="38100" cap="flat" cmpd="sng">
            <a:solidFill>
              <a:srgbClr val="00B050"/>
            </a:solidFill>
            <a:prstDash val="solid"/>
            <a:round/>
            <a:headEnd type="triangle" w="med" len="med"/>
            <a:tailEnd type="triangle" w="med" len="med"/>
          </a:ln>
        </p:spPr>
      </p:cxnSp>
      <p:sp>
        <p:nvSpPr>
          <p:cNvPr id="669" name="Google Shape;669;p21"/>
          <p:cNvSpPr/>
          <p:nvPr/>
        </p:nvSpPr>
        <p:spPr>
          <a:xfrm rot="1901313">
            <a:off x="3098075" y="3013977"/>
            <a:ext cx="102442" cy="151262"/>
          </a:xfrm>
          <a:custGeom>
            <a:avLst/>
            <a:gdLst/>
            <a:ahLst/>
            <a:cxnLst/>
            <a:rect l="l" t="t" r="r" b="b"/>
            <a:pathLst>
              <a:path w="336" h="358" extrusionOk="0">
                <a:moveTo>
                  <a:pt x="336" y="0"/>
                </a:moveTo>
                <a:lnTo>
                  <a:pt x="53" y="232"/>
                </a:lnTo>
                <a:lnTo>
                  <a:pt x="145" y="219"/>
                </a:lnTo>
                <a:lnTo>
                  <a:pt x="0" y="358"/>
                </a:lnTo>
                <a:lnTo>
                  <a:pt x="283" y="166"/>
                </a:lnTo>
                <a:lnTo>
                  <a:pt x="165" y="186"/>
                </a:lnTo>
                <a:lnTo>
                  <a:pt x="336" y="0"/>
                </a:lnTo>
                <a:close/>
              </a:path>
            </a:pathLst>
          </a:custGeom>
          <a:solidFill>
            <a:srgbClr val="FF00FF"/>
          </a:solidFill>
          <a:ln w="9525" cap="flat" cmpd="sng">
            <a:solidFill>
              <a:srgbClr val="FF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70" name="Google Shape;670;p21"/>
          <p:cNvSpPr/>
          <p:nvPr/>
        </p:nvSpPr>
        <p:spPr>
          <a:xfrm rot="-2781209" flipH="1">
            <a:off x="3097675" y="2893529"/>
            <a:ext cx="102442" cy="151261"/>
          </a:xfrm>
          <a:custGeom>
            <a:avLst/>
            <a:gdLst/>
            <a:ahLst/>
            <a:cxnLst/>
            <a:rect l="l" t="t" r="r" b="b"/>
            <a:pathLst>
              <a:path w="336" h="358" extrusionOk="0">
                <a:moveTo>
                  <a:pt x="336" y="0"/>
                </a:moveTo>
                <a:lnTo>
                  <a:pt x="53" y="232"/>
                </a:lnTo>
                <a:lnTo>
                  <a:pt x="145" y="219"/>
                </a:lnTo>
                <a:lnTo>
                  <a:pt x="0" y="358"/>
                </a:lnTo>
                <a:lnTo>
                  <a:pt x="283" y="166"/>
                </a:lnTo>
                <a:lnTo>
                  <a:pt x="165" y="186"/>
                </a:lnTo>
                <a:lnTo>
                  <a:pt x="336" y="0"/>
                </a:lnTo>
                <a:close/>
              </a:path>
            </a:pathLst>
          </a:custGeom>
          <a:solidFill>
            <a:srgbClr val="FF00FF"/>
          </a:solidFill>
          <a:ln w="9525" cap="flat" cmpd="sng">
            <a:solidFill>
              <a:srgbClr val="FF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71" name="Google Shape;671;p21"/>
          <p:cNvSpPr/>
          <p:nvPr/>
        </p:nvSpPr>
        <p:spPr>
          <a:xfrm rot="3575381">
            <a:off x="3521847" y="2923141"/>
            <a:ext cx="102442" cy="151261"/>
          </a:xfrm>
          <a:custGeom>
            <a:avLst/>
            <a:gdLst/>
            <a:ahLst/>
            <a:cxnLst/>
            <a:rect l="l" t="t" r="r" b="b"/>
            <a:pathLst>
              <a:path w="336" h="358" extrusionOk="0">
                <a:moveTo>
                  <a:pt x="336" y="0"/>
                </a:moveTo>
                <a:lnTo>
                  <a:pt x="53" y="232"/>
                </a:lnTo>
                <a:lnTo>
                  <a:pt x="145" y="219"/>
                </a:lnTo>
                <a:lnTo>
                  <a:pt x="0" y="358"/>
                </a:lnTo>
                <a:lnTo>
                  <a:pt x="283" y="166"/>
                </a:lnTo>
                <a:lnTo>
                  <a:pt x="165" y="186"/>
                </a:lnTo>
                <a:lnTo>
                  <a:pt x="336" y="0"/>
                </a:lnTo>
                <a:close/>
              </a:path>
            </a:pathLst>
          </a:custGeom>
          <a:solidFill>
            <a:srgbClr val="FF00FF"/>
          </a:solidFill>
          <a:ln w="9525" cap="flat" cmpd="sng">
            <a:solidFill>
              <a:srgbClr val="FF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72" name="Google Shape;672;p21"/>
          <p:cNvSpPr txBox="1"/>
          <p:nvPr/>
        </p:nvSpPr>
        <p:spPr>
          <a:xfrm>
            <a:off x="2427321" y="3646657"/>
            <a:ext cx="476412" cy="3616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a:t>
            </a:r>
            <a:r>
              <a:rPr lang="en-US" sz="875" b="1" dirty="0" err="1">
                <a:solidFill>
                  <a:schemeClr val="dk1"/>
                </a:solidFill>
                <a:latin typeface="Microsoft Yahei"/>
                <a:ea typeface="Microsoft Yahei"/>
                <a:cs typeface="Microsoft Yahei"/>
                <a:sym typeface="Microsoft Yahei"/>
              </a:rPr>
              <a:t>主机</a:t>
            </a:r>
            <a:r>
              <a:rPr lang="en-US" sz="875" b="1" dirty="0">
                <a:solidFill>
                  <a:schemeClr val="dk1"/>
                </a:solidFill>
                <a:latin typeface="Microsoft Yahei"/>
                <a:ea typeface="Microsoft Yahei"/>
                <a:cs typeface="Microsoft Yahei"/>
                <a:sym typeface="Microsoft Yahei"/>
              </a:rPr>
              <a:t> </a:t>
            </a:r>
            <a:endParaRPr sz="875" b="1" dirty="0">
              <a:solidFill>
                <a:schemeClr val="dk1"/>
              </a:solidFill>
              <a:latin typeface="Microsoft Yahei"/>
              <a:ea typeface="Microsoft Yahei"/>
              <a:cs typeface="Microsoft Yahei"/>
              <a:sym typeface="Microsoft Yahei"/>
            </a:endParaRPr>
          </a:p>
          <a:p>
            <a:pPr marL="0" marR="0" lvl="0" indent="0" algn="ctr" rtl="0">
              <a:spcBef>
                <a:spcPts val="0"/>
              </a:spcBef>
              <a:spcAft>
                <a:spcPts val="0"/>
              </a:spcAft>
              <a:buNone/>
            </a:pPr>
            <a:r>
              <a:rPr lang="en-US" sz="875" b="1" dirty="0">
                <a:solidFill>
                  <a:schemeClr val="dk1"/>
                </a:solidFill>
                <a:latin typeface="Microsoft Yahei"/>
                <a:ea typeface="Microsoft Yahei"/>
                <a:cs typeface="Microsoft Yahei"/>
                <a:sym typeface="Microsoft Yahei"/>
              </a:rPr>
              <a:t>H</a:t>
            </a:r>
            <a:r>
              <a:rPr lang="en-US" sz="875"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673" name="Google Shape;673;p21"/>
          <p:cNvCxnSpPr/>
          <p:nvPr/>
        </p:nvCxnSpPr>
        <p:spPr>
          <a:xfrm>
            <a:off x="2637889" y="2396928"/>
            <a:ext cx="0" cy="181673"/>
          </a:xfrm>
          <a:prstGeom prst="straightConnector1">
            <a:avLst/>
          </a:prstGeom>
          <a:noFill/>
          <a:ln w="9525" cap="flat" cmpd="sng">
            <a:solidFill>
              <a:srgbClr val="000000"/>
            </a:solidFill>
            <a:prstDash val="solid"/>
            <a:round/>
            <a:headEnd type="none" w="med" len="med"/>
            <a:tailEnd type="none" w="med" len="med"/>
          </a:ln>
        </p:spPr>
      </p:cxnSp>
      <p:cxnSp>
        <p:nvCxnSpPr>
          <p:cNvPr id="674" name="Google Shape;674;p21"/>
          <p:cNvCxnSpPr/>
          <p:nvPr/>
        </p:nvCxnSpPr>
        <p:spPr>
          <a:xfrm>
            <a:off x="3146094" y="2397728"/>
            <a:ext cx="0" cy="181673"/>
          </a:xfrm>
          <a:prstGeom prst="straightConnector1">
            <a:avLst/>
          </a:prstGeom>
          <a:noFill/>
          <a:ln w="9525" cap="flat" cmpd="sng">
            <a:solidFill>
              <a:srgbClr val="000000"/>
            </a:solidFill>
            <a:prstDash val="solid"/>
            <a:round/>
            <a:headEnd type="none" w="med" len="med"/>
            <a:tailEnd type="none" w="med" len="med"/>
          </a:ln>
        </p:spPr>
      </p:cxnSp>
      <p:sp>
        <p:nvSpPr>
          <p:cNvPr id="675" name="Google Shape;675;p21"/>
          <p:cNvSpPr txBox="1"/>
          <p:nvPr/>
        </p:nvSpPr>
        <p:spPr>
          <a:xfrm>
            <a:off x="3030047" y="2030380"/>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676" name="Google Shape;676;p21"/>
          <p:cNvSpPr txBox="1"/>
          <p:nvPr/>
        </p:nvSpPr>
        <p:spPr>
          <a:xfrm>
            <a:off x="5611129" y="3187780"/>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677" name="Google Shape;677;p21"/>
          <p:cNvSpPr txBox="1"/>
          <p:nvPr/>
        </p:nvSpPr>
        <p:spPr>
          <a:xfrm>
            <a:off x="3725074" y="2923493"/>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678" name="Google Shape;678;p21"/>
          <p:cNvSpPr txBox="1"/>
          <p:nvPr/>
        </p:nvSpPr>
        <p:spPr>
          <a:xfrm>
            <a:off x="4264147" y="2030380"/>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679" name="Google Shape;679;p21"/>
          <p:cNvSpPr txBox="1"/>
          <p:nvPr/>
        </p:nvSpPr>
        <p:spPr>
          <a:xfrm>
            <a:off x="5629284" y="1973593"/>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680" name="Google Shape;680;p21"/>
          <p:cNvSpPr txBox="1"/>
          <p:nvPr/>
        </p:nvSpPr>
        <p:spPr>
          <a:xfrm>
            <a:off x="2868489" y="1555568"/>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681" name="Google Shape;681;p21"/>
          <p:cNvSpPr txBox="1"/>
          <p:nvPr/>
        </p:nvSpPr>
        <p:spPr>
          <a:xfrm>
            <a:off x="4141986" y="1562281"/>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682" name="Google Shape;682;p21"/>
          <p:cNvSpPr txBox="1"/>
          <p:nvPr/>
        </p:nvSpPr>
        <p:spPr>
          <a:xfrm>
            <a:off x="5706152" y="1425335"/>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683" name="Google Shape;683;p21"/>
          <p:cNvSpPr txBox="1"/>
          <p:nvPr/>
        </p:nvSpPr>
        <p:spPr>
          <a:xfrm>
            <a:off x="2099223" y="1194841"/>
            <a:ext cx="32252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H</a:t>
            </a:r>
            <a:r>
              <a:rPr lang="en-US" sz="875"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684" name="Google Shape;684;p21"/>
          <p:cNvSpPr txBox="1"/>
          <p:nvPr/>
        </p:nvSpPr>
        <p:spPr>
          <a:xfrm>
            <a:off x="3927914" y="3182488"/>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685" name="Google Shape;685;p21"/>
          <p:cNvSpPr txBox="1"/>
          <p:nvPr/>
        </p:nvSpPr>
        <p:spPr>
          <a:xfrm>
            <a:off x="3327769" y="3554996"/>
            <a:ext cx="356188"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H</a:t>
            </a:r>
            <a:r>
              <a:rPr lang="en-US" sz="875"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nvGrpSpPr>
          <p:cNvPr id="686" name="Google Shape;686;p21"/>
          <p:cNvGrpSpPr/>
          <p:nvPr/>
        </p:nvGrpSpPr>
        <p:grpSpPr>
          <a:xfrm>
            <a:off x="5287762" y="2432942"/>
            <a:ext cx="725894" cy="435377"/>
            <a:chOff x="385" y="2795"/>
            <a:chExt cx="1769" cy="816"/>
          </a:xfrm>
        </p:grpSpPr>
        <p:sp>
          <p:nvSpPr>
            <p:cNvPr id="687" name="Google Shape;687;p21"/>
            <p:cNvSpPr/>
            <p:nvPr/>
          </p:nvSpPr>
          <p:spPr>
            <a:xfrm>
              <a:off x="1589" y="3060"/>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88" name="Google Shape;688;p21"/>
            <p:cNvSpPr/>
            <p:nvPr/>
          </p:nvSpPr>
          <p:spPr>
            <a:xfrm>
              <a:off x="928" y="3274"/>
              <a:ext cx="884" cy="337"/>
            </a:xfrm>
            <a:prstGeom prst="ellipse">
              <a:avLst/>
            </a:prstGeom>
            <a:solidFill>
              <a:srgbClr val="3399FF"/>
            </a:solidFill>
            <a:ln>
              <a:noFill/>
            </a:ln>
            <a:effectLst>
              <a:outerShdw dist="35921" dir="27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89" name="Google Shape;689;p21"/>
            <p:cNvSpPr/>
            <p:nvPr/>
          </p:nvSpPr>
          <p:spPr>
            <a:xfrm>
              <a:off x="502" y="3204"/>
              <a:ext cx="586" cy="28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0" name="Google Shape;690;p21"/>
            <p:cNvSpPr/>
            <p:nvPr/>
          </p:nvSpPr>
          <p:spPr>
            <a:xfrm>
              <a:off x="385" y="3084"/>
              <a:ext cx="384" cy="256"/>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1" name="Google Shape;691;p21"/>
            <p:cNvSpPr/>
            <p:nvPr/>
          </p:nvSpPr>
          <p:spPr>
            <a:xfrm>
              <a:off x="566" y="2883"/>
              <a:ext cx="576"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2" name="Google Shape;692;p21"/>
            <p:cNvSpPr/>
            <p:nvPr/>
          </p:nvSpPr>
          <p:spPr>
            <a:xfrm>
              <a:off x="992" y="2795"/>
              <a:ext cx="757"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3" name="Google Shape;693;p21"/>
            <p:cNvSpPr/>
            <p:nvPr/>
          </p:nvSpPr>
          <p:spPr>
            <a:xfrm>
              <a:off x="1504" y="2891"/>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4" name="Google Shape;694;p21"/>
            <p:cNvSpPr/>
            <p:nvPr/>
          </p:nvSpPr>
          <p:spPr>
            <a:xfrm>
              <a:off x="704" y="2987"/>
              <a:ext cx="1141" cy="41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5" name="Google Shape;695;p21"/>
            <p:cNvSpPr/>
            <p:nvPr/>
          </p:nvSpPr>
          <p:spPr>
            <a:xfrm rot="1336630">
              <a:off x="1474" y="3067"/>
              <a:ext cx="555" cy="417"/>
            </a:xfrm>
            <a:prstGeom prst="ellipse">
              <a:avLst/>
            </a:prstGeom>
            <a:solidFill>
              <a:srgbClr val="3399FF"/>
            </a:solidFill>
            <a:ln>
              <a:noFill/>
            </a:ln>
            <a:effectLst>
              <a:outerShdw dist="40161" dir="4293903"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6" name="Google Shape;696;p21"/>
            <p:cNvSpPr/>
            <p:nvPr/>
          </p:nvSpPr>
          <p:spPr>
            <a:xfrm>
              <a:off x="1004" y="2811"/>
              <a:ext cx="756" cy="321"/>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7" name="Google Shape;697;p21"/>
            <p:cNvSpPr/>
            <p:nvPr/>
          </p:nvSpPr>
          <p:spPr>
            <a:xfrm>
              <a:off x="577" y="2899"/>
              <a:ext cx="575" cy="320"/>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8" name="Google Shape;698;p21"/>
            <p:cNvSpPr/>
            <p:nvPr/>
          </p:nvSpPr>
          <p:spPr>
            <a:xfrm>
              <a:off x="396" y="3100"/>
              <a:ext cx="383" cy="256"/>
            </a:xfrm>
            <a:prstGeom prst="ellipse">
              <a:avLst/>
            </a:prstGeom>
            <a:solidFill>
              <a:srgbClr val="3399FF"/>
            </a:solidFill>
            <a:ln>
              <a:noFill/>
            </a:ln>
            <a:effectLst>
              <a:outerShdw dist="63500" dir="3187806"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699" name="Google Shape;699;p21"/>
            <p:cNvSpPr/>
            <p:nvPr/>
          </p:nvSpPr>
          <p:spPr>
            <a:xfrm>
              <a:off x="1515" y="2908"/>
              <a:ext cx="554" cy="248"/>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00" name="Google Shape;700;p21"/>
            <p:cNvSpPr/>
            <p:nvPr/>
          </p:nvSpPr>
          <p:spPr>
            <a:xfrm>
              <a:off x="1599" y="3075"/>
              <a:ext cx="555" cy="249"/>
            </a:xfrm>
            <a:prstGeom prst="ellipse">
              <a:avLst/>
            </a:prstGeom>
            <a:solidFill>
              <a:srgbClr val="3399FF"/>
            </a:solidFill>
            <a:ln>
              <a:noFill/>
            </a:ln>
            <a:effectLst>
              <a:outerShdw dist="35921" dir="27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01" name="Google Shape;701;p21"/>
            <p:cNvSpPr/>
            <p:nvPr/>
          </p:nvSpPr>
          <p:spPr>
            <a:xfrm>
              <a:off x="715" y="3003"/>
              <a:ext cx="1141" cy="417"/>
            </a:xfrm>
            <a:prstGeom prst="ellipse">
              <a:avLst/>
            </a:prstGeom>
            <a:solidFill>
              <a:srgbClr val="3399FF"/>
            </a:solidFill>
            <a:ln>
              <a:noFill/>
            </a:ln>
            <a:effectLst>
              <a:outerShdw dist="68392" dir="4091915"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02" name="Google Shape;702;p21"/>
            <p:cNvSpPr/>
            <p:nvPr/>
          </p:nvSpPr>
          <p:spPr>
            <a:xfrm>
              <a:off x="513" y="3219"/>
              <a:ext cx="586" cy="282"/>
            </a:xfrm>
            <a:prstGeom prst="ellipse">
              <a:avLst/>
            </a:prstGeom>
            <a:solidFill>
              <a:srgbClr val="3399FF"/>
            </a:solidFill>
            <a:ln>
              <a:noFill/>
            </a:ln>
            <a:effectLst>
              <a:outerShdw dist="113592" dir="20006097"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03" name="Google Shape;703;p21"/>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sp>
        <p:nvSpPr>
          <p:cNvPr id="704" name="Google Shape;704;p21"/>
          <p:cNvSpPr txBox="1"/>
          <p:nvPr/>
        </p:nvSpPr>
        <p:spPr>
          <a:xfrm>
            <a:off x="5404908" y="2937947"/>
            <a:ext cx="343364"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R</a:t>
            </a:r>
            <a:r>
              <a:rPr lang="en-US" sz="875" b="1" baseline="-25000"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705" name="Google Shape;705;p21"/>
          <p:cNvSpPr/>
          <p:nvPr/>
        </p:nvSpPr>
        <p:spPr>
          <a:xfrm>
            <a:off x="2383386" y="2105610"/>
            <a:ext cx="618650" cy="246887"/>
          </a:xfrm>
          <a:prstGeom prst="rightArrow">
            <a:avLst>
              <a:gd name="adj1" fmla="val 59778"/>
              <a:gd name="adj2" fmla="val 92053"/>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dirty="0" err="1">
                <a:solidFill>
                  <a:srgbClr val="000099"/>
                </a:solidFill>
                <a:latin typeface="Microsoft Yahei"/>
                <a:ea typeface="Microsoft Yahei"/>
                <a:cs typeface="Microsoft Yahei"/>
                <a:sym typeface="Microsoft Yahei"/>
              </a:rPr>
              <a:t>间接交付</a:t>
            </a:r>
            <a:endParaRPr dirty="0">
              <a:latin typeface="Microsoft YaHei" panose="020B0503020204020204" pitchFamily="34" charset="-122"/>
              <a:ea typeface="Microsoft YaHei" panose="020B0503020204020204" pitchFamily="34" charset="-122"/>
            </a:endParaRPr>
          </a:p>
        </p:txBody>
      </p:sp>
      <p:sp>
        <p:nvSpPr>
          <p:cNvPr id="706" name="Google Shape;706;p21"/>
          <p:cNvSpPr/>
          <p:nvPr/>
        </p:nvSpPr>
        <p:spPr>
          <a:xfrm rot="-4055411" flipH="1">
            <a:off x="5563636" y="2452469"/>
            <a:ext cx="689879" cy="258278"/>
          </a:xfrm>
          <a:prstGeom prst="rightArrow">
            <a:avLst>
              <a:gd name="adj1" fmla="val 59778"/>
              <a:gd name="adj2" fmla="val 102652"/>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dirty="0" err="1">
                <a:solidFill>
                  <a:srgbClr val="000099"/>
                </a:solidFill>
                <a:latin typeface="Microsoft Yahei"/>
                <a:ea typeface="Microsoft Yahei"/>
                <a:cs typeface="Microsoft Yahei"/>
                <a:sym typeface="Microsoft Yahei"/>
              </a:rPr>
              <a:t>间接交付</a:t>
            </a:r>
            <a:endParaRPr dirty="0">
              <a:latin typeface="Microsoft YaHei" panose="020B0503020204020204" pitchFamily="34" charset="-122"/>
              <a:ea typeface="Microsoft YaHei" panose="020B0503020204020204" pitchFamily="34" charset="-122"/>
            </a:endParaRPr>
          </a:p>
        </p:txBody>
      </p:sp>
      <p:sp>
        <p:nvSpPr>
          <p:cNvPr id="707" name="Google Shape;707;p21"/>
          <p:cNvSpPr/>
          <p:nvPr/>
        </p:nvSpPr>
        <p:spPr>
          <a:xfrm flipH="1">
            <a:off x="4444219" y="3049993"/>
            <a:ext cx="833490" cy="290518"/>
          </a:xfrm>
          <a:prstGeom prst="rightArrow">
            <a:avLst>
              <a:gd name="adj1" fmla="val 59778"/>
              <a:gd name="adj2" fmla="val 151908"/>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dirty="0" err="1">
                <a:solidFill>
                  <a:srgbClr val="000099"/>
                </a:solidFill>
                <a:latin typeface="Microsoft Yahei"/>
                <a:ea typeface="Microsoft Yahei"/>
                <a:cs typeface="Microsoft Yahei"/>
                <a:sym typeface="Microsoft Yahei"/>
              </a:rPr>
              <a:t>间接交付</a:t>
            </a:r>
            <a:endParaRPr dirty="0">
              <a:latin typeface="Microsoft YaHei" panose="020B0503020204020204" pitchFamily="34" charset="-122"/>
              <a:ea typeface="Microsoft YaHei" panose="020B0503020204020204" pitchFamily="34" charset="-122"/>
            </a:endParaRPr>
          </a:p>
        </p:txBody>
      </p:sp>
      <p:sp>
        <p:nvSpPr>
          <p:cNvPr id="708" name="Google Shape;708;p21"/>
          <p:cNvSpPr/>
          <p:nvPr/>
        </p:nvSpPr>
        <p:spPr>
          <a:xfrm rot="-1285329" flipH="1">
            <a:off x="3110412" y="3258970"/>
            <a:ext cx="761908" cy="272016"/>
          </a:xfrm>
          <a:prstGeom prst="rightArrow">
            <a:avLst>
              <a:gd name="adj1" fmla="val 59778"/>
              <a:gd name="adj2" fmla="val 113871"/>
            </a:avLst>
          </a:prstGeom>
          <a:solidFill>
            <a:srgbClr val="FF99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dirty="0" err="1">
                <a:solidFill>
                  <a:schemeClr val="dk1"/>
                </a:solidFill>
                <a:latin typeface="Microsoft Yahei"/>
                <a:ea typeface="Microsoft Yahei"/>
                <a:cs typeface="Microsoft Yahei"/>
                <a:sym typeface="Microsoft Yahei"/>
              </a:rPr>
              <a:t>直接交付</a:t>
            </a:r>
            <a:endParaRPr dirty="0">
              <a:latin typeface="Microsoft YaHei" panose="020B0503020204020204" pitchFamily="34" charset="-122"/>
              <a:ea typeface="Microsoft YaHei" panose="020B0503020204020204" pitchFamily="34" charset="-122"/>
            </a:endParaRPr>
          </a:p>
        </p:txBody>
      </p:sp>
      <p:grpSp>
        <p:nvGrpSpPr>
          <p:cNvPr id="709" name="Google Shape;709;p21"/>
          <p:cNvGrpSpPr/>
          <p:nvPr/>
        </p:nvGrpSpPr>
        <p:grpSpPr>
          <a:xfrm>
            <a:off x="3126088" y="1607809"/>
            <a:ext cx="383355" cy="375353"/>
            <a:chOff x="1721" y="585"/>
            <a:chExt cx="479" cy="469"/>
          </a:xfrm>
        </p:grpSpPr>
        <p:sp>
          <p:nvSpPr>
            <p:cNvPr id="710" name="Google Shape;710;p21"/>
            <p:cNvSpPr/>
            <p:nvPr/>
          </p:nvSpPr>
          <p:spPr>
            <a:xfrm>
              <a:off x="1721" y="585"/>
              <a:ext cx="479" cy="469"/>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11" name="Google Shape;711;p21"/>
            <p:cNvSpPr/>
            <p:nvPr/>
          </p:nvSpPr>
          <p:spPr>
            <a:xfrm>
              <a:off x="1728" y="586"/>
              <a:ext cx="467" cy="174"/>
            </a:xfrm>
            <a:prstGeom prst="rect">
              <a:avLst/>
            </a:prstGeom>
            <a:solidFill>
              <a:srgbClr val="00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712" name="Google Shape;712;p21"/>
            <p:cNvCxnSpPr/>
            <p:nvPr/>
          </p:nvCxnSpPr>
          <p:spPr>
            <a:xfrm>
              <a:off x="1721" y="754"/>
              <a:ext cx="479" cy="0"/>
            </a:xfrm>
            <a:prstGeom prst="straightConnector1">
              <a:avLst/>
            </a:prstGeom>
            <a:noFill/>
            <a:ln w="9525" cap="flat" cmpd="sng">
              <a:solidFill>
                <a:srgbClr val="000000"/>
              </a:solidFill>
              <a:prstDash val="solid"/>
              <a:round/>
              <a:headEnd type="none" w="med" len="med"/>
              <a:tailEnd type="none" w="med" len="med"/>
            </a:ln>
          </p:spPr>
        </p:cxnSp>
        <p:cxnSp>
          <p:nvCxnSpPr>
            <p:cNvPr id="713" name="Google Shape;713;p21"/>
            <p:cNvCxnSpPr/>
            <p:nvPr/>
          </p:nvCxnSpPr>
          <p:spPr>
            <a:xfrm>
              <a:off x="1721" y="906"/>
              <a:ext cx="479" cy="0"/>
            </a:xfrm>
            <a:prstGeom prst="straightConnector1">
              <a:avLst/>
            </a:prstGeom>
            <a:noFill/>
            <a:ln w="9525" cap="flat" cmpd="sng">
              <a:solidFill>
                <a:srgbClr val="000000"/>
              </a:solidFill>
              <a:prstDash val="solid"/>
              <a:round/>
              <a:headEnd type="none" w="med" len="med"/>
              <a:tailEnd type="none" w="med" len="med"/>
            </a:ln>
          </p:spPr>
        </p:cxnSp>
        <p:cxnSp>
          <p:nvCxnSpPr>
            <p:cNvPr id="714" name="Google Shape;714;p21"/>
            <p:cNvCxnSpPr/>
            <p:nvPr/>
          </p:nvCxnSpPr>
          <p:spPr>
            <a:xfrm>
              <a:off x="1961" y="748"/>
              <a:ext cx="1" cy="302"/>
            </a:xfrm>
            <a:prstGeom prst="straightConnector1">
              <a:avLst/>
            </a:prstGeom>
            <a:noFill/>
            <a:ln w="9525" cap="flat" cmpd="sng">
              <a:solidFill>
                <a:srgbClr val="000000"/>
              </a:solidFill>
              <a:prstDash val="solid"/>
              <a:round/>
              <a:headEnd type="none" w="med" len="med"/>
              <a:tailEnd type="none" w="med" len="med"/>
            </a:ln>
          </p:spPr>
        </p:cxnSp>
      </p:grpSp>
      <p:grpSp>
        <p:nvGrpSpPr>
          <p:cNvPr id="715" name="Google Shape;715;p21"/>
          <p:cNvGrpSpPr/>
          <p:nvPr/>
        </p:nvGrpSpPr>
        <p:grpSpPr>
          <a:xfrm>
            <a:off x="4396200" y="1607809"/>
            <a:ext cx="383355" cy="375353"/>
            <a:chOff x="1721" y="585"/>
            <a:chExt cx="479" cy="469"/>
          </a:xfrm>
        </p:grpSpPr>
        <p:sp>
          <p:nvSpPr>
            <p:cNvPr id="716" name="Google Shape;716;p21"/>
            <p:cNvSpPr/>
            <p:nvPr/>
          </p:nvSpPr>
          <p:spPr>
            <a:xfrm>
              <a:off x="1721" y="585"/>
              <a:ext cx="479" cy="469"/>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17" name="Google Shape;717;p21"/>
            <p:cNvSpPr/>
            <p:nvPr/>
          </p:nvSpPr>
          <p:spPr>
            <a:xfrm>
              <a:off x="1728" y="586"/>
              <a:ext cx="467" cy="174"/>
            </a:xfrm>
            <a:prstGeom prst="rect">
              <a:avLst/>
            </a:prstGeom>
            <a:solidFill>
              <a:srgbClr val="00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718" name="Google Shape;718;p21"/>
            <p:cNvCxnSpPr/>
            <p:nvPr/>
          </p:nvCxnSpPr>
          <p:spPr>
            <a:xfrm>
              <a:off x="1721" y="754"/>
              <a:ext cx="479" cy="0"/>
            </a:xfrm>
            <a:prstGeom prst="straightConnector1">
              <a:avLst/>
            </a:prstGeom>
            <a:noFill/>
            <a:ln w="9525" cap="flat" cmpd="sng">
              <a:solidFill>
                <a:srgbClr val="000000"/>
              </a:solidFill>
              <a:prstDash val="solid"/>
              <a:round/>
              <a:headEnd type="none" w="med" len="med"/>
              <a:tailEnd type="none" w="med" len="med"/>
            </a:ln>
          </p:spPr>
        </p:cxnSp>
        <p:cxnSp>
          <p:nvCxnSpPr>
            <p:cNvPr id="719" name="Google Shape;719;p21"/>
            <p:cNvCxnSpPr/>
            <p:nvPr/>
          </p:nvCxnSpPr>
          <p:spPr>
            <a:xfrm>
              <a:off x="1721" y="906"/>
              <a:ext cx="479" cy="0"/>
            </a:xfrm>
            <a:prstGeom prst="straightConnector1">
              <a:avLst/>
            </a:prstGeom>
            <a:noFill/>
            <a:ln w="9525" cap="flat" cmpd="sng">
              <a:solidFill>
                <a:srgbClr val="000000"/>
              </a:solidFill>
              <a:prstDash val="solid"/>
              <a:round/>
              <a:headEnd type="none" w="med" len="med"/>
              <a:tailEnd type="none" w="med" len="med"/>
            </a:ln>
          </p:spPr>
        </p:cxnSp>
        <p:cxnSp>
          <p:nvCxnSpPr>
            <p:cNvPr id="720" name="Google Shape;720;p21"/>
            <p:cNvCxnSpPr/>
            <p:nvPr/>
          </p:nvCxnSpPr>
          <p:spPr>
            <a:xfrm>
              <a:off x="1961" y="748"/>
              <a:ext cx="1" cy="302"/>
            </a:xfrm>
            <a:prstGeom prst="straightConnector1">
              <a:avLst/>
            </a:prstGeom>
            <a:noFill/>
            <a:ln w="9525" cap="flat" cmpd="sng">
              <a:solidFill>
                <a:srgbClr val="000000"/>
              </a:solidFill>
              <a:prstDash val="solid"/>
              <a:round/>
              <a:headEnd type="none" w="med" len="med"/>
              <a:tailEnd type="none" w="med" len="med"/>
            </a:ln>
          </p:spPr>
        </p:cxnSp>
      </p:grpSp>
      <p:grpSp>
        <p:nvGrpSpPr>
          <p:cNvPr id="721" name="Google Shape;721;p21"/>
          <p:cNvGrpSpPr/>
          <p:nvPr/>
        </p:nvGrpSpPr>
        <p:grpSpPr>
          <a:xfrm>
            <a:off x="5687124" y="1607809"/>
            <a:ext cx="383355" cy="375353"/>
            <a:chOff x="1721" y="585"/>
            <a:chExt cx="479" cy="469"/>
          </a:xfrm>
        </p:grpSpPr>
        <p:sp>
          <p:nvSpPr>
            <p:cNvPr id="722" name="Google Shape;722;p21"/>
            <p:cNvSpPr/>
            <p:nvPr/>
          </p:nvSpPr>
          <p:spPr>
            <a:xfrm>
              <a:off x="1721" y="585"/>
              <a:ext cx="479" cy="469"/>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23" name="Google Shape;723;p21"/>
            <p:cNvSpPr/>
            <p:nvPr/>
          </p:nvSpPr>
          <p:spPr>
            <a:xfrm>
              <a:off x="1728" y="586"/>
              <a:ext cx="467" cy="174"/>
            </a:xfrm>
            <a:prstGeom prst="rect">
              <a:avLst/>
            </a:prstGeom>
            <a:solidFill>
              <a:srgbClr val="00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724" name="Google Shape;724;p21"/>
            <p:cNvCxnSpPr/>
            <p:nvPr/>
          </p:nvCxnSpPr>
          <p:spPr>
            <a:xfrm>
              <a:off x="1721" y="754"/>
              <a:ext cx="479" cy="0"/>
            </a:xfrm>
            <a:prstGeom prst="straightConnector1">
              <a:avLst/>
            </a:prstGeom>
            <a:noFill/>
            <a:ln w="9525" cap="flat" cmpd="sng">
              <a:solidFill>
                <a:srgbClr val="000000"/>
              </a:solidFill>
              <a:prstDash val="solid"/>
              <a:round/>
              <a:headEnd type="none" w="med" len="med"/>
              <a:tailEnd type="none" w="med" len="med"/>
            </a:ln>
          </p:spPr>
        </p:cxnSp>
        <p:cxnSp>
          <p:nvCxnSpPr>
            <p:cNvPr id="725" name="Google Shape;725;p21"/>
            <p:cNvCxnSpPr/>
            <p:nvPr/>
          </p:nvCxnSpPr>
          <p:spPr>
            <a:xfrm>
              <a:off x="1721" y="906"/>
              <a:ext cx="479" cy="0"/>
            </a:xfrm>
            <a:prstGeom prst="straightConnector1">
              <a:avLst/>
            </a:prstGeom>
            <a:noFill/>
            <a:ln w="9525" cap="flat" cmpd="sng">
              <a:solidFill>
                <a:srgbClr val="000000"/>
              </a:solidFill>
              <a:prstDash val="solid"/>
              <a:round/>
              <a:headEnd type="none" w="med" len="med"/>
              <a:tailEnd type="none" w="med" len="med"/>
            </a:ln>
          </p:spPr>
        </p:cxnSp>
        <p:cxnSp>
          <p:nvCxnSpPr>
            <p:cNvPr id="726" name="Google Shape;726;p21"/>
            <p:cNvCxnSpPr/>
            <p:nvPr/>
          </p:nvCxnSpPr>
          <p:spPr>
            <a:xfrm>
              <a:off x="1961" y="748"/>
              <a:ext cx="1" cy="302"/>
            </a:xfrm>
            <a:prstGeom prst="straightConnector1">
              <a:avLst/>
            </a:prstGeom>
            <a:noFill/>
            <a:ln w="9525" cap="flat" cmpd="sng">
              <a:solidFill>
                <a:srgbClr val="000000"/>
              </a:solidFill>
              <a:prstDash val="solid"/>
              <a:round/>
              <a:headEnd type="none" w="med" len="med"/>
              <a:tailEnd type="none" w="med" len="med"/>
            </a:ln>
          </p:spPr>
        </p:cxnSp>
      </p:grpSp>
      <p:grpSp>
        <p:nvGrpSpPr>
          <p:cNvPr id="727" name="Google Shape;727;p21"/>
          <p:cNvGrpSpPr/>
          <p:nvPr/>
        </p:nvGrpSpPr>
        <p:grpSpPr>
          <a:xfrm>
            <a:off x="3887996" y="3378126"/>
            <a:ext cx="383355" cy="375353"/>
            <a:chOff x="1721" y="585"/>
            <a:chExt cx="479" cy="469"/>
          </a:xfrm>
        </p:grpSpPr>
        <p:sp>
          <p:nvSpPr>
            <p:cNvPr id="728" name="Google Shape;728;p21"/>
            <p:cNvSpPr/>
            <p:nvPr/>
          </p:nvSpPr>
          <p:spPr>
            <a:xfrm>
              <a:off x="1721" y="585"/>
              <a:ext cx="479" cy="469"/>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29" name="Google Shape;729;p21"/>
            <p:cNvSpPr/>
            <p:nvPr/>
          </p:nvSpPr>
          <p:spPr>
            <a:xfrm>
              <a:off x="1728" y="586"/>
              <a:ext cx="467" cy="174"/>
            </a:xfrm>
            <a:prstGeom prst="rect">
              <a:avLst/>
            </a:prstGeom>
            <a:solidFill>
              <a:srgbClr val="00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730" name="Google Shape;730;p21"/>
            <p:cNvCxnSpPr/>
            <p:nvPr/>
          </p:nvCxnSpPr>
          <p:spPr>
            <a:xfrm>
              <a:off x="1721" y="754"/>
              <a:ext cx="479" cy="0"/>
            </a:xfrm>
            <a:prstGeom prst="straightConnector1">
              <a:avLst/>
            </a:prstGeom>
            <a:noFill/>
            <a:ln w="9525" cap="flat" cmpd="sng">
              <a:solidFill>
                <a:srgbClr val="000000"/>
              </a:solidFill>
              <a:prstDash val="solid"/>
              <a:round/>
              <a:headEnd type="none" w="med" len="med"/>
              <a:tailEnd type="none" w="med" len="med"/>
            </a:ln>
          </p:spPr>
        </p:cxnSp>
        <p:cxnSp>
          <p:nvCxnSpPr>
            <p:cNvPr id="731" name="Google Shape;731;p21"/>
            <p:cNvCxnSpPr/>
            <p:nvPr/>
          </p:nvCxnSpPr>
          <p:spPr>
            <a:xfrm>
              <a:off x="1721" y="906"/>
              <a:ext cx="479" cy="0"/>
            </a:xfrm>
            <a:prstGeom prst="straightConnector1">
              <a:avLst/>
            </a:prstGeom>
            <a:noFill/>
            <a:ln w="9525" cap="flat" cmpd="sng">
              <a:solidFill>
                <a:srgbClr val="000000"/>
              </a:solidFill>
              <a:prstDash val="solid"/>
              <a:round/>
              <a:headEnd type="none" w="med" len="med"/>
              <a:tailEnd type="none" w="med" len="med"/>
            </a:ln>
          </p:spPr>
        </p:cxnSp>
        <p:cxnSp>
          <p:nvCxnSpPr>
            <p:cNvPr id="732" name="Google Shape;732;p21"/>
            <p:cNvCxnSpPr/>
            <p:nvPr/>
          </p:nvCxnSpPr>
          <p:spPr>
            <a:xfrm>
              <a:off x="1961" y="748"/>
              <a:ext cx="1" cy="302"/>
            </a:xfrm>
            <a:prstGeom prst="straightConnector1">
              <a:avLst/>
            </a:prstGeom>
            <a:noFill/>
            <a:ln w="9525" cap="flat" cmpd="sng">
              <a:solidFill>
                <a:srgbClr val="000000"/>
              </a:solidFill>
              <a:prstDash val="solid"/>
              <a:round/>
              <a:headEnd type="none" w="med" len="med"/>
              <a:tailEnd type="none" w="med" len="med"/>
            </a:ln>
          </p:spPr>
        </p:cxnSp>
      </p:grpSp>
      <p:grpSp>
        <p:nvGrpSpPr>
          <p:cNvPr id="733" name="Google Shape;733;p21"/>
          <p:cNvGrpSpPr/>
          <p:nvPr/>
        </p:nvGrpSpPr>
        <p:grpSpPr>
          <a:xfrm>
            <a:off x="5594287" y="3378126"/>
            <a:ext cx="383355" cy="375353"/>
            <a:chOff x="1721" y="585"/>
            <a:chExt cx="479" cy="469"/>
          </a:xfrm>
        </p:grpSpPr>
        <p:sp>
          <p:nvSpPr>
            <p:cNvPr id="734" name="Google Shape;734;p21"/>
            <p:cNvSpPr/>
            <p:nvPr/>
          </p:nvSpPr>
          <p:spPr>
            <a:xfrm>
              <a:off x="1721" y="585"/>
              <a:ext cx="479" cy="469"/>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35" name="Google Shape;735;p21"/>
            <p:cNvSpPr/>
            <p:nvPr/>
          </p:nvSpPr>
          <p:spPr>
            <a:xfrm>
              <a:off x="1728" y="586"/>
              <a:ext cx="467" cy="174"/>
            </a:xfrm>
            <a:prstGeom prst="rect">
              <a:avLst/>
            </a:prstGeom>
            <a:solidFill>
              <a:srgbClr val="00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cxnSp>
          <p:nvCxnSpPr>
            <p:cNvPr id="736" name="Google Shape;736;p21"/>
            <p:cNvCxnSpPr/>
            <p:nvPr/>
          </p:nvCxnSpPr>
          <p:spPr>
            <a:xfrm>
              <a:off x="1721" y="754"/>
              <a:ext cx="479" cy="0"/>
            </a:xfrm>
            <a:prstGeom prst="straightConnector1">
              <a:avLst/>
            </a:prstGeom>
            <a:noFill/>
            <a:ln w="9525" cap="flat" cmpd="sng">
              <a:solidFill>
                <a:srgbClr val="000000"/>
              </a:solidFill>
              <a:prstDash val="solid"/>
              <a:round/>
              <a:headEnd type="none" w="med" len="med"/>
              <a:tailEnd type="none" w="med" len="med"/>
            </a:ln>
          </p:spPr>
        </p:cxnSp>
        <p:cxnSp>
          <p:nvCxnSpPr>
            <p:cNvPr id="737" name="Google Shape;737;p21"/>
            <p:cNvCxnSpPr/>
            <p:nvPr/>
          </p:nvCxnSpPr>
          <p:spPr>
            <a:xfrm>
              <a:off x="1721" y="906"/>
              <a:ext cx="479" cy="0"/>
            </a:xfrm>
            <a:prstGeom prst="straightConnector1">
              <a:avLst/>
            </a:prstGeom>
            <a:noFill/>
            <a:ln w="9525" cap="flat" cmpd="sng">
              <a:solidFill>
                <a:srgbClr val="000000"/>
              </a:solidFill>
              <a:prstDash val="solid"/>
              <a:round/>
              <a:headEnd type="none" w="med" len="med"/>
              <a:tailEnd type="none" w="med" len="med"/>
            </a:ln>
          </p:spPr>
        </p:cxnSp>
        <p:cxnSp>
          <p:nvCxnSpPr>
            <p:cNvPr id="738" name="Google Shape;738;p21"/>
            <p:cNvCxnSpPr/>
            <p:nvPr/>
          </p:nvCxnSpPr>
          <p:spPr>
            <a:xfrm>
              <a:off x="1961" y="748"/>
              <a:ext cx="1" cy="302"/>
            </a:xfrm>
            <a:prstGeom prst="straightConnector1">
              <a:avLst/>
            </a:prstGeom>
            <a:noFill/>
            <a:ln w="9525" cap="flat" cmpd="sng">
              <a:solidFill>
                <a:srgbClr val="000000"/>
              </a:solidFill>
              <a:prstDash val="solid"/>
              <a:round/>
              <a:headEnd type="none" w="med" len="med"/>
              <a:tailEnd type="none" w="med" len="med"/>
            </a:ln>
          </p:spPr>
        </p:cxnSp>
      </p:grpSp>
      <p:sp>
        <p:nvSpPr>
          <p:cNvPr id="739" name="Google Shape;739;p21"/>
          <p:cNvSpPr txBox="1"/>
          <p:nvPr/>
        </p:nvSpPr>
        <p:spPr>
          <a:xfrm>
            <a:off x="2718234" y="1272848"/>
            <a:ext cx="2199837" cy="307777"/>
          </a:xfrm>
          <a:prstGeom prst="rect">
            <a:avLst/>
          </a:prstGeom>
          <a:solidFill>
            <a:srgbClr val="0000CC"/>
          </a:solidFill>
          <a:ln w="9525" cap="flat" cmpd="sng">
            <a:solidFill>
              <a:srgbClr val="3333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err="1">
                <a:solidFill>
                  <a:schemeClr val="lt1"/>
                </a:solidFill>
                <a:latin typeface="Microsoft Yahei"/>
                <a:ea typeface="Microsoft Yahei"/>
                <a:cs typeface="Microsoft Yahei"/>
                <a:sym typeface="Microsoft Yahei"/>
              </a:rPr>
              <a:t>分组在互联网中的传送</a:t>
            </a:r>
            <a:r>
              <a:rPr lang="en-US" sz="1400"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740" name="Google Shape;740;p21"/>
          <p:cNvSpPr/>
          <p:nvPr/>
        </p:nvSpPr>
        <p:spPr>
          <a:xfrm>
            <a:off x="731962" y="3306252"/>
            <a:ext cx="1314608" cy="738664"/>
          </a:xfrm>
          <a:prstGeom prst="rect">
            <a:avLst/>
          </a:prstGeom>
          <a:solidFill>
            <a:srgbClr val="00FF9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Microsoft Yahei"/>
                <a:ea typeface="Microsoft Yahei"/>
                <a:cs typeface="Microsoft Yahei"/>
                <a:sym typeface="Microsoft Yahei"/>
              </a:rPr>
              <a:t>互联网可以由多种异构网络互连组成。</a:t>
            </a:r>
            <a:endParaRPr sz="1400" b="1">
              <a:solidFill>
                <a:schemeClr val="dk1"/>
              </a:solidFill>
              <a:latin typeface="Microsoft Yahei"/>
              <a:ea typeface="Microsoft Yahei"/>
              <a:cs typeface="Microsoft Yahei"/>
              <a:sym typeface="Microsoft Yahei"/>
            </a:endParaRPr>
          </a:p>
        </p:txBody>
      </p:sp>
      <p:sp>
        <p:nvSpPr>
          <p:cNvPr id="741" name="Google Shape;741;p21"/>
          <p:cNvSpPr/>
          <p:nvPr/>
        </p:nvSpPr>
        <p:spPr>
          <a:xfrm>
            <a:off x="3592938" y="2176260"/>
            <a:ext cx="618650" cy="246887"/>
          </a:xfrm>
          <a:prstGeom prst="rightArrow">
            <a:avLst>
              <a:gd name="adj1" fmla="val 59778"/>
              <a:gd name="adj2" fmla="val 92053"/>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dirty="0" err="1">
                <a:solidFill>
                  <a:srgbClr val="000099"/>
                </a:solidFill>
                <a:latin typeface="Microsoft Yahei"/>
                <a:ea typeface="Microsoft Yahei"/>
                <a:cs typeface="Microsoft Yahei"/>
                <a:sym typeface="Microsoft Yahei"/>
              </a:rPr>
              <a:t>间接交付</a:t>
            </a:r>
            <a:endParaRPr dirty="0">
              <a:latin typeface="Microsoft YaHei" panose="020B0503020204020204" pitchFamily="34" charset="-122"/>
              <a:ea typeface="Microsoft YaHei" panose="020B0503020204020204" pitchFamily="34" charset="-122"/>
            </a:endParaRPr>
          </a:p>
        </p:txBody>
      </p:sp>
      <p:sp>
        <p:nvSpPr>
          <p:cNvPr id="742" name="Google Shape;742;p21"/>
          <p:cNvSpPr/>
          <p:nvPr/>
        </p:nvSpPr>
        <p:spPr>
          <a:xfrm>
            <a:off x="4868953" y="2176260"/>
            <a:ext cx="618650" cy="246887"/>
          </a:xfrm>
          <a:prstGeom prst="rightArrow">
            <a:avLst>
              <a:gd name="adj1" fmla="val 59778"/>
              <a:gd name="adj2" fmla="val 92053"/>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dirty="0" err="1">
                <a:solidFill>
                  <a:srgbClr val="000099"/>
                </a:solidFill>
                <a:latin typeface="Microsoft Yahei"/>
                <a:ea typeface="Microsoft Yahei"/>
                <a:cs typeface="Microsoft Yahei"/>
                <a:sym typeface="Microsoft Yahei"/>
              </a:rPr>
              <a:t>间接交付</a:t>
            </a:r>
            <a:endParaRPr dirty="0">
              <a:latin typeface="Microsoft YaHei" panose="020B0503020204020204" pitchFamily="34" charset="-122"/>
              <a:ea typeface="Microsoft YaHei" panose="020B0503020204020204" pitchFamily="34" charset="-122"/>
            </a:endParaRPr>
          </a:p>
        </p:txBody>
      </p:sp>
      <p:pic>
        <p:nvPicPr>
          <p:cNvPr id="743" name="Google Shape;743;p21" descr="jisuanji"/>
          <p:cNvPicPr preferRelativeResize="0"/>
          <p:nvPr/>
        </p:nvPicPr>
        <p:blipFill rotWithShape="1">
          <a:blip r:embed="rId7">
            <a:alphaModFix/>
          </a:blip>
          <a:srcRect/>
          <a:stretch/>
        </p:blipFill>
        <p:spPr>
          <a:xfrm>
            <a:off x="2062115" y="2511305"/>
            <a:ext cx="337156" cy="337156"/>
          </a:xfrm>
          <a:prstGeom prst="rect">
            <a:avLst/>
          </a:prstGeom>
          <a:noFill/>
          <a:ln>
            <a:noFill/>
          </a:ln>
        </p:spPr>
      </p:pic>
      <p:pic>
        <p:nvPicPr>
          <p:cNvPr id="744" name="Google Shape;744;p21" descr="jisuanji"/>
          <p:cNvPicPr preferRelativeResize="0"/>
          <p:nvPr/>
        </p:nvPicPr>
        <p:blipFill rotWithShape="1">
          <a:blip r:embed="rId7">
            <a:alphaModFix/>
          </a:blip>
          <a:srcRect/>
          <a:stretch/>
        </p:blipFill>
        <p:spPr>
          <a:xfrm>
            <a:off x="1960377" y="2017407"/>
            <a:ext cx="337156" cy="337156"/>
          </a:xfrm>
          <a:prstGeom prst="rect">
            <a:avLst/>
          </a:prstGeom>
          <a:noFill/>
          <a:ln>
            <a:noFill/>
          </a:ln>
        </p:spPr>
      </p:pic>
      <p:pic>
        <p:nvPicPr>
          <p:cNvPr id="745" name="Google Shape;745;p21" descr="jisuanji"/>
          <p:cNvPicPr preferRelativeResize="0"/>
          <p:nvPr/>
        </p:nvPicPr>
        <p:blipFill rotWithShape="1">
          <a:blip r:embed="rId7">
            <a:alphaModFix/>
          </a:blip>
          <a:srcRect/>
          <a:stretch/>
        </p:blipFill>
        <p:spPr>
          <a:xfrm>
            <a:off x="2463395" y="2511305"/>
            <a:ext cx="337156" cy="337156"/>
          </a:xfrm>
          <a:prstGeom prst="rect">
            <a:avLst/>
          </a:prstGeom>
          <a:noFill/>
          <a:ln>
            <a:noFill/>
          </a:ln>
        </p:spPr>
      </p:pic>
      <p:pic>
        <p:nvPicPr>
          <p:cNvPr id="746" name="Google Shape;746;p21" descr="jisuanji"/>
          <p:cNvPicPr preferRelativeResize="0"/>
          <p:nvPr/>
        </p:nvPicPr>
        <p:blipFill rotWithShape="1">
          <a:blip r:embed="rId7">
            <a:alphaModFix/>
          </a:blip>
          <a:srcRect/>
          <a:stretch/>
        </p:blipFill>
        <p:spPr>
          <a:xfrm>
            <a:off x="2980490" y="2511305"/>
            <a:ext cx="337156" cy="337156"/>
          </a:xfrm>
          <a:prstGeom prst="rect">
            <a:avLst/>
          </a:prstGeom>
          <a:noFill/>
          <a:ln>
            <a:noFill/>
          </a:ln>
        </p:spPr>
      </p:pic>
      <p:grpSp>
        <p:nvGrpSpPr>
          <p:cNvPr id="747" name="Google Shape;747;p21"/>
          <p:cNvGrpSpPr/>
          <p:nvPr/>
        </p:nvGrpSpPr>
        <p:grpSpPr>
          <a:xfrm>
            <a:off x="2675165" y="3517574"/>
            <a:ext cx="440278" cy="324743"/>
            <a:chOff x="762" y="2391"/>
            <a:chExt cx="423" cy="312"/>
          </a:xfrm>
        </p:grpSpPr>
        <p:grpSp>
          <p:nvGrpSpPr>
            <p:cNvPr id="748" name="Google Shape;748;p21"/>
            <p:cNvGrpSpPr/>
            <p:nvPr/>
          </p:nvGrpSpPr>
          <p:grpSpPr>
            <a:xfrm>
              <a:off x="867" y="2432"/>
              <a:ext cx="318" cy="271"/>
              <a:chOff x="657" y="1570"/>
              <a:chExt cx="318" cy="311"/>
            </a:xfrm>
          </p:grpSpPr>
          <p:cxnSp>
            <p:nvCxnSpPr>
              <p:cNvPr id="749" name="Google Shape;749;p21"/>
              <p:cNvCxnSpPr/>
              <p:nvPr/>
            </p:nvCxnSpPr>
            <p:spPr>
              <a:xfrm>
                <a:off x="703" y="1570"/>
                <a:ext cx="0" cy="78"/>
              </a:xfrm>
              <a:prstGeom prst="straightConnector1">
                <a:avLst/>
              </a:prstGeom>
              <a:noFill/>
              <a:ln w="28575" cap="flat" cmpd="sng">
                <a:solidFill>
                  <a:srgbClr val="000000"/>
                </a:solidFill>
                <a:prstDash val="solid"/>
                <a:round/>
                <a:headEnd type="none" w="med" len="med"/>
                <a:tailEnd type="none" w="med" len="med"/>
              </a:ln>
            </p:spPr>
          </p:cxnSp>
          <p:pic>
            <p:nvPicPr>
              <p:cNvPr id="750" name="Google Shape;750;p21" descr="laptop copy"/>
              <p:cNvPicPr preferRelativeResize="0"/>
              <p:nvPr/>
            </p:nvPicPr>
            <p:blipFill rotWithShape="1">
              <a:blip r:embed="rId6">
                <a:alphaModFix/>
              </a:blip>
              <a:srcRect/>
              <a:stretch/>
            </p:blipFill>
            <p:spPr>
              <a:xfrm>
                <a:off x="657" y="1615"/>
                <a:ext cx="318" cy="266"/>
              </a:xfrm>
              <a:prstGeom prst="rect">
                <a:avLst/>
              </a:prstGeom>
              <a:noFill/>
              <a:ln>
                <a:noFill/>
              </a:ln>
            </p:spPr>
          </p:pic>
        </p:grpSp>
        <p:grpSp>
          <p:nvGrpSpPr>
            <p:cNvPr id="751" name="Google Shape;751;p21"/>
            <p:cNvGrpSpPr/>
            <p:nvPr/>
          </p:nvGrpSpPr>
          <p:grpSpPr>
            <a:xfrm>
              <a:off x="762" y="2391"/>
              <a:ext cx="306" cy="90"/>
              <a:chOff x="748" y="2251"/>
              <a:chExt cx="306" cy="90"/>
            </a:xfrm>
          </p:grpSpPr>
          <p:sp>
            <p:nvSpPr>
              <p:cNvPr id="752" name="Google Shape;752;p21"/>
              <p:cNvSpPr/>
              <p:nvPr/>
            </p:nvSpPr>
            <p:spPr>
              <a:xfrm>
                <a:off x="748" y="2251"/>
                <a:ext cx="111" cy="90"/>
              </a:xfrm>
              <a:prstGeom prst="moon">
                <a:avLst>
                  <a:gd name="adj" fmla="val 18444"/>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53" name="Google Shape;753;p21"/>
              <p:cNvSpPr/>
              <p:nvPr/>
            </p:nvSpPr>
            <p:spPr>
              <a:xfrm flipH="1">
                <a:off x="943" y="2251"/>
                <a:ext cx="111" cy="90"/>
              </a:xfrm>
              <a:prstGeom prst="moon">
                <a:avLst>
                  <a:gd name="adj" fmla="val 18444"/>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54" name="Google Shape;754;p21"/>
              <p:cNvSpPr/>
              <p:nvPr/>
            </p:nvSpPr>
            <p:spPr>
              <a:xfrm flipH="1">
                <a:off x="922" y="2266"/>
                <a:ext cx="70" cy="60"/>
              </a:xfrm>
              <a:prstGeom prst="moon">
                <a:avLst>
                  <a:gd name="adj" fmla="val 1834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55" name="Google Shape;755;p21"/>
              <p:cNvSpPr/>
              <p:nvPr/>
            </p:nvSpPr>
            <p:spPr>
              <a:xfrm>
                <a:off x="806" y="2266"/>
                <a:ext cx="70" cy="60"/>
              </a:xfrm>
              <a:prstGeom prst="moon">
                <a:avLst>
                  <a:gd name="adj" fmla="val 1834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56" name="Google Shape;756;p21"/>
              <p:cNvSpPr/>
              <p:nvPr/>
            </p:nvSpPr>
            <p:spPr>
              <a:xfrm flipH="1">
                <a:off x="905" y="2281"/>
                <a:ext cx="35" cy="30"/>
              </a:xfrm>
              <a:prstGeom prst="moon">
                <a:avLst>
                  <a:gd name="adj" fmla="val 4190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57" name="Google Shape;757;p21"/>
              <p:cNvSpPr/>
              <p:nvPr/>
            </p:nvSpPr>
            <p:spPr>
              <a:xfrm>
                <a:off x="857" y="2281"/>
                <a:ext cx="35" cy="30"/>
              </a:xfrm>
              <a:prstGeom prst="moon">
                <a:avLst>
                  <a:gd name="adj" fmla="val 4190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grpSp>
      <p:grpSp>
        <p:nvGrpSpPr>
          <p:cNvPr id="758" name="Google Shape;758;p21"/>
          <p:cNvGrpSpPr/>
          <p:nvPr/>
        </p:nvGrpSpPr>
        <p:grpSpPr>
          <a:xfrm>
            <a:off x="2648707" y="3037520"/>
            <a:ext cx="440278" cy="324743"/>
            <a:chOff x="762" y="2391"/>
            <a:chExt cx="423" cy="312"/>
          </a:xfrm>
        </p:grpSpPr>
        <p:grpSp>
          <p:nvGrpSpPr>
            <p:cNvPr id="759" name="Google Shape;759;p21"/>
            <p:cNvGrpSpPr/>
            <p:nvPr/>
          </p:nvGrpSpPr>
          <p:grpSpPr>
            <a:xfrm>
              <a:off x="867" y="2432"/>
              <a:ext cx="318" cy="271"/>
              <a:chOff x="657" y="1570"/>
              <a:chExt cx="318" cy="311"/>
            </a:xfrm>
          </p:grpSpPr>
          <p:cxnSp>
            <p:nvCxnSpPr>
              <p:cNvPr id="760" name="Google Shape;760;p21"/>
              <p:cNvCxnSpPr/>
              <p:nvPr/>
            </p:nvCxnSpPr>
            <p:spPr>
              <a:xfrm>
                <a:off x="703" y="1570"/>
                <a:ext cx="0" cy="78"/>
              </a:xfrm>
              <a:prstGeom prst="straightConnector1">
                <a:avLst/>
              </a:prstGeom>
              <a:noFill/>
              <a:ln w="28575" cap="flat" cmpd="sng">
                <a:solidFill>
                  <a:srgbClr val="000000"/>
                </a:solidFill>
                <a:prstDash val="solid"/>
                <a:round/>
                <a:headEnd type="none" w="med" len="med"/>
                <a:tailEnd type="none" w="med" len="med"/>
              </a:ln>
            </p:spPr>
          </p:cxnSp>
          <p:pic>
            <p:nvPicPr>
              <p:cNvPr id="761" name="Google Shape;761;p21" descr="laptop copy"/>
              <p:cNvPicPr preferRelativeResize="0"/>
              <p:nvPr/>
            </p:nvPicPr>
            <p:blipFill rotWithShape="1">
              <a:blip r:embed="rId6">
                <a:alphaModFix/>
              </a:blip>
              <a:srcRect/>
              <a:stretch/>
            </p:blipFill>
            <p:spPr>
              <a:xfrm>
                <a:off x="657" y="1615"/>
                <a:ext cx="318" cy="266"/>
              </a:xfrm>
              <a:prstGeom prst="rect">
                <a:avLst/>
              </a:prstGeom>
              <a:noFill/>
              <a:ln>
                <a:noFill/>
              </a:ln>
            </p:spPr>
          </p:pic>
        </p:grpSp>
        <p:grpSp>
          <p:nvGrpSpPr>
            <p:cNvPr id="762" name="Google Shape;762;p21"/>
            <p:cNvGrpSpPr/>
            <p:nvPr/>
          </p:nvGrpSpPr>
          <p:grpSpPr>
            <a:xfrm>
              <a:off x="762" y="2391"/>
              <a:ext cx="306" cy="90"/>
              <a:chOff x="748" y="2251"/>
              <a:chExt cx="306" cy="90"/>
            </a:xfrm>
          </p:grpSpPr>
          <p:sp>
            <p:nvSpPr>
              <p:cNvPr id="763" name="Google Shape;763;p21"/>
              <p:cNvSpPr/>
              <p:nvPr/>
            </p:nvSpPr>
            <p:spPr>
              <a:xfrm>
                <a:off x="748" y="2251"/>
                <a:ext cx="111" cy="90"/>
              </a:xfrm>
              <a:prstGeom prst="moon">
                <a:avLst>
                  <a:gd name="adj" fmla="val 18444"/>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64" name="Google Shape;764;p21"/>
              <p:cNvSpPr/>
              <p:nvPr/>
            </p:nvSpPr>
            <p:spPr>
              <a:xfrm flipH="1">
                <a:off x="943" y="2251"/>
                <a:ext cx="111" cy="90"/>
              </a:xfrm>
              <a:prstGeom prst="moon">
                <a:avLst>
                  <a:gd name="adj" fmla="val 18444"/>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65" name="Google Shape;765;p21"/>
              <p:cNvSpPr/>
              <p:nvPr/>
            </p:nvSpPr>
            <p:spPr>
              <a:xfrm flipH="1">
                <a:off x="922" y="2266"/>
                <a:ext cx="70" cy="60"/>
              </a:xfrm>
              <a:prstGeom prst="moon">
                <a:avLst>
                  <a:gd name="adj" fmla="val 1834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66" name="Google Shape;766;p21"/>
              <p:cNvSpPr/>
              <p:nvPr/>
            </p:nvSpPr>
            <p:spPr>
              <a:xfrm>
                <a:off x="806" y="2266"/>
                <a:ext cx="70" cy="60"/>
              </a:xfrm>
              <a:prstGeom prst="moon">
                <a:avLst>
                  <a:gd name="adj" fmla="val 1834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67" name="Google Shape;767;p21"/>
              <p:cNvSpPr/>
              <p:nvPr/>
            </p:nvSpPr>
            <p:spPr>
              <a:xfrm flipH="1">
                <a:off x="905" y="2281"/>
                <a:ext cx="35" cy="30"/>
              </a:xfrm>
              <a:prstGeom prst="moon">
                <a:avLst>
                  <a:gd name="adj" fmla="val 4190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
            <p:nvSpPr>
              <p:cNvPr id="768" name="Google Shape;768;p21"/>
              <p:cNvSpPr/>
              <p:nvPr/>
            </p:nvSpPr>
            <p:spPr>
              <a:xfrm>
                <a:off x="857" y="2281"/>
                <a:ext cx="35" cy="30"/>
              </a:xfrm>
              <a:prstGeom prst="moon">
                <a:avLst>
                  <a:gd name="adj" fmla="val 41907"/>
                </a:avLst>
              </a:prstGeom>
              <a:solidFill>
                <a:srgbClr val="FF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grpSp>
      </p:grpSp>
      <p:sp>
        <p:nvSpPr>
          <p:cNvPr id="769" name="Google Shape;769;p21"/>
          <p:cNvSpPr txBox="1"/>
          <p:nvPr/>
        </p:nvSpPr>
        <p:spPr>
          <a:xfrm>
            <a:off x="3089982" y="1570326"/>
            <a:ext cx="447558" cy="535491"/>
          </a:xfrm>
          <a:prstGeom prst="rect">
            <a:avLst/>
          </a:prstGeom>
          <a:noFill/>
          <a:ln>
            <a:noFill/>
          </a:ln>
        </p:spPr>
        <p:txBody>
          <a:bodyPr spcFirstLastPara="1" wrap="square" lIns="91425" tIns="45700" rIns="91425" bIns="45700" anchor="t" anchorCtr="0">
            <a:spAutoFit/>
          </a:bodyPr>
          <a:lstStyle/>
          <a:p>
            <a:pPr marL="0" marR="0" lvl="0" indent="0" algn="ctr" rtl="0">
              <a:lnSpc>
                <a:spcPct val="127733"/>
              </a:lnSpc>
              <a:spcBef>
                <a:spcPts val="0"/>
              </a:spcBef>
              <a:spcAft>
                <a:spcPts val="0"/>
              </a:spcAft>
              <a:buNone/>
            </a:pPr>
            <a:r>
              <a:rPr lang="en-US" sz="750" b="1" dirty="0">
                <a:solidFill>
                  <a:schemeClr val="lt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2     2</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1     1</a:t>
            </a:r>
            <a:endParaRPr dirty="0">
              <a:latin typeface="Microsoft YaHei" panose="020B0503020204020204" pitchFamily="34" charset="-122"/>
              <a:ea typeface="Microsoft YaHei" panose="020B0503020204020204" pitchFamily="34" charset="-122"/>
            </a:endParaRPr>
          </a:p>
        </p:txBody>
      </p:sp>
      <p:sp>
        <p:nvSpPr>
          <p:cNvPr id="770" name="Google Shape;770;p21"/>
          <p:cNvSpPr txBox="1"/>
          <p:nvPr/>
        </p:nvSpPr>
        <p:spPr>
          <a:xfrm>
            <a:off x="4360097" y="1570326"/>
            <a:ext cx="447558" cy="535491"/>
          </a:xfrm>
          <a:prstGeom prst="rect">
            <a:avLst/>
          </a:prstGeom>
          <a:noFill/>
          <a:ln>
            <a:noFill/>
          </a:ln>
        </p:spPr>
        <p:txBody>
          <a:bodyPr spcFirstLastPara="1" wrap="square" lIns="91425" tIns="45700" rIns="91425" bIns="45700" anchor="t" anchorCtr="0">
            <a:spAutoFit/>
          </a:bodyPr>
          <a:lstStyle/>
          <a:p>
            <a:pPr marL="0" marR="0" lvl="0" indent="0" algn="ctr" rtl="0">
              <a:lnSpc>
                <a:spcPct val="127733"/>
              </a:lnSpc>
              <a:spcBef>
                <a:spcPts val="0"/>
              </a:spcBef>
              <a:spcAft>
                <a:spcPts val="0"/>
              </a:spcAft>
              <a:buNone/>
            </a:pPr>
            <a:r>
              <a:rPr lang="en-US" sz="750" b="1" dirty="0">
                <a:solidFill>
                  <a:schemeClr val="lt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2     2</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1     1</a:t>
            </a:r>
            <a:endParaRPr dirty="0">
              <a:latin typeface="Microsoft YaHei" panose="020B0503020204020204" pitchFamily="34" charset="-122"/>
              <a:ea typeface="Microsoft YaHei" panose="020B0503020204020204" pitchFamily="34" charset="-122"/>
            </a:endParaRPr>
          </a:p>
        </p:txBody>
      </p:sp>
      <p:sp>
        <p:nvSpPr>
          <p:cNvPr id="771" name="Google Shape;771;p21"/>
          <p:cNvSpPr txBox="1"/>
          <p:nvPr/>
        </p:nvSpPr>
        <p:spPr>
          <a:xfrm>
            <a:off x="3851891" y="3340642"/>
            <a:ext cx="447558" cy="535491"/>
          </a:xfrm>
          <a:prstGeom prst="rect">
            <a:avLst/>
          </a:prstGeom>
          <a:noFill/>
          <a:ln>
            <a:noFill/>
          </a:ln>
        </p:spPr>
        <p:txBody>
          <a:bodyPr spcFirstLastPara="1" wrap="square" lIns="91425" tIns="45700" rIns="91425" bIns="45700" anchor="t" anchorCtr="0">
            <a:spAutoFit/>
          </a:bodyPr>
          <a:lstStyle/>
          <a:p>
            <a:pPr marL="0" marR="0" lvl="0" indent="0" algn="ctr" rtl="0">
              <a:lnSpc>
                <a:spcPct val="127733"/>
              </a:lnSpc>
              <a:spcBef>
                <a:spcPts val="0"/>
              </a:spcBef>
              <a:spcAft>
                <a:spcPts val="0"/>
              </a:spcAft>
              <a:buNone/>
            </a:pPr>
            <a:r>
              <a:rPr lang="en-US" sz="750" b="1" dirty="0">
                <a:solidFill>
                  <a:schemeClr val="lt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2     2</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1     1</a:t>
            </a:r>
            <a:endParaRPr dirty="0">
              <a:latin typeface="Microsoft YaHei" panose="020B0503020204020204" pitchFamily="34" charset="-122"/>
              <a:ea typeface="Microsoft YaHei" panose="020B0503020204020204" pitchFamily="34" charset="-122"/>
            </a:endParaRPr>
          </a:p>
        </p:txBody>
      </p:sp>
      <p:sp>
        <p:nvSpPr>
          <p:cNvPr id="772" name="Google Shape;772;p21"/>
          <p:cNvSpPr txBox="1"/>
          <p:nvPr/>
        </p:nvSpPr>
        <p:spPr>
          <a:xfrm>
            <a:off x="5571887" y="3345553"/>
            <a:ext cx="447558" cy="535491"/>
          </a:xfrm>
          <a:prstGeom prst="rect">
            <a:avLst/>
          </a:prstGeom>
          <a:noFill/>
          <a:ln>
            <a:noFill/>
          </a:ln>
        </p:spPr>
        <p:txBody>
          <a:bodyPr spcFirstLastPara="1" wrap="square" lIns="91425" tIns="45700" rIns="91425" bIns="45700" anchor="t" anchorCtr="0">
            <a:spAutoFit/>
          </a:bodyPr>
          <a:lstStyle/>
          <a:p>
            <a:pPr marL="0" marR="0" lvl="0" indent="0" algn="ctr" rtl="0">
              <a:lnSpc>
                <a:spcPct val="127733"/>
              </a:lnSpc>
              <a:spcBef>
                <a:spcPts val="0"/>
              </a:spcBef>
              <a:spcAft>
                <a:spcPts val="0"/>
              </a:spcAft>
              <a:buNone/>
            </a:pPr>
            <a:r>
              <a:rPr lang="en-US" sz="750" b="1" dirty="0">
                <a:solidFill>
                  <a:schemeClr val="lt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2     2</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1     1</a:t>
            </a:r>
            <a:endParaRPr dirty="0">
              <a:latin typeface="Microsoft YaHei" panose="020B0503020204020204" pitchFamily="34" charset="-122"/>
              <a:ea typeface="Microsoft YaHei" panose="020B0503020204020204" pitchFamily="34" charset="-122"/>
            </a:endParaRPr>
          </a:p>
        </p:txBody>
      </p:sp>
      <p:sp>
        <p:nvSpPr>
          <p:cNvPr id="773" name="Google Shape;773;p21"/>
          <p:cNvSpPr txBox="1"/>
          <p:nvPr/>
        </p:nvSpPr>
        <p:spPr>
          <a:xfrm>
            <a:off x="5657572" y="1572701"/>
            <a:ext cx="447558" cy="535491"/>
          </a:xfrm>
          <a:prstGeom prst="rect">
            <a:avLst/>
          </a:prstGeom>
          <a:noFill/>
          <a:ln>
            <a:noFill/>
          </a:ln>
        </p:spPr>
        <p:txBody>
          <a:bodyPr spcFirstLastPara="1" wrap="square" lIns="91425" tIns="45700" rIns="91425" bIns="45700" anchor="t" anchorCtr="0">
            <a:spAutoFit/>
          </a:bodyPr>
          <a:lstStyle/>
          <a:p>
            <a:pPr marL="0" marR="0" lvl="0" indent="0" algn="ctr" rtl="0">
              <a:lnSpc>
                <a:spcPct val="127733"/>
              </a:lnSpc>
              <a:spcBef>
                <a:spcPts val="0"/>
              </a:spcBef>
              <a:spcAft>
                <a:spcPts val="0"/>
              </a:spcAft>
              <a:buNone/>
            </a:pPr>
            <a:r>
              <a:rPr lang="en-US" sz="750" b="1" dirty="0">
                <a:solidFill>
                  <a:schemeClr val="lt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2     2</a:t>
            </a:r>
            <a:endParaRPr dirty="0">
              <a:latin typeface="Microsoft YaHei" panose="020B0503020204020204" pitchFamily="34" charset="-122"/>
              <a:ea typeface="Microsoft YaHei" panose="020B0503020204020204" pitchFamily="34" charset="-122"/>
            </a:endParaRPr>
          </a:p>
          <a:p>
            <a:pPr marL="0" marR="0" lvl="0" indent="0" algn="ctr" rtl="0">
              <a:lnSpc>
                <a:spcPct val="127733"/>
              </a:lnSpc>
              <a:spcBef>
                <a:spcPts val="0"/>
              </a:spcBef>
              <a:spcAft>
                <a:spcPts val="0"/>
              </a:spcAft>
              <a:buNone/>
            </a:pPr>
            <a:r>
              <a:rPr lang="en-US" sz="750" b="1" dirty="0">
                <a:solidFill>
                  <a:schemeClr val="dk1"/>
                </a:solidFill>
                <a:latin typeface="Microsoft Yahei"/>
                <a:ea typeface="Microsoft Yahei"/>
                <a:cs typeface="Microsoft Yahei"/>
                <a:sym typeface="Microsoft Yahei"/>
              </a:rPr>
              <a:t>1     1</a:t>
            </a:r>
            <a:endParaRPr dirty="0">
              <a:latin typeface="Microsoft YaHei" panose="020B0503020204020204" pitchFamily="34" charset="-122"/>
              <a:ea typeface="Microsoft YaHei" panose="020B0503020204020204" pitchFamily="34" charset="-122"/>
            </a:endParaRPr>
          </a:p>
        </p:txBody>
      </p:sp>
      <p:sp>
        <p:nvSpPr>
          <p:cNvPr id="774" name="Google Shape;774;p21"/>
          <p:cNvSpPr/>
          <p:nvPr/>
        </p:nvSpPr>
        <p:spPr>
          <a:xfrm>
            <a:off x="2311357" y="1416530"/>
            <a:ext cx="3927990" cy="2917983"/>
          </a:xfrm>
          <a:custGeom>
            <a:avLst/>
            <a:gdLst/>
            <a:ahLst/>
            <a:cxnLst/>
            <a:rect l="l" t="t" r="r" b="b"/>
            <a:pathLst>
              <a:path w="4908" h="3646" extrusionOk="0">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28575" cap="flat" cmpd="sng">
            <a:solidFill>
              <a:srgbClr val="FF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50" b="1">
              <a:solidFill>
                <a:srgbClr val="000099"/>
              </a:solidFill>
              <a:latin typeface="Microsoft Yahei"/>
              <a:ea typeface="Microsoft Yahei"/>
              <a:cs typeface="Microsoft Yahei"/>
              <a:sym typeface="Microsoft Yahe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2"/>
          <p:cNvSpPr/>
          <p:nvPr/>
        </p:nvSpPr>
        <p:spPr>
          <a:xfrm>
            <a:off x="464136" y="2193111"/>
            <a:ext cx="6707313" cy="207301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780" name="Google Shape;780;p22"/>
          <p:cNvSpPr/>
          <p:nvPr/>
        </p:nvSpPr>
        <p:spPr>
          <a:xfrm>
            <a:off x="464136" y="1450627"/>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781" name="Google Shape;781;p22"/>
          <p:cNvSpPr/>
          <p:nvPr/>
        </p:nvSpPr>
        <p:spPr>
          <a:xfrm>
            <a:off x="2382143" y="1422952"/>
            <a:ext cx="2871299"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从网络层看</a:t>
            </a:r>
            <a:r>
              <a:rPr lang="en-US" sz="1667" b="1" dirty="0">
                <a:solidFill>
                  <a:schemeClr val="lt1"/>
                </a:solidFill>
                <a:latin typeface="Microsoft Yahei"/>
                <a:ea typeface="Microsoft Yahei"/>
                <a:cs typeface="Microsoft Yahei"/>
                <a:sym typeface="Microsoft Yahei"/>
              </a:rPr>
              <a:t> IP </a:t>
            </a:r>
            <a:r>
              <a:rPr lang="en-US" sz="1667" b="1" dirty="0" err="1">
                <a:solidFill>
                  <a:schemeClr val="lt1"/>
                </a:solidFill>
                <a:latin typeface="Microsoft Yahei"/>
                <a:ea typeface="Microsoft Yahei"/>
                <a:cs typeface="Microsoft Yahei"/>
                <a:sym typeface="Microsoft Yahei"/>
              </a:rPr>
              <a:t>数据报的传送</a:t>
            </a:r>
            <a:endParaRPr dirty="0">
              <a:latin typeface="Microsoft YaHei" panose="020B0503020204020204" pitchFamily="34" charset="-122"/>
              <a:ea typeface="Microsoft YaHei" panose="020B0503020204020204" pitchFamily="34" charset="-122"/>
            </a:endParaRPr>
          </a:p>
        </p:txBody>
      </p:sp>
      <p:sp>
        <p:nvSpPr>
          <p:cNvPr id="782" name="Google Shape;782;p22"/>
          <p:cNvSpPr/>
          <p:nvPr/>
        </p:nvSpPr>
        <p:spPr>
          <a:xfrm>
            <a:off x="464136" y="1791841"/>
            <a:ext cx="6820800" cy="784790"/>
          </a:xfrm>
          <a:prstGeom prst="rect">
            <a:avLst/>
          </a:prstGeom>
          <a:noFill/>
          <a:ln>
            <a:noFill/>
          </a:ln>
        </p:spPr>
        <p:txBody>
          <a:bodyPr spcFirstLastPara="1" wrap="square" lIns="91425" tIns="45700" rIns="91425" bIns="45700" anchor="t" anchorCtr="0">
            <a:spAutoFit/>
          </a:bodyPr>
          <a:lstStyle/>
          <a:p>
            <a:pPr marL="223564" marR="0" lvl="0" indent="-223564" algn="l" rtl="0">
              <a:lnSpc>
                <a:spcPct val="125000"/>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如果我们只从网络层考虑问题，那么</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数据报就可以想象是在网络层中传送</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783" name="Google Shape;783;p22"/>
          <p:cNvGrpSpPr/>
          <p:nvPr/>
        </p:nvGrpSpPr>
        <p:grpSpPr>
          <a:xfrm>
            <a:off x="544771" y="2698599"/>
            <a:ext cx="6515439" cy="1027146"/>
            <a:chOff x="701103" y="2620704"/>
            <a:chExt cx="8788401" cy="1385473"/>
          </a:xfrm>
        </p:grpSpPr>
        <p:cxnSp>
          <p:nvCxnSpPr>
            <p:cNvPr id="784" name="Google Shape;784;p22"/>
            <p:cNvCxnSpPr/>
            <p:nvPr/>
          </p:nvCxnSpPr>
          <p:spPr>
            <a:xfrm>
              <a:off x="1277366" y="3485892"/>
              <a:ext cx="7704138" cy="0"/>
            </a:xfrm>
            <a:prstGeom prst="straightConnector1">
              <a:avLst/>
            </a:prstGeom>
            <a:noFill/>
            <a:ln w="9525" cap="flat" cmpd="sng">
              <a:solidFill>
                <a:srgbClr val="000000"/>
              </a:solidFill>
              <a:prstDash val="solid"/>
              <a:round/>
              <a:headEnd type="none" w="med" len="med"/>
              <a:tailEnd type="none" w="med" len="med"/>
            </a:ln>
          </p:spPr>
        </p:cxnSp>
        <p:sp>
          <p:nvSpPr>
            <p:cNvPr id="785" name="Google Shape;785;p22"/>
            <p:cNvSpPr/>
            <p:nvPr/>
          </p:nvSpPr>
          <p:spPr>
            <a:xfrm>
              <a:off x="701103" y="3269992"/>
              <a:ext cx="982663" cy="360362"/>
            </a:xfrm>
            <a:prstGeom prst="rect">
              <a:avLst/>
            </a:prstGeom>
            <a:solidFill>
              <a:srgbClr val="0000CC"/>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786" name="Google Shape;786;p22"/>
            <p:cNvSpPr/>
            <p:nvPr/>
          </p:nvSpPr>
          <p:spPr>
            <a:xfrm>
              <a:off x="1891728" y="3269992"/>
              <a:ext cx="982663" cy="360362"/>
            </a:xfrm>
            <a:prstGeom prst="rect">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787" name="Google Shape;787;p22"/>
            <p:cNvSpPr/>
            <p:nvPr/>
          </p:nvSpPr>
          <p:spPr>
            <a:xfrm>
              <a:off x="4544443" y="3269992"/>
              <a:ext cx="946148" cy="360362"/>
            </a:xfrm>
            <a:prstGeom prst="rect">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788" name="Google Shape;788;p22"/>
            <p:cNvSpPr/>
            <p:nvPr/>
          </p:nvSpPr>
          <p:spPr>
            <a:xfrm>
              <a:off x="5876355" y="3269992"/>
              <a:ext cx="947737" cy="360362"/>
            </a:xfrm>
            <a:prstGeom prst="rect">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789" name="Google Shape;789;p22"/>
            <p:cNvSpPr/>
            <p:nvPr/>
          </p:nvSpPr>
          <p:spPr>
            <a:xfrm>
              <a:off x="7208267" y="3269992"/>
              <a:ext cx="947737" cy="360362"/>
            </a:xfrm>
            <a:prstGeom prst="rect">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790" name="Google Shape;790;p22"/>
            <p:cNvSpPr/>
            <p:nvPr/>
          </p:nvSpPr>
          <p:spPr>
            <a:xfrm>
              <a:off x="8540179" y="3269992"/>
              <a:ext cx="949325" cy="360362"/>
            </a:xfrm>
            <a:prstGeom prst="rect">
              <a:avLst/>
            </a:prstGeom>
            <a:solidFill>
              <a:srgbClr val="0000CC"/>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791" name="Google Shape;791;p22"/>
            <p:cNvSpPr/>
            <p:nvPr/>
          </p:nvSpPr>
          <p:spPr>
            <a:xfrm>
              <a:off x="3176016" y="3269992"/>
              <a:ext cx="982663" cy="360362"/>
            </a:xfrm>
            <a:prstGeom prst="rect">
              <a:avLst/>
            </a:prstGeom>
            <a:solidFill>
              <a:srgbClr val="00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792" name="Google Shape;792;p22"/>
            <p:cNvSpPr txBox="1"/>
            <p:nvPr/>
          </p:nvSpPr>
          <p:spPr>
            <a:xfrm>
              <a:off x="1085786" y="2620704"/>
              <a:ext cx="1241550" cy="4012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IP </a:t>
              </a:r>
              <a:r>
                <a:rPr lang="en-US" sz="1333"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793" name="Google Shape;793;p22"/>
            <p:cNvSpPr txBox="1"/>
            <p:nvPr/>
          </p:nvSpPr>
          <p:spPr>
            <a:xfrm>
              <a:off x="877317" y="3604953"/>
              <a:ext cx="534501" cy="4012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H</a:t>
              </a:r>
              <a:r>
                <a:rPr lang="en-US" sz="1333"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794" name="Google Shape;794;p22"/>
            <p:cNvSpPr txBox="1"/>
            <p:nvPr/>
          </p:nvSpPr>
          <p:spPr>
            <a:xfrm>
              <a:off x="2225104" y="3604954"/>
              <a:ext cx="504230" cy="4012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R</a:t>
              </a:r>
              <a:r>
                <a:rPr lang="en-US" sz="133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795" name="Google Shape;795;p22"/>
            <p:cNvSpPr txBox="1"/>
            <p:nvPr/>
          </p:nvSpPr>
          <p:spPr>
            <a:xfrm>
              <a:off x="3561779" y="3604954"/>
              <a:ext cx="504230" cy="4012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R</a:t>
              </a:r>
              <a:r>
                <a:rPr lang="en-US" sz="133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796" name="Google Shape;796;p22"/>
            <p:cNvSpPr txBox="1"/>
            <p:nvPr/>
          </p:nvSpPr>
          <p:spPr>
            <a:xfrm>
              <a:off x="4898454" y="3604954"/>
              <a:ext cx="504230" cy="4012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R</a:t>
              </a:r>
              <a:r>
                <a:rPr lang="en-US" sz="1333"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797" name="Google Shape;797;p22"/>
            <p:cNvSpPr txBox="1"/>
            <p:nvPr/>
          </p:nvSpPr>
          <p:spPr>
            <a:xfrm>
              <a:off x="6235129" y="3604954"/>
              <a:ext cx="504230" cy="4012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R</a:t>
              </a:r>
              <a:r>
                <a:rPr lang="en-US" sz="1333" b="1" baseline="-25000"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798" name="Google Shape;798;p22"/>
            <p:cNvSpPr txBox="1"/>
            <p:nvPr/>
          </p:nvSpPr>
          <p:spPr>
            <a:xfrm>
              <a:off x="7571804" y="3604954"/>
              <a:ext cx="504230" cy="4012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R</a:t>
              </a:r>
              <a:r>
                <a:rPr lang="en-US" sz="1333"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799" name="Google Shape;799;p22"/>
            <p:cNvSpPr txBox="1"/>
            <p:nvPr/>
          </p:nvSpPr>
          <p:spPr>
            <a:xfrm>
              <a:off x="8910066" y="3604954"/>
              <a:ext cx="534501" cy="4012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H</a:t>
              </a:r>
              <a:r>
                <a:rPr lang="en-US" sz="1333"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nvGrpSpPr>
            <p:cNvPr id="800" name="Google Shape;800;p22"/>
            <p:cNvGrpSpPr/>
            <p:nvPr/>
          </p:nvGrpSpPr>
          <p:grpSpPr>
            <a:xfrm>
              <a:off x="1493266" y="2982654"/>
              <a:ext cx="720725" cy="215900"/>
              <a:chOff x="1156" y="2432"/>
              <a:chExt cx="454" cy="136"/>
            </a:xfrm>
          </p:grpSpPr>
          <p:sp>
            <p:nvSpPr>
              <p:cNvPr id="801" name="Google Shape;801;p22"/>
              <p:cNvSpPr/>
              <p:nvPr/>
            </p:nvSpPr>
            <p:spPr>
              <a:xfrm>
                <a:off x="1156" y="2432"/>
                <a:ext cx="318" cy="136"/>
              </a:xfrm>
              <a:prstGeom prst="rect">
                <a:avLst/>
              </a:prstGeom>
              <a:solidFill>
                <a:srgbClr val="FF00FF"/>
              </a:solidFill>
              <a:ln w="9525"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802" name="Google Shape;802;p22"/>
              <p:cNvCxnSpPr/>
              <p:nvPr/>
            </p:nvCxnSpPr>
            <p:spPr>
              <a:xfrm>
                <a:off x="1429" y="2500"/>
                <a:ext cx="181" cy="0"/>
              </a:xfrm>
              <a:prstGeom prst="straightConnector1">
                <a:avLst/>
              </a:prstGeom>
              <a:noFill/>
              <a:ln w="28575" cap="flat" cmpd="sng">
                <a:solidFill>
                  <a:srgbClr val="FF00FF"/>
                </a:solidFill>
                <a:prstDash val="solid"/>
                <a:round/>
                <a:headEnd type="none" w="med" len="med"/>
                <a:tailEnd type="triangle" w="med" len="med"/>
              </a:ln>
            </p:spPr>
          </p:cxnSp>
        </p:grpSp>
        <p:grpSp>
          <p:nvGrpSpPr>
            <p:cNvPr id="803" name="Google Shape;803;p22"/>
            <p:cNvGrpSpPr/>
            <p:nvPr/>
          </p:nvGrpSpPr>
          <p:grpSpPr>
            <a:xfrm>
              <a:off x="2831529" y="2982654"/>
              <a:ext cx="720725" cy="215900"/>
              <a:chOff x="1156" y="2432"/>
              <a:chExt cx="454" cy="136"/>
            </a:xfrm>
          </p:grpSpPr>
          <p:sp>
            <p:nvSpPr>
              <p:cNvPr id="804" name="Google Shape;804;p22"/>
              <p:cNvSpPr/>
              <p:nvPr/>
            </p:nvSpPr>
            <p:spPr>
              <a:xfrm>
                <a:off x="1156" y="2432"/>
                <a:ext cx="318" cy="136"/>
              </a:xfrm>
              <a:prstGeom prst="rect">
                <a:avLst/>
              </a:prstGeom>
              <a:solidFill>
                <a:srgbClr val="FF00FF"/>
              </a:solidFill>
              <a:ln w="9525"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805" name="Google Shape;805;p22"/>
              <p:cNvCxnSpPr/>
              <p:nvPr/>
            </p:nvCxnSpPr>
            <p:spPr>
              <a:xfrm>
                <a:off x="1429" y="2500"/>
                <a:ext cx="181" cy="0"/>
              </a:xfrm>
              <a:prstGeom prst="straightConnector1">
                <a:avLst/>
              </a:prstGeom>
              <a:noFill/>
              <a:ln w="28575" cap="flat" cmpd="sng">
                <a:solidFill>
                  <a:srgbClr val="FF00FF"/>
                </a:solidFill>
                <a:prstDash val="solid"/>
                <a:round/>
                <a:headEnd type="none" w="med" len="med"/>
                <a:tailEnd type="triangle" w="med" len="med"/>
              </a:ln>
            </p:spPr>
          </p:cxnSp>
        </p:grpSp>
        <p:grpSp>
          <p:nvGrpSpPr>
            <p:cNvPr id="806" name="Google Shape;806;p22"/>
            <p:cNvGrpSpPr/>
            <p:nvPr/>
          </p:nvGrpSpPr>
          <p:grpSpPr>
            <a:xfrm>
              <a:off x="4171379" y="2982654"/>
              <a:ext cx="720725" cy="215900"/>
              <a:chOff x="1156" y="2432"/>
              <a:chExt cx="454" cy="136"/>
            </a:xfrm>
          </p:grpSpPr>
          <p:sp>
            <p:nvSpPr>
              <p:cNvPr id="807" name="Google Shape;807;p22"/>
              <p:cNvSpPr/>
              <p:nvPr/>
            </p:nvSpPr>
            <p:spPr>
              <a:xfrm>
                <a:off x="1156" y="2432"/>
                <a:ext cx="318" cy="136"/>
              </a:xfrm>
              <a:prstGeom prst="rect">
                <a:avLst/>
              </a:prstGeom>
              <a:solidFill>
                <a:srgbClr val="FF00FF"/>
              </a:solidFill>
              <a:ln w="9525"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808" name="Google Shape;808;p22"/>
              <p:cNvCxnSpPr/>
              <p:nvPr/>
            </p:nvCxnSpPr>
            <p:spPr>
              <a:xfrm>
                <a:off x="1429" y="2500"/>
                <a:ext cx="181" cy="0"/>
              </a:xfrm>
              <a:prstGeom prst="straightConnector1">
                <a:avLst/>
              </a:prstGeom>
              <a:noFill/>
              <a:ln w="28575" cap="flat" cmpd="sng">
                <a:solidFill>
                  <a:srgbClr val="FF00FF"/>
                </a:solidFill>
                <a:prstDash val="solid"/>
                <a:round/>
                <a:headEnd type="none" w="med" len="med"/>
                <a:tailEnd type="triangle" w="med" len="med"/>
              </a:ln>
            </p:spPr>
          </p:cxnSp>
        </p:grpSp>
        <p:grpSp>
          <p:nvGrpSpPr>
            <p:cNvPr id="809" name="Google Shape;809;p22"/>
            <p:cNvGrpSpPr/>
            <p:nvPr/>
          </p:nvGrpSpPr>
          <p:grpSpPr>
            <a:xfrm>
              <a:off x="5509641" y="2982654"/>
              <a:ext cx="720725" cy="215900"/>
              <a:chOff x="1156" y="2432"/>
              <a:chExt cx="454" cy="136"/>
            </a:xfrm>
          </p:grpSpPr>
          <p:sp>
            <p:nvSpPr>
              <p:cNvPr id="810" name="Google Shape;810;p22"/>
              <p:cNvSpPr/>
              <p:nvPr/>
            </p:nvSpPr>
            <p:spPr>
              <a:xfrm>
                <a:off x="1156" y="2432"/>
                <a:ext cx="318" cy="136"/>
              </a:xfrm>
              <a:prstGeom prst="rect">
                <a:avLst/>
              </a:prstGeom>
              <a:solidFill>
                <a:srgbClr val="FF00FF"/>
              </a:solidFill>
              <a:ln w="9525"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811" name="Google Shape;811;p22"/>
              <p:cNvCxnSpPr/>
              <p:nvPr/>
            </p:nvCxnSpPr>
            <p:spPr>
              <a:xfrm>
                <a:off x="1429" y="2500"/>
                <a:ext cx="181" cy="0"/>
              </a:xfrm>
              <a:prstGeom prst="straightConnector1">
                <a:avLst/>
              </a:prstGeom>
              <a:noFill/>
              <a:ln w="28575" cap="flat" cmpd="sng">
                <a:solidFill>
                  <a:srgbClr val="FF00FF"/>
                </a:solidFill>
                <a:prstDash val="solid"/>
                <a:round/>
                <a:headEnd type="none" w="med" len="med"/>
                <a:tailEnd type="triangle" w="med" len="med"/>
              </a:ln>
            </p:spPr>
          </p:cxnSp>
        </p:grpSp>
        <p:grpSp>
          <p:nvGrpSpPr>
            <p:cNvPr id="812" name="Google Shape;812;p22"/>
            <p:cNvGrpSpPr/>
            <p:nvPr/>
          </p:nvGrpSpPr>
          <p:grpSpPr>
            <a:xfrm>
              <a:off x="6849491" y="2982654"/>
              <a:ext cx="720725" cy="215900"/>
              <a:chOff x="1156" y="2432"/>
              <a:chExt cx="454" cy="136"/>
            </a:xfrm>
          </p:grpSpPr>
          <p:sp>
            <p:nvSpPr>
              <p:cNvPr id="813" name="Google Shape;813;p22"/>
              <p:cNvSpPr/>
              <p:nvPr/>
            </p:nvSpPr>
            <p:spPr>
              <a:xfrm>
                <a:off x="1156" y="2432"/>
                <a:ext cx="318" cy="136"/>
              </a:xfrm>
              <a:prstGeom prst="rect">
                <a:avLst/>
              </a:prstGeom>
              <a:solidFill>
                <a:srgbClr val="FF00FF"/>
              </a:solidFill>
              <a:ln w="9525"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814" name="Google Shape;814;p22"/>
              <p:cNvCxnSpPr/>
              <p:nvPr/>
            </p:nvCxnSpPr>
            <p:spPr>
              <a:xfrm>
                <a:off x="1429" y="2500"/>
                <a:ext cx="181" cy="0"/>
              </a:xfrm>
              <a:prstGeom prst="straightConnector1">
                <a:avLst/>
              </a:prstGeom>
              <a:noFill/>
              <a:ln w="28575" cap="flat" cmpd="sng">
                <a:solidFill>
                  <a:srgbClr val="FF00FF"/>
                </a:solidFill>
                <a:prstDash val="solid"/>
                <a:round/>
                <a:headEnd type="none" w="med" len="med"/>
                <a:tailEnd type="triangle" w="med" len="med"/>
              </a:ln>
            </p:spPr>
          </p:cxnSp>
        </p:grpSp>
        <p:grpSp>
          <p:nvGrpSpPr>
            <p:cNvPr id="815" name="Google Shape;815;p22"/>
            <p:cNvGrpSpPr/>
            <p:nvPr/>
          </p:nvGrpSpPr>
          <p:grpSpPr>
            <a:xfrm>
              <a:off x="8189341" y="2982654"/>
              <a:ext cx="720725" cy="215900"/>
              <a:chOff x="1156" y="2432"/>
              <a:chExt cx="454" cy="136"/>
            </a:xfrm>
          </p:grpSpPr>
          <p:sp>
            <p:nvSpPr>
              <p:cNvPr id="816" name="Google Shape;816;p22"/>
              <p:cNvSpPr/>
              <p:nvPr/>
            </p:nvSpPr>
            <p:spPr>
              <a:xfrm>
                <a:off x="1156" y="2432"/>
                <a:ext cx="318" cy="136"/>
              </a:xfrm>
              <a:prstGeom prst="rect">
                <a:avLst/>
              </a:prstGeom>
              <a:solidFill>
                <a:srgbClr val="FF00FF"/>
              </a:solidFill>
              <a:ln w="9525"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817" name="Google Shape;817;p22"/>
              <p:cNvCxnSpPr/>
              <p:nvPr/>
            </p:nvCxnSpPr>
            <p:spPr>
              <a:xfrm>
                <a:off x="1429" y="2500"/>
                <a:ext cx="181" cy="0"/>
              </a:xfrm>
              <a:prstGeom prst="straightConnector1">
                <a:avLst/>
              </a:prstGeom>
              <a:noFill/>
              <a:ln w="28575" cap="flat" cmpd="sng">
                <a:solidFill>
                  <a:srgbClr val="FF00FF"/>
                </a:solidFill>
                <a:prstDash val="solid"/>
                <a:round/>
                <a:headEnd type="none" w="med" len="med"/>
                <a:tailEnd type="triangle" w="med" len="med"/>
              </a:ln>
            </p:spPr>
          </p:cxn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3"/>
          <p:cNvSpPr/>
          <p:nvPr/>
        </p:nvSpPr>
        <p:spPr>
          <a:xfrm>
            <a:off x="454287" y="1808480"/>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23" name="Google Shape;823;p23"/>
          <p:cNvSpPr/>
          <p:nvPr/>
        </p:nvSpPr>
        <p:spPr>
          <a:xfrm>
            <a:off x="2483356" y="1781753"/>
            <a:ext cx="265329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4.2.2  </a:t>
            </a:r>
            <a:r>
              <a:rPr lang="en-US" sz="2000" b="1" dirty="0" err="1">
                <a:solidFill>
                  <a:schemeClr val="lt1"/>
                </a:solidFill>
                <a:latin typeface="Microsoft Yahei"/>
                <a:ea typeface="Microsoft Yahei"/>
                <a:cs typeface="Microsoft Yahei"/>
                <a:sym typeface="Microsoft Yahei"/>
              </a:rPr>
              <a:t>分类的</a:t>
            </a:r>
            <a:r>
              <a:rPr lang="en-US" sz="2000" b="1" dirty="0">
                <a:solidFill>
                  <a:schemeClr val="lt1"/>
                </a:solidFill>
                <a:latin typeface="Microsoft Yahei"/>
                <a:ea typeface="Microsoft Yahei"/>
                <a:cs typeface="Microsoft Yahei"/>
                <a:sym typeface="Microsoft Yahei"/>
              </a:rPr>
              <a:t> IP </a:t>
            </a:r>
            <a:r>
              <a:rPr lang="en-US" sz="2000" b="1" dirty="0" err="1">
                <a:solidFill>
                  <a:schemeClr val="lt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824" name="Google Shape;824;p23"/>
          <p:cNvSpPr/>
          <p:nvPr/>
        </p:nvSpPr>
        <p:spPr>
          <a:xfrm>
            <a:off x="454287" y="2168514"/>
            <a:ext cx="6387502" cy="1785577"/>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a:t>
            </a:r>
            <a:r>
              <a:rPr lang="en-US" sz="1667" b="1" dirty="0">
                <a:solidFill>
                  <a:schemeClr val="dk1"/>
                </a:solidFill>
                <a:latin typeface="Microsoft Yahei"/>
                <a:ea typeface="Microsoft Yahei"/>
                <a:cs typeface="Microsoft Yahei"/>
                <a:sym typeface="Microsoft Yahei"/>
              </a:rPr>
              <a:t> TCP/IP </a:t>
            </a:r>
            <a:r>
              <a:rPr lang="en-US" sz="1667" b="1" dirty="0" err="1">
                <a:solidFill>
                  <a:schemeClr val="dk1"/>
                </a:solidFill>
                <a:latin typeface="Microsoft Yahei"/>
                <a:ea typeface="Microsoft Yahei"/>
                <a:cs typeface="Microsoft Yahei"/>
                <a:sym typeface="Microsoft Yahei"/>
              </a:rPr>
              <a:t>体系中，IP</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地址是一个最基本的概念</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本部分重点学习</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a:solidFill>
                  <a:srgbClr val="0000FF"/>
                </a:solidFill>
                <a:latin typeface="Microsoft Yahei"/>
                <a:ea typeface="Microsoft Yahei"/>
                <a:cs typeface="Microsoft Yahei"/>
                <a:sym typeface="Microsoft Yahei"/>
              </a:rPr>
              <a:t>IP </a:t>
            </a:r>
            <a:r>
              <a:rPr lang="en-US" sz="1667" b="1" dirty="0" err="1">
                <a:solidFill>
                  <a:srgbClr val="0000FF"/>
                </a:solidFill>
                <a:latin typeface="Microsoft Yahei"/>
                <a:ea typeface="Microsoft Yahei"/>
                <a:cs typeface="Microsoft Yahei"/>
                <a:sym typeface="Microsoft Yahei"/>
              </a:rPr>
              <a:t>地址及其表示方法</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常用的三种类别的</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4"/>
          <p:cNvSpPr/>
          <p:nvPr/>
        </p:nvSpPr>
        <p:spPr>
          <a:xfrm>
            <a:off x="464136" y="1708217"/>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30" name="Google Shape;830;p24"/>
          <p:cNvSpPr/>
          <p:nvPr/>
        </p:nvSpPr>
        <p:spPr>
          <a:xfrm>
            <a:off x="2541641" y="1680541"/>
            <a:ext cx="2552302"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地址及其表示方法</a:t>
            </a:r>
            <a:endParaRPr dirty="0">
              <a:latin typeface="Microsoft YaHei" panose="020B0503020204020204" pitchFamily="34" charset="-122"/>
              <a:ea typeface="Microsoft YaHei" panose="020B0503020204020204" pitchFamily="34" charset="-122"/>
            </a:endParaRPr>
          </a:p>
        </p:txBody>
      </p:sp>
      <p:sp>
        <p:nvSpPr>
          <p:cNvPr id="831" name="Google Shape;831;p24"/>
          <p:cNvSpPr/>
          <p:nvPr/>
        </p:nvSpPr>
        <p:spPr>
          <a:xfrm>
            <a:off x="464136" y="2049430"/>
            <a:ext cx="6820800" cy="2208898"/>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我们把整个互联网看成为一个单一的、抽象的网络</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地址就是给每个连接在互联网上的主机（或路由器）分配一个在全世界范围是</a:t>
            </a:r>
            <a:r>
              <a:rPr lang="en-US" sz="1667" b="1" dirty="0" err="1">
                <a:solidFill>
                  <a:srgbClr val="0000FF"/>
                </a:solidFill>
                <a:latin typeface="Microsoft Yahei"/>
                <a:ea typeface="Microsoft Yahei"/>
                <a:cs typeface="Microsoft Yahei"/>
                <a:sym typeface="Microsoft Yahei"/>
              </a:rPr>
              <a:t>唯一的</a:t>
            </a:r>
            <a:r>
              <a:rPr lang="en-US" sz="1667" b="1" dirty="0">
                <a:solidFill>
                  <a:srgbClr val="0000FF"/>
                </a:solidFill>
                <a:latin typeface="Microsoft Yahei"/>
                <a:ea typeface="Microsoft Yahei"/>
                <a:cs typeface="Microsoft Yahei"/>
                <a:sym typeface="Microsoft Yahei"/>
              </a:rPr>
              <a:t> 32 </a:t>
            </a:r>
            <a:r>
              <a:rPr lang="en-US" sz="1667" b="1" dirty="0" err="1">
                <a:solidFill>
                  <a:srgbClr val="0000FF"/>
                </a:solidFill>
                <a:latin typeface="Microsoft Yahei"/>
                <a:ea typeface="Microsoft Yahei"/>
                <a:cs typeface="Microsoft Yahei"/>
                <a:sym typeface="Microsoft Yahei"/>
              </a:rPr>
              <a:t>位的标识符</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地址现在由</a:t>
            </a:r>
            <a:r>
              <a:rPr lang="en-US" sz="1667" b="1" dirty="0" err="1">
                <a:solidFill>
                  <a:srgbClr val="0000FF"/>
                </a:solidFill>
                <a:latin typeface="Microsoft Yahei"/>
                <a:ea typeface="Microsoft Yahei"/>
                <a:cs typeface="Microsoft Yahei"/>
                <a:sym typeface="Microsoft Yahei"/>
              </a:rPr>
              <a:t>互联网名字和数字分配机构</a:t>
            </a:r>
            <a:r>
              <a:rPr lang="en-US" sz="1667" b="1" dirty="0" err="1">
                <a:solidFill>
                  <a:schemeClr val="dk1"/>
                </a:solidFill>
                <a:latin typeface="Microsoft Yahei"/>
                <a:ea typeface="Microsoft Yahei"/>
                <a:cs typeface="Microsoft Yahei"/>
                <a:sym typeface="Microsoft Yahei"/>
              </a:rPr>
              <a:t>ICANN</a:t>
            </a:r>
            <a:r>
              <a:rPr lang="en-US" sz="1667" b="1" dirty="0">
                <a:solidFill>
                  <a:schemeClr val="dk1"/>
                </a:solidFill>
                <a:latin typeface="Microsoft Yahei"/>
                <a:ea typeface="Microsoft Yahei"/>
                <a:cs typeface="Microsoft Yahei"/>
                <a:sym typeface="Microsoft Yahei"/>
              </a:rPr>
              <a:t> (Internet Corporation for Assigned Names and Numbers)</a:t>
            </a:r>
            <a:r>
              <a:rPr lang="en-US" sz="1667" b="1" dirty="0" err="1">
                <a:solidFill>
                  <a:schemeClr val="dk1"/>
                </a:solidFill>
                <a:latin typeface="Microsoft Yahei"/>
                <a:ea typeface="Microsoft Yahei"/>
                <a:cs typeface="Microsoft Yahei"/>
                <a:sym typeface="Microsoft Yahei"/>
              </a:rPr>
              <a:t>进行分配</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9" name="墨迹 8">
                <a:extLst>
                  <a:ext uri="{FF2B5EF4-FFF2-40B4-BE49-F238E27FC236}">
                    <a16:creationId xmlns:a16="http://schemas.microsoft.com/office/drawing/2014/main" id="{015CF634-0EA9-CF74-F531-A5C86A96D008}"/>
                  </a:ext>
                </a:extLst>
              </p14:cNvPr>
              <p14:cNvContentPartPr/>
              <p14:nvPr/>
            </p14:nvContentPartPr>
            <p14:xfrm>
              <a:off x="4141967" y="2986177"/>
              <a:ext cx="750960" cy="354240"/>
            </p14:xfrm>
          </p:contentPart>
        </mc:Choice>
        <mc:Fallback>
          <p:pic>
            <p:nvPicPr>
              <p:cNvPr id="9" name="墨迹 8">
                <a:extLst>
                  <a:ext uri="{FF2B5EF4-FFF2-40B4-BE49-F238E27FC236}">
                    <a16:creationId xmlns:a16="http://schemas.microsoft.com/office/drawing/2014/main" id="{015CF634-0EA9-CF74-F531-A5C86A96D008}"/>
                  </a:ext>
                </a:extLst>
              </p:cNvPr>
              <p:cNvPicPr/>
              <p:nvPr/>
            </p:nvPicPr>
            <p:blipFill>
              <a:blip r:embed="rId4"/>
              <a:stretch>
                <a:fillRect/>
              </a:stretch>
            </p:blipFill>
            <p:spPr>
              <a:xfrm>
                <a:off x="4131167" y="2975737"/>
                <a:ext cx="772200" cy="3754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5"/>
          <p:cNvSpPr/>
          <p:nvPr/>
        </p:nvSpPr>
        <p:spPr>
          <a:xfrm>
            <a:off x="454287" y="1587049"/>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37" name="Google Shape;837;p25"/>
          <p:cNvSpPr/>
          <p:nvPr/>
        </p:nvSpPr>
        <p:spPr>
          <a:xfrm>
            <a:off x="513405" y="1545402"/>
            <a:ext cx="195438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地址的编址方法</a:t>
            </a:r>
            <a:endParaRPr dirty="0">
              <a:latin typeface="Microsoft YaHei" panose="020B0503020204020204" pitchFamily="34" charset="-122"/>
              <a:ea typeface="Microsoft YaHei" panose="020B0503020204020204" pitchFamily="34" charset="-122"/>
            </a:endParaRPr>
          </a:p>
        </p:txBody>
      </p:sp>
      <p:sp>
        <p:nvSpPr>
          <p:cNvPr id="838" name="Google Shape;838;p25"/>
          <p:cNvSpPr/>
          <p:nvPr/>
        </p:nvSpPr>
        <p:spPr>
          <a:xfrm>
            <a:off x="513404" y="1917390"/>
            <a:ext cx="6631289"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分类的</a:t>
            </a:r>
            <a:r>
              <a:rPr lang="en-US" sz="1667" b="1" dirty="0">
                <a:solidFill>
                  <a:srgbClr val="0000FF"/>
                </a:solidFill>
                <a:latin typeface="Microsoft Yahei"/>
                <a:ea typeface="Microsoft Yahei"/>
                <a:cs typeface="Microsoft Yahei"/>
                <a:sym typeface="Microsoft Yahei"/>
              </a:rPr>
              <a:t> IP 地址</a:t>
            </a:r>
            <a:r>
              <a:rPr lang="en-US" sz="1667" b="1" dirty="0">
                <a:solidFill>
                  <a:schemeClr val="dk1"/>
                </a:solidFill>
                <a:latin typeface="Microsoft Yahei"/>
                <a:ea typeface="Microsoft Yahei"/>
                <a:cs typeface="Microsoft Yahei"/>
                <a:sym typeface="Microsoft Yahei"/>
              </a:rPr>
              <a:t>。这是</a:t>
            </a:r>
            <a:r>
              <a:rPr lang="en-US" sz="1667" b="1" dirty="0">
                <a:solidFill>
                  <a:srgbClr val="0000FF"/>
                </a:solidFill>
                <a:latin typeface="Microsoft Yahei"/>
                <a:ea typeface="Microsoft Yahei"/>
                <a:cs typeface="Microsoft Yahei"/>
                <a:sym typeface="Microsoft Yahei"/>
              </a:rPr>
              <a:t>最基本的编址方法</a:t>
            </a:r>
            <a:r>
              <a:rPr lang="en-US" sz="1667" b="1" dirty="0">
                <a:solidFill>
                  <a:schemeClr val="dk1"/>
                </a:solidFill>
                <a:latin typeface="Microsoft Yahei"/>
                <a:ea typeface="Microsoft Yahei"/>
                <a:cs typeface="Microsoft Yahei"/>
                <a:sym typeface="Microsoft Yahei"/>
              </a:rPr>
              <a:t>，在1981年就通过了相应的标准协议。</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子网的划分</a:t>
            </a:r>
            <a:r>
              <a:rPr lang="en-US" sz="1667" b="1" dirty="0" err="1">
                <a:solidFill>
                  <a:schemeClr val="dk1"/>
                </a:solidFill>
                <a:latin typeface="Microsoft Yahei"/>
                <a:ea typeface="Microsoft Yahei"/>
                <a:cs typeface="Microsoft Yahei"/>
                <a:sym typeface="Microsoft Yahei"/>
              </a:rPr>
              <a:t>。这是对最基本的编址方法的</a:t>
            </a:r>
            <a:r>
              <a:rPr lang="en-US" sz="1667" b="1" dirty="0" err="1">
                <a:solidFill>
                  <a:srgbClr val="0000FF"/>
                </a:solidFill>
                <a:latin typeface="Microsoft Yahei"/>
                <a:ea typeface="Microsoft Yahei"/>
                <a:cs typeface="Microsoft Yahei"/>
                <a:sym typeface="Microsoft Yahei"/>
              </a:rPr>
              <a:t>改进</a:t>
            </a:r>
            <a:r>
              <a:rPr lang="en-US" sz="1667" b="1" dirty="0" err="1">
                <a:solidFill>
                  <a:schemeClr val="dk1"/>
                </a:solidFill>
                <a:latin typeface="Microsoft Yahei"/>
                <a:ea typeface="Microsoft Yahei"/>
                <a:cs typeface="Microsoft Yahei"/>
                <a:sym typeface="Microsoft Yahei"/>
              </a:rPr>
              <a:t>，其标准</a:t>
            </a:r>
            <a:r>
              <a:rPr lang="en-US" sz="1667" b="1" dirty="0">
                <a:solidFill>
                  <a:schemeClr val="dk1"/>
                </a:solidFill>
                <a:latin typeface="Microsoft Yahei"/>
                <a:ea typeface="Microsoft Yahei"/>
                <a:cs typeface="Microsoft Yahei"/>
                <a:sym typeface="Microsoft Yahei"/>
              </a:rPr>
              <a:t>[RFC 950]在1985年通过。</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构成超网</a:t>
            </a:r>
            <a:r>
              <a:rPr lang="en-US" sz="1667" b="1" dirty="0">
                <a:solidFill>
                  <a:schemeClr val="dk1"/>
                </a:solidFill>
                <a:latin typeface="Microsoft Yahei"/>
                <a:ea typeface="Microsoft Yahei"/>
                <a:cs typeface="Microsoft Yahei"/>
                <a:sym typeface="Microsoft Yahei"/>
              </a:rPr>
              <a:t>。这是比较新的</a:t>
            </a:r>
            <a:r>
              <a:rPr lang="en-US" sz="1667" b="1" dirty="0">
                <a:solidFill>
                  <a:srgbClr val="0000FF"/>
                </a:solidFill>
                <a:latin typeface="Microsoft Yahei"/>
                <a:ea typeface="Microsoft Yahei"/>
                <a:cs typeface="Microsoft Yahei"/>
                <a:sym typeface="Microsoft Yahei"/>
              </a:rPr>
              <a:t>无分类编址方法</a:t>
            </a:r>
            <a:r>
              <a:rPr lang="en-US" sz="1667" b="1" dirty="0">
                <a:solidFill>
                  <a:schemeClr val="dk1"/>
                </a:solidFill>
                <a:latin typeface="Microsoft Yahei"/>
                <a:ea typeface="Microsoft Yahei"/>
                <a:cs typeface="Microsoft Yahei"/>
                <a:sym typeface="Microsoft Yahei"/>
              </a:rPr>
              <a:t>。1993年提出后很快就得到推广应用。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26"/>
          <p:cNvSpPr/>
          <p:nvPr/>
        </p:nvSpPr>
        <p:spPr>
          <a:xfrm>
            <a:off x="454287" y="1565069"/>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44" name="Google Shape;844;p26"/>
          <p:cNvSpPr/>
          <p:nvPr/>
        </p:nvSpPr>
        <p:spPr>
          <a:xfrm>
            <a:off x="513404" y="1523422"/>
            <a:ext cx="1378904"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分类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845" name="Google Shape;845;p26"/>
          <p:cNvSpPr/>
          <p:nvPr/>
        </p:nvSpPr>
        <p:spPr>
          <a:xfrm>
            <a:off x="454287" y="1895410"/>
            <a:ext cx="6711427"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将IP地址划分为若干个固定类</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每一类地址都由两个固定长度的字段组成，其中一个字段是</a:t>
            </a:r>
            <a:r>
              <a:rPr lang="en-US" sz="1667" b="1" dirty="0" err="1">
                <a:solidFill>
                  <a:srgbClr val="0000FF"/>
                </a:solidFill>
                <a:latin typeface="Microsoft Yahei"/>
                <a:ea typeface="Microsoft Yahei"/>
                <a:cs typeface="Microsoft Yahei"/>
                <a:sym typeface="Microsoft Yahei"/>
              </a:rPr>
              <a:t>网络号</a:t>
            </a:r>
            <a:r>
              <a:rPr lang="en-US" sz="1667" b="1" dirty="0">
                <a:solidFill>
                  <a:srgbClr val="0000FF"/>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net-id</a:t>
            </a:r>
            <a:r>
              <a:rPr lang="en-US" sz="1667" b="1" dirty="0" err="1">
                <a:solidFill>
                  <a:schemeClr val="dk1"/>
                </a:solidFill>
                <a:latin typeface="Microsoft Yahei"/>
                <a:ea typeface="Microsoft Yahei"/>
                <a:cs typeface="Microsoft Yahei"/>
                <a:sym typeface="Microsoft Yahei"/>
              </a:rPr>
              <a:t>，它标志主机（或路由器）所连接到的网络，而另一个字段则是</a:t>
            </a:r>
            <a:r>
              <a:rPr lang="en-US" sz="1667" b="1" dirty="0" err="1">
                <a:solidFill>
                  <a:srgbClr val="0000FF"/>
                </a:solidFill>
                <a:latin typeface="Microsoft Yahei"/>
                <a:ea typeface="Microsoft Yahei"/>
                <a:cs typeface="Microsoft Yahei"/>
                <a:sym typeface="Microsoft Yahei"/>
              </a:rPr>
              <a:t>主机号</a:t>
            </a:r>
            <a:r>
              <a:rPr lang="en-US" sz="1667" b="1" dirty="0">
                <a:solidFill>
                  <a:srgbClr val="0000FF"/>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host-id</a:t>
            </a:r>
            <a:r>
              <a:rPr lang="en-US" sz="1667" b="1" dirty="0" err="1">
                <a:solidFill>
                  <a:schemeClr val="dk1"/>
                </a:solidFill>
                <a:latin typeface="Microsoft Yahei"/>
                <a:ea typeface="Microsoft Yahei"/>
                <a:cs typeface="Microsoft Yahei"/>
                <a:sym typeface="Microsoft Yahei"/>
              </a:rPr>
              <a:t>，它标志该主机（或路由器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主机号在它前面的网络号所指明的网络范围内必须是唯一的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由此可见，</a:t>
            </a:r>
            <a:r>
              <a:rPr lang="en-US" sz="1667" b="1" dirty="0" err="1">
                <a:solidFill>
                  <a:srgbClr val="0000FF"/>
                </a:solidFill>
                <a:latin typeface="Microsoft Yahei"/>
                <a:ea typeface="Microsoft Yahei"/>
                <a:cs typeface="Microsoft Yahei"/>
                <a:sym typeface="Microsoft Yahei"/>
              </a:rPr>
              <a:t>一个</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地址在整个互联网范围内是唯一的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bde37b4a84_0_1"/>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rgbClr val="8D134A"/>
                </a:solidFill>
              </a:rPr>
              <a:t>3</a:t>
            </a:fld>
            <a:endParaRPr sz="1400" dirty="0">
              <a:solidFill>
                <a:srgbClr val="8D134A"/>
              </a:solidFill>
            </a:endParaRPr>
          </a:p>
        </p:txBody>
      </p:sp>
      <p:sp>
        <p:nvSpPr>
          <p:cNvPr id="73" name="Google Shape;73;gbde37b4a84_0_1"/>
          <p:cNvSpPr/>
          <p:nvPr/>
        </p:nvSpPr>
        <p:spPr>
          <a:xfrm>
            <a:off x="205359" y="642696"/>
            <a:ext cx="7209281" cy="45849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20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局域网的优点是：具有广播功能，从一个站点可很方便地访问全网</a:t>
            </a:r>
            <a:r>
              <a:rPr lang="en-US" sz="1800" dirty="0">
                <a:solidFill>
                  <a:schemeClr val="dk1"/>
                </a:solidFill>
                <a:latin typeface="Microsoft YaHei" panose="020B0503020204020204" pitchFamily="34" charset="-122"/>
                <a:ea typeface="Microsoft YaHei" panose="020B0503020204020204" pitchFamily="34" charset="-122"/>
              </a:rPr>
              <a:t>; </a:t>
            </a:r>
            <a:r>
              <a:rPr lang="en-US" sz="1800" dirty="0" err="1">
                <a:solidFill>
                  <a:schemeClr val="dk1"/>
                </a:solidFill>
                <a:latin typeface="Microsoft YaHei" panose="020B0503020204020204" pitchFamily="34" charset="-122"/>
                <a:ea typeface="Microsoft YaHei" panose="020B0503020204020204" pitchFamily="34" charset="-122"/>
              </a:rPr>
              <a:t>便于系统的扩展和逐渐演变</a:t>
            </a:r>
            <a:r>
              <a:rPr lang="en-US" sz="1800" dirty="0">
                <a:solidFill>
                  <a:schemeClr val="dk1"/>
                </a:solidFill>
                <a:latin typeface="Microsoft YaHei" panose="020B0503020204020204" pitchFamily="34" charset="-122"/>
                <a:ea typeface="Microsoft YaHei" panose="020B0503020204020204" pitchFamily="34" charset="-122"/>
              </a:rPr>
              <a:t>; </a:t>
            </a:r>
            <a:r>
              <a:rPr lang="en-US" sz="1800" dirty="0" err="1">
                <a:solidFill>
                  <a:schemeClr val="dk1"/>
                </a:solidFill>
                <a:latin typeface="Microsoft YaHei" panose="020B0503020204020204" pitchFamily="34" charset="-122"/>
                <a:ea typeface="Microsoft YaHei" panose="020B0503020204020204" pitchFamily="34" charset="-122"/>
              </a:rPr>
              <a:t>提高了系统的可靠性、可用性和生存性</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0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共享通信媒体的方法有二：一是静态划分信道（各种复用技术</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而是动态接入控制，又称为多点接入</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随机接入和受控接入</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0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IEEE 802委员会把局域网的数据链路层拆成两个子层，即逻辑链路控制（LLC）子层（与传输媒体无关）和媒体接入控制（MAC）子层（与传输媒体有关）。</a:t>
            </a:r>
            <a:r>
              <a:rPr lang="en-US" sz="1800" dirty="0" err="1">
                <a:solidFill>
                  <a:schemeClr val="dk1"/>
                </a:solidFill>
                <a:latin typeface="Microsoft YaHei" panose="020B0503020204020204" pitchFamily="34" charset="-122"/>
                <a:ea typeface="Microsoft YaHei" panose="020B0503020204020204" pitchFamily="34" charset="-122"/>
              </a:rPr>
              <a:t>但是现在LLC子层已成为历史</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0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计算机与外界局域网的通信要通过通信适配器（或者网络适配器</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它又被称为网络接口卡或网卡。计算机的硬件地址在适配器的ROM中</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0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以太网采用无连接的工作方式，对发送的数据帧不进行编号，也不要求对方发回确认。目的站收到有差错帧就把它丢弃，其他什么也不做</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27"/>
          <p:cNvSpPr/>
          <p:nvPr/>
        </p:nvSpPr>
        <p:spPr>
          <a:xfrm>
            <a:off x="454287" y="1454666"/>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51" name="Google Shape;851;p27"/>
          <p:cNvSpPr/>
          <p:nvPr/>
        </p:nvSpPr>
        <p:spPr>
          <a:xfrm>
            <a:off x="513404" y="1413018"/>
            <a:ext cx="1378904"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分类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852" name="Google Shape;852;p27"/>
          <p:cNvSpPr/>
          <p:nvPr/>
        </p:nvSpPr>
        <p:spPr>
          <a:xfrm>
            <a:off x="454287" y="1785006"/>
            <a:ext cx="6690406" cy="182385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34973"/>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这种两级的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地址结构如下</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132260" algn="l" rtl="0">
              <a:lnSpc>
                <a:spcPct val="134973"/>
              </a:lnSpc>
              <a:spcBef>
                <a:spcPts val="0"/>
              </a:spcBef>
              <a:spcAft>
                <a:spcPts val="0"/>
              </a:spcAft>
              <a:buClr>
                <a:srgbClr val="0070C0"/>
              </a:buClr>
              <a:buSzPts val="1667"/>
              <a:buFont typeface="Noto Sans Symbols"/>
              <a:buNone/>
            </a:pPr>
            <a:endParaRPr sz="1667" b="1" dirty="0">
              <a:solidFill>
                <a:schemeClr val="dk1"/>
              </a:solidFill>
              <a:latin typeface="Microsoft Yahei"/>
              <a:ea typeface="Microsoft Yahei"/>
              <a:cs typeface="Microsoft Yahei"/>
              <a:sym typeface="Microsoft Yahei"/>
            </a:endParaRPr>
          </a:p>
          <a:p>
            <a:pPr marL="238115" marR="0" lvl="0" indent="-132260" algn="l" rtl="0">
              <a:lnSpc>
                <a:spcPct val="134973"/>
              </a:lnSpc>
              <a:spcBef>
                <a:spcPts val="0"/>
              </a:spcBef>
              <a:spcAft>
                <a:spcPts val="0"/>
              </a:spcAft>
              <a:buClr>
                <a:srgbClr val="0070C0"/>
              </a:buClr>
              <a:buSzPts val="1667"/>
              <a:buFont typeface="Noto Sans Symbols"/>
              <a:buNone/>
            </a:pPr>
            <a:endParaRPr sz="1667" b="1" dirty="0">
              <a:solidFill>
                <a:schemeClr val="dk1"/>
              </a:solidFill>
              <a:latin typeface="Microsoft Yahei"/>
              <a:ea typeface="Microsoft Yahei"/>
              <a:cs typeface="Microsoft Yahei"/>
              <a:sym typeface="Microsoft Yahei"/>
            </a:endParaRPr>
          </a:p>
          <a:p>
            <a:pPr marL="238115" marR="0" lvl="0" indent="-132260" algn="l" rtl="0">
              <a:lnSpc>
                <a:spcPct val="134973"/>
              </a:lnSpc>
              <a:spcBef>
                <a:spcPts val="0"/>
              </a:spcBef>
              <a:spcAft>
                <a:spcPts val="0"/>
              </a:spcAft>
              <a:buClr>
                <a:srgbClr val="0070C0"/>
              </a:buClr>
              <a:buSzPts val="1667"/>
              <a:buFont typeface="Noto Sans Symbols"/>
              <a:buNone/>
            </a:pPr>
            <a:endParaRPr sz="1667" b="1" dirty="0">
              <a:solidFill>
                <a:schemeClr val="dk1"/>
              </a:solidFill>
              <a:latin typeface="Microsoft Yahei"/>
              <a:ea typeface="Microsoft Yahei"/>
              <a:cs typeface="Microsoft Yahei"/>
              <a:sym typeface="Microsoft Yahei"/>
            </a:endParaRPr>
          </a:p>
          <a:p>
            <a:pPr marL="238115" marR="0" lvl="0" indent="-238115" algn="l" rtl="0">
              <a:lnSpc>
                <a:spcPct val="134973"/>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这种两级的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地址可以记为</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853" name="Google Shape;853;p27"/>
          <p:cNvGrpSpPr/>
          <p:nvPr/>
        </p:nvGrpSpPr>
        <p:grpSpPr>
          <a:xfrm>
            <a:off x="2329074" y="2255688"/>
            <a:ext cx="2971594" cy="667014"/>
            <a:chOff x="1107" y="2388"/>
            <a:chExt cx="3405" cy="860"/>
          </a:xfrm>
        </p:grpSpPr>
        <p:cxnSp>
          <p:nvCxnSpPr>
            <p:cNvPr id="854" name="Google Shape;854;p27"/>
            <p:cNvCxnSpPr/>
            <p:nvPr/>
          </p:nvCxnSpPr>
          <p:spPr>
            <a:xfrm>
              <a:off x="1109" y="2736"/>
              <a:ext cx="0" cy="480"/>
            </a:xfrm>
            <a:prstGeom prst="straightConnector1">
              <a:avLst/>
            </a:prstGeom>
            <a:noFill/>
            <a:ln w="19050" cap="flat" cmpd="sng">
              <a:solidFill>
                <a:srgbClr val="0000FF"/>
              </a:solidFill>
              <a:prstDash val="solid"/>
              <a:round/>
              <a:headEnd type="none" w="med" len="med"/>
              <a:tailEnd type="none" w="med" len="med"/>
            </a:ln>
          </p:spPr>
        </p:cxnSp>
        <p:cxnSp>
          <p:nvCxnSpPr>
            <p:cNvPr id="855" name="Google Shape;855;p27"/>
            <p:cNvCxnSpPr/>
            <p:nvPr/>
          </p:nvCxnSpPr>
          <p:spPr>
            <a:xfrm>
              <a:off x="4512" y="2753"/>
              <a:ext cx="0" cy="480"/>
            </a:xfrm>
            <a:prstGeom prst="straightConnector1">
              <a:avLst/>
            </a:prstGeom>
            <a:noFill/>
            <a:ln w="19050" cap="flat" cmpd="sng">
              <a:solidFill>
                <a:srgbClr val="0000FF"/>
              </a:solidFill>
              <a:prstDash val="solid"/>
              <a:round/>
              <a:headEnd type="none" w="med" len="med"/>
              <a:tailEnd type="none" w="med" len="med"/>
            </a:ln>
          </p:spPr>
        </p:cxnSp>
        <p:cxnSp>
          <p:nvCxnSpPr>
            <p:cNvPr id="856" name="Google Shape;856;p27"/>
            <p:cNvCxnSpPr/>
            <p:nvPr/>
          </p:nvCxnSpPr>
          <p:spPr>
            <a:xfrm>
              <a:off x="1126" y="3006"/>
              <a:ext cx="3369" cy="0"/>
            </a:xfrm>
            <a:prstGeom prst="straightConnector1">
              <a:avLst/>
            </a:prstGeom>
            <a:noFill/>
            <a:ln w="19050" cap="flat" cmpd="sng">
              <a:solidFill>
                <a:srgbClr val="0000FF"/>
              </a:solidFill>
              <a:prstDash val="solid"/>
              <a:round/>
              <a:headEnd type="triangle" w="med" len="med"/>
              <a:tailEnd type="triangle" w="med" len="med"/>
            </a:ln>
          </p:spPr>
        </p:cxnSp>
        <p:sp>
          <p:nvSpPr>
            <p:cNvPr id="857" name="Google Shape;857;p27"/>
            <p:cNvSpPr txBox="1"/>
            <p:nvPr/>
          </p:nvSpPr>
          <p:spPr>
            <a:xfrm>
              <a:off x="2473" y="2864"/>
              <a:ext cx="709" cy="384"/>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FF"/>
                  </a:solidFill>
                  <a:latin typeface="Microsoft Yahei"/>
                  <a:ea typeface="Microsoft Yahei"/>
                  <a:cs typeface="Microsoft Yahei"/>
                  <a:sym typeface="Microsoft Yahei"/>
                </a:rPr>
                <a:t>32 </a:t>
              </a:r>
              <a:r>
                <a:rPr lang="en-US" sz="1333"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858" name="Google Shape;858;p27"/>
            <p:cNvGrpSpPr/>
            <p:nvPr/>
          </p:nvGrpSpPr>
          <p:grpSpPr>
            <a:xfrm>
              <a:off x="1107" y="2388"/>
              <a:ext cx="3404" cy="396"/>
              <a:chOff x="1205" y="3011"/>
              <a:chExt cx="3072" cy="437"/>
            </a:xfrm>
          </p:grpSpPr>
          <p:sp>
            <p:nvSpPr>
              <p:cNvPr id="859" name="Google Shape;859;p27"/>
              <p:cNvSpPr/>
              <p:nvPr/>
            </p:nvSpPr>
            <p:spPr>
              <a:xfrm>
                <a:off x="1205" y="3011"/>
                <a:ext cx="1536" cy="436"/>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a:solidFill>
                      <a:srgbClr val="000000"/>
                    </a:solidFill>
                    <a:latin typeface="Microsoft Yahei"/>
                    <a:ea typeface="Microsoft Yahei"/>
                    <a:cs typeface="Microsoft Yahei"/>
                    <a:sym typeface="Microsoft Yahei"/>
                  </a:rPr>
                  <a:t>网络号</a:t>
                </a:r>
                <a:endParaRPr sz="1333" b="1">
                  <a:solidFill>
                    <a:srgbClr val="000000"/>
                  </a:solidFill>
                  <a:latin typeface="Microsoft Yahei"/>
                  <a:ea typeface="Microsoft Yahei"/>
                  <a:cs typeface="Microsoft Yahei"/>
                  <a:sym typeface="Microsoft Yahei"/>
                </a:endParaRPr>
              </a:p>
            </p:txBody>
          </p:sp>
          <p:sp>
            <p:nvSpPr>
              <p:cNvPr id="860" name="Google Shape;860;p27"/>
              <p:cNvSpPr/>
              <p:nvPr/>
            </p:nvSpPr>
            <p:spPr>
              <a:xfrm>
                <a:off x="2741" y="3012"/>
                <a:ext cx="1536" cy="436"/>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a:solidFill>
                      <a:schemeClr val="lt1"/>
                    </a:solidFill>
                    <a:latin typeface="Microsoft Yahei"/>
                    <a:ea typeface="Microsoft Yahei"/>
                    <a:cs typeface="Microsoft Yahei"/>
                    <a:sym typeface="Microsoft Yahei"/>
                  </a:rPr>
                  <a:t>主机号</a:t>
                </a:r>
                <a:endParaRPr sz="1333" b="1">
                  <a:solidFill>
                    <a:schemeClr val="lt1"/>
                  </a:solidFill>
                  <a:latin typeface="Microsoft Yahei"/>
                  <a:ea typeface="Microsoft Yahei"/>
                  <a:cs typeface="Microsoft Yahei"/>
                  <a:sym typeface="Microsoft Yahei"/>
                </a:endParaRPr>
              </a:p>
            </p:txBody>
          </p:sp>
        </p:grpSp>
      </p:grpSp>
      <p:grpSp>
        <p:nvGrpSpPr>
          <p:cNvPr id="861" name="Google Shape;861;p27"/>
          <p:cNvGrpSpPr/>
          <p:nvPr/>
        </p:nvGrpSpPr>
        <p:grpSpPr>
          <a:xfrm>
            <a:off x="1878890" y="3778207"/>
            <a:ext cx="4010897" cy="712002"/>
            <a:chOff x="845778" y="4437603"/>
            <a:chExt cx="8355694" cy="1483276"/>
          </a:xfrm>
        </p:grpSpPr>
        <p:sp>
          <p:nvSpPr>
            <p:cNvPr id="862" name="Google Shape;862;p27"/>
            <p:cNvSpPr/>
            <p:nvPr/>
          </p:nvSpPr>
          <p:spPr>
            <a:xfrm>
              <a:off x="845778" y="4437603"/>
              <a:ext cx="8355694" cy="685801"/>
            </a:xfrm>
            <a:prstGeom prst="rect">
              <a:avLst/>
            </a:prstGeom>
            <a:solidFill>
              <a:srgbClr val="99FFCC"/>
            </a:solidFill>
            <a:ln w="1905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chemeClr val="dk1"/>
                  </a:solidFill>
                  <a:latin typeface="Microsoft Yahei"/>
                  <a:ea typeface="Microsoft Yahei"/>
                  <a:cs typeface="Microsoft Yahei"/>
                  <a:sym typeface="Microsoft Yahei"/>
                </a:rPr>
                <a:t>IP </a:t>
              </a:r>
              <a:r>
                <a:rPr lang="en-US" sz="1333" b="1" dirty="0" err="1">
                  <a:solidFill>
                    <a:schemeClr val="dk1"/>
                  </a:solidFill>
                  <a:latin typeface="Microsoft Yahei"/>
                  <a:ea typeface="Microsoft Yahei"/>
                  <a:cs typeface="Microsoft Yahei"/>
                  <a:sym typeface="Microsoft Yahei"/>
                </a:rPr>
                <a:t>地址</a:t>
              </a:r>
              <a:r>
                <a:rPr lang="en-US" sz="1333" b="1" dirty="0">
                  <a:solidFill>
                    <a:schemeClr val="dk1"/>
                  </a:solidFill>
                  <a:latin typeface="Microsoft Yahei"/>
                  <a:ea typeface="Microsoft Yahei"/>
                  <a:cs typeface="Microsoft Yahei"/>
                  <a:sym typeface="Microsoft Yahei"/>
                </a:rPr>
                <a:t> ::= { &lt;</a:t>
              </a:r>
              <a:r>
                <a:rPr lang="en-US" sz="1333" b="1" dirty="0" err="1">
                  <a:solidFill>
                    <a:schemeClr val="dk1"/>
                  </a:solidFill>
                  <a:latin typeface="Microsoft Yahei"/>
                  <a:ea typeface="Microsoft Yahei"/>
                  <a:cs typeface="Microsoft Yahei"/>
                  <a:sym typeface="Microsoft Yahei"/>
                </a:rPr>
                <a:t>网络号</a:t>
              </a:r>
              <a:r>
                <a:rPr lang="en-US" sz="1333" b="1" dirty="0">
                  <a:solidFill>
                    <a:schemeClr val="dk1"/>
                  </a:solidFill>
                  <a:latin typeface="Microsoft Yahei"/>
                  <a:ea typeface="Microsoft Yahei"/>
                  <a:cs typeface="Microsoft Yahei"/>
                  <a:sym typeface="Microsoft Yahei"/>
                </a:rPr>
                <a:t>&gt;, &lt;</a:t>
              </a:r>
              <a:r>
                <a:rPr lang="en-US" sz="1333" b="1" dirty="0" err="1">
                  <a:solidFill>
                    <a:schemeClr val="dk1"/>
                  </a:solidFill>
                  <a:latin typeface="Microsoft Yahei"/>
                  <a:ea typeface="Microsoft Yahei"/>
                  <a:cs typeface="Microsoft Yahei"/>
                  <a:sym typeface="Microsoft Yahei"/>
                </a:rPr>
                <a:t>主机号</a:t>
              </a:r>
              <a:r>
                <a:rPr lang="en-US" sz="1333" b="1" dirty="0">
                  <a:solidFill>
                    <a:schemeClr val="dk1"/>
                  </a:solidFill>
                  <a:latin typeface="Microsoft Yahei"/>
                  <a:ea typeface="Microsoft Yahei"/>
                  <a:cs typeface="Microsoft Yahei"/>
                  <a:sym typeface="Microsoft Yahei"/>
                </a:rPr>
                <a:t>&gt;}        (4-1)</a:t>
              </a:r>
              <a:endParaRPr dirty="0">
                <a:latin typeface="Microsoft YaHei" panose="020B0503020204020204" pitchFamily="34" charset="-122"/>
                <a:ea typeface="Microsoft YaHei" panose="020B0503020204020204" pitchFamily="34" charset="-122"/>
              </a:endParaRPr>
            </a:p>
          </p:txBody>
        </p:sp>
        <p:sp>
          <p:nvSpPr>
            <p:cNvPr id="863" name="Google Shape;863;p27"/>
            <p:cNvSpPr txBox="1"/>
            <p:nvPr/>
          </p:nvSpPr>
          <p:spPr>
            <a:xfrm>
              <a:off x="3234816" y="5301209"/>
              <a:ext cx="3570544" cy="6196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  </a:t>
              </a:r>
              <a:r>
                <a:rPr lang="en-US" sz="1333" b="1" dirty="0" err="1">
                  <a:solidFill>
                    <a:schemeClr val="dk1"/>
                  </a:solidFill>
                  <a:latin typeface="Microsoft Yahei"/>
                  <a:ea typeface="Microsoft Yahei"/>
                  <a:cs typeface="Microsoft Yahei"/>
                  <a:sym typeface="Microsoft Yahei"/>
                </a:rPr>
                <a:t>代表“</a:t>
              </a:r>
              <a:r>
                <a:rPr lang="en-US" sz="1333" b="1" dirty="0" err="1">
                  <a:solidFill>
                    <a:srgbClr val="CC00CC"/>
                  </a:solidFill>
                  <a:latin typeface="Microsoft Yahei"/>
                  <a:ea typeface="Microsoft Yahei"/>
                  <a:cs typeface="Microsoft Yahei"/>
                  <a:sym typeface="Microsoft Yahei"/>
                </a:rPr>
                <a:t>定义为</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622A5421-EDFD-230A-4561-3524E2F872A0}"/>
                  </a:ext>
                </a:extLst>
              </p14:cNvPr>
              <p14:cNvContentPartPr/>
              <p14:nvPr/>
            </p14:nvContentPartPr>
            <p14:xfrm>
              <a:off x="3094727" y="4450657"/>
              <a:ext cx="246960" cy="64080"/>
            </p14:xfrm>
          </p:contentPart>
        </mc:Choice>
        <mc:Fallback>
          <p:pic>
            <p:nvPicPr>
              <p:cNvPr id="2" name="墨迹 1">
                <a:extLst>
                  <a:ext uri="{FF2B5EF4-FFF2-40B4-BE49-F238E27FC236}">
                    <a16:creationId xmlns:a16="http://schemas.microsoft.com/office/drawing/2014/main" id="{622A5421-EDFD-230A-4561-3524E2F872A0}"/>
                  </a:ext>
                </a:extLst>
              </p:cNvPr>
              <p:cNvPicPr/>
              <p:nvPr/>
            </p:nvPicPr>
            <p:blipFill>
              <a:blip r:embed="rId4"/>
              <a:stretch>
                <a:fillRect/>
              </a:stretch>
            </p:blipFill>
            <p:spPr>
              <a:xfrm>
                <a:off x="3084287" y="4439857"/>
                <a:ext cx="2682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墨迹 6">
                <a:extLst>
                  <a:ext uri="{FF2B5EF4-FFF2-40B4-BE49-F238E27FC236}">
                    <a16:creationId xmlns:a16="http://schemas.microsoft.com/office/drawing/2014/main" id="{6DDE200F-7411-ABF1-58ED-656D30E477AD}"/>
                  </a:ext>
                </a:extLst>
              </p14:cNvPr>
              <p14:cNvContentPartPr/>
              <p14:nvPr/>
            </p14:nvContentPartPr>
            <p14:xfrm>
              <a:off x="3149807" y="4769617"/>
              <a:ext cx="203040" cy="55080"/>
            </p14:xfrm>
          </p:contentPart>
        </mc:Choice>
        <mc:Fallback>
          <p:pic>
            <p:nvPicPr>
              <p:cNvPr id="7" name="墨迹 6">
                <a:extLst>
                  <a:ext uri="{FF2B5EF4-FFF2-40B4-BE49-F238E27FC236}">
                    <a16:creationId xmlns:a16="http://schemas.microsoft.com/office/drawing/2014/main" id="{6DDE200F-7411-ABF1-58ED-656D30E477AD}"/>
                  </a:ext>
                </a:extLst>
              </p:cNvPr>
              <p:cNvPicPr/>
              <p:nvPr/>
            </p:nvPicPr>
            <p:blipFill>
              <a:blip r:embed="rId6"/>
              <a:stretch>
                <a:fillRect/>
              </a:stretch>
            </p:blipFill>
            <p:spPr>
              <a:xfrm>
                <a:off x="3139367" y="4758817"/>
                <a:ext cx="2242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墨迹 7">
                <a:extLst>
                  <a:ext uri="{FF2B5EF4-FFF2-40B4-BE49-F238E27FC236}">
                    <a16:creationId xmlns:a16="http://schemas.microsoft.com/office/drawing/2014/main" id="{8F85FD27-4D33-A296-564A-4455677FE531}"/>
                  </a:ext>
                </a:extLst>
              </p14:cNvPr>
              <p14:cNvContentPartPr/>
              <p14:nvPr/>
            </p14:nvContentPartPr>
            <p14:xfrm>
              <a:off x="3149807" y="4673857"/>
              <a:ext cx="159120" cy="35280"/>
            </p14:xfrm>
          </p:contentPart>
        </mc:Choice>
        <mc:Fallback>
          <p:pic>
            <p:nvPicPr>
              <p:cNvPr id="8" name="墨迹 7">
                <a:extLst>
                  <a:ext uri="{FF2B5EF4-FFF2-40B4-BE49-F238E27FC236}">
                    <a16:creationId xmlns:a16="http://schemas.microsoft.com/office/drawing/2014/main" id="{8F85FD27-4D33-A296-564A-4455677FE531}"/>
                  </a:ext>
                </a:extLst>
              </p:cNvPr>
              <p:cNvPicPr/>
              <p:nvPr/>
            </p:nvPicPr>
            <p:blipFill>
              <a:blip r:embed="rId8"/>
              <a:stretch>
                <a:fillRect/>
              </a:stretch>
            </p:blipFill>
            <p:spPr>
              <a:xfrm>
                <a:off x="3139343" y="4663417"/>
                <a:ext cx="180408" cy="5652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28"/>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69" name="Google Shape;869;p28"/>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
        <p:nvSpPr>
          <p:cNvPr id="870" name="Google Shape;870;p28"/>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871" name="Google Shape;871;p28"/>
          <p:cNvGrpSpPr/>
          <p:nvPr/>
        </p:nvGrpSpPr>
        <p:grpSpPr>
          <a:xfrm>
            <a:off x="1562024" y="1704192"/>
            <a:ext cx="4440899" cy="2507505"/>
            <a:chOff x="355160" y="927100"/>
            <a:chExt cx="9026611" cy="5096780"/>
          </a:xfrm>
        </p:grpSpPr>
        <p:cxnSp>
          <p:nvCxnSpPr>
            <p:cNvPr id="872" name="Google Shape;872;p28"/>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873" name="Google Shape;873;p28"/>
            <p:cNvSpPr/>
            <p:nvPr/>
          </p:nvSpPr>
          <p:spPr>
            <a:xfrm>
              <a:off x="4144957" y="3791993"/>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874" name="Google Shape;874;p28"/>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875" name="Google Shape;875;p28"/>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876" name="Google Shape;876;p28"/>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877" name="Google Shape;877;p28"/>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878" name="Google Shape;878;p28"/>
            <p:cNvSpPr/>
            <p:nvPr/>
          </p:nvSpPr>
          <p:spPr>
            <a:xfrm>
              <a:off x="3208856" y="2574181"/>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879" name="Google Shape;879;p28"/>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880" name="Google Shape;880;p28"/>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881" name="Google Shape;881;p28"/>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882" name="Google Shape;882;p28"/>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883" name="Google Shape;883;p28"/>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884" name="Google Shape;884;p28"/>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885" name="Google Shape;885;p28"/>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886" name="Google Shape;886;p28"/>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887" name="Google Shape;887;p28"/>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888" name="Google Shape;888;p28"/>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889" name="Google Shape;889;p28"/>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890" name="Google Shape;890;p28"/>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891" name="Google Shape;891;p28"/>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892" name="Google Shape;892;p28"/>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893" name="Google Shape;893;p28"/>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894" name="Google Shape;894;p28"/>
            <p:cNvSpPr/>
            <p:nvPr/>
          </p:nvSpPr>
          <p:spPr>
            <a:xfrm>
              <a:off x="6962198" y="2636149"/>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895" name="Google Shape;895;p28"/>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896" name="Google Shape;896;p28"/>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897" name="Google Shape;897;p28"/>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898" name="Google Shape;898;p28"/>
            <p:cNvSpPr/>
            <p:nvPr/>
          </p:nvSpPr>
          <p:spPr>
            <a:xfrm>
              <a:off x="382312" y="2151904"/>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899" name="Google Shape;899;p28"/>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900" name="Google Shape;900;p28"/>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901" name="Google Shape;901;p28"/>
            <p:cNvSpPr/>
            <p:nvPr/>
          </p:nvSpPr>
          <p:spPr>
            <a:xfrm>
              <a:off x="2086412" y="3384003"/>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902" name="Google Shape;902;p28"/>
            <p:cNvSpPr/>
            <p:nvPr/>
          </p:nvSpPr>
          <p:spPr>
            <a:xfrm>
              <a:off x="1666786" y="3376066"/>
              <a:ext cx="52625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903" name="Google Shape;903;p28"/>
            <p:cNvSpPr/>
            <p:nvPr/>
          </p:nvSpPr>
          <p:spPr>
            <a:xfrm>
              <a:off x="1878320" y="3384003"/>
              <a:ext cx="522818"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904" name="Google Shape;904;p28"/>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905" name="Google Shape;905;p28"/>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906" name="Google Shape;906;p28"/>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907" name="Google Shape;907;p28"/>
            <p:cNvGrpSpPr/>
            <p:nvPr/>
          </p:nvGrpSpPr>
          <p:grpSpPr>
            <a:xfrm>
              <a:off x="7923109" y="3820580"/>
              <a:ext cx="1136191" cy="644930"/>
              <a:chOff x="2825" y="3024"/>
              <a:chExt cx="455" cy="382"/>
            </a:xfrm>
          </p:grpSpPr>
          <p:sp>
            <p:nvSpPr>
              <p:cNvPr id="908" name="Google Shape;908;p28"/>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09" name="Google Shape;909;p28"/>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910" name="Google Shape;910;p28"/>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911" name="Google Shape;911;p28"/>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912" name="Google Shape;912;p28"/>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913" name="Google Shape;913;p28"/>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14" name="Google Shape;914;p28"/>
            <p:cNvSpPr/>
            <p:nvPr/>
          </p:nvSpPr>
          <p:spPr>
            <a:xfrm>
              <a:off x="355160" y="4593829"/>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915" name="Google Shape;915;p28"/>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916" name="Google Shape;916;p28"/>
            <p:cNvSpPr/>
            <p:nvPr/>
          </p:nvSpPr>
          <p:spPr>
            <a:xfrm>
              <a:off x="1610465" y="4581129"/>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917" name="Google Shape;917;p28"/>
            <p:cNvSpPr/>
            <p:nvPr/>
          </p:nvSpPr>
          <p:spPr>
            <a:xfrm>
              <a:off x="5031262" y="4581509"/>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918" name="Google Shape;918;p28"/>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19" name="Google Shape;919;p28"/>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920" name="Google Shape;920;p28"/>
            <p:cNvSpPr/>
            <p:nvPr/>
          </p:nvSpPr>
          <p:spPr>
            <a:xfrm>
              <a:off x="4518047" y="5540359"/>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921" name="Google Shape;921;p28"/>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922" name="Google Shape;922;p28"/>
            <p:cNvSpPr/>
            <p:nvPr/>
          </p:nvSpPr>
          <p:spPr>
            <a:xfrm>
              <a:off x="1610465" y="5555855"/>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923" name="Google Shape;923;p28"/>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924" name="Google Shape;924;p28"/>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925" name="Google Shape;925;p28"/>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29"/>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31" name="Google Shape;931;p29"/>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932" name="Google Shape;932;p29"/>
          <p:cNvGrpSpPr/>
          <p:nvPr/>
        </p:nvGrpSpPr>
        <p:grpSpPr>
          <a:xfrm>
            <a:off x="1562024" y="1704192"/>
            <a:ext cx="4440899" cy="2512972"/>
            <a:chOff x="355160" y="927100"/>
            <a:chExt cx="9026611" cy="5107891"/>
          </a:xfrm>
        </p:grpSpPr>
        <p:cxnSp>
          <p:nvCxnSpPr>
            <p:cNvPr id="933" name="Google Shape;933;p29"/>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934" name="Google Shape;934;p29"/>
            <p:cNvSpPr/>
            <p:nvPr/>
          </p:nvSpPr>
          <p:spPr>
            <a:xfrm>
              <a:off x="4144957" y="3791992"/>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935" name="Google Shape;935;p29"/>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936" name="Google Shape;936;p29"/>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937" name="Google Shape;937;p29"/>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938" name="Google Shape;938;p29"/>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939" name="Google Shape;939;p29"/>
            <p:cNvSpPr/>
            <p:nvPr/>
          </p:nvSpPr>
          <p:spPr>
            <a:xfrm>
              <a:off x="3208856" y="2574180"/>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940" name="Google Shape;940;p29"/>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941" name="Google Shape;941;p29"/>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942" name="Google Shape;942;p29"/>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43" name="Google Shape;943;p29"/>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44" name="Google Shape;944;p29"/>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45" name="Google Shape;945;p29"/>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46" name="Google Shape;946;p29"/>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47" name="Google Shape;947;p29"/>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948" name="Google Shape;948;p29"/>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949" name="Google Shape;949;p29"/>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950" name="Google Shape;950;p29"/>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951" name="Google Shape;951;p29"/>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952" name="Google Shape;952;p29"/>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953" name="Google Shape;953;p29"/>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954" name="Google Shape;954;p29"/>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955" name="Google Shape;955;p29"/>
            <p:cNvSpPr/>
            <p:nvPr/>
          </p:nvSpPr>
          <p:spPr>
            <a:xfrm>
              <a:off x="6962198" y="2636148"/>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956" name="Google Shape;956;p29"/>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957" name="Google Shape;957;p29"/>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958" name="Google Shape;958;p29"/>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959" name="Google Shape;959;p29"/>
            <p:cNvSpPr/>
            <p:nvPr/>
          </p:nvSpPr>
          <p:spPr>
            <a:xfrm>
              <a:off x="382312" y="2151906"/>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960" name="Google Shape;960;p29"/>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961" name="Google Shape;961;p29"/>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962" name="Google Shape;962;p29"/>
            <p:cNvSpPr/>
            <p:nvPr/>
          </p:nvSpPr>
          <p:spPr>
            <a:xfrm>
              <a:off x="2086412" y="3384002"/>
              <a:ext cx="456162"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963" name="Google Shape;963;p29"/>
            <p:cNvSpPr/>
            <p:nvPr/>
          </p:nvSpPr>
          <p:spPr>
            <a:xfrm>
              <a:off x="1666786" y="3376067"/>
              <a:ext cx="52625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964" name="Google Shape;964;p29"/>
            <p:cNvSpPr/>
            <p:nvPr/>
          </p:nvSpPr>
          <p:spPr>
            <a:xfrm>
              <a:off x="1878320" y="3384002"/>
              <a:ext cx="522818"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965" name="Google Shape;965;p29"/>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966" name="Google Shape;966;p29"/>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967" name="Google Shape;967;p29"/>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968" name="Google Shape;968;p29"/>
            <p:cNvGrpSpPr/>
            <p:nvPr/>
          </p:nvGrpSpPr>
          <p:grpSpPr>
            <a:xfrm>
              <a:off x="7923109" y="3820580"/>
              <a:ext cx="1136191" cy="644930"/>
              <a:chOff x="2825" y="3024"/>
              <a:chExt cx="455" cy="382"/>
            </a:xfrm>
          </p:grpSpPr>
          <p:sp>
            <p:nvSpPr>
              <p:cNvPr id="969" name="Google Shape;969;p29"/>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70" name="Google Shape;970;p29"/>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971" name="Google Shape;971;p29"/>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972" name="Google Shape;972;p29"/>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973" name="Google Shape;973;p29"/>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974" name="Google Shape;974;p29"/>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75" name="Google Shape;975;p29"/>
            <p:cNvSpPr/>
            <p:nvPr/>
          </p:nvSpPr>
          <p:spPr>
            <a:xfrm>
              <a:off x="355160" y="4593827"/>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976" name="Google Shape;976;p29"/>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977" name="Google Shape;977;p29"/>
            <p:cNvSpPr/>
            <p:nvPr/>
          </p:nvSpPr>
          <p:spPr>
            <a:xfrm>
              <a:off x="1610465" y="4581130"/>
              <a:ext cx="111107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978" name="Google Shape;978;p29"/>
            <p:cNvSpPr/>
            <p:nvPr/>
          </p:nvSpPr>
          <p:spPr>
            <a:xfrm>
              <a:off x="5031262" y="4611294"/>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979" name="Google Shape;979;p29"/>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980" name="Google Shape;980;p29"/>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981" name="Google Shape;981;p29"/>
            <p:cNvSpPr/>
            <p:nvPr/>
          </p:nvSpPr>
          <p:spPr>
            <a:xfrm>
              <a:off x="4518047" y="5570141"/>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982" name="Google Shape;982;p29"/>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983" name="Google Shape;983;p29"/>
            <p:cNvSpPr/>
            <p:nvPr/>
          </p:nvSpPr>
          <p:spPr>
            <a:xfrm>
              <a:off x="1610465" y="5555854"/>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984" name="Google Shape;984;p29"/>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985" name="Google Shape;985;p29"/>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986" name="Google Shape;986;p29"/>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
        <p:nvSpPr>
          <p:cNvPr id="987" name="Google Shape;987;p29"/>
          <p:cNvSpPr/>
          <p:nvPr/>
        </p:nvSpPr>
        <p:spPr>
          <a:xfrm>
            <a:off x="2381981" y="3723704"/>
            <a:ext cx="3453890" cy="262228"/>
          </a:xfrm>
          <a:prstGeom prst="wedgeRoundRectCallout">
            <a:avLst>
              <a:gd name="adj1" fmla="val -36088"/>
              <a:gd name="adj2" fmla="val -777129"/>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66"/>
                </a:solidFill>
                <a:latin typeface="Microsoft Yahei"/>
                <a:ea typeface="Microsoft Yahei"/>
                <a:cs typeface="Microsoft Yahei"/>
                <a:sym typeface="Microsoft Yahei"/>
              </a:rPr>
              <a:t>A </a:t>
            </a:r>
            <a:r>
              <a:rPr lang="en-US" sz="1333" b="1" dirty="0" err="1">
                <a:solidFill>
                  <a:srgbClr val="000066"/>
                </a:solidFill>
                <a:latin typeface="Microsoft Yahei"/>
                <a:ea typeface="Microsoft Yahei"/>
                <a:cs typeface="Microsoft Yahei"/>
                <a:sym typeface="Microsoft Yahei"/>
              </a:rPr>
              <a:t>类地址的网络号字段</a:t>
            </a:r>
            <a:r>
              <a:rPr lang="en-US" sz="1333" b="1" dirty="0">
                <a:solidFill>
                  <a:srgbClr val="000066"/>
                </a:solidFill>
                <a:latin typeface="Microsoft Yahei"/>
                <a:ea typeface="Microsoft Yahei"/>
                <a:cs typeface="Microsoft Yahei"/>
                <a:sym typeface="Microsoft Yahei"/>
              </a:rPr>
              <a:t> net-id </a:t>
            </a:r>
            <a:r>
              <a:rPr lang="en-US" sz="1333" b="1" dirty="0" err="1">
                <a:solidFill>
                  <a:srgbClr val="000066"/>
                </a:solidFill>
                <a:latin typeface="Microsoft Yahei"/>
                <a:ea typeface="Microsoft Yahei"/>
                <a:cs typeface="Microsoft Yahei"/>
                <a:sym typeface="Microsoft Yahei"/>
              </a:rPr>
              <a:t>为</a:t>
            </a:r>
            <a:r>
              <a:rPr lang="en-US" sz="1333" b="1" dirty="0">
                <a:solidFill>
                  <a:srgbClr val="000066"/>
                </a:solidFill>
                <a:latin typeface="Microsoft Yahei"/>
                <a:ea typeface="Microsoft Yahei"/>
                <a:cs typeface="Microsoft Yahei"/>
                <a:sym typeface="Microsoft Yahei"/>
              </a:rPr>
              <a:t> 1 </a:t>
            </a:r>
            <a:r>
              <a:rPr lang="en-US" sz="1333" b="1" dirty="0" err="1">
                <a:solidFill>
                  <a:srgbClr val="000066"/>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988" name="Google Shape;988;p29"/>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30"/>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94" name="Google Shape;994;p30"/>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995" name="Google Shape;995;p30"/>
          <p:cNvGrpSpPr/>
          <p:nvPr/>
        </p:nvGrpSpPr>
        <p:grpSpPr>
          <a:xfrm>
            <a:off x="1562024" y="1704192"/>
            <a:ext cx="4440899" cy="2512972"/>
            <a:chOff x="355160" y="927100"/>
            <a:chExt cx="9026611" cy="5107891"/>
          </a:xfrm>
        </p:grpSpPr>
        <p:cxnSp>
          <p:nvCxnSpPr>
            <p:cNvPr id="996" name="Google Shape;996;p30"/>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997" name="Google Shape;997;p30"/>
            <p:cNvSpPr/>
            <p:nvPr/>
          </p:nvSpPr>
          <p:spPr>
            <a:xfrm>
              <a:off x="4144957" y="3791992"/>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998" name="Google Shape;998;p30"/>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999" name="Google Shape;999;p30"/>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1000" name="Google Shape;1000;p30"/>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001" name="Google Shape;1001;p30"/>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1002" name="Google Shape;1002;p30"/>
            <p:cNvSpPr/>
            <p:nvPr/>
          </p:nvSpPr>
          <p:spPr>
            <a:xfrm>
              <a:off x="3208856" y="2574180"/>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003" name="Google Shape;1003;p30"/>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1004" name="Google Shape;1004;p30"/>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005" name="Google Shape;1005;p30"/>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06" name="Google Shape;1006;p30"/>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07" name="Google Shape;1007;p30"/>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08" name="Google Shape;1008;p30"/>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09" name="Google Shape;1009;p30"/>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10" name="Google Shape;1010;p30"/>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011" name="Google Shape;1011;p30"/>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012" name="Google Shape;1012;p30"/>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1013" name="Google Shape;1013;p30"/>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1014" name="Google Shape;1014;p30"/>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15" name="Google Shape;1015;p30"/>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16" name="Google Shape;1016;p30"/>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17" name="Google Shape;1017;p30"/>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1018" name="Google Shape;1018;p30"/>
            <p:cNvSpPr/>
            <p:nvPr/>
          </p:nvSpPr>
          <p:spPr>
            <a:xfrm>
              <a:off x="6962198" y="2636148"/>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019" name="Google Shape;1019;p30"/>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20" name="Google Shape;1020;p30"/>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1021" name="Google Shape;1021;p30"/>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1022" name="Google Shape;1022;p30"/>
            <p:cNvSpPr/>
            <p:nvPr/>
          </p:nvSpPr>
          <p:spPr>
            <a:xfrm>
              <a:off x="382312" y="2151906"/>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023" name="Google Shape;1023;p30"/>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1024" name="Google Shape;1024;p30"/>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025" name="Google Shape;1025;p30"/>
            <p:cNvSpPr/>
            <p:nvPr/>
          </p:nvSpPr>
          <p:spPr>
            <a:xfrm>
              <a:off x="2086412" y="3384002"/>
              <a:ext cx="456162"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026" name="Google Shape;1026;p30"/>
            <p:cNvSpPr/>
            <p:nvPr/>
          </p:nvSpPr>
          <p:spPr>
            <a:xfrm>
              <a:off x="1666786" y="3376067"/>
              <a:ext cx="52625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027" name="Google Shape;1027;p30"/>
            <p:cNvSpPr/>
            <p:nvPr/>
          </p:nvSpPr>
          <p:spPr>
            <a:xfrm>
              <a:off x="1878320" y="3384002"/>
              <a:ext cx="522818"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028" name="Google Shape;1028;p30"/>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1029" name="Google Shape;1029;p30"/>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1030" name="Google Shape;1030;p30"/>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1031" name="Google Shape;1031;p30"/>
            <p:cNvGrpSpPr/>
            <p:nvPr/>
          </p:nvGrpSpPr>
          <p:grpSpPr>
            <a:xfrm>
              <a:off x="7923109" y="3820580"/>
              <a:ext cx="1136191" cy="644930"/>
              <a:chOff x="2825" y="3024"/>
              <a:chExt cx="455" cy="382"/>
            </a:xfrm>
          </p:grpSpPr>
          <p:sp>
            <p:nvSpPr>
              <p:cNvPr id="1032" name="Google Shape;1032;p30"/>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33" name="Google Shape;1033;p30"/>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1034" name="Google Shape;1034;p30"/>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35" name="Google Shape;1035;p30"/>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36" name="Google Shape;1036;p30"/>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1037" name="Google Shape;1037;p30"/>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38" name="Google Shape;1038;p30"/>
            <p:cNvSpPr/>
            <p:nvPr/>
          </p:nvSpPr>
          <p:spPr>
            <a:xfrm>
              <a:off x="355160" y="4593827"/>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039" name="Google Shape;1039;p30"/>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1040" name="Google Shape;1040;p30"/>
            <p:cNvSpPr/>
            <p:nvPr/>
          </p:nvSpPr>
          <p:spPr>
            <a:xfrm>
              <a:off x="1610465" y="4581130"/>
              <a:ext cx="111107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1041" name="Google Shape;1041;p30"/>
            <p:cNvSpPr/>
            <p:nvPr/>
          </p:nvSpPr>
          <p:spPr>
            <a:xfrm>
              <a:off x="5031262" y="4611294"/>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1042" name="Google Shape;1042;p30"/>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43" name="Google Shape;1043;p30"/>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044" name="Google Shape;1044;p30"/>
            <p:cNvSpPr/>
            <p:nvPr/>
          </p:nvSpPr>
          <p:spPr>
            <a:xfrm>
              <a:off x="4518047" y="5570141"/>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1045" name="Google Shape;1045;p30"/>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1046" name="Google Shape;1046;p30"/>
            <p:cNvSpPr/>
            <p:nvPr/>
          </p:nvSpPr>
          <p:spPr>
            <a:xfrm>
              <a:off x="1610465" y="5555854"/>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1047" name="Google Shape;1047;p30"/>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048" name="Google Shape;1048;p30"/>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049" name="Google Shape;1049;p30"/>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
        <p:nvSpPr>
          <p:cNvPr id="1050" name="Google Shape;1050;p30"/>
          <p:cNvSpPr/>
          <p:nvPr/>
        </p:nvSpPr>
        <p:spPr>
          <a:xfrm>
            <a:off x="2381981" y="3723704"/>
            <a:ext cx="3453890" cy="262228"/>
          </a:xfrm>
          <a:prstGeom prst="wedgeRoundRectCallout">
            <a:avLst>
              <a:gd name="adj1" fmla="val -12934"/>
              <a:gd name="adj2" fmla="val -546962"/>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66"/>
                </a:solidFill>
                <a:latin typeface="Microsoft Yahei"/>
                <a:ea typeface="Microsoft Yahei"/>
                <a:cs typeface="Microsoft Yahei"/>
                <a:sym typeface="Microsoft Yahei"/>
              </a:rPr>
              <a:t>B </a:t>
            </a:r>
            <a:r>
              <a:rPr lang="en-US" sz="1333" b="1" dirty="0" err="1">
                <a:solidFill>
                  <a:srgbClr val="000066"/>
                </a:solidFill>
                <a:latin typeface="Microsoft Yahei"/>
                <a:ea typeface="Microsoft Yahei"/>
                <a:cs typeface="Microsoft Yahei"/>
                <a:sym typeface="Microsoft Yahei"/>
              </a:rPr>
              <a:t>类地址的网络号字段</a:t>
            </a:r>
            <a:r>
              <a:rPr lang="en-US" sz="1333" b="1" dirty="0">
                <a:solidFill>
                  <a:srgbClr val="000066"/>
                </a:solidFill>
                <a:latin typeface="Microsoft Yahei"/>
                <a:ea typeface="Microsoft Yahei"/>
                <a:cs typeface="Microsoft Yahei"/>
                <a:sym typeface="Microsoft Yahei"/>
              </a:rPr>
              <a:t> net-id </a:t>
            </a:r>
            <a:r>
              <a:rPr lang="en-US" sz="1333" b="1" dirty="0" err="1">
                <a:solidFill>
                  <a:srgbClr val="000066"/>
                </a:solidFill>
                <a:latin typeface="Microsoft Yahei"/>
                <a:ea typeface="Microsoft Yahei"/>
                <a:cs typeface="Microsoft Yahei"/>
                <a:sym typeface="Microsoft Yahei"/>
              </a:rPr>
              <a:t>为</a:t>
            </a:r>
            <a:r>
              <a:rPr lang="en-US" sz="1333" b="1" dirty="0">
                <a:solidFill>
                  <a:srgbClr val="000066"/>
                </a:solidFill>
                <a:latin typeface="Microsoft Yahei"/>
                <a:ea typeface="Microsoft Yahei"/>
                <a:cs typeface="Microsoft Yahei"/>
                <a:sym typeface="Microsoft Yahei"/>
              </a:rPr>
              <a:t> 2 </a:t>
            </a:r>
            <a:r>
              <a:rPr lang="en-US" sz="1333" b="1" dirty="0" err="1">
                <a:solidFill>
                  <a:srgbClr val="000066"/>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1051" name="Google Shape;1051;p30"/>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31"/>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57" name="Google Shape;1057;p31"/>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058" name="Google Shape;1058;p31"/>
          <p:cNvGrpSpPr/>
          <p:nvPr/>
        </p:nvGrpSpPr>
        <p:grpSpPr>
          <a:xfrm>
            <a:off x="1562024" y="1704192"/>
            <a:ext cx="4440899" cy="2512972"/>
            <a:chOff x="355160" y="927100"/>
            <a:chExt cx="9026611" cy="5107891"/>
          </a:xfrm>
        </p:grpSpPr>
        <p:cxnSp>
          <p:nvCxnSpPr>
            <p:cNvPr id="1059" name="Google Shape;1059;p31"/>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1060" name="Google Shape;1060;p31"/>
            <p:cNvSpPr/>
            <p:nvPr/>
          </p:nvSpPr>
          <p:spPr>
            <a:xfrm>
              <a:off x="4144957" y="3791992"/>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061" name="Google Shape;1061;p31"/>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062" name="Google Shape;1062;p31"/>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1063" name="Google Shape;1063;p31"/>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064" name="Google Shape;1064;p31"/>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1065" name="Google Shape;1065;p31"/>
            <p:cNvSpPr/>
            <p:nvPr/>
          </p:nvSpPr>
          <p:spPr>
            <a:xfrm>
              <a:off x="3208856" y="2574180"/>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066" name="Google Shape;1066;p31"/>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1067" name="Google Shape;1067;p31"/>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068" name="Google Shape;1068;p31"/>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69" name="Google Shape;1069;p31"/>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70" name="Google Shape;1070;p31"/>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71" name="Google Shape;1071;p31"/>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72" name="Google Shape;1072;p31"/>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73" name="Google Shape;1073;p31"/>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074" name="Google Shape;1074;p31"/>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075" name="Google Shape;1075;p31"/>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1076" name="Google Shape;1076;p31"/>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1077" name="Google Shape;1077;p31"/>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78" name="Google Shape;1078;p31"/>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79" name="Google Shape;1079;p31"/>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80" name="Google Shape;1080;p31"/>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1081" name="Google Shape;1081;p31"/>
            <p:cNvSpPr/>
            <p:nvPr/>
          </p:nvSpPr>
          <p:spPr>
            <a:xfrm>
              <a:off x="6962198" y="2636148"/>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082" name="Google Shape;1082;p31"/>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83" name="Google Shape;1083;p31"/>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1084" name="Google Shape;1084;p31"/>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1085" name="Google Shape;1085;p31"/>
            <p:cNvSpPr/>
            <p:nvPr/>
          </p:nvSpPr>
          <p:spPr>
            <a:xfrm>
              <a:off x="382312" y="2151906"/>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086" name="Google Shape;1086;p31"/>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1087" name="Google Shape;1087;p31"/>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088" name="Google Shape;1088;p31"/>
            <p:cNvSpPr/>
            <p:nvPr/>
          </p:nvSpPr>
          <p:spPr>
            <a:xfrm>
              <a:off x="2086412" y="3384002"/>
              <a:ext cx="456162"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089" name="Google Shape;1089;p31"/>
            <p:cNvSpPr/>
            <p:nvPr/>
          </p:nvSpPr>
          <p:spPr>
            <a:xfrm>
              <a:off x="1666786" y="3376067"/>
              <a:ext cx="52625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090" name="Google Shape;1090;p31"/>
            <p:cNvSpPr/>
            <p:nvPr/>
          </p:nvSpPr>
          <p:spPr>
            <a:xfrm>
              <a:off x="1878320" y="3384002"/>
              <a:ext cx="522818"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091" name="Google Shape;1091;p31"/>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1092" name="Google Shape;1092;p31"/>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1093" name="Google Shape;1093;p31"/>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1094" name="Google Shape;1094;p31"/>
            <p:cNvGrpSpPr/>
            <p:nvPr/>
          </p:nvGrpSpPr>
          <p:grpSpPr>
            <a:xfrm>
              <a:off x="7923109" y="3820580"/>
              <a:ext cx="1136191" cy="644930"/>
              <a:chOff x="2825" y="3024"/>
              <a:chExt cx="455" cy="382"/>
            </a:xfrm>
          </p:grpSpPr>
          <p:sp>
            <p:nvSpPr>
              <p:cNvPr id="1095" name="Google Shape;1095;p31"/>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096" name="Google Shape;1096;p31"/>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1097" name="Google Shape;1097;p31"/>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98" name="Google Shape;1098;p31"/>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099" name="Google Shape;1099;p31"/>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1100" name="Google Shape;1100;p31"/>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01" name="Google Shape;1101;p31"/>
            <p:cNvSpPr/>
            <p:nvPr/>
          </p:nvSpPr>
          <p:spPr>
            <a:xfrm>
              <a:off x="355160" y="4593827"/>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102" name="Google Shape;1102;p31"/>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1103" name="Google Shape;1103;p31"/>
            <p:cNvSpPr/>
            <p:nvPr/>
          </p:nvSpPr>
          <p:spPr>
            <a:xfrm>
              <a:off x="1610465" y="4581130"/>
              <a:ext cx="111107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1104" name="Google Shape;1104;p31"/>
            <p:cNvSpPr/>
            <p:nvPr/>
          </p:nvSpPr>
          <p:spPr>
            <a:xfrm>
              <a:off x="5031262" y="4611294"/>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1105" name="Google Shape;1105;p31"/>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06" name="Google Shape;1106;p31"/>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107" name="Google Shape;1107;p31"/>
            <p:cNvSpPr/>
            <p:nvPr/>
          </p:nvSpPr>
          <p:spPr>
            <a:xfrm>
              <a:off x="4518047" y="5570141"/>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1108" name="Google Shape;1108;p31"/>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1109" name="Google Shape;1109;p31"/>
            <p:cNvSpPr/>
            <p:nvPr/>
          </p:nvSpPr>
          <p:spPr>
            <a:xfrm>
              <a:off x="1610465" y="5555854"/>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1110" name="Google Shape;1110;p31"/>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111" name="Google Shape;1111;p31"/>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112" name="Google Shape;1112;p31"/>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
        <p:nvSpPr>
          <p:cNvPr id="1113" name="Google Shape;1113;p31"/>
          <p:cNvSpPr/>
          <p:nvPr/>
        </p:nvSpPr>
        <p:spPr>
          <a:xfrm>
            <a:off x="2381981" y="3723704"/>
            <a:ext cx="3453890" cy="262228"/>
          </a:xfrm>
          <a:prstGeom prst="wedgeRoundRectCallout">
            <a:avLst>
              <a:gd name="adj1" fmla="val -37399"/>
              <a:gd name="adj2" fmla="val -334057"/>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66"/>
                </a:solidFill>
                <a:latin typeface="Microsoft Yahei"/>
                <a:ea typeface="Microsoft Yahei"/>
                <a:cs typeface="Microsoft Yahei"/>
                <a:sym typeface="Microsoft Yahei"/>
              </a:rPr>
              <a:t>C </a:t>
            </a:r>
            <a:r>
              <a:rPr lang="en-US" sz="1333" b="1" dirty="0" err="1">
                <a:solidFill>
                  <a:srgbClr val="000066"/>
                </a:solidFill>
                <a:latin typeface="Microsoft Yahei"/>
                <a:ea typeface="Microsoft Yahei"/>
                <a:cs typeface="Microsoft Yahei"/>
                <a:sym typeface="Microsoft Yahei"/>
              </a:rPr>
              <a:t>类地址的网络号字段</a:t>
            </a:r>
            <a:r>
              <a:rPr lang="en-US" sz="1333" b="1" dirty="0">
                <a:solidFill>
                  <a:srgbClr val="000066"/>
                </a:solidFill>
                <a:latin typeface="Microsoft Yahei"/>
                <a:ea typeface="Microsoft Yahei"/>
                <a:cs typeface="Microsoft Yahei"/>
                <a:sym typeface="Microsoft Yahei"/>
              </a:rPr>
              <a:t> net-id </a:t>
            </a:r>
            <a:r>
              <a:rPr lang="en-US" sz="1333" b="1" dirty="0" err="1">
                <a:solidFill>
                  <a:srgbClr val="000066"/>
                </a:solidFill>
                <a:latin typeface="Microsoft Yahei"/>
                <a:ea typeface="Microsoft Yahei"/>
                <a:cs typeface="Microsoft Yahei"/>
                <a:sym typeface="Microsoft Yahei"/>
              </a:rPr>
              <a:t>为</a:t>
            </a:r>
            <a:r>
              <a:rPr lang="en-US" sz="1333" b="1" dirty="0">
                <a:solidFill>
                  <a:srgbClr val="000066"/>
                </a:solidFill>
                <a:latin typeface="Microsoft Yahei"/>
                <a:ea typeface="Microsoft Yahei"/>
                <a:cs typeface="Microsoft Yahei"/>
                <a:sym typeface="Microsoft Yahei"/>
              </a:rPr>
              <a:t> 3 </a:t>
            </a:r>
            <a:r>
              <a:rPr lang="en-US" sz="1333" b="1" dirty="0" err="1">
                <a:solidFill>
                  <a:srgbClr val="000066"/>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1114" name="Google Shape;1114;p31"/>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32"/>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20" name="Google Shape;1120;p32"/>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121" name="Google Shape;1121;p32"/>
          <p:cNvGrpSpPr/>
          <p:nvPr/>
        </p:nvGrpSpPr>
        <p:grpSpPr>
          <a:xfrm>
            <a:off x="1562024" y="1704192"/>
            <a:ext cx="4440899" cy="2512972"/>
            <a:chOff x="355160" y="927100"/>
            <a:chExt cx="9026611" cy="5107891"/>
          </a:xfrm>
        </p:grpSpPr>
        <p:cxnSp>
          <p:nvCxnSpPr>
            <p:cNvPr id="1122" name="Google Shape;1122;p32"/>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1123" name="Google Shape;1123;p32"/>
            <p:cNvSpPr/>
            <p:nvPr/>
          </p:nvSpPr>
          <p:spPr>
            <a:xfrm>
              <a:off x="4144957" y="3791992"/>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124" name="Google Shape;1124;p32"/>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125" name="Google Shape;1125;p32"/>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1126" name="Google Shape;1126;p32"/>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127" name="Google Shape;1127;p32"/>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1128" name="Google Shape;1128;p32"/>
            <p:cNvSpPr/>
            <p:nvPr/>
          </p:nvSpPr>
          <p:spPr>
            <a:xfrm>
              <a:off x="3208856" y="2574180"/>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129" name="Google Shape;1129;p32"/>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1130" name="Google Shape;1130;p32"/>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131" name="Google Shape;1131;p32"/>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32" name="Google Shape;1132;p32"/>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33" name="Google Shape;1133;p32"/>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34" name="Google Shape;1134;p32"/>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35" name="Google Shape;1135;p32"/>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36" name="Google Shape;1136;p32"/>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137" name="Google Shape;1137;p32"/>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138" name="Google Shape;1138;p32"/>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1139" name="Google Shape;1139;p32"/>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1140" name="Google Shape;1140;p32"/>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141" name="Google Shape;1141;p32"/>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142" name="Google Shape;1142;p32"/>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143" name="Google Shape;1143;p32"/>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1144" name="Google Shape;1144;p32"/>
            <p:cNvSpPr/>
            <p:nvPr/>
          </p:nvSpPr>
          <p:spPr>
            <a:xfrm>
              <a:off x="6962198" y="2636148"/>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145" name="Google Shape;1145;p32"/>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146" name="Google Shape;1146;p32"/>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1147" name="Google Shape;1147;p32"/>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1148" name="Google Shape;1148;p32"/>
            <p:cNvSpPr/>
            <p:nvPr/>
          </p:nvSpPr>
          <p:spPr>
            <a:xfrm>
              <a:off x="382312" y="2151906"/>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149" name="Google Shape;1149;p32"/>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1150" name="Google Shape;1150;p32"/>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151" name="Google Shape;1151;p32"/>
            <p:cNvSpPr/>
            <p:nvPr/>
          </p:nvSpPr>
          <p:spPr>
            <a:xfrm>
              <a:off x="2086412" y="3384002"/>
              <a:ext cx="456162"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152" name="Google Shape;1152;p32"/>
            <p:cNvSpPr/>
            <p:nvPr/>
          </p:nvSpPr>
          <p:spPr>
            <a:xfrm>
              <a:off x="1666786" y="3376067"/>
              <a:ext cx="52625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153" name="Google Shape;1153;p32"/>
            <p:cNvSpPr/>
            <p:nvPr/>
          </p:nvSpPr>
          <p:spPr>
            <a:xfrm>
              <a:off x="1878320" y="3384002"/>
              <a:ext cx="522818"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154" name="Google Shape;1154;p32"/>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1155" name="Google Shape;1155;p32"/>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1156" name="Google Shape;1156;p32"/>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1157" name="Google Shape;1157;p32"/>
            <p:cNvGrpSpPr/>
            <p:nvPr/>
          </p:nvGrpSpPr>
          <p:grpSpPr>
            <a:xfrm>
              <a:off x="7923109" y="3820580"/>
              <a:ext cx="1136191" cy="644930"/>
              <a:chOff x="2825" y="3024"/>
              <a:chExt cx="455" cy="382"/>
            </a:xfrm>
          </p:grpSpPr>
          <p:sp>
            <p:nvSpPr>
              <p:cNvPr id="1158" name="Google Shape;1158;p32"/>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59" name="Google Shape;1159;p32"/>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1160" name="Google Shape;1160;p32"/>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161" name="Google Shape;1161;p32"/>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162" name="Google Shape;1162;p32"/>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1163" name="Google Shape;1163;p32"/>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64" name="Google Shape;1164;p32"/>
            <p:cNvSpPr/>
            <p:nvPr/>
          </p:nvSpPr>
          <p:spPr>
            <a:xfrm>
              <a:off x="355160" y="4593827"/>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165" name="Google Shape;1165;p32"/>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1166" name="Google Shape;1166;p32"/>
            <p:cNvSpPr/>
            <p:nvPr/>
          </p:nvSpPr>
          <p:spPr>
            <a:xfrm>
              <a:off x="1610465" y="4581130"/>
              <a:ext cx="111107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1167" name="Google Shape;1167;p32"/>
            <p:cNvSpPr/>
            <p:nvPr/>
          </p:nvSpPr>
          <p:spPr>
            <a:xfrm>
              <a:off x="5031262" y="4611294"/>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1168" name="Google Shape;1168;p32"/>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69" name="Google Shape;1169;p32"/>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170" name="Google Shape;1170;p32"/>
            <p:cNvSpPr/>
            <p:nvPr/>
          </p:nvSpPr>
          <p:spPr>
            <a:xfrm>
              <a:off x="4518047" y="5570141"/>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1171" name="Google Shape;1171;p32"/>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1172" name="Google Shape;1172;p32"/>
            <p:cNvSpPr/>
            <p:nvPr/>
          </p:nvSpPr>
          <p:spPr>
            <a:xfrm>
              <a:off x="1610465" y="5555854"/>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1173" name="Google Shape;1173;p32"/>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174" name="Google Shape;1174;p32"/>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175" name="Google Shape;1175;p32"/>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
        <p:nvSpPr>
          <p:cNvPr id="1176" name="Google Shape;1176;p32"/>
          <p:cNvSpPr/>
          <p:nvPr/>
        </p:nvSpPr>
        <p:spPr>
          <a:xfrm>
            <a:off x="2243697" y="3723704"/>
            <a:ext cx="3738918" cy="262228"/>
          </a:xfrm>
          <a:prstGeom prst="wedgeRoundRectCallout">
            <a:avLst>
              <a:gd name="adj1" fmla="val -8129"/>
              <a:gd name="adj2" fmla="val -785761"/>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66"/>
                </a:solidFill>
                <a:latin typeface="Microsoft Yahei"/>
                <a:ea typeface="Microsoft Yahei"/>
                <a:cs typeface="Microsoft Yahei"/>
                <a:sym typeface="Microsoft Yahei"/>
              </a:rPr>
              <a:t>A </a:t>
            </a:r>
            <a:r>
              <a:rPr lang="en-US" sz="1333" b="1" dirty="0" err="1">
                <a:solidFill>
                  <a:srgbClr val="000066"/>
                </a:solidFill>
                <a:latin typeface="Microsoft Yahei"/>
                <a:ea typeface="Microsoft Yahei"/>
                <a:cs typeface="Microsoft Yahei"/>
                <a:sym typeface="Microsoft Yahei"/>
              </a:rPr>
              <a:t>类地址的主机号字段</a:t>
            </a:r>
            <a:r>
              <a:rPr lang="en-US" sz="1333" b="1" dirty="0">
                <a:solidFill>
                  <a:srgbClr val="000066"/>
                </a:solidFill>
                <a:latin typeface="Microsoft Yahei"/>
                <a:ea typeface="Microsoft Yahei"/>
                <a:cs typeface="Microsoft Yahei"/>
                <a:sym typeface="Microsoft Yahei"/>
              </a:rPr>
              <a:t> host-id </a:t>
            </a:r>
            <a:r>
              <a:rPr lang="en-US" sz="1333" b="1" dirty="0" err="1">
                <a:solidFill>
                  <a:srgbClr val="000066"/>
                </a:solidFill>
                <a:latin typeface="Microsoft Yahei"/>
                <a:ea typeface="Microsoft Yahei"/>
                <a:cs typeface="Microsoft Yahei"/>
                <a:sym typeface="Microsoft Yahei"/>
              </a:rPr>
              <a:t>为</a:t>
            </a:r>
            <a:r>
              <a:rPr lang="en-US" sz="1333" b="1" dirty="0">
                <a:solidFill>
                  <a:srgbClr val="000066"/>
                </a:solidFill>
                <a:latin typeface="Microsoft Yahei"/>
                <a:ea typeface="Microsoft Yahei"/>
                <a:cs typeface="Microsoft Yahei"/>
                <a:sym typeface="Microsoft Yahei"/>
              </a:rPr>
              <a:t> 3 </a:t>
            </a:r>
            <a:r>
              <a:rPr lang="en-US" sz="1333" b="1" dirty="0" err="1">
                <a:solidFill>
                  <a:srgbClr val="000066"/>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1177" name="Google Shape;1177;p32"/>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33"/>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83" name="Google Shape;1183;p33"/>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184" name="Google Shape;1184;p33"/>
          <p:cNvGrpSpPr/>
          <p:nvPr/>
        </p:nvGrpSpPr>
        <p:grpSpPr>
          <a:xfrm>
            <a:off x="1562024" y="1704192"/>
            <a:ext cx="4440899" cy="2512972"/>
            <a:chOff x="355160" y="927100"/>
            <a:chExt cx="9026611" cy="5107891"/>
          </a:xfrm>
        </p:grpSpPr>
        <p:cxnSp>
          <p:nvCxnSpPr>
            <p:cNvPr id="1185" name="Google Shape;1185;p33"/>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1186" name="Google Shape;1186;p33"/>
            <p:cNvSpPr/>
            <p:nvPr/>
          </p:nvSpPr>
          <p:spPr>
            <a:xfrm>
              <a:off x="4144957" y="3791992"/>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187" name="Google Shape;1187;p33"/>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188" name="Google Shape;1188;p33"/>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1189" name="Google Shape;1189;p33"/>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190" name="Google Shape;1190;p33"/>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1191" name="Google Shape;1191;p33"/>
            <p:cNvSpPr/>
            <p:nvPr/>
          </p:nvSpPr>
          <p:spPr>
            <a:xfrm>
              <a:off x="3208856" y="2574180"/>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192" name="Google Shape;1192;p33"/>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1193" name="Google Shape;1193;p33"/>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194" name="Google Shape;1194;p33"/>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95" name="Google Shape;1195;p33"/>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96" name="Google Shape;1196;p33"/>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97" name="Google Shape;1197;p33"/>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98" name="Google Shape;1198;p33"/>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199" name="Google Shape;1199;p33"/>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00" name="Google Shape;1200;p33"/>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201" name="Google Shape;1201;p33"/>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1202" name="Google Shape;1202;p33"/>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1203" name="Google Shape;1203;p33"/>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04" name="Google Shape;1204;p33"/>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05" name="Google Shape;1205;p33"/>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06" name="Google Shape;1206;p33"/>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1207" name="Google Shape;1207;p33"/>
            <p:cNvSpPr/>
            <p:nvPr/>
          </p:nvSpPr>
          <p:spPr>
            <a:xfrm>
              <a:off x="6962198" y="2636148"/>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208" name="Google Shape;1208;p33"/>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09" name="Google Shape;1209;p33"/>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1210" name="Google Shape;1210;p33"/>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1211" name="Google Shape;1211;p33"/>
            <p:cNvSpPr/>
            <p:nvPr/>
          </p:nvSpPr>
          <p:spPr>
            <a:xfrm>
              <a:off x="382312" y="2151906"/>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212" name="Google Shape;1212;p33"/>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1213" name="Google Shape;1213;p33"/>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214" name="Google Shape;1214;p33"/>
            <p:cNvSpPr/>
            <p:nvPr/>
          </p:nvSpPr>
          <p:spPr>
            <a:xfrm>
              <a:off x="2086412" y="3384002"/>
              <a:ext cx="456162"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15" name="Google Shape;1215;p33"/>
            <p:cNvSpPr/>
            <p:nvPr/>
          </p:nvSpPr>
          <p:spPr>
            <a:xfrm>
              <a:off x="1666786" y="3376067"/>
              <a:ext cx="52625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16" name="Google Shape;1216;p33"/>
            <p:cNvSpPr/>
            <p:nvPr/>
          </p:nvSpPr>
          <p:spPr>
            <a:xfrm>
              <a:off x="1878320" y="3384002"/>
              <a:ext cx="522818"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217" name="Google Shape;1217;p33"/>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1218" name="Google Shape;1218;p33"/>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1219" name="Google Shape;1219;p33"/>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1220" name="Google Shape;1220;p33"/>
            <p:cNvGrpSpPr/>
            <p:nvPr/>
          </p:nvGrpSpPr>
          <p:grpSpPr>
            <a:xfrm>
              <a:off x="7923109" y="3820580"/>
              <a:ext cx="1136191" cy="644930"/>
              <a:chOff x="2825" y="3024"/>
              <a:chExt cx="455" cy="382"/>
            </a:xfrm>
          </p:grpSpPr>
          <p:sp>
            <p:nvSpPr>
              <p:cNvPr id="1221" name="Google Shape;1221;p33"/>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22" name="Google Shape;1222;p33"/>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1223" name="Google Shape;1223;p33"/>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24" name="Google Shape;1224;p33"/>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25" name="Google Shape;1225;p33"/>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1226" name="Google Shape;1226;p33"/>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27" name="Google Shape;1227;p33"/>
            <p:cNvSpPr/>
            <p:nvPr/>
          </p:nvSpPr>
          <p:spPr>
            <a:xfrm>
              <a:off x="355160" y="4593827"/>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228" name="Google Shape;1228;p33"/>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1229" name="Google Shape;1229;p33"/>
            <p:cNvSpPr/>
            <p:nvPr/>
          </p:nvSpPr>
          <p:spPr>
            <a:xfrm>
              <a:off x="1610465" y="4581130"/>
              <a:ext cx="111107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1230" name="Google Shape;1230;p33"/>
            <p:cNvSpPr/>
            <p:nvPr/>
          </p:nvSpPr>
          <p:spPr>
            <a:xfrm>
              <a:off x="5031262" y="4611294"/>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1231" name="Google Shape;1231;p33"/>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32" name="Google Shape;1232;p33"/>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233" name="Google Shape;1233;p33"/>
            <p:cNvSpPr/>
            <p:nvPr/>
          </p:nvSpPr>
          <p:spPr>
            <a:xfrm>
              <a:off x="4518047" y="5570141"/>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1234" name="Google Shape;1234;p33"/>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1235" name="Google Shape;1235;p33"/>
            <p:cNvSpPr/>
            <p:nvPr/>
          </p:nvSpPr>
          <p:spPr>
            <a:xfrm>
              <a:off x="1610465" y="5555854"/>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1236" name="Google Shape;1236;p33"/>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37" name="Google Shape;1237;p33"/>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238" name="Google Shape;1238;p33"/>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
        <p:nvSpPr>
          <p:cNvPr id="1239" name="Google Shape;1239;p33"/>
          <p:cNvSpPr/>
          <p:nvPr/>
        </p:nvSpPr>
        <p:spPr>
          <a:xfrm>
            <a:off x="2242868" y="3723704"/>
            <a:ext cx="3746517" cy="262228"/>
          </a:xfrm>
          <a:prstGeom prst="wedgeRoundRectCallout">
            <a:avLst>
              <a:gd name="adj1" fmla="val 13715"/>
              <a:gd name="adj2" fmla="val -567102"/>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66"/>
                </a:solidFill>
                <a:latin typeface="Microsoft Yahei"/>
                <a:ea typeface="Microsoft Yahei"/>
                <a:cs typeface="Microsoft Yahei"/>
                <a:sym typeface="Microsoft Yahei"/>
              </a:rPr>
              <a:t>B </a:t>
            </a:r>
            <a:r>
              <a:rPr lang="en-US" sz="1333" b="1" dirty="0" err="1">
                <a:solidFill>
                  <a:srgbClr val="000066"/>
                </a:solidFill>
                <a:latin typeface="Microsoft Yahei"/>
                <a:ea typeface="Microsoft Yahei"/>
                <a:cs typeface="Microsoft Yahei"/>
                <a:sym typeface="Microsoft Yahei"/>
              </a:rPr>
              <a:t>类地址的主机号字段</a:t>
            </a:r>
            <a:r>
              <a:rPr lang="en-US" sz="1333" b="1" dirty="0">
                <a:solidFill>
                  <a:srgbClr val="000066"/>
                </a:solidFill>
                <a:latin typeface="Microsoft Yahei"/>
                <a:ea typeface="Microsoft Yahei"/>
                <a:cs typeface="Microsoft Yahei"/>
                <a:sym typeface="Microsoft Yahei"/>
              </a:rPr>
              <a:t> host-id </a:t>
            </a:r>
            <a:r>
              <a:rPr lang="en-US" sz="1333" b="1" dirty="0" err="1">
                <a:solidFill>
                  <a:srgbClr val="000066"/>
                </a:solidFill>
                <a:latin typeface="Microsoft Yahei"/>
                <a:ea typeface="Microsoft Yahei"/>
                <a:cs typeface="Microsoft Yahei"/>
                <a:sym typeface="Microsoft Yahei"/>
              </a:rPr>
              <a:t>为</a:t>
            </a:r>
            <a:r>
              <a:rPr lang="en-US" sz="1333" b="1" dirty="0">
                <a:solidFill>
                  <a:srgbClr val="000066"/>
                </a:solidFill>
                <a:latin typeface="Microsoft Yahei"/>
                <a:ea typeface="Microsoft Yahei"/>
                <a:cs typeface="Microsoft Yahei"/>
                <a:sym typeface="Microsoft Yahei"/>
              </a:rPr>
              <a:t> 2 </a:t>
            </a:r>
            <a:r>
              <a:rPr lang="en-US" sz="1333" b="1" dirty="0" err="1">
                <a:solidFill>
                  <a:srgbClr val="000066"/>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1240" name="Google Shape;1240;p33"/>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34"/>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46" name="Google Shape;1246;p34"/>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247" name="Google Shape;1247;p34"/>
          <p:cNvGrpSpPr/>
          <p:nvPr/>
        </p:nvGrpSpPr>
        <p:grpSpPr>
          <a:xfrm>
            <a:off x="1562024" y="1704192"/>
            <a:ext cx="4440899" cy="2512972"/>
            <a:chOff x="355160" y="927100"/>
            <a:chExt cx="9026611" cy="5107891"/>
          </a:xfrm>
        </p:grpSpPr>
        <p:cxnSp>
          <p:nvCxnSpPr>
            <p:cNvPr id="1248" name="Google Shape;1248;p34"/>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1249" name="Google Shape;1249;p34"/>
            <p:cNvSpPr/>
            <p:nvPr/>
          </p:nvSpPr>
          <p:spPr>
            <a:xfrm>
              <a:off x="4144957" y="3791992"/>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250" name="Google Shape;1250;p34"/>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251" name="Google Shape;1251;p34"/>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1252" name="Google Shape;1252;p34"/>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253" name="Google Shape;1253;p34"/>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1254" name="Google Shape;1254;p34"/>
            <p:cNvSpPr/>
            <p:nvPr/>
          </p:nvSpPr>
          <p:spPr>
            <a:xfrm>
              <a:off x="3208856" y="2574180"/>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255" name="Google Shape;1255;p34"/>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1256" name="Google Shape;1256;p34"/>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257" name="Google Shape;1257;p34"/>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58" name="Google Shape;1258;p34"/>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59" name="Google Shape;1259;p34"/>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60" name="Google Shape;1260;p34"/>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61" name="Google Shape;1261;p34"/>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62" name="Google Shape;1262;p34"/>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63" name="Google Shape;1263;p34"/>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264" name="Google Shape;1264;p34"/>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1265" name="Google Shape;1265;p34"/>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1266" name="Google Shape;1266;p34"/>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67" name="Google Shape;1267;p34"/>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68" name="Google Shape;1268;p34"/>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69" name="Google Shape;1269;p34"/>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1270" name="Google Shape;1270;p34"/>
            <p:cNvSpPr/>
            <p:nvPr/>
          </p:nvSpPr>
          <p:spPr>
            <a:xfrm>
              <a:off x="6962198" y="2636148"/>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271" name="Google Shape;1271;p34"/>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72" name="Google Shape;1272;p34"/>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1273" name="Google Shape;1273;p34"/>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1274" name="Google Shape;1274;p34"/>
            <p:cNvSpPr/>
            <p:nvPr/>
          </p:nvSpPr>
          <p:spPr>
            <a:xfrm>
              <a:off x="382312" y="2151906"/>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275" name="Google Shape;1275;p34"/>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1276" name="Google Shape;1276;p34"/>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277" name="Google Shape;1277;p34"/>
            <p:cNvSpPr/>
            <p:nvPr/>
          </p:nvSpPr>
          <p:spPr>
            <a:xfrm>
              <a:off x="2086412" y="3384002"/>
              <a:ext cx="456162"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78" name="Google Shape;1278;p34"/>
            <p:cNvSpPr/>
            <p:nvPr/>
          </p:nvSpPr>
          <p:spPr>
            <a:xfrm>
              <a:off x="1666786" y="3376067"/>
              <a:ext cx="52625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79" name="Google Shape;1279;p34"/>
            <p:cNvSpPr/>
            <p:nvPr/>
          </p:nvSpPr>
          <p:spPr>
            <a:xfrm>
              <a:off x="1878320" y="3384002"/>
              <a:ext cx="522818"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280" name="Google Shape;1280;p34"/>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1281" name="Google Shape;1281;p34"/>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1282" name="Google Shape;1282;p34"/>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1283" name="Google Shape;1283;p34"/>
            <p:cNvGrpSpPr/>
            <p:nvPr/>
          </p:nvGrpSpPr>
          <p:grpSpPr>
            <a:xfrm>
              <a:off x="7923109" y="3820580"/>
              <a:ext cx="1136191" cy="644930"/>
              <a:chOff x="2825" y="3024"/>
              <a:chExt cx="455" cy="382"/>
            </a:xfrm>
          </p:grpSpPr>
          <p:sp>
            <p:nvSpPr>
              <p:cNvPr id="1284" name="Google Shape;1284;p34"/>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85" name="Google Shape;1285;p34"/>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1286" name="Google Shape;1286;p34"/>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87" name="Google Shape;1287;p34"/>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288" name="Google Shape;1288;p34"/>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1289" name="Google Shape;1289;p34"/>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90" name="Google Shape;1290;p34"/>
            <p:cNvSpPr/>
            <p:nvPr/>
          </p:nvSpPr>
          <p:spPr>
            <a:xfrm>
              <a:off x="355160" y="4593827"/>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291" name="Google Shape;1291;p34"/>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1292" name="Google Shape;1292;p34"/>
            <p:cNvSpPr/>
            <p:nvPr/>
          </p:nvSpPr>
          <p:spPr>
            <a:xfrm>
              <a:off x="1610465" y="4581130"/>
              <a:ext cx="111107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1293" name="Google Shape;1293;p34"/>
            <p:cNvSpPr/>
            <p:nvPr/>
          </p:nvSpPr>
          <p:spPr>
            <a:xfrm>
              <a:off x="5031262" y="4611294"/>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1294" name="Google Shape;1294;p34"/>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295" name="Google Shape;1295;p34"/>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296" name="Google Shape;1296;p34"/>
            <p:cNvSpPr/>
            <p:nvPr/>
          </p:nvSpPr>
          <p:spPr>
            <a:xfrm>
              <a:off x="4518047" y="5570141"/>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1297" name="Google Shape;1297;p34"/>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1298" name="Google Shape;1298;p34"/>
            <p:cNvSpPr/>
            <p:nvPr/>
          </p:nvSpPr>
          <p:spPr>
            <a:xfrm>
              <a:off x="1610465" y="5555854"/>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1299" name="Google Shape;1299;p34"/>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300" name="Google Shape;1300;p34"/>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301" name="Google Shape;1301;p34"/>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
        <p:nvSpPr>
          <p:cNvPr id="1302" name="Google Shape;1302;p34"/>
          <p:cNvSpPr/>
          <p:nvPr/>
        </p:nvSpPr>
        <p:spPr>
          <a:xfrm>
            <a:off x="2244544" y="3723704"/>
            <a:ext cx="3738073" cy="262228"/>
          </a:xfrm>
          <a:prstGeom prst="wedgeRoundRectCallout">
            <a:avLst>
              <a:gd name="adj1" fmla="val 30056"/>
              <a:gd name="adj2" fmla="val -325697"/>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66"/>
                </a:solidFill>
                <a:latin typeface="Microsoft Yahei"/>
                <a:ea typeface="Microsoft Yahei"/>
                <a:cs typeface="Microsoft Yahei"/>
                <a:sym typeface="Microsoft Yahei"/>
              </a:rPr>
              <a:t>C </a:t>
            </a:r>
            <a:r>
              <a:rPr lang="en-US" sz="1333" b="1" dirty="0" err="1">
                <a:solidFill>
                  <a:srgbClr val="000066"/>
                </a:solidFill>
                <a:latin typeface="Microsoft Yahei"/>
                <a:ea typeface="Microsoft Yahei"/>
                <a:cs typeface="Microsoft Yahei"/>
                <a:sym typeface="Microsoft Yahei"/>
              </a:rPr>
              <a:t>类地址的主机号字段</a:t>
            </a:r>
            <a:r>
              <a:rPr lang="en-US" sz="1333" b="1" dirty="0">
                <a:solidFill>
                  <a:srgbClr val="000066"/>
                </a:solidFill>
                <a:latin typeface="Microsoft Yahei"/>
                <a:ea typeface="Microsoft Yahei"/>
                <a:cs typeface="Microsoft Yahei"/>
                <a:sym typeface="Microsoft Yahei"/>
              </a:rPr>
              <a:t> host-id </a:t>
            </a:r>
            <a:r>
              <a:rPr lang="en-US" sz="1333" b="1" dirty="0" err="1">
                <a:solidFill>
                  <a:srgbClr val="000066"/>
                </a:solidFill>
                <a:latin typeface="Microsoft Yahei"/>
                <a:ea typeface="Microsoft Yahei"/>
                <a:cs typeface="Microsoft Yahei"/>
                <a:sym typeface="Microsoft Yahei"/>
              </a:rPr>
              <a:t>为</a:t>
            </a:r>
            <a:r>
              <a:rPr lang="en-US" sz="1333" b="1" dirty="0">
                <a:solidFill>
                  <a:srgbClr val="000066"/>
                </a:solidFill>
                <a:latin typeface="Microsoft Yahei"/>
                <a:ea typeface="Microsoft Yahei"/>
                <a:cs typeface="Microsoft Yahei"/>
                <a:sym typeface="Microsoft Yahei"/>
              </a:rPr>
              <a:t> 1 </a:t>
            </a:r>
            <a:r>
              <a:rPr lang="en-US" sz="1333" b="1" dirty="0" err="1">
                <a:solidFill>
                  <a:srgbClr val="000066"/>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1303" name="Google Shape;1303;p34"/>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35"/>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09" name="Google Shape;1309;p35"/>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310" name="Google Shape;1310;p35"/>
          <p:cNvGrpSpPr/>
          <p:nvPr/>
        </p:nvGrpSpPr>
        <p:grpSpPr>
          <a:xfrm>
            <a:off x="1562024" y="1704192"/>
            <a:ext cx="4440899" cy="2512972"/>
            <a:chOff x="355160" y="927100"/>
            <a:chExt cx="9026611" cy="5107891"/>
          </a:xfrm>
        </p:grpSpPr>
        <p:cxnSp>
          <p:nvCxnSpPr>
            <p:cNvPr id="1311" name="Google Shape;1311;p35"/>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1312" name="Google Shape;1312;p35"/>
            <p:cNvSpPr/>
            <p:nvPr/>
          </p:nvSpPr>
          <p:spPr>
            <a:xfrm>
              <a:off x="4144957" y="3791992"/>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313" name="Google Shape;1313;p35"/>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314" name="Google Shape;1314;p35"/>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1315" name="Google Shape;1315;p35"/>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316" name="Google Shape;1316;p35"/>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1317" name="Google Shape;1317;p35"/>
            <p:cNvSpPr/>
            <p:nvPr/>
          </p:nvSpPr>
          <p:spPr>
            <a:xfrm>
              <a:off x="3208856" y="2574180"/>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318" name="Google Shape;1318;p35"/>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1319" name="Google Shape;1319;p35"/>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320" name="Google Shape;1320;p35"/>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1" name="Google Shape;1321;p35"/>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2" name="Google Shape;1322;p35"/>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3" name="Google Shape;1323;p35"/>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4" name="Google Shape;1324;p35"/>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5" name="Google Shape;1325;p35"/>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326" name="Google Shape;1326;p35"/>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327" name="Google Shape;1327;p35"/>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1328" name="Google Shape;1328;p35"/>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1329" name="Google Shape;1329;p35"/>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30" name="Google Shape;1330;p35"/>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31" name="Google Shape;1331;p35"/>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32" name="Google Shape;1332;p35"/>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1333" name="Google Shape;1333;p35"/>
            <p:cNvSpPr/>
            <p:nvPr/>
          </p:nvSpPr>
          <p:spPr>
            <a:xfrm>
              <a:off x="6962198" y="2636148"/>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334" name="Google Shape;1334;p35"/>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35" name="Google Shape;1335;p35"/>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1336" name="Google Shape;1336;p35"/>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1337" name="Google Shape;1337;p35"/>
            <p:cNvSpPr/>
            <p:nvPr/>
          </p:nvSpPr>
          <p:spPr>
            <a:xfrm>
              <a:off x="382312" y="2151906"/>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338" name="Google Shape;1338;p35"/>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1339" name="Google Shape;1339;p35"/>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340" name="Google Shape;1340;p35"/>
            <p:cNvSpPr/>
            <p:nvPr/>
          </p:nvSpPr>
          <p:spPr>
            <a:xfrm>
              <a:off x="2086412" y="3384002"/>
              <a:ext cx="456162"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341" name="Google Shape;1341;p35"/>
            <p:cNvSpPr/>
            <p:nvPr/>
          </p:nvSpPr>
          <p:spPr>
            <a:xfrm>
              <a:off x="1666786" y="3376067"/>
              <a:ext cx="52625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342" name="Google Shape;1342;p35"/>
            <p:cNvSpPr/>
            <p:nvPr/>
          </p:nvSpPr>
          <p:spPr>
            <a:xfrm>
              <a:off x="1878320" y="3384002"/>
              <a:ext cx="522818"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343" name="Google Shape;1343;p35"/>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1344" name="Google Shape;1344;p35"/>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1345" name="Google Shape;1345;p35"/>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1346" name="Google Shape;1346;p35"/>
            <p:cNvGrpSpPr/>
            <p:nvPr/>
          </p:nvGrpSpPr>
          <p:grpSpPr>
            <a:xfrm>
              <a:off x="7923109" y="3820580"/>
              <a:ext cx="1136191" cy="644930"/>
              <a:chOff x="2825" y="3024"/>
              <a:chExt cx="455" cy="382"/>
            </a:xfrm>
          </p:grpSpPr>
          <p:sp>
            <p:nvSpPr>
              <p:cNvPr id="1347" name="Google Shape;1347;p35"/>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48" name="Google Shape;1348;p35"/>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1349" name="Google Shape;1349;p35"/>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50" name="Google Shape;1350;p35"/>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51" name="Google Shape;1351;p35"/>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1352" name="Google Shape;1352;p35"/>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53" name="Google Shape;1353;p35"/>
            <p:cNvSpPr/>
            <p:nvPr/>
          </p:nvSpPr>
          <p:spPr>
            <a:xfrm>
              <a:off x="355160" y="4593827"/>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354" name="Google Shape;1354;p35"/>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1355" name="Google Shape;1355;p35"/>
            <p:cNvSpPr/>
            <p:nvPr/>
          </p:nvSpPr>
          <p:spPr>
            <a:xfrm>
              <a:off x="1610465" y="4581130"/>
              <a:ext cx="111107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1356" name="Google Shape;1356;p35"/>
            <p:cNvSpPr/>
            <p:nvPr/>
          </p:nvSpPr>
          <p:spPr>
            <a:xfrm>
              <a:off x="5031262" y="4611294"/>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1357" name="Google Shape;1357;p35"/>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58" name="Google Shape;1358;p35"/>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359" name="Google Shape;1359;p35"/>
            <p:cNvSpPr/>
            <p:nvPr/>
          </p:nvSpPr>
          <p:spPr>
            <a:xfrm>
              <a:off x="4518047" y="5570141"/>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1360" name="Google Shape;1360;p35"/>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1361" name="Google Shape;1361;p35"/>
            <p:cNvSpPr/>
            <p:nvPr/>
          </p:nvSpPr>
          <p:spPr>
            <a:xfrm>
              <a:off x="1610465" y="5555854"/>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1362" name="Google Shape;1362;p35"/>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363" name="Google Shape;1363;p35"/>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364" name="Google Shape;1364;p35"/>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
        <p:nvSpPr>
          <p:cNvPr id="1365" name="Google Shape;1365;p35"/>
          <p:cNvSpPr/>
          <p:nvPr/>
        </p:nvSpPr>
        <p:spPr>
          <a:xfrm>
            <a:off x="3155795" y="2581014"/>
            <a:ext cx="2223681" cy="262228"/>
          </a:xfrm>
          <a:prstGeom prst="wedgeRoundRectCallout">
            <a:avLst>
              <a:gd name="adj1" fmla="val 28569"/>
              <a:gd name="adj2" fmla="val 365077"/>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66"/>
                </a:solidFill>
                <a:latin typeface="Microsoft Yahei"/>
                <a:ea typeface="Microsoft Yahei"/>
                <a:cs typeface="Microsoft Yahei"/>
                <a:sym typeface="Microsoft Yahei"/>
              </a:rPr>
              <a:t>D </a:t>
            </a:r>
            <a:r>
              <a:rPr lang="en-US" sz="1333" b="1" dirty="0" err="1">
                <a:solidFill>
                  <a:srgbClr val="000066"/>
                </a:solidFill>
                <a:latin typeface="Microsoft Yahei"/>
                <a:ea typeface="Microsoft Yahei"/>
                <a:cs typeface="Microsoft Yahei"/>
                <a:sym typeface="Microsoft Yahei"/>
              </a:rPr>
              <a:t>类地址是多播地址</a:t>
            </a:r>
            <a:endParaRPr dirty="0">
              <a:latin typeface="Microsoft YaHei" panose="020B0503020204020204" pitchFamily="34" charset="-122"/>
              <a:ea typeface="Microsoft YaHei" panose="020B0503020204020204" pitchFamily="34" charset="-122"/>
            </a:endParaRPr>
          </a:p>
        </p:txBody>
      </p:sp>
      <p:sp>
        <p:nvSpPr>
          <p:cNvPr id="1366" name="Google Shape;1366;p35"/>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36"/>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72" name="Google Shape;1372;p36"/>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373" name="Google Shape;1373;p36"/>
          <p:cNvGrpSpPr/>
          <p:nvPr/>
        </p:nvGrpSpPr>
        <p:grpSpPr>
          <a:xfrm>
            <a:off x="1562024" y="1704192"/>
            <a:ext cx="4440899" cy="2512972"/>
            <a:chOff x="355160" y="927100"/>
            <a:chExt cx="9026611" cy="5107891"/>
          </a:xfrm>
        </p:grpSpPr>
        <p:cxnSp>
          <p:nvCxnSpPr>
            <p:cNvPr id="1374" name="Google Shape;1374;p36"/>
            <p:cNvCxnSpPr/>
            <p:nvPr/>
          </p:nvCxnSpPr>
          <p:spPr>
            <a:xfrm>
              <a:off x="1732138" y="4009478"/>
              <a:ext cx="5747544" cy="0"/>
            </a:xfrm>
            <a:prstGeom prst="straightConnector1">
              <a:avLst/>
            </a:prstGeom>
            <a:noFill/>
            <a:ln w="19050" cap="flat" cmpd="sng">
              <a:solidFill>
                <a:srgbClr val="0000FF"/>
              </a:solidFill>
              <a:prstDash val="solid"/>
              <a:round/>
              <a:headEnd type="triangle" w="med" len="med"/>
              <a:tailEnd type="triangle" w="med" len="med"/>
            </a:ln>
          </p:spPr>
        </p:cxnSp>
        <p:sp>
          <p:nvSpPr>
            <p:cNvPr id="1375" name="Google Shape;1375;p36"/>
            <p:cNvSpPr/>
            <p:nvPr/>
          </p:nvSpPr>
          <p:spPr>
            <a:xfrm>
              <a:off x="4144957" y="3791992"/>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376" name="Google Shape;1376;p36"/>
            <p:cNvSpPr/>
            <p:nvPr/>
          </p:nvSpPr>
          <p:spPr>
            <a:xfrm>
              <a:off x="1732137" y="3355428"/>
              <a:ext cx="7634155" cy="4445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377" name="Google Shape;1377;p36"/>
            <p:cNvCxnSpPr/>
            <p:nvPr/>
          </p:nvCxnSpPr>
          <p:spPr>
            <a:xfrm>
              <a:off x="3601550" y="1577975"/>
              <a:ext cx="5752704" cy="0"/>
            </a:xfrm>
            <a:prstGeom prst="straightConnector1">
              <a:avLst/>
            </a:prstGeom>
            <a:noFill/>
            <a:ln w="19050" cap="flat" cmpd="sng">
              <a:solidFill>
                <a:srgbClr val="0000FF"/>
              </a:solidFill>
              <a:prstDash val="solid"/>
              <a:round/>
              <a:headEnd type="triangle" w="med" len="med"/>
              <a:tailEnd type="triangle" w="med" len="med"/>
            </a:ln>
          </p:spPr>
        </p:cxnSp>
        <p:sp>
          <p:nvSpPr>
            <p:cNvPr id="1378" name="Google Shape;1378;p36"/>
            <p:cNvSpPr/>
            <p:nvPr/>
          </p:nvSpPr>
          <p:spPr>
            <a:xfrm>
              <a:off x="5882078" y="1370014"/>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24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379" name="Google Shape;1379;p36"/>
            <p:cNvCxnSpPr/>
            <p:nvPr/>
          </p:nvCxnSpPr>
          <p:spPr>
            <a:xfrm>
              <a:off x="1775131" y="2790849"/>
              <a:ext cx="3764625" cy="0"/>
            </a:xfrm>
            <a:prstGeom prst="straightConnector1">
              <a:avLst/>
            </a:prstGeom>
            <a:noFill/>
            <a:ln w="19050" cap="flat" cmpd="sng">
              <a:solidFill>
                <a:srgbClr val="0000FF"/>
              </a:solidFill>
              <a:prstDash val="solid"/>
              <a:round/>
              <a:headEnd type="triangle" w="med" len="med"/>
              <a:tailEnd type="triangle" w="med" len="med"/>
            </a:ln>
          </p:spPr>
        </p:cxnSp>
        <p:sp>
          <p:nvSpPr>
            <p:cNvPr id="1380" name="Google Shape;1380;p36"/>
            <p:cNvSpPr/>
            <p:nvPr/>
          </p:nvSpPr>
          <p:spPr>
            <a:xfrm>
              <a:off x="3208856" y="2574180"/>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381" name="Google Shape;1381;p36"/>
            <p:cNvCxnSpPr/>
            <p:nvPr/>
          </p:nvCxnSpPr>
          <p:spPr>
            <a:xfrm>
              <a:off x="1690862" y="1577975"/>
              <a:ext cx="1910688" cy="0"/>
            </a:xfrm>
            <a:prstGeom prst="straightConnector1">
              <a:avLst/>
            </a:prstGeom>
            <a:noFill/>
            <a:ln w="19050" cap="flat" cmpd="sng">
              <a:solidFill>
                <a:srgbClr val="0000FF"/>
              </a:solidFill>
              <a:prstDash val="solid"/>
              <a:round/>
              <a:headEnd type="triangle" w="med" len="med"/>
              <a:tailEnd type="triangle" w="med" len="med"/>
            </a:ln>
          </p:spPr>
        </p:cxnSp>
        <p:sp>
          <p:nvSpPr>
            <p:cNvPr id="1382" name="Google Shape;1382;p36"/>
            <p:cNvSpPr/>
            <p:nvPr/>
          </p:nvSpPr>
          <p:spPr>
            <a:xfrm>
              <a:off x="2071432" y="1370014"/>
              <a:ext cx="1006810"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net-id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1383" name="Google Shape;1383;p36"/>
            <p:cNvSpPr/>
            <p:nvPr/>
          </p:nvSpPr>
          <p:spPr>
            <a:xfrm>
              <a:off x="1694302" y="933451"/>
              <a:ext cx="7675430" cy="442913"/>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84" name="Google Shape;1384;p36"/>
            <p:cNvSpPr/>
            <p:nvPr/>
          </p:nvSpPr>
          <p:spPr>
            <a:xfrm>
              <a:off x="1716659" y="2140794"/>
              <a:ext cx="7659952" cy="446087"/>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85" name="Google Shape;1385;p36"/>
            <p:cNvSpPr/>
            <p:nvPr/>
          </p:nvSpPr>
          <p:spPr>
            <a:xfrm>
              <a:off x="1742456" y="3369716"/>
              <a:ext cx="5742384" cy="423862"/>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86" name="Google Shape;1386;p36"/>
            <p:cNvSpPr/>
            <p:nvPr/>
          </p:nvSpPr>
          <p:spPr>
            <a:xfrm>
              <a:off x="1740736" y="2151905"/>
              <a:ext cx="3804179" cy="423863"/>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87" name="Google Shape;1387;p36"/>
            <p:cNvSpPr/>
            <p:nvPr/>
          </p:nvSpPr>
          <p:spPr>
            <a:xfrm>
              <a:off x="1720099" y="957263"/>
              <a:ext cx="1874573" cy="406400"/>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88" name="Google Shape;1388;p36"/>
            <p:cNvSpPr/>
            <p:nvPr/>
          </p:nvSpPr>
          <p:spPr>
            <a:xfrm>
              <a:off x="1635830" y="927100"/>
              <a:ext cx="449646" cy="4257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389" name="Google Shape;1389;p36"/>
            <p:cNvSpPr/>
            <p:nvPr/>
          </p:nvSpPr>
          <p:spPr>
            <a:xfrm>
              <a:off x="366020" y="955674"/>
              <a:ext cx="136522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390" name="Google Shape;1390;p36"/>
            <p:cNvCxnSpPr/>
            <p:nvPr/>
          </p:nvCxnSpPr>
          <p:spPr>
            <a:xfrm>
              <a:off x="1971188" y="933451"/>
              <a:ext cx="0" cy="450849"/>
            </a:xfrm>
            <a:prstGeom prst="straightConnector1">
              <a:avLst/>
            </a:prstGeom>
            <a:noFill/>
            <a:ln w="19050" cap="flat" cmpd="sng">
              <a:solidFill>
                <a:schemeClr val="dk1"/>
              </a:solidFill>
              <a:prstDash val="dash"/>
              <a:round/>
              <a:headEnd type="none" w="med" len="med"/>
              <a:tailEnd type="none" w="med" len="med"/>
            </a:ln>
          </p:spPr>
        </p:cxnSp>
        <p:cxnSp>
          <p:nvCxnSpPr>
            <p:cNvPr id="1391" name="Google Shape;1391;p36"/>
            <p:cNvCxnSpPr/>
            <p:nvPr/>
          </p:nvCxnSpPr>
          <p:spPr>
            <a:xfrm>
              <a:off x="3601550" y="933450"/>
              <a:ext cx="0" cy="450850"/>
            </a:xfrm>
            <a:prstGeom prst="straightConnector1">
              <a:avLst/>
            </a:prstGeom>
            <a:noFill/>
            <a:ln w="19050" cap="flat" cmpd="sng">
              <a:solidFill>
                <a:schemeClr val="dk1"/>
              </a:solidFill>
              <a:prstDash val="solid"/>
              <a:round/>
              <a:headEnd type="none" w="med" len="med"/>
              <a:tailEnd type="none" w="med" len="med"/>
            </a:ln>
          </p:spPr>
        </p:cxnSp>
        <p:cxnSp>
          <p:nvCxnSpPr>
            <p:cNvPr id="1392" name="Google Shape;1392;p36"/>
            <p:cNvCxnSpPr/>
            <p:nvPr/>
          </p:nvCxnSpPr>
          <p:spPr>
            <a:xfrm>
              <a:off x="1690862"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93" name="Google Shape;1393;p36"/>
            <p:cNvCxnSpPr/>
            <p:nvPr/>
          </p:nvCxnSpPr>
          <p:spPr>
            <a:xfrm>
              <a:off x="3601550"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94" name="Google Shape;1394;p36"/>
            <p:cNvCxnSpPr/>
            <p:nvPr/>
          </p:nvCxnSpPr>
          <p:spPr>
            <a:xfrm>
              <a:off x="9354254" y="1416050"/>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95" name="Google Shape;1395;p36"/>
            <p:cNvCxnSpPr/>
            <p:nvPr/>
          </p:nvCxnSpPr>
          <p:spPr>
            <a:xfrm>
              <a:off x="5553515" y="2784499"/>
              <a:ext cx="3786979" cy="6350"/>
            </a:xfrm>
            <a:prstGeom prst="straightConnector1">
              <a:avLst/>
            </a:prstGeom>
            <a:noFill/>
            <a:ln w="19050" cap="flat" cmpd="sng">
              <a:solidFill>
                <a:srgbClr val="0000FF"/>
              </a:solidFill>
              <a:prstDash val="solid"/>
              <a:round/>
              <a:headEnd type="triangle" w="med" len="med"/>
              <a:tailEnd type="triangle" w="med" len="med"/>
            </a:ln>
          </p:spPr>
        </p:cxnSp>
        <p:sp>
          <p:nvSpPr>
            <p:cNvPr id="1396" name="Google Shape;1396;p36"/>
            <p:cNvSpPr/>
            <p:nvPr/>
          </p:nvSpPr>
          <p:spPr>
            <a:xfrm>
              <a:off x="6962198" y="2636148"/>
              <a:ext cx="1137143" cy="644707"/>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16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397" name="Google Shape;1397;p36"/>
            <p:cNvCxnSpPr/>
            <p:nvPr/>
          </p:nvCxnSpPr>
          <p:spPr>
            <a:xfrm>
              <a:off x="1732137" y="262656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398" name="Google Shape;1398;p36"/>
            <p:cNvCxnSpPr/>
            <p:nvPr/>
          </p:nvCxnSpPr>
          <p:spPr>
            <a:xfrm>
              <a:off x="5553515" y="2626568"/>
              <a:ext cx="0" cy="323851"/>
            </a:xfrm>
            <a:prstGeom prst="straightConnector1">
              <a:avLst/>
            </a:prstGeom>
            <a:noFill/>
            <a:ln w="12700" cap="flat" cmpd="sng">
              <a:solidFill>
                <a:srgbClr val="0000FF"/>
              </a:solidFill>
              <a:prstDash val="solid"/>
              <a:round/>
              <a:headEnd type="none" w="med" len="med"/>
              <a:tailEnd type="none" w="med" len="med"/>
            </a:ln>
          </p:spPr>
        </p:cxnSp>
        <p:cxnSp>
          <p:nvCxnSpPr>
            <p:cNvPr id="1399" name="Google Shape;1399;p36"/>
            <p:cNvCxnSpPr/>
            <p:nvPr/>
          </p:nvCxnSpPr>
          <p:spPr>
            <a:xfrm>
              <a:off x="9340495" y="2626568"/>
              <a:ext cx="0" cy="323850"/>
            </a:xfrm>
            <a:prstGeom prst="straightConnector1">
              <a:avLst/>
            </a:prstGeom>
            <a:noFill/>
            <a:ln w="12700" cap="flat" cmpd="sng">
              <a:solidFill>
                <a:srgbClr val="0000FF"/>
              </a:solidFill>
              <a:prstDash val="solid"/>
              <a:round/>
              <a:headEnd type="none" w="med" len="med"/>
              <a:tailEnd type="none" w="med" len="med"/>
            </a:ln>
          </p:spPr>
        </p:cxnSp>
        <p:sp>
          <p:nvSpPr>
            <p:cNvPr id="1400" name="Google Shape;1400;p36"/>
            <p:cNvSpPr/>
            <p:nvPr/>
          </p:nvSpPr>
          <p:spPr>
            <a:xfrm>
              <a:off x="382312" y="2151906"/>
              <a:ext cx="1348931"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401" name="Google Shape;1401;p36"/>
            <p:cNvCxnSpPr/>
            <p:nvPr/>
          </p:nvCxnSpPr>
          <p:spPr>
            <a:xfrm>
              <a:off x="5553514" y="2150319"/>
              <a:ext cx="0" cy="433387"/>
            </a:xfrm>
            <a:prstGeom prst="straightConnector1">
              <a:avLst/>
            </a:prstGeom>
            <a:noFill/>
            <a:ln w="19050" cap="flat" cmpd="sng">
              <a:solidFill>
                <a:schemeClr val="dk1"/>
              </a:solidFill>
              <a:prstDash val="solid"/>
              <a:round/>
              <a:headEnd type="none" w="med" len="med"/>
              <a:tailEnd type="none" w="med" len="med"/>
            </a:ln>
          </p:spPr>
        </p:cxnSp>
        <p:sp>
          <p:nvSpPr>
            <p:cNvPr id="1402" name="Google Shape;1402;p36"/>
            <p:cNvSpPr/>
            <p:nvPr/>
          </p:nvSpPr>
          <p:spPr>
            <a:xfrm>
              <a:off x="385029" y="3364953"/>
              <a:ext cx="1345672"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403" name="Google Shape;1403;p36"/>
            <p:cNvSpPr/>
            <p:nvPr/>
          </p:nvSpPr>
          <p:spPr>
            <a:xfrm>
              <a:off x="2086412" y="3384002"/>
              <a:ext cx="456162"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404" name="Google Shape;1404;p36"/>
            <p:cNvSpPr/>
            <p:nvPr/>
          </p:nvSpPr>
          <p:spPr>
            <a:xfrm>
              <a:off x="1666786" y="3376067"/>
              <a:ext cx="52625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405" name="Google Shape;1405;p36"/>
            <p:cNvSpPr/>
            <p:nvPr/>
          </p:nvSpPr>
          <p:spPr>
            <a:xfrm>
              <a:off x="1878320" y="3384002"/>
              <a:ext cx="522818"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406" name="Google Shape;1406;p36"/>
            <p:cNvCxnSpPr/>
            <p:nvPr/>
          </p:nvCxnSpPr>
          <p:spPr>
            <a:xfrm>
              <a:off x="2473367" y="3353842"/>
              <a:ext cx="0" cy="439737"/>
            </a:xfrm>
            <a:prstGeom prst="straightConnector1">
              <a:avLst/>
            </a:prstGeom>
            <a:noFill/>
            <a:ln w="19050" cap="flat" cmpd="sng">
              <a:solidFill>
                <a:schemeClr val="dk1"/>
              </a:solidFill>
              <a:prstDash val="dash"/>
              <a:round/>
              <a:headEnd type="none" w="med" len="med"/>
              <a:tailEnd type="none" w="med" len="med"/>
            </a:ln>
          </p:spPr>
        </p:cxnSp>
        <p:cxnSp>
          <p:nvCxnSpPr>
            <p:cNvPr id="1407" name="Google Shape;1407;p36"/>
            <p:cNvCxnSpPr/>
            <p:nvPr/>
          </p:nvCxnSpPr>
          <p:spPr>
            <a:xfrm>
              <a:off x="7505477" y="3349079"/>
              <a:ext cx="0" cy="441325"/>
            </a:xfrm>
            <a:prstGeom prst="straightConnector1">
              <a:avLst/>
            </a:prstGeom>
            <a:noFill/>
            <a:ln w="19050" cap="flat" cmpd="sng">
              <a:solidFill>
                <a:schemeClr val="dk1"/>
              </a:solidFill>
              <a:prstDash val="solid"/>
              <a:round/>
              <a:headEnd type="none" w="med" len="med"/>
              <a:tailEnd type="none" w="med" len="med"/>
            </a:ln>
          </p:spPr>
        </p:cxnSp>
        <p:cxnSp>
          <p:nvCxnSpPr>
            <p:cNvPr id="1408" name="Google Shape;1408;p36"/>
            <p:cNvCxnSpPr/>
            <p:nvPr/>
          </p:nvCxnSpPr>
          <p:spPr>
            <a:xfrm>
              <a:off x="7510637" y="4011066"/>
              <a:ext cx="1829857" cy="0"/>
            </a:xfrm>
            <a:prstGeom prst="straightConnector1">
              <a:avLst/>
            </a:prstGeom>
            <a:noFill/>
            <a:ln w="19050" cap="flat" cmpd="sng">
              <a:solidFill>
                <a:srgbClr val="0000FF"/>
              </a:solidFill>
              <a:prstDash val="solid"/>
              <a:round/>
              <a:headEnd type="triangle" w="med" len="med"/>
              <a:tailEnd type="triangle" w="med" len="med"/>
            </a:ln>
          </p:spPr>
        </p:cxnSp>
        <p:grpSp>
          <p:nvGrpSpPr>
            <p:cNvPr id="1409" name="Google Shape;1409;p36"/>
            <p:cNvGrpSpPr/>
            <p:nvPr/>
          </p:nvGrpSpPr>
          <p:grpSpPr>
            <a:xfrm>
              <a:off x="7923109" y="3820580"/>
              <a:ext cx="1136191" cy="644930"/>
              <a:chOff x="2825" y="3024"/>
              <a:chExt cx="455" cy="382"/>
            </a:xfrm>
          </p:grpSpPr>
          <p:sp>
            <p:nvSpPr>
              <p:cNvPr id="1410" name="Google Shape;1410;p36"/>
              <p:cNvSpPr/>
              <p:nvPr/>
            </p:nvSpPr>
            <p:spPr>
              <a:xfrm>
                <a:off x="2832" y="3072"/>
                <a:ext cx="426" cy="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411" name="Google Shape;1411;p36"/>
              <p:cNvSpPr/>
              <p:nvPr/>
            </p:nvSpPr>
            <p:spPr>
              <a:xfrm>
                <a:off x="2825" y="3024"/>
                <a:ext cx="455" cy="382"/>
              </a:xfrm>
              <a:prstGeom prst="rect">
                <a:avLst/>
              </a:prstGeom>
              <a:solidFill>
                <a:schemeClr val="lt1"/>
              </a:solid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host-id</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875" b="1" dirty="0">
                    <a:solidFill>
                      <a:srgbClr val="0000FF"/>
                    </a:solidFill>
                    <a:latin typeface="Microsoft Yahei"/>
                    <a:ea typeface="Microsoft Yahei"/>
                    <a:cs typeface="Microsoft Yahei"/>
                    <a:sym typeface="Microsoft Yahei"/>
                  </a:rPr>
                  <a:t>8 </a:t>
                </a:r>
                <a:r>
                  <a:rPr lang="en-US" sz="875" b="1" dirty="0" err="1">
                    <a:solidFill>
                      <a:srgbClr val="0000FF"/>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cxnSp>
          <p:nvCxnSpPr>
            <p:cNvPr id="1412" name="Google Shape;1412;p36"/>
            <p:cNvCxnSpPr/>
            <p:nvPr/>
          </p:nvCxnSpPr>
          <p:spPr>
            <a:xfrm>
              <a:off x="1732137" y="3857078"/>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413" name="Google Shape;1413;p36"/>
            <p:cNvCxnSpPr/>
            <p:nvPr/>
          </p:nvCxnSpPr>
          <p:spPr>
            <a:xfrm>
              <a:off x="7510637" y="3860253"/>
              <a:ext cx="0" cy="323850"/>
            </a:xfrm>
            <a:prstGeom prst="straightConnector1">
              <a:avLst/>
            </a:prstGeom>
            <a:noFill/>
            <a:ln w="12700" cap="flat" cmpd="sng">
              <a:solidFill>
                <a:srgbClr val="0000FF"/>
              </a:solidFill>
              <a:prstDash val="solid"/>
              <a:round/>
              <a:headEnd type="none" w="med" len="med"/>
              <a:tailEnd type="none" w="med" len="med"/>
            </a:ln>
          </p:spPr>
        </p:cxnSp>
        <p:cxnSp>
          <p:nvCxnSpPr>
            <p:cNvPr id="1414" name="Google Shape;1414;p36"/>
            <p:cNvCxnSpPr/>
            <p:nvPr/>
          </p:nvCxnSpPr>
          <p:spPr>
            <a:xfrm>
              <a:off x="9340495" y="3841203"/>
              <a:ext cx="0" cy="323850"/>
            </a:xfrm>
            <a:prstGeom prst="straightConnector1">
              <a:avLst/>
            </a:prstGeom>
            <a:noFill/>
            <a:ln w="12700" cap="flat" cmpd="sng">
              <a:solidFill>
                <a:srgbClr val="0000FF"/>
              </a:solidFill>
              <a:prstDash val="solid"/>
              <a:round/>
              <a:headEnd type="none" w="med" len="med"/>
              <a:tailEnd type="none" w="med" len="med"/>
            </a:ln>
          </p:spPr>
        </p:cxnSp>
        <p:sp>
          <p:nvSpPr>
            <p:cNvPr id="1415" name="Google Shape;1415;p36"/>
            <p:cNvSpPr/>
            <p:nvPr/>
          </p:nvSpPr>
          <p:spPr>
            <a:xfrm>
              <a:off x="1725258" y="4582716"/>
              <a:ext cx="7656513"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416" name="Google Shape;1416;p36"/>
            <p:cNvSpPr/>
            <p:nvPr/>
          </p:nvSpPr>
          <p:spPr>
            <a:xfrm>
              <a:off x="355160" y="4593827"/>
              <a:ext cx="1374997"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cxnSp>
          <p:nvCxnSpPr>
            <p:cNvPr id="1417" name="Google Shape;1417;p36"/>
            <p:cNvCxnSpPr/>
            <p:nvPr/>
          </p:nvCxnSpPr>
          <p:spPr>
            <a:xfrm>
              <a:off x="2629189" y="4590654"/>
              <a:ext cx="0" cy="441325"/>
            </a:xfrm>
            <a:prstGeom prst="straightConnector1">
              <a:avLst/>
            </a:prstGeom>
            <a:noFill/>
            <a:ln w="19050" cap="flat" cmpd="sng">
              <a:solidFill>
                <a:schemeClr val="dk1"/>
              </a:solidFill>
              <a:prstDash val="dash"/>
              <a:round/>
              <a:headEnd type="none" w="med" len="med"/>
              <a:tailEnd type="none" w="med" len="med"/>
            </a:ln>
          </p:spPr>
        </p:cxnSp>
        <p:sp>
          <p:nvSpPr>
            <p:cNvPr id="1418" name="Google Shape;1418;p36"/>
            <p:cNvSpPr/>
            <p:nvPr/>
          </p:nvSpPr>
          <p:spPr>
            <a:xfrm>
              <a:off x="1610465" y="4581130"/>
              <a:ext cx="1111077" cy="43891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1 1 1 0</a:t>
              </a:r>
              <a:endParaRPr dirty="0">
                <a:latin typeface="Microsoft YaHei" panose="020B0503020204020204" pitchFamily="34" charset="-122"/>
                <a:ea typeface="Microsoft YaHei" panose="020B0503020204020204" pitchFamily="34" charset="-122"/>
              </a:endParaRPr>
            </a:p>
          </p:txBody>
        </p:sp>
        <p:sp>
          <p:nvSpPr>
            <p:cNvPr id="1419" name="Google Shape;1419;p36"/>
            <p:cNvSpPr/>
            <p:nvPr/>
          </p:nvSpPr>
          <p:spPr>
            <a:xfrm>
              <a:off x="5031262" y="4611294"/>
              <a:ext cx="1586785"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多</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播</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地</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1420" name="Google Shape;1420;p36"/>
            <p:cNvSpPr/>
            <p:nvPr/>
          </p:nvSpPr>
          <p:spPr>
            <a:xfrm>
              <a:off x="1733857" y="5549503"/>
              <a:ext cx="7641035" cy="444500"/>
            </a:xfrm>
            <a:prstGeom prst="rect">
              <a:avLst/>
            </a:prstGeom>
            <a:solidFill>
              <a:srgbClr val="0000FF"/>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421" name="Google Shape;1421;p36"/>
            <p:cNvSpPr/>
            <p:nvPr/>
          </p:nvSpPr>
          <p:spPr>
            <a:xfrm>
              <a:off x="412181" y="5559030"/>
              <a:ext cx="1319606"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类地址</a:t>
              </a:r>
              <a:endParaRPr dirty="0">
                <a:latin typeface="Microsoft YaHei" panose="020B0503020204020204" pitchFamily="34" charset="-122"/>
                <a:ea typeface="Microsoft YaHei" panose="020B0503020204020204" pitchFamily="34" charset="-122"/>
              </a:endParaRPr>
            </a:p>
          </p:txBody>
        </p:sp>
        <p:sp>
          <p:nvSpPr>
            <p:cNvPr id="1422" name="Google Shape;1422;p36"/>
            <p:cNvSpPr/>
            <p:nvPr/>
          </p:nvSpPr>
          <p:spPr>
            <a:xfrm>
              <a:off x="4518047" y="5570141"/>
              <a:ext cx="2603368" cy="46485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保</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留</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为</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今</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后</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使</a:t>
              </a:r>
              <a:r>
                <a:rPr lang="en-US" sz="1000" b="1" dirty="0">
                  <a:solidFill>
                    <a:schemeClr val="lt1"/>
                  </a:solidFill>
                  <a:latin typeface="Microsoft Yahei"/>
                  <a:ea typeface="Microsoft Yahei"/>
                  <a:cs typeface="Microsoft Yahei"/>
                  <a:sym typeface="Microsoft Yahei"/>
                </a:rPr>
                <a:t> </a:t>
              </a:r>
              <a:r>
                <a:rPr lang="en-US" sz="1000" b="1" dirty="0" err="1">
                  <a:solidFill>
                    <a:schemeClr val="lt1"/>
                  </a:solidFill>
                  <a:latin typeface="Microsoft Yahei"/>
                  <a:ea typeface="Microsoft Yahei"/>
                  <a:cs typeface="Microsoft Yahei"/>
                  <a:sym typeface="Microsoft Yahei"/>
                </a:rPr>
                <a:t>用</a:t>
              </a:r>
              <a:endParaRPr dirty="0">
                <a:latin typeface="Microsoft YaHei" panose="020B0503020204020204" pitchFamily="34" charset="-122"/>
                <a:ea typeface="Microsoft YaHei" panose="020B0503020204020204" pitchFamily="34" charset="-122"/>
              </a:endParaRPr>
            </a:p>
          </p:txBody>
        </p:sp>
        <p:cxnSp>
          <p:nvCxnSpPr>
            <p:cNvPr id="1423" name="Google Shape;1423;p36"/>
            <p:cNvCxnSpPr/>
            <p:nvPr/>
          </p:nvCxnSpPr>
          <p:spPr>
            <a:xfrm>
              <a:off x="2641708" y="5574904"/>
              <a:ext cx="0" cy="441325"/>
            </a:xfrm>
            <a:prstGeom prst="straightConnector1">
              <a:avLst/>
            </a:prstGeom>
            <a:noFill/>
            <a:ln w="19050" cap="flat" cmpd="sng">
              <a:solidFill>
                <a:schemeClr val="dk1"/>
              </a:solidFill>
              <a:prstDash val="dash"/>
              <a:round/>
              <a:headEnd type="none" w="med" len="med"/>
              <a:tailEnd type="none" w="med" len="med"/>
            </a:ln>
          </p:spPr>
        </p:cxnSp>
        <p:sp>
          <p:nvSpPr>
            <p:cNvPr id="1424" name="Google Shape;1424;p36"/>
            <p:cNvSpPr/>
            <p:nvPr/>
          </p:nvSpPr>
          <p:spPr>
            <a:xfrm>
              <a:off x="1610465" y="5555854"/>
              <a:ext cx="111107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1 1 1 1</a:t>
              </a:r>
              <a:endParaRPr dirty="0">
                <a:latin typeface="Microsoft YaHei" panose="020B0503020204020204" pitchFamily="34" charset="-122"/>
                <a:ea typeface="Microsoft YaHei" panose="020B0503020204020204" pitchFamily="34" charset="-122"/>
              </a:endParaRPr>
            </a:p>
          </p:txBody>
        </p:sp>
        <p:sp>
          <p:nvSpPr>
            <p:cNvPr id="1425" name="Google Shape;1425;p36"/>
            <p:cNvSpPr/>
            <p:nvPr/>
          </p:nvSpPr>
          <p:spPr>
            <a:xfrm>
              <a:off x="1861122" y="2136029"/>
              <a:ext cx="456162"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426" name="Google Shape;1426;p36"/>
            <p:cNvSpPr/>
            <p:nvPr/>
          </p:nvSpPr>
          <p:spPr>
            <a:xfrm>
              <a:off x="1653026" y="2136029"/>
              <a:ext cx="524537" cy="43891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427" name="Google Shape;1427;p36"/>
            <p:cNvCxnSpPr/>
            <p:nvPr/>
          </p:nvCxnSpPr>
          <p:spPr>
            <a:xfrm>
              <a:off x="2249794" y="2132856"/>
              <a:ext cx="0" cy="441325"/>
            </a:xfrm>
            <a:prstGeom prst="straightConnector1">
              <a:avLst/>
            </a:prstGeom>
            <a:noFill/>
            <a:ln w="19050" cap="flat" cmpd="sng">
              <a:solidFill>
                <a:schemeClr val="dk1"/>
              </a:solidFill>
              <a:prstDash val="dash"/>
              <a:round/>
              <a:headEnd type="none" w="med" len="med"/>
              <a:tailEnd type="none" w="med" len="med"/>
            </a:ln>
          </p:spPr>
        </p:cxnSp>
      </p:grpSp>
      <p:sp>
        <p:nvSpPr>
          <p:cNvPr id="1428" name="Google Shape;1428;p36"/>
          <p:cNvSpPr/>
          <p:nvPr/>
        </p:nvSpPr>
        <p:spPr>
          <a:xfrm>
            <a:off x="3155795" y="2581014"/>
            <a:ext cx="2223681" cy="262228"/>
          </a:xfrm>
          <a:prstGeom prst="wedgeRoundRectCallout">
            <a:avLst>
              <a:gd name="adj1" fmla="val 32640"/>
              <a:gd name="adj2" fmla="val 531948"/>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66"/>
                </a:solidFill>
                <a:latin typeface="Microsoft Yahei"/>
                <a:ea typeface="Microsoft Yahei"/>
                <a:cs typeface="Microsoft Yahei"/>
                <a:sym typeface="Microsoft Yahei"/>
              </a:rPr>
              <a:t>E </a:t>
            </a:r>
            <a:r>
              <a:rPr lang="en-US" sz="1333" b="1" dirty="0" err="1">
                <a:solidFill>
                  <a:srgbClr val="000066"/>
                </a:solidFill>
                <a:latin typeface="Microsoft Yahei"/>
                <a:ea typeface="Microsoft Yahei"/>
                <a:cs typeface="Microsoft Yahei"/>
                <a:sym typeface="Microsoft Yahei"/>
              </a:rPr>
              <a:t>类地址保留为今后使用</a:t>
            </a:r>
            <a:endParaRPr dirty="0">
              <a:latin typeface="Microsoft YaHei" panose="020B0503020204020204" pitchFamily="34" charset="-122"/>
              <a:ea typeface="Microsoft YaHei" panose="020B0503020204020204" pitchFamily="34" charset="-122"/>
            </a:endParaRPr>
          </a:p>
        </p:txBody>
      </p:sp>
      <p:sp>
        <p:nvSpPr>
          <p:cNvPr id="1429" name="Google Shape;1429;p36"/>
          <p:cNvSpPr/>
          <p:nvPr/>
        </p:nvSpPr>
        <p:spPr>
          <a:xfrm>
            <a:off x="513404" y="1185963"/>
            <a:ext cx="39372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各类</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地址的网络号字段和主机号字段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bde37b4a84_0_6"/>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rgbClr val="8D134A"/>
                </a:solidFill>
              </a:rPr>
              <a:t>4</a:t>
            </a:fld>
            <a:endParaRPr sz="1400" dirty="0">
              <a:solidFill>
                <a:srgbClr val="8D134A"/>
              </a:solidFill>
            </a:endParaRPr>
          </a:p>
        </p:txBody>
      </p:sp>
      <p:sp>
        <p:nvSpPr>
          <p:cNvPr id="79" name="Google Shape;79;gbde37b4a84_0_6"/>
          <p:cNvSpPr/>
          <p:nvPr/>
        </p:nvSpPr>
        <p:spPr>
          <a:xfrm>
            <a:off x="0" y="770850"/>
            <a:ext cx="7620000" cy="41733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以太网采用的媒体接入控制协议是具有碰撞检测的载波监听多址接入CSMA</a:t>
            </a:r>
            <a:r>
              <a:rPr lang="en-US" sz="1800" dirty="0">
                <a:solidFill>
                  <a:schemeClr val="dk1"/>
                </a:solidFill>
                <a:latin typeface="Microsoft YaHei" panose="020B0503020204020204" pitchFamily="34" charset="-122"/>
                <a:ea typeface="Microsoft YaHei" panose="020B0503020204020204" pitchFamily="34" charset="-122"/>
              </a:rPr>
              <a:t>/CD。协议的要点是：发送前先监听，检测到信道空闲就发送数据，同时边发送边监听，一旦发现信道上出现了信号碰撞，就立即停止发送。然后按照退避算法等待一段随机时间后再次发送。每一个站点在自己发送数据之后的一小段时间内，存在这遭遇碰撞的可能性。以太网上各站点都平等地争用以太网信道。</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传统的总线以太网基本上都是使用集线器的双绞线以太网。这种以太网在物理上是星形网，但在逻辑上则是总线型网。集线器工作在物理层，它的每个接口仅仅简单的转发比特，不进行碰撞检测。</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以太网的硬件地址，即MAC地址，实际上就是适配器地址或适配器标识符，与主机所在的地点无关。源地址和目的地址都是48位长。</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以太网的适配器有过滤功能，它只接受单播帧，或广播帧，或多播帧</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37"/>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35" name="Google Shape;1435;p37"/>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436" name="Google Shape;1436;p37"/>
          <p:cNvSpPr/>
          <p:nvPr/>
        </p:nvSpPr>
        <p:spPr>
          <a:xfrm>
            <a:off x="513404" y="1185963"/>
            <a:ext cx="16770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点分十进制记法</a:t>
            </a:r>
            <a:endParaRPr dirty="0">
              <a:latin typeface="Microsoft YaHei" panose="020B0503020204020204" pitchFamily="34" charset="-122"/>
              <a:ea typeface="Microsoft YaHei" panose="020B0503020204020204" pitchFamily="34" charset="-122"/>
            </a:endParaRPr>
          </a:p>
        </p:txBody>
      </p:sp>
      <p:grpSp>
        <p:nvGrpSpPr>
          <p:cNvPr id="1437" name="Google Shape;1437;p37"/>
          <p:cNvGrpSpPr/>
          <p:nvPr/>
        </p:nvGrpSpPr>
        <p:grpSpPr>
          <a:xfrm>
            <a:off x="1445248" y="1765713"/>
            <a:ext cx="4817992" cy="451819"/>
            <a:chOff x="149" y="1142"/>
            <a:chExt cx="5705" cy="535"/>
          </a:xfrm>
        </p:grpSpPr>
        <p:sp>
          <p:nvSpPr>
            <p:cNvPr id="1438" name="Google Shape;1438;p37"/>
            <p:cNvSpPr/>
            <p:nvPr/>
          </p:nvSpPr>
          <p:spPr>
            <a:xfrm>
              <a:off x="2134" y="1217"/>
              <a:ext cx="3720" cy="410"/>
            </a:xfrm>
            <a:prstGeom prst="rect">
              <a:avLst/>
            </a:prstGeom>
            <a:solidFill>
              <a:srgbClr val="00FF99"/>
            </a:solidFill>
            <a:ln w="1905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a:solidFill>
                    <a:srgbClr val="000000"/>
                  </a:solidFill>
                  <a:latin typeface="Microsoft Yahei"/>
                  <a:ea typeface="Microsoft Yahei"/>
                  <a:cs typeface="Microsoft Yahei"/>
                  <a:sym typeface="Microsoft Yahei"/>
                </a:rPr>
                <a:t>10000000000010110000001100011111 </a:t>
              </a:r>
              <a:endParaRPr dirty="0">
                <a:latin typeface="Microsoft YaHei" panose="020B0503020204020204" pitchFamily="34" charset="-122"/>
                <a:ea typeface="Microsoft YaHei" panose="020B0503020204020204" pitchFamily="34" charset="-122"/>
              </a:endParaRPr>
            </a:p>
          </p:txBody>
        </p:sp>
        <p:sp>
          <p:nvSpPr>
            <p:cNvPr id="1439" name="Google Shape;1439;p37"/>
            <p:cNvSpPr txBox="1"/>
            <p:nvPr/>
          </p:nvSpPr>
          <p:spPr>
            <a:xfrm>
              <a:off x="149" y="1142"/>
              <a:ext cx="1912" cy="5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rgbClr val="000000"/>
                  </a:solidFill>
                  <a:latin typeface="Microsoft Yahei"/>
                  <a:ea typeface="Microsoft Yahei"/>
                  <a:cs typeface="Microsoft Yahei"/>
                  <a:sym typeface="Microsoft Yahei"/>
                </a:rPr>
                <a:t>机器中存放的</a:t>
              </a:r>
              <a:r>
                <a:rPr lang="en-US" sz="1167" b="1" dirty="0">
                  <a:solidFill>
                    <a:srgbClr val="000000"/>
                  </a:solidFill>
                  <a:latin typeface="Microsoft Yahei"/>
                  <a:ea typeface="Microsoft Yahei"/>
                  <a:cs typeface="Microsoft Yahei"/>
                  <a:sym typeface="Microsoft Yahei"/>
                </a:rPr>
                <a:t> IP </a:t>
              </a:r>
              <a:r>
                <a:rPr lang="en-US" sz="1167" b="1" dirty="0" err="1">
                  <a:solidFill>
                    <a:srgbClr val="000000"/>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167" b="1" dirty="0" err="1">
                  <a:solidFill>
                    <a:srgbClr val="000000"/>
                  </a:solidFill>
                  <a:latin typeface="Microsoft Yahei"/>
                  <a:ea typeface="Microsoft Yahei"/>
                  <a:cs typeface="Microsoft Yahei"/>
                  <a:sym typeface="Microsoft Yahei"/>
                </a:rPr>
                <a:t>是</a:t>
              </a:r>
              <a:r>
                <a:rPr lang="en-US" sz="1167" b="1" dirty="0">
                  <a:solidFill>
                    <a:srgbClr val="000000"/>
                  </a:solidFill>
                  <a:latin typeface="Microsoft Yahei"/>
                  <a:ea typeface="Microsoft Yahei"/>
                  <a:cs typeface="Microsoft Yahei"/>
                  <a:sym typeface="Microsoft Yahei"/>
                </a:rPr>
                <a:t> 32 </a:t>
              </a:r>
              <a:r>
                <a:rPr lang="en-US" sz="1167" b="1" dirty="0" err="1">
                  <a:solidFill>
                    <a:srgbClr val="000000"/>
                  </a:solidFill>
                  <a:latin typeface="Microsoft Yahei"/>
                  <a:ea typeface="Microsoft Yahei"/>
                  <a:cs typeface="Microsoft Yahei"/>
                  <a:sym typeface="Microsoft Yahei"/>
                </a:rPr>
                <a:t>位二进制代码</a:t>
              </a:r>
              <a:endParaRPr dirty="0">
                <a:latin typeface="Microsoft YaHei" panose="020B0503020204020204" pitchFamily="34" charset="-122"/>
                <a:ea typeface="Microsoft YaHei" panose="020B0503020204020204" pitchFamily="34" charset="-122"/>
              </a:endParaRPr>
            </a:p>
          </p:txBody>
        </p:sp>
      </p:grpSp>
      <p:grpSp>
        <p:nvGrpSpPr>
          <p:cNvPr id="1440" name="Google Shape;1440;p37"/>
          <p:cNvGrpSpPr/>
          <p:nvPr/>
        </p:nvGrpSpPr>
        <p:grpSpPr>
          <a:xfrm>
            <a:off x="1615841" y="2503826"/>
            <a:ext cx="4752118" cy="277003"/>
            <a:chOff x="320" y="1738"/>
            <a:chExt cx="5627" cy="328"/>
          </a:xfrm>
        </p:grpSpPr>
        <p:sp>
          <p:nvSpPr>
            <p:cNvPr id="1441" name="Google Shape;1441;p37"/>
            <p:cNvSpPr txBox="1"/>
            <p:nvPr/>
          </p:nvSpPr>
          <p:spPr>
            <a:xfrm>
              <a:off x="1993" y="1738"/>
              <a:ext cx="3954" cy="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10000000 00001011 00000011 00011111 </a:t>
              </a:r>
              <a:endParaRPr dirty="0">
                <a:latin typeface="Microsoft YaHei" panose="020B0503020204020204" pitchFamily="34" charset="-122"/>
                <a:ea typeface="Microsoft YaHei" panose="020B0503020204020204" pitchFamily="34" charset="-122"/>
              </a:endParaRPr>
            </a:p>
          </p:txBody>
        </p:sp>
        <p:sp>
          <p:nvSpPr>
            <p:cNvPr id="1442" name="Google Shape;1442;p37"/>
            <p:cNvSpPr txBox="1"/>
            <p:nvPr/>
          </p:nvSpPr>
          <p:spPr>
            <a:xfrm>
              <a:off x="320" y="1744"/>
              <a:ext cx="1318" cy="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rgbClr val="0000FF"/>
                  </a:solidFill>
                  <a:latin typeface="Microsoft Yahei"/>
                  <a:ea typeface="Microsoft Yahei"/>
                  <a:cs typeface="Microsoft Yahei"/>
                  <a:sym typeface="Microsoft Yahei"/>
                </a:rPr>
                <a:t>每</a:t>
              </a:r>
              <a:r>
                <a:rPr lang="en-US" sz="1167" b="1" dirty="0">
                  <a:solidFill>
                    <a:srgbClr val="0000FF"/>
                  </a:solidFill>
                  <a:latin typeface="Microsoft Yahei"/>
                  <a:ea typeface="Microsoft Yahei"/>
                  <a:cs typeface="Microsoft Yahei"/>
                  <a:sym typeface="Microsoft Yahei"/>
                </a:rPr>
                <a:t> 8 </a:t>
              </a:r>
              <a:r>
                <a:rPr lang="en-US" sz="1167" b="1" dirty="0" err="1">
                  <a:solidFill>
                    <a:srgbClr val="0000FF"/>
                  </a:solidFill>
                  <a:latin typeface="Microsoft Yahei"/>
                  <a:ea typeface="Microsoft Yahei"/>
                  <a:cs typeface="Microsoft Yahei"/>
                  <a:sym typeface="Microsoft Yahei"/>
                </a:rPr>
                <a:t>位为一组</a:t>
              </a:r>
              <a:endParaRPr dirty="0">
                <a:latin typeface="Microsoft YaHei" panose="020B0503020204020204" pitchFamily="34" charset="-122"/>
                <a:ea typeface="Microsoft YaHei" panose="020B0503020204020204" pitchFamily="34" charset="-122"/>
              </a:endParaRPr>
            </a:p>
          </p:txBody>
        </p:sp>
      </p:grpSp>
      <p:sp>
        <p:nvSpPr>
          <p:cNvPr id="1443" name="Google Shape;1443;p37"/>
          <p:cNvSpPr txBox="1"/>
          <p:nvPr/>
        </p:nvSpPr>
        <p:spPr>
          <a:xfrm>
            <a:off x="1409777" y="3637171"/>
            <a:ext cx="1526380" cy="4515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采用点分十进制记法</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则进一步提高可读性</a:t>
            </a:r>
            <a:endParaRPr dirty="0">
              <a:latin typeface="Microsoft YaHei" panose="020B0503020204020204" pitchFamily="34" charset="-122"/>
              <a:ea typeface="Microsoft YaHei" panose="020B0503020204020204" pitchFamily="34" charset="-122"/>
            </a:endParaRPr>
          </a:p>
        </p:txBody>
      </p:sp>
      <p:sp>
        <p:nvSpPr>
          <p:cNvPr id="1444" name="Google Shape;1444;p37"/>
          <p:cNvSpPr txBox="1"/>
          <p:nvPr/>
        </p:nvSpPr>
        <p:spPr>
          <a:xfrm>
            <a:off x="3977682" y="3711489"/>
            <a:ext cx="1226618" cy="297454"/>
          </a:xfrm>
          <a:prstGeom prst="rect">
            <a:avLst/>
          </a:prstGeom>
          <a:solidFill>
            <a:srgbClr val="00FFFF"/>
          </a:solid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00"/>
                </a:solidFill>
                <a:latin typeface="Microsoft Yahei"/>
                <a:ea typeface="Microsoft Yahei"/>
                <a:cs typeface="Microsoft Yahei"/>
                <a:sym typeface="Microsoft Yahei"/>
              </a:rPr>
              <a:t>128.11.3.31 </a:t>
            </a:r>
            <a:endParaRPr dirty="0">
              <a:latin typeface="Microsoft YaHei" panose="020B0503020204020204" pitchFamily="34" charset="-122"/>
              <a:ea typeface="Microsoft YaHei" panose="020B0503020204020204" pitchFamily="34" charset="-122"/>
            </a:endParaRPr>
          </a:p>
        </p:txBody>
      </p:sp>
      <p:grpSp>
        <p:nvGrpSpPr>
          <p:cNvPr id="1445" name="Google Shape;1445;p37"/>
          <p:cNvGrpSpPr/>
          <p:nvPr/>
        </p:nvGrpSpPr>
        <p:grpSpPr>
          <a:xfrm>
            <a:off x="3533747" y="3246158"/>
            <a:ext cx="2203354" cy="466176"/>
            <a:chOff x="2665" y="2895"/>
            <a:chExt cx="2609" cy="552"/>
          </a:xfrm>
        </p:grpSpPr>
        <p:cxnSp>
          <p:nvCxnSpPr>
            <p:cNvPr id="1446" name="Google Shape;1446;p37"/>
            <p:cNvCxnSpPr/>
            <p:nvPr/>
          </p:nvCxnSpPr>
          <p:spPr>
            <a:xfrm>
              <a:off x="2665" y="2922"/>
              <a:ext cx="756" cy="508"/>
            </a:xfrm>
            <a:prstGeom prst="straightConnector1">
              <a:avLst/>
            </a:prstGeom>
            <a:noFill/>
            <a:ln w="19050" cap="flat" cmpd="sng">
              <a:solidFill>
                <a:srgbClr val="0000CC"/>
              </a:solidFill>
              <a:prstDash val="solid"/>
              <a:round/>
              <a:headEnd type="none" w="med" len="med"/>
              <a:tailEnd type="triangle" w="med" len="med"/>
            </a:ln>
          </p:spPr>
        </p:cxnSp>
        <p:cxnSp>
          <p:nvCxnSpPr>
            <p:cNvPr id="1447" name="Google Shape;1447;p37"/>
            <p:cNvCxnSpPr/>
            <p:nvPr/>
          </p:nvCxnSpPr>
          <p:spPr>
            <a:xfrm flipH="1">
              <a:off x="4393" y="2904"/>
              <a:ext cx="881" cy="543"/>
            </a:xfrm>
            <a:prstGeom prst="straightConnector1">
              <a:avLst/>
            </a:prstGeom>
            <a:noFill/>
            <a:ln w="19050" cap="flat" cmpd="sng">
              <a:solidFill>
                <a:srgbClr val="0000CC"/>
              </a:solidFill>
              <a:prstDash val="solid"/>
              <a:round/>
              <a:headEnd type="none" w="med" len="med"/>
              <a:tailEnd type="triangle" w="med" len="med"/>
            </a:ln>
          </p:spPr>
        </p:cxnSp>
        <p:cxnSp>
          <p:nvCxnSpPr>
            <p:cNvPr id="1448" name="Google Shape;1448;p37"/>
            <p:cNvCxnSpPr/>
            <p:nvPr/>
          </p:nvCxnSpPr>
          <p:spPr>
            <a:xfrm>
              <a:off x="3496" y="2895"/>
              <a:ext cx="276" cy="543"/>
            </a:xfrm>
            <a:prstGeom prst="straightConnector1">
              <a:avLst/>
            </a:prstGeom>
            <a:noFill/>
            <a:ln w="19050" cap="flat" cmpd="sng">
              <a:solidFill>
                <a:srgbClr val="0000CC"/>
              </a:solidFill>
              <a:prstDash val="solid"/>
              <a:round/>
              <a:headEnd type="none" w="med" len="med"/>
              <a:tailEnd type="triangle" w="med" len="med"/>
            </a:ln>
          </p:spPr>
        </p:cxnSp>
        <p:cxnSp>
          <p:nvCxnSpPr>
            <p:cNvPr id="1449" name="Google Shape;1449;p37"/>
            <p:cNvCxnSpPr/>
            <p:nvPr/>
          </p:nvCxnSpPr>
          <p:spPr>
            <a:xfrm flipH="1">
              <a:off x="4080" y="2900"/>
              <a:ext cx="319" cy="541"/>
            </a:xfrm>
            <a:prstGeom prst="straightConnector1">
              <a:avLst/>
            </a:prstGeom>
            <a:noFill/>
            <a:ln w="19050" cap="flat" cmpd="sng">
              <a:solidFill>
                <a:srgbClr val="0000CC"/>
              </a:solidFill>
              <a:prstDash val="solid"/>
              <a:round/>
              <a:headEnd type="none" w="med" len="med"/>
              <a:tailEnd type="triangle" w="med" len="med"/>
            </a:ln>
          </p:spPr>
        </p:cxnSp>
      </p:grpSp>
      <p:grpSp>
        <p:nvGrpSpPr>
          <p:cNvPr id="1450" name="Google Shape;1450;p37"/>
          <p:cNvGrpSpPr/>
          <p:nvPr/>
        </p:nvGrpSpPr>
        <p:grpSpPr>
          <a:xfrm>
            <a:off x="1402069" y="2717490"/>
            <a:ext cx="4745470" cy="700668"/>
            <a:chOff x="1682482" y="2403736"/>
            <a:chExt cx="5694564" cy="840801"/>
          </a:xfrm>
        </p:grpSpPr>
        <p:sp>
          <p:nvSpPr>
            <p:cNvPr id="1451" name="Google Shape;1451;p37"/>
            <p:cNvSpPr/>
            <p:nvPr/>
          </p:nvSpPr>
          <p:spPr>
            <a:xfrm rot="-5400000">
              <a:off x="4101149" y="2099202"/>
              <a:ext cx="156067" cy="765135"/>
            </a:xfrm>
            <a:prstGeom prst="leftBrace">
              <a:avLst>
                <a:gd name="adj1" fmla="val 40855"/>
                <a:gd name="adj2" fmla="val 50000"/>
              </a:avLst>
            </a:prstGeom>
            <a:noFill/>
            <a:ln w="28575" cap="flat" cmpd="sng">
              <a:solidFill>
                <a:srgbClr val="3399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00"/>
                </a:solidFill>
                <a:latin typeface="Microsoft Yahei"/>
                <a:ea typeface="Microsoft Yahei"/>
                <a:cs typeface="Microsoft Yahei"/>
                <a:sym typeface="Microsoft Yahei"/>
              </a:endParaRPr>
            </a:p>
          </p:txBody>
        </p:sp>
        <p:sp>
          <p:nvSpPr>
            <p:cNvPr id="1452" name="Google Shape;1452;p37"/>
            <p:cNvSpPr/>
            <p:nvPr/>
          </p:nvSpPr>
          <p:spPr>
            <a:xfrm rot="-5400000">
              <a:off x="5013739" y="2089574"/>
              <a:ext cx="175322" cy="803646"/>
            </a:xfrm>
            <a:prstGeom prst="leftBrace">
              <a:avLst>
                <a:gd name="adj1" fmla="val 38199"/>
                <a:gd name="adj2" fmla="val 50000"/>
              </a:avLst>
            </a:prstGeom>
            <a:noFill/>
            <a:ln w="28575" cap="flat" cmpd="sng">
              <a:solidFill>
                <a:srgbClr val="3399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00"/>
                </a:solidFill>
                <a:latin typeface="Microsoft Yahei"/>
                <a:ea typeface="Microsoft Yahei"/>
                <a:cs typeface="Microsoft Yahei"/>
                <a:sym typeface="Microsoft Yahei"/>
              </a:endParaRPr>
            </a:p>
          </p:txBody>
        </p:sp>
        <p:sp>
          <p:nvSpPr>
            <p:cNvPr id="1453" name="Google Shape;1453;p37"/>
            <p:cNvSpPr/>
            <p:nvPr/>
          </p:nvSpPr>
          <p:spPr>
            <a:xfrm rot="-5400000">
              <a:off x="5936968" y="2109842"/>
              <a:ext cx="156067" cy="798579"/>
            </a:xfrm>
            <a:prstGeom prst="leftBrace">
              <a:avLst>
                <a:gd name="adj1" fmla="val 42641"/>
                <a:gd name="adj2" fmla="val 50000"/>
              </a:avLst>
            </a:prstGeom>
            <a:noFill/>
            <a:ln w="28575" cap="flat" cmpd="sng">
              <a:solidFill>
                <a:srgbClr val="3399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00"/>
                </a:solidFill>
                <a:latin typeface="Microsoft Yahei"/>
                <a:ea typeface="Microsoft Yahei"/>
                <a:cs typeface="Microsoft Yahei"/>
                <a:sym typeface="Microsoft Yahei"/>
              </a:endParaRPr>
            </a:p>
          </p:txBody>
        </p:sp>
        <p:sp>
          <p:nvSpPr>
            <p:cNvPr id="1454" name="Google Shape;1454;p37"/>
            <p:cNvSpPr/>
            <p:nvPr/>
          </p:nvSpPr>
          <p:spPr>
            <a:xfrm rot="-5400000">
              <a:off x="6875907" y="2085013"/>
              <a:ext cx="145933" cy="856344"/>
            </a:xfrm>
            <a:prstGeom prst="leftBrace">
              <a:avLst>
                <a:gd name="adj1" fmla="val 48900"/>
                <a:gd name="adj2" fmla="val 50000"/>
              </a:avLst>
            </a:prstGeom>
            <a:noFill/>
            <a:ln w="28575" cap="flat" cmpd="sng">
              <a:solidFill>
                <a:srgbClr val="3399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00"/>
                </a:solidFill>
                <a:latin typeface="Microsoft Yahei"/>
                <a:ea typeface="Microsoft Yahei"/>
                <a:cs typeface="Microsoft Yahei"/>
                <a:sym typeface="Microsoft Yahei"/>
              </a:endParaRPr>
            </a:p>
          </p:txBody>
        </p:sp>
        <p:sp>
          <p:nvSpPr>
            <p:cNvPr id="1455" name="Google Shape;1455;p37"/>
            <p:cNvSpPr txBox="1"/>
            <p:nvPr/>
          </p:nvSpPr>
          <p:spPr>
            <a:xfrm>
              <a:off x="3941611" y="2707763"/>
              <a:ext cx="3430170"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128             11             3                31 </a:t>
              </a:r>
              <a:endParaRPr dirty="0">
                <a:latin typeface="Microsoft YaHei" panose="020B0503020204020204" pitchFamily="34" charset="-122"/>
                <a:ea typeface="Microsoft YaHei" panose="020B0503020204020204" pitchFamily="34" charset="-122"/>
              </a:endParaRPr>
            </a:p>
          </p:txBody>
        </p:sp>
        <p:sp>
          <p:nvSpPr>
            <p:cNvPr id="1456" name="Google Shape;1456;p37"/>
            <p:cNvSpPr txBox="1"/>
            <p:nvPr/>
          </p:nvSpPr>
          <p:spPr>
            <a:xfrm>
              <a:off x="1682482" y="2702696"/>
              <a:ext cx="1872052" cy="541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将每</a:t>
              </a:r>
              <a:r>
                <a:rPr lang="en-US" sz="1167" b="1" dirty="0">
                  <a:solidFill>
                    <a:schemeClr val="dk1"/>
                  </a:solidFill>
                  <a:latin typeface="Microsoft Yahei"/>
                  <a:ea typeface="Microsoft Yahei"/>
                  <a:cs typeface="Microsoft Yahei"/>
                  <a:sym typeface="Microsoft Yahei"/>
                </a:rPr>
                <a:t> 8 </a:t>
              </a:r>
              <a:r>
                <a:rPr lang="en-US" sz="1167" b="1" dirty="0" err="1">
                  <a:solidFill>
                    <a:schemeClr val="dk1"/>
                  </a:solidFill>
                  <a:latin typeface="Microsoft Yahei"/>
                  <a:ea typeface="Microsoft Yahei"/>
                  <a:cs typeface="Microsoft Yahei"/>
                  <a:sym typeface="Microsoft Yahei"/>
                </a:rPr>
                <a:t>位的二进制数</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转换为十进制数</a:t>
              </a:r>
              <a:endParaRPr dirty="0">
                <a:latin typeface="Microsoft YaHei" panose="020B0503020204020204" pitchFamily="34" charset="-122"/>
                <a:ea typeface="Microsoft YaHei" panose="020B0503020204020204" pitchFamily="34" charset="-122"/>
              </a:endParaRPr>
            </a:p>
          </p:txBody>
        </p:sp>
      </p:grpSp>
      <p:cxnSp>
        <p:nvCxnSpPr>
          <p:cNvPr id="1457" name="Google Shape;1457;p37"/>
          <p:cNvCxnSpPr/>
          <p:nvPr/>
        </p:nvCxnSpPr>
        <p:spPr>
          <a:xfrm>
            <a:off x="3032787" y="3857591"/>
            <a:ext cx="944894" cy="0"/>
          </a:xfrm>
          <a:prstGeom prst="straightConnector1">
            <a:avLst/>
          </a:prstGeom>
          <a:noFill/>
          <a:ln w="76200" cap="flat" cmpd="sng">
            <a:solidFill>
              <a:srgbClr val="CC00CC"/>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3"/>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445"/>
                                        </p:tgtEl>
                                        <p:attrNameLst>
                                          <p:attrName>style.visibility</p:attrName>
                                        </p:attrNameLst>
                                      </p:cBhvr>
                                      <p:to>
                                        <p:strVal val="visible"/>
                                      </p:to>
                                    </p:set>
                                    <p:animEffect transition="in" filter="fade">
                                      <p:cBhvr>
                                        <p:cTn id="17" dur="750"/>
                                        <p:tgtEl>
                                          <p:spTgt spid="1445"/>
                                        </p:tgtEl>
                                      </p:cBhvr>
                                    </p:animEffect>
                                  </p:childTnLst>
                                </p:cTn>
                              </p:par>
                              <p:par>
                                <p:cTn id="18" presetID="10" presetClass="entr" presetSubtype="0" fill="hold" nodeType="withEffect">
                                  <p:stCondLst>
                                    <p:cond delay="0"/>
                                  </p:stCondLst>
                                  <p:childTnLst>
                                    <p:set>
                                      <p:cBhvr>
                                        <p:cTn id="19" dur="1" fill="hold">
                                          <p:stCondLst>
                                            <p:cond delay="0"/>
                                          </p:stCondLst>
                                        </p:cTn>
                                        <p:tgtEl>
                                          <p:spTgt spid="1457"/>
                                        </p:tgtEl>
                                        <p:attrNameLst>
                                          <p:attrName>style.visibility</p:attrName>
                                        </p:attrNameLst>
                                      </p:cBhvr>
                                      <p:to>
                                        <p:strVal val="visible"/>
                                      </p:to>
                                    </p:set>
                                    <p:animEffect transition="in" filter="fade">
                                      <p:cBhvr>
                                        <p:cTn id="20" dur="750"/>
                                        <p:tgtEl>
                                          <p:spTgt spid="1457"/>
                                        </p:tgtEl>
                                      </p:cBhvr>
                                    </p:animEffect>
                                  </p:childTnLst>
                                </p:cTn>
                              </p:par>
                            </p:childTnLst>
                          </p:cTn>
                        </p:par>
                        <p:par>
                          <p:cTn id="21" fill="hold">
                            <p:stCondLst>
                              <p:cond delay="750"/>
                            </p:stCondLst>
                            <p:childTnLst>
                              <p:par>
                                <p:cTn id="22" presetID="1" presetClass="entr" presetSubtype="0" fill="hold" nodeType="afterEffect">
                                  <p:stCondLst>
                                    <p:cond delay="0"/>
                                  </p:stCondLst>
                                  <p:childTnLst>
                                    <p:set>
                                      <p:cBhvr>
                                        <p:cTn id="23" dur="1" fill="hold">
                                          <p:stCondLst>
                                            <p:cond delay="0"/>
                                          </p:stCondLst>
                                        </p:cTn>
                                        <p:tgtEl>
                                          <p:spTgt spid="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38"/>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63" name="Google Shape;1463;p38"/>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464" name="Google Shape;1464;p38"/>
          <p:cNvSpPr/>
          <p:nvPr/>
        </p:nvSpPr>
        <p:spPr>
          <a:xfrm>
            <a:off x="513405" y="1193290"/>
            <a:ext cx="21034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点分十进制记法举例</a:t>
            </a:r>
            <a:endParaRPr dirty="0">
              <a:latin typeface="Microsoft YaHei" panose="020B0503020204020204" pitchFamily="34" charset="-122"/>
              <a:ea typeface="Microsoft YaHei" panose="020B0503020204020204" pitchFamily="34" charset="-122"/>
            </a:endParaRPr>
          </a:p>
        </p:txBody>
      </p:sp>
      <p:grpSp>
        <p:nvGrpSpPr>
          <p:cNvPr id="1465" name="Google Shape;1465;p38"/>
          <p:cNvGrpSpPr/>
          <p:nvPr/>
        </p:nvGrpSpPr>
        <p:grpSpPr>
          <a:xfrm>
            <a:off x="938140" y="1751556"/>
            <a:ext cx="5247843" cy="2384000"/>
            <a:chOff x="-56968" y="1101725"/>
            <a:chExt cx="10301174" cy="4679635"/>
          </a:xfrm>
        </p:grpSpPr>
        <p:sp>
          <p:nvSpPr>
            <p:cNvPr id="1466" name="Google Shape;1466;p38"/>
            <p:cNvSpPr txBox="1"/>
            <p:nvPr/>
          </p:nvSpPr>
          <p:spPr>
            <a:xfrm>
              <a:off x="2638247" y="1531939"/>
              <a:ext cx="2561954"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FF"/>
                  </a:solidFill>
                  <a:latin typeface="Microsoft Yahei"/>
                  <a:ea typeface="Microsoft Yahei"/>
                  <a:cs typeface="Microsoft Yahei"/>
                  <a:sym typeface="Microsoft Yahei"/>
                </a:rPr>
                <a:t>32 </a:t>
              </a:r>
              <a:r>
                <a:rPr lang="en-US" sz="1333" b="1" dirty="0" err="1">
                  <a:solidFill>
                    <a:srgbClr val="0000FF"/>
                  </a:solidFill>
                  <a:latin typeface="Microsoft Yahei"/>
                  <a:ea typeface="Microsoft Yahei"/>
                  <a:cs typeface="Microsoft Yahei"/>
                  <a:sym typeface="Microsoft Yahei"/>
                </a:rPr>
                <a:t>位二进制数</a:t>
              </a:r>
              <a:endParaRPr dirty="0">
                <a:latin typeface="Microsoft YaHei" panose="020B0503020204020204" pitchFamily="34" charset="-122"/>
                <a:ea typeface="Microsoft YaHei" panose="020B0503020204020204" pitchFamily="34" charset="-122"/>
              </a:endParaRPr>
            </a:p>
          </p:txBody>
        </p:sp>
        <p:sp>
          <p:nvSpPr>
            <p:cNvPr id="1467" name="Google Shape;1467;p38"/>
            <p:cNvSpPr txBox="1"/>
            <p:nvPr/>
          </p:nvSpPr>
          <p:spPr>
            <a:xfrm>
              <a:off x="7456854" y="1101725"/>
              <a:ext cx="2382598" cy="9865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rgbClr val="0000FF"/>
                  </a:solidFill>
                  <a:latin typeface="Microsoft Yahei"/>
                  <a:ea typeface="Microsoft Yahei"/>
                  <a:cs typeface="Microsoft Yahei"/>
                  <a:sym typeface="Microsoft Yahei"/>
                </a:rPr>
                <a:t>等价的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rgbClr val="0000FF"/>
                  </a:solidFill>
                  <a:latin typeface="Microsoft Yahei"/>
                  <a:ea typeface="Microsoft Yahei"/>
                  <a:cs typeface="Microsoft Yahei"/>
                  <a:sym typeface="Microsoft Yahei"/>
                </a:rPr>
                <a:t>点分十进制数</a:t>
              </a:r>
              <a:endParaRPr dirty="0">
                <a:latin typeface="Microsoft YaHei" panose="020B0503020204020204" pitchFamily="34" charset="-122"/>
                <a:ea typeface="Microsoft YaHei" panose="020B0503020204020204" pitchFamily="34" charset="-122"/>
              </a:endParaRPr>
            </a:p>
          </p:txBody>
        </p:sp>
        <p:cxnSp>
          <p:nvCxnSpPr>
            <p:cNvPr id="1468" name="Google Shape;1468;p38"/>
            <p:cNvCxnSpPr/>
            <p:nvPr/>
          </p:nvCxnSpPr>
          <p:spPr>
            <a:xfrm>
              <a:off x="87710" y="2159001"/>
              <a:ext cx="9994673" cy="0"/>
            </a:xfrm>
            <a:prstGeom prst="straightConnector1">
              <a:avLst/>
            </a:prstGeom>
            <a:noFill/>
            <a:ln w="28575" cap="flat" cmpd="sng">
              <a:solidFill>
                <a:schemeClr val="dk1"/>
              </a:solidFill>
              <a:prstDash val="solid"/>
              <a:round/>
              <a:headEnd type="none" w="med" len="med"/>
              <a:tailEnd type="none" w="med" len="med"/>
            </a:ln>
          </p:spPr>
        </p:cxnSp>
        <p:sp>
          <p:nvSpPr>
            <p:cNvPr id="1469" name="Google Shape;1469;p38"/>
            <p:cNvSpPr txBox="1"/>
            <p:nvPr/>
          </p:nvSpPr>
          <p:spPr>
            <a:xfrm>
              <a:off x="-56968" y="2246314"/>
              <a:ext cx="7612232"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CC"/>
                  </a:solidFill>
                  <a:latin typeface="Microsoft Yahei"/>
                  <a:ea typeface="Microsoft Yahei"/>
                  <a:cs typeface="Microsoft Yahei"/>
                  <a:sym typeface="Microsoft Yahei"/>
                </a:rPr>
                <a:t>10000001  00110100  00000110  00000000</a:t>
              </a:r>
              <a:endParaRPr dirty="0">
                <a:latin typeface="Microsoft YaHei" panose="020B0503020204020204" pitchFamily="34" charset="-122"/>
                <a:ea typeface="Microsoft YaHei" panose="020B0503020204020204" pitchFamily="34" charset="-122"/>
              </a:endParaRPr>
            </a:p>
          </p:txBody>
        </p:sp>
        <p:sp>
          <p:nvSpPr>
            <p:cNvPr id="1470" name="Google Shape;1470;p38"/>
            <p:cNvSpPr txBox="1"/>
            <p:nvPr/>
          </p:nvSpPr>
          <p:spPr>
            <a:xfrm>
              <a:off x="7521776" y="2228851"/>
              <a:ext cx="2099406"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129.52.6.0</a:t>
              </a:r>
              <a:endParaRPr dirty="0">
                <a:latin typeface="Microsoft YaHei" panose="020B0503020204020204" pitchFamily="34" charset="-122"/>
                <a:ea typeface="Microsoft YaHei" panose="020B0503020204020204" pitchFamily="34" charset="-122"/>
              </a:endParaRPr>
            </a:p>
          </p:txBody>
        </p:sp>
        <p:sp>
          <p:nvSpPr>
            <p:cNvPr id="1471" name="Google Shape;1471;p38"/>
            <p:cNvSpPr txBox="1"/>
            <p:nvPr/>
          </p:nvSpPr>
          <p:spPr>
            <a:xfrm>
              <a:off x="-56968" y="2968626"/>
              <a:ext cx="7612232"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CC"/>
                  </a:solidFill>
                  <a:latin typeface="Microsoft Yahei"/>
                  <a:ea typeface="Microsoft Yahei"/>
                  <a:cs typeface="Microsoft Yahei"/>
                  <a:sym typeface="Microsoft Yahei"/>
                </a:rPr>
                <a:t>11000000  00000101  00110000  00000011</a:t>
              </a:r>
              <a:endParaRPr dirty="0">
                <a:latin typeface="Microsoft YaHei" panose="020B0503020204020204" pitchFamily="34" charset="-122"/>
                <a:ea typeface="Microsoft YaHei" panose="020B0503020204020204" pitchFamily="34" charset="-122"/>
              </a:endParaRPr>
            </a:p>
          </p:txBody>
        </p:sp>
        <p:sp>
          <p:nvSpPr>
            <p:cNvPr id="1472" name="Google Shape;1472;p38"/>
            <p:cNvSpPr txBox="1"/>
            <p:nvPr/>
          </p:nvSpPr>
          <p:spPr>
            <a:xfrm>
              <a:off x="7521776" y="2951162"/>
              <a:ext cx="2099406"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192.5.48.3</a:t>
              </a:r>
              <a:endParaRPr dirty="0">
                <a:latin typeface="Microsoft YaHei" panose="020B0503020204020204" pitchFamily="34" charset="-122"/>
                <a:ea typeface="Microsoft YaHei" panose="020B0503020204020204" pitchFamily="34" charset="-122"/>
              </a:endParaRPr>
            </a:p>
          </p:txBody>
        </p:sp>
        <p:sp>
          <p:nvSpPr>
            <p:cNvPr id="1473" name="Google Shape;1473;p38"/>
            <p:cNvSpPr txBox="1"/>
            <p:nvPr/>
          </p:nvSpPr>
          <p:spPr>
            <a:xfrm>
              <a:off x="-56968" y="3743326"/>
              <a:ext cx="7612232"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CC"/>
                  </a:solidFill>
                  <a:latin typeface="Microsoft Yahei"/>
                  <a:ea typeface="Microsoft Yahei"/>
                  <a:cs typeface="Microsoft Yahei"/>
                  <a:sym typeface="Microsoft Yahei"/>
                </a:rPr>
                <a:t>00001010  00000010  00000000  00100101</a:t>
              </a:r>
              <a:endParaRPr dirty="0">
                <a:latin typeface="Microsoft YaHei" panose="020B0503020204020204" pitchFamily="34" charset="-122"/>
                <a:ea typeface="Microsoft YaHei" panose="020B0503020204020204" pitchFamily="34" charset="-122"/>
              </a:endParaRPr>
            </a:p>
          </p:txBody>
        </p:sp>
        <p:sp>
          <p:nvSpPr>
            <p:cNvPr id="1474" name="Google Shape;1474;p38"/>
            <p:cNvSpPr txBox="1"/>
            <p:nvPr/>
          </p:nvSpPr>
          <p:spPr>
            <a:xfrm>
              <a:off x="7521776" y="3725861"/>
              <a:ext cx="1891729"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10.2.0.37</a:t>
              </a:r>
              <a:endParaRPr dirty="0">
                <a:latin typeface="Microsoft YaHei" panose="020B0503020204020204" pitchFamily="34" charset="-122"/>
                <a:ea typeface="Microsoft YaHei" panose="020B0503020204020204" pitchFamily="34" charset="-122"/>
              </a:endParaRPr>
            </a:p>
          </p:txBody>
        </p:sp>
        <p:sp>
          <p:nvSpPr>
            <p:cNvPr id="1475" name="Google Shape;1475;p38"/>
            <p:cNvSpPr txBox="1"/>
            <p:nvPr/>
          </p:nvSpPr>
          <p:spPr>
            <a:xfrm>
              <a:off x="-56968" y="4476752"/>
              <a:ext cx="7612232"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CC"/>
                  </a:solidFill>
                  <a:latin typeface="Microsoft Yahei"/>
                  <a:ea typeface="Microsoft Yahei"/>
                  <a:cs typeface="Microsoft Yahei"/>
                  <a:sym typeface="Microsoft Yahei"/>
                </a:rPr>
                <a:t>10000000  00001010  00000010  00000011</a:t>
              </a:r>
              <a:endParaRPr dirty="0">
                <a:latin typeface="Microsoft YaHei" panose="020B0503020204020204" pitchFamily="34" charset="-122"/>
                <a:ea typeface="Microsoft YaHei" panose="020B0503020204020204" pitchFamily="34" charset="-122"/>
              </a:endParaRPr>
            </a:p>
          </p:txBody>
        </p:sp>
        <p:sp>
          <p:nvSpPr>
            <p:cNvPr id="1476" name="Google Shape;1476;p38"/>
            <p:cNvSpPr txBox="1"/>
            <p:nvPr/>
          </p:nvSpPr>
          <p:spPr>
            <a:xfrm>
              <a:off x="7521776" y="4459288"/>
              <a:ext cx="2099406"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128.10.2.3</a:t>
              </a:r>
              <a:endParaRPr dirty="0">
                <a:latin typeface="Microsoft YaHei" panose="020B0503020204020204" pitchFamily="34" charset="-122"/>
                <a:ea typeface="Microsoft YaHei" panose="020B0503020204020204" pitchFamily="34" charset="-122"/>
              </a:endParaRPr>
            </a:p>
          </p:txBody>
        </p:sp>
        <p:sp>
          <p:nvSpPr>
            <p:cNvPr id="1477" name="Google Shape;1477;p38"/>
            <p:cNvSpPr txBox="1"/>
            <p:nvPr/>
          </p:nvSpPr>
          <p:spPr>
            <a:xfrm>
              <a:off x="-56968" y="5197477"/>
              <a:ext cx="7612232"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CC"/>
                  </a:solidFill>
                  <a:latin typeface="Microsoft Yahei"/>
                  <a:ea typeface="Microsoft Yahei"/>
                  <a:cs typeface="Microsoft Yahei"/>
                  <a:sym typeface="Microsoft Yahei"/>
                </a:rPr>
                <a:t>10000000  10000000  11111111  00000000</a:t>
              </a:r>
              <a:endParaRPr dirty="0">
                <a:latin typeface="Microsoft YaHei" panose="020B0503020204020204" pitchFamily="34" charset="-122"/>
                <a:ea typeface="Microsoft YaHei" panose="020B0503020204020204" pitchFamily="34" charset="-122"/>
              </a:endParaRPr>
            </a:p>
          </p:txBody>
        </p:sp>
        <p:sp>
          <p:nvSpPr>
            <p:cNvPr id="1478" name="Google Shape;1478;p38"/>
            <p:cNvSpPr txBox="1"/>
            <p:nvPr/>
          </p:nvSpPr>
          <p:spPr>
            <a:xfrm>
              <a:off x="7521776" y="5180011"/>
              <a:ext cx="2722430" cy="583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dk1"/>
                  </a:solidFill>
                  <a:latin typeface="Microsoft Yahei"/>
                  <a:ea typeface="Microsoft Yahei"/>
                  <a:cs typeface="Microsoft Yahei"/>
                  <a:sym typeface="Microsoft Yahei"/>
                </a:rPr>
                <a:t>128.128.255.0</a:t>
              </a:r>
              <a:endParaRPr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39"/>
          <p:cNvSpPr/>
          <p:nvPr/>
        </p:nvSpPr>
        <p:spPr>
          <a:xfrm>
            <a:off x="464136" y="1684008"/>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84" name="Google Shape;1484;p39"/>
          <p:cNvSpPr/>
          <p:nvPr/>
        </p:nvSpPr>
        <p:spPr>
          <a:xfrm>
            <a:off x="2328442" y="1656332"/>
            <a:ext cx="2978701"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常用的三种类别的</a:t>
            </a:r>
            <a:r>
              <a:rPr lang="en-US" sz="1667" b="1" dirty="0">
                <a:solidFill>
                  <a:schemeClr val="lt1"/>
                </a:solidFill>
                <a:latin typeface="Microsoft Yahei"/>
                <a:ea typeface="Microsoft Yahei"/>
                <a:cs typeface="Microsoft Yahei"/>
                <a:sym typeface="Microsoft Yahei"/>
              </a:rPr>
              <a:t> IP </a:t>
            </a:r>
            <a:r>
              <a:rPr lang="en-US" sz="1667" b="1" dirty="0" err="1">
                <a:solidFill>
                  <a:schemeClr val="lt1"/>
                </a:solidFill>
                <a:latin typeface="Microsoft Yahei"/>
                <a:ea typeface="Microsoft Yahei"/>
                <a:cs typeface="Microsoft Yahei"/>
                <a:sym typeface="Microsoft Yahei"/>
              </a:rPr>
              <a:t>地址</a:t>
            </a:r>
            <a:r>
              <a:rPr lang="en-US" sz="1667"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485" name="Google Shape;1485;p39"/>
          <p:cNvSpPr/>
          <p:nvPr/>
        </p:nvSpPr>
        <p:spPr>
          <a:xfrm>
            <a:off x="2981087" y="2097131"/>
            <a:ext cx="1657826"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a:solidFill>
                  <a:schemeClr val="dk1"/>
                </a:solidFill>
                <a:latin typeface="Microsoft Yahei"/>
                <a:ea typeface="Microsoft Yahei"/>
                <a:cs typeface="Microsoft Yahei"/>
                <a:sym typeface="Microsoft Yahei"/>
              </a:rPr>
              <a:t>IP </a:t>
            </a:r>
            <a:r>
              <a:rPr lang="en-US" sz="1333" b="1" dirty="0" err="1">
                <a:solidFill>
                  <a:schemeClr val="dk1"/>
                </a:solidFill>
                <a:latin typeface="Microsoft Yahei"/>
                <a:ea typeface="Microsoft Yahei"/>
                <a:cs typeface="Microsoft Yahei"/>
                <a:sym typeface="Microsoft Yahei"/>
              </a:rPr>
              <a:t>地址的指派范围</a:t>
            </a:r>
            <a:r>
              <a:rPr lang="en-US" sz="1333"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aphicFrame>
        <p:nvGraphicFramePr>
          <p:cNvPr id="1486" name="Google Shape;1486;p39"/>
          <p:cNvGraphicFramePr/>
          <p:nvPr/>
        </p:nvGraphicFramePr>
        <p:xfrm>
          <a:off x="464136" y="2386804"/>
          <a:ext cx="6707300" cy="1403525"/>
        </p:xfrm>
        <a:graphic>
          <a:graphicData uri="http://schemas.openxmlformats.org/drawingml/2006/table">
            <a:tbl>
              <a:tblPr>
                <a:noFill/>
                <a:tableStyleId>{77A947B8-146A-4478-9FE7-B388E1912B09}</a:tableStyleId>
              </a:tblPr>
              <a:tblGrid>
                <a:gridCol w="573925">
                  <a:extLst>
                    <a:ext uri="{9D8B030D-6E8A-4147-A177-3AD203B41FA5}">
                      <a16:colId xmlns:a16="http://schemas.microsoft.com/office/drawing/2014/main" val="20000"/>
                    </a:ext>
                  </a:extLst>
                </a:gridCol>
                <a:gridCol w="2109000">
                  <a:extLst>
                    <a:ext uri="{9D8B030D-6E8A-4147-A177-3AD203B41FA5}">
                      <a16:colId xmlns:a16="http://schemas.microsoft.com/office/drawing/2014/main" val="20001"/>
                    </a:ext>
                  </a:extLst>
                </a:gridCol>
                <a:gridCol w="1186675">
                  <a:extLst>
                    <a:ext uri="{9D8B030D-6E8A-4147-A177-3AD203B41FA5}">
                      <a16:colId xmlns:a16="http://schemas.microsoft.com/office/drawing/2014/main" val="20002"/>
                    </a:ext>
                  </a:extLst>
                </a:gridCol>
                <a:gridCol w="1393050">
                  <a:extLst>
                    <a:ext uri="{9D8B030D-6E8A-4147-A177-3AD203B41FA5}">
                      <a16:colId xmlns:a16="http://schemas.microsoft.com/office/drawing/2014/main" val="20003"/>
                    </a:ext>
                  </a:extLst>
                </a:gridCol>
                <a:gridCol w="1444650">
                  <a:extLst>
                    <a:ext uri="{9D8B030D-6E8A-4147-A177-3AD203B41FA5}">
                      <a16:colId xmlns:a16="http://schemas.microsoft.com/office/drawing/2014/main" val="20004"/>
                    </a:ext>
                  </a:extLst>
                </a:gridCol>
              </a:tblGrid>
              <a:tr h="523025">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网络</a:t>
                      </a:r>
                      <a:endParaRPr b="0" i="0" dirty="0">
                        <a:latin typeface="Microsoft YaHei" panose="020B0503020204020204" pitchFamily="34" charset="-122"/>
                        <a:ea typeface="Microsoft YaHei" panose="020B0503020204020204" pitchFamily="34" charset="-122"/>
                      </a:endParaRPr>
                    </a:p>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类别</a:t>
                      </a:r>
                      <a:endParaRPr dirty="0"/>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最大可指派</a:t>
                      </a:r>
                      <a:endParaRPr sz="1200" b="1" u="none" strike="noStrike" cap="none" dirty="0">
                        <a:solidFill>
                          <a:schemeClr val="lt1"/>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的网络数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第一个可指派的</a:t>
                      </a:r>
                      <a:endParaRPr sz="1200" b="1" u="none" strike="noStrike" cap="none" dirty="0">
                        <a:solidFill>
                          <a:schemeClr val="lt1"/>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网络号</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最后一个可指派的</a:t>
                      </a:r>
                      <a:endParaRPr sz="1200" b="1" u="none" strike="noStrike" cap="none" dirty="0">
                        <a:solidFill>
                          <a:schemeClr val="lt1"/>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网络号</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每个网络中</a:t>
                      </a:r>
                      <a:endParaRPr sz="1200" b="1" u="none" strike="noStrike" cap="none" dirty="0">
                        <a:solidFill>
                          <a:schemeClr val="lt1"/>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最大主机数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293500">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A</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126 (2</a:t>
                      </a:r>
                      <a:r>
                        <a:rPr lang="en-US" sz="1200" b="1" u="none" strike="noStrike" cap="none" baseline="30000">
                          <a:solidFill>
                            <a:schemeClr val="dk1"/>
                          </a:solidFill>
                          <a:latin typeface="Microsoft Yahei"/>
                          <a:ea typeface="Microsoft Yahei"/>
                          <a:cs typeface="Microsoft Yahei"/>
                          <a:sym typeface="Microsoft Yahei"/>
                        </a:rPr>
                        <a:t>7</a:t>
                      </a:r>
                      <a:r>
                        <a:rPr lang="en-US" sz="1200" b="1" u="none" strike="noStrike" cap="none">
                          <a:solidFill>
                            <a:schemeClr val="dk1"/>
                          </a:solidFill>
                          <a:latin typeface="Microsoft Yahei"/>
                          <a:ea typeface="Microsoft Yahei"/>
                          <a:cs typeface="Microsoft Yahei"/>
                          <a:sym typeface="Microsoft Yahei"/>
                        </a:rPr>
                        <a:t> – 2)</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126</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16777214</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3500">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B</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16383 (2</a:t>
                      </a:r>
                      <a:r>
                        <a:rPr lang="en-US" sz="1200" b="1" u="none" strike="noStrike" cap="none" baseline="30000">
                          <a:solidFill>
                            <a:schemeClr val="dk1"/>
                          </a:solidFill>
                          <a:latin typeface="Microsoft Yahei"/>
                          <a:ea typeface="Microsoft Yahei"/>
                          <a:cs typeface="Microsoft Yahei"/>
                          <a:sym typeface="Microsoft Yahei"/>
                        </a:rPr>
                        <a:t>14</a:t>
                      </a:r>
                      <a:r>
                        <a:rPr lang="en-US" sz="1200" b="1" u="none" strike="noStrike" cap="none">
                          <a:solidFill>
                            <a:schemeClr val="dk1"/>
                          </a:solidFill>
                          <a:latin typeface="Microsoft Yahei"/>
                          <a:ea typeface="Microsoft Yahei"/>
                          <a:cs typeface="Microsoft Yahei"/>
                          <a:sym typeface="Microsoft Yahei"/>
                        </a:rPr>
                        <a:t> – 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128.1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191.255</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65534</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293500">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C</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2097151 (2</a:t>
                      </a:r>
                      <a:r>
                        <a:rPr lang="en-US" sz="1200" b="1" u="none" strike="noStrike" cap="none" baseline="30000">
                          <a:solidFill>
                            <a:schemeClr val="dk1"/>
                          </a:solidFill>
                          <a:latin typeface="Microsoft Yahei"/>
                          <a:ea typeface="Microsoft Yahei"/>
                          <a:cs typeface="Microsoft Yahei"/>
                          <a:sym typeface="Microsoft Yahei"/>
                        </a:rPr>
                        <a:t>21</a:t>
                      </a:r>
                      <a:r>
                        <a:rPr lang="en-US" sz="1200" b="1" u="none" strike="noStrike" cap="none">
                          <a:solidFill>
                            <a:schemeClr val="dk1"/>
                          </a:solidFill>
                          <a:latin typeface="Microsoft Yahei"/>
                          <a:ea typeface="Microsoft Yahei"/>
                          <a:cs typeface="Microsoft Yahei"/>
                          <a:sym typeface="Microsoft Yahei"/>
                        </a:rPr>
                        <a:t> – 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192.0.1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223.255.255</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254</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40"/>
          <p:cNvSpPr/>
          <p:nvPr/>
        </p:nvSpPr>
        <p:spPr>
          <a:xfrm>
            <a:off x="454287" y="1424469"/>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92" name="Google Shape;1492;p40"/>
          <p:cNvSpPr/>
          <p:nvPr/>
        </p:nvSpPr>
        <p:spPr>
          <a:xfrm>
            <a:off x="513405" y="1390148"/>
            <a:ext cx="287129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一般不使用的特殊的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graphicFrame>
        <p:nvGraphicFramePr>
          <p:cNvPr id="1493" name="Google Shape;1493;p40"/>
          <p:cNvGraphicFramePr/>
          <p:nvPr/>
        </p:nvGraphicFramePr>
        <p:xfrm>
          <a:off x="454287" y="1838507"/>
          <a:ext cx="6711450" cy="2368875"/>
        </p:xfrm>
        <a:graphic>
          <a:graphicData uri="http://schemas.openxmlformats.org/drawingml/2006/table">
            <a:tbl>
              <a:tblPr>
                <a:noFill/>
                <a:tableStyleId>{77A947B8-146A-4478-9FE7-B388E1912B09}</a:tableStyleId>
              </a:tblPr>
              <a:tblGrid>
                <a:gridCol w="792700">
                  <a:extLst>
                    <a:ext uri="{9D8B030D-6E8A-4147-A177-3AD203B41FA5}">
                      <a16:colId xmlns:a16="http://schemas.microsoft.com/office/drawing/2014/main" val="20000"/>
                    </a:ext>
                  </a:extLst>
                </a:gridCol>
                <a:gridCol w="1268300">
                  <a:extLst>
                    <a:ext uri="{9D8B030D-6E8A-4147-A177-3AD203B41FA5}">
                      <a16:colId xmlns:a16="http://schemas.microsoft.com/office/drawing/2014/main" val="20001"/>
                    </a:ext>
                  </a:extLst>
                </a:gridCol>
                <a:gridCol w="951225">
                  <a:extLst>
                    <a:ext uri="{9D8B030D-6E8A-4147-A177-3AD203B41FA5}">
                      <a16:colId xmlns:a16="http://schemas.microsoft.com/office/drawing/2014/main" val="20002"/>
                    </a:ext>
                  </a:extLst>
                </a:gridCol>
                <a:gridCol w="1056925">
                  <a:extLst>
                    <a:ext uri="{9D8B030D-6E8A-4147-A177-3AD203B41FA5}">
                      <a16:colId xmlns:a16="http://schemas.microsoft.com/office/drawing/2014/main" val="20003"/>
                    </a:ext>
                  </a:extLst>
                </a:gridCol>
                <a:gridCol w="2642300">
                  <a:extLst>
                    <a:ext uri="{9D8B030D-6E8A-4147-A177-3AD203B41FA5}">
                      <a16:colId xmlns:a16="http://schemas.microsoft.com/office/drawing/2014/main" val="20004"/>
                    </a:ext>
                  </a:extLst>
                </a:gridCol>
              </a:tblGrid>
              <a:tr h="535675">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网络号</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主机号</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源地址</a:t>
                      </a:r>
                      <a:endParaRPr sz="1200" b="1" u="none" strike="noStrike" cap="none" dirty="0">
                        <a:solidFill>
                          <a:schemeClr val="lt1"/>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使用</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目的地址</a:t>
                      </a:r>
                      <a:endParaRPr sz="1200" b="1" u="none" strike="noStrike" cap="none" dirty="0">
                        <a:solidFill>
                          <a:schemeClr val="lt1"/>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使用</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代表的意思</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400000">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可以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不可</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在本网络上的本主机（见</a:t>
                      </a:r>
                      <a:r>
                        <a:rPr lang="en-US" sz="1200" b="1" u="none" strike="noStrike" cap="none" dirty="0">
                          <a:solidFill>
                            <a:schemeClr val="dk1"/>
                          </a:solidFill>
                          <a:latin typeface="Microsoft Yahei"/>
                          <a:ea typeface="Microsoft Yahei"/>
                          <a:cs typeface="Microsoft Yahei"/>
                          <a:sym typeface="Microsoft Yahei"/>
                        </a:rPr>
                        <a:t> 6.6 </a:t>
                      </a:r>
                      <a:r>
                        <a:rPr lang="en-US" sz="1200" b="1" u="none" strike="noStrike" cap="none" dirty="0" err="1">
                          <a:solidFill>
                            <a:schemeClr val="dk1"/>
                          </a:solidFill>
                          <a:latin typeface="Microsoft Yahei"/>
                          <a:ea typeface="Microsoft Yahei"/>
                          <a:cs typeface="Microsoft Yahei"/>
                          <a:sym typeface="Microsoft Yahei"/>
                        </a:rPr>
                        <a:t>节</a:t>
                      </a:r>
                      <a:r>
                        <a:rPr lang="en-US" sz="1200" b="1" u="none" strike="noStrike" cap="none" dirty="0">
                          <a:solidFill>
                            <a:schemeClr val="dk1"/>
                          </a:solidFill>
                          <a:latin typeface="Microsoft Yahei"/>
                          <a:ea typeface="Microsoft Yahei"/>
                          <a:cs typeface="Microsoft Yahei"/>
                          <a:sym typeface="Microsoft Yahei"/>
                        </a:rPr>
                        <a:t> DHCP </a:t>
                      </a:r>
                      <a:r>
                        <a:rPr lang="en-US" sz="1200" b="1" u="none" strike="noStrike" cap="none" dirty="0" err="1">
                          <a:solidFill>
                            <a:schemeClr val="dk1"/>
                          </a:solidFill>
                          <a:latin typeface="Microsoft Yahei"/>
                          <a:ea typeface="Microsoft Yahei"/>
                          <a:cs typeface="Microsoft Yahei"/>
                          <a:sym typeface="Microsoft Yahei"/>
                        </a:rPr>
                        <a:t>协议</a:t>
                      </a:r>
                      <a:r>
                        <a:rPr lang="en-US" sz="1200" b="1" u="none" strike="noStrike" cap="none" dirty="0">
                          <a:solidFill>
                            <a:schemeClr val="dk1"/>
                          </a:solidFill>
                          <a:latin typeface="Microsoft Yahei"/>
                          <a:ea typeface="Microsoft Yahei"/>
                          <a:cs typeface="Microsoft Yahei"/>
                          <a:sym typeface="Microsoft Yahei"/>
                        </a:rPr>
                        <a:t>）</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16600">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host-id</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可以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不可</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l"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在本网络上的某台主机 host-id</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400000">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全 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全 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不可</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可以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只在本网络上进行广播（各路由器均不转发</a:t>
                      </a:r>
                      <a:r>
                        <a:rPr lang="en-US" sz="1200" b="1" u="none" strike="noStrike" cap="none" dirty="0">
                          <a:solidFill>
                            <a:schemeClr val="dk1"/>
                          </a:solidFill>
                          <a:latin typeface="Microsoft Yahei"/>
                          <a:ea typeface="Microsoft Yahei"/>
                          <a:cs typeface="Microsoft Yahei"/>
                          <a:sym typeface="Microsoft Yahei"/>
                        </a:rPr>
                        <a:t>）</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16600">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net-id</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全 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不可</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可以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l"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对</a:t>
                      </a:r>
                      <a:r>
                        <a:rPr lang="en-US" sz="1200" b="1" u="none" strike="noStrike" cap="none" dirty="0">
                          <a:solidFill>
                            <a:schemeClr val="dk1"/>
                          </a:solidFill>
                          <a:latin typeface="Microsoft Yahei"/>
                          <a:ea typeface="Microsoft Yahei"/>
                          <a:cs typeface="Microsoft Yahei"/>
                          <a:sym typeface="Microsoft Yahei"/>
                        </a:rPr>
                        <a:t> net-id </a:t>
                      </a:r>
                      <a:r>
                        <a:rPr lang="en-US" sz="1200" b="1" u="none" strike="noStrike" cap="none" dirty="0" err="1">
                          <a:solidFill>
                            <a:schemeClr val="dk1"/>
                          </a:solidFill>
                          <a:latin typeface="Microsoft Yahei"/>
                          <a:ea typeface="Microsoft Yahei"/>
                          <a:cs typeface="Microsoft Yahei"/>
                          <a:sym typeface="Microsoft Yahei"/>
                        </a:rPr>
                        <a:t>上的所有主机进行广播</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r h="400000">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127</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非全</a:t>
                      </a:r>
                      <a:r>
                        <a:rPr lang="en-US" sz="1200" b="1" u="none" strike="noStrike" cap="none" dirty="0">
                          <a:solidFill>
                            <a:schemeClr val="dk1"/>
                          </a:solidFill>
                          <a:latin typeface="Microsoft Yahei"/>
                          <a:ea typeface="Microsoft Yahei"/>
                          <a:cs typeface="Microsoft Yahei"/>
                          <a:sym typeface="Microsoft Yahei"/>
                        </a:rPr>
                        <a:t> 0 </a:t>
                      </a:r>
                      <a:r>
                        <a:rPr lang="en-US" sz="1200" b="1" u="none" strike="noStrike" cap="none" dirty="0" err="1">
                          <a:solidFill>
                            <a:schemeClr val="dk1"/>
                          </a:solidFill>
                          <a:latin typeface="Microsoft Yahei"/>
                          <a:ea typeface="Microsoft Yahei"/>
                          <a:cs typeface="Microsoft Yahei"/>
                          <a:sym typeface="Microsoft Yahei"/>
                        </a:rPr>
                        <a:t>或全</a:t>
                      </a:r>
                      <a:r>
                        <a:rPr lang="en-US" sz="1200" b="1" u="none" strike="noStrike" cap="none" dirty="0">
                          <a:solidFill>
                            <a:schemeClr val="dk1"/>
                          </a:solidFill>
                          <a:latin typeface="Microsoft Yahei"/>
                          <a:ea typeface="Microsoft Yahei"/>
                          <a:cs typeface="Microsoft Yahei"/>
                          <a:sym typeface="Microsoft Yahei"/>
                        </a:rPr>
                        <a:t> 1 </a:t>
                      </a:r>
                      <a:r>
                        <a:rPr lang="en-US" sz="1200" b="1" u="none" strike="noStrike" cap="none" dirty="0" err="1">
                          <a:solidFill>
                            <a:schemeClr val="dk1"/>
                          </a:solidFill>
                          <a:latin typeface="Microsoft Yahei"/>
                          <a:ea typeface="Microsoft Yahei"/>
                          <a:cs typeface="Microsoft Yahei"/>
                          <a:sym typeface="Microsoft Yahei"/>
                        </a:rPr>
                        <a:t>的任何数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可以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可以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用于本地软件环回测试</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p14="http://schemas.microsoft.com/office/powerpoint/2010/main" Requires="p14">
          <p:contentPart p14:bwMode="auto" r:id="rId3">
            <p14:nvContentPartPr>
              <p14:cNvPr id="6" name="墨迹 5">
                <a:extLst>
                  <a:ext uri="{FF2B5EF4-FFF2-40B4-BE49-F238E27FC236}">
                    <a16:creationId xmlns:a16="http://schemas.microsoft.com/office/drawing/2014/main" id="{3F6E9A4D-EBDD-26F2-C4E9-C27D48512607}"/>
                  </a:ext>
                </a:extLst>
              </p14:cNvPr>
              <p14:cNvContentPartPr/>
              <p14:nvPr/>
            </p14:nvContentPartPr>
            <p14:xfrm>
              <a:off x="3518087" y="1359697"/>
              <a:ext cx="496440" cy="351360"/>
            </p14:xfrm>
          </p:contentPart>
        </mc:Choice>
        <mc:Fallback>
          <p:pic>
            <p:nvPicPr>
              <p:cNvPr id="6" name="墨迹 5">
                <a:extLst>
                  <a:ext uri="{FF2B5EF4-FFF2-40B4-BE49-F238E27FC236}">
                    <a16:creationId xmlns:a16="http://schemas.microsoft.com/office/drawing/2014/main" id="{3F6E9A4D-EBDD-26F2-C4E9-C27D48512607}"/>
                  </a:ext>
                </a:extLst>
              </p:cNvPr>
              <p:cNvPicPr/>
              <p:nvPr/>
            </p:nvPicPr>
            <p:blipFill>
              <a:blip r:embed="rId4"/>
              <a:stretch>
                <a:fillRect/>
              </a:stretch>
            </p:blipFill>
            <p:spPr>
              <a:xfrm>
                <a:off x="3507279" y="1349257"/>
                <a:ext cx="517695"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墨迹 9">
                <a:extLst>
                  <a:ext uri="{FF2B5EF4-FFF2-40B4-BE49-F238E27FC236}">
                    <a16:creationId xmlns:a16="http://schemas.microsoft.com/office/drawing/2014/main" id="{A7AB260B-359D-443F-F218-2426A09D3F27}"/>
                  </a:ext>
                </a:extLst>
              </p14:cNvPr>
              <p14:cNvContentPartPr/>
              <p14:nvPr/>
            </p14:nvContentPartPr>
            <p14:xfrm>
              <a:off x="4332767" y="1220377"/>
              <a:ext cx="792000" cy="367200"/>
            </p14:xfrm>
          </p:contentPart>
        </mc:Choice>
        <mc:Fallback>
          <p:pic>
            <p:nvPicPr>
              <p:cNvPr id="10" name="墨迹 9">
                <a:extLst>
                  <a:ext uri="{FF2B5EF4-FFF2-40B4-BE49-F238E27FC236}">
                    <a16:creationId xmlns:a16="http://schemas.microsoft.com/office/drawing/2014/main" id="{A7AB260B-359D-443F-F218-2426A09D3F27}"/>
                  </a:ext>
                </a:extLst>
              </p:cNvPr>
              <p:cNvPicPr/>
              <p:nvPr/>
            </p:nvPicPr>
            <p:blipFill>
              <a:blip r:embed="rId6"/>
              <a:stretch>
                <a:fillRect/>
              </a:stretch>
            </p:blipFill>
            <p:spPr>
              <a:xfrm>
                <a:off x="4322327" y="1209927"/>
                <a:ext cx="813240" cy="38846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墨迹 10">
                <a:extLst>
                  <a:ext uri="{FF2B5EF4-FFF2-40B4-BE49-F238E27FC236}">
                    <a16:creationId xmlns:a16="http://schemas.microsoft.com/office/drawing/2014/main" id="{8DCAD467-E8B7-87BE-4DBA-BAA691FAA74B}"/>
                  </a:ext>
                </a:extLst>
              </p14:cNvPr>
              <p14:cNvContentPartPr/>
              <p14:nvPr/>
            </p14:nvContentPartPr>
            <p14:xfrm>
              <a:off x="4422767" y="797017"/>
              <a:ext cx="151200" cy="249840"/>
            </p14:xfrm>
          </p:contentPart>
        </mc:Choice>
        <mc:Fallback>
          <p:pic>
            <p:nvPicPr>
              <p:cNvPr id="11" name="墨迹 10">
                <a:extLst>
                  <a:ext uri="{FF2B5EF4-FFF2-40B4-BE49-F238E27FC236}">
                    <a16:creationId xmlns:a16="http://schemas.microsoft.com/office/drawing/2014/main" id="{8DCAD467-E8B7-87BE-4DBA-BAA691FAA74B}"/>
                  </a:ext>
                </a:extLst>
              </p:cNvPr>
              <p:cNvPicPr/>
              <p:nvPr/>
            </p:nvPicPr>
            <p:blipFill>
              <a:blip r:embed="rId8"/>
              <a:stretch>
                <a:fillRect/>
              </a:stretch>
            </p:blipFill>
            <p:spPr>
              <a:xfrm>
                <a:off x="4411967" y="786577"/>
                <a:ext cx="1724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墨迹 11">
                <a:extLst>
                  <a:ext uri="{FF2B5EF4-FFF2-40B4-BE49-F238E27FC236}">
                    <a16:creationId xmlns:a16="http://schemas.microsoft.com/office/drawing/2014/main" id="{04A24837-ADBC-4414-0701-55F7A29B512B}"/>
                  </a:ext>
                </a:extLst>
              </p14:cNvPr>
              <p14:cNvContentPartPr/>
              <p14:nvPr/>
            </p14:nvContentPartPr>
            <p14:xfrm>
              <a:off x="4602407" y="889897"/>
              <a:ext cx="244080" cy="133560"/>
            </p14:xfrm>
          </p:contentPart>
        </mc:Choice>
        <mc:Fallback>
          <p:pic>
            <p:nvPicPr>
              <p:cNvPr id="12" name="墨迹 11">
                <a:extLst>
                  <a:ext uri="{FF2B5EF4-FFF2-40B4-BE49-F238E27FC236}">
                    <a16:creationId xmlns:a16="http://schemas.microsoft.com/office/drawing/2014/main" id="{04A24837-ADBC-4414-0701-55F7A29B512B}"/>
                  </a:ext>
                </a:extLst>
              </p:cNvPr>
              <p:cNvPicPr/>
              <p:nvPr/>
            </p:nvPicPr>
            <p:blipFill>
              <a:blip r:embed="rId10"/>
              <a:stretch>
                <a:fillRect/>
              </a:stretch>
            </p:blipFill>
            <p:spPr>
              <a:xfrm>
                <a:off x="4591967" y="879457"/>
                <a:ext cx="265320" cy="15480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41"/>
          <p:cNvSpPr/>
          <p:nvPr/>
        </p:nvSpPr>
        <p:spPr>
          <a:xfrm>
            <a:off x="454287" y="1462496"/>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99" name="Google Shape;1499;p41"/>
          <p:cNvSpPr/>
          <p:nvPr/>
        </p:nvSpPr>
        <p:spPr>
          <a:xfrm>
            <a:off x="513404" y="1420848"/>
            <a:ext cx="238078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地址的一些重要特点</a:t>
            </a:r>
            <a:endParaRPr dirty="0">
              <a:latin typeface="Microsoft YaHei" panose="020B0503020204020204" pitchFamily="34" charset="-122"/>
              <a:ea typeface="Microsoft YaHei" panose="020B0503020204020204" pitchFamily="34" charset="-122"/>
            </a:endParaRPr>
          </a:p>
        </p:txBody>
      </p:sp>
      <p:sp>
        <p:nvSpPr>
          <p:cNvPr id="1500" name="Google Shape;1500;p41"/>
          <p:cNvSpPr/>
          <p:nvPr/>
        </p:nvSpPr>
        <p:spPr>
          <a:xfrm>
            <a:off x="454287" y="1792836"/>
            <a:ext cx="6711427" cy="3055540"/>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(1) IP </a:t>
            </a:r>
            <a:r>
              <a:rPr lang="en-US" sz="1667" b="1" dirty="0" err="1">
                <a:solidFill>
                  <a:srgbClr val="0000FF"/>
                </a:solidFill>
                <a:latin typeface="Microsoft Yahei"/>
                <a:ea typeface="Microsoft Yahei"/>
                <a:cs typeface="Microsoft Yahei"/>
                <a:sym typeface="Microsoft Yahei"/>
              </a:rPr>
              <a:t>地址是一种分等级的地址结构</a:t>
            </a:r>
            <a:r>
              <a:rPr lang="en-US" sz="1667" b="1" dirty="0" err="1">
                <a:solidFill>
                  <a:schemeClr val="dk1"/>
                </a:solidFill>
                <a:latin typeface="Microsoft Yahei"/>
                <a:ea typeface="Microsoft Yahei"/>
                <a:cs typeface="Microsoft Yahei"/>
                <a:sym typeface="Microsoft Yahei"/>
              </a:rPr>
              <a:t>。分两个等级的好处是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3399FF"/>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第一，</a:t>
            </a:r>
            <a:r>
              <a:rPr lang="en-US" sz="1667" b="1" dirty="0" err="1">
                <a:solidFill>
                  <a:schemeClr val="dk1"/>
                </a:solidFill>
                <a:latin typeface="Microsoft Yahei"/>
                <a:ea typeface="Microsoft Yahei"/>
                <a:cs typeface="Microsoft Yahei"/>
                <a:sym typeface="Microsoft Yahei"/>
              </a:rPr>
              <a:t>IP</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地址管理机构在分配</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地址时只分配网络号，而剩下的主机号则由得到该网络号的单位自行分配。这样就方便了</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地址的管理</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3399FF"/>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第二，</a:t>
            </a:r>
            <a:r>
              <a:rPr lang="en-US" sz="1667" b="1" dirty="0" err="1">
                <a:solidFill>
                  <a:schemeClr val="dk1"/>
                </a:solidFill>
                <a:latin typeface="Microsoft Yahei"/>
                <a:ea typeface="Microsoft Yahei"/>
                <a:cs typeface="Microsoft Yahei"/>
                <a:sym typeface="Microsoft Yahei"/>
              </a:rPr>
              <a:t>路由器仅根据目的主机所连接的网络号来转发分组（而不考虑目的主机号</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这样就可以使路由表中的项目数大幅度减少，从而减小了路由表所占的存储空间</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42"/>
          <p:cNvSpPr/>
          <p:nvPr/>
        </p:nvSpPr>
        <p:spPr>
          <a:xfrm>
            <a:off x="454287" y="1445450"/>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506" name="Google Shape;1506;p42"/>
          <p:cNvSpPr/>
          <p:nvPr/>
        </p:nvSpPr>
        <p:spPr>
          <a:xfrm>
            <a:off x="513404" y="1403802"/>
            <a:ext cx="238078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地址的一些重要特点</a:t>
            </a:r>
            <a:endParaRPr dirty="0">
              <a:latin typeface="Microsoft YaHei" panose="020B0503020204020204" pitchFamily="34" charset="-122"/>
              <a:ea typeface="Microsoft YaHei" panose="020B0503020204020204" pitchFamily="34" charset="-122"/>
            </a:endParaRPr>
          </a:p>
        </p:txBody>
      </p:sp>
      <p:sp>
        <p:nvSpPr>
          <p:cNvPr id="1507" name="Google Shape;1507;p42"/>
          <p:cNvSpPr/>
          <p:nvPr/>
        </p:nvSpPr>
        <p:spPr>
          <a:xfrm>
            <a:off x="454287" y="1775791"/>
            <a:ext cx="6690406" cy="3055540"/>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(2) </a:t>
            </a:r>
            <a:r>
              <a:rPr lang="en-US" sz="1667" b="1" dirty="0" err="1">
                <a:solidFill>
                  <a:srgbClr val="0000FF"/>
                </a:solidFill>
                <a:latin typeface="Microsoft Yahei"/>
                <a:ea typeface="Microsoft Yahei"/>
                <a:cs typeface="Microsoft Yahei"/>
                <a:sym typeface="Microsoft Yahei"/>
              </a:rPr>
              <a:t>实际上</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地址是标志一个主机（或路由器）和一条链路的接口</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3399FF"/>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当一个主机同时连接到两个网络上时，该主机就必须同时具有两个相应的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地址，其网络号</a:t>
            </a:r>
            <a:r>
              <a:rPr lang="en-US" sz="1667" b="1" dirty="0">
                <a:solidFill>
                  <a:schemeClr val="dk1"/>
                </a:solidFill>
                <a:latin typeface="Microsoft Yahei"/>
                <a:ea typeface="Microsoft Yahei"/>
                <a:cs typeface="Microsoft Yahei"/>
                <a:sym typeface="Microsoft Yahei"/>
              </a:rPr>
              <a:t> net-id </a:t>
            </a:r>
            <a:r>
              <a:rPr lang="en-US" sz="1667" b="1" dirty="0" err="1">
                <a:solidFill>
                  <a:schemeClr val="dk1"/>
                </a:solidFill>
                <a:latin typeface="Microsoft Yahei"/>
                <a:ea typeface="Microsoft Yahei"/>
                <a:cs typeface="Microsoft Yahei"/>
                <a:sym typeface="Microsoft Yahei"/>
              </a:rPr>
              <a:t>必须是不同的。这种主机称为</a:t>
            </a:r>
            <a:r>
              <a:rPr lang="en-US" sz="1667" b="1" dirty="0" err="1">
                <a:solidFill>
                  <a:srgbClr val="0000FF"/>
                </a:solidFill>
                <a:latin typeface="Microsoft Yahei"/>
                <a:ea typeface="Microsoft Yahei"/>
                <a:cs typeface="Microsoft Yahei"/>
                <a:sym typeface="Microsoft Yahei"/>
              </a:rPr>
              <a:t>多归属主机</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(multihomed host)。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3399FF"/>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由于一个路由器至少应当连接到两个网络（这样它才能将</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数据报从一个网络转发到另一个网络</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因此</a:t>
            </a:r>
            <a:r>
              <a:rPr lang="en-US" sz="1667" b="1" dirty="0" err="1">
                <a:solidFill>
                  <a:srgbClr val="0000FF"/>
                </a:solidFill>
                <a:latin typeface="Microsoft Yahei"/>
                <a:ea typeface="Microsoft Yahei"/>
                <a:cs typeface="Microsoft Yahei"/>
                <a:sym typeface="Microsoft Yahei"/>
              </a:rPr>
              <a:t>一个路由器至少应当有两个不同的</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地址</a:t>
            </a:r>
            <a:r>
              <a:rPr lang="en-US" sz="1667" b="1" dirty="0">
                <a:solidFill>
                  <a:srgbClr val="0000FF"/>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43"/>
          <p:cNvSpPr/>
          <p:nvPr/>
        </p:nvSpPr>
        <p:spPr>
          <a:xfrm>
            <a:off x="454287" y="1884683"/>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513" name="Google Shape;1513;p43"/>
          <p:cNvSpPr/>
          <p:nvPr/>
        </p:nvSpPr>
        <p:spPr>
          <a:xfrm>
            <a:off x="513404" y="1843036"/>
            <a:ext cx="238078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地址的一些重要特点</a:t>
            </a:r>
            <a:endParaRPr dirty="0">
              <a:latin typeface="Microsoft YaHei" panose="020B0503020204020204" pitchFamily="34" charset="-122"/>
              <a:ea typeface="Microsoft YaHei" panose="020B0503020204020204" pitchFamily="34" charset="-122"/>
            </a:endParaRPr>
          </a:p>
        </p:txBody>
      </p:sp>
      <p:sp>
        <p:nvSpPr>
          <p:cNvPr id="1514" name="Google Shape;1514;p43"/>
          <p:cNvSpPr/>
          <p:nvPr/>
        </p:nvSpPr>
        <p:spPr>
          <a:xfrm>
            <a:off x="454287" y="2215024"/>
            <a:ext cx="6690406" cy="1785577"/>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(3) </a:t>
            </a:r>
            <a:r>
              <a:rPr lang="en-US" sz="1667" b="1" dirty="0" err="1">
                <a:solidFill>
                  <a:srgbClr val="0000FF"/>
                </a:solidFill>
                <a:latin typeface="Microsoft Yahei"/>
                <a:ea typeface="Microsoft Yahei"/>
                <a:cs typeface="Microsoft Yahei"/>
                <a:sym typeface="Microsoft Yahei"/>
              </a:rPr>
              <a:t>用转发器或网桥连接起来的若干个局域网</a:t>
            </a:r>
            <a:r>
              <a:rPr lang="en-US" sz="1667" b="1" dirty="0" err="1">
                <a:solidFill>
                  <a:srgbClr val="CC00CC"/>
                </a:solidFill>
                <a:latin typeface="Microsoft Yahei"/>
                <a:ea typeface="Microsoft Yahei"/>
                <a:cs typeface="Microsoft Yahei"/>
                <a:sym typeface="Microsoft Yahei"/>
              </a:rPr>
              <a:t>仍为一个网络，因此这些局域网都具有同样的网络号</a:t>
            </a:r>
            <a:r>
              <a:rPr lang="en-US" sz="1667" b="1" dirty="0">
                <a:solidFill>
                  <a:srgbClr val="CC00CC"/>
                </a:solidFill>
                <a:latin typeface="Microsoft Yahei"/>
                <a:ea typeface="Microsoft Yahei"/>
                <a:cs typeface="Microsoft Yahei"/>
                <a:sym typeface="Microsoft Yahei"/>
              </a:rPr>
              <a:t> net-id。</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(4) </a:t>
            </a:r>
            <a:r>
              <a:rPr lang="en-US" sz="1667" b="1" dirty="0" err="1">
                <a:solidFill>
                  <a:srgbClr val="0000FF"/>
                </a:solidFill>
                <a:latin typeface="Microsoft Yahei"/>
                <a:ea typeface="Microsoft Yahei"/>
                <a:cs typeface="Microsoft Yahei"/>
                <a:sym typeface="Microsoft Yahei"/>
              </a:rPr>
              <a:t>所有分配到网络号</a:t>
            </a:r>
            <a:r>
              <a:rPr lang="en-US" sz="1667" b="1" dirty="0">
                <a:solidFill>
                  <a:srgbClr val="0000FF"/>
                </a:solidFill>
                <a:latin typeface="Microsoft Yahei"/>
                <a:ea typeface="Microsoft Yahei"/>
                <a:cs typeface="Microsoft Yahei"/>
                <a:sym typeface="Microsoft Yahei"/>
              </a:rPr>
              <a:t> net-id </a:t>
            </a:r>
            <a:r>
              <a:rPr lang="en-US" sz="1667" b="1" dirty="0" err="1">
                <a:solidFill>
                  <a:srgbClr val="0000FF"/>
                </a:solidFill>
                <a:latin typeface="Microsoft Yahei"/>
                <a:ea typeface="Microsoft Yahei"/>
                <a:cs typeface="Microsoft Yahei"/>
                <a:sym typeface="Microsoft Yahei"/>
              </a:rPr>
              <a:t>的网络，无论是范围很小的局域网，还是可能覆盖很大地理范围的广域网，都是平等的</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F770DC02-E076-CDA6-7956-A4B4AB07390F}"/>
                  </a:ext>
                </a:extLst>
              </p14:cNvPr>
              <p14:cNvContentPartPr/>
              <p14:nvPr/>
            </p14:nvContentPartPr>
            <p14:xfrm>
              <a:off x="1842287" y="3087697"/>
              <a:ext cx="2050200" cy="75600"/>
            </p14:xfrm>
          </p:contentPart>
        </mc:Choice>
        <mc:Fallback>
          <p:pic>
            <p:nvPicPr>
              <p:cNvPr id="2" name="墨迹 1">
                <a:extLst>
                  <a:ext uri="{FF2B5EF4-FFF2-40B4-BE49-F238E27FC236}">
                    <a16:creationId xmlns:a16="http://schemas.microsoft.com/office/drawing/2014/main" id="{F770DC02-E076-CDA6-7956-A4B4AB07390F}"/>
                  </a:ext>
                </a:extLst>
              </p:cNvPr>
              <p:cNvPicPr/>
              <p:nvPr/>
            </p:nvPicPr>
            <p:blipFill>
              <a:blip r:embed="rId4"/>
              <a:stretch>
                <a:fillRect/>
              </a:stretch>
            </p:blipFill>
            <p:spPr>
              <a:xfrm>
                <a:off x="1831487" y="3077257"/>
                <a:ext cx="2071440" cy="9684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44"/>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520" name="Google Shape;1520;p44"/>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521" name="Google Shape;1521;p44"/>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22" name="Google Shape;1522;p44"/>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523" name="Google Shape;1523;p44"/>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1524" name="Google Shape;1524;p44"/>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1525" name="Google Shape;1525;p44"/>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26" name="Google Shape;1526;p44"/>
          <p:cNvSpPr/>
          <p:nvPr/>
        </p:nvSpPr>
        <p:spPr>
          <a:xfrm>
            <a:off x="3915839" y="3305824"/>
            <a:ext cx="844248" cy="117680"/>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527" name="Google Shape;1527;p44"/>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1528" name="Google Shape;1528;p44"/>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29" name="Google Shape;1529;p44"/>
          <p:cNvSpPr/>
          <p:nvPr/>
        </p:nvSpPr>
        <p:spPr>
          <a:xfrm>
            <a:off x="3685227" y="2647985"/>
            <a:ext cx="549001" cy="50215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0" name="Google Shape;1530;p44"/>
          <p:cNvSpPr/>
          <p:nvPr/>
        </p:nvSpPr>
        <p:spPr>
          <a:xfrm>
            <a:off x="4491172" y="2645792"/>
            <a:ext cx="488355" cy="562087"/>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1" name="Google Shape;1531;p44"/>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2" name="Google Shape;1532;p44"/>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3" name="Google Shape;1533;p44"/>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4" name="Google Shape;1534;p44"/>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5" name="Google Shape;1535;p44"/>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6" name="Google Shape;1536;p44"/>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7" name="Google Shape;1537;p44"/>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8" name="Google Shape;1538;p44"/>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39" name="Google Shape;1539;p44"/>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1540" name="Google Shape;1540;p44"/>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41" name="Google Shape;1541;p44"/>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42" name="Google Shape;1542;p44"/>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1543" name="Google Shape;1543;p44"/>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44" name="Google Shape;1544;p44"/>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1545" name="Google Shape;1545;p44"/>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46" name="Google Shape;1546;p44"/>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1547" name="Google Shape;1547;p44"/>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48" name="Google Shape;1548;p44"/>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1549" name="Google Shape;1549;p44"/>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550" name="Google Shape;1550;p44"/>
          <p:cNvGrpSpPr/>
          <p:nvPr/>
        </p:nvGrpSpPr>
        <p:grpSpPr>
          <a:xfrm>
            <a:off x="4222257" y="2438207"/>
            <a:ext cx="325570" cy="177617"/>
            <a:chOff x="2299" y="1622"/>
            <a:chExt cx="439" cy="262"/>
          </a:xfrm>
        </p:grpSpPr>
        <p:sp>
          <p:nvSpPr>
            <p:cNvPr id="1551" name="Google Shape;1551;p44"/>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52" name="Google Shape;1552;p44"/>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53" name="Google Shape;1553;p44"/>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54" name="Google Shape;1554;p44"/>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555" name="Google Shape;1555;p44"/>
            <p:cNvGrpSpPr/>
            <p:nvPr/>
          </p:nvGrpSpPr>
          <p:grpSpPr>
            <a:xfrm>
              <a:off x="2365" y="1640"/>
              <a:ext cx="304" cy="117"/>
              <a:chOff x="2365" y="1640"/>
              <a:chExt cx="304" cy="117"/>
            </a:xfrm>
          </p:grpSpPr>
          <p:grpSp>
            <p:nvGrpSpPr>
              <p:cNvPr id="1556" name="Google Shape;1556;p44"/>
              <p:cNvGrpSpPr/>
              <p:nvPr/>
            </p:nvGrpSpPr>
            <p:grpSpPr>
              <a:xfrm>
                <a:off x="2365" y="1640"/>
                <a:ext cx="302" cy="115"/>
                <a:chOff x="2365" y="1640"/>
                <a:chExt cx="302" cy="115"/>
              </a:xfrm>
            </p:grpSpPr>
            <p:sp>
              <p:nvSpPr>
                <p:cNvPr id="1557" name="Google Shape;1557;p44"/>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58" name="Google Shape;1558;p44"/>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59" name="Google Shape;1559;p44"/>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60" name="Google Shape;1560;p44"/>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61" name="Google Shape;1561;p44"/>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62" name="Google Shape;1562;p44"/>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63" name="Google Shape;1563;p44"/>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64" name="Google Shape;1564;p44"/>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1565" name="Google Shape;1565;p44"/>
              <p:cNvGrpSpPr/>
              <p:nvPr/>
            </p:nvGrpSpPr>
            <p:grpSpPr>
              <a:xfrm>
                <a:off x="2368" y="1643"/>
                <a:ext cx="301" cy="114"/>
                <a:chOff x="2368" y="1643"/>
                <a:chExt cx="301" cy="114"/>
              </a:xfrm>
            </p:grpSpPr>
            <p:sp>
              <p:nvSpPr>
                <p:cNvPr id="1566" name="Google Shape;1566;p44"/>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67" name="Google Shape;1567;p44"/>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68" name="Google Shape;1568;p44"/>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69" name="Google Shape;1569;p44"/>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70" name="Google Shape;1570;p44"/>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71" name="Google Shape;1571;p44"/>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72" name="Google Shape;1572;p44"/>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73" name="Google Shape;1573;p44"/>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1574" name="Google Shape;1574;p44"/>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1575" name="Google Shape;1575;p44"/>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1576" name="Google Shape;1576;p44"/>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77" name="Google Shape;1577;p44"/>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1578" name="Google Shape;1578;p44"/>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79" name="Google Shape;1579;p44"/>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580" name="Google Shape;1580;p44"/>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81" name="Google Shape;1581;p44"/>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82" name="Google Shape;1582;p44"/>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83" name="Google Shape;1583;p44"/>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84" name="Google Shape;1584;p44"/>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85" name="Google Shape;1585;p44"/>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1586" name="Google Shape;1586;p44"/>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87" name="Google Shape;1587;p44"/>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1588" name="Google Shape;1588;p44"/>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89" name="Google Shape;1589;p44"/>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1590" name="Google Shape;1590;p44"/>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1591" name="Google Shape;1591;p44"/>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92" name="Google Shape;1592;p44"/>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1593" name="Google Shape;1593;p44"/>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94" name="Google Shape;1594;p44"/>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95" name="Google Shape;1595;p44"/>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1596" name="Google Shape;1596;p44"/>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597" name="Google Shape;1597;p44"/>
          <p:cNvGrpSpPr/>
          <p:nvPr/>
        </p:nvGrpSpPr>
        <p:grpSpPr>
          <a:xfrm>
            <a:off x="3417909" y="3246620"/>
            <a:ext cx="326368" cy="176886"/>
            <a:chOff x="1304" y="2569"/>
            <a:chExt cx="439" cy="262"/>
          </a:xfrm>
        </p:grpSpPr>
        <p:sp>
          <p:nvSpPr>
            <p:cNvPr id="1598" name="Google Shape;1598;p44"/>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599" name="Google Shape;1599;p44"/>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00" name="Google Shape;1600;p44"/>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01" name="Google Shape;1601;p44"/>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602" name="Google Shape;1602;p44"/>
            <p:cNvGrpSpPr/>
            <p:nvPr/>
          </p:nvGrpSpPr>
          <p:grpSpPr>
            <a:xfrm>
              <a:off x="1371" y="2587"/>
              <a:ext cx="304" cy="117"/>
              <a:chOff x="1371" y="2587"/>
              <a:chExt cx="304" cy="117"/>
            </a:xfrm>
          </p:grpSpPr>
          <p:grpSp>
            <p:nvGrpSpPr>
              <p:cNvPr id="1603" name="Google Shape;1603;p44"/>
              <p:cNvGrpSpPr/>
              <p:nvPr/>
            </p:nvGrpSpPr>
            <p:grpSpPr>
              <a:xfrm>
                <a:off x="1371" y="2587"/>
                <a:ext cx="301" cy="115"/>
                <a:chOff x="1371" y="2587"/>
                <a:chExt cx="301" cy="115"/>
              </a:xfrm>
            </p:grpSpPr>
            <p:sp>
              <p:nvSpPr>
                <p:cNvPr id="1604" name="Google Shape;1604;p44"/>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05" name="Google Shape;1605;p44"/>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06" name="Google Shape;1606;p44"/>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07" name="Google Shape;1607;p44"/>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08" name="Google Shape;1608;p44"/>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09" name="Google Shape;1609;p44"/>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10" name="Google Shape;1610;p44"/>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11" name="Google Shape;1611;p44"/>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1612" name="Google Shape;1612;p44"/>
              <p:cNvGrpSpPr/>
              <p:nvPr/>
            </p:nvGrpSpPr>
            <p:grpSpPr>
              <a:xfrm>
                <a:off x="1373" y="2590"/>
                <a:ext cx="302" cy="114"/>
                <a:chOff x="1373" y="2590"/>
                <a:chExt cx="302" cy="114"/>
              </a:xfrm>
            </p:grpSpPr>
            <p:sp>
              <p:nvSpPr>
                <p:cNvPr id="1613" name="Google Shape;1613;p44"/>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14" name="Google Shape;1614;p44"/>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15" name="Google Shape;1615;p44"/>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16" name="Google Shape;1616;p44"/>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17" name="Google Shape;1617;p44"/>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18" name="Google Shape;1618;p44"/>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19" name="Google Shape;1619;p44"/>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20" name="Google Shape;1620;p44"/>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1621" name="Google Shape;1621;p44"/>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1622" name="Google Shape;1622;p44"/>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1623" name="Google Shape;1623;p44"/>
          <p:cNvGrpSpPr/>
          <p:nvPr/>
        </p:nvGrpSpPr>
        <p:grpSpPr>
          <a:xfrm>
            <a:off x="4877388" y="3246620"/>
            <a:ext cx="326368" cy="176886"/>
            <a:chOff x="3488" y="2569"/>
            <a:chExt cx="439" cy="262"/>
          </a:xfrm>
        </p:grpSpPr>
        <p:sp>
          <p:nvSpPr>
            <p:cNvPr id="1624" name="Google Shape;1624;p44"/>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25" name="Google Shape;1625;p44"/>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26" name="Google Shape;1626;p44"/>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27" name="Google Shape;1627;p44"/>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628" name="Google Shape;1628;p44"/>
            <p:cNvGrpSpPr/>
            <p:nvPr/>
          </p:nvGrpSpPr>
          <p:grpSpPr>
            <a:xfrm>
              <a:off x="3555" y="2587"/>
              <a:ext cx="304" cy="117"/>
              <a:chOff x="3555" y="2587"/>
              <a:chExt cx="304" cy="117"/>
            </a:xfrm>
          </p:grpSpPr>
          <p:grpSp>
            <p:nvGrpSpPr>
              <p:cNvPr id="1629" name="Google Shape;1629;p44"/>
              <p:cNvGrpSpPr/>
              <p:nvPr/>
            </p:nvGrpSpPr>
            <p:grpSpPr>
              <a:xfrm>
                <a:off x="3555" y="2587"/>
                <a:ext cx="301" cy="115"/>
                <a:chOff x="3555" y="2587"/>
                <a:chExt cx="301" cy="115"/>
              </a:xfrm>
            </p:grpSpPr>
            <p:sp>
              <p:nvSpPr>
                <p:cNvPr id="1630" name="Google Shape;1630;p44"/>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31" name="Google Shape;1631;p44"/>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32" name="Google Shape;1632;p44"/>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33" name="Google Shape;1633;p44"/>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34" name="Google Shape;1634;p44"/>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35" name="Google Shape;1635;p44"/>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36" name="Google Shape;1636;p44"/>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37" name="Google Shape;1637;p44"/>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1638" name="Google Shape;1638;p44"/>
              <p:cNvGrpSpPr/>
              <p:nvPr/>
            </p:nvGrpSpPr>
            <p:grpSpPr>
              <a:xfrm>
                <a:off x="3557" y="2590"/>
                <a:ext cx="302" cy="114"/>
                <a:chOff x="3557" y="2590"/>
                <a:chExt cx="302" cy="114"/>
              </a:xfrm>
            </p:grpSpPr>
            <p:sp>
              <p:nvSpPr>
                <p:cNvPr id="1639" name="Google Shape;1639;p44"/>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40" name="Google Shape;1640;p44"/>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41" name="Google Shape;1641;p44"/>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42" name="Google Shape;1642;p44"/>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43" name="Google Shape;1643;p44"/>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44" name="Google Shape;1644;p44"/>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45" name="Google Shape;1645;p44"/>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46" name="Google Shape;1646;p44"/>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1647" name="Google Shape;1647;p44"/>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1648" name="Google Shape;1648;p44"/>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1649" name="Google Shape;1649;p44"/>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50" name="Google Shape;1650;p44"/>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51" name="Google Shape;1651;p44"/>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52" name="Google Shape;1652;p44"/>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53" name="Google Shape;1653;p44"/>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54" name="Google Shape;1654;p44"/>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55" name="Google Shape;1655;p44"/>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56" name="Google Shape;1656;p44"/>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1657" name="Google Shape;1657;p44"/>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58" name="Google Shape;1658;p44"/>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1659" name="Google Shape;1659;p44"/>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60" name="Google Shape;1660;p44"/>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1661" name="Google Shape;1661;p44"/>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62" name="Google Shape;1662;p44"/>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1663" name="Google Shape;1663;p44"/>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64" name="Google Shape;1664;p44"/>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1665" name="Google Shape;1665;p44"/>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66" name="Google Shape;1666;p44"/>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1667" name="Google Shape;1667;p44"/>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68" name="Google Shape;1668;p44"/>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1669" name="Google Shape;1669;p44"/>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70" name="Google Shape;1670;p44"/>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1671" name="Google Shape;1671;p44"/>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72" name="Google Shape;1672;p44"/>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1673" name="Google Shape;1673;p44"/>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74" name="Google Shape;1674;p44"/>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75" name="Google Shape;1675;p44"/>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76" name="Google Shape;1676;p44"/>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77" name="Google Shape;1677;p44"/>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678" name="Google Shape;1678;p44"/>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79" name="Google Shape;1679;p44"/>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1680" name="Google Shape;1680;p44"/>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81" name="Google Shape;1681;p44"/>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1682" name="Google Shape;1682;p44"/>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83" name="Google Shape;1683;p44"/>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684" name="Google Shape;1684;p44"/>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85" name="Google Shape;1685;p44"/>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1686" name="Google Shape;1686;p44"/>
          <p:cNvSpPr/>
          <p:nvPr/>
        </p:nvSpPr>
        <p:spPr>
          <a:xfrm>
            <a:off x="4771258"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687" name="Google Shape;1687;p44"/>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88" name="Google Shape;1688;p44"/>
          <p:cNvSpPr/>
          <p:nvPr/>
        </p:nvSpPr>
        <p:spPr>
          <a:xfrm>
            <a:off x="3916637"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1689" name="Google Shape;1689;p44"/>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1690" name="Google Shape;1690;p44"/>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91" name="Google Shape;1691;p44"/>
          <p:cNvSpPr/>
          <p:nvPr/>
        </p:nvSpPr>
        <p:spPr>
          <a:xfrm>
            <a:off x="4132976"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1692" name="Google Shape;1692;p44"/>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693" name="Google Shape;1693;p44"/>
          <p:cNvSpPr/>
          <p:nvPr/>
        </p:nvSpPr>
        <p:spPr>
          <a:xfrm>
            <a:off x="4985204"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1694" name="Google Shape;1694;p44"/>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1695" name="Google Shape;1695;p44"/>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1696" name="Google Shape;1696;p44"/>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1697" name="Google Shape;1697;p44"/>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1698" name="Google Shape;1698;p44"/>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1699" name="Google Shape;1699;p44"/>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1700" name="Google Shape;1700;p44"/>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01" name="Google Shape;1701;p44"/>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1702" name="Google Shape;1702;p44"/>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703" name="Google Shape;1703;p44"/>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1704" name="Google Shape;1704;p44"/>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1705" name="Google Shape;1705;p44"/>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1706" name="Google Shape;1706;p44"/>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1707" name="Google Shape;1707;p44"/>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708" name="Google Shape;1708;p44"/>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1709" name="Google Shape;1709;p44"/>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1710" name="Google Shape;1710;p44"/>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11" name="Google Shape;1711;p44"/>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1712" name="Google Shape;1712;p44"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1713" name="Google Shape;1713;p44"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1714" name="Google Shape;1714;p44"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1715" name="Google Shape;1715;p44"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1716" name="Google Shape;1716;p44"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1717" name="Google Shape;1717;p44"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1718" name="Google Shape;1718;p44"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1719" name="Google Shape;1719;p44"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1720" name="Google Shape;1720;p44"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1721" name="Google Shape;1721;p44"/>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45"/>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27" name="Google Shape;1727;p45"/>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728" name="Google Shape;1728;p45"/>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29" name="Google Shape;1729;p45"/>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730" name="Google Shape;1730;p45"/>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1731" name="Google Shape;1731;p45"/>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1732" name="Google Shape;1732;p45"/>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33" name="Google Shape;1733;p45"/>
          <p:cNvSpPr/>
          <p:nvPr/>
        </p:nvSpPr>
        <p:spPr>
          <a:xfrm>
            <a:off x="3915839" y="3305824"/>
            <a:ext cx="844248" cy="117680"/>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734" name="Google Shape;1734;p45"/>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1735" name="Google Shape;1735;p45"/>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36" name="Google Shape;1736;p45"/>
          <p:cNvSpPr/>
          <p:nvPr/>
        </p:nvSpPr>
        <p:spPr>
          <a:xfrm>
            <a:off x="3685227" y="2647985"/>
            <a:ext cx="549001" cy="50215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37" name="Google Shape;1737;p45"/>
          <p:cNvSpPr/>
          <p:nvPr/>
        </p:nvSpPr>
        <p:spPr>
          <a:xfrm>
            <a:off x="4491172" y="2645792"/>
            <a:ext cx="488355" cy="562087"/>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38" name="Google Shape;1738;p45"/>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39" name="Google Shape;1739;p45"/>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0" name="Google Shape;1740;p45"/>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1" name="Google Shape;1741;p45"/>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2" name="Google Shape;1742;p45"/>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3" name="Google Shape;1743;p45"/>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4" name="Google Shape;1744;p45"/>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5" name="Google Shape;1745;p45"/>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6" name="Google Shape;1746;p45"/>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1747" name="Google Shape;1747;p45"/>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8" name="Google Shape;1748;p45"/>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49" name="Google Shape;1749;p45"/>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1750" name="Google Shape;1750;p45"/>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51" name="Google Shape;1751;p45"/>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1752" name="Google Shape;1752;p45"/>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53" name="Google Shape;1753;p45"/>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1754" name="Google Shape;1754;p45"/>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55" name="Google Shape;1755;p45"/>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1756" name="Google Shape;1756;p45"/>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757" name="Google Shape;1757;p45"/>
          <p:cNvGrpSpPr/>
          <p:nvPr/>
        </p:nvGrpSpPr>
        <p:grpSpPr>
          <a:xfrm>
            <a:off x="4222257" y="2438207"/>
            <a:ext cx="325570" cy="177617"/>
            <a:chOff x="2299" y="1622"/>
            <a:chExt cx="439" cy="262"/>
          </a:xfrm>
        </p:grpSpPr>
        <p:sp>
          <p:nvSpPr>
            <p:cNvPr id="1758" name="Google Shape;1758;p45"/>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59" name="Google Shape;1759;p45"/>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60" name="Google Shape;1760;p45"/>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61" name="Google Shape;1761;p45"/>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762" name="Google Shape;1762;p45"/>
            <p:cNvGrpSpPr/>
            <p:nvPr/>
          </p:nvGrpSpPr>
          <p:grpSpPr>
            <a:xfrm>
              <a:off x="2365" y="1640"/>
              <a:ext cx="304" cy="117"/>
              <a:chOff x="2365" y="1640"/>
              <a:chExt cx="304" cy="117"/>
            </a:xfrm>
          </p:grpSpPr>
          <p:grpSp>
            <p:nvGrpSpPr>
              <p:cNvPr id="1763" name="Google Shape;1763;p45"/>
              <p:cNvGrpSpPr/>
              <p:nvPr/>
            </p:nvGrpSpPr>
            <p:grpSpPr>
              <a:xfrm>
                <a:off x="2365" y="1640"/>
                <a:ext cx="302" cy="115"/>
                <a:chOff x="2365" y="1640"/>
                <a:chExt cx="302" cy="115"/>
              </a:xfrm>
            </p:grpSpPr>
            <p:sp>
              <p:nvSpPr>
                <p:cNvPr id="1764" name="Google Shape;1764;p45"/>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65" name="Google Shape;1765;p45"/>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66" name="Google Shape;1766;p45"/>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67" name="Google Shape;1767;p45"/>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68" name="Google Shape;1768;p45"/>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69" name="Google Shape;1769;p45"/>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70" name="Google Shape;1770;p45"/>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71" name="Google Shape;1771;p45"/>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1772" name="Google Shape;1772;p45"/>
              <p:cNvGrpSpPr/>
              <p:nvPr/>
            </p:nvGrpSpPr>
            <p:grpSpPr>
              <a:xfrm>
                <a:off x="2368" y="1643"/>
                <a:ext cx="301" cy="114"/>
                <a:chOff x="2368" y="1643"/>
                <a:chExt cx="301" cy="114"/>
              </a:xfrm>
            </p:grpSpPr>
            <p:sp>
              <p:nvSpPr>
                <p:cNvPr id="1773" name="Google Shape;1773;p45"/>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74" name="Google Shape;1774;p45"/>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75" name="Google Shape;1775;p45"/>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76" name="Google Shape;1776;p45"/>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77" name="Google Shape;1777;p45"/>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78" name="Google Shape;1778;p45"/>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79" name="Google Shape;1779;p45"/>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80" name="Google Shape;1780;p45"/>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1781" name="Google Shape;1781;p45"/>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1782" name="Google Shape;1782;p45"/>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1783" name="Google Shape;1783;p45"/>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84" name="Google Shape;1784;p45"/>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1785" name="Google Shape;1785;p45"/>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86" name="Google Shape;1786;p45"/>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787" name="Google Shape;1787;p45"/>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88" name="Google Shape;1788;p45"/>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89" name="Google Shape;1789;p45"/>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90" name="Google Shape;1790;p45"/>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91" name="Google Shape;1791;p45"/>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92" name="Google Shape;1792;p45"/>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1793" name="Google Shape;1793;p45"/>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94" name="Google Shape;1794;p45"/>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1795" name="Google Shape;1795;p45"/>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96" name="Google Shape;1796;p45"/>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1797" name="Google Shape;1797;p45"/>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1798" name="Google Shape;1798;p45"/>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799" name="Google Shape;1799;p45"/>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1800" name="Google Shape;1800;p45"/>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01" name="Google Shape;1801;p45"/>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02" name="Google Shape;1802;p45"/>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1803" name="Google Shape;1803;p45"/>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804" name="Google Shape;1804;p45"/>
          <p:cNvGrpSpPr/>
          <p:nvPr/>
        </p:nvGrpSpPr>
        <p:grpSpPr>
          <a:xfrm>
            <a:off x="3417909" y="3246620"/>
            <a:ext cx="326368" cy="176886"/>
            <a:chOff x="1304" y="2569"/>
            <a:chExt cx="439" cy="262"/>
          </a:xfrm>
        </p:grpSpPr>
        <p:sp>
          <p:nvSpPr>
            <p:cNvPr id="1805" name="Google Shape;1805;p45"/>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06" name="Google Shape;1806;p45"/>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07" name="Google Shape;1807;p45"/>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08" name="Google Shape;1808;p45"/>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809" name="Google Shape;1809;p45"/>
            <p:cNvGrpSpPr/>
            <p:nvPr/>
          </p:nvGrpSpPr>
          <p:grpSpPr>
            <a:xfrm>
              <a:off x="1371" y="2587"/>
              <a:ext cx="304" cy="117"/>
              <a:chOff x="1371" y="2587"/>
              <a:chExt cx="304" cy="117"/>
            </a:xfrm>
          </p:grpSpPr>
          <p:grpSp>
            <p:nvGrpSpPr>
              <p:cNvPr id="1810" name="Google Shape;1810;p45"/>
              <p:cNvGrpSpPr/>
              <p:nvPr/>
            </p:nvGrpSpPr>
            <p:grpSpPr>
              <a:xfrm>
                <a:off x="1371" y="2587"/>
                <a:ext cx="301" cy="115"/>
                <a:chOff x="1371" y="2587"/>
                <a:chExt cx="301" cy="115"/>
              </a:xfrm>
            </p:grpSpPr>
            <p:sp>
              <p:nvSpPr>
                <p:cNvPr id="1811" name="Google Shape;1811;p45"/>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12" name="Google Shape;1812;p45"/>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13" name="Google Shape;1813;p45"/>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14" name="Google Shape;1814;p45"/>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15" name="Google Shape;1815;p45"/>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16" name="Google Shape;1816;p45"/>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17" name="Google Shape;1817;p45"/>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18" name="Google Shape;1818;p45"/>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1819" name="Google Shape;1819;p45"/>
              <p:cNvGrpSpPr/>
              <p:nvPr/>
            </p:nvGrpSpPr>
            <p:grpSpPr>
              <a:xfrm>
                <a:off x="1373" y="2590"/>
                <a:ext cx="302" cy="114"/>
                <a:chOff x="1373" y="2590"/>
                <a:chExt cx="302" cy="114"/>
              </a:xfrm>
            </p:grpSpPr>
            <p:sp>
              <p:nvSpPr>
                <p:cNvPr id="1820" name="Google Shape;1820;p45"/>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1" name="Google Shape;1821;p45"/>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2" name="Google Shape;1822;p45"/>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3" name="Google Shape;1823;p45"/>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4" name="Google Shape;1824;p45"/>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5" name="Google Shape;1825;p45"/>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6" name="Google Shape;1826;p45"/>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7" name="Google Shape;1827;p45"/>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1828" name="Google Shape;1828;p45"/>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1829" name="Google Shape;1829;p45"/>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1830" name="Google Shape;1830;p45"/>
          <p:cNvGrpSpPr/>
          <p:nvPr/>
        </p:nvGrpSpPr>
        <p:grpSpPr>
          <a:xfrm>
            <a:off x="4877388" y="3246620"/>
            <a:ext cx="326368" cy="176886"/>
            <a:chOff x="3488" y="2569"/>
            <a:chExt cx="439" cy="262"/>
          </a:xfrm>
        </p:grpSpPr>
        <p:sp>
          <p:nvSpPr>
            <p:cNvPr id="1831" name="Google Shape;1831;p45"/>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32" name="Google Shape;1832;p45"/>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33" name="Google Shape;1833;p45"/>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34" name="Google Shape;1834;p45"/>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835" name="Google Shape;1835;p45"/>
            <p:cNvGrpSpPr/>
            <p:nvPr/>
          </p:nvGrpSpPr>
          <p:grpSpPr>
            <a:xfrm>
              <a:off x="3555" y="2587"/>
              <a:ext cx="304" cy="117"/>
              <a:chOff x="3555" y="2587"/>
              <a:chExt cx="304" cy="117"/>
            </a:xfrm>
          </p:grpSpPr>
          <p:grpSp>
            <p:nvGrpSpPr>
              <p:cNvPr id="1836" name="Google Shape;1836;p45"/>
              <p:cNvGrpSpPr/>
              <p:nvPr/>
            </p:nvGrpSpPr>
            <p:grpSpPr>
              <a:xfrm>
                <a:off x="3555" y="2587"/>
                <a:ext cx="301" cy="115"/>
                <a:chOff x="3555" y="2587"/>
                <a:chExt cx="301" cy="115"/>
              </a:xfrm>
            </p:grpSpPr>
            <p:sp>
              <p:nvSpPr>
                <p:cNvPr id="1837" name="Google Shape;1837;p45"/>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38" name="Google Shape;1838;p45"/>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39" name="Google Shape;1839;p45"/>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0" name="Google Shape;1840;p45"/>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1" name="Google Shape;1841;p45"/>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2" name="Google Shape;1842;p45"/>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3" name="Google Shape;1843;p45"/>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4" name="Google Shape;1844;p45"/>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1845" name="Google Shape;1845;p45"/>
              <p:cNvGrpSpPr/>
              <p:nvPr/>
            </p:nvGrpSpPr>
            <p:grpSpPr>
              <a:xfrm>
                <a:off x="3557" y="2590"/>
                <a:ext cx="302" cy="114"/>
                <a:chOff x="3557" y="2590"/>
                <a:chExt cx="302" cy="114"/>
              </a:xfrm>
            </p:grpSpPr>
            <p:sp>
              <p:nvSpPr>
                <p:cNvPr id="1846" name="Google Shape;1846;p45"/>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7" name="Google Shape;1847;p45"/>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8" name="Google Shape;1848;p45"/>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9" name="Google Shape;1849;p45"/>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50" name="Google Shape;1850;p45"/>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51" name="Google Shape;1851;p45"/>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52" name="Google Shape;1852;p45"/>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53" name="Google Shape;1853;p45"/>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1854" name="Google Shape;1854;p45"/>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1855" name="Google Shape;1855;p45"/>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1856" name="Google Shape;1856;p45"/>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57" name="Google Shape;1857;p45"/>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58" name="Google Shape;1858;p45"/>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59" name="Google Shape;1859;p45"/>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60" name="Google Shape;1860;p45"/>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61" name="Google Shape;1861;p45"/>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62" name="Google Shape;1862;p45"/>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63" name="Google Shape;1863;p45"/>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1864" name="Google Shape;1864;p45"/>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65" name="Google Shape;1865;p45"/>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1866" name="Google Shape;1866;p45"/>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67" name="Google Shape;1867;p45"/>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1868" name="Google Shape;1868;p45"/>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69" name="Google Shape;1869;p45"/>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1870" name="Google Shape;1870;p45"/>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71" name="Google Shape;1871;p45"/>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1872" name="Google Shape;1872;p45"/>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73" name="Google Shape;1873;p45"/>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1874" name="Google Shape;1874;p45"/>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75" name="Google Shape;1875;p45"/>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1876" name="Google Shape;1876;p45"/>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77" name="Google Shape;1877;p45"/>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1878" name="Google Shape;1878;p45"/>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79" name="Google Shape;1879;p45"/>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1880" name="Google Shape;1880;p45"/>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81" name="Google Shape;1881;p45"/>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82" name="Google Shape;1882;p45"/>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83" name="Google Shape;1883;p45"/>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84" name="Google Shape;1884;p45"/>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885" name="Google Shape;1885;p45"/>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86" name="Google Shape;1886;p45"/>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1887" name="Google Shape;1887;p45"/>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88" name="Google Shape;1888;p45"/>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1889" name="Google Shape;1889;p45"/>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90" name="Google Shape;1890;p45"/>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891" name="Google Shape;1891;p45"/>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92" name="Google Shape;1892;p45"/>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1893" name="Google Shape;1893;p45"/>
          <p:cNvSpPr/>
          <p:nvPr/>
        </p:nvSpPr>
        <p:spPr>
          <a:xfrm>
            <a:off x="4799691"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894" name="Google Shape;1894;p45"/>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95" name="Google Shape;1895;p45"/>
          <p:cNvSpPr/>
          <p:nvPr/>
        </p:nvSpPr>
        <p:spPr>
          <a:xfrm>
            <a:off x="3939383"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1896" name="Google Shape;1896;p45"/>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1897" name="Google Shape;1897;p45"/>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98" name="Google Shape;1898;p45"/>
          <p:cNvSpPr/>
          <p:nvPr/>
        </p:nvSpPr>
        <p:spPr>
          <a:xfrm>
            <a:off x="4155723"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1899" name="Google Shape;1899;p45"/>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00" name="Google Shape;1900;p45"/>
          <p:cNvSpPr/>
          <p:nvPr/>
        </p:nvSpPr>
        <p:spPr>
          <a:xfrm>
            <a:off x="5013637"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1901" name="Google Shape;1901;p45"/>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1902" name="Google Shape;1902;p45"/>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1903" name="Google Shape;1903;p45"/>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1904" name="Google Shape;1904;p45"/>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1905" name="Google Shape;1905;p45"/>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1906" name="Google Shape;1906;p45"/>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1907" name="Google Shape;1907;p45"/>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08" name="Google Shape;1908;p45"/>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1909" name="Google Shape;1909;p45"/>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1910" name="Google Shape;1910;p45"/>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1911" name="Google Shape;1911;p45"/>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1912" name="Google Shape;1912;p45"/>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1913" name="Google Shape;1913;p45"/>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1914" name="Google Shape;1914;p45"/>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915" name="Google Shape;1915;p45"/>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1916" name="Google Shape;1916;p45"/>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1917" name="Google Shape;1917;p45"/>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18" name="Google Shape;1918;p45"/>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1919" name="Google Shape;1919;p45"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1920" name="Google Shape;1920;p45"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1921" name="Google Shape;1921;p45"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1922" name="Google Shape;1922;p45"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1923" name="Google Shape;1923;p45"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1924" name="Google Shape;1924;p45"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1925" name="Google Shape;1925;p45"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1926" name="Google Shape;1926;p45"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1927" name="Google Shape;1927;p45"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1928" name="Google Shape;1928;p45"/>
          <p:cNvSpPr txBox="1"/>
          <p:nvPr/>
        </p:nvSpPr>
        <p:spPr>
          <a:xfrm>
            <a:off x="513404" y="2294219"/>
            <a:ext cx="1727328" cy="1656094"/>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在同一个局域网上的主机或路由器的</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a:solidFill>
                  <a:schemeClr val="dk1"/>
                </a:solidFill>
                <a:latin typeface="Microsoft Yahei"/>
                <a:ea typeface="Microsoft Yahei"/>
                <a:cs typeface="Microsoft Yahei"/>
                <a:sym typeface="Microsoft Yahei"/>
              </a:rPr>
              <a:t>IP </a:t>
            </a:r>
            <a:r>
              <a:rPr lang="en-US" sz="1333" b="1" dirty="0" err="1">
                <a:solidFill>
                  <a:schemeClr val="dk1"/>
                </a:solidFill>
                <a:latin typeface="Microsoft Yahei"/>
                <a:ea typeface="Microsoft Yahei"/>
                <a:cs typeface="Microsoft Yahei"/>
                <a:sym typeface="Microsoft Yahei"/>
              </a:rPr>
              <a:t>地址中的网络号必须是一样的</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图中的网络号就是</a:t>
            </a:r>
            <a:r>
              <a:rPr lang="en-US" sz="1333" b="1" dirty="0">
                <a:solidFill>
                  <a:schemeClr val="dk1"/>
                </a:solidFill>
                <a:latin typeface="Microsoft Yahei"/>
                <a:ea typeface="Microsoft Yahei"/>
                <a:cs typeface="Microsoft Yahei"/>
                <a:sym typeface="Microsoft Yahei"/>
              </a:rPr>
              <a:t> IP </a:t>
            </a:r>
            <a:r>
              <a:rPr lang="en-US" sz="1333" b="1" dirty="0" err="1">
                <a:solidFill>
                  <a:schemeClr val="dk1"/>
                </a:solidFill>
                <a:latin typeface="Microsoft Yahei"/>
                <a:ea typeface="Microsoft Yahei"/>
                <a:cs typeface="Microsoft Yahei"/>
                <a:sym typeface="Microsoft Yahei"/>
              </a:rPr>
              <a:t>地址中的</a:t>
            </a:r>
            <a:r>
              <a:rPr lang="en-US" sz="1333" b="1" dirty="0">
                <a:solidFill>
                  <a:schemeClr val="dk1"/>
                </a:solidFill>
                <a:latin typeface="Microsoft Yahei"/>
                <a:ea typeface="Microsoft Yahei"/>
                <a:cs typeface="Microsoft Yahei"/>
                <a:sym typeface="Microsoft Yahei"/>
              </a:rPr>
              <a:t> net-id。</a:t>
            </a:r>
            <a:endParaRPr sz="1333" b="1" dirty="0">
              <a:solidFill>
                <a:schemeClr val="dk1"/>
              </a:solidFill>
              <a:latin typeface="Microsoft Yahei"/>
              <a:ea typeface="Microsoft Yahei"/>
              <a:cs typeface="Microsoft Yahei"/>
              <a:sym typeface="Microsoft Yahei"/>
            </a:endParaRPr>
          </a:p>
        </p:txBody>
      </p:sp>
      <p:grpSp>
        <p:nvGrpSpPr>
          <p:cNvPr id="1929" name="Google Shape;1929;p45"/>
          <p:cNvGrpSpPr/>
          <p:nvPr/>
        </p:nvGrpSpPr>
        <p:grpSpPr>
          <a:xfrm>
            <a:off x="4095671" y="2944758"/>
            <a:ext cx="2857707" cy="1113558"/>
            <a:chOff x="4914805" y="2676459"/>
            <a:chExt cx="3429248" cy="1336269"/>
          </a:xfrm>
        </p:grpSpPr>
        <p:cxnSp>
          <p:nvCxnSpPr>
            <p:cNvPr id="1930" name="Google Shape;1930;p45"/>
            <p:cNvCxnSpPr/>
            <p:nvPr/>
          </p:nvCxnSpPr>
          <p:spPr>
            <a:xfrm>
              <a:off x="7646747" y="2676459"/>
              <a:ext cx="697306" cy="0"/>
            </a:xfrm>
            <a:prstGeom prst="straightConnector1">
              <a:avLst/>
            </a:prstGeom>
            <a:noFill/>
            <a:ln w="38100" cap="flat" cmpd="sng">
              <a:solidFill>
                <a:srgbClr val="FF0000"/>
              </a:solidFill>
              <a:prstDash val="solid"/>
              <a:round/>
              <a:headEnd type="none" w="med" len="med"/>
              <a:tailEnd type="none" w="med" len="med"/>
            </a:ln>
          </p:spPr>
        </p:cxnSp>
        <p:cxnSp>
          <p:nvCxnSpPr>
            <p:cNvPr id="1931" name="Google Shape;1931;p45"/>
            <p:cNvCxnSpPr/>
            <p:nvPr/>
          </p:nvCxnSpPr>
          <p:spPr>
            <a:xfrm>
              <a:off x="4914805" y="4012728"/>
              <a:ext cx="699502" cy="0"/>
            </a:xfrm>
            <a:prstGeom prst="straightConnector1">
              <a:avLst/>
            </a:prstGeom>
            <a:noFill/>
            <a:ln w="38100" cap="flat" cmpd="sng">
              <a:solidFill>
                <a:srgbClr val="FF0000"/>
              </a:solidFill>
              <a:prstDash val="solid"/>
              <a:round/>
              <a:headEnd type="none" w="med" len="med"/>
              <a:tailEnd type="none" w="med" len="med"/>
            </a:ln>
          </p:spPr>
        </p:cxnSp>
        <p:cxnSp>
          <p:nvCxnSpPr>
            <p:cNvPr id="1932" name="Google Shape;1932;p45"/>
            <p:cNvCxnSpPr/>
            <p:nvPr/>
          </p:nvCxnSpPr>
          <p:spPr>
            <a:xfrm>
              <a:off x="6310371" y="3127535"/>
              <a:ext cx="624778" cy="0"/>
            </a:xfrm>
            <a:prstGeom prst="straightConnector1">
              <a:avLst/>
            </a:prstGeom>
            <a:noFill/>
            <a:ln w="38100" cap="flat" cmpd="sng">
              <a:solidFill>
                <a:srgbClr val="FF0000"/>
              </a:solidFill>
              <a:prstDash val="solid"/>
              <a:round/>
              <a:headEnd type="none" w="med" len="med"/>
              <a:tailEnd type="none" w="med" len="med"/>
            </a:ln>
          </p:spPr>
        </p:cxnSp>
        <p:cxnSp>
          <p:nvCxnSpPr>
            <p:cNvPr id="1933" name="Google Shape;1933;p45"/>
            <p:cNvCxnSpPr/>
            <p:nvPr/>
          </p:nvCxnSpPr>
          <p:spPr>
            <a:xfrm>
              <a:off x="7646747" y="3291830"/>
              <a:ext cx="697306" cy="0"/>
            </a:xfrm>
            <a:prstGeom prst="straightConnector1">
              <a:avLst/>
            </a:prstGeom>
            <a:noFill/>
            <a:ln w="38100" cap="flat" cmpd="sng">
              <a:solidFill>
                <a:srgbClr val="FF0000"/>
              </a:solidFill>
              <a:prstDash val="solid"/>
              <a:round/>
              <a:headEnd type="none" w="med" len="med"/>
              <a:tailEnd type="none" w="med" len="med"/>
            </a:ln>
          </p:spPr>
        </p:cxnSp>
        <p:cxnSp>
          <p:nvCxnSpPr>
            <p:cNvPr id="1934" name="Google Shape;1934;p45"/>
            <p:cNvCxnSpPr/>
            <p:nvPr/>
          </p:nvCxnSpPr>
          <p:spPr>
            <a:xfrm>
              <a:off x="5782488" y="4012728"/>
              <a:ext cx="699502" cy="0"/>
            </a:xfrm>
            <a:prstGeom prst="straightConnector1">
              <a:avLst/>
            </a:prstGeom>
            <a:noFill/>
            <a:ln w="38100" cap="flat" cmpd="sng">
              <a:solidFill>
                <a:srgbClr val="FF0000"/>
              </a:solidFill>
              <a:prstDash val="solid"/>
              <a:round/>
              <a:headEnd type="none" w="med" len="med"/>
              <a:tailEnd type="none" w="med" len="med"/>
            </a:ln>
          </p:spPr>
        </p:cxnSp>
      </p:grpSp>
      <p:sp>
        <p:nvSpPr>
          <p:cNvPr id="1935" name="Google Shape;1935;p45"/>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46"/>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941" name="Google Shape;1941;p46"/>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942" name="Google Shape;1942;p46"/>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43" name="Google Shape;1943;p46"/>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944" name="Google Shape;1944;p46"/>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1945" name="Google Shape;1945;p46"/>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1946" name="Google Shape;1946;p46"/>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47" name="Google Shape;1947;p46"/>
          <p:cNvSpPr/>
          <p:nvPr/>
        </p:nvSpPr>
        <p:spPr>
          <a:xfrm>
            <a:off x="3915839" y="3305824"/>
            <a:ext cx="844248" cy="117680"/>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948" name="Google Shape;1948;p46"/>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1949" name="Google Shape;1949;p46"/>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0" name="Google Shape;1950;p46"/>
          <p:cNvSpPr/>
          <p:nvPr/>
        </p:nvSpPr>
        <p:spPr>
          <a:xfrm>
            <a:off x="3685227" y="2647985"/>
            <a:ext cx="549001" cy="50215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1" name="Google Shape;1951;p46"/>
          <p:cNvSpPr/>
          <p:nvPr/>
        </p:nvSpPr>
        <p:spPr>
          <a:xfrm>
            <a:off x="4491172" y="2645792"/>
            <a:ext cx="488355" cy="562087"/>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2" name="Google Shape;1952;p46"/>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3" name="Google Shape;1953;p46"/>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4" name="Google Shape;1954;p46"/>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5" name="Google Shape;1955;p46"/>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6" name="Google Shape;1956;p46"/>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7" name="Google Shape;1957;p46"/>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8" name="Google Shape;1958;p46"/>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9" name="Google Shape;1959;p46"/>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0" name="Google Shape;1960;p46"/>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1961" name="Google Shape;1961;p46"/>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2" name="Google Shape;1962;p46"/>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3" name="Google Shape;1963;p46"/>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1964" name="Google Shape;1964;p46"/>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5" name="Google Shape;1965;p46"/>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1966" name="Google Shape;1966;p46"/>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7" name="Google Shape;1967;p46"/>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1968" name="Google Shape;1968;p46"/>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9" name="Google Shape;1969;p46"/>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1970" name="Google Shape;1970;p46"/>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971" name="Google Shape;1971;p46"/>
          <p:cNvGrpSpPr/>
          <p:nvPr/>
        </p:nvGrpSpPr>
        <p:grpSpPr>
          <a:xfrm>
            <a:off x="4222257" y="2438207"/>
            <a:ext cx="325570" cy="177617"/>
            <a:chOff x="2299" y="1622"/>
            <a:chExt cx="439" cy="262"/>
          </a:xfrm>
        </p:grpSpPr>
        <p:sp>
          <p:nvSpPr>
            <p:cNvPr id="1972" name="Google Shape;1972;p46"/>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3" name="Google Shape;1973;p46"/>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4" name="Google Shape;1974;p46"/>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5" name="Google Shape;1975;p46"/>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1976" name="Google Shape;1976;p46"/>
            <p:cNvGrpSpPr/>
            <p:nvPr/>
          </p:nvGrpSpPr>
          <p:grpSpPr>
            <a:xfrm>
              <a:off x="2365" y="1640"/>
              <a:ext cx="304" cy="117"/>
              <a:chOff x="2365" y="1640"/>
              <a:chExt cx="304" cy="117"/>
            </a:xfrm>
          </p:grpSpPr>
          <p:grpSp>
            <p:nvGrpSpPr>
              <p:cNvPr id="1977" name="Google Shape;1977;p46"/>
              <p:cNvGrpSpPr/>
              <p:nvPr/>
            </p:nvGrpSpPr>
            <p:grpSpPr>
              <a:xfrm>
                <a:off x="2365" y="1640"/>
                <a:ext cx="302" cy="115"/>
                <a:chOff x="2365" y="1640"/>
                <a:chExt cx="302" cy="115"/>
              </a:xfrm>
            </p:grpSpPr>
            <p:sp>
              <p:nvSpPr>
                <p:cNvPr id="1978" name="Google Shape;1978;p46"/>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9" name="Google Shape;1979;p46"/>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0" name="Google Shape;1980;p46"/>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1" name="Google Shape;1981;p46"/>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2" name="Google Shape;1982;p46"/>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3" name="Google Shape;1983;p46"/>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4" name="Google Shape;1984;p46"/>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5" name="Google Shape;1985;p46"/>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1986" name="Google Shape;1986;p46"/>
              <p:cNvGrpSpPr/>
              <p:nvPr/>
            </p:nvGrpSpPr>
            <p:grpSpPr>
              <a:xfrm>
                <a:off x="2368" y="1643"/>
                <a:ext cx="301" cy="114"/>
                <a:chOff x="2368" y="1643"/>
                <a:chExt cx="301" cy="114"/>
              </a:xfrm>
            </p:grpSpPr>
            <p:sp>
              <p:nvSpPr>
                <p:cNvPr id="1987" name="Google Shape;1987;p46"/>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8" name="Google Shape;1988;p46"/>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9" name="Google Shape;1989;p46"/>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90" name="Google Shape;1990;p46"/>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91" name="Google Shape;1991;p46"/>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92" name="Google Shape;1992;p46"/>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93" name="Google Shape;1993;p46"/>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94" name="Google Shape;1994;p46"/>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1995" name="Google Shape;1995;p46"/>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1996" name="Google Shape;1996;p46"/>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1997" name="Google Shape;1997;p46"/>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98" name="Google Shape;1998;p46"/>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1999" name="Google Shape;1999;p46"/>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00" name="Google Shape;2000;p46"/>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001" name="Google Shape;2001;p46"/>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02" name="Google Shape;2002;p46"/>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03" name="Google Shape;2003;p46"/>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04" name="Google Shape;2004;p46"/>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05" name="Google Shape;2005;p46"/>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06" name="Google Shape;2006;p46"/>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2007" name="Google Shape;2007;p46"/>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08" name="Google Shape;2008;p46"/>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2009" name="Google Shape;2009;p46"/>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10" name="Google Shape;2010;p46"/>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2011" name="Google Shape;2011;p46"/>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2012" name="Google Shape;2012;p46"/>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13" name="Google Shape;2013;p46"/>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2014" name="Google Shape;2014;p46"/>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15" name="Google Shape;2015;p46"/>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16" name="Google Shape;2016;p46"/>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2017" name="Google Shape;2017;p46"/>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018" name="Google Shape;2018;p46"/>
          <p:cNvGrpSpPr/>
          <p:nvPr/>
        </p:nvGrpSpPr>
        <p:grpSpPr>
          <a:xfrm>
            <a:off x="3417909" y="3246620"/>
            <a:ext cx="326368" cy="176886"/>
            <a:chOff x="1304" y="2569"/>
            <a:chExt cx="439" cy="262"/>
          </a:xfrm>
        </p:grpSpPr>
        <p:sp>
          <p:nvSpPr>
            <p:cNvPr id="2019" name="Google Shape;2019;p46"/>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0" name="Google Shape;2020;p46"/>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1" name="Google Shape;2021;p46"/>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2" name="Google Shape;2022;p46"/>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023" name="Google Shape;2023;p46"/>
            <p:cNvGrpSpPr/>
            <p:nvPr/>
          </p:nvGrpSpPr>
          <p:grpSpPr>
            <a:xfrm>
              <a:off x="1371" y="2587"/>
              <a:ext cx="304" cy="117"/>
              <a:chOff x="1371" y="2587"/>
              <a:chExt cx="304" cy="117"/>
            </a:xfrm>
          </p:grpSpPr>
          <p:grpSp>
            <p:nvGrpSpPr>
              <p:cNvPr id="2024" name="Google Shape;2024;p46"/>
              <p:cNvGrpSpPr/>
              <p:nvPr/>
            </p:nvGrpSpPr>
            <p:grpSpPr>
              <a:xfrm>
                <a:off x="1371" y="2587"/>
                <a:ext cx="301" cy="115"/>
                <a:chOff x="1371" y="2587"/>
                <a:chExt cx="301" cy="115"/>
              </a:xfrm>
            </p:grpSpPr>
            <p:sp>
              <p:nvSpPr>
                <p:cNvPr id="2025" name="Google Shape;2025;p46"/>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6" name="Google Shape;2026;p46"/>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7" name="Google Shape;2027;p46"/>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8" name="Google Shape;2028;p46"/>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9" name="Google Shape;2029;p46"/>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0" name="Google Shape;2030;p46"/>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1" name="Google Shape;2031;p46"/>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2" name="Google Shape;2032;p46"/>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033" name="Google Shape;2033;p46"/>
              <p:cNvGrpSpPr/>
              <p:nvPr/>
            </p:nvGrpSpPr>
            <p:grpSpPr>
              <a:xfrm>
                <a:off x="1373" y="2590"/>
                <a:ext cx="302" cy="114"/>
                <a:chOff x="1373" y="2590"/>
                <a:chExt cx="302" cy="114"/>
              </a:xfrm>
            </p:grpSpPr>
            <p:sp>
              <p:nvSpPr>
                <p:cNvPr id="2034" name="Google Shape;2034;p46"/>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5" name="Google Shape;2035;p46"/>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6" name="Google Shape;2036;p46"/>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7" name="Google Shape;2037;p46"/>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8" name="Google Shape;2038;p46"/>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9" name="Google Shape;2039;p46"/>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0" name="Google Shape;2040;p46"/>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1" name="Google Shape;2041;p46"/>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042" name="Google Shape;2042;p46"/>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043" name="Google Shape;2043;p46"/>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2044" name="Google Shape;2044;p46"/>
          <p:cNvGrpSpPr/>
          <p:nvPr/>
        </p:nvGrpSpPr>
        <p:grpSpPr>
          <a:xfrm>
            <a:off x="4877388" y="3246620"/>
            <a:ext cx="326368" cy="176886"/>
            <a:chOff x="3488" y="2569"/>
            <a:chExt cx="439" cy="262"/>
          </a:xfrm>
        </p:grpSpPr>
        <p:sp>
          <p:nvSpPr>
            <p:cNvPr id="2045" name="Google Shape;2045;p46"/>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6" name="Google Shape;2046;p46"/>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7" name="Google Shape;2047;p46"/>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8" name="Google Shape;2048;p46"/>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049" name="Google Shape;2049;p46"/>
            <p:cNvGrpSpPr/>
            <p:nvPr/>
          </p:nvGrpSpPr>
          <p:grpSpPr>
            <a:xfrm>
              <a:off x="3555" y="2587"/>
              <a:ext cx="304" cy="117"/>
              <a:chOff x="3555" y="2587"/>
              <a:chExt cx="304" cy="117"/>
            </a:xfrm>
          </p:grpSpPr>
          <p:grpSp>
            <p:nvGrpSpPr>
              <p:cNvPr id="2050" name="Google Shape;2050;p46"/>
              <p:cNvGrpSpPr/>
              <p:nvPr/>
            </p:nvGrpSpPr>
            <p:grpSpPr>
              <a:xfrm>
                <a:off x="3555" y="2587"/>
                <a:ext cx="301" cy="115"/>
                <a:chOff x="3555" y="2587"/>
                <a:chExt cx="301" cy="115"/>
              </a:xfrm>
            </p:grpSpPr>
            <p:sp>
              <p:nvSpPr>
                <p:cNvPr id="2051" name="Google Shape;2051;p46"/>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2" name="Google Shape;2052;p46"/>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3" name="Google Shape;2053;p46"/>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4" name="Google Shape;2054;p46"/>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5" name="Google Shape;2055;p46"/>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6" name="Google Shape;2056;p46"/>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7" name="Google Shape;2057;p46"/>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8" name="Google Shape;2058;p46"/>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059" name="Google Shape;2059;p46"/>
              <p:cNvGrpSpPr/>
              <p:nvPr/>
            </p:nvGrpSpPr>
            <p:grpSpPr>
              <a:xfrm>
                <a:off x="3557" y="2590"/>
                <a:ext cx="302" cy="114"/>
                <a:chOff x="3557" y="2590"/>
                <a:chExt cx="302" cy="114"/>
              </a:xfrm>
            </p:grpSpPr>
            <p:sp>
              <p:nvSpPr>
                <p:cNvPr id="2060" name="Google Shape;2060;p46"/>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1" name="Google Shape;2061;p46"/>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2" name="Google Shape;2062;p46"/>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3" name="Google Shape;2063;p46"/>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4" name="Google Shape;2064;p46"/>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5" name="Google Shape;2065;p46"/>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6" name="Google Shape;2066;p46"/>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7" name="Google Shape;2067;p46"/>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068" name="Google Shape;2068;p46"/>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069" name="Google Shape;2069;p46"/>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2070" name="Google Shape;2070;p46"/>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71" name="Google Shape;2071;p46"/>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72" name="Google Shape;2072;p46"/>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73" name="Google Shape;2073;p46"/>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74" name="Google Shape;2074;p46"/>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75" name="Google Shape;2075;p46"/>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76" name="Google Shape;2076;p46"/>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77" name="Google Shape;2077;p46"/>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2078" name="Google Shape;2078;p46"/>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79" name="Google Shape;2079;p46"/>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2080" name="Google Shape;2080;p46"/>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81" name="Google Shape;2081;p46"/>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2082" name="Google Shape;2082;p46"/>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83" name="Google Shape;2083;p46"/>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2084" name="Google Shape;2084;p46"/>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85" name="Google Shape;2085;p46"/>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2086" name="Google Shape;2086;p46"/>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87" name="Google Shape;2087;p46"/>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2088" name="Google Shape;2088;p46"/>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89" name="Google Shape;2089;p46"/>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2090" name="Google Shape;2090;p46"/>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91" name="Google Shape;2091;p46"/>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2092" name="Google Shape;2092;p46"/>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93" name="Google Shape;2093;p46"/>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2094" name="Google Shape;2094;p46"/>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95" name="Google Shape;2095;p46"/>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96" name="Google Shape;2096;p46"/>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97" name="Google Shape;2097;p46"/>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98" name="Google Shape;2098;p46"/>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099" name="Google Shape;2099;p46"/>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00" name="Google Shape;2100;p46"/>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101" name="Google Shape;2101;p46"/>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02" name="Google Shape;2102;p46"/>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2103" name="Google Shape;2103;p46"/>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04" name="Google Shape;2104;p46"/>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105" name="Google Shape;2105;p46"/>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06" name="Google Shape;2106;p46"/>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2107" name="Google Shape;2107;p46"/>
          <p:cNvSpPr/>
          <p:nvPr/>
        </p:nvSpPr>
        <p:spPr>
          <a:xfrm>
            <a:off x="4799691"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108" name="Google Shape;2108;p46"/>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09" name="Google Shape;2109;p46"/>
          <p:cNvSpPr/>
          <p:nvPr/>
        </p:nvSpPr>
        <p:spPr>
          <a:xfrm>
            <a:off x="3939383"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110" name="Google Shape;2110;p46"/>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2111" name="Google Shape;2111;p46"/>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12" name="Google Shape;2112;p46"/>
          <p:cNvSpPr/>
          <p:nvPr/>
        </p:nvSpPr>
        <p:spPr>
          <a:xfrm>
            <a:off x="4155723"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2113" name="Google Shape;2113;p46"/>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14" name="Google Shape;2114;p46"/>
          <p:cNvSpPr/>
          <p:nvPr/>
        </p:nvSpPr>
        <p:spPr>
          <a:xfrm>
            <a:off x="5013637"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2115" name="Google Shape;2115;p46"/>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2116" name="Google Shape;2116;p46"/>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2117" name="Google Shape;2117;p46"/>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2118" name="Google Shape;2118;p46"/>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2119" name="Google Shape;2119;p46"/>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2120" name="Google Shape;2120;p46"/>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2121" name="Google Shape;2121;p46"/>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22" name="Google Shape;2122;p46"/>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123" name="Google Shape;2123;p46"/>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2124" name="Google Shape;2124;p46"/>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2125" name="Google Shape;2125;p46"/>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2126" name="Google Shape;2126;p46"/>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2127" name="Google Shape;2127;p46"/>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2128" name="Google Shape;2128;p46"/>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129" name="Google Shape;2129;p46"/>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2130" name="Google Shape;2130;p46"/>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2131" name="Google Shape;2131;p46"/>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32" name="Google Shape;2132;p46"/>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2133" name="Google Shape;2133;p46"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2134" name="Google Shape;2134;p46"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2135" name="Google Shape;2135;p46"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2136" name="Google Shape;2136;p46"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2137" name="Google Shape;2137;p46"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2138" name="Google Shape;2138;p46"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2139" name="Google Shape;2139;p46"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2140" name="Google Shape;2140;p46"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2141" name="Google Shape;2141;p46"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2142" name="Google Shape;2142;p46"/>
          <p:cNvSpPr txBox="1"/>
          <p:nvPr/>
        </p:nvSpPr>
        <p:spPr>
          <a:xfrm>
            <a:off x="513404" y="2294219"/>
            <a:ext cx="1727328" cy="1656094"/>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在同一个局域网上的主机或路由器的</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a:solidFill>
                  <a:schemeClr val="dk1"/>
                </a:solidFill>
                <a:latin typeface="Microsoft Yahei"/>
                <a:ea typeface="Microsoft Yahei"/>
                <a:cs typeface="Microsoft Yahei"/>
                <a:sym typeface="Microsoft Yahei"/>
              </a:rPr>
              <a:t>IP </a:t>
            </a:r>
            <a:r>
              <a:rPr lang="en-US" sz="1333" b="1" dirty="0" err="1">
                <a:solidFill>
                  <a:schemeClr val="dk1"/>
                </a:solidFill>
                <a:latin typeface="Microsoft Yahei"/>
                <a:ea typeface="Microsoft Yahei"/>
                <a:cs typeface="Microsoft Yahei"/>
                <a:sym typeface="Microsoft Yahei"/>
              </a:rPr>
              <a:t>地址中的网络号必须是一样的</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图中的网络号就是</a:t>
            </a:r>
            <a:r>
              <a:rPr lang="en-US" sz="1333" b="1" dirty="0">
                <a:solidFill>
                  <a:schemeClr val="dk1"/>
                </a:solidFill>
                <a:latin typeface="Microsoft Yahei"/>
                <a:ea typeface="Microsoft Yahei"/>
                <a:cs typeface="Microsoft Yahei"/>
                <a:sym typeface="Microsoft Yahei"/>
              </a:rPr>
              <a:t> IP </a:t>
            </a:r>
            <a:r>
              <a:rPr lang="en-US" sz="1333" b="1" dirty="0" err="1">
                <a:solidFill>
                  <a:schemeClr val="dk1"/>
                </a:solidFill>
                <a:latin typeface="Microsoft Yahei"/>
                <a:ea typeface="Microsoft Yahei"/>
                <a:cs typeface="Microsoft Yahei"/>
                <a:sym typeface="Microsoft Yahei"/>
              </a:rPr>
              <a:t>地址中的</a:t>
            </a:r>
            <a:r>
              <a:rPr lang="en-US" sz="1333" b="1" dirty="0">
                <a:solidFill>
                  <a:schemeClr val="dk1"/>
                </a:solidFill>
                <a:latin typeface="Microsoft Yahei"/>
                <a:ea typeface="Microsoft Yahei"/>
                <a:cs typeface="Microsoft Yahei"/>
                <a:sym typeface="Microsoft Yahei"/>
              </a:rPr>
              <a:t> net-id。</a:t>
            </a:r>
            <a:endParaRPr dirty="0">
              <a:latin typeface="Microsoft YaHei" panose="020B0503020204020204" pitchFamily="34" charset="-122"/>
              <a:ea typeface="Microsoft YaHei" panose="020B0503020204020204" pitchFamily="34" charset="-122"/>
            </a:endParaRPr>
          </a:p>
        </p:txBody>
      </p:sp>
      <p:grpSp>
        <p:nvGrpSpPr>
          <p:cNvPr id="2143" name="Google Shape;2143;p46"/>
          <p:cNvGrpSpPr/>
          <p:nvPr/>
        </p:nvGrpSpPr>
        <p:grpSpPr>
          <a:xfrm>
            <a:off x="2282748" y="2939052"/>
            <a:ext cx="1406300" cy="629193"/>
            <a:chOff x="2739297" y="2669612"/>
            <a:chExt cx="1687560" cy="755031"/>
          </a:xfrm>
        </p:grpSpPr>
        <p:cxnSp>
          <p:nvCxnSpPr>
            <p:cNvPr id="2144" name="Google Shape;2144;p46"/>
            <p:cNvCxnSpPr/>
            <p:nvPr/>
          </p:nvCxnSpPr>
          <p:spPr>
            <a:xfrm>
              <a:off x="2739297" y="2669612"/>
              <a:ext cx="733188" cy="0"/>
            </a:xfrm>
            <a:prstGeom prst="straightConnector1">
              <a:avLst/>
            </a:prstGeom>
            <a:noFill/>
            <a:ln w="38100" cap="flat" cmpd="sng">
              <a:solidFill>
                <a:srgbClr val="FF0000"/>
              </a:solidFill>
              <a:prstDash val="solid"/>
              <a:round/>
              <a:headEnd type="none" w="med" len="med"/>
              <a:tailEnd type="none" w="med" len="med"/>
            </a:ln>
          </p:spPr>
        </p:cxnSp>
        <p:cxnSp>
          <p:nvCxnSpPr>
            <p:cNvPr id="2145" name="Google Shape;2145;p46"/>
            <p:cNvCxnSpPr/>
            <p:nvPr/>
          </p:nvCxnSpPr>
          <p:spPr>
            <a:xfrm>
              <a:off x="2751407" y="3277731"/>
              <a:ext cx="721078" cy="0"/>
            </a:xfrm>
            <a:prstGeom prst="straightConnector1">
              <a:avLst/>
            </a:prstGeom>
            <a:noFill/>
            <a:ln w="38100" cap="flat" cmpd="sng">
              <a:solidFill>
                <a:srgbClr val="FF0000"/>
              </a:solidFill>
              <a:prstDash val="solid"/>
              <a:round/>
              <a:headEnd type="none" w="med" len="med"/>
              <a:tailEnd type="none" w="med" len="med"/>
            </a:ln>
          </p:spPr>
        </p:cxnSp>
        <p:cxnSp>
          <p:nvCxnSpPr>
            <p:cNvPr id="2146" name="Google Shape;2146;p46"/>
            <p:cNvCxnSpPr/>
            <p:nvPr/>
          </p:nvCxnSpPr>
          <p:spPr>
            <a:xfrm>
              <a:off x="3759967" y="3424643"/>
              <a:ext cx="666890" cy="0"/>
            </a:xfrm>
            <a:prstGeom prst="straightConnector1">
              <a:avLst/>
            </a:prstGeom>
            <a:noFill/>
            <a:ln w="38100" cap="flat" cmpd="sng">
              <a:solidFill>
                <a:srgbClr val="FF0000"/>
              </a:solidFill>
              <a:prstDash val="solid"/>
              <a:round/>
              <a:headEnd type="none" w="med" len="med"/>
              <a:tailEnd type="none" w="med" len="med"/>
            </a:ln>
          </p:spPr>
        </p:cxnSp>
      </p:grpSp>
      <p:sp>
        <p:nvSpPr>
          <p:cNvPr id="2147" name="Google Shape;2147;p46"/>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bde37b4a84_0_21"/>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rgbClr val="8D134A"/>
                </a:solidFill>
              </a:rPr>
              <a:t>5</a:t>
            </a:fld>
            <a:endParaRPr sz="1400" dirty="0">
              <a:solidFill>
                <a:srgbClr val="8D134A"/>
              </a:solidFill>
            </a:endParaRPr>
          </a:p>
        </p:txBody>
      </p:sp>
      <p:sp>
        <p:nvSpPr>
          <p:cNvPr id="85" name="Google Shape;85;gbde37b4a84_0_21"/>
          <p:cNvSpPr/>
          <p:nvPr/>
        </p:nvSpPr>
        <p:spPr>
          <a:xfrm>
            <a:off x="94768" y="742650"/>
            <a:ext cx="7293769" cy="4229700"/>
          </a:xfrm>
          <a:prstGeom prst="rect">
            <a:avLst/>
          </a:prstGeom>
          <a:noFill/>
          <a:ln>
            <a:noFill/>
          </a:ln>
        </p:spPr>
        <p:txBody>
          <a:bodyPr spcFirstLastPara="1" wrap="square" lIns="91425" tIns="45700" rIns="91425" bIns="45700" anchor="t" anchorCtr="0">
            <a:noAutofit/>
          </a:bodyPr>
          <a:lstStyle/>
          <a:p>
            <a:pPr marL="28575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使用集线器可以在物理层扩展以太网（扩展后的以太网仍然是一个网络</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交换式集线器常称为以太网交换机、第二层交换机（工作在数据链路层</a:t>
            </a:r>
            <a:r>
              <a:rPr lang="en-US" sz="1800" dirty="0">
                <a:solidFill>
                  <a:schemeClr val="dk1"/>
                </a:solidFill>
                <a:latin typeface="Microsoft YaHei" panose="020B0503020204020204" pitchFamily="34" charset="-122"/>
                <a:ea typeface="Microsoft YaHei" panose="020B0503020204020204" pitchFamily="34" charset="-122"/>
              </a:rPr>
              <a:t>）。它就是一个多接口的网桥，当每个接口都直接与某台单主机或另一个交换机相连时，且工作在全双工方式。以太网交换机能同时连通许多对的接口，以太网交换机能同时连通许多对的接口，使每一对相互通信的主机都能像独占通信媒体那样，无碰撞地传输数据。</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高速以太网有100Mbit/s的快速以太网，吉比特以太网和10Gbit/s的10吉比特以太网。最近还发展到100吉比特以太网。在宽带接入技术中，也常使用高速以太网进行接入。</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47"/>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53" name="Google Shape;2153;p47"/>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2154" name="Google Shape;2154;p47"/>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155" name="Google Shape;2155;p47"/>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56" name="Google Shape;2156;p47"/>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157" name="Google Shape;2157;p47"/>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2158" name="Google Shape;2158;p47"/>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2159" name="Google Shape;2159;p47"/>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60" name="Google Shape;2160;p47"/>
          <p:cNvSpPr/>
          <p:nvPr/>
        </p:nvSpPr>
        <p:spPr>
          <a:xfrm>
            <a:off x="3915839" y="3305824"/>
            <a:ext cx="844248" cy="117680"/>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161" name="Google Shape;2161;p47"/>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2162" name="Google Shape;2162;p47"/>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63" name="Google Shape;2163;p47"/>
          <p:cNvSpPr/>
          <p:nvPr/>
        </p:nvSpPr>
        <p:spPr>
          <a:xfrm>
            <a:off x="3685227" y="2647985"/>
            <a:ext cx="549001" cy="50215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64" name="Google Shape;2164;p47"/>
          <p:cNvSpPr/>
          <p:nvPr/>
        </p:nvSpPr>
        <p:spPr>
          <a:xfrm>
            <a:off x="4491172" y="2645792"/>
            <a:ext cx="488355" cy="562087"/>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65" name="Google Shape;2165;p47"/>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66" name="Google Shape;2166;p47"/>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67" name="Google Shape;2167;p47"/>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68" name="Google Shape;2168;p47"/>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69" name="Google Shape;2169;p47"/>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70" name="Google Shape;2170;p47"/>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71" name="Google Shape;2171;p47"/>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72" name="Google Shape;2172;p47"/>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73" name="Google Shape;2173;p47"/>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2174" name="Google Shape;2174;p47"/>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75" name="Google Shape;2175;p47"/>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76" name="Google Shape;2176;p47"/>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2177" name="Google Shape;2177;p47"/>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78" name="Google Shape;2178;p47"/>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2179" name="Google Shape;2179;p47"/>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80" name="Google Shape;2180;p47"/>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2181" name="Google Shape;2181;p47"/>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82" name="Google Shape;2182;p47"/>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2183" name="Google Shape;2183;p47"/>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184" name="Google Shape;2184;p47"/>
          <p:cNvGrpSpPr/>
          <p:nvPr/>
        </p:nvGrpSpPr>
        <p:grpSpPr>
          <a:xfrm>
            <a:off x="4222257" y="2438207"/>
            <a:ext cx="325570" cy="177617"/>
            <a:chOff x="2299" y="1622"/>
            <a:chExt cx="439" cy="262"/>
          </a:xfrm>
        </p:grpSpPr>
        <p:sp>
          <p:nvSpPr>
            <p:cNvPr id="2185" name="Google Shape;2185;p47"/>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86" name="Google Shape;2186;p47"/>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87" name="Google Shape;2187;p47"/>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88" name="Google Shape;2188;p47"/>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189" name="Google Shape;2189;p47"/>
            <p:cNvGrpSpPr/>
            <p:nvPr/>
          </p:nvGrpSpPr>
          <p:grpSpPr>
            <a:xfrm>
              <a:off x="2365" y="1640"/>
              <a:ext cx="304" cy="117"/>
              <a:chOff x="2365" y="1640"/>
              <a:chExt cx="304" cy="117"/>
            </a:xfrm>
          </p:grpSpPr>
          <p:grpSp>
            <p:nvGrpSpPr>
              <p:cNvPr id="2190" name="Google Shape;2190;p47"/>
              <p:cNvGrpSpPr/>
              <p:nvPr/>
            </p:nvGrpSpPr>
            <p:grpSpPr>
              <a:xfrm>
                <a:off x="2365" y="1640"/>
                <a:ext cx="302" cy="115"/>
                <a:chOff x="2365" y="1640"/>
                <a:chExt cx="302" cy="115"/>
              </a:xfrm>
            </p:grpSpPr>
            <p:sp>
              <p:nvSpPr>
                <p:cNvPr id="2191" name="Google Shape;2191;p47"/>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92" name="Google Shape;2192;p47"/>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93" name="Google Shape;2193;p47"/>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94" name="Google Shape;2194;p47"/>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95" name="Google Shape;2195;p47"/>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96" name="Google Shape;2196;p47"/>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97" name="Google Shape;2197;p47"/>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198" name="Google Shape;2198;p47"/>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199" name="Google Shape;2199;p47"/>
              <p:cNvGrpSpPr/>
              <p:nvPr/>
            </p:nvGrpSpPr>
            <p:grpSpPr>
              <a:xfrm>
                <a:off x="2368" y="1643"/>
                <a:ext cx="301" cy="114"/>
                <a:chOff x="2368" y="1643"/>
                <a:chExt cx="301" cy="114"/>
              </a:xfrm>
            </p:grpSpPr>
            <p:sp>
              <p:nvSpPr>
                <p:cNvPr id="2200" name="Google Shape;2200;p47"/>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01" name="Google Shape;2201;p47"/>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02" name="Google Shape;2202;p47"/>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03" name="Google Shape;2203;p47"/>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04" name="Google Shape;2204;p47"/>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05" name="Google Shape;2205;p47"/>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06" name="Google Shape;2206;p47"/>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07" name="Google Shape;2207;p47"/>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208" name="Google Shape;2208;p47"/>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2209" name="Google Shape;2209;p47"/>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2210" name="Google Shape;2210;p47"/>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11" name="Google Shape;2211;p47"/>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2212" name="Google Shape;2212;p47"/>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13" name="Google Shape;2213;p47"/>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214" name="Google Shape;2214;p47"/>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15" name="Google Shape;2215;p47"/>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16" name="Google Shape;2216;p47"/>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17" name="Google Shape;2217;p47"/>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18" name="Google Shape;2218;p47"/>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19" name="Google Shape;2219;p47"/>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2220" name="Google Shape;2220;p47"/>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21" name="Google Shape;2221;p47"/>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2222" name="Google Shape;2222;p47"/>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23" name="Google Shape;2223;p47"/>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2224" name="Google Shape;2224;p47"/>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2225" name="Google Shape;2225;p47"/>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26" name="Google Shape;2226;p47"/>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2227" name="Google Shape;2227;p47"/>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28" name="Google Shape;2228;p47"/>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29" name="Google Shape;2229;p47"/>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2230" name="Google Shape;2230;p47"/>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231" name="Google Shape;2231;p47"/>
          <p:cNvGrpSpPr/>
          <p:nvPr/>
        </p:nvGrpSpPr>
        <p:grpSpPr>
          <a:xfrm>
            <a:off x="3417909" y="3246620"/>
            <a:ext cx="326368" cy="176886"/>
            <a:chOff x="1304" y="2569"/>
            <a:chExt cx="439" cy="262"/>
          </a:xfrm>
        </p:grpSpPr>
        <p:sp>
          <p:nvSpPr>
            <p:cNvPr id="2232" name="Google Shape;2232;p47"/>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33" name="Google Shape;2233;p47"/>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34" name="Google Shape;2234;p47"/>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35" name="Google Shape;2235;p47"/>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236" name="Google Shape;2236;p47"/>
            <p:cNvGrpSpPr/>
            <p:nvPr/>
          </p:nvGrpSpPr>
          <p:grpSpPr>
            <a:xfrm>
              <a:off x="1371" y="2587"/>
              <a:ext cx="304" cy="117"/>
              <a:chOff x="1371" y="2587"/>
              <a:chExt cx="304" cy="117"/>
            </a:xfrm>
          </p:grpSpPr>
          <p:grpSp>
            <p:nvGrpSpPr>
              <p:cNvPr id="2237" name="Google Shape;2237;p47"/>
              <p:cNvGrpSpPr/>
              <p:nvPr/>
            </p:nvGrpSpPr>
            <p:grpSpPr>
              <a:xfrm>
                <a:off x="1371" y="2587"/>
                <a:ext cx="301" cy="115"/>
                <a:chOff x="1371" y="2587"/>
                <a:chExt cx="301" cy="115"/>
              </a:xfrm>
            </p:grpSpPr>
            <p:sp>
              <p:nvSpPr>
                <p:cNvPr id="2238" name="Google Shape;2238;p47"/>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39" name="Google Shape;2239;p47"/>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40" name="Google Shape;2240;p47"/>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41" name="Google Shape;2241;p47"/>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42" name="Google Shape;2242;p47"/>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43" name="Google Shape;2243;p47"/>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44" name="Google Shape;2244;p47"/>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45" name="Google Shape;2245;p47"/>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246" name="Google Shape;2246;p47"/>
              <p:cNvGrpSpPr/>
              <p:nvPr/>
            </p:nvGrpSpPr>
            <p:grpSpPr>
              <a:xfrm>
                <a:off x="1373" y="2590"/>
                <a:ext cx="302" cy="114"/>
                <a:chOff x="1373" y="2590"/>
                <a:chExt cx="302" cy="114"/>
              </a:xfrm>
            </p:grpSpPr>
            <p:sp>
              <p:nvSpPr>
                <p:cNvPr id="2247" name="Google Shape;2247;p47"/>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48" name="Google Shape;2248;p47"/>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49" name="Google Shape;2249;p47"/>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50" name="Google Shape;2250;p47"/>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51" name="Google Shape;2251;p47"/>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52" name="Google Shape;2252;p47"/>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53" name="Google Shape;2253;p47"/>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54" name="Google Shape;2254;p47"/>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255" name="Google Shape;2255;p47"/>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256" name="Google Shape;2256;p47"/>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2257" name="Google Shape;2257;p47"/>
          <p:cNvGrpSpPr/>
          <p:nvPr/>
        </p:nvGrpSpPr>
        <p:grpSpPr>
          <a:xfrm>
            <a:off x="4877388" y="3246620"/>
            <a:ext cx="326368" cy="176886"/>
            <a:chOff x="3488" y="2569"/>
            <a:chExt cx="439" cy="262"/>
          </a:xfrm>
        </p:grpSpPr>
        <p:sp>
          <p:nvSpPr>
            <p:cNvPr id="2258" name="Google Shape;2258;p47"/>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59" name="Google Shape;2259;p47"/>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60" name="Google Shape;2260;p47"/>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61" name="Google Shape;2261;p47"/>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262" name="Google Shape;2262;p47"/>
            <p:cNvGrpSpPr/>
            <p:nvPr/>
          </p:nvGrpSpPr>
          <p:grpSpPr>
            <a:xfrm>
              <a:off x="3555" y="2587"/>
              <a:ext cx="304" cy="117"/>
              <a:chOff x="3555" y="2587"/>
              <a:chExt cx="304" cy="117"/>
            </a:xfrm>
          </p:grpSpPr>
          <p:grpSp>
            <p:nvGrpSpPr>
              <p:cNvPr id="2263" name="Google Shape;2263;p47"/>
              <p:cNvGrpSpPr/>
              <p:nvPr/>
            </p:nvGrpSpPr>
            <p:grpSpPr>
              <a:xfrm>
                <a:off x="3555" y="2587"/>
                <a:ext cx="301" cy="115"/>
                <a:chOff x="3555" y="2587"/>
                <a:chExt cx="301" cy="115"/>
              </a:xfrm>
            </p:grpSpPr>
            <p:sp>
              <p:nvSpPr>
                <p:cNvPr id="2264" name="Google Shape;2264;p47"/>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65" name="Google Shape;2265;p47"/>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66" name="Google Shape;2266;p47"/>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67" name="Google Shape;2267;p47"/>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68" name="Google Shape;2268;p47"/>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69" name="Google Shape;2269;p47"/>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70" name="Google Shape;2270;p47"/>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71" name="Google Shape;2271;p47"/>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272" name="Google Shape;2272;p47"/>
              <p:cNvGrpSpPr/>
              <p:nvPr/>
            </p:nvGrpSpPr>
            <p:grpSpPr>
              <a:xfrm>
                <a:off x="3557" y="2590"/>
                <a:ext cx="302" cy="114"/>
                <a:chOff x="3557" y="2590"/>
                <a:chExt cx="302" cy="114"/>
              </a:xfrm>
            </p:grpSpPr>
            <p:sp>
              <p:nvSpPr>
                <p:cNvPr id="2273" name="Google Shape;2273;p47"/>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74" name="Google Shape;2274;p47"/>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75" name="Google Shape;2275;p47"/>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76" name="Google Shape;2276;p47"/>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77" name="Google Shape;2277;p47"/>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78" name="Google Shape;2278;p47"/>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79" name="Google Shape;2279;p47"/>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80" name="Google Shape;2280;p47"/>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281" name="Google Shape;2281;p47"/>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282" name="Google Shape;2282;p47"/>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2283" name="Google Shape;2283;p47"/>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84" name="Google Shape;2284;p47"/>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85" name="Google Shape;2285;p47"/>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86" name="Google Shape;2286;p47"/>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87" name="Google Shape;2287;p47"/>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88" name="Google Shape;2288;p47"/>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89" name="Google Shape;2289;p47"/>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90" name="Google Shape;2290;p47"/>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2291" name="Google Shape;2291;p47"/>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92" name="Google Shape;2292;p47"/>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2293" name="Google Shape;2293;p47"/>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94" name="Google Shape;2294;p47"/>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2295" name="Google Shape;2295;p47"/>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96" name="Google Shape;2296;p47"/>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2297" name="Google Shape;2297;p47"/>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298" name="Google Shape;2298;p47"/>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2299" name="Google Shape;2299;p47"/>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00" name="Google Shape;2300;p47"/>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2301" name="Google Shape;2301;p47"/>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02" name="Google Shape;2302;p47"/>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2303" name="Google Shape;2303;p47"/>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04" name="Google Shape;2304;p47"/>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2305" name="Google Shape;2305;p47"/>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06" name="Google Shape;2306;p47"/>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2307" name="Google Shape;2307;p47"/>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08" name="Google Shape;2308;p47"/>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09" name="Google Shape;2309;p47"/>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10" name="Google Shape;2310;p47"/>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11" name="Google Shape;2311;p47"/>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312" name="Google Shape;2312;p47"/>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13" name="Google Shape;2313;p47"/>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314" name="Google Shape;2314;p47"/>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15" name="Google Shape;2315;p47"/>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2316" name="Google Shape;2316;p47"/>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17" name="Google Shape;2317;p47"/>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318" name="Google Shape;2318;p47"/>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19" name="Google Shape;2319;p47"/>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2320" name="Google Shape;2320;p47"/>
          <p:cNvSpPr/>
          <p:nvPr/>
        </p:nvSpPr>
        <p:spPr>
          <a:xfrm>
            <a:off x="4799691"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321" name="Google Shape;2321;p47"/>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22" name="Google Shape;2322;p47"/>
          <p:cNvSpPr/>
          <p:nvPr/>
        </p:nvSpPr>
        <p:spPr>
          <a:xfrm>
            <a:off x="3939383"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323" name="Google Shape;2323;p47"/>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2324" name="Google Shape;2324;p47"/>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25" name="Google Shape;2325;p47"/>
          <p:cNvSpPr/>
          <p:nvPr/>
        </p:nvSpPr>
        <p:spPr>
          <a:xfrm>
            <a:off x="4155723"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2326" name="Google Shape;2326;p47"/>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27" name="Google Shape;2327;p47"/>
          <p:cNvSpPr/>
          <p:nvPr/>
        </p:nvSpPr>
        <p:spPr>
          <a:xfrm>
            <a:off x="5013637"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2328" name="Google Shape;2328;p47"/>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2329" name="Google Shape;2329;p47"/>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2330" name="Google Shape;2330;p47"/>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2331" name="Google Shape;2331;p47"/>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2332" name="Google Shape;2332;p47"/>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2333" name="Google Shape;2333;p47"/>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2334" name="Google Shape;2334;p47"/>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35" name="Google Shape;2335;p47"/>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336" name="Google Shape;2336;p47"/>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2337" name="Google Shape;2337;p47"/>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2338" name="Google Shape;2338;p47"/>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2339" name="Google Shape;2339;p47"/>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2340" name="Google Shape;2340;p47"/>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2341" name="Google Shape;2341;p47"/>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342" name="Google Shape;2342;p47"/>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2343" name="Google Shape;2343;p47"/>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2344" name="Google Shape;2344;p47"/>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45" name="Google Shape;2345;p47"/>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2346" name="Google Shape;2346;p47"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2347" name="Google Shape;2347;p47"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2348" name="Google Shape;2348;p47"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2349" name="Google Shape;2349;p47"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2350" name="Google Shape;2350;p47"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2351" name="Google Shape;2351;p47"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2352" name="Google Shape;2352;p47"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2353" name="Google Shape;2353;p47"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2354" name="Google Shape;2354;p47"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2355" name="Google Shape;2355;p47"/>
          <p:cNvSpPr txBox="1"/>
          <p:nvPr/>
        </p:nvSpPr>
        <p:spPr>
          <a:xfrm>
            <a:off x="513403" y="2294219"/>
            <a:ext cx="1762059" cy="1446125"/>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在同一个局域网上的主机或路由器的</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a:solidFill>
                  <a:schemeClr val="dk1"/>
                </a:solidFill>
                <a:latin typeface="Microsoft Yahei"/>
                <a:ea typeface="Microsoft Yahei"/>
                <a:cs typeface="Microsoft Yahei"/>
                <a:sym typeface="Microsoft Yahei"/>
              </a:rPr>
              <a:t>IP </a:t>
            </a:r>
            <a:r>
              <a:rPr lang="en-US" sz="1333" b="1" dirty="0" err="1">
                <a:solidFill>
                  <a:schemeClr val="dk1"/>
                </a:solidFill>
                <a:latin typeface="Microsoft Yahei"/>
                <a:ea typeface="Microsoft Yahei"/>
                <a:cs typeface="Microsoft Yahei"/>
                <a:sym typeface="Microsoft Yahei"/>
              </a:rPr>
              <a:t>地址中的网络号必须是一样的</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图中的网络号就是</a:t>
            </a:r>
            <a:r>
              <a:rPr lang="en-US" sz="1333" b="1" dirty="0">
                <a:solidFill>
                  <a:schemeClr val="dk1"/>
                </a:solidFill>
                <a:latin typeface="Microsoft Yahei"/>
                <a:ea typeface="Microsoft Yahei"/>
                <a:cs typeface="Microsoft Yahei"/>
                <a:sym typeface="Microsoft Yahei"/>
              </a:rPr>
              <a:t> IP </a:t>
            </a:r>
            <a:r>
              <a:rPr lang="en-US" sz="1333" b="1" dirty="0" err="1">
                <a:solidFill>
                  <a:schemeClr val="dk1"/>
                </a:solidFill>
                <a:latin typeface="Microsoft Yahei"/>
                <a:ea typeface="Microsoft Yahei"/>
                <a:cs typeface="Microsoft Yahei"/>
                <a:sym typeface="Microsoft Yahei"/>
              </a:rPr>
              <a:t>地址中的</a:t>
            </a:r>
            <a:r>
              <a:rPr lang="en-US" sz="1333" b="1" dirty="0">
                <a:solidFill>
                  <a:schemeClr val="dk1"/>
                </a:solidFill>
                <a:latin typeface="Microsoft Yahei"/>
                <a:ea typeface="Microsoft Yahei"/>
                <a:cs typeface="Microsoft Yahei"/>
                <a:sym typeface="Microsoft Yahei"/>
              </a:rPr>
              <a:t> net-id。</a:t>
            </a:r>
            <a:endParaRPr dirty="0">
              <a:latin typeface="Microsoft YaHei" panose="020B0503020204020204" pitchFamily="34" charset="-122"/>
              <a:ea typeface="Microsoft YaHei" panose="020B0503020204020204" pitchFamily="34" charset="-122"/>
            </a:endParaRPr>
          </a:p>
        </p:txBody>
      </p:sp>
      <p:grpSp>
        <p:nvGrpSpPr>
          <p:cNvPr id="2356" name="Google Shape;2356;p47"/>
          <p:cNvGrpSpPr/>
          <p:nvPr/>
        </p:nvGrpSpPr>
        <p:grpSpPr>
          <a:xfrm>
            <a:off x="4062189" y="2054367"/>
            <a:ext cx="2097624" cy="414500"/>
            <a:chOff x="2189" y="1097"/>
            <a:chExt cx="2349" cy="499"/>
          </a:xfrm>
        </p:grpSpPr>
        <p:cxnSp>
          <p:nvCxnSpPr>
            <p:cNvPr id="2357" name="Google Shape;2357;p47"/>
            <p:cNvCxnSpPr/>
            <p:nvPr/>
          </p:nvCxnSpPr>
          <p:spPr>
            <a:xfrm>
              <a:off x="2189" y="1105"/>
              <a:ext cx="608" cy="0"/>
            </a:xfrm>
            <a:prstGeom prst="straightConnector1">
              <a:avLst/>
            </a:prstGeom>
            <a:noFill/>
            <a:ln w="38100" cap="flat" cmpd="sng">
              <a:solidFill>
                <a:srgbClr val="FF0000"/>
              </a:solidFill>
              <a:prstDash val="solid"/>
              <a:round/>
              <a:headEnd type="none" w="med" len="med"/>
              <a:tailEnd type="none" w="med" len="med"/>
            </a:ln>
          </p:spPr>
        </p:cxnSp>
        <p:cxnSp>
          <p:nvCxnSpPr>
            <p:cNvPr id="2358" name="Google Shape;2358;p47"/>
            <p:cNvCxnSpPr/>
            <p:nvPr/>
          </p:nvCxnSpPr>
          <p:spPr>
            <a:xfrm>
              <a:off x="3061" y="1097"/>
              <a:ext cx="599" cy="0"/>
            </a:xfrm>
            <a:prstGeom prst="straightConnector1">
              <a:avLst/>
            </a:prstGeom>
            <a:noFill/>
            <a:ln w="38100" cap="flat" cmpd="sng">
              <a:solidFill>
                <a:srgbClr val="FF0000"/>
              </a:solidFill>
              <a:prstDash val="solid"/>
              <a:round/>
              <a:headEnd type="none" w="med" len="med"/>
              <a:tailEnd type="none" w="med" len="med"/>
            </a:ln>
          </p:spPr>
        </p:cxnSp>
        <p:cxnSp>
          <p:nvCxnSpPr>
            <p:cNvPr id="2359" name="Google Shape;2359;p47"/>
            <p:cNvCxnSpPr/>
            <p:nvPr/>
          </p:nvCxnSpPr>
          <p:spPr>
            <a:xfrm>
              <a:off x="3936" y="1097"/>
              <a:ext cx="602" cy="0"/>
            </a:xfrm>
            <a:prstGeom prst="straightConnector1">
              <a:avLst/>
            </a:prstGeom>
            <a:noFill/>
            <a:ln w="38100" cap="flat" cmpd="sng">
              <a:solidFill>
                <a:srgbClr val="FF0000"/>
              </a:solidFill>
              <a:prstDash val="solid"/>
              <a:round/>
              <a:headEnd type="none" w="med" len="med"/>
              <a:tailEnd type="none" w="med" len="med"/>
            </a:ln>
          </p:spPr>
        </p:cxnSp>
        <p:cxnSp>
          <p:nvCxnSpPr>
            <p:cNvPr id="2360" name="Google Shape;2360;p47"/>
            <p:cNvCxnSpPr/>
            <p:nvPr/>
          </p:nvCxnSpPr>
          <p:spPr>
            <a:xfrm>
              <a:off x="2706" y="1596"/>
              <a:ext cx="584" cy="0"/>
            </a:xfrm>
            <a:prstGeom prst="straightConnector1">
              <a:avLst/>
            </a:prstGeom>
            <a:noFill/>
            <a:ln w="38100" cap="flat" cmpd="sng">
              <a:solidFill>
                <a:srgbClr val="FF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64"/>
        <p:cNvGrpSpPr/>
        <p:nvPr/>
      </p:nvGrpSpPr>
      <p:grpSpPr>
        <a:xfrm>
          <a:off x="0" y="0"/>
          <a:ext cx="0" cy="0"/>
          <a:chOff x="0" y="0"/>
          <a:chExt cx="0" cy="0"/>
        </a:xfrm>
      </p:grpSpPr>
      <p:sp>
        <p:nvSpPr>
          <p:cNvPr id="2365" name="Google Shape;2365;p48"/>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366" name="Google Shape;2366;p48"/>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2367" name="Google Shape;2367;p48"/>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368" name="Google Shape;2368;p48"/>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69" name="Google Shape;2369;p48"/>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370" name="Google Shape;2370;p48"/>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2371" name="Google Shape;2371;p48"/>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2372" name="Google Shape;2372;p48"/>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73" name="Google Shape;2373;p48"/>
          <p:cNvSpPr/>
          <p:nvPr/>
        </p:nvSpPr>
        <p:spPr>
          <a:xfrm>
            <a:off x="3915839" y="3305824"/>
            <a:ext cx="844248" cy="117680"/>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374" name="Google Shape;2374;p48"/>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2375" name="Google Shape;2375;p48"/>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76" name="Google Shape;2376;p48"/>
          <p:cNvSpPr/>
          <p:nvPr/>
        </p:nvSpPr>
        <p:spPr>
          <a:xfrm>
            <a:off x="3685227" y="2647985"/>
            <a:ext cx="549001" cy="50215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77" name="Google Shape;2377;p48"/>
          <p:cNvSpPr/>
          <p:nvPr/>
        </p:nvSpPr>
        <p:spPr>
          <a:xfrm>
            <a:off x="4491172" y="2645792"/>
            <a:ext cx="488355" cy="562087"/>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78" name="Google Shape;2378;p48"/>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79" name="Google Shape;2379;p48"/>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0" name="Google Shape;2380;p48"/>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1" name="Google Shape;2381;p48"/>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2" name="Google Shape;2382;p48"/>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3" name="Google Shape;2383;p48"/>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4" name="Google Shape;2384;p48"/>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5" name="Google Shape;2385;p48"/>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6" name="Google Shape;2386;p48"/>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2387" name="Google Shape;2387;p48"/>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8" name="Google Shape;2388;p48"/>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89" name="Google Shape;2389;p48"/>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2390" name="Google Shape;2390;p48"/>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91" name="Google Shape;2391;p48"/>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2392" name="Google Shape;2392;p48"/>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93" name="Google Shape;2393;p48"/>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2394" name="Google Shape;2394;p48"/>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95" name="Google Shape;2395;p48"/>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2396" name="Google Shape;2396;p48"/>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397" name="Google Shape;2397;p48"/>
          <p:cNvGrpSpPr/>
          <p:nvPr/>
        </p:nvGrpSpPr>
        <p:grpSpPr>
          <a:xfrm>
            <a:off x="4222257" y="2438207"/>
            <a:ext cx="325570" cy="177617"/>
            <a:chOff x="2299" y="1622"/>
            <a:chExt cx="439" cy="262"/>
          </a:xfrm>
        </p:grpSpPr>
        <p:sp>
          <p:nvSpPr>
            <p:cNvPr id="2398" name="Google Shape;2398;p48"/>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399" name="Google Shape;2399;p48"/>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00" name="Google Shape;2400;p48"/>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01" name="Google Shape;2401;p48"/>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402" name="Google Shape;2402;p48"/>
            <p:cNvGrpSpPr/>
            <p:nvPr/>
          </p:nvGrpSpPr>
          <p:grpSpPr>
            <a:xfrm>
              <a:off x="2365" y="1640"/>
              <a:ext cx="304" cy="117"/>
              <a:chOff x="2365" y="1640"/>
              <a:chExt cx="304" cy="117"/>
            </a:xfrm>
          </p:grpSpPr>
          <p:grpSp>
            <p:nvGrpSpPr>
              <p:cNvPr id="2403" name="Google Shape;2403;p48"/>
              <p:cNvGrpSpPr/>
              <p:nvPr/>
            </p:nvGrpSpPr>
            <p:grpSpPr>
              <a:xfrm>
                <a:off x="2365" y="1640"/>
                <a:ext cx="302" cy="115"/>
                <a:chOff x="2365" y="1640"/>
                <a:chExt cx="302" cy="115"/>
              </a:xfrm>
            </p:grpSpPr>
            <p:sp>
              <p:nvSpPr>
                <p:cNvPr id="2404" name="Google Shape;2404;p48"/>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05" name="Google Shape;2405;p48"/>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06" name="Google Shape;2406;p48"/>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07" name="Google Shape;2407;p48"/>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08" name="Google Shape;2408;p48"/>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09" name="Google Shape;2409;p48"/>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10" name="Google Shape;2410;p48"/>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11" name="Google Shape;2411;p48"/>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412" name="Google Shape;2412;p48"/>
              <p:cNvGrpSpPr/>
              <p:nvPr/>
            </p:nvGrpSpPr>
            <p:grpSpPr>
              <a:xfrm>
                <a:off x="2368" y="1643"/>
                <a:ext cx="301" cy="114"/>
                <a:chOff x="2368" y="1643"/>
                <a:chExt cx="301" cy="114"/>
              </a:xfrm>
            </p:grpSpPr>
            <p:sp>
              <p:nvSpPr>
                <p:cNvPr id="2413" name="Google Shape;2413;p48"/>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14" name="Google Shape;2414;p48"/>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15" name="Google Shape;2415;p48"/>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16" name="Google Shape;2416;p48"/>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17" name="Google Shape;2417;p48"/>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18" name="Google Shape;2418;p48"/>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19" name="Google Shape;2419;p48"/>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20" name="Google Shape;2420;p48"/>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421" name="Google Shape;2421;p48"/>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2422" name="Google Shape;2422;p48"/>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2423" name="Google Shape;2423;p48"/>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24" name="Google Shape;2424;p48"/>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2425" name="Google Shape;2425;p48"/>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26" name="Google Shape;2426;p48"/>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427" name="Google Shape;2427;p48"/>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28" name="Google Shape;2428;p48"/>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29" name="Google Shape;2429;p48"/>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30" name="Google Shape;2430;p48"/>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31" name="Google Shape;2431;p48"/>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32" name="Google Shape;2432;p48"/>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2433" name="Google Shape;2433;p48"/>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34" name="Google Shape;2434;p48"/>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2435" name="Google Shape;2435;p48"/>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36" name="Google Shape;2436;p48"/>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2437" name="Google Shape;2437;p48"/>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2438" name="Google Shape;2438;p48"/>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39" name="Google Shape;2439;p48"/>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2440" name="Google Shape;2440;p48"/>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41" name="Google Shape;2441;p48"/>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42" name="Google Shape;2442;p48"/>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2443" name="Google Shape;2443;p48"/>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444" name="Google Shape;2444;p48"/>
          <p:cNvGrpSpPr/>
          <p:nvPr/>
        </p:nvGrpSpPr>
        <p:grpSpPr>
          <a:xfrm>
            <a:off x="3417909" y="3246620"/>
            <a:ext cx="326368" cy="176886"/>
            <a:chOff x="1304" y="2569"/>
            <a:chExt cx="439" cy="262"/>
          </a:xfrm>
        </p:grpSpPr>
        <p:sp>
          <p:nvSpPr>
            <p:cNvPr id="2445" name="Google Shape;2445;p48"/>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46" name="Google Shape;2446;p48"/>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47" name="Google Shape;2447;p48"/>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48" name="Google Shape;2448;p48"/>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449" name="Google Shape;2449;p48"/>
            <p:cNvGrpSpPr/>
            <p:nvPr/>
          </p:nvGrpSpPr>
          <p:grpSpPr>
            <a:xfrm>
              <a:off x="1371" y="2587"/>
              <a:ext cx="304" cy="117"/>
              <a:chOff x="1371" y="2587"/>
              <a:chExt cx="304" cy="117"/>
            </a:xfrm>
          </p:grpSpPr>
          <p:grpSp>
            <p:nvGrpSpPr>
              <p:cNvPr id="2450" name="Google Shape;2450;p48"/>
              <p:cNvGrpSpPr/>
              <p:nvPr/>
            </p:nvGrpSpPr>
            <p:grpSpPr>
              <a:xfrm>
                <a:off x="1371" y="2587"/>
                <a:ext cx="301" cy="115"/>
                <a:chOff x="1371" y="2587"/>
                <a:chExt cx="301" cy="115"/>
              </a:xfrm>
            </p:grpSpPr>
            <p:sp>
              <p:nvSpPr>
                <p:cNvPr id="2451" name="Google Shape;2451;p48"/>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52" name="Google Shape;2452;p48"/>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53" name="Google Shape;2453;p48"/>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54" name="Google Shape;2454;p48"/>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55" name="Google Shape;2455;p48"/>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56" name="Google Shape;2456;p48"/>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57" name="Google Shape;2457;p48"/>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58" name="Google Shape;2458;p48"/>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459" name="Google Shape;2459;p48"/>
              <p:cNvGrpSpPr/>
              <p:nvPr/>
            </p:nvGrpSpPr>
            <p:grpSpPr>
              <a:xfrm>
                <a:off x="1373" y="2590"/>
                <a:ext cx="302" cy="114"/>
                <a:chOff x="1373" y="2590"/>
                <a:chExt cx="302" cy="114"/>
              </a:xfrm>
            </p:grpSpPr>
            <p:sp>
              <p:nvSpPr>
                <p:cNvPr id="2460" name="Google Shape;2460;p48"/>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61" name="Google Shape;2461;p48"/>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62" name="Google Shape;2462;p48"/>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63" name="Google Shape;2463;p48"/>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64" name="Google Shape;2464;p48"/>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65" name="Google Shape;2465;p48"/>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66" name="Google Shape;2466;p48"/>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67" name="Google Shape;2467;p48"/>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468" name="Google Shape;2468;p48"/>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469" name="Google Shape;2469;p48"/>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2470" name="Google Shape;2470;p48"/>
          <p:cNvGrpSpPr/>
          <p:nvPr/>
        </p:nvGrpSpPr>
        <p:grpSpPr>
          <a:xfrm>
            <a:off x="4877388" y="3246620"/>
            <a:ext cx="326368" cy="176886"/>
            <a:chOff x="3488" y="2569"/>
            <a:chExt cx="439" cy="262"/>
          </a:xfrm>
        </p:grpSpPr>
        <p:sp>
          <p:nvSpPr>
            <p:cNvPr id="2471" name="Google Shape;2471;p48"/>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72" name="Google Shape;2472;p48"/>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73" name="Google Shape;2473;p48"/>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74" name="Google Shape;2474;p48"/>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475" name="Google Shape;2475;p48"/>
            <p:cNvGrpSpPr/>
            <p:nvPr/>
          </p:nvGrpSpPr>
          <p:grpSpPr>
            <a:xfrm>
              <a:off x="3555" y="2587"/>
              <a:ext cx="304" cy="117"/>
              <a:chOff x="3555" y="2587"/>
              <a:chExt cx="304" cy="117"/>
            </a:xfrm>
          </p:grpSpPr>
          <p:grpSp>
            <p:nvGrpSpPr>
              <p:cNvPr id="2476" name="Google Shape;2476;p48"/>
              <p:cNvGrpSpPr/>
              <p:nvPr/>
            </p:nvGrpSpPr>
            <p:grpSpPr>
              <a:xfrm>
                <a:off x="3555" y="2587"/>
                <a:ext cx="301" cy="115"/>
                <a:chOff x="3555" y="2587"/>
                <a:chExt cx="301" cy="115"/>
              </a:xfrm>
            </p:grpSpPr>
            <p:sp>
              <p:nvSpPr>
                <p:cNvPr id="2477" name="Google Shape;2477;p48"/>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78" name="Google Shape;2478;p48"/>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79" name="Google Shape;2479;p48"/>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80" name="Google Shape;2480;p48"/>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81" name="Google Shape;2481;p48"/>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82" name="Google Shape;2482;p48"/>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83" name="Google Shape;2483;p48"/>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84" name="Google Shape;2484;p48"/>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485" name="Google Shape;2485;p48"/>
              <p:cNvGrpSpPr/>
              <p:nvPr/>
            </p:nvGrpSpPr>
            <p:grpSpPr>
              <a:xfrm>
                <a:off x="3557" y="2590"/>
                <a:ext cx="302" cy="114"/>
                <a:chOff x="3557" y="2590"/>
                <a:chExt cx="302" cy="114"/>
              </a:xfrm>
            </p:grpSpPr>
            <p:sp>
              <p:nvSpPr>
                <p:cNvPr id="2486" name="Google Shape;2486;p48"/>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87" name="Google Shape;2487;p48"/>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88" name="Google Shape;2488;p48"/>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89" name="Google Shape;2489;p48"/>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90" name="Google Shape;2490;p48"/>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91" name="Google Shape;2491;p48"/>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92" name="Google Shape;2492;p48"/>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93" name="Google Shape;2493;p48"/>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494" name="Google Shape;2494;p48"/>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495" name="Google Shape;2495;p48"/>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2496" name="Google Shape;2496;p48"/>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97" name="Google Shape;2497;p48"/>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98" name="Google Shape;2498;p48"/>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499" name="Google Shape;2499;p48"/>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00" name="Google Shape;2500;p48"/>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01" name="Google Shape;2501;p48"/>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02" name="Google Shape;2502;p48"/>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03" name="Google Shape;2503;p48"/>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2504" name="Google Shape;2504;p48"/>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05" name="Google Shape;2505;p48"/>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2506" name="Google Shape;2506;p48"/>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07" name="Google Shape;2507;p48"/>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2508" name="Google Shape;2508;p48"/>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09" name="Google Shape;2509;p48"/>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2510" name="Google Shape;2510;p48"/>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11" name="Google Shape;2511;p48"/>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2512" name="Google Shape;2512;p48"/>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13" name="Google Shape;2513;p48"/>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2514" name="Google Shape;2514;p48"/>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15" name="Google Shape;2515;p48"/>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2516" name="Google Shape;2516;p48"/>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17" name="Google Shape;2517;p48"/>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2518" name="Google Shape;2518;p48"/>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19" name="Google Shape;2519;p48"/>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2520" name="Google Shape;2520;p48"/>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21" name="Google Shape;2521;p48"/>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22" name="Google Shape;2522;p48"/>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23" name="Google Shape;2523;p48"/>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24" name="Google Shape;2524;p48"/>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525" name="Google Shape;2525;p48"/>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26" name="Google Shape;2526;p48"/>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527" name="Google Shape;2527;p48"/>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28" name="Google Shape;2528;p48"/>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2529" name="Google Shape;2529;p48"/>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30" name="Google Shape;2530;p48"/>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531" name="Google Shape;2531;p48"/>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32" name="Google Shape;2532;p48"/>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2533" name="Google Shape;2533;p48"/>
          <p:cNvSpPr/>
          <p:nvPr/>
        </p:nvSpPr>
        <p:spPr>
          <a:xfrm>
            <a:off x="4799691"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534" name="Google Shape;2534;p48"/>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35" name="Google Shape;2535;p48"/>
          <p:cNvSpPr/>
          <p:nvPr/>
        </p:nvSpPr>
        <p:spPr>
          <a:xfrm>
            <a:off x="3939383"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536" name="Google Shape;2536;p48"/>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2537" name="Google Shape;2537;p48"/>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38" name="Google Shape;2538;p48"/>
          <p:cNvSpPr/>
          <p:nvPr/>
        </p:nvSpPr>
        <p:spPr>
          <a:xfrm>
            <a:off x="4155723"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2539" name="Google Shape;2539;p48"/>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40" name="Google Shape;2540;p48"/>
          <p:cNvSpPr/>
          <p:nvPr/>
        </p:nvSpPr>
        <p:spPr>
          <a:xfrm>
            <a:off x="5013637"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2541" name="Google Shape;2541;p48"/>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2542" name="Google Shape;2542;p48"/>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2543" name="Google Shape;2543;p48"/>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2544" name="Google Shape;2544;p48"/>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2545" name="Google Shape;2545;p48"/>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2546" name="Google Shape;2546;p48"/>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2547" name="Google Shape;2547;p48"/>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48" name="Google Shape;2548;p48"/>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549" name="Google Shape;2549;p48"/>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2550" name="Google Shape;2550;p48"/>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2551" name="Google Shape;2551;p48"/>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2552" name="Google Shape;2552;p48"/>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2553" name="Google Shape;2553;p48"/>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2554" name="Google Shape;2554;p48"/>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555" name="Google Shape;2555;p48"/>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2556" name="Google Shape;2556;p48"/>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2557" name="Google Shape;2557;p48"/>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58" name="Google Shape;2558;p48"/>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2559" name="Google Shape;2559;p48"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2560" name="Google Shape;2560;p48"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2561" name="Google Shape;2561;p48"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2562" name="Google Shape;2562;p48"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2563" name="Google Shape;2563;p48"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2564" name="Google Shape;2564;p48"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2565" name="Google Shape;2565;p48"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2566" name="Google Shape;2566;p48"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2567" name="Google Shape;2567;p48"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2568" name="Google Shape;2568;p48"/>
          <p:cNvSpPr txBox="1"/>
          <p:nvPr/>
        </p:nvSpPr>
        <p:spPr>
          <a:xfrm>
            <a:off x="513403" y="2294219"/>
            <a:ext cx="1762059" cy="1446125"/>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在同一个局域网上的主机或路由器的</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a:solidFill>
                  <a:schemeClr val="dk1"/>
                </a:solidFill>
                <a:latin typeface="Microsoft Yahei"/>
                <a:ea typeface="Microsoft Yahei"/>
                <a:cs typeface="Microsoft Yahei"/>
                <a:sym typeface="Microsoft Yahei"/>
              </a:rPr>
              <a:t>IP </a:t>
            </a:r>
            <a:r>
              <a:rPr lang="en-US" sz="1333" b="1" dirty="0" err="1">
                <a:solidFill>
                  <a:schemeClr val="dk1"/>
                </a:solidFill>
                <a:latin typeface="Microsoft Yahei"/>
                <a:ea typeface="Microsoft Yahei"/>
                <a:cs typeface="Microsoft Yahei"/>
                <a:sym typeface="Microsoft Yahei"/>
              </a:rPr>
              <a:t>地址中的网络号必须是一样的</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图中的网络号就是</a:t>
            </a:r>
            <a:r>
              <a:rPr lang="en-US" sz="1333" b="1" dirty="0">
                <a:solidFill>
                  <a:schemeClr val="dk1"/>
                </a:solidFill>
                <a:latin typeface="Microsoft Yahei"/>
                <a:ea typeface="Microsoft Yahei"/>
                <a:cs typeface="Microsoft Yahei"/>
                <a:sym typeface="Microsoft Yahei"/>
              </a:rPr>
              <a:t> IP </a:t>
            </a:r>
            <a:r>
              <a:rPr lang="en-US" sz="1333" b="1" dirty="0" err="1">
                <a:solidFill>
                  <a:schemeClr val="dk1"/>
                </a:solidFill>
                <a:latin typeface="Microsoft Yahei"/>
                <a:ea typeface="Microsoft Yahei"/>
                <a:cs typeface="Microsoft Yahei"/>
                <a:sym typeface="Microsoft Yahei"/>
              </a:rPr>
              <a:t>地址中的</a:t>
            </a:r>
            <a:r>
              <a:rPr lang="en-US" sz="1333" b="1" dirty="0">
                <a:solidFill>
                  <a:schemeClr val="dk1"/>
                </a:solidFill>
                <a:latin typeface="Microsoft Yahei"/>
                <a:ea typeface="Microsoft Yahei"/>
                <a:cs typeface="Microsoft Yahei"/>
                <a:sym typeface="Microsoft Yahei"/>
              </a:rPr>
              <a:t> net-id。</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49"/>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74" name="Google Shape;2574;p49"/>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2575" name="Google Shape;2575;p49"/>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576" name="Google Shape;2576;p49"/>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77" name="Google Shape;2577;p49"/>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578" name="Google Shape;2578;p49"/>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2579" name="Google Shape;2579;p49"/>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2580" name="Google Shape;2580;p49"/>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81" name="Google Shape;2581;p49"/>
          <p:cNvSpPr/>
          <p:nvPr/>
        </p:nvSpPr>
        <p:spPr>
          <a:xfrm>
            <a:off x="3915839" y="3305824"/>
            <a:ext cx="844248" cy="117680"/>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582" name="Google Shape;2582;p49"/>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2583" name="Google Shape;2583;p49"/>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84" name="Google Shape;2584;p49"/>
          <p:cNvSpPr/>
          <p:nvPr/>
        </p:nvSpPr>
        <p:spPr>
          <a:xfrm>
            <a:off x="3685227" y="2647985"/>
            <a:ext cx="549001" cy="50215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85" name="Google Shape;2585;p49"/>
          <p:cNvSpPr/>
          <p:nvPr/>
        </p:nvSpPr>
        <p:spPr>
          <a:xfrm>
            <a:off x="4491172" y="2645792"/>
            <a:ext cx="488355" cy="562087"/>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86" name="Google Shape;2586;p49"/>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87" name="Google Shape;2587;p49"/>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88" name="Google Shape;2588;p49"/>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89" name="Google Shape;2589;p49"/>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90" name="Google Shape;2590;p49"/>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91" name="Google Shape;2591;p49"/>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92" name="Google Shape;2592;p49"/>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93" name="Google Shape;2593;p49"/>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94" name="Google Shape;2594;p49"/>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2595" name="Google Shape;2595;p49"/>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96" name="Google Shape;2596;p49"/>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97" name="Google Shape;2597;p49"/>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2598" name="Google Shape;2598;p49"/>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599" name="Google Shape;2599;p49"/>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2600" name="Google Shape;2600;p49"/>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01" name="Google Shape;2601;p49"/>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2602" name="Google Shape;2602;p49"/>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03" name="Google Shape;2603;p49"/>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2604" name="Google Shape;2604;p49"/>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605" name="Google Shape;2605;p49"/>
          <p:cNvGrpSpPr/>
          <p:nvPr/>
        </p:nvGrpSpPr>
        <p:grpSpPr>
          <a:xfrm>
            <a:off x="4222257" y="2438207"/>
            <a:ext cx="325570" cy="177617"/>
            <a:chOff x="2299" y="1622"/>
            <a:chExt cx="439" cy="262"/>
          </a:xfrm>
        </p:grpSpPr>
        <p:sp>
          <p:nvSpPr>
            <p:cNvPr id="2606" name="Google Shape;2606;p49"/>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07" name="Google Shape;2607;p49"/>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08" name="Google Shape;2608;p49"/>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09" name="Google Shape;2609;p49"/>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610" name="Google Shape;2610;p49"/>
            <p:cNvGrpSpPr/>
            <p:nvPr/>
          </p:nvGrpSpPr>
          <p:grpSpPr>
            <a:xfrm>
              <a:off x="2365" y="1640"/>
              <a:ext cx="304" cy="117"/>
              <a:chOff x="2365" y="1640"/>
              <a:chExt cx="304" cy="117"/>
            </a:xfrm>
          </p:grpSpPr>
          <p:grpSp>
            <p:nvGrpSpPr>
              <p:cNvPr id="2611" name="Google Shape;2611;p49"/>
              <p:cNvGrpSpPr/>
              <p:nvPr/>
            </p:nvGrpSpPr>
            <p:grpSpPr>
              <a:xfrm>
                <a:off x="2365" y="1640"/>
                <a:ext cx="302" cy="115"/>
                <a:chOff x="2365" y="1640"/>
                <a:chExt cx="302" cy="115"/>
              </a:xfrm>
            </p:grpSpPr>
            <p:sp>
              <p:nvSpPr>
                <p:cNvPr id="2612" name="Google Shape;2612;p49"/>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13" name="Google Shape;2613;p49"/>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14" name="Google Shape;2614;p49"/>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15" name="Google Shape;2615;p49"/>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16" name="Google Shape;2616;p49"/>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17" name="Google Shape;2617;p49"/>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18" name="Google Shape;2618;p49"/>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19" name="Google Shape;2619;p49"/>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620" name="Google Shape;2620;p49"/>
              <p:cNvGrpSpPr/>
              <p:nvPr/>
            </p:nvGrpSpPr>
            <p:grpSpPr>
              <a:xfrm>
                <a:off x="2368" y="1643"/>
                <a:ext cx="301" cy="114"/>
                <a:chOff x="2368" y="1643"/>
                <a:chExt cx="301" cy="114"/>
              </a:xfrm>
            </p:grpSpPr>
            <p:sp>
              <p:nvSpPr>
                <p:cNvPr id="2621" name="Google Shape;2621;p49"/>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22" name="Google Shape;2622;p49"/>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23" name="Google Shape;2623;p49"/>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24" name="Google Shape;2624;p49"/>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25" name="Google Shape;2625;p49"/>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26" name="Google Shape;2626;p49"/>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27" name="Google Shape;2627;p49"/>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28" name="Google Shape;2628;p49"/>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629" name="Google Shape;2629;p49"/>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2630" name="Google Shape;2630;p49"/>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2631" name="Google Shape;2631;p49"/>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32" name="Google Shape;2632;p49"/>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2633" name="Google Shape;2633;p49"/>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34" name="Google Shape;2634;p49"/>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635" name="Google Shape;2635;p49"/>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36" name="Google Shape;2636;p49"/>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37" name="Google Shape;2637;p49"/>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38" name="Google Shape;2638;p49"/>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39" name="Google Shape;2639;p49"/>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40" name="Google Shape;2640;p49"/>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2641" name="Google Shape;2641;p49"/>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42" name="Google Shape;2642;p49"/>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2643" name="Google Shape;2643;p49"/>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44" name="Google Shape;2644;p49"/>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2645" name="Google Shape;2645;p49"/>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2646" name="Google Shape;2646;p49"/>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47" name="Google Shape;2647;p49"/>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2648" name="Google Shape;2648;p49"/>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49" name="Google Shape;2649;p49"/>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50" name="Google Shape;2650;p49"/>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2651" name="Google Shape;2651;p49"/>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652" name="Google Shape;2652;p49"/>
          <p:cNvGrpSpPr/>
          <p:nvPr/>
        </p:nvGrpSpPr>
        <p:grpSpPr>
          <a:xfrm>
            <a:off x="3417909" y="3246620"/>
            <a:ext cx="326368" cy="176886"/>
            <a:chOff x="1304" y="2569"/>
            <a:chExt cx="439" cy="262"/>
          </a:xfrm>
        </p:grpSpPr>
        <p:sp>
          <p:nvSpPr>
            <p:cNvPr id="2653" name="Google Shape;2653;p49"/>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54" name="Google Shape;2654;p49"/>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55" name="Google Shape;2655;p49"/>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56" name="Google Shape;2656;p49"/>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657" name="Google Shape;2657;p49"/>
            <p:cNvGrpSpPr/>
            <p:nvPr/>
          </p:nvGrpSpPr>
          <p:grpSpPr>
            <a:xfrm>
              <a:off x="1371" y="2587"/>
              <a:ext cx="304" cy="117"/>
              <a:chOff x="1371" y="2587"/>
              <a:chExt cx="304" cy="117"/>
            </a:xfrm>
          </p:grpSpPr>
          <p:grpSp>
            <p:nvGrpSpPr>
              <p:cNvPr id="2658" name="Google Shape;2658;p49"/>
              <p:cNvGrpSpPr/>
              <p:nvPr/>
            </p:nvGrpSpPr>
            <p:grpSpPr>
              <a:xfrm>
                <a:off x="1371" y="2587"/>
                <a:ext cx="301" cy="115"/>
                <a:chOff x="1371" y="2587"/>
                <a:chExt cx="301" cy="115"/>
              </a:xfrm>
            </p:grpSpPr>
            <p:sp>
              <p:nvSpPr>
                <p:cNvPr id="2659" name="Google Shape;2659;p49"/>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60" name="Google Shape;2660;p49"/>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61" name="Google Shape;2661;p49"/>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62" name="Google Shape;2662;p49"/>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63" name="Google Shape;2663;p49"/>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64" name="Google Shape;2664;p49"/>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65" name="Google Shape;2665;p49"/>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66" name="Google Shape;2666;p49"/>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667" name="Google Shape;2667;p49"/>
              <p:cNvGrpSpPr/>
              <p:nvPr/>
            </p:nvGrpSpPr>
            <p:grpSpPr>
              <a:xfrm>
                <a:off x="1373" y="2590"/>
                <a:ext cx="302" cy="114"/>
                <a:chOff x="1373" y="2590"/>
                <a:chExt cx="302" cy="114"/>
              </a:xfrm>
            </p:grpSpPr>
            <p:sp>
              <p:nvSpPr>
                <p:cNvPr id="2668" name="Google Shape;2668;p49"/>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69" name="Google Shape;2669;p49"/>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70" name="Google Shape;2670;p49"/>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71" name="Google Shape;2671;p49"/>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72" name="Google Shape;2672;p49"/>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73" name="Google Shape;2673;p49"/>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74" name="Google Shape;2674;p49"/>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75" name="Google Shape;2675;p49"/>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676" name="Google Shape;2676;p49"/>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677" name="Google Shape;2677;p49"/>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2678" name="Google Shape;2678;p49"/>
          <p:cNvGrpSpPr/>
          <p:nvPr/>
        </p:nvGrpSpPr>
        <p:grpSpPr>
          <a:xfrm>
            <a:off x="4877388" y="3246620"/>
            <a:ext cx="326368" cy="176886"/>
            <a:chOff x="3488" y="2569"/>
            <a:chExt cx="439" cy="262"/>
          </a:xfrm>
        </p:grpSpPr>
        <p:sp>
          <p:nvSpPr>
            <p:cNvPr id="2679" name="Google Shape;2679;p49"/>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80" name="Google Shape;2680;p49"/>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81" name="Google Shape;2681;p49"/>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82" name="Google Shape;2682;p49"/>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683" name="Google Shape;2683;p49"/>
            <p:cNvGrpSpPr/>
            <p:nvPr/>
          </p:nvGrpSpPr>
          <p:grpSpPr>
            <a:xfrm>
              <a:off x="3555" y="2587"/>
              <a:ext cx="304" cy="117"/>
              <a:chOff x="3555" y="2587"/>
              <a:chExt cx="304" cy="117"/>
            </a:xfrm>
          </p:grpSpPr>
          <p:grpSp>
            <p:nvGrpSpPr>
              <p:cNvPr id="2684" name="Google Shape;2684;p49"/>
              <p:cNvGrpSpPr/>
              <p:nvPr/>
            </p:nvGrpSpPr>
            <p:grpSpPr>
              <a:xfrm>
                <a:off x="3555" y="2587"/>
                <a:ext cx="301" cy="115"/>
                <a:chOff x="3555" y="2587"/>
                <a:chExt cx="301" cy="115"/>
              </a:xfrm>
            </p:grpSpPr>
            <p:sp>
              <p:nvSpPr>
                <p:cNvPr id="2685" name="Google Shape;2685;p49"/>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86" name="Google Shape;2686;p49"/>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87" name="Google Shape;2687;p49"/>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88" name="Google Shape;2688;p49"/>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89" name="Google Shape;2689;p49"/>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90" name="Google Shape;2690;p49"/>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91" name="Google Shape;2691;p49"/>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92" name="Google Shape;2692;p49"/>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693" name="Google Shape;2693;p49"/>
              <p:cNvGrpSpPr/>
              <p:nvPr/>
            </p:nvGrpSpPr>
            <p:grpSpPr>
              <a:xfrm>
                <a:off x="3557" y="2590"/>
                <a:ext cx="302" cy="114"/>
                <a:chOff x="3557" y="2590"/>
                <a:chExt cx="302" cy="114"/>
              </a:xfrm>
            </p:grpSpPr>
            <p:sp>
              <p:nvSpPr>
                <p:cNvPr id="2694" name="Google Shape;2694;p49"/>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95" name="Google Shape;2695;p49"/>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96" name="Google Shape;2696;p49"/>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97" name="Google Shape;2697;p49"/>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98" name="Google Shape;2698;p49"/>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699" name="Google Shape;2699;p49"/>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00" name="Google Shape;2700;p49"/>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01" name="Google Shape;2701;p49"/>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702" name="Google Shape;2702;p49"/>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703" name="Google Shape;2703;p49"/>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2704" name="Google Shape;2704;p49"/>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05" name="Google Shape;2705;p49"/>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06" name="Google Shape;2706;p49"/>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07" name="Google Shape;2707;p49"/>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08" name="Google Shape;2708;p49"/>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09" name="Google Shape;2709;p49"/>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10" name="Google Shape;2710;p49"/>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11" name="Google Shape;2711;p49"/>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2712" name="Google Shape;2712;p49"/>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13" name="Google Shape;2713;p49"/>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2714" name="Google Shape;2714;p49"/>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15" name="Google Shape;2715;p49"/>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2716" name="Google Shape;2716;p49"/>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17" name="Google Shape;2717;p49"/>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2718" name="Google Shape;2718;p49"/>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19" name="Google Shape;2719;p49"/>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2720" name="Google Shape;2720;p49"/>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21" name="Google Shape;2721;p49"/>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2722" name="Google Shape;2722;p49"/>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23" name="Google Shape;2723;p49"/>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2724" name="Google Shape;2724;p49"/>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25" name="Google Shape;2725;p49"/>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2726" name="Google Shape;2726;p49"/>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27" name="Google Shape;2727;p49"/>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2728" name="Google Shape;2728;p49"/>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29" name="Google Shape;2729;p49"/>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30" name="Google Shape;2730;p49"/>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31" name="Google Shape;2731;p49"/>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32" name="Google Shape;2732;p49"/>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733" name="Google Shape;2733;p49"/>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34" name="Google Shape;2734;p49"/>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735" name="Google Shape;2735;p49"/>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36" name="Google Shape;2736;p49"/>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2737" name="Google Shape;2737;p49"/>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38" name="Google Shape;2738;p49"/>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739" name="Google Shape;2739;p49"/>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40" name="Google Shape;2740;p49"/>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2741" name="Google Shape;2741;p49"/>
          <p:cNvSpPr/>
          <p:nvPr/>
        </p:nvSpPr>
        <p:spPr>
          <a:xfrm>
            <a:off x="4799691"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742" name="Google Shape;2742;p49"/>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43" name="Google Shape;2743;p49"/>
          <p:cNvSpPr/>
          <p:nvPr/>
        </p:nvSpPr>
        <p:spPr>
          <a:xfrm>
            <a:off x="3939383"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744" name="Google Shape;2744;p49"/>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2745" name="Google Shape;2745;p49"/>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46" name="Google Shape;2746;p49"/>
          <p:cNvSpPr/>
          <p:nvPr/>
        </p:nvSpPr>
        <p:spPr>
          <a:xfrm>
            <a:off x="4155723"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2747" name="Google Shape;2747;p49"/>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48" name="Google Shape;2748;p49"/>
          <p:cNvSpPr/>
          <p:nvPr/>
        </p:nvSpPr>
        <p:spPr>
          <a:xfrm>
            <a:off x="5013637"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2749" name="Google Shape;2749;p49"/>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2750" name="Google Shape;2750;p49"/>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2751" name="Google Shape;2751;p49"/>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2752" name="Google Shape;2752;p49"/>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2753" name="Google Shape;2753;p49"/>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2754" name="Google Shape;2754;p49"/>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2755" name="Google Shape;2755;p49"/>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56" name="Google Shape;2756;p49"/>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757" name="Google Shape;2757;p49"/>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2758" name="Google Shape;2758;p49"/>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2759" name="Google Shape;2759;p49"/>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2760" name="Google Shape;2760;p49"/>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2761" name="Google Shape;2761;p49"/>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2762" name="Google Shape;2762;p49"/>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763" name="Google Shape;2763;p49"/>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2764" name="Google Shape;2764;p49"/>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2765" name="Google Shape;2765;p49"/>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66" name="Google Shape;2766;p49"/>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2767" name="Google Shape;2767;p49"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2768" name="Google Shape;2768;p49"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2769" name="Google Shape;2769;p49"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2770" name="Google Shape;2770;p49"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2771" name="Google Shape;2771;p49"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2772" name="Google Shape;2772;p49"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2773" name="Google Shape;2773;p49"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2774" name="Google Shape;2774;p49"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2775" name="Google Shape;2775;p49"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2776" name="Google Shape;2776;p49"/>
          <p:cNvSpPr txBox="1"/>
          <p:nvPr/>
        </p:nvSpPr>
        <p:spPr>
          <a:xfrm>
            <a:off x="580195" y="2237717"/>
            <a:ext cx="1555182" cy="1446125"/>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路由器总是具有两个或两个以上的IP地址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路由器的每一个接口都有一个不同网络号的IP地址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2777" name="Google Shape;2777;p49"/>
          <p:cNvGrpSpPr/>
          <p:nvPr/>
        </p:nvGrpSpPr>
        <p:grpSpPr>
          <a:xfrm>
            <a:off x="3718342" y="2472309"/>
            <a:ext cx="1428810" cy="237223"/>
            <a:chOff x="1781" y="1711"/>
            <a:chExt cx="1825" cy="303"/>
          </a:xfrm>
        </p:grpSpPr>
        <p:cxnSp>
          <p:nvCxnSpPr>
            <p:cNvPr id="2778" name="Google Shape;2778;p49"/>
            <p:cNvCxnSpPr/>
            <p:nvPr/>
          </p:nvCxnSpPr>
          <p:spPr>
            <a:xfrm>
              <a:off x="2794" y="1711"/>
              <a:ext cx="726" cy="0"/>
            </a:xfrm>
            <a:prstGeom prst="straightConnector1">
              <a:avLst/>
            </a:prstGeom>
            <a:noFill/>
            <a:ln w="38100" cap="flat" cmpd="sng">
              <a:solidFill>
                <a:srgbClr val="FF0000"/>
              </a:solidFill>
              <a:prstDash val="solid"/>
              <a:round/>
              <a:headEnd type="none" w="med" len="med"/>
              <a:tailEnd type="none" w="med" len="med"/>
            </a:ln>
          </p:spPr>
        </p:cxnSp>
        <p:cxnSp>
          <p:nvCxnSpPr>
            <p:cNvPr id="2779" name="Google Shape;2779;p49"/>
            <p:cNvCxnSpPr/>
            <p:nvPr/>
          </p:nvCxnSpPr>
          <p:spPr>
            <a:xfrm>
              <a:off x="2880" y="2014"/>
              <a:ext cx="726" cy="0"/>
            </a:xfrm>
            <a:prstGeom prst="straightConnector1">
              <a:avLst/>
            </a:prstGeom>
            <a:noFill/>
            <a:ln w="38100" cap="flat" cmpd="sng">
              <a:solidFill>
                <a:srgbClr val="FF0000"/>
              </a:solidFill>
              <a:prstDash val="solid"/>
              <a:round/>
              <a:headEnd type="none" w="med" len="med"/>
              <a:tailEnd type="none" w="med" len="med"/>
            </a:ln>
          </p:spPr>
        </p:cxnSp>
        <p:cxnSp>
          <p:nvCxnSpPr>
            <p:cNvPr id="2780" name="Google Shape;2780;p49"/>
            <p:cNvCxnSpPr/>
            <p:nvPr/>
          </p:nvCxnSpPr>
          <p:spPr>
            <a:xfrm>
              <a:off x="1781" y="1989"/>
              <a:ext cx="726" cy="0"/>
            </a:xfrm>
            <a:prstGeom prst="straightConnector1">
              <a:avLst/>
            </a:prstGeom>
            <a:noFill/>
            <a:ln w="38100" cap="flat" cmpd="sng">
              <a:solidFill>
                <a:srgbClr val="FF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50"/>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786" name="Google Shape;2786;p50"/>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2787" name="Google Shape;2787;p50"/>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788" name="Google Shape;2788;p50"/>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89" name="Google Shape;2789;p50"/>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790" name="Google Shape;2790;p50"/>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2791" name="Google Shape;2791;p50"/>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2792" name="Google Shape;2792;p50"/>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93" name="Google Shape;2793;p50"/>
          <p:cNvSpPr/>
          <p:nvPr/>
        </p:nvSpPr>
        <p:spPr>
          <a:xfrm>
            <a:off x="3915839" y="3305824"/>
            <a:ext cx="844248" cy="117680"/>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794" name="Google Shape;2794;p50"/>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2795" name="Google Shape;2795;p50"/>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96" name="Google Shape;2796;p50"/>
          <p:cNvSpPr/>
          <p:nvPr/>
        </p:nvSpPr>
        <p:spPr>
          <a:xfrm>
            <a:off x="3685227" y="2647985"/>
            <a:ext cx="549001" cy="50215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97" name="Google Shape;2797;p50"/>
          <p:cNvSpPr/>
          <p:nvPr/>
        </p:nvSpPr>
        <p:spPr>
          <a:xfrm>
            <a:off x="4491172" y="2645792"/>
            <a:ext cx="488355" cy="562087"/>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98" name="Google Shape;2798;p50"/>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799" name="Google Shape;2799;p50"/>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0" name="Google Shape;2800;p50"/>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1" name="Google Shape;2801;p50"/>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2" name="Google Shape;2802;p50"/>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3" name="Google Shape;2803;p50"/>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4" name="Google Shape;2804;p50"/>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5" name="Google Shape;2805;p50"/>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6" name="Google Shape;2806;p50"/>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2807" name="Google Shape;2807;p50"/>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8" name="Google Shape;2808;p50"/>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09" name="Google Shape;2809;p50"/>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2810" name="Google Shape;2810;p50"/>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11" name="Google Shape;2811;p50"/>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2812" name="Google Shape;2812;p50"/>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13" name="Google Shape;2813;p50"/>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2814" name="Google Shape;2814;p50"/>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15" name="Google Shape;2815;p50"/>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2816" name="Google Shape;2816;p50"/>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817" name="Google Shape;2817;p50"/>
          <p:cNvGrpSpPr/>
          <p:nvPr/>
        </p:nvGrpSpPr>
        <p:grpSpPr>
          <a:xfrm>
            <a:off x="4222257" y="2438207"/>
            <a:ext cx="325570" cy="177617"/>
            <a:chOff x="2299" y="1622"/>
            <a:chExt cx="439" cy="262"/>
          </a:xfrm>
        </p:grpSpPr>
        <p:sp>
          <p:nvSpPr>
            <p:cNvPr id="2818" name="Google Shape;2818;p50"/>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19" name="Google Shape;2819;p50"/>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20" name="Google Shape;2820;p50"/>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21" name="Google Shape;2821;p50"/>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822" name="Google Shape;2822;p50"/>
            <p:cNvGrpSpPr/>
            <p:nvPr/>
          </p:nvGrpSpPr>
          <p:grpSpPr>
            <a:xfrm>
              <a:off x="2365" y="1640"/>
              <a:ext cx="304" cy="117"/>
              <a:chOff x="2365" y="1640"/>
              <a:chExt cx="304" cy="117"/>
            </a:xfrm>
          </p:grpSpPr>
          <p:grpSp>
            <p:nvGrpSpPr>
              <p:cNvPr id="2823" name="Google Shape;2823;p50"/>
              <p:cNvGrpSpPr/>
              <p:nvPr/>
            </p:nvGrpSpPr>
            <p:grpSpPr>
              <a:xfrm>
                <a:off x="2365" y="1640"/>
                <a:ext cx="302" cy="115"/>
                <a:chOff x="2365" y="1640"/>
                <a:chExt cx="302" cy="115"/>
              </a:xfrm>
            </p:grpSpPr>
            <p:sp>
              <p:nvSpPr>
                <p:cNvPr id="2824" name="Google Shape;2824;p50"/>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25" name="Google Shape;2825;p50"/>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26" name="Google Shape;2826;p50"/>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27" name="Google Shape;2827;p50"/>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28" name="Google Shape;2828;p50"/>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29" name="Google Shape;2829;p50"/>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30" name="Google Shape;2830;p50"/>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31" name="Google Shape;2831;p50"/>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832" name="Google Shape;2832;p50"/>
              <p:cNvGrpSpPr/>
              <p:nvPr/>
            </p:nvGrpSpPr>
            <p:grpSpPr>
              <a:xfrm>
                <a:off x="2368" y="1643"/>
                <a:ext cx="301" cy="114"/>
                <a:chOff x="2368" y="1643"/>
                <a:chExt cx="301" cy="114"/>
              </a:xfrm>
            </p:grpSpPr>
            <p:sp>
              <p:nvSpPr>
                <p:cNvPr id="2833" name="Google Shape;2833;p50"/>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34" name="Google Shape;2834;p50"/>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35" name="Google Shape;2835;p50"/>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36" name="Google Shape;2836;p50"/>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37" name="Google Shape;2837;p50"/>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38" name="Google Shape;2838;p50"/>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39" name="Google Shape;2839;p50"/>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40" name="Google Shape;2840;p50"/>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841" name="Google Shape;2841;p50"/>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2842" name="Google Shape;2842;p50"/>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2843" name="Google Shape;2843;p50"/>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44" name="Google Shape;2844;p50"/>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2845" name="Google Shape;2845;p50"/>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46" name="Google Shape;2846;p50"/>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847" name="Google Shape;2847;p50"/>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48" name="Google Shape;2848;p50"/>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49" name="Google Shape;2849;p50"/>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50" name="Google Shape;2850;p50"/>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51" name="Google Shape;2851;p50"/>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52" name="Google Shape;2852;p50"/>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2853" name="Google Shape;2853;p50"/>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54" name="Google Shape;2854;p50"/>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2855" name="Google Shape;2855;p50"/>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56" name="Google Shape;2856;p50"/>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2857" name="Google Shape;2857;p50"/>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2858" name="Google Shape;2858;p50"/>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59" name="Google Shape;2859;p50"/>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2860" name="Google Shape;2860;p50"/>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61" name="Google Shape;2861;p50"/>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62" name="Google Shape;2862;p50"/>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2863" name="Google Shape;2863;p50"/>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864" name="Google Shape;2864;p50"/>
          <p:cNvGrpSpPr/>
          <p:nvPr/>
        </p:nvGrpSpPr>
        <p:grpSpPr>
          <a:xfrm>
            <a:off x="3417909" y="3246620"/>
            <a:ext cx="326368" cy="176886"/>
            <a:chOff x="1304" y="2569"/>
            <a:chExt cx="439" cy="262"/>
          </a:xfrm>
        </p:grpSpPr>
        <p:sp>
          <p:nvSpPr>
            <p:cNvPr id="2865" name="Google Shape;2865;p50"/>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66" name="Google Shape;2866;p50"/>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67" name="Google Shape;2867;p50"/>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68" name="Google Shape;2868;p50"/>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869" name="Google Shape;2869;p50"/>
            <p:cNvGrpSpPr/>
            <p:nvPr/>
          </p:nvGrpSpPr>
          <p:grpSpPr>
            <a:xfrm>
              <a:off x="1371" y="2587"/>
              <a:ext cx="304" cy="117"/>
              <a:chOff x="1371" y="2587"/>
              <a:chExt cx="304" cy="117"/>
            </a:xfrm>
          </p:grpSpPr>
          <p:grpSp>
            <p:nvGrpSpPr>
              <p:cNvPr id="2870" name="Google Shape;2870;p50"/>
              <p:cNvGrpSpPr/>
              <p:nvPr/>
            </p:nvGrpSpPr>
            <p:grpSpPr>
              <a:xfrm>
                <a:off x="1371" y="2587"/>
                <a:ext cx="301" cy="115"/>
                <a:chOff x="1371" y="2587"/>
                <a:chExt cx="301" cy="115"/>
              </a:xfrm>
            </p:grpSpPr>
            <p:sp>
              <p:nvSpPr>
                <p:cNvPr id="2871" name="Google Shape;2871;p50"/>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72" name="Google Shape;2872;p50"/>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73" name="Google Shape;2873;p50"/>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74" name="Google Shape;2874;p50"/>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75" name="Google Shape;2875;p50"/>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76" name="Google Shape;2876;p50"/>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77" name="Google Shape;2877;p50"/>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78" name="Google Shape;2878;p50"/>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879" name="Google Shape;2879;p50"/>
              <p:cNvGrpSpPr/>
              <p:nvPr/>
            </p:nvGrpSpPr>
            <p:grpSpPr>
              <a:xfrm>
                <a:off x="1373" y="2590"/>
                <a:ext cx="302" cy="114"/>
                <a:chOff x="1373" y="2590"/>
                <a:chExt cx="302" cy="114"/>
              </a:xfrm>
            </p:grpSpPr>
            <p:sp>
              <p:nvSpPr>
                <p:cNvPr id="2880" name="Google Shape;2880;p50"/>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81" name="Google Shape;2881;p50"/>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82" name="Google Shape;2882;p50"/>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83" name="Google Shape;2883;p50"/>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84" name="Google Shape;2884;p50"/>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85" name="Google Shape;2885;p50"/>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86" name="Google Shape;2886;p50"/>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87" name="Google Shape;2887;p50"/>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888" name="Google Shape;2888;p50"/>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889" name="Google Shape;2889;p50"/>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2890" name="Google Shape;2890;p50"/>
          <p:cNvGrpSpPr/>
          <p:nvPr/>
        </p:nvGrpSpPr>
        <p:grpSpPr>
          <a:xfrm>
            <a:off x="4877388" y="3246620"/>
            <a:ext cx="326368" cy="176886"/>
            <a:chOff x="3488" y="2569"/>
            <a:chExt cx="439" cy="262"/>
          </a:xfrm>
        </p:grpSpPr>
        <p:sp>
          <p:nvSpPr>
            <p:cNvPr id="2891" name="Google Shape;2891;p50"/>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92" name="Google Shape;2892;p50"/>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93" name="Google Shape;2893;p50"/>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94" name="Google Shape;2894;p50"/>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2895" name="Google Shape;2895;p50"/>
            <p:cNvGrpSpPr/>
            <p:nvPr/>
          </p:nvGrpSpPr>
          <p:grpSpPr>
            <a:xfrm>
              <a:off x="3555" y="2587"/>
              <a:ext cx="304" cy="117"/>
              <a:chOff x="3555" y="2587"/>
              <a:chExt cx="304" cy="117"/>
            </a:xfrm>
          </p:grpSpPr>
          <p:grpSp>
            <p:nvGrpSpPr>
              <p:cNvPr id="2896" name="Google Shape;2896;p50"/>
              <p:cNvGrpSpPr/>
              <p:nvPr/>
            </p:nvGrpSpPr>
            <p:grpSpPr>
              <a:xfrm>
                <a:off x="3555" y="2587"/>
                <a:ext cx="301" cy="115"/>
                <a:chOff x="3555" y="2587"/>
                <a:chExt cx="301" cy="115"/>
              </a:xfrm>
            </p:grpSpPr>
            <p:sp>
              <p:nvSpPr>
                <p:cNvPr id="2897" name="Google Shape;2897;p50"/>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98" name="Google Shape;2898;p50"/>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899" name="Google Shape;2899;p50"/>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00" name="Google Shape;2900;p50"/>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01" name="Google Shape;2901;p50"/>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02" name="Google Shape;2902;p50"/>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03" name="Google Shape;2903;p50"/>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04" name="Google Shape;2904;p50"/>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2905" name="Google Shape;2905;p50"/>
              <p:cNvGrpSpPr/>
              <p:nvPr/>
            </p:nvGrpSpPr>
            <p:grpSpPr>
              <a:xfrm>
                <a:off x="3557" y="2590"/>
                <a:ext cx="302" cy="114"/>
                <a:chOff x="3557" y="2590"/>
                <a:chExt cx="302" cy="114"/>
              </a:xfrm>
            </p:grpSpPr>
            <p:sp>
              <p:nvSpPr>
                <p:cNvPr id="2906" name="Google Shape;2906;p50"/>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07" name="Google Shape;2907;p50"/>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08" name="Google Shape;2908;p50"/>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09" name="Google Shape;2909;p50"/>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10" name="Google Shape;2910;p50"/>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11" name="Google Shape;2911;p50"/>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12" name="Google Shape;2912;p50"/>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13" name="Google Shape;2913;p50"/>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2914" name="Google Shape;2914;p50"/>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2915" name="Google Shape;2915;p50"/>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2916" name="Google Shape;2916;p50"/>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17" name="Google Shape;2917;p50"/>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18" name="Google Shape;2918;p50"/>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19" name="Google Shape;2919;p50"/>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20" name="Google Shape;2920;p50"/>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21" name="Google Shape;2921;p50"/>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22" name="Google Shape;2922;p50"/>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23" name="Google Shape;2923;p50"/>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2924" name="Google Shape;2924;p50"/>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25" name="Google Shape;2925;p50"/>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2926" name="Google Shape;2926;p50"/>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27" name="Google Shape;2927;p50"/>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2928" name="Google Shape;2928;p50"/>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29" name="Google Shape;2929;p50"/>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2930" name="Google Shape;2930;p50"/>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31" name="Google Shape;2931;p50"/>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2932" name="Google Shape;2932;p50"/>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33" name="Google Shape;2933;p50"/>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2934" name="Google Shape;2934;p50"/>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35" name="Google Shape;2935;p50"/>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2936" name="Google Shape;2936;p50"/>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37" name="Google Shape;2937;p50"/>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2938" name="Google Shape;2938;p50"/>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39" name="Google Shape;2939;p50"/>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2940" name="Google Shape;2940;p50"/>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41" name="Google Shape;2941;p50"/>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42" name="Google Shape;2942;p50"/>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43" name="Google Shape;2943;p50"/>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44" name="Google Shape;2944;p50"/>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945" name="Google Shape;2945;p50"/>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46" name="Google Shape;2946;p50"/>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947" name="Google Shape;2947;p50"/>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48" name="Google Shape;2948;p50"/>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2949" name="Google Shape;2949;p50"/>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50" name="Google Shape;2950;p50"/>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951" name="Google Shape;2951;p50"/>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52" name="Google Shape;2952;p50"/>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2953" name="Google Shape;2953;p50"/>
          <p:cNvSpPr/>
          <p:nvPr/>
        </p:nvSpPr>
        <p:spPr>
          <a:xfrm>
            <a:off x="4799691"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954" name="Google Shape;2954;p50"/>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55" name="Google Shape;2955;p50"/>
          <p:cNvSpPr/>
          <p:nvPr/>
        </p:nvSpPr>
        <p:spPr>
          <a:xfrm>
            <a:off x="3939383"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956" name="Google Shape;2956;p50"/>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2957" name="Google Shape;2957;p50"/>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58" name="Google Shape;2958;p50"/>
          <p:cNvSpPr/>
          <p:nvPr/>
        </p:nvSpPr>
        <p:spPr>
          <a:xfrm>
            <a:off x="4155723"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2959" name="Google Shape;2959;p50"/>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60" name="Google Shape;2960;p50"/>
          <p:cNvSpPr/>
          <p:nvPr/>
        </p:nvSpPr>
        <p:spPr>
          <a:xfrm>
            <a:off x="5013637"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2961" name="Google Shape;2961;p50"/>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2962" name="Google Shape;2962;p50"/>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2963" name="Google Shape;2963;p50"/>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2964" name="Google Shape;2964;p50"/>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2965" name="Google Shape;2965;p50"/>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2966" name="Google Shape;2966;p50"/>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2967" name="Google Shape;2967;p50"/>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68" name="Google Shape;2968;p50"/>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969" name="Google Shape;2969;p50"/>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2970" name="Google Shape;2970;p50"/>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2971" name="Google Shape;2971;p50"/>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2972" name="Google Shape;2972;p50"/>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2973" name="Google Shape;2973;p50"/>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2974" name="Google Shape;2974;p50"/>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975" name="Google Shape;2975;p50"/>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2976" name="Google Shape;2976;p50"/>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2977" name="Google Shape;2977;p50"/>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978" name="Google Shape;2978;p50"/>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2979" name="Google Shape;2979;p50"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2980" name="Google Shape;2980;p50"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2981" name="Google Shape;2981;p50"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2982" name="Google Shape;2982;p50"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2983" name="Google Shape;2983;p50"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2984" name="Google Shape;2984;p50"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2985" name="Google Shape;2985;p50"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2986" name="Google Shape;2986;p50"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2987" name="Google Shape;2987;p50"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2988" name="Google Shape;2988;p50"/>
          <p:cNvSpPr txBox="1"/>
          <p:nvPr/>
        </p:nvSpPr>
        <p:spPr>
          <a:xfrm>
            <a:off x="580195" y="2237717"/>
            <a:ext cx="1555182" cy="1446125"/>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路由器总是具有两个或两个以上的IP地址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路由器的每一个接口都有一个不同网络号的IP地址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2989" name="Google Shape;2989;p50"/>
          <p:cNvGrpSpPr/>
          <p:nvPr/>
        </p:nvGrpSpPr>
        <p:grpSpPr>
          <a:xfrm>
            <a:off x="4596097" y="3164027"/>
            <a:ext cx="1243638" cy="390927"/>
            <a:chOff x="2846" y="2666"/>
            <a:chExt cx="1562" cy="491"/>
          </a:xfrm>
        </p:grpSpPr>
        <p:cxnSp>
          <p:nvCxnSpPr>
            <p:cNvPr id="2990" name="Google Shape;2990;p50"/>
            <p:cNvCxnSpPr/>
            <p:nvPr/>
          </p:nvCxnSpPr>
          <p:spPr>
            <a:xfrm>
              <a:off x="3309" y="2666"/>
              <a:ext cx="726" cy="0"/>
            </a:xfrm>
            <a:prstGeom prst="straightConnector1">
              <a:avLst/>
            </a:prstGeom>
            <a:noFill/>
            <a:ln w="38100" cap="flat" cmpd="sng">
              <a:solidFill>
                <a:srgbClr val="FF0000"/>
              </a:solidFill>
              <a:prstDash val="solid"/>
              <a:round/>
              <a:headEnd type="none" w="med" len="med"/>
              <a:tailEnd type="none" w="med" len="med"/>
            </a:ln>
          </p:spPr>
        </p:cxnSp>
        <p:cxnSp>
          <p:nvCxnSpPr>
            <p:cNvPr id="2991" name="Google Shape;2991;p50"/>
            <p:cNvCxnSpPr/>
            <p:nvPr/>
          </p:nvCxnSpPr>
          <p:spPr>
            <a:xfrm>
              <a:off x="3682" y="2859"/>
              <a:ext cx="726" cy="0"/>
            </a:xfrm>
            <a:prstGeom prst="straightConnector1">
              <a:avLst/>
            </a:prstGeom>
            <a:noFill/>
            <a:ln w="38100" cap="flat" cmpd="sng">
              <a:solidFill>
                <a:srgbClr val="FF0000"/>
              </a:solidFill>
              <a:prstDash val="solid"/>
              <a:round/>
              <a:headEnd type="none" w="med" len="med"/>
              <a:tailEnd type="none" w="med" len="med"/>
            </a:ln>
          </p:spPr>
        </p:cxnSp>
        <p:cxnSp>
          <p:nvCxnSpPr>
            <p:cNvPr id="2992" name="Google Shape;2992;p50"/>
            <p:cNvCxnSpPr/>
            <p:nvPr/>
          </p:nvCxnSpPr>
          <p:spPr>
            <a:xfrm>
              <a:off x="2846" y="3157"/>
              <a:ext cx="726" cy="0"/>
            </a:xfrm>
            <a:prstGeom prst="straightConnector1">
              <a:avLst/>
            </a:prstGeom>
            <a:noFill/>
            <a:ln w="38100" cap="flat" cmpd="sng">
              <a:solidFill>
                <a:srgbClr val="FF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96"/>
        <p:cNvGrpSpPr/>
        <p:nvPr/>
      </p:nvGrpSpPr>
      <p:grpSpPr>
        <a:xfrm>
          <a:off x="0" y="0"/>
          <a:ext cx="0" cy="0"/>
          <a:chOff x="0" y="0"/>
          <a:chExt cx="0" cy="0"/>
        </a:xfrm>
      </p:grpSpPr>
      <p:sp>
        <p:nvSpPr>
          <p:cNvPr id="2997" name="Google Shape;2997;p51"/>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998" name="Google Shape;2998;p51"/>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2999" name="Google Shape;2999;p51"/>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000" name="Google Shape;3000;p51"/>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01" name="Google Shape;3001;p51"/>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002" name="Google Shape;3002;p51"/>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3003" name="Google Shape;3003;p51"/>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3004" name="Google Shape;3004;p51"/>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05" name="Google Shape;3005;p51"/>
          <p:cNvSpPr/>
          <p:nvPr/>
        </p:nvSpPr>
        <p:spPr>
          <a:xfrm>
            <a:off x="3915839" y="3305824"/>
            <a:ext cx="844248" cy="117680"/>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006" name="Google Shape;3006;p51"/>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3007" name="Google Shape;3007;p51"/>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08" name="Google Shape;3008;p51"/>
          <p:cNvSpPr/>
          <p:nvPr/>
        </p:nvSpPr>
        <p:spPr>
          <a:xfrm>
            <a:off x="3685227" y="2647985"/>
            <a:ext cx="549001" cy="50215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09" name="Google Shape;3009;p51"/>
          <p:cNvSpPr/>
          <p:nvPr/>
        </p:nvSpPr>
        <p:spPr>
          <a:xfrm>
            <a:off x="4491172" y="2645792"/>
            <a:ext cx="488355" cy="562087"/>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0" name="Google Shape;3010;p51"/>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1" name="Google Shape;3011;p51"/>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2" name="Google Shape;3012;p51"/>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3" name="Google Shape;3013;p51"/>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4" name="Google Shape;3014;p51"/>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5" name="Google Shape;3015;p51"/>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6" name="Google Shape;3016;p51"/>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7" name="Google Shape;3017;p51"/>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18" name="Google Shape;3018;p51"/>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3019" name="Google Shape;3019;p51"/>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20" name="Google Shape;3020;p51"/>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21" name="Google Shape;3021;p51"/>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3022" name="Google Shape;3022;p51"/>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23" name="Google Shape;3023;p51"/>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3024" name="Google Shape;3024;p51"/>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25" name="Google Shape;3025;p51"/>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3026" name="Google Shape;3026;p51"/>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27" name="Google Shape;3027;p51"/>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3028" name="Google Shape;3028;p51"/>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029" name="Google Shape;3029;p51"/>
          <p:cNvGrpSpPr/>
          <p:nvPr/>
        </p:nvGrpSpPr>
        <p:grpSpPr>
          <a:xfrm>
            <a:off x="4222257" y="2438207"/>
            <a:ext cx="325570" cy="177617"/>
            <a:chOff x="2299" y="1622"/>
            <a:chExt cx="439" cy="262"/>
          </a:xfrm>
        </p:grpSpPr>
        <p:sp>
          <p:nvSpPr>
            <p:cNvPr id="3030" name="Google Shape;3030;p51"/>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31" name="Google Shape;3031;p51"/>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32" name="Google Shape;3032;p51"/>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33" name="Google Shape;3033;p51"/>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034" name="Google Shape;3034;p51"/>
            <p:cNvGrpSpPr/>
            <p:nvPr/>
          </p:nvGrpSpPr>
          <p:grpSpPr>
            <a:xfrm>
              <a:off x="2365" y="1640"/>
              <a:ext cx="304" cy="117"/>
              <a:chOff x="2365" y="1640"/>
              <a:chExt cx="304" cy="117"/>
            </a:xfrm>
          </p:grpSpPr>
          <p:grpSp>
            <p:nvGrpSpPr>
              <p:cNvPr id="3035" name="Google Shape;3035;p51"/>
              <p:cNvGrpSpPr/>
              <p:nvPr/>
            </p:nvGrpSpPr>
            <p:grpSpPr>
              <a:xfrm>
                <a:off x="2365" y="1640"/>
                <a:ext cx="302" cy="115"/>
                <a:chOff x="2365" y="1640"/>
                <a:chExt cx="302" cy="115"/>
              </a:xfrm>
            </p:grpSpPr>
            <p:sp>
              <p:nvSpPr>
                <p:cNvPr id="3036" name="Google Shape;3036;p51"/>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37" name="Google Shape;3037;p51"/>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38" name="Google Shape;3038;p51"/>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39" name="Google Shape;3039;p51"/>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40" name="Google Shape;3040;p51"/>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41" name="Google Shape;3041;p51"/>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42" name="Google Shape;3042;p51"/>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43" name="Google Shape;3043;p51"/>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044" name="Google Shape;3044;p51"/>
              <p:cNvGrpSpPr/>
              <p:nvPr/>
            </p:nvGrpSpPr>
            <p:grpSpPr>
              <a:xfrm>
                <a:off x="2368" y="1643"/>
                <a:ext cx="301" cy="114"/>
                <a:chOff x="2368" y="1643"/>
                <a:chExt cx="301" cy="114"/>
              </a:xfrm>
            </p:grpSpPr>
            <p:sp>
              <p:nvSpPr>
                <p:cNvPr id="3045" name="Google Shape;3045;p51"/>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46" name="Google Shape;3046;p51"/>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47" name="Google Shape;3047;p51"/>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48" name="Google Shape;3048;p51"/>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49" name="Google Shape;3049;p51"/>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50" name="Google Shape;3050;p51"/>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51" name="Google Shape;3051;p51"/>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52" name="Google Shape;3052;p51"/>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3053" name="Google Shape;3053;p51"/>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3054" name="Google Shape;3054;p51"/>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3055" name="Google Shape;3055;p51"/>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56" name="Google Shape;3056;p51"/>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3057" name="Google Shape;3057;p51"/>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58" name="Google Shape;3058;p51"/>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059" name="Google Shape;3059;p51"/>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60" name="Google Shape;3060;p51"/>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61" name="Google Shape;3061;p51"/>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62" name="Google Shape;3062;p51"/>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63" name="Google Shape;3063;p51"/>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64" name="Google Shape;3064;p51"/>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3065" name="Google Shape;3065;p51"/>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66" name="Google Shape;3066;p51"/>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3067" name="Google Shape;3067;p51"/>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68" name="Google Shape;3068;p51"/>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3069" name="Google Shape;3069;p51"/>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3070" name="Google Shape;3070;p51"/>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71" name="Google Shape;3071;p51"/>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3072" name="Google Shape;3072;p51"/>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73" name="Google Shape;3073;p51"/>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74" name="Google Shape;3074;p51"/>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3075" name="Google Shape;3075;p51"/>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076" name="Google Shape;3076;p51"/>
          <p:cNvGrpSpPr/>
          <p:nvPr/>
        </p:nvGrpSpPr>
        <p:grpSpPr>
          <a:xfrm>
            <a:off x="3417909" y="3246620"/>
            <a:ext cx="326368" cy="176886"/>
            <a:chOff x="1304" y="2569"/>
            <a:chExt cx="439" cy="262"/>
          </a:xfrm>
        </p:grpSpPr>
        <p:sp>
          <p:nvSpPr>
            <p:cNvPr id="3077" name="Google Shape;3077;p51"/>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78" name="Google Shape;3078;p51"/>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79" name="Google Shape;3079;p51"/>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80" name="Google Shape;3080;p51"/>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081" name="Google Shape;3081;p51"/>
            <p:cNvGrpSpPr/>
            <p:nvPr/>
          </p:nvGrpSpPr>
          <p:grpSpPr>
            <a:xfrm>
              <a:off x="1371" y="2587"/>
              <a:ext cx="304" cy="117"/>
              <a:chOff x="1371" y="2587"/>
              <a:chExt cx="304" cy="117"/>
            </a:xfrm>
          </p:grpSpPr>
          <p:grpSp>
            <p:nvGrpSpPr>
              <p:cNvPr id="3082" name="Google Shape;3082;p51"/>
              <p:cNvGrpSpPr/>
              <p:nvPr/>
            </p:nvGrpSpPr>
            <p:grpSpPr>
              <a:xfrm>
                <a:off x="1371" y="2587"/>
                <a:ext cx="301" cy="115"/>
                <a:chOff x="1371" y="2587"/>
                <a:chExt cx="301" cy="115"/>
              </a:xfrm>
            </p:grpSpPr>
            <p:sp>
              <p:nvSpPr>
                <p:cNvPr id="3083" name="Google Shape;3083;p51"/>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84" name="Google Shape;3084;p51"/>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85" name="Google Shape;3085;p51"/>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86" name="Google Shape;3086;p51"/>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87" name="Google Shape;3087;p51"/>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88" name="Google Shape;3088;p51"/>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89" name="Google Shape;3089;p51"/>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90" name="Google Shape;3090;p51"/>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091" name="Google Shape;3091;p51"/>
              <p:cNvGrpSpPr/>
              <p:nvPr/>
            </p:nvGrpSpPr>
            <p:grpSpPr>
              <a:xfrm>
                <a:off x="1373" y="2590"/>
                <a:ext cx="302" cy="114"/>
                <a:chOff x="1373" y="2590"/>
                <a:chExt cx="302" cy="114"/>
              </a:xfrm>
            </p:grpSpPr>
            <p:sp>
              <p:nvSpPr>
                <p:cNvPr id="3092" name="Google Shape;3092;p51"/>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93" name="Google Shape;3093;p51"/>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94" name="Google Shape;3094;p51"/>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95" name="Google Shape;3095;p51"/>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96" name="Google Shape;3096;p51"/>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97" name="Google Shape;3097;p51"/>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98" name="Google Shape;3098;p51"/>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099" name="Google Shape;3099;p51"/>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3100" name="Google Shape;3100;p51"/>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3101" name="Google Shape;3101;p51"/>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3102" name="Google Shape;3102;p51"/>
          <p:cNvGrpSpPr/>
          <p:nvPr/>
        </p:nvGrpSpPr>
        <p:grpSpPr>
          <a:xfrm>
            <a:off x="4877388" y="3246620"/>
            <a:ext cx="326368" cy="176886"/>
            <a:chOff x="3488" y="2569"/>
            <a:chExt cx="439" cy="262"/>
          </a:xfrm>
        </p:grpSpPr>
        <p:sp>
          <p:nvSpPr>
            <p:cNvPr id="3103" name="Google Shape;3103;p51"/>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04" name="Google Shape;3104;p51"/>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05" name="Google Shape;3105;p51"/>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06" name="Google Shape;3106;p51"/>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107" name="Google Shape;3107;p51"/>
            <p:cNvGrpSpPr/>
            <p:nvPr/>
          </p:nvGrpSpPr>
          <p:grpSpPr>
            <a:xfrm>
              <a:off x="3555" y="2587"/>
              <a:ext cx="304" cy="117"/>
              <a:chOff x="3555" y="2587"/>
              <a:chExt cx="304" cy="117"/>
            </a:xfrm>
          </p:grpSpPr>
          <p:grpSp>
            <p:nvGrpSpPr>
              <p:cNvPr id="3108" name="Google Shape;3108;p51"/>
              <p:cNvGrpSpPr/>
              <p:nvPr/>
            </p:nvGrpSpPr>
            <p:grpSpPr>
              <a:xfrm>
                <a:off x="3555" y="2587"/>
                <a:ext cx="301" cy="115"/>
                <a:chOff x="3555" y="2587"/>
                <a:chExt cx="301" cy="115"/>
              </a:xfrm>
            </p:grpSpPr>
            <p:sp>
              <p:nvSpPr>
                <p:cNvPr id="3109" name="Google Shape;3109;p51"/>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10" name="Google Shape;3110;p51"/>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11" name="Google Shape;3111;p51"/>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12" name="Google Shape;3112;p51"/>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13" name="Google Shape;3113;p51"/>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14" name="Google Shape;3114;p51"/>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15" name="Google Shape;3115;p51"/>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16" name="Google Shape;3116;p51"/>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117" name="Google Shape;3117;p51"/>
              <p:cNvGrpSpPr/>
              <p:nvPr/>
            </p:nvGrpSpPr>
            <p:grpSpPr>
              <a:xfrm>
                <a:off x="3557" y="2590"/>
                <a:ext cx="302" cy="114"/>
                <a:chOff x="3557" y="2590"/>
                <a:chExt cx="302" cy="114"/>
              </a:xfrm>
            </p:grpSpPr>
            <p:sp>
              <p:nvSpPr>
                <p:cNvPr id="3118" name="Google Shape;3118;p51"/>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19" name="Google Shape;3119;p51"/>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0" name="Google Shape;3120;p51"/>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1" name="Google Shape;3121;p51"/>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2" name="Google Shape;3122;p51"/>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3" name="Google Shape;3123;p51"/>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4" name="Google Shape;3124;p51"/>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5" name="Google Shape;3125;p51"/>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3126" name="Google Shape;3126;p51"/>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3127" name="Google Shape;3127;p51"/>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3128" name="Google Shape;3128;p51"/>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9" name="Google Shape;3129;p51"/>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30" name="Google Shape;3130;p51"/>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31" name="Google Shape;3131;p51"/>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32" name="Google Shape;3132;p51"/>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33" name="Google Shape;3133;p51"/>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34" name="Google Shape;3134;p51"/>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35" name="Google Shape;3135;p51"/>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3136" name="Google Shape;3136;p51"/>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37" name="Google Shape;3137;p51"/>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3138" name="Google Shape;3138;p51"/>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39" name="Google Shape;3139;p51"/>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3140" name="Google Shape;3140;p51"/>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41" name="Google Shape;3141;p51"/>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3142" name="Google Shape;3142;p51"/>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43" name="Google Shape;3143;p51"/>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3144" name="Google Shape;3144;p51"/>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45" name="Google Shape;3145;p51"/>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3146" name="Google Shape;3146;p51"/>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47" name="Google Shape;3147;p51"/>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3148" name="Google Shape;3148;p51"/>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49" name="Google Shape;3149;p51"/>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3150" name="Google Shape;3150;p51"/>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51" name="Google Shape;3151;p51"/>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3152" name="Google Shape;3152;p51"/>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53" name="Google Shape;3153;p51"/>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54" name="Google Shape;3154;p51"/>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55" name="Google Shape;3155;p51"/>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56" name="Google Shape;3156;p51"/>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157" name="Google Shape;3157;p51"/>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58" name="Google Shape;3158;p51"/>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159" name="Google Shape;3159;p51"/>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60" name="Google Shape;3160;p51"/>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3161" name="Google Shape;3161;p51"/>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62" name="Google Shape;3162;p51"/>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163" name="Google Shape;3163;p51"/>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64" name="Google Shape;3164;p51"/>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3165" name="Google Shape;3165;p51"/>
          <p:cNvSpPr/>
          <p:nvPr/>
        </p:nvSpPr>
        <p:spPr>
          <a:xfrm>
            <a:off x="4799691"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166" name="Google Shape;3166;p51"/>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67" name="Google Shape;3167;p51"/>
          <p:cNvSpPr/>
          <p:nvPr/>
        </p:nvSpPr>
        <p:spPr>
          <a:xfrm>
            <a:off x="3939383"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168" name="Google Shape;3168;p51"/>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3169" name="Google Shape;3169;p51"/>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70" name="Google Shape;3170;p51"/>
          <p:cNvSpPr/>
          <p:nvPr/>
        </p:nvSpPr>
        <p:spPr>
          <a:xfrm>
            <a:off x="4155723"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3171" name="Google Shape;3171;p51"/>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72" name="Google Shape;3172;p51"/>
          <p:cNvSpPr/>
          <p:nvPr/>
        </p:nvSpPr>
        <p:spPr>
          <a:xfrm>
            <a:off x="5013637"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3173" name="Google Shape;3173;p51"/>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3174" name="Google Shape;3174;p51"/>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3175" name="Google Shape;3175;p51"/>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3176" name="Google Shape;3176;p51"/>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3177" name="Google Shape;3177;p51"/>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3178" name="Google Shape;3178;p51"/>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3179" name="Google Shape;3179;p51"/>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80" name="Google Shape;3180;p51"/>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181" name="Google Shape;3181;p51"/>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3182" name="Google Shape;3182;p51"/>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3183" name="Google Shape;3183;p51"/>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3184" name="Google Shape;3184;p51"/>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3185" name="Google Shape;3185;p51"/>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3186" name="Google Shape;3186;p51"/>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187" name="Google Shape;3187;p51"/>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3188" name="Google Shape;3188;p51"/>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3189" name="Google Shape;3189;p51"/>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90" name="Google Shape;3190;p51"/>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3191" name="Google Shape;3191;p51"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3192" name="Google Shape;3192;p51"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3193" name="Google Shape;3193;p51"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3194" name="Google Shape;3194;p51"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3195" name="Google Shape;3195;p51"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3196" name="Google Shape;3196;p51"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3197" name="Google Shape;3197;p51"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3198" name="Google Shape;3198;p51"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3199" name="Google Shape;3199;p51"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3200" name="Google Shape;3200;p51"/>
          <p:cNvSpPr txBox="1"/>
          <p:nvPr/>
        </p:nvSpPr>
        <p:spPr>
          <a:xfrm>
            <a:off x="580195" y="2237717"/>
            <a:ext cx="1555182" cy="1446125"/>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路由器总是具有两个或两个以上的IP地址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路由器的每一个接口都有一个不同网络号的IP地址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3201" name="Google Shape;3201;p51"/>
          <p:cNvGrpSpPr/>
          <p:nvPr/>
        </p:nvGrpSpPr>
        <p:grpSpPr>
          <a:xfrm>
            <a:off x="3122894" y="3103398"/>
            <a:ext cx="1276319" cy="459724"/>
            <a:chOff x="1052" y="2610"/>
            <a:chExt cx="1638" cy="590"/>
          </a:xfrm>
        </p:grpSpPr>
        <p:cxnSp>
          <p:nvCxnSpPr>
            <p:cNvPr id="3202" name="Google Shape;3202;p51"/>
            <p:cNvCxnSpPr/>
            <p:nvPr/>
          </p:nvCxnSpPr>
          <p:spPr>
            <a:xfrm>
              <a:off x="1149" y="2610"/>
              <a:ext cx="726" cy="0"/>
            </a:xfrm>
            <a:prstGeom prst="straightConnector1">
              <a:avLst/>
            </a:prstGeom>
            <a:noFill/>
            <a:ln w="38100" cap="flat" cmpd="sng">
              <a:solidFill>
                <a:srgbClr val="FF0000"/>
              </a:solidFill>
              <a:prstDash val="solid"/>
              <a:round/>
              <a:headEnd type="none" w="med" len="med"/>
              <a:tailEnd type="none" w="med" len="med"/>
            </a:ln>
          </p:spPr>
        </p:cxnSp>
        <p:cxnSp>
          <p:nvCxnSpPr>
            <p:cNvPr id="3203" name="Google Shape;3203;p51"/>
            <p:cNvCxnSpPr/>
            <p:nvPr/>
          </p:nvCxnSpPr>
          <p:spPr>
            <a:xfrm>
              <a:off x="1964" y="3176"/>
              <a:ext cx="726" cy="0"/>
            </a:xfrm>
            <a:prstGeom prst="straightConnector1">
              <a:avLst/>
            </a:prstGeom>
            <a:noFill/>
            <a:ln w="38100" cap="flat" cmpd="sng">
              <a:solidFill>
                <a:srgbClr val="FF0000"/>
              </a:solidFill>
              <a:prstDash val="solid"/>
              <a:round/>
              <a:headEnd type="none" w="med" len="med"/>
              <a:tailEnd type="none" w="med" len="med"/>
            </a:ln>
          </p:spPr>
        </p:cxnSp>
        <p:cxnSp>
          <p:nvCxnSpPr>
            <p:cNvPr id="3204" name="Google Shape;3204;p51"/>
            <p:cNvCxnSpPr/>
            <p:nvPr/>
          </p:nvCxnSpPr>
          <p:spPr>
            <a:xfrm>
              <a:off x="1052" y="3200"/>
              <a:ext cx="726" cy="0"/>
            </a:xfrm>
            <a:prstGeom prst="straightConnector1">
              <a:avLst/>
            </a:prstGeom>
            <a:noFill/>
            <a:ln w="38100" cap="flat" cmpd="sng">
              <a:solidFill>
                <a:srgbClr val="FF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08"/>
        <p:cNvGrpSpPr/>
        <p:nvPr/>
      </p:nvGrpSpPr>
      <p:grpSpPr>
        <a:xfrm>
          <a:off x="0" y="0"/>
          <a:ext cx="0" cy="0"/>
          <a:chOff x="0" y="0"/>
          <a:chExt cx="0" cy="0"/>
        </a:xfrm>
      </p:grpSpPr>
      <p:sp>
        <p:nvSpPr>
          <p:cNvPr id="3209" name="Google Shape;3209;p52"/>
          <p:cNvSpPr/>
          <p:nvPr/>
        </p:nvSpPr>
        <p:spPr>
          <a:xfrm>
            <a:off x="454287" y="123493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210" name="Google Shape;3210;p52"/>
          <p:cNvSpPr/>
          <p:nvPr/>
        </p:nvSpPr>
        <p:spPr>
          <a:xfrm>
            <a:off x="513405" y="1193290"/>
            <a:ext cx="20185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互联网中的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3211" name="Google Shape;3211;p52"/>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212" name="Google Shape;3212;p52"/>
          <p:cNvSpPr/>
          <p:nvPr/>
        </p:nvSpPr>
        <p:spPr>
          <a:xfrm>
            <a:off x="2918780" y="2020479"/>
            <a:ext cx="3402925" cy="1868630"/>
          </a:xfrm>
          <a:prstGeom prst="roundRect">
            <a:avLst>
              <a:gd name="adj" fmla="val 24787"/>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213" name="Google Shape;3213;p52"/>
          <p:cNvGrpSpPr/>
          <p:nvPr/>
        </p:nvGrpSpPr>
        <p:grpSpPr>
          <a:xfrm>
            <a:off x="3685227" y="2645792"/>
            <a:ext cx="1294300" cy="777712"/>
            <a:chOff x="4422272" y="2317701"/>
            <a:chExt cx="1553160" cy="933254"/>
          </a:xfrm>
        </p:grpSpPr>
        <p:sp>
          <p:nvSpPr>
            <p:cNvPr id="3214" name="Google Shape;3214;p52"/>
            <p:cNvSpPr/>
            <p:nvPr/>
          </p:nvSpPr>
          <p:spPr>
            <a:xfrm>
              <a:off x="4699006" y="3109739"/>
              <a:ext cx="1013097" cy="141216"/>
            </a:xfrm>
            <a:custGeom>
              <a:avLst/>
              <a:gdLst/>
              <a:ahLst/>
              <a:cxnLst/>
              <a:rect l="l" t="t" r="r" b="b"/>
              <a:pathLst>
                <a:path w="1138" h="174" extrusionOk="0">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15" name="Google Shape;3215;p52"/>
            <p:cNvSpPr/>
            <p:nvPr/>
          </p:nvSpPr>
          <p:spPr>
            <a:xfrm>
              <a:off x="4422272" y="2320332"/>
              <a:ext cx="658801" cy="602581"/>
            </a:xfrm>
            <a:custGeom>
              <a:avLst/>
              <a:gdLst/>
              <a:ahLst/>
              <a:cxnLst/>
              <a:rect l="l" t="t" r="r" b="b"/>
              <a:pathLst>
                <a:path w="741" h="744" extrusionOk="0">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16" name="Google Shape;3216;p52"/>
            <p:cNvSpPr/>
            <p:nvPr/>
          </p:nvSpPr>
          <p:spPr>
            <a:xfrm>
              <a:off x="5389406" y="2317701"/>
              <a:ext cx="586026" cy="674504"/>
            </a:xfrm>
            <a:custGeom>
              <a:avLst/>
              <a:gdLst/>
              <a:ahLst/>
              <a:cxnLst/>
              <a:rect l="l" t="t" r="r" b="b"/>
              <a:pathLst>
                <a:path w="657" h="832" extrusionOk="0">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sp>
        <p:nvSpPr>
          <p:cNvPr id="3217" name="Google Shape;3217;p52"/>
          <p:cNvSpPr/>
          <p:nvPr/>
        </p:nvSpPr>
        <p:spPr>
          <a:xfrm>
            <a:off x="3836840" y="2395814"/>
            <a:ext cx="2407462" cy="1459673"/>
          </a:xfrm>
          <a:custGeom>
            <a:avLst/>
            <a:gdLst/>
            <a:ahLst/>
            <a:cxnLst/>
            <a:rect l="l" t="t" r="r" b="b"/>
            <a:pathLst>
              <a:path w="3246" h="2165" extrusionOk="0">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218" name="Google Shape;3218;p52"/>
          <p:cNvCxnSpPr/>
          <p:nvPr/>
        </p:nvCxnSpPr>
        <p:spPr>
          <a:xfrm>
            <a:off x="4752904" y="3725380"/>
            <a:ext cx="0" cy="393973"/>
          </a:xfrm>
          <a:prstGeom prst="straightConnector1">
            <a:avLst/>
          </a:prstGeom>
          <a:noFill/>
          <a:ln w="28575" cap="flat" cmpd="sng">
            <a:solidFill>
              <a:schemeClr val="dk1"/>
            </a:solidFill>
            <a:prstDash val="solid"/>
            <a:round/>
            <a:headEnd type="none" w="med" len="med"/>
            <a:tailEnd type="none" w="med" len="med"/>
          </a:ln>
        </p:spPr>
      </p:cxnSp>
      <p:cxnSp>
        <p:nvCxnSpPr>
          <p:cNvPr id="3219" name="Google Shape;3219;p52"/>
          <p:cNvCxnSpPr/>
          <p:nvPr/>
        </p:nvCxnSpPr>
        <p:spPr>
          <a:xfrm>
            <a:off x="4063438" y="3715147"/>
            <a:ext cx="0" cy="392511"/>
          </a:xfrm>
          <a:prstGeom prst="straightConnector1">
            <a:avLst/>
          </a:prstGeom>
          <a:noFill/>
          <a:ln w="28575" cap="flat" cmpd="sng">
            <a:solidFill>
              <a:schemeClr val="dk1"/>
            </a:solidFill>
            <a:prstDash val="solid"/>
            <a:round/>
            <a:headEnd type="none" w="med" len="med"/>
            <a:tailEnd type="none" w="med" len="med"/>
          </a:ln>
        </p:spPr>
      </p:cxnSp>
      <p:sp>
        <p:nvSpPr>
          <p:cNvPr id="3220" name="Google Shape;3220;p52"/>
          <p:cNvSpPr/>
          <p:nvPr/>
        </p:nvSpPr>
        <p:spPr>
          <a:xfrm>
            <a:off x="4914095" y="3617934"/>
            <a:ext cx="1245624" cy="97214"/>
          </a:xfrm>
          <a:custGeom>
            <a:avLst/>
            <a:gdLst/>
            <a:ahLst/>
            <a:cxnLst/>
            <a:rect l="l" t="t" r="r" b="b"/>
            <a:pathLst>
              <a:path w="1680" h="192" extrusionOk="0">
                <a:moveTo>
                  <a:pt x="0" y="192"/>
                </a:moveTo>
                <a:lnTo>
                  <a:pt x="0" y="0"/>
                </a:lnTo>
                <a:lnTo>
                  <a:pt x="168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221" name="Google Shape;3221;p52"/>
          <p:cNvCxnSpPr/>
          <p:nvPr/>
        </p:nvCxnSpPr>
        <p:spPr>
          <a:xfrm>
            <a:off x="3702782" y="3358451"/>
            <a:ext cx="1211312" cy="0"/>
          </a:xfrm>
          <a:prstGeom prst="straightConnector1">
            <a:avLst/>
          </a:prstGeom>
          <a:noFill/>
          <a:ln w="28575" cap="flat" cmpd="sng">
            <a:solidFill>
              <a:schemeClr val="dk1"/>
            </a:solidFill>
            <a:prstDash val="solid"/>
            <a:round/>
            <a:headEnd type="none" w="med" len="med"/>
            <a:tailEnd type="none" w="med" len="med"/>
          </a:ln>
        </p:spPr>
      </p:cxnSp>
      <p:sp>
        <p:nvSpPr>
          <p:cNvPr id="3222" name="Google Shape;3222;p52"/>
          <p:cNvSpPr/>
          <p:nvPr/>
        </p:nvSpPr>
        <p:spPr>
          <a:xfrm>
            <a:off x="2987007" y="2357805"/>
            <a:ext cx="466810" cy="1089821"/>
          </a:xfrm>
          <a:custGeom>
            <a:avLst/>
            <a:gdLst/>
            <a:ahLst/>
            <a:cxnLst/>
            <a:rect l="l" t="t" r="r" b="b"/>
            <a:pathLst>
              <a:path w="630" h="1617" extrusionOk="0">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23" name="Google Shape;3223;p52"/>
          <p:cNvSpPr/>
          <p:nvPr/>
        </p:nvSpPr>
        <p:spPr>
          <a:xfrm>
            <a:off x="3061218" y="3331408"/>
            <a:ext cx="51867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24" name="Google Shape;3224;p52"/>
          <p:cNvSpPr/>
          <p:nvPr/>
        </p:nvSpPr>
        <p:spPr>
          <a:xfrm>
            <a:off x="2776344" y="3084352"/>
            <a:ext cx="284874" cy="13888"/>
          </a:xfrm>
          <a:custGeom>
            <a:avLst/>
            <a:gdLst/>
            <a:ahLst/>
            <a:cxnLst/>
            <a:rect l="l" t="t" r="r" b="b"/>
            <a:pathLst>
              <a:path w="386" h="21" extrusionOk="0">
                <a:moveTo>
                  <a:pt x="0" y="2"/>
                </a:moveTo>
                <a:lnTo>
                  <a:pt x="0" y="21"/>
                </a:lnTo>
                <a:lnTo>
                  <a:pt x="386" y="19"/>
                </a:lnTo>
                <a:lnTo>
                  <a:pt x="386" y="0"/>
                </a:lnTo>
                <a:lnTo>
                  <a:pt x="0" y="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25" name="Google Shape;3225;p52"/>
          <p:cNvSpPr/>
          <p:nvPr/>
        </p:nvSpPr>
        <p:spPr>
          <a:xfrm>
            <a:off x="2776344" y="2576353"/>
            <a:ext cx="284874"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26" name="Google Shape;3226;p52"/>
          <p:cNvSpPr/>
          <p:nvPr/>
        </p:nvSpPr>
        <p:spPr>
          <a:xfrm>
            <a:off x="3540794" y="2537614"/>
            <a:ext cx="795572" cy="755053"/>
          </a:xfrm>
          <a:custGeom>
            <a:avLst/>
            <a:gdLst/>
            <a:ahLst/>
            <a:cxnLst/>
            <a:rect l="l" t="t" r="r" b="b"/>
            <a:pathLst>
              <a:path w="945" h="888" extrusionOk="0">
                <a:moveTo>
                  <a:pt x="0" y="876"/>
                </a:moveTo>
                <a:lnTo>
                  <a:pt x="12" y="888"/>
                </a:lnTo>
                <a:lnTo>
                  <a:pt x="945" y="12"/>
                </a:lnTo>
                <a:lnTo>
                  <a:pt x="932" y="0"/>
                </a:lnTo>
                <a:lnTo>
                  <a:pt x="0" y="8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27" name="Google Shape;3227;p52"/>
          <p:cNvSpPr/>
          <p:nvPr/>
        </p:nvSpPr>
        <p:spPr>
          <a:xfrm>
            <a:off x="3389181" y="2043505"/>
            <a:ext cx="2524763" cy="407129"/>
          </a:xfrm>
          <a:custGeom>
            <a:avLst/>
            <a:gdLst/>
            <a:ahLst/>
            <a:cxnLst/>
            <a:rect l="l" t="t" r="r" b="b"/>
            <a:pathLst>
              <a:path w="3403" h="603" extrusionOk="0">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28" name="Google Shape;3228;p52"/>
          <p:cNvSpPr/>
          <p:nvPr/>
        </p:nvSpPr>
        <p:spPr>
          <a:xfrm>
            <a:off x="4424143" y="2529574"/>
            <a:ext cx="596080" cy="731664"/>
          </a:xfrm>
          <a:custGeom>
            <a:avLst/>
            <a:gdLst/>
            <a:ahLst/>
            <a:cxnLst/>
            <a:rect l="l" t="t" r="r" b="b"/>
            <a:pathLst>
              <a:path w="1094" h="901" extrusionOk="0">
                <a:moveTo>
                  <a:pt x="1082" y="901"/>
                </a:moveTo>
                <a:lnTo>
                  <a:pt x="1094" y="887"/>
                </a:lnTo>
                <a:lnTo>
                  <a:pt x="12" y="0"/>
                </a:lnTo>
                <a:lnTo>
                  <a:pt x="0" y="15"/>
                </a:lnTo>
                <a:lnTo>
                  <a:pt x="1082" y="90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29" name="Google Shape;3229;p52"/>
          <p:cNvSpPr/>
          <p:nvPr/>
        </p:nvSpPr>
        <p:spPr>
          <a:xfrm>
            <a:off x="6158122" y="3112858"/>
            <a:ext cx="315197" cy="11695"/>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30" name="Google Shape;3230;p52"/>
          <p:cNvSpPr/>
          <p:nvPr/>
        </p:nvSpPr>
        <p:spPr>
          <a:xfrm>
            <a:off x="6164506" y="2609246"/>
            <a:ext cx="314398" cy="1242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31" name="Google Shape;3231;p52"/>
          <p:cNvSpPr/>
          <p:nvPr/>
        </p:nvSpPr>
        <p:spPr>
          <a:xfrm>
            <a:off x="5583587" y="3423505"/>
            <a:ext cx="88166"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3232" name="Google Shape;3232;p52"/>
          <p:cNvSpPr/>
          <p:nvPr/>
        </p:nvSpPr>
        <p:spPr>
          <a:xfrm>
            <a:off x="4035508" y="3815284"/>
            <a:ext cx="59050"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33" name="Google Shape;3233;p52"/>
          <p:cNvSpPr/>
          <p:nvPr/>
        </p:nvSpPr>
        <p:spPr>
          <a:xfrm>
            <a:off x="3255922" y="2111481"/>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34" name="Google Shape;3234;p52"/>
          <p:cNvSpPr/>
          <p:nvPr/>
        </p:nvSpPr>
        <p:spPr>
          <a:xfrm>
            <a:off x="3459634" y="2248496"/>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222.1.1.0</a:t>
            </a:r>
            <a:endParaRPr dirty="0">
              <a:latin typeface="Microsoft YaHei" panose="020B0503020204020204" pitchFamily="34" charset="-122"/>
              <a:ea typeface="Microsoft YaHei" panose="020B0503020204020204" pitchFamily="34" charset="-122"/>
            </a:endParaRPr>
          </a:p>
        </p:txBody>
      </p:sp>
      <p:sp>
        <p:nvSpPr>
          <p:cNvPr id="3235" name="Google Shape;3235;p52"/>
          <p:cNvSpPr/>
          <p:nvPr/>
        </p:nvSpPr>
        <p:spPr>
          <a:xfrm>
            <a:off x="4094583" y="190974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36" name="Google Shape;3236;p52"/>
          <p:cNvSpPr/>
          <p:nvPr/>
        </p:nvSpPr>
        <p:spPr>
          <a:xfrm>
            <a:off x="405229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222.1.1.1</a:t>
            </a:r>
            <a:endParaRPr dirty="0">
              <a:latin typeface="Microsoft YaHei" panose="020B0503020204020204" pitchFamily="34" charset="-122"/>
              <a:ea typeface="Microsoft YaHei" panose="020B0503020204020204" pitchFamily="34" charset="-122"/>
            </a:endParaRPr>
          </a:p>
        </p:txBody>
      </p:sp>
      <p:sp>
        <p:nvSpPr>
          <p:cNvPr id="3237" name="Google Shape;3237;p52"/>
          <p:cNvSpPr/>
          <p:nvPr/>
        </p:nvSpPr>
        <p:spPr>
          <a:xfrm>
            <a:off x="4871003"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38" name="Google Shape;3238;p52"/>
          <p:cNvSpPr/>
          <p:nvPr/>
        </p:nvSpPr>
        <p:spPr>
          <a:xfrm>
            <a:off x="4817541" y="1878634"/>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222.1.1.2</a:t>
            </a:r>
            <a:endParaRPr dirty="0">
              <a:latin typeface="Microsoft YaHei" panose="020B0503020204020204" pitchFamily="34" charset="-122"/>
              <a:ea typeface="Microsoft YaHei" panose="020B0503020204020204" pitchFamily="34" charset="-122"/>
            </a:endParaRPr>
          </a:p>
        </p:txBody>
      </p:sp>
      <p:sp>
        <p:nvSpPr>
          <p:cNvPr id="3239" name="Google Shape;3239;p52"/>
          <p:cNvSpPr/>
          <p:nvPr/>
        </p:nvSpPr>
        <p:spPr>
          <a:xfrm>
            <a:off x="5672162" y="1909743"/>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40" name="Google Shape;3240;p52"/>
          <p:cNvSpPr/>
          <p:nvPr/>
        </p:nvSpPr>
        <p:spPr>
          <a:xfrm>
            <a:off x="5595557" y="186620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222.1.1.3</a:t>
            </a:r>
            <a:endParaRPr dirty="0">
              <a:latin typeface="Microsoft YaHei" panose="020B0503020204020204" pitchFamily="34" charset="-122"/>
              <a:ea typeface="Microsoft YaHei" panose="020B0503020204020204" pitchFamily="34" charset="-122"/>
            </a:endParaRPr>
          </a:p>
        </p:txBody>
      </p:sp>
      <p:sp>
        <p:nvSpPr>
          <p:cNvPr id="3241" name="Google Shape;3241;p52"/>
          <p:cNvSpPr/>
          <p:nvPr/>
        </p:nvSpPr>
        <p:spPr>
          <a:xfrm>
            <a:off x="4396214" y="2211618"/>
            <a:ext cx="13566" cy="247786"/>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242" name="Google Shape;3242;p52"/>
          <p:cNvGrpSpPr/>
          <p:nvPr/>
        </p:nvGrpSpPr>
        <p:grpSpPr>
          <a:xfrm>
            <a:off x="4222257" y="2438207"/>
            <a:ext cx="325570" cy="177617"/>
            <a:chOff x="2299" y="1622"/>
            <a:chExt cx="439" cy="262"/>
          </a:xfrm>
        </p:grpSpPr>
        <p:sp>
          <p:nvSpPr>
            <p:cNvPr id="3243" name="Google Shape;3243;p52"/>
            <p:cNvSpPr/>
            <p:nvPr/>
          </p:nvSpPr>
          <p:spPr>
            <a:xfrm>
              <a:off x="2300" y="1731"/>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44" name="Google Shape;3244;p52"/>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45" name="Google Shape;3245;p52"/>
            <p:cNvSpPr/>
            <p:nvPr/>
          </p:nvSpPr>
          <p:spPr>
            <a:xfrm>
              <a:off x="2299" y="1700"/>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46" name="Google Shape;3246;p52"/>
            <p:cNvSpPr/>
            <p:nvPr/>
          </p:nvSpPr>
          <p:spPr>
            <a:xfrm>
              <a:off x="2300" y="1622"/>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247" name="Google Shape;3247;p52"/>
            <p:cNvGrpSpPr/>
            <p:nvPr/>
          </p:nvGrpSpPr>
          <p:grpSpPr>
            <a:xfrm>
              <a:off x="2365" y="1640"/>
              <a:ext cx="304" cy="117"/>
              <a:chOff x="2365" y="1640"/>
              <a:chExt cx="304" cy="117"/>
            </a:xfrm>
          </p:grpSpPr>
          <p:grpSp>
            <p:nvGrpSpPr>
              <p:cNvPr id="3248" name="Google Shape;3248;p52"/>
              <p:cNvGrpSpPr/>
              <p:nvPr/>
            </p:nvGrpSpPr>
            <p:grpSpPr>
              <a:xfrm>
                <a:off x="2365" y="1640"/>
                <a:ext cx="302" cy="115"/>
                <a:chOff x="2365" y="1640"/>
                <a:chExt cx="302" cy="115"/>
              </a:xfrm>
            </p:grpSpPr>
            <p:sp>
              <p:nvSpPr>
                <p:cNvPr id="3249" name="Google Shape;3249;p52"/>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50" name="Google Shape;3250;p52"/>
                <p:cNvSpPr/>
                <p:nvPr/>
              </p:nvSpPr>
              <p:spPr>
                <a:xfrm>
                  <a:off x="2523" y="164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51" name="Google Shape;3251;p52"/>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52" name="Google Shape;3252;p52"/>
                <p:cNvSpPr/>
                <p:nvPr/>
              </p:nvSpPr>
              <p:spPr>
                <a:xfrm>
                  <a:off x="2365" y="170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53" name="Google Shape;3253;p52"/>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54" name="Google Shape;3254;p52"/>
                <p:cNvSpPr/>
                <p:nvPr/>
              </p:nvSpPr>
              <p:spPr>
                <a:xfrm>
                  <a:off x="2373" y="164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55" name="Google Shape;3255;p52"/>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56" name="Google Shape;3256;p52"/>
                <p:cNvSpPr/>
                <p:nvPr/>
              </p:nvSpPr>
              <p:spPr>
                <a:xfrm>
                  <a:off x="2517" y="1706"/>
                  <a:ext cx="144" cy="49"/>
                </a:xfrm>
                <a:custGeom>
                  <a:avLst/>
                  <a:gdLst/>
                  <a:ahLst/>
                  <a:cxnLst/>
                  <a:rect l="l" t="t" r="r" b="b"/>
                  <a:pathLst>
                    <a:path w="144" h="49" extrusionOk="0">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257" name="Google Shape;3257;p52"/>
              <p:cNvGrpSpPr/>
              <p:nvPr/>
            </p:nvGrpSpPr>
            <p:grpSpPr>
              <a:xfrm>
                <a:off x="2368" y="1643"/>
                <a:ext cx="301" cy="114"/>
                <a:chOff x="2368" y="1643"/>
                <a:chExt cx="301" cy="114"/>
              </a:xfrm>
            </p:grpSpPr>
            <p:sp>
              <p:nvSpPr>
                <p:cNvPr id="3258" name="Google Shape;3258;p52"/>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59" name="Google Shape;3259;p52"/>
                <p:cNvSpPr/>
                <p:nvPr/>
              </p:nvSpPr>
              <p:spPr>
                <a:xfrm>
                  <a:off x="2525" y="1646"/>
                  <a:ext cx="144" cy="49"/>
                </a:xfrm>
                <a:custGeom>
                  <a:avLst/>
                  <a:gdLst/>
                  <a:ahLst/>
                  <a:cxnLst/>
                  <a:rect l="l" t="t" r="r" b="b"/>
                  <a:pathLst>
                    <a:path w="144" h="49" extrusionOk="0">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60" name="Google Shape;3260;p52"/>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61" name="Google Shape;3261;p52"/>
                <p:cNvSpPr/>
                <p:nvPr/>
              </p:nvSpPr>
              <p:spPr>
                <a:xfrm>
                  <a:off x="2368" y="1703"/>
                  <a:ext cx="144" cy="52"/>
                </a:xfrm>
                <a:custGeom>
                  <a:avLst/>
                  <a:gdLst/>
                  <a:ahLst/>
                  <a:cxnLst/>
                  <a:rect l="l" t="t" r="r" b="b"/>
                  <a:pathLst>
                    <a:path w="144" h="52" extrusionOk="0">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62" name="Google Shape;3262;p52"/>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63" name="Google Shape;3263;p52"/>
                <p:cNvSpPr/>
                <p:nvPr/>
              </p:nvSpPr>
              <p:spPr>
                <a:xfrm>
                  <a:off x="2376" y="1643"/>
                  <a:ext cx="144" cy="49"/>
                </a:xfrm>
                <a:custGeom>
                  <a:avLst/>
                  <a:gdLst/>
                  <a:ahLst/>
                  <a:cxnLst/>
                  <a:rect l="l" t="t" r="r" b="b"/>
                  <a:pathLst>
                    <a:path w="144" h="49" extrusionOk="0">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64" name="Google Shape;3264;p52"/>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65" name="Google Shape;3265;p52"/>
                <p:cNvSpPr/>
                <p:nvPr/>
              </p:nvSpPr>
              <p:spPr>
                <a:xfrm>
                  <a:off x="2520" y="1708"/>
                  <a:ext cx="144" cy="49"/>
                </a:xfrm>
                <a:custGeom>
                  <a:avLst/>
                  <a:gdLst/>
                  <a:ahLst/>
                  <a:cxnLst/>
                  <a:rect l="l" t="t" r="r" b="b"/>
                  <a:pathLst>
                    <a:path w="144" h="49" extrusionOk="0">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3266" name="Google Shape;3266;p52"/>
            <p:cNvCxnSpPr/>
            <p:nvPr/>
          </p:nvCxnSpPr>
          <p:spPr>
            <a:xfrm>
              <a:off x="2299" y="1697"/>
              <a:ext cx="1" cy="109"/>
            </a:xfrm>
            <a:prstGeom prst="straightConnector1">
              <a:avLst/>
            </a:prstGeom>
            <a:noFill/>
            <a:ln w="9525" cap="flat" cmpd="sng">
              <a:solidFill>
                <a:srgbClr val="AAE6FF"/>
              </a:solidFill>
              <a:prstDash val="solid"/>
              <a:round/>
              <a:headEnd type="none" w="med" len="med"/>
              <a:tailEnd type="none" w="med" len="med"/>
            </a:ln>
          </p:spPr>
        </p:cxnSp>
        <p:cxnSp>
          <p:nvCxnSpPr>
            <p:cNvPr id="3267" name="Google Shape;3267;p52"/>
            <p:cNvCxnSpPr/>
            <p:nvPr/>
          </p:nvCxnSpPr>
          <p:spPr>
            <a:xfrm>
              <a:off x="2736" y="1697"/>
              <a:ext cx="1" cy="109"/>
            </a:xfrm>
            <a:prstGeom prst="straightConnector1">
              <a:avLst/>
            </a:prstGeom>
            <a:noFill/>
            <a:ln w="9525" cap="flat" cmpd="sng">
              <a:solidFill>
                <a:srgbClr val="AAE6FF"/>
              </a:solidFill>
              <a:prstDash val="solid"/>
              <a:round/>
              <a:headEnd type="none" w="med" len="med"/>
              <a:tailEnd type="none" w="med" len="med"/>
            </a:ln>
          </p:spPr>
        </p:cxnSp>
      </p:grpSp>
      <p:sp>
        <p:nvSpPr>
          <p:cNvPr id="3268" name="Google Shape;3268;p52"/>
          <p:cNvSpPr/>
          <p:nvPr/>
        </p:nvSpPr>
        <p:spPr>
          <a:xfrm>
            <a:off x="4451273" y="2319065"/>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69" name="Google Shape;3269;p52"/>
          <p:cNvSpPr/>
          <p:nvPr/>
        </p:nvSpPr>
        <p:spPr>
          <a:xfrm>
            <a:off x="4536747" y="232345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222.1.1.4</a:t>
            </a:r>
            <a:endParaRPr dirty="0">
              <a:latin typeface="Microsoft YaHei" panose="020B0503020204020204" pitchFamily="34" charset="-122"/>
              <a:ea typeface="Microsoft YaHei" panose="020B0503020204020204" pitchFamily="34" charset="-122"/>
            </a:endParaRPr>
          </a:p>
        </p:txBody>
      </p:sp>
      <p:sp>
        <p:nvSpPr>
          <p:cNvPr id="3270" name="Google Shape;3270;p52"/>
          <p:cNvSpPr/>
          <p:nvPr/>
        </p:nvSpPr>
        <p:spPr>
          <a:xfrm>
            <a:off x="4033140" y="2387043"/>
            <a:ext cx="207471" cy="16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71" name="Google Shape;3271;p52"/>
          <p:cNvSpPr/>
          <p:nvPr/>
        </p:nvSpPr>
        <p:spPr>
          <a:xfrm>
            <a:off x="4085008" y="238265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272" name="Google Shape;3272;p52"/>
          <p:cNvSpPr/>
          <p:nvPr/>
        </p:nvSpPr>
        <p:spPr>
          <a:xfrm>
            <a:off x="4376265" y="234245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73" name="Google Shape;3273;p52"/>
          <p:cNvSpPr/>
          <p:nvPr/>
        </p:nvSpPr>
        <p:spPr>
          <a:xfrm>
            <a:off x="3293426" y="1971141"/>
            <a:ext cx="362276"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74" name="Google Shape;3274;p52"/>
          <p:cNvSpPr/>
          <p:nvPr/>
        </p:nvSpPr>
        <p:spPr>
          <a:xfrm>
            <a:off x="6214778" y="309970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75" name="Google Shape;3275;p52"/>
          <p:cNvSpPr/>
          <p:nvPr/>
        </p:nvSpPr>
        <p:spPr>
          <a:xfrm>
            <a:off x="6217172" y="2590242"/>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76" name="Google Shape;3276;p52"/>
          <p:cNvSpPr/>
          <p:nvPr/>
        </p:nvSpPr>
        <p:spPr>
          <a:xfrm>
            <a:off x="5487032" y="2924277"/>
            <a:ext cx="507507"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77" name="Google Shape;3277;p52"/>
          <p:cNvSpPr/>
          <p:nvPr/>
        </p:nvSpPr>
        <p:spPr>
          <a:xfrm>
            <a:off x="5262895" y="31618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222.1.2.5</a:t>
            </a:r>
            <a:endParaRPr dirty="0">
              <a:latin typeface="Microsoft YaHei" panose="020B0503020204020204" pitchFamily="34" charset="-122"/>
              <a:ea typeface="Microsoft YaHei" panose="020B0503020204020204" pitchFamily="34" charset="-122"/>
            </a:endParaRPr>
          </a:p>
        </p:txBody>
      </p:sp>
      <p:sp>
        <p:nvSpPr>
          <p:cNvPr id="3278" name="Google Shape;3278;p52"/>
          <p:cNvSpPr/>
          <p:nvPr/>
        </p:nvSpPr>
        <p:spPr>
          <a:xfrm>
            <a:off x="6263454" y="3159637"/>
            <a:ext cx="50670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79" name="Google Shape;3279;p52"/>
          <p:cNvSpPr/>
          <p:nvPr/>
        </p:nvSpPr>
        <p:spPr>
          <a:xfrm>
            <a:off x="6372289" y="3291043"/>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222.1.2.2</a:t>
            </a:r>
            <a:endParaRPr dirty="0">
              <a:latin typeface="Microsoft YaHei" panose="020B0503020204020204" pitchFamily="34" charset="-122"/>
              <a:ea typeface="Microsoft YaHei" panose="020B0503020204020204" pitchFamily="34" charset="-122"/>
            </a:endParaRPr>
          </a:p>
        </p:txBody>
      </p:sp>
      <p:sp>
        <p:nvSpPr>
          <p:cNvPr id="3280" name="Google Shape;3280;p52"/>
          <p:cNvSpPr/>
          <p:nvPr/>
        </p:nvSpPr>
        <p:spPr>
          <a:xfrm>
            <a:off x="6263454" y="2647985"/>
            <a:ext cx="50670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81" name="Google Shape;3281;p52"/>
          <p:cNvSpPr/>
          <p:nvPr/>
        </p:nvSpPr>
        <p:spPr>
          <a:xfrm>
            <a:off x="6372289" y="2780120"/>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222.1.2.1</a:t>
            </a:r>
            <a:endParaRPr dirty="0">
              <a:latin typeface="Microsoft YaHei" panose="020B0503020204020204" pitchFamily="34" charset="-122"/>
              <a:ea typeface="Microsoft YaHei" panose="020B0503020204020204" pitchFamily="34" charset="-122"/>
            </a:endParaRPr>
          </a:p>
        </p:txBody>
      </p:sp>
      <p:sp>
        <p:nvSpPr>
          <p:cNvPr id="3282" name="Google Shape;3282;p52"/>
          <p:cNvSpPr/>
          <p:nvPr/>
        </p:nvSpPr>
        <p:spPr>
          <a:xfrm>
            <a:off x="481355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222.1.2.3</a:t>
            </a:r>
            <a:endParaRPr dirty="0">
              <a:latin typeface="Microsoft YaHei" panose="020B0503020204020204" pitchFamily="34" charset="-122"/>
              <a:ea typeface="Microsoft YaHei" panose="020B0503020204020204" pitchFamily="34" charset="-122"/>
            </a:endParaRPr>
          </a:p>
        </p:txBody>
      </p:sp>
      <p:sp>
        <p:nvSpPr>
          <p:cNvPr id="3283" name="Google Shape;3283;p52"/>
          <p:cNvSpPr/>
          <p:nvPr/>
        </p:nvSpPr>
        <p:spPr>
          <a:xfrm>
            <a:off x="4145653" y="380797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84" name="Google Shape;3284;p52"/>
          <p:cNvSpPr/>
          <p:nvPr/>
        </p:nvSpPr>
        <p:spPr>
          <a:xfrm>
            <a:off x="4097501" y="3893991"/>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222.1.2.4</a:t>
            </a:r>
            <a:endParaRPr dirty="0">
              <a:latin typeface="Microsoft YaHei" panose="020B0503020204020204" pitchFamily="34" charset="-122"/>
              <a:ea typeface="Microsoft YaHei" panose="020B0503020204020204" pitchFamily="34" charset="-122"/>
            </a:endParaRPr>
          </a:p>
        </p:txBody>
      </p:sp>
      <p:sp>
        <p:nvSpPr>
          <p:cNvPr id="3285" name="Google Shape;3285;p52"/>
          <p:cNvSpPr/>
          <p:nvPr/>
        </p:nvSpPr>
        <p:spPr>
          <a:xfrm>
            <a:off x="4731359" y="3821132"/>
            <a:ext cx="46282"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86" name="Google Shape;3286;p52"/>
          <p:cNvSpPr/>
          <p:nvPr/>
        </p:nvSpPr>
        <p:spPr>
          <a:xfrm>
            <a:off x="5728019" y="2588048"/>
            <a:ext cx="450053"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87" name="Google Shape;3287;p52"/>
          <p:cNvSpPr/>
          <p:nvPr/>
        </p:nvSpPr>
        <p:spPr>
          <a:xfrm>
            <a:off x="5683404" y="2879691"/>
            <a:ext cx="559613"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222.1.2.0</a:t>
            </a:r>
            <a:endParaRPr dirty="0">
              <a:latin typeface="Microsoft YaHei" panose="020B0503020204020204" pitchFamily="34" charset="-122"/>
              <a:ea typeface="Microsoft YaHei" panose="020B0503020204020204" pitchFamily="34" charset="-122"/>
            </a:endParaRPr>
          </a:p>
        </p:txBody>
      </p:sp>
      <p:sp>
        <p:nvSpPr>
          <p:cNvPr id="3288" name="Google Shape;3288;p52"/>
          <p:cNvSpPr/>
          <p:nvPr/>
        </p:nvSpPr>
        <p:spPr>
          <a:xfrm>
            <a:off x="5763928" y="2453557"/>
            <a:ext cx="362276"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289" name="Google Shape;3289;p52"/>
          <p:cNvGrpSpPr/>
          <p:nvPr/>
        </p:nvGrpSpPr>
        <p:grpSpPr>
          <a:xfrm>
            <a:off x="3417909" y="3246620"/>
            <a:ext cx="326368" cy="176886"/>
            <a:chOff x="1304" y="2569"/>
            <a:chExt cx="439" cy="262"/>
          </a:xfrm>
        </p:grpSpPr>
        <p:sp>
          <p:nvSpPr>
            <p:cNvPr id="3290" name="Google Shape;3290;p52"/>
            <p:cNvSpPr/>
            <p:nvPr/>
          </p:nvSpPr>
          <p:spPr>
            <a:xfrm>
              <a:off x="1305"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91" name="Google Shape;3291;p52"/>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92" name="Google Shape;3292;p52"/>
            <p:cNvSpPr/>
            <p:nvPr/>
          </p:nvSpPr>
          <p:spPr>
            <a:xfrm>
              <a:off x="1304"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93" name="Google Shape;3293;p52"/>
            <p:cNvSpPr/>
            <p:nvPr/>
          </p:nvSpPr>
          <p:spPr>
            <a:xfrm>
              <a:off x="1305"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294" name="Google Shape;3294;p52"/>
            <p:cNvGrpSpPr/>
            <p:nvPr/>
          </p:nvGrpSpPr>
          <p:grpSpPr>
            <a:xfrm>
              <a:off x="1371" y="2587"/>
              <a:ext cx="304" cy="117"/>
              <a:chOff x="1371" y="2587"/>
              <a:chExt cx="304" cy="117"/>
            </a:xfrm>
          </p:grpSpPr>
          <p:grpSp>
            <p:nvGrpSpPr>
              <p:cNvPr id="3295" name="Google Shape;3295;p52"/>
              <p:cNvGrpSpPr/>
              <p:nvPr/>
            </p:nvGrpSpPr>
            <p:grpSpPr>
              <a:xfrm>
                <a:off x="1371" y="2587"/>
                <a:ext cx="301" cy="115"/>
                <a:chOff x="1371" y="2587"/>
                <a:chExt cx="301" cy="115"/>
              </a:xfrm>
            </p:grpSpPr>
            <p:sp>
              <p:nvSpPr>
                <p:cNvPr id="3296" name="Google Shape;3296;p52"/>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97" name="Google Shape;3297;p52"/>
                <p:cNvSpPr/>
                <p:nvPr/>
              </p:nvSpPr>
              <p:spPr>
                <a:xfrm>
                  <a:off x="1528"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98" name="Google Shape;3298;p52"/>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299" name="Google Shape;3299;p52"/>
                <p:cNvSpPr/>
                <p:nvPr/>
              </p:nvSpPr>
              <p:spPr>
                <a:xfrm>
                  <a:off x="1371"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00" name="Google Shape;3300;p52"/>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01" name="Google Shape;3301;p52"/>
                <p:cNvSpPr/>
                <p:nvPr/>
              </p:nvSpPr>
              <p:spPr>
                <a:xfrm>
                  <a:off x="1379"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02" name="Google Shape;3302;p52"/>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03" name="Google Shape;3303;p52"/>
                <p:cNvSpPr/>
                <p:nvPr/>
              </p:nvSpPr>
              <p:spPr>
                <a:xfrm>
                  <a:off x="1523"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304" name="Google Shape;3304;p52"/>
              <p:cNvGrpSpPr/>
              <p:nvPr/>
            </p:nvGrpSpPr>
            <p:grpSpPr>
              <a:xfrm>
                <a:off x="1373" y="2590"/>
                <a:ext cx="302" cy="114"/>
                <a:chOff x="1373" y="2590"/>
                <a:chExt cx="302" cy="114"/>
              </a:xfrm>
            </p:grpSpPr>
            <p:sp>
              <p:nvSpPr>
                <p:cNvPr id="3305" name="Google Shape;3305;p52"/>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06" name="Google Shape;3306;p52"/>
                <p:cNvSpPr/>
                <p:nvPr/>
              </p:nvSpPr>
              <p:spPr>
                <a:xfrm>
                  <a:off x="1531"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07" name="Google Shape;3307;p52"/>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08" name="Google Shape;3308;p52"/>
                <p:cNvSpPr/>
                <p:nvPr/>
              </p:nvSpPr>
              <p:spPr>
                <a:xfrm>
                  <a:off x="1373"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09" name="Google Shape;3309;p52"/>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10" name="Google Shape;3310;p52"/>
                <p:cNvSpPr/>
                <p:nvPr/>
              </p:nvSpPr>
              <p:spPr>
                <a:xfrm>
                  <a:off x="1381"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11" name="Google Shape;3311;p52"/>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12" name="Google Shape;3312;p52"/>
                <p:cNvSpPr/>
                <p:nvPr/>
              </p:nvSpPr>
              <p:spPr>
                <a:xfrm>
                  <a:off x="1525"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3313" name="Google Shape;3313;p52"/>
            <p:cNvCxnSpPr/>
            <p:nvPr/>
          </p:nvCxnSpPr>
          <p:spPr>
            <a:xfrm>
              <a:off x="1304"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3314" name="Google Shape;3314;p52"/>
            <p:cNvCxnSpPr/>
            <p:nvPr/>
          </p:nvCxnSpPr>
          <p:spPr>
            <a:xfrm>
              <a:off x="1741" y="2645"/>
              <a:ext cx="1" cy="108"/>
            </a:xfrm>
            <a:prstGeom prst="straightConnector1">
              <a:avLst/>
            </a:prstGeom>
            <a:noFill/>
            <a:ln w="9525" cap="flat" cmpd="sng">
              <a:solidFill>
                <a:srgbClr val="AAE6FF"/>
              </a:solidFill>
              <a:prstDash val="solid"/>
              <a:round/>
              <a:headEnd type="none" w="med" len="med"/>
              <a:tailEnd type="none" w="med" len="med"/>
            </a:ln>
          </p:spPr>
        </p:cxnSp>
      </p:grpSp>
      <p:grpSp>
        <p:nvGrpSpPr>
          <p:cNvPr id="3315" name="Google Shape;3315;p52"/>
          <p:cNvGrpSpPr/>
          <p:nvPr/>
        </p:nvGrpSpPr>
        <p:grpSpPr>
          <a:xfrm>
            <a:off x="4877388" y="3246620"/>
            <a:ext cx="326368" cy="176886"/>
            <a:chOff x="3488" y="2569"/>
            <a:chExt cx="439" cy="262"/>
          </a:xfrm>
        </p:grpSpPr>
        <p:sp>
          <p:nvSpPr>
            <p:cNvPr id="3316" name="Google Shape;3316;p52"/>
            <p:cNvSpPr/>
            <p:nvPr/>
          </p:nvSpPr>
          <p:spPr>
            <a:xfrm>
              <a:off x="3489" y="2678"/>
              <a:ext cx="438" cy="153"/>
            </a:xfrm>
            <a:prstGeom prst="ellipse">
              <a:avLst/>
            </a:prstGeom>
            <a:solidFill>
              <a:srgbClr val="0078AA"/>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17" name="Google Shape;3317;p52"/>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18" name="Google Shape;3318;p52"/>
            <p:cNvSpPr/>
            <p:nvPr/>
          </p:nvSpPr>
          <p:spPr>
            <a:xfrm>
              <a:off x="3488" y="2647"/>
              <a:ext cx="437" cy="109"/>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19" name="Google Shape;3319;p52"/>
            <p:cNvSpPr/>
            <p:nvPr/>
          </p:nvSpPr>
          <p:spPr>
            <a:xfrm>
              <a:off x="3489" y="2569"/>
              <a:ext cx="438" cy="153"/>
            </a:xfrm>
            <a:prstGeom prst="ellipse">
              <a:avLst/>
            </a:prstGeom>
            <a:solidFill>
              <a:srgbClr val="00B4FF"/>
            </a:solidFill>
            <a:ln w="9525" cap="flat" cmpd="sng">
              <a:solidFill>
                <a:srgbClr val="AAE6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3320" name="Google Shape;3320;p52"/>
            <p:cNvGrpSpPr/>
            <p:nvPr/>
          </p:nvGrpSpPr>
          <p:grpSpPr>
            <a:xfrm>
              <a:off x="3555" y="2587"/>
              <a:ext cx="304" cy="117"/>
              <a:chOff x="3555" y="2587"/>
              <a:chExt cx="304" cy="117"/>
            </a:xfrm>
          </p:grpSpPr>
          <p:grpSp>
            <p:nvGrpSpPr>
              <p:cNvPr id="3321" name="Google Shape;3321;p52"/>
              <p:cNvGrpSpPr/>
              <p:nvPr/>
            </p:nvGrpSpPr>
            <p:grpSpPr>
              <a:xfrm>
                <a:off x="3555" y="2587"/>
                <a:ext cx="301" cy="115"/>
                <a:chOff x="3555" y="2587"/>
                <a:chExt cx="301" cy="115"/>
              </a:xfrm>
            </p:grpSpPr>
            <p:sp>
              <p:nvSpPr>
                <p:cNvPr id="3322" name="Google Shape;3322;p52"/>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23" name="Google Shape;3323;p52"/>
                <p:cNvSpPr/>
                <p:nvPr/>
              </p:nvSpPr>
              <p:spPr>
                <a:xfrm>
                  <a:off x="3712" y="2590"/>
                  <a:ext cx="144" cy="49"/>
                </a:xfrm>
                <a:custGeom>
                  <a:avLst/>
                  <a:gdLst/>
                  <a:ahLst/>
                  <a:cxnLst/>
                  <a:rect l="l" t="t" r="r" b="b"/>
                  <a:pathLst>
                    <a:path w="144" h="49" extrusionOk="0">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24" name="Google Shape;3324;p52"/>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25" name="Google Shape;3325;p52"/>
                <p:cNvSpPr/>
                <p:nvPr/>
              </p:nvSpPr>
              <p:spPr>
                <a:xfrm>
                  <a:off x="3555" y="2647"/>
                  <a:ext cx="144" cy="52"/>
                </a:xfrm>
                <a:custGeom>
                  <a:avLst/>
                  <a:gdLst/>
                  <a:ahLst/>
                  <a:cxnLst/>
                  <a:rect l="l" t="t" r="r" b="b"/>
                  <a:pathLst>
                    <a:path w="144" h="52" extrusionOk="0">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26" name="Google Shape;3326;p52"/>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27" name="Google Shape;3327;p52"/>
                <p:cNvSpPr/>
                <p:nvPr/>
              </p:nvSpPr>
              <p:spPr>
                <a:xfrm>
                  <a:off x="3563" y="2587"/>
                  <a:ext cx="144" cy="49"/>
                </a:xfrm>
                <a:custGeom>
                  <a:avLst/>
                  <a:gdLst/>
                  <a:ahLst/>
                  <a:cxnLst/>
                  <a:rect l="l" t="t" r="r" b="b"/>
                  <a:pathLst>
                    <a:path w="144" h="49" extrusionOk="0">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28" name="Google Shape;3328;p52"/>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29" name="Google Shape;3329;p52"/>
                <p:cNvSpPr/>
                <p:nvPr/>
              </p:nvSpPr>
              <p:spPr>
                <a:xfrm>
                  <a:off x="3707" y="2653"/>
                  <a:ext cx="144" cy="49"/>
                </a:xfrm>
                <a:custGeom>
                  <a:avLst/>
                  <a:gdLst/>
                  <a:ahLst/>
                  <a:cxnLst/>
                  <a:rect l="l" t="t" r="r" b="b"/>
                  <a:pathLst>
                    <a:path w="144" h="49" extrusionOk="0">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330" name="Google Shape;3330;p52"/>
              <p:cNvGrpSpPr/>
              <p:nvPr/>
            </p:nvGrpSpPr>
            <p:grpSpPr>
              <a:xfrm>
                <a:off x="3557" y="2590"/>
                <a:ext cx="302" cy="114"/>
                <a:chOff x="3557" y="2590"/>
                <a:chExt cx="302" cy="114"/>
              </a:xfrm>
            </p:grpSpPr>
            <p:sp>
              <p:nvSpPr>
                <p:cNvPr id="3331" name="Google Shape;3331;p52"/>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32" name="Google Shape;3332;p52"/>
                <p:cNvSpPr/>
                <p:nvPr/>
              </p:nvSpPr>
              <p:spPr>
                <a:xfrm>
                  <a:off x="3715" y="2593"/>
                  <a:ext cx="144" cy="49"/>
                </a:xfrm>
                <a:custGeom>
                  <a:avLst/>
                  <a:gdLst/>
                  <a:ahLst/>
                  <a:cxnLst/>
                  <a:rect l="l" t="t" r="r" b="b"/>
                  <a:pathLst>
                    <a:path w="144" h="49" extrusionOk="0">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33" name="Google Shape;3333;p52"/>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34" name="Google Shape;3334;p52"/>
                <p:cNvSpPr/>
                <p:nvPr/>
              </p:nvSpPr>
              <p:spPr>
                <a:xfrm>
                  <a:off x="3557" y="2650"/>
                  <a:ext cx="144" cy="52"/>
                </a:xfrm>
                <a:custGeom>
                  <a:avLst/>
                  <a:gdLst/>
                  <a:ahLst/>
                  <a:cxnLst/>
                  <a:rect l="l" t="t" r="r" b="b"/>
                  <a:pathLst>
                    <a:path w="144" h="52" extrusionOk="0">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35" name="Google Shape;3335;p52"/>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36" name="Google Shape;3336;p52"/>
                <p:cNvSpPr/>
                <p:nvPr/>
              </p:nvSpPr>
              <p:spPr>
                <a:xfrm>
                  <a:off x="3565" y="2590"/>
                  <a:ext cx="144" cy="49"/>
                </a:xfrm>
                <a:custGeom>
                  <a:avLst/>
                  <a:gdLst/>
                  <a:ahLst/>
                  <a:cxnLst/>
                  <a:rect l="l" t="t" r="r" b="b"/>
                  <a:pathLst>
                    <a:path w="144" h="49" extrusionOk="0">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37" name="Google Shape;3337;p52"/>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38" name="Google Shape;3338;p52"/>
                <p:cNvSpPr/>
                <p:nvPr/>
              </p:nvSpPr>
              <p:spPr>
                <a:xfrm>
                  <a:off x="3709" y="2655"/>
                  <a:ext cx="144" cy="49"/>
                </a:xfrm>
                <a:custGeom>
                  <a:avLst/>
                  <a:gdLst/>
                  <a:ahLst/>
                  <a:cxnLst/>
                  <a:rect l="l" t="t" r="r" b="b"/>
                  <a:pathLst>
                    <a:path w="144" h="49" extrusionOk="0">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cxnSp>
          <p:nvCxnSpPr>
            <p:cNvPr id="3339" name="Google Shape;3339;p52"/>
            <p:cNvCxnSpPr/>
            <p:nvPr/>
          </p:nvCxnSpPr>
          <p:spPr>
            <a:xfrm>
              <a:off x="3488" y="2645"/>
              <a:ext cx="1" cy="108"/>
            </a:xfrm>
            <a:prstGeom prst="straightConnector1">
              <a:avLst/>
            </a:prstGeom>
            <a:noFill/>
            <a:ln w="9525" cap="flat" cmpd="sng">
              <a:solidFill>
                <a:srgbClr val="AAE6FF"/>
              </a:solidFill>
              <a:prstDash val="solid"/>
              <a:round/>
              <a:headEnd type="none" w="med" len="med"/>
              <a:tailEnd type="none" w="med" len="med"/>
            </a:ln>
          </p:spPr>
        </p:cxnSp>
        <p:cxnSp>
          <p:nvCxnSpPr>
            <p:cNvPr id="3340" name="Google Shape;3340;p52"/>
            <p:cNvCxnSpPr/>
            <p:nvPr/>
          </p:nvCxnSpPr>
          <p:spPr>
            <a:xfrm>
              <a:off x="3925" y="2645"/>
              <a:ext cx="1" cy="108"/>
            </a:xfrm>
            <a:prstGeom prst="straightConnector1">
              <a:avLst/>
            </a:prstGeom>
            <a:noFill/>
            <a:ln w="9525" cap="flat" cmpd="sng">
              <a:solidFill>
                <a:srgbClr val="AAE6FF"/>
              </a:solidFill>
              <a:prstDash val="solid"/>
              <a:round/>
              <a:headEnd type="none" w="med" len="med"/>
              <a:tailEnd type="none" w="med" len="med"/>
            </a:ln>
          </p:spPr>
        </p:cxnSp>
      </p:grpSp>
      <p:sp>
        <p:nvSpPr>
          <p:cNvPr id="3341" name="Google Shape;3341;p52"/>
          <p:cNvSpPr/>
          <p:nvPr/>
        </p:nvSpPr>
        <p:spPr>
          <a:xfrm>
            <a:off x="3899081" y="3340178"/>
            <a:ext cx="47080" cy="43125"/>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42" name="Google Shape;3342;p52"/>
          <p:cNvSpPr/>
          <p:nvPr/>
        </p:nvSpPr>
        <p:spPr>
          <a:xfrm>
            <a:off x="4736147" y="3337255"/>
            <a:ext cx="46282"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43" name="Google Shape;3343;p52"/>
          <p:cNvSpPr/>
          <p:nvPr/>
        </p:nvSpPr>
        <p:spPr>
          <a:xfrm>
            <a:off x="4942821" y="3173526"/>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44" name="Google Shape;3344;p52"/>
          <p:cNvSpPr/>
          <p:nvPr/>
        </p:nvSpPr>
        <p:spPr>
          <a:xfrm>
            <a:off x="4500748" y="2634098"/>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45" name="Google Shape;3345;p52"/>
          <p:cNvSpPr/>
          <p:nvPr/>
        </p:nvSpPr>
        <p:spPr>
          <a:xfrm>
            <a:off x="3666873" y="3121630"/>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46" name="Google Shape;3346;p52"/>
          <p:cNvSpPr/>
          <p:nvPr/>
        </p:nvSpPr>
        <p:spPr>
          <a:xfrm>
            <a:off x="4164804" y="2645061"/>
            <a:ext cx="45484" cy="41663"/>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47" name="Google Shape;3347;p52"/>
          <p:cNvSpPr/>
          <p:nvPr/>
        </p:nvSpPr>
        <p:spPr>
          <a:xfrm>
            <a:off x="4586927" y="2481333"/>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48" name="Google Shape;3348;p52"/>
          <p:cNvSpPr/>
          <p:nvPr/>
        </p:nvSpPr>
        <p:spPr>
          <a:xfrm>
            <a:off x="4598100" y="2555887"/>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222.1.6.1</a:t>
            </a:r>
            <a:endParaRPr dirty="0">
              <a:latin typeface="Microsoft YaHei" panose="020B0503020204020204" pitchFamily="34" charset="-122"/>
              <a:ea typeface="Microsoft YaHei" panose="020B0503020204020204" pitchFamily="34" charset="-122"/>
            </a:endParaRPr>
          </a:p>
        </p:txBody>
      </p:sp>
      <p:sp>
        <p:nvSpPr>
          <p:cNvPr id="3349" name="Google Shape;3349;p52"/>
          <p:cNvSpPr/>
          <p:nvPr/>
        </p:nvSpPr>
        <p:spPr>
          <a:xfrm>
            <a:off x="3626178" y="2547847"/>
            <a:ext cx="505910"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50" name="Google Shape;3350;p52"/>
          <p:cNvSpPr/>
          <p:nvPr/>
        </p:nvSpPr>
        <p:spPr>
          <a:xfrm>
            <a:off x="3734791" y="254199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222.1.5.1</a:t>
            </a:r>
            <a:endParaRPr dirty="0">
              <a:latin typeface="Microsoft YaHei" panose="020B0503020204020204" pitchFamily="34" charset="-122"/>
              <a:ea typeface="Microsoft YaHei" panose="020B0503020204020204" pitchFamily="34" charset="-122"/>
            </a:endParaRPr>
          </a:p>
        </p:txBody>
      </p:sp>
      <p:sp>
        <p:nvSpPr>
          <p:cNvPr id="3351" name="Google Shape;3351;p52"/>
          <p:cNvSpPr/>
          <p:nvPr/>
        </p:nvSpPr>
        <p:spPr>
          <a:xfrm>
            <a:off x="3255921" y="2850454"/>
            <a:ext cx="507507"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52" name="Google Shape;3352;p52"/>
          <p:cNvSpPr/>
          <p:nvPr/>
        </p:nvSpPr>
        <p:spPr>
          <a:xfrm>
            <a:off x="3220876" y="295984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222.1.5.2</a:t>
            </a:r>
            <a:endParaRPr dirty="0">
              <a:latin typeface="Microsoft YaHei" panose="020B0503020204020204" pitchFamily="34" charset="-122"/>
              <a:ea typeface="Microsoft YaHei" panose="020B0503020204020204" pitchFamily="34" charset="-122"/>
            </a:endParaRPr>
          </a:p>
        </p:txBody>
      </p:sp>
      <p:sp>
        <p:nvSpPr>
          <p:cNvPr id="3353" name="Google Shape;3353;p52"/>
          <p:cNvSpPr/>
          <p:nvPr/>
        </p:nvSpPr>
        <p:spPr>
          <a:xfrm>
            <a:off x="4932447" y="2789786"/>
            <a:ext cx="506708"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54" name="Google Shape;3354;p52"/>
          <p:cNvSpPr/>
          <p:nvPr/>
        </p:nvSpPr>
        <p:spPr>
          <a:xfrm>
            <a:off x="4990790" y="302295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222.1.6.2</a:t>
            </a:r>
            <a:endParaRPr dirty="0">
              <a:latin typeface="Microsoft YaHei" panose="020B0503020204020204" pitchFamily="34" charset="-122"/>
              <a:ea typeface="Microsoft YaHei" panose="020B0503020204020204" pitchFamily="34" charset="-122"/>
            </a:endParaRPr>
          </a:p>
        </p:txBody>
      </p:sp>
      <p:sp>
        <p:nvSpPr>
          <p:cNvPr id="3355" name="Google Shape;3355;p52"/>
          <p:cNvSpPr/>
          <p:nvPr/>
        </p:nvSpPr>
        <p:spPr>
          <a:xfrm>
            <a:off x="4657946" y="3196916"/>
            <a:ext cx="50750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56" name="Google Shape;3356;p52"/>
          <p:cNvSpPr/>
          <p:nvPr/>
        </p:nvSpPr>
        <p:spPr>
          <a:xfrm>
            <a:off x="4633301" y="3405231"/>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222.1.4.1</a:t>
            </a:r>
            <a:endParaRPr dirty="0">
              <a:latin typeface="Microsoft YaHei" panose="020B0503020204020204" pitchFamily="34" charset="-122"/>
              <a:ea typeface="Microsoft YaHei" panose="020B0503020204020204" pitchFamily="34" charset="-122"/>
            </a:endParaRPr>
          </a:p>
        </p:txBody>
      </p:sp>
      <p:sp>
        <p:nvSpPr>
          <p:cNvPr id="3357" name="Google Shape;3357;p52"/>
          <p:cNvSpPr/>
          <p:nvPr/>
        </p:nvSpPr>
        <p:spPr>
          <a:xfrm>
            <a:off x="3765023" y="3196916"/>
            <a:ext cx="505910"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58" name="Google Shape;3358;p52"/>
          <p:cNvSpPr/>
          <p:nvPr/>
        </p:nvSpPr>
        <p:spPr>
          <a:xfrm>
            <a:off x="3857678" y="3397192"/>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222.1.4.2</a:t>
            </a:r>
            <a:endParaRPr dirty="0">
              <a:latin typeface="Microsoft YaHei" panose="020B0503020204020204" pitchFamily="34" charset="-122"/>
              <a:ea typeface="Microsoft YaHei" panose="020B0503020204020204" pitchFamily="34" charset="-122"/>
            </a:endParaRPr>
          </a:p>
        </p:txBody>
      </p:sp>
      <p:sp>
        <p:nvSpPr>
          <p:cNvPr id="3359" name="Google Shape;3359;p52"/>
          <p:cNvSpPr/>
          <p:nvPr/>
        </p:nvSpPr>
        <p:spPr>
          <a:xfrm>
            <a:off x="2492269" y="2614362"/>
            <a:ext cx="506708" cy="16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60" name="Google Shape;3360;p52"/>
          <p:cNvSpPr/>
          <p:nvPr/>
        </p:nvSpPr>
        <p:spPr>
          <a:xfrm>
            <a:off x="2293075" y="2776977"/>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222.1.3.3</a:t>
            </a:r>
            <a:endParaRPr dirty="0">
              <a:latin typeface="Microsoft YaHei" panose="020B0503020204020204" pitchFamily="34" charset="-122"/>
              <a:ea typeface="Microsoft YaHei" panose="020B0503020204020204" pitchFamily="34" charset="-122"/>
            </a:endParaRPr>
          </a:p>
        </p:txBody>
      </p:sp>
      <p:sp>
        <p:nvSpPr>
          <p:cNvPr id="3361" name="Google Shape;3361;p52"/>
          <p:cNvSpPr/>
          <p:nvPr/>
        </p:nvSpPr>
        <p:spPr>
          <a:xfrm>
            <a:off x="3034885" y="3226153"/>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62" name="Google Shape;3362;p52"/>
          <p:cNvSpPr/>
          <p:nvPr/>
        </p:nvSpPr>
        <p:spPr>
          <a:xfrm>
            <a:off x="3145095" y="3419119"/>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222.1.3.2</a:t>
            </a:r>
            <a:endParaRPr dirty="0">
              <a:latin typeface="Microsoft YaHei" panose="020B0503020204020204" pitchFamily="34" charset="-122"/>
              <a:ea typeface="Microsoft YaHei" panose="020B0503020204020204" pitchFamily="34" charset="-122"/>
            </a:endParaRPr>
          </a:p>
        </p:txBody>
      </p:sp>
      <p:sp>
        <p:nvSpPr>
          <p:cNvPr id="3363" name="Google Shape;3363;p52"/>
          <p:cNvSpPr/>
          <p:nvPr/>
        </p:nvSpPr>
        <p:spPr>
          <a:xfrm>
            <a:off x="2492269" y="3124554"/>
            <a:ext cx="50670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64" name="Google Shape;3364;p52"/>
          <p:cNvSpPr/>
          <p:nvPr/>
        </p:nvSpPr>
        <p:spPr>
          <a:xfrm>
            <a:off x="2293075" y="3287168"/>
            <a:ext cx="58189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222.1.3.1</a:t>
            </a:r>
            <a:endParaRPr dirty="0">
              <a:latin typeface="Microsoft YaHei" panose="020B0503020204020204" pitchFamily="34" charset="-122"/>
              <a:ea typeface="Microsoft YaHei" panose="020B0503020204020204" pitchFamily="34" charset="-122"/>
            </a:endParaRPr>
          </a:p>
        </p:txBody>
      </p:sp>
      <p:sp>
        <p:nvSpPr>
          <p:cNvPr id="3365" name="Google Shape;3365;p52"/>
          <p:cNvSpPr/>
          <p:nvPr/>
        </p:nvSpPr>
        <p:spPr>
          <a:xfrm>
            <a:off x="2963068" y="306827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66" name="Google Shape;3366;p52"/>
          <p:cNvSpPr/>
          <p:nvPr/>
        </p:nvSpPr>
        <p:spPr>
          <a:xfrm>
            <a:off x="2959078" y="2558081"/>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67" name="Google Shape;3367;p52"/>
          <p:cNvSpPr/>
          <p:nvPr/>
        </p:nvSpPr>
        <p:spPr>
          <a:xfrm>
            <a:off x="3311779" y="3316058"/>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68" name="Google Shape;3368;p52"/>
          <p:cNvSpPr/>
          <p:nvPr/>
        </p:nvSpPr>
        <p:spPr>
          <a:xfrm>
            <a:off x="3575108" y="3252466"/>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69" name="Google Shape;3369;p52"/>
          <p:cNvSpPr/>
          <p:nvPr/>
        </p:nvSpPr>
        <p:spPr>
          <a:xfrm>
            <a:off x="3735498" y="3150136"/>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370" name="Google Shape;3370;p52"/>
          <p:cNvSpPr/>
          <p:nvPr/>
        </p:nvSpPr>
        <p:spPr>
          <a:xfrm>
            <a:off x="5218917" y="3225422"/>
            <a:ext cx="208268" cy="161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71" name="Google Shape;3371;p52"/>
          <p:cNvSpPr/>
          <p:nvPr/>
        </p:nvSpPr>
        <p:spPr>
          <a:xfrm>
            <a:off x="4750511" y="3149404"/>
            <a:ext cx="142668"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R</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372" name="Google Shape;3372;p52"/>
          <p:cNvSpPr/>
          <p:nvPr/>
        </p:nvSpPr>
        <p:spPr>
          <a:xfrm>
            <a:off x="3055632" y="2618748"/>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73" name="Google Shape;3373;p52"/>
          <p:cNvSpPr/>
          <p:nvPr/>
        </p:nvSpPr>
        <p:spPr>
          <a:xfrm>
            <a:off x="3144171" y="2611003"/>
            <a:ext cx="583868"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222.1.3.0</a:t>
            </a:r>
            <a:endParaRPr dirty="0">
              <a:latin typeface="Microsoft YaHei" panose="020B0503020204020204" pitchFamily="34" charset="-122"/>
              <a:ea typeface="Microsoft YaHei" panose="020B0503020204020204" pitchFamily="34" charset="-122"/>
            </a:endParaRPr>
          </a:p>
        </p:txBody>
      </p:sp>
      <p:sp>
        <p:nvSpPr>
          <p:cNvPr id="3374" name="Google Shape;3374;p52"/>
          <p:cNvSpPr/>
          <p:nvPr/>
        </p:nvSpPr>
        <p:spPr>
          <a:xfrm>
            <a:off x="3072390" y="2482063"/>
            <a:ext cx="360681" cy="1622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75" name="Google Shape;3375;p52"/>
          <p:cNvSpPr/>
          <p:nvPr/>
        </p:nvSpPr>
        <p:spPr>
          <a:xfrm>
            <a:off x="3132802" y="246212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376" name="Google Shape;3376;p52"/>
          <p:cNvSpPr/>
          <p:nvPr/>
        </p:nvSpPr>
        <p:spPr>
          <a:xfrm>
            <a:off x="4290882" y="2984214"/>
            <a:ext cx="209067"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77" name="Google Shape;3377;p52"/>
          <p:cNvSpPr/>
          <p:nvPr/>
        </p:nvSpPr>
        <p:spPr>
          <a:xfrm>
            <a:off x="4820823" y="2647985"/>
            <a:ext cx="20826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chemeClr val="dk1"/>
              </a:solidFill>
              <a:latin typeface="Microsoft Yahei"/>
              <a:ea typeface="Microsoft Yahei"/>
              <a:cs typeface="Microsoft Yahei"/>
              <a:sym typeface="Microsoft Yahei"/>
            </a:endParaRPr>
          </a:p>
        </p:txBody>
      </p:sp>
      <p:sp>
        <p:nvSpPr>
          <p:cNvPr id="3378" name="Google Shape;3378;p52"/>
          <p:cNvSpPr/>
          <p:nvPr/>
        </p:nvSpPr>
        <p:spPr>
          <a:xfrm>
            <a:off x="4799691" y="2743007"/>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379" name="Google Shape;3379;p52"/>
          <p:cNvSpPr/>
          <p:nvPr/>
        </p:nvSpPr>
        <p:spPr>
          <a:xfrm>
            <a:off x="3958929" y="2816100"/>
            <a:ext cx="207471"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80" name="Google Shape;3380;p52"/>
          <p:cNvSpPr/>
          <p:nvPr/>
        </p:nvSpPr>
        <p:spPr>
          <a:xfrm>
            <a:off x="3939383" y="2905330"/>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381" name="Google Shape;3381;p52"/>
          <p:cNvSpPr/>
          <p:nvPr/>
        </p:nvSpPr>
        <p:spPr>
          <a:xfrm>
            <a:off x="4275812" y="3171333"/>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222.1.4.0</a:t>
            </a:r>
            <a:endParaRPr dirty="0">
              <a:latin typeface="Microsoft YaHei" panose="020B0503020204020204" pitchFamily="34" charset="-122"/>
              <a:ea typeface="Microsoft YaHei" panose="020B0503020204020204" pitchFamily="34" charset="-122"/>
            </a:endParaRPr>
          </a:p>
        </p:txBody>
      </p:sp>
      <p:sp>
        <p:nvSpPr>
          <p:cNvPr id="3382" name="Google Shape;3382;p52"/>
          <p:cNvSpPr/>
          <p:nvPr/>
        </p:nvSpPr>
        <p:spPr>
          <a:xfrm>
            <a:off x="4106553" y="2816100"/>
            <a:ext cx="451648" cy="1637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83" name="Google Shape;3383;p52"/>
          <p:cNvSpPr/>
          <p:nvPr/>
        </p:nvSpPr>
        <p:spPr>
          <a:xfrm>
            <a:off x="4155723" y="2905330"/>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222.1.5.0</a:t>
            </a:r>
            <a:endParaRPr dirty="0">
              <a:latin typeface="Microsoft YaHei" panose="020B0503020204020204" pitchFamily="34" charset="-122"/>
              <a:ea typeface="Microsoft YaHei" panose="020B0503020204020204" pitchFamily="34" charset="-122"/>
            </a:endParaRPr>
          </a:p>
        </p:txBody>
      </p:sp>
      <p:sp>
        <p:nvSpPr>
          <p:cNvPr id="3384" name="Google Shape;3384;p52"/>
          <p:cNvSpPr/>
          <p:nvPr/>
        </p:nvSpPr>
        <p:spPr>
          <a:xfrm>
            <a:off x="4919679" y="2655294"/>
            <a:ext cx="451648" cy="162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85" name="Google Shape;3385;p52"/>
          <p:cNvSpPr/>
          <p:nvPr/>
        </p:nvSpPr>
        <p:spPr>
          <a:xfrm>
            <a:off x="5013637" y="2750315"/>
            <a:ext cx="509755" cy="13465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75" b="1" dirty="0">
                <a:solidFill>
                  <a:srgbClr val="CC00CC"/>
                </a:solidFill>
                <a:latin typeface="Microsoft Yahei"/>
                <a:ea typeface="Microsoft Yahei"/>
                <a:cs typeface="Microsoft Yahei"/>
                <a:sym typeface="Microsoft Yahei"/>
              </a:rPr>
              <a:t>222.1.6.0</a:t>
            </a:r>
            <a:endParaRPr dirty="0">
              <a:latin typeface="Microsoft YaHei" panose="020B0503020204020204" pitchFamily="34" charset="-122"/>
              <a:ea typeface="Microsoft YaHei" panose="020B0503020204020204" pitchFamily="34" charset="-122"/>
            </a:endParaRPr>
          </a:p>
        </p:txBody>
      </p:sp>
      <p:cxnSp>
        <p:nvCxnSpPr>
          <p:cNvPr id="3386" name="Google Shape;3386;p52"/>
          <p:cNvCxnSpPr/>
          <p:nvPr/>
        </p:nvCxnSpPr>
        <p:spPr>
          <a:xfrm>
            <a:off x="3061218" y="2419934"/>
            <a:ext cx="0" cy="1003571"/>
          </a:xfrm>
          <a:prstGeom prst="straightConnector1">
            <a:avLst/>
          </a:prstGeom>
          <a:noFill/>
          <a:ln w="38100" cap="flat" cmpd="sng">
            <a:solidFill>
              <a:schemeClr val="dk1"/>
            </a:solidFill>
            <a:prstDash val="solid"/>
            <a:round/>
            <a:headEnd type="none" w="med" len="med"/>
            <a:tailEnd type="none" w="med" len="med"/>
          </a:ln>
        </p:spPr>
      </p:cxnSp>
      <p:sp>
        <p:nvSpPr>
          <p:cNvPr id="3387" name="Google Shape;3387;p52"/>
          <p:cNvSpPr/>
          <p:nvPr/>
        </p:nvSpPr>
        <p:spPr>
          <a:xfrm>
            <a:off x="4059473" y="3164023"/>
            <a:ext cx="161904"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N</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3388" name="Google Shape;3388;p52"/>
          <p:cNvPicPr preferRelativeResize="0"/>
          <p:nvPr/>
        </p:nvPicPr>
        <p:blipFill rotWithShape="1">
          <a:blip r:embed="rId3">
            <a:alphaModFix/>
          </a:blip>
          <a:srcRect/>
          <a:stretch/>
        </p:blipFill>
        <p:spPr>
          <a:xfrm>
            <a:off x="5475862" y="3500253"/>
            <a:ext cx="292056" cy="182733"/>
          </a:xfrm>
          <a:prstGeom prst="rect">
            <a:avLst/>
          </a:prstGeom>
          <a:noFill/>
          <a:ln>
            <a:noFill/>
          </a:ln>
        </p:spPr>
      </p:pic>
      <p:cxnSp>
        <p:nvCxnSpPr>
          <p:cNvPr id="3389" name="Google Shape;3389;p52"/>
          <p:cNvCxnSpPr/>
          <p:nvPr/>
        </p:nvCxnSpPr>
        <p:spPr>
          <a:xfrm>
            <a:off x="6159718" y="2452826"/>
            <a:ext cx="0" cy="1230160"/>
          </a:xfrm>
          <a:prstGeom prst="straightConnector1">
            <a:avLst/>
          </a:prstGeom>
          <a:noFill/>
          <a:ln w="38100" cap="flat" cmpd="sng">
            <a:solidFill>
              <a:schemeClr val="dk1"/>
            </a:solidFill>
            <a:prstDash val="solid"/>
            <a:round/>
            <a:headEnd type="none" w="med" len="med"/>
            <a:tailEnd type="none" w="med" len="med"/>
          </a:ln>
        </p:spPr>
      </p:cxnSp>
      <p:cxnSp>
        <p:nvCxnSpPr>
          <p:cNvPr id="3390" name="Google Shape;3390;p52"/>
          <p:cNvCxnSpPr/>
          <p:nvPr/>
        </p:nvCxnSpPr>
        <p:spPr>
          <a:xfrm rot="10800000">
            <a:off x="4450476" y="3145399"/>
            <a:ext cx="0" cy="1139495"/>
          </a:xfrm>
          <a:prstGeom prst="straightConnector1">
            <a:avLst/>
          </a:prstGeom>
          <a:noFill/>
          <a:ln w="38100" cap="flat" cmpd="sng">
            <a:solidFill>
              <a:schemeClr val="dk1"/>
            </a:solidFill>
            <a:prstDash val="solid"/>
            <a:round/>
            <a:headEnd type="none" w="med" len="med"/>
            <a:tailEnd type="none" w="med" len="med"/>
          </a:ln>
        </p:spPr>
      </p:cxnSp>
      <p:cxnSp>
        <p:nvCxnSpPr>
          <p:cNvPr id="3391" name="Google Shape;3391;p52"/>
          <p:cNvCxnSpPr/>
          <p:nvPr/>
        </p:nvCxnSpPr>
        <p:spPr>
          <a:xfrm>
            <a:off x="5163059" y="3326290"/>
            <a:ext cx="996658" cy="0"/>
          </a:xfrm>
          <a:prstGeom prst="straightConnector1">
            <a:avLst/>
          </a:prstGeom>
          <a:noFill/>
          <a:ln w="28575" cap="flat" cmpd="sng">
            <a:solidFill>
              <a:schemeClr val="dk1"/>
            </a:solidFill>
            <a:prstDash val="solid"/>
            <a:round/>
            <a:headEnd type="none" w="med" len="med"/>
            <a:tailEnd type="none" w="med" len="med"/>
          </a:ln>
        </p:spPr>
      </p:cxnSp>
      <p:sp>
        <p:nvSpPr>
          <p:cNvPr id="3392" name="Google Shape;3392;p52"/>
          <p:cNvSpPr/>
          <p:nvPr/>
        </p:nvSpPr>
        <p:spPr>
          <a:xfrm>
            <a:off x="5269986" y="3294130"/>
            <a:ext cx="59848" cy="54820"/>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93" name="Google Shape;3393;p52"/>
          <p:cNvSpPr/>
          <p:nvPr/>
        </p:nvSpPr>
        <p:spPr>
          <a:xfrm>
            <a:off x="5690769" y="2730814"/>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394" name="Google Shape;3394;p52"/>
          <p:cNvSpPr/>
          <p:nvPr/>
        </p:nvSpPr>
        <p:spPr>
          <a:xfrm>
            <a:off x="3470610" y="2109618"/>
            <a:ext cx="39204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LAN</a:t>
            </a:r>
            <a:r>
              <a:rPr lang="en-US"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3395" name="Google Shape;3395;p52"/>
          <p:cNvCxnSpPr/>
          <p:nvPr/>
        </p:nvCxnSpPr>
        <p:spPr>
          <a:xfrm rot="10800000">
            <a:off x="4842676" y="1208712"/>
            <a:ext cx="0" cy="1994117"/>
          </a:xfrm>
          <a:prstGeom prst="straightConnector1">
            <a:avLst/>
          </a:prstGeom>
          <a:noFill/>
          <a:ln w="38100" cap="flat" cmpd="sng">
            <a:solidFill>
              <a:schemeClr val="dk1"/>
            </a:solidFill>
            <a:prstDash val="solid"/>
            <a:round/>
            <a:headEnd type="none" w="med" len="med"/>
            <a:tailEnd type="none" w="med" len="med"/>
          </a:ln>
        </p:spPr>
      </p:cxnSp>
      <p:sp>
        <p:nvSpPr>
          <p:cNvPr id="3396" name="Google Shape;3396;p52"/>
          <p:cNvSpPr/>
          <p:nvPr/>
        </p:nvSpPr>
        <p:spPr>
          <a:xfrm>
            <a:off x="2795495" y="39731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3397" name="Google Shape;3397;p52"/>
          <p:cNvCxnSpPr/>
          <p:nvPr/>
        </p:nvCxnSpPr>
        <p:spPr>
          <a:xfrm rot="10800000" flipH="1">
            <a:off x="2990997" y="3778739"/>
            <a:ext cx="213057" cy="194428"/>
          </a:xfrm>
          <a:prstGeom prst="straightConnector1">
            <a:avLst/>
          </a:prstGeom>
          <a:noFill/>
          <a:ln w="12700" cap="flat" cmpd="sng">
            <a:solidFill>
              <a:srgbClr val="0000FF"/>
            </a:solidFill>
            <a:prstDash val="solid"/>
            <a:round/>
            <a:headEnd type="none" w="med" len="med"/>
            <a:tailEnd type="triangle" w="med" len="med"/>
          </a:ln>
        </p:spPr>
      </p:cxnSp>
      <p:cxnSp>
        <p:nvCxnSpPr>
          <p:cNvPr id="3398" name="Google Shape;3398;p52"/>
          <p:cNvCxnSpPr/>
          <p:nvPr/>
        </p:nvCxnSpPr>
        <p:spPr>
          <a:xfrm>
            <a:off x="3998827" y="1847614"/>
            <a:ext cx="0" cy="358157"/>
          </a:xfrm>
          <a:prstGeom prst="straightConnector1">
            <a:avLst/>
          </a:prstGeom>
          <a:noFill/>
          <a:ln w="28575" cap="flat" cmpd="sng">
            <a:solidFill>
              <a:schemeClr val="dk1"/>
            </a:solidFill>
            <a:prstDash val="solid"/>
            <a:round/>
            <a:headEnd type="none" w="med" len="med"/>
            <a:tailEnd type="none" w="med" len="med"/>
          </a:ln>
        </p:spPr>
      </p:cxnSp>
      <p:sp>
        <p:nvSpPr>
          <p:cNvPr id="3399" name="Google Shape;3399;p52"/>
          <p:cNvSpPr/>
          <p:nvPr/>
        </p:nvSpPr>
        <p:spPr>
          <a:xfrm>
            <a:off x="3970898" y="2023769"/>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400" name="Google Shape;3400;p52"/>
          <p:cNvCxnSpPr/>
          <p:nvPr/>
        </p:nvCxnSpPr>
        <p:spPr>
          <a:xfrm>
            <a:off x="5551668" y="1847614"/>
            <a:ext cx="0" cy="358157"/>
          </a:xfrm>
          <a:prstGeom prst="straightConnector1">
            <a:avLst/>
          </a:prstGeom>
          <a:noFill/>
          <a:ln w="28575" cap="flat" cmpd="sng">
            <a:solidFill>
              <a:schemeClr val="dk1"/>
            </a:solidFill>
            <a:prstDash val="solid"/>
            <a:round/>
            <a:headEnd type="none" w="med" len="med"/>
            <a:tailEnd type="none" w="med" len="med"/>
          </a:ln>
        </p:spPr>
      </p:cxnSp>
      <p:cxnSp>
        <p:nvCxnSpPr>
          <p:cNvPr id="3401" name="Google Shape;3401;p52"/>
          <p:cNvCxnSpPr/>
          <p:nvPr/>
        </p:nvCxnSpPr>
        <p:spPr>
          <a:xfrm>
            <a:off x="4775248" y="1841035"/>
            <a:ext cx="0" cy="358888"/>
          </a:xfrm>
          <a:prstGeom prst="straightConnector1">
            <a:avLst/>
          </a:prstGeom>
          <a:noFill/>
          <a:ln w="28575" cap="flat" cmpd="sng">
            <a:solidFill>
              <a:schemeClr val="dk1"/>
            </a:solidFill>
            <a:prstDash val="solid"/>
            <a:round/>
            <a:headEnd type="none" w="med" len="med"/>
            <a:tailEnd type="none" w="med" len="med"/>
          </a:ln>
        </p:spPr>
      </p:cxnSp>
      <p:sp>
        <p:nvSpPr>
          <p:cNvPr id="3402" name="Google Shape;3402;p52"/>
          <p:cNvSpPr/>
          <p:nvPr/>
        </p:nvSpPr>
        <p:spPr>
          <a:xfrm>
            <a:off x="4752905" y="2030347"/>
            <a:ext cx="46282"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03" name="Google Shape;3403;p52"/>
          <p:cNvSpPr/>
          <p:nvPr/>
        </p:nvSpPr>
        <p:spPr>
          <a:xfrm>
            <a:off x="5529325" y="2030347"/>
            <a:ext cx="47080" cy="42394"/>
          </a:xfrm>
          <a:prstGeom prst="ellipse">
            <a:avLst/>
          </a:prstGeom>
          <a:solidFill>
            <a:srgbClr val="FFFFFF"/>
          </a:solidFill>
          <a:ln w="301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pic>
        <p:nvPicPr>
          <p:cNvPr id="3404" name="Google Shape;3404;p52" descr="jisuanji"/>
          <p:cNvPicPr preferRelativeResize="0"/>
          <p:nvPr/>
        </p:nvPicPr>
        <p:blipFill rotWithShape="1">
          <a:blip r:embed="rId4">
            <a:alphaModFix/>
          </a:blip>
          <a:srcRect/>
          <a:stretch/>
        </p:blipFill>
        <p:spPr>
          <a:xfrm>
            <a:off x="3855128" y="1620295"/>
            <a:ext cx="269713" cy="269713"/>
          </a:xfrm>
          <a:prstGeom prst="rect">
            <a:avLst/>
          </a:prstGeom>
          <a:noFill/>
          <a:ln>
            <a:noFill/>
          </a:ln>
        </p:spPr>
      </p:pic>
      <p:pic>
        <p:nvPicPr>
          <p:cNvPr id="3405" name="Google Shape;3405;p52" descr="jisuanji"/>
          <p:cNvPicPr preferRelativeResize="0"/>
          <p:nvPr/>
        </p:nvPicPr>
        <p:blipFill rotWithShape="1">
          <a:blip r:embed="rId4">
            <a:alphaModFix/>
          </a:blip>
          <a:srcRect/>
          <a:stretch/>
        </p:blipFill>
        <p:spPr>
          <a:xfrm>
            <a:off x="4637943" y="1620295"/>
            <a:ext cx="269713" cy="269713"/>
          </a:xfrm>
          <a:prstGeom prst="rect">
            <a:avLst/>
          </a:prstGeom>
          <a:noFill/>
          <a:ln>
            <a:noFill/>
          </a:ln>
        </p:spPr>
      </p:pic>
      <p:pic>
        <p:nvPicPr>
          <p:cNvPr id="3406" name="Google Shape;3406;p52" descr="jisuanji"/>
          <p:cNvPicPr preferRelativeResize="0"/>
          <p:nvPr/>
        </p:nvPicPr>
        <p:blipFill rotWithShape="1">
          <a:blip r:embed="rId4">
            <a:alphaModFix/>
          </a:blip>
          <a:srcRect/>
          <a:stretch/>
        </p:blipFill>
        <p:spPr>
          <a:xfrm>
            <a:off x="5411934" y="1620295"/>
            <a:ext cx="269713" cy="269713"/>
          </a:xfrm>
          <a:prstGeom prst="rect">
            <a:avLst/>
          </a:prstGeom>
          <a:noFill/>
          <a:ln>
            <a:noFill/>
          </a:ln>
        </p:spPr>
      </p:pic>
      <p:pic>
        <p:nvPicPr>
          <p:cNvPr id="3407" name="Google Shape;3407;p52" descr="jisuanji"/>
          <p:cNvPicPr preferRelativeResize="0"/>
          <p:nvPr/>
        </p:nvPicPr>
        <p:blipFill rotWithShape="1">
          <a:blip r:embed="rId4">
            <a:alphaModFix/>
          </a:blip>
          <a:srcRect/>
          <a:stretch/>
        </p:blipFill>
        <p:spPr>
          <a:xfrm>
            <a:off x="6451286" y="2493351"/>
            <a:ext cx="269713" cy="269713"/>
          </a:xfrm>
          <a:prstGeom prst="rect">
            <a:avLst/>
          </a:prstGeom>
          <a:noFill/>
          <a:ln>
            <a:noFill/>
          </a:ln>
        </p:spPr>
      </p:pic>
      <p:pic>
        <p:nvPicPr>
          <p:cNvPr id="3408" name="Google Shape;3408;p52" descr="jisuanji"/>
          <p:cNvPicPr preferRelativeResize="0"/>
          <p:nvPr/>
        </p:nvPicPr>
        <p:blipFill rotWithShape="1">
          <a:blip r:embed="rId4">
            <a:alphaModFix/>
          </a:blip>
          <a:srcRect/>
          <a:stretch/>
        </p:blipFill>
        <p:spPr>
          <a:xfrm>
            <a:off x="6451286" y="3001897"/>
            <a:ext cx="269713" cy="269713"/>
          </a:xfrm>
          <a:prstGeom prst="rect">
            <a:avLst/>
          </a:prstGeom>
          <a:noFill/>
          <a:ln>
            <a:noFill/>
          </a:ln>
        </p:spPr>
      </p:pic>
      <p:pic>
        <p:nvPicPr>
          <p:cNvPr id="3409" name="Google Shape;3409;p52" descr="jisuanji"/>
          <p:cNvPicPr preferRelativeResize="0"/>
          <p:nvPr/>
        </p:nvPicPr>
        <p:blipFill rotWithShape="1">
          <a:blip r:embed="rId4">
            <a:alphaModFix/>
          </a:blip>
          <a:srcRect/>
          <a:stretch/>
        </p:blipFill>
        <p:spPr>
          <a:xfrm>
            <a:off x="2549901" y="2493351"/>
            <a:ext cx="269713" cy="269713"/>
          </a:xfrm>
          <a:prstGeom prst="rect">
            <a:avLst/>
          </a:prstGeom>
          <a:noFill/>
          <a:ln>
            <a:noFill/>
          </a:ln>
        </p:spPr>
      </p:pic>
      <p:pic>
        <p:nvPicPr>
          <p:cNvPr id="3410" name="Google Shape;3410;p52" descr="jisuanji"/>
          <p:cNvPicPr preferRelativeResize="0"/>
          <p:nvPr/>
        </p:nvPicPr>
        <p:blipFill rotWithShape="1">
          <a:blip r:embed="rId4">
            <a:alphaModFix/>
          </a:blip>
          <a:srcRect/>
          <a:stretch/>
        </p:blipFill>
        <p:spPr>
          <a:xfrm>
            <a:off x="2549901" y="3001897"/>
            <a:ext cx="269713" cy="269713"/>
          </a:xfrm>
          <a:prstGeom prst="rect">
            <a:avLst/>
          </a:prstGeom>
          <a:noFill/>
          <a:ln>
            <a:noFill/>
          </a:ln>
        </p:spPr>
      </p:pic>
      <p:pic>
        <p:nvPicPr>
          <p:cNvPr id="3411" name="Google Shape;3411;p52" descr="jisuanji"/>
          <p:cNvPicPr preferRelativeResize="0"/>
          <p:nvPr/>
        </p:nvPicPr>
        <p:blipFill rotWithShape="1">
          <a:blip r:embed="rId4">
            <a:alphaModFix/>
          </a:blip>
          <a:srcRect/>
          <a:stretch/>
        </p:blipFill>
        <p:spPr>
          <a:xfrm>
            <a:off x="3923959" y="4027154"/>
            <a:ext cx="269713" cy="269713"/>
          </a:xfrm>
          <a:prstGeom prst="rect">
            <a:avLst/>
          </a:prstGeom>
          <a:noFill/>
          <a:ln>
            <a:noFill/>
          </a:ln>
        </p:spPr>
      </p:pic>
      <p:pic>
        <p:nvPicPr>
          <p:cNvPr id="3412" name="Google Shape;3412;p52" descr="jisuanji"/>
          <p:cNvPicPr preferRelativeResize="0"/>
          <p:nvPr/>
        </p:nvPicPr>
        <p:blipFill rotWithShape="1">
          <a:blip r:embed="rId4">
            <a:alphaModFix/>
          </a:blip>
          <a:srcRect/>
          <a:stretch/>
        </p:blipFill>
        <p:spPr>
          <a:xfrm>
            <a:off x="4613559" y="4027154"/>
            <a:ext cx="269713" cy="269713"/>
          </a:xfrm>
          <a:prstGeom prst="rect">
            <a:avLst/>
          </a:prstGeom>
          <a:noFill/>
          <a:ln>
            <a:noFill/>
          </a:ln>
        </p:spPr>
      </p:pic>
      <p:sp>
        <p:nvSpPr>
          <p:cNvPr id="3413" name="Google Shape;3413;p52"/>
          <p:cNvSpPr txBox="1"/>
          <p:nvPr/>
        </p:nvSpPr>
        <p:spPr>
          <a:xfrm>
            <a:off x="587739" y="1898229"/>
            <a:ext cx="1630360" cy="2107372"/>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两个路由器直接相连的接口处，可指明也可不指明IP地址。如指明IP地址，则这一段连线就构成了一种只包含一段线路的特殊“网络</a:t>
            </a:r>
            <a:r>
              <a:rPr lang="en-US" sz="1333" b="1" dirty="0">
                <a:solidFill>
                  <a:schemeClr val="dk1"/>
                </a:solidFill>
                <a:latin typeface="Microsoft Yahei"/>
                <a:ea typeface="Microsoft Yahei"/>
                <a:cs typeface="Microsoft Yahei"/>
                <a:sym typeface="Microsoft Yahei"/>
              </a:rPr>
              <a:t>” 。</a:t>
            </a:r>
            <a:r>
              <a:rPr lang="en-US" sz="1333" b="1" dirty="0" err="1">
                <a:solidFill>
                  <a:schemeClr val="dk1"/>
                </a:solidFill>
                <a:latin typeface="Microsoft Yahei"/>
                <a:ea typeface="Microsoft Yahei"/>
                <a:cs typeface="Microsoft Yahei"/>
                <a:sym typeface="Microsoft Yahei"/>
              </a:rPr>
              <a:t>现在常不指明IP地址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17"/>
        <p:cNvGrpSpPr/>
        <p:nvPr/>
      </p:nvGrpSpPr>
      <p:grpSpPr>
        <a:xfrm>
          <a:off x="0" y="0"/>
          <a:ext cx="0" cy="0"/>
          <a:chOff x="0" y="0"/>
          <a:chExt cx="0" cy="0"/>
        </a:xfrm>
      </p:grpSpPr>
      <p:sp>
        <p:nvSpPr>
          <p:cNvPr id="3418" name="Google Shape;3418;p53"/>
          <p:cNvSpPr/>
          <p:nvPr/>
        </p:nvSpPr>
        <p:spPr>
          <a:xfrm>
            <a:off x="454287" y="1727669"/>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419" name="Google Shape;3419;p53"/>
          <p:cNvSpPr/>
          <p:nvPr/>
        </p:nvSpPr>
        <p:spPr>
          <a:xfrm>
            <a:off x="2265349" y="1700943"/>
            <a:ext cx="308930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4.2.3  IP </a:t>
            </a:r>
            <a:r>
              <a:rPr lang="en-US" sz="2000" b="1" dirty="0" err="1">
                <a:solidFill>
                  <a:schemeClr val="lt1"/>
                </a:solidFill>
                <a:latin typeface="Microsoft Yahei"/>
                <a:ea typeface="Microsoft Yahei"/>
                <a:cs typeface="Microsoft Yahei"/>
                <a:sym typeface="Microsoft Yahei"/>
              </a:rPr>
              <a:t>地址与硬件地址</a:t>
            </a:r>
            <a:endParaRPr dirty="0">
              <a:latin typeface="Microsoft YaHei" panose="020B0503020204020204" pitchFamily="34" charset="-122"/>
              <a:ea typeface="Microsoft YaHei" panose="020B0503020204020204" pitchFamily="34" charset="-122"/>
            </a:endParaRPr>
          </a:p>
        </p:txBody>
      </p:sp>
      <p:sp>
        <p:nvSpPr>
          <p:cNvPr id="3420" name="Google Shape;3420;p53"/>
          <p:cNvSpPr/>
          <p:nvPr/>
        </p:nvSpPr>
        <p:spPr>
          <a:xfrm>
            <a:off x="454287" y="2087702"/>
            <a:ext cx="6711427" cy="2208898"/>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地址与硬件地址是不同的地址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从层次的角度看</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硬件地址（或物理地址）</a:t>
            </a:r>
            <a:r>
              <a:rPr lang="en-US" sz="1667" b="1" dirty="0" err="1">
                <a:solidFill>
                  <a:schemeClr val="dk1"/>
                </a:solidFill>
                <a:latin typeface="Microsoft Yahei"/>
                <a:ea typeface="Microsoft Yahei"/>
                <a:cs typeface="Microsoft Yahei"/>
                <a:sym typeface="Microsoft Yahei"/>
              </a:rPr>
              <a:t>是数据链路层和物理层使用的地址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a:solidFill>
                  <a:srgbClr val="0000FF"/>
                </a:solidFill>
                <a:latin typeface="Microsoft Yahei"/>
                <a:ea typeface="Microsoft Yahei"/>
                <a:cs typeface="Microsoft Yahei"/>
                <a:sym typeface="Microsoft Yahei"/>
              </a:rPr>
              <a:t>IP </a:t>
            </a:r>
            <a:r>
              <a:rPr lang="en-US" sz="1667" b="1" dirty="0" err="1">
                <a:solidFill>
                  <a:srgbClr val="0000FF"/>
                </a:solidFill>
                <a:latin typeface="Microsoft Yahei"/>
                <a:ea typeface="Microsoft Yahei"/>
                <a:cs typeface="Microsoft Yahei"/>
                <a:sym typeface="Microsoft Yahei"/>
              </a:rPr>
              <a:t>地址</a:t>
            </a:r>
            <a:r>
              <a:rPr lang="en-US" sz="1667" b="1" dirty="0" err="1">
                <a:solidFill>
                  <a:schemeClr val="dk1"/>
                </a:solidFill>
                <a:latin typeface="Microsoft Yahei"/>
                <a:ea typeface="Microsoft Yahei"/>
                <a:cs typeface="Microsoft Yahei"/>
                <a:sym typeface="Microsoft Yahei"/>
              </a:rPr>
              <a:t>是网络层和以上各层使用的地址，是一种逻辑地址（称</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地址是逻辑地址是因为</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地址是用软件实现的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424"/>
        <p:cNvGrpSpPr/>
        <p:nvPr/>
      </p:nvGrpSpPr>
      <p:grpSpPr>
        <a:xfrm>
          <a:off x="0" y="0"/>
          <a:ext cx="0" cy="0"/>
          <a:chOff x="0" y="0"/>
          <a:chExt cx="0" cy="0"/>
        </a:xfrm>
      </p:grpSpPr>
      <p:sp>
        <p:nvSpPr>
          <p:cNvPr id="3425" name="Google Shape;3425;p54"/>
          <p:cNvSpPr/>
          <p:nvPr/>
        </p:nvSpPr>
        <p:spPr>
          <a:xfrm>
            <a:off x="454287" y="1689736"/>
            <a:ext cx="6711427" cy="266699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426" name="Google Shape;3426;p54"/>
          <p:cNvSpPr/>
          <p:nvPr/>
        </p:nvSpPr>
        <p:spPr>
          <a:xfrm>
            <a:off x="454287" y="1270001"/>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427" name="Google Shape;3427;p54"/>
          <p:cNvSpPr/>
          <p:nvPr/>
        </p:nvSpPr>
        <p:spPr>
          <a:xfrm>
            <a:off x="2265348" y="1243275"/>
            <a:ext cx="308930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4.2.3  IP </a:t>
            </a:r>
            <a:r>
              <a:rPr lang="en-US" sz="2000" b="1" dirty="0" err="1">
                <a:solidFill>
                  <a:schemeClr val="lt1"/>
                </a:solidFill>
                <a:latin typeface="Microsoft Yahei"/>
                <a:ea typeface="Microsoft Yahei"/>
                <a:cs typeface="Microsoft Yahei"/>
                <a:sym typeface="Microsoft Yahei"/>
              </a:rPr>
              <a:t>地址与硬件地址</a:t>
            </a:r>
            <a:endParaRPr dirty="0">
              <a:latin typeface="Microsoft YaHei" panose="020B0503020204020204" pitchFamily="34" charset="-122"/>
              <a:ea typeface="Microsoft YaHei" panose="020B0503020204020204" pitchFamily="34" charset="-122"/>
            </a:endParaRPr>
          </a:p>
        </p:txBody>
      </p:sp>
      <p:cxnSp>
        <p:nvCxnSpPr>
          <p:cNvPr id="3428" name="Google Shape;3428;p54"/>
          <p:cNvCxnSpPr/>
          <p:nvPr/>
        </p:nvCxnSpPr>
        <p:spPr>
          <a:xfrm>
            <a:off x="1992768" y="3448476"/>
            <a:ext cx="3249250" cy="0"/>
          </a:xfrm>
          <a:prstGeom prst="straightConnector1">
            <a:avLst/>
          </a:prstGeom>
          <a:noFill/>
          <a:ln w="28575" cap="flat" cmpd="sng">
            <a:solidFill>
              <a:srgbClr val="333399"/>
            </a:solidFill>
            <a:prstDash val="solid"/>
            <a:round/>
            <a:headEnd type="triangle" w="med" len="med"/>
            <a:tailEnd type="triangle" w="med" len="med"/>
          </a:ln>
        </p:spPr>
      </p:cxnSp>
      <p:cxnSp>
        <p:nvCxnSpPr>
          <p:cNvPr id="3429" name="Google Shape;3429;p54"/>
          <p:cNvCxnSpPr/>
          <p:nvPr/>
        </p:nvCxnSpPr>
        <p:spPr>
          <a:xfrm>
            <a:off x="2427123" y="2887704"/>
            <a:ext cx="2380541" cy="0"/>
          </a:xfrm>
          <a:prstGeom prst="straightConnector1">
            <a:avLst/>
          </a:prstGeom>
          <a:noFill/>
          <a:ln w="28575" cap="flat" cmpd="sng">
            <a:solidFill>
              <a:srgbClr val="333399"/>
            </a:solidFill>
            <a:prstDash val="solid"/>
            <a:round/>
            <a:headEnd type="triangle" w="med" len="med"/>
            <a:tailEnd type="triangle" w="med" len="med"/>
          </a:ln>
        </p:spPr>
      </p:cxnSp>
      <p:cxnSp>
        <p:nvCxnSpPr>
          <p:cNvPr id="3430" name="Google Shape;3430;p54"/>
          <p:cNvCxnSpPr/>
          <p:nvPr/>
        </p:nvCxnSpPr>
        <p:spPr>
          <a:xfrm>
            <a:off x="2846636" y="2264828"/>
            <a:ext cx="1972901" cy="0"/>
          </a:xfrm>
          <a:prstGeom prst="straightConnector1">
            <a:avLst/>
          </a:prstGeom>
          <a:noFill/>
          <a:ln w="28575" cap="flat" cmpd="sng">
            <a:solidFill>
              <a:srgbClr val="333399"/>
            </a:solidFill>
            <a:prstDash val="solid"/>
            <a:round/>
            <a:headEnd type="triangle" w="med" len="med"/>
            <a:tailEnd type="triangle" w="med" len="med"/>
          </a:ln>
        </p:spPr>
      </p:cxnSp>
      <p:sp>
        <p:nvSpPr>
          <p:cNvPr id="3431" name="Google Shape;3431;p54"/>
          <p:cNvSpPr/>
          <p:nvPr/>
        </p:nvSpPr>
        <p:spPr>
          <a:xfrm>
            <a:off x="3517461" y="2192677"/>
            <a:ext cx="649058" cy="104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32" name="Google Shape;3432;p54"/>
          <p:cNvSpPr txBox="1"/>
          <p:nvPr/>
        </p:nvSpPr>
        <p:spPr>
          <a:xfrm>
            <a:off x="3462597" y="2170120"/>
            <a:ext cx="731290" cy="24622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rgbClr val="0000CC"/>
                </a:solidFill>
                <a:latin typeface="Microsoft Yahei"/>
                <a:ea typeface="Microsoft Yahei"/>
                <a:cs typeface="Microsoft Yahei"/>
                <a:sym typeface="Microsoft Yahei"/>
              </a:rPr>
              <a:t>TCP </a:t>
            </a:r>
            <a:r>
              <a:rPr lang="en-US" sz="1000" b="1" dirty="0" err="1">
                <a:solidFill>
                  <a:srgbClr val="0000CC"/>
                </a:solidFill>
                <a:latin typeface="Microsoft Yahei"/>
                <a:ea typeface="Microsoft Yahei"/>
                <a:cs typeface="Microsoft Yahei"/>
                <a:sym typeface="Microsoft Yahei"/>
              </a:rPr>
              <a:t>报文</a:t>
            </a:r>
            <a:endParaRPr dirty="0">
              <a:latin typeface="Microsoft YaHei" panose="020B0503020204020204" pitchFamily="34" charset="-122"/>
              <a:ea typeface="Microsoft YaHei" panose="020B0503020204020204" pitchFamily="34" charset="-122"/>
            </a:endParaRPr>
          </a:p>
        </p:txBody>
      </p:sp>
      <p:sp>
        <p:nvSpPr>
          <p:cNvPr id="3433" name="Google Shape;3433;p54"/>
          <p:cNvSpPr/>
          <p:nvPr/>
        </p:nvSpPr>
        <p:spPr>
          <a:xfrm>
            <a:off x="3320568" y="2828340"/>
            <a:ext cx="602556" cy="99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34" name="Google Shape;3434;p54"/>
          <p:cNvSpPr txBox="1"/>
          <p:nvPr/>
        </p:nvSpPr>
        <p:spPr>
          <a:xfrm>
            <a:off x="3298988" y="2767625"/>
            <a:ext cx="736099" cy="24622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rgbClr val="0000CC"/>
                </a:solidFill>
                <a:latin typeface="Microsoft Yahei"/>
                <a:ea typeface="Microsoft Yahei"/>
                <a:cs typeface="Microsoft Yahei"/>
                <a:sym typeface="Microsoft Yahei"/>
              </a:rPr>
              <a:t>IP </a:t>
            </a:r>
            <a:r>
              <a:rPr lang="en-US" sz="1000" b="1" dirty="0" err="1">
                <a:solidFill>
                  <a:srgbClr val="0000CC"/>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3435" name="Google Shape;3435;p54"/>
          <p:cNvSpPr/>
          <p:nvPr/>
        </p:nvSpPr>
        <p:spPr>
          <a:xfrm>
            <a:off x="3357176" y="3396418"/>
            <a:ext cx="511530" cy="10503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36" name="Google Shape;3436;p54"/>
          <p:cNvSpPr txBox="1"/>
          <p:nvPr/>
        </p:nvSpPr>
        <p:spPr>
          <a:xfrm>
            <a:off x="3315677" y="3350115"/>
            <a:ext cx="665568" cy="24622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rgbClr val="0000CC"/>
                </a:solidFill>
                <a:latin typeface="Microsoft Yahei"/>
                <a:ea typeface="Microsoft Yahei"/>
                <a:cs typeface="Microsoft Yahei"/>
                <a:sym typeface="Microsoft Yahei"/>
              </a:rPr>
              <a:t>MAC </a:t>
            </a:r>
            <a:r>
              <a:rPr lang="en-US" sz="1000" b="1" dirty="0" err="1">
                <a:solidFill>
                  <a:srgbClr val="0000CC"/>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cxnSp>
        <p:nvCxnSpPr>
          <p:cNvPr id="3437" name="Google Shape;3437;p54"/>
          <p:cNvCxnSpPr/>
          <p:nvPr/>
        </p:nvCxnSpPr>
        <p:spPr>
          <a:xfrm>
            <a:off x="2427123" y="2793634"/>
            <a:ext cx="0" cy="233808"/>
          </a:xfrm>
          <a:prstGeom prst="straightConnector1">
            <a:avLst/>
          </a:prstGeom>
          <a:noFill/>
          <a:ln w="9525" cap="flat" cmpd="sng">
            <a:solidFill>
              <a:schemeClr val="dk1"/>
            </a:solidFill>
            <a:prstDash val="dash"/>
            <a:round/>
            <a:headEnd type="none" w="med" len="med"/>
            <a:tailEnd type="none" w="med" len="med"/>
          </a:ln>
        </p:spPr>
      </p:cxnSp>
      <p:cxnSp>
        <p:nvCxnSpPr>
          <p:cNvPr id="3438" name="Google Shape;3438;p54"/>
          <p:cNvCxnSpPr/>
          <p:nvPr/>
        </p:nvCxnSpPr>
        <p:spPr>
          <a:xfrm>
            <a:off x="4807663" y="2793634"/>
            <a:ext cx="0" cy="233808"/>
          </a:xfrm>
          <a:prstGeom prst="straightConnector1">
            <a:avLst/>
          </a:prstGeom>
          <a:noFill/>
          <a:ln w="9525" cap="flat" cmpd="sng">
            <a:solidFill>
              <a:schemeClr val="dk1"/>
            </a:solidFill>
            <a:prstDash val="dash"/>
            <a:round/>
            <a:headEnd type="none" w="med" len="med"/>
            <a:tailEnd type="none" w="med" len="med"/>
          </a:ln>
        </p:spPr>
      </p:cxnSp>
      <p:cxnSp>
        <p:nvCxnSpPr>
          <p:cNvPr id="3439" name="Google Shape;3439;p54"/>
          <p:cNvCxnSpPr/>
          <p:nvPr/>
        </p:nvCxnSpPr>
        <p:spPr>
          <a:xfrm>
            <a:off x="2854551" y="2146098"/>
            <a:ext cx="7915" cy="321485"/>
          </a:xfrm>
          <a:prstGeom prst="straightConnector1">
            <a:avLst/>
          </a:prstGeom>
          <a:noFill/>
          <a:ln w="9525" cap="flat" cmpd="sng">
            <a:solidFill>
              <a:schemeClr val="dk1"/>
            </a:solidFill>
            <a:prstDash val="dash"/>
            <a:round/>
            <a:headEnd type="none" w="med" len="med"/>
            <a:tailEnd type="none" w="med" len="med"/>
          </a:ln>
        </p:spPr>
      </p:cxnSp>
      <p:cxnSp>
        <p:nvCxnSpPr>
          <p:cNvPr id="3440" name="Google Shape;3440;p54"/>
          <p:cNvCxnSpPr/>
          <p:nvPr/>
        </p:nvCxnSpPr>
        <p:spPr>
          <a:xfrm>
            <a:off x="4807663" y="2146098"/>
            <a:ext cx="0" cy="321485"/>
          </a:xfrm>
          <a:prstGeom prst="straightConnector1">
            <a:avLst/>
          </a:prstGeom>
          <a:noFill/>
          <a:ln w="9525" cap="flat" cmpd="sng">
            <a:solidFill>
              <a:schemeClr val="dk1"/>
            </a:solidFill>
            <a:prstDash val="dash"/>
            <a:round/>
            <a:headEnd type="none" w="med" len="med"/>
            <a:tailEnd type="none" w="med" len="med"/>
          </a:ln>
        </p:spPr>
      </p:cxnSp>
      <p:cxnSp>
        <p:nvCxnSpPr>
          <p:cNvPr id="3441" name="Google Shape;3441;p54"/>
          <p:cNvCxnSpPr/>
          <p:nvPr/>
        </p:nvCxnSpPr>
        <p:spPr>
          <a:xfrm>
            <a:off x="5036220" y="2897751"/>
            <a:ext cx="1435646" cy="0"/>
          </a:xfrm>
          <a:prstGeom prst="straightConnector1">
            <a:avLst/>
          </a:prstGeom>
          <a:noFill/>
          <a:ln w="28575" cap="flat" cmpd="sng">
            <a:solidFill>
              <a:schemeClr val="dk1"/>
            </a:solidFill>
            <a:prstDash val="dash"/>
            <a:round/>
            <a:headEnd type="none" w="med" len="med"/>
            <a:tailEnd type="none" w="med" len="med"/>
          </a:ln>
        </p:spPr>
      </p:cxnSp>
      <p:sp>
        <p:nvSpPr>
          <p:cNvPr id="3442" name="Google Shape;3442;p54"/>
          <p:cNvSpPr/>
          <p:nvPr/>
        </p:nvSpPr>
        <p:spPr>
          <a:xfrm>
            <a:off x="2854551" y="1861145"/>
            <a:ext cx="1953112" cy="280386"/>
          </a:xfrm>
          <a:prstGeom prst="rect">
            <a:avLst/>
          </a:prstGeom>
          <a:solidFill>
            <a:srgbClr val="66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443" name="Google Shape;3443;p54"/>
          <p:cNvCxnSpPr/>
          <p:nvPr/>
        </p:nvCxnSpPr>
        <p:spPr>
          <a:xfrm>
            <a:off x="3281980" y="1861145"/>
            <a:ext cx="0" cy="280386"/>
          </a:xfrm>
          <a:prstGeom prst="straightConnector1">
            <a:avLst/>
          </a:prstGeom>
          <a:noFill/>
          <a:ln w="19050" cap="flat" cmpd="sng">
            <a:solidFill>
              <a:schemeClr val="dk1"/>
            </a:solidFill>
            <a:prstDash val="solid"/>
            <a:round/>
            <a:headEnd type="none" w="med" len="med"/>
            <a:tailEnd type="none" w="med" len="med"/>
          </a:ln>
        </p:spPr>
      </p:cxnSp>
      <p:sp>
        <p:nvSpPr>
          <p:cNvPr id="3444" name="Google Shape;3444;p54"/>
          <p:cNvSpPr txBox="1"/>
          <p:nvPr/>
        </p:nvSpPr>
        <p:spPr>
          <a:xfrm>
            <a:off x="3596614" y="1869602"/>
            <a:ext cx="930063"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应用层数据</a:t>
            </a:r>
            <a:endParaRPr dirty="0">
              <a:latin typeface="Microsoft YaHei" panose="020B0503020204020204" pitchFamily="34" charset="-122"/>
              <a:ea typeface="Microsoft YaHei" panose="020B0503020204020204" pitchFamily="34" charset="-122"/>
            </a:endParaRPr>
          </a:p>
        </p:txBody>
      </p:sp>
      <p:sp>
        <p:nvSpPr>
          <p:cNvPr id="3445" name="Google Shape;3445;p54"/>
          <p:cNvSpPr txBox="1"/>
          <p:nvPr/>
        </p:nvSpPr>
        <p:spPr>
          <a:xfrm>
            <a:off x="2838720" y="1870517"/>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sp>
        <p:nvSpPr>
          <p:cNvPr id="3446" name="Google Shape;3446;p54"/>
          <p:cNvSpPr/>
          <p:nvPr/>
        </p:nvSpPr>
        <p:spPr>
          <a:xfrm>
            <a:off x="2427123" y="2467583"/>
            <a:ext cx="2380541" cy="280386"/>
          </a:xfrm>
          <a:prstGeom prst="rect">
            <a:avLst/>
          </a:prstGeom>
          <a:solidFill>
            <a:srgbClr val="FFFF66"/>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447" name="Google Shape;3447;p54"/>
          <p:cNvCxnSpPr/>
          <p:nvPr/>
        </p:nvCxnSpPr>
        <p:spPr>
          <a:xfrm>
            <a:off x="2854551" y="2467583"/>
            <a:ext cx="0" cy="280386"/>
          </a:xfrm>
          <a:prstGeom prst="straightConnector1">
            <a:avLst/>
          </a:prstGeom>
          <a:noFill/>
          <a:ln w="19050" cap="flat" cmpd="sng">
            <a:solidFill>
              <a:schemeClr val="dk1"/>
            </a:solidFill>
            <a:prstDash val="solid"/>
            <a:round/>
            <a:headEnd type="none" w="med" len="med"/>
            <a:tailEnd type="none" w="med" len="med"/>
          </a:ln>
        </p:spPr>
      </p:cxnSp>
      <p:sp>
        <p:nvSpPr>
          <p:cNvPr id="3448" name="Google Shape;3448;p54"/>
          <p:cNvSpPr txBox="1"/>
          <p:nvPr/>
        </p:nvSpPr>
        <p:spPr>
          <a:xfrm>
            <a:off x="2412281" y="2470560"/>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sp>
        <p:nvSpPr>
          <p:cNvPr id="3449" name="Google Shape;3449;p54"/>
          <p:cNvSpPr/>
          <p:nvPr/>
        </p:nvSpPr>
        <p:spPr>
          <a:xfrm>
            <a:off x="2006621" y="3044794"/>
            <a:ext cx="426439" cy="263033"/>
          </a:xfrm>
          <a:prstGeom prst="rect">
            <a:avLst/>
          </a:prstGeom>
          <a:solidFill>
            <a:srgbClr val="66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50" name="Google Shape;3450;p54"/>
          <p:cNvSpPr/>
          <p:nvPr/>
        </p:nvSpPr>
        <p:spPr>
          <a:xfrm>
            <a:off x="2000684" y="3027441"/>
            <a:ext cx="3234408" cy="280386"/>
          </a:xfrm>
          <a:prstGeom prst="rect">
            <a:avLst/>
          </a:prstGeom>
          <a:solidFill>
            <a:srgbClr val="66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451" name="Google Shape;3451;p54"/>
          <p:cNvCxnSpPr/>
          <p:nvPr/>
        </p:nvCxnSpPr>
        <p:spPr>
          <a:xfrm>
            <a:off x="2427123" y="3027441"/>
            <a:ext cx="0" cy="280386"/>
          </a:xfrm>
          <a:prstGeom prst="straightConnector1">
            <a:avLst/>
          </a:prstGeom>
          <a:noFill/>
          <a:ln w="19050" cap="flat" cmpd="sng">
            <a:solidFill>
              <a:schemeClr val="dk1"/>
            </a:solidFill>
            <a:prstDash val="solid"/>
            <a:round/>
            <a:headEnd type="none" w="med" len="med"/>
            <a:tailEnd type="none" w="med" len="med"/>
          </a:ln>
        </p:spPr>
      </p:cxnSp>
      <p:cxnSp>
        <p:nvCxnSpPr>
          <p:cNvPr id="3452" name="Google Shape;3452;p54"/>
          <p:cNvCxnSpPr/>
          <p:nvPr/>
        </p:nvCxnSpPr>
        <p:spPr>
          <a:xfrm>
            <a:off x="4807663" y="3027441"/>
            <a:ext cx="0" cy="280386"/>
          </a:xfrm>
          <a:prstGeom prst="straightConnector1">
            <a:avLst/>
          </a:prstGeom>
          <a:noFill/>
          <a:ln w="19050" cap="flat" cmpd="sng">
            <a:solidFill>
              <a:schemeClr val="dk1"/>
            </a:solidFill>
            <a:prstDash val="solid"/>
            <a:round/>
            <a:headEnd type="none" w="med" len="med"/>
            <a:tailEnd type="none" w="med" len="med"/>
          </a:ln>
        </p:spPr>
      </p:cxnSp>
      <p:sp>
        <p:nvSpPr>
          <p:cNvPr id="3453" name="Google Shape;3453;p54"/>
          <p:cNvSpPr txBox="1"/>
          <p:nvPr/>
        </p:nvSpPr>
        <p:spPr>
          <a:xfrm>
            <a:off x="4788135" y="3028648"/>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尾部</a:t>
            </a:r>
            <a:endParaRPr dirty="0">
              <a:latin typeface="Microsoft YaHei" panose="020B0503020204020204" pitchFamily="34" charset="-122"/>
              <a:ea typeface="Microsoft YaHei" panose="020B0503020204020204" pitchFamily="34" charset="-122"/>
            </a:endParaRPr>
          </a:p>
        </p:txBody>
      </p:sp>
      <p:sp>
        <p:nvSpPr>
          <p:cNvPr id="3454" name="Google Shape;3454;p54"/>
          <p:cNvSpPr txBox="1"/>
          <p:nvPr/>
        </p:nvSpPr>
        <p:spPr>
          <a:xfrm>
            <a:off x="1993757" y="3032245"/>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grpSp>
        <p:nvGrpSpPr>
          <p:cNvPr id="3455" name="Google Shape;3455;p54"/>
          <p:cNvGrpSpPr/>
          <p:nvPr/>
        </p:nvGrpSpPr>
        <p:grpSpPr>
          <a:xfrm>
            <a:off x="1109217" y="2642942"/>
            <a:ext cx="5179611" cy="977242"/>
            <a:chOff x="182" y="2425"/>
            <a:chExt cx="5235" cy="1070"/>
          </a:xfrm>
        </p:grpSpPr>
        <p:grpSp>
          <p:nvGrpSpPr>
            <p:cNvPr id="3456" name="Google Shape;3456;p54"/>
            <p:cNvGrpSpPr/>
            <p:nvPr/>
          </p:nvGrpSpPr>
          <p:grpSpPr>
            <a:xfrm>
              <a:off x="4453" y="2700"/>
              <a:ext cx="964" cy="795"/>
              <a:chOff x="4453" y="2700"/>
              <a:chExt cx="964" cy="795"/>
            </a:xfrm>
          </p:grpSpPr>
          <p:sp>
            <p:nvSpPr>
              <p:cNvPr id="3457" name="Google Shape;3457;p54"/>
              <p:cNvSpPr/>
              <p:nvPr/>
            </p:nvSpPr>
            <p:spPr>
              <a:xfrm rot="10800000" flipH="1">
                <a:off x="4831" y="2709"/>
                <a:ext cx="186" cy="358"/>
              </a:xfrm>
              <a:prstGeom prst="upArrow">
                <a:avLst>
                  <a:gd name="adj1" fmla="val 50000"/>
                  <a:gd name="adj2" fmla="val 81801"/>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458" name="Google Shape;3458;p54"/>
              <p:cNvSpPr txBox="1"/>
              <p:nvPr/>
            </p:nvSpPr>
            <p:spPr>
              <a:xfrm rot="-5400000" flipH="1">
                <a:off x="4777" y="2794"/>
                <a:ext cx="282" cy="9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59" name="Google Shape;3459;p54"/>
              <p:cNvSpPr txBox="1"/>
              <p:nvPr/>
            </p:nvSpPr>
            <p:spPr>
              <a:xfrm>
                <a:off x="4453" y="3057"/>
                <a:ext cx="964" cy="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链路层及以下</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使用硬件地址</a:t>
                </a:r>
                <a:endParaRPr dirty="0">
                  <a:latin typeface="Microsoft YaHei" panose="020B0503020204020204" pitchFamily="34" charset="-122"/>
                  <a:ea typeface="Microsoft YaHei" panose="020B0503020204020204" pitchFamily="34" charset="-122"/>
                </a:endParaRPr>
              </a:p>
            </p:txBody>
          </p:sp>
        </p:grpSp>
        <p:grpSp>
          <p:nvGrpSpPr>
            <p:cNvPr id="3460" name="Google Shape;3460;p54"/>
            <p:cNvGrpSpPr/>
            <p:nvPr/>
          </p:nvGrpSpPr>
          <p:grpSpPr>
            <a:xfrm>
              <a:off x="182" y="2425"/>
              <a:ext cx="802" cy="298"/>
              <a:chOff x="182" y="2425"/>
              <a:chExt cx="802" cy="298"/>
            </a:xfrm>
          </p:grpSpPr>
          <p:sp>
            <p:nvSpPr>
              <p:cNvPr id="3461" name="Google Shape;3461;p54"/>
              <p:cNvSpPr/>
              <p:nvPr/>
            </p:nvSpPr>
            <p:spPr>
              <a:xfrm>
                <a:off x="182" y="2427"/>
                <a:ext cx="802" cy="273"/>
              </a:xfrm>
              <a:prstGeom prst="wedgeRoundRectCallout">
                <a:avLst>
                  <a:gd name="adj1" fmla="val 72116"/>
                  <a:gd name="adj2" fmla="val 129167"/>
                  <a:gd name="adj3" fmla="val 16667"/>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62" name="Google Shape;3462;p54"/>
              <p:cNvSpPr txBox="1"/>
              <p:nvPr/>
            </p:nvSpPr>
            <p:spPr>
              <a:xfrm>
                <a:off x="190" y="2425"/>
                <a:ext cx="789"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硬件地址</a:t>
                </a:r>
                <a:endParaRPr dirty="0">
                  <a:latin typeface="Microsoft YaHei" panose="020B0503020204020204" pitchFamily="34" charset="-122"/>
                  <a:ea typeface="Microsoft YaHei" panose="020B0503020204020204" pitchFamily="34" charset="-122"/>
                </a:endParaRPr>
              </a:p>
            </p:txBody>
          </p:sp>
        </p:grpSp>
      </p:grpSp>
      <p:grpSp>
        <p:nvGrpSpPr>
          <p:cNvPr id="3463" name="Google Shape;3463;p54"/>
          <p:cNvGrpSpPr/>
          <p:nvPr/>
        </p:nvGrpSpPr>
        <p:grpSpPr>
          <a:xfrm>
            <a:off x="1840398" y="2095865"/>
            <a:ext cx="4438537" cy="806452"/>
            <a:chOff x="921" y="1826"/>
            <a:chExt cx="4486" cy="883"/>
          </a:xfrm>
        </p:grpSpPr>
        <p:grpSp>
          <p:nvGrpSpPr>
            <p:cNvPr id="3464" name="Google Shape;3464;p54"/>
            <p:cNvGrpSpPr/>
            <p:nvPr/>
          </p:nvGrpSpPr>
          <p:grpSpPr>
            <a:xfrm>
              <a:off x="4443" y="1990"/>
              <a:ext cx="964" cy="719"/>
              <a:chOff x="4443" y="1990"/>
              <a:chExt cx="964" cy="719"/>
            </a:xfrm>
          </p:grpSpPr>
          <p:sp>
            <p:nvSpPr>
              <p:cNvPr id="3465" name="Google Shape;3465;p54"/>
              <p:cNvSpPr/>
              <p:nvPr/>
            </p:nvSpPr>
            <p:spPr>
              <a:xfrm>
                <a:off x="4831" y="2352"/>
                <a:ext cx="186" cy="357"/>
              </a:xfrm>
              <a:prstGeom prst="upArrow">
                <a:avLst>
                  <a:gd name="adj1" fmla="val 50000"/>
                  <a:gd name="adj2" fmla="val 69479"/>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466" name="Google Shape;3466;p54"/>
              <p:cNvSpPr txBox="1"/>
              <p:nvPr/>
            </p:nvSpPr>
            <p:spPr>
              <a:xfrm rot="5400000">
                <a:off x="4772" y="2514"/>
                <a:ext cx="292" cy="9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67" name="Google Shape;3467;p54"/>
              <p:cNvSpPr txBox="1"/>
              <p:nvPr/>
            </p:nvSpPr>
            <p:spPr>
              <a:xfrm>
                <a:off x="4443" y="1990"/>
                <a:ext cx="964" cy="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网络层及以上</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rgbClr val="0000CC"/>
                    </a:solidFill>
                    <a:latin typeface="Microsoft Yahei"/>
                    <a:ea typeface="Microsoft Yahei"/>
                    <a:cs typeface="Microsoft Yahei"/>
                    <a:sym typeface="Microsoft Yahei"/>
                  </a:rPr>
                  <a:t> </a:t>
                </a:r>
                <a:r>
                  <a:rPr lang="en-US" sz="1000" b="1" dirty="0" err="1">
                    <a:solidFill>
                      <a:srgbClr val="0000CC"/>
                    </a:solidFill>
                    <a:latin typeface="Microsoft Yahei"/>
                    <a:ea typeface="Microsoft Yahei"/>
                    <a:cs typeface="Microsoft Yahei"/>
                    <a:sym typeface="Microsoft Yahei"/>
                  </a:rPr>
                  <a:t>使用</a:t>
                </a:r>
                <a:r>
                  <a:rPr lang="en-US" sz="1000" b="1" dirty="0">
                    <a:solidFill>
                      <a:srgbClr val="0000CC"/>
                    </a:solidFill>
                    <a:latin typeface="Microsoft Yahei"/>
                    <a:ea typeface="Microsoft Yahei"/>
                    <a:cs typeface="Microsoft Yahei"/>
                    <a:sym typeface="Microsoft Yahei"/>
                  </a:rPr>
                  <a:t> IP </a:t>
                </a:r>
                <a:r>
                  <a:rPr lang="en-US" sz="1000" b="1" dirty="0" err="1">
                    <a:solidFill>
                      <a:srgbClr val="0000CC"/>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grpSp>
        <p:grpSp>
          <p:nvGrpSpPr>
            <p:cNvPr id="3468" name="Google Shape;3468;p54"/>
            <p:cNvGrpSpPr/>
            <p:nvPr/>
          </p:nvGrpSpPr>
          <p:grpSpPr>
            <a:xfrm>
              <a:off x="921" y="1826"/>
              <a:ext cx="688" cy="299"/>
              <a:chOff x="921" y="1826"/>
              <a:chExt cx="688" cy="299"/>
            </a:xfrm>
          </p:grpSpPr>
          <p:sp>
            <p:nvSpPr>
              <p:cNvPr id="3469" name="Google Shape;3469;p54"/>
              <p:cNvSpPr/>
              <p:nvPr/>
            </p:nvSpPr>
            <p:spPr>
              <a:xfrm>
                <a:off x="921" y="1826"/>
                <a:ext cx="654" cy="254"/>
              </a:xfrm>
              <a:prstGeom prst="wedgeRoundRectCallout">
                <a:avLst>
                  <a:gd name="adj1" fmla="val 72171"/>
                  <a:gd name="adj2" fmla="val 129134"/>
                  <a:gd name="adj3" fmla="val 16667"/>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70" name="Google Shape;3470;p54"/>
              <p:cNvSpPr txBox="1"/>
              <p:nvPr/>
            </p:nvSpPr>
            <p:spPr>
              <a:xfrm>
                <a:off x="927" y="1827"/>
                <a:ext cx="682"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IP </a:t>
                </a:r>
                <a:r>
                  <a:rPr lang="en-US" sz="1167" b="1" dirty="0" err="1">
                    <a:solidFill>
                      <a:srgbClr val="0000CC"/>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grpSp>
      </p:grpSp>
      <p:sp>
        <p:nvSpPr>
          <p:cNvPr id="3471" name="Google Shape;3471;p54"/>
          <p:cNvSpPr/>
          <p:nvPr/>
        </p:nvSpPr>
        <p:spPr>
          <a:xfrm>
            <a:off x="2439984" y="3044794"/>
            <a:ext cx="2367678" cy="249333"/>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472" name="Google Shape;3472;p54"/>
          <p:cNvSpPr/>
          <p:nvPr/>
        </p:nvSpPr>
        <p:spPr>
          <a:xfrm>
            <a:off x="1503077" y="4001445"/>
            <a:ext cx="4560507"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a:solidFill>
                  <a:schemeClr val="dk1"/>
                </a:solidFill>
                <a:latin typeface="Microsoft Yahei"/>
                <a:ea typeface="Microsoft Yahei"/>
                <a:cs typeface="Microsoft Yahei"/>
                <a:sym typeface="Microsoft Yahei"/>
              </a:rPr>
              <a:t>IP 地址与硬件地址的区别</a:t>
            </a:r>
            <a:endParaRPr sz="1333" b="1">
              <a:solidFill>
                <a:schemeClr val="dk1"/>
              </a:solidFill>
              <a:latin typeface="Microsoft Yahei"/>
              <a:ea typeface="Microsoft Yahei"/>
              <a:cs typeface="Microsoft Yahei"/>
              <a:sym typeface="Microsoft Yahei"/>
            </a:endParaRPr>
          </a:p>
        </p:txBody>
      </p:sp>
      <p:sp>
        <p:nvSpPr>
          <p:cNvPr id="3473" name="Google Shape;3473;p54"/>
          <p:cNvSpPr/>
          <p:nvPr/>
        </p:nvSpPr>
        <p:spPr>
          <a:xfrm>
            <a:off x="746918" y="3526126"/>
            <a:ext cx="1655166" cy="810735"/>
          </a:xfrm>
          <a:prstGeom prst="rect">
            <a:avLst/>
          </a:prstGeom>
          <a:solidFill>
            <a:srgbClr val="0000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IP </a:t>
            </a:r>
            <a:r>
              <a:rPr lang="en-US" sz="1167" b="1" dirty="0" err="1">
                <a:solidFill>
                  <a:schemeClr val="lt1"/>
                </a:solidFill>
                <a:latin typeface="Microsoft Yahei"/>
                <a:ea typeface="Microsoft Yahei"/>
                <a:cs typeface="Microsoft Yahei"/>
                <a:sym typeface="Microsoft Yahei"/>
              </a:rPr>
              <a:t>地址放在</a:t>
            </a:r>
            <a:r>
              <a:rPr lang="en-US" sz="1167" b="1" dirty="0">
                <a:solidFill>
                  <a:schemeClr val="lt1"/>
                </a:solidFill>
                <a:latin typeface="Microsoft Yahei"/>
                <a:ea typeface="Microsoft Yahei"/>
                <a:cs typeface="Microsoft Yahei"/>
                <a:sym typeface="Microsoft Yahei"/>
              </a:rPr>
              <a:t> IP </a:t>
            </a:r>
            <a:r>
              <a:rPr lang="en-US" sz="1167" b="1" dirty="0" err="1">
                <a:solidFill>
                  <a:schemeClr val="lt1"/>
                </a:solidFill>
                <a:latin typeface="Microsoft Yahei"/>
                <a:ea typeface="Microsoft Yahei"/>
                <a:cs typeface="Microsoft Yahei"/>
                <a:sym typeface="Microsoft Yahei"/>
              </a:rPr>
              <a:t>数据报的首部，而硬件地址则放在</a:t>
            </a:r>
            <a:r>
              <a:rPr lang="en-US" sz="1167" b="1" dirty="0">
                <a:solidFill>
                  <a:schemeClr val="lt1"/>
                </a:solidFill>
                <a:latin typeface="Microsoft Yahei"/>
                <a:ea typeface="Microsoft Yahei"/>
                <a:cs typeface="Microsoft Yahei"/>
                <a:sym typeface="Microsoft Yahei"/>
              </a:rPr>
              <a:t> MAC </a:t>
            </a:r>
            <a:r>
              <a:rPr lang="en-US" sz="1167" b="1" dirty="0" err="1">
                <a:solidFill>
                  <a:schemeClr val="lt1"/>
                </a:solidFill>
                <a:latin typeface="Microsoft Yahei"/>
                <a:ea typeface="Microsoft Yahei"/>
                <a:cs typeface="Microsoft Yahei"/>
                <a:sym typeface="Microsoft Yahei"/>
              </a:rPr>
              <a:t>帧的首部</a:t>
            </a:r>
            <a:r>
              <a:rPr lang="en-US" sz="116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sp>
        <p:nvSpPr>
          <p:cNvPr id="3478" name="Google Shape;3478;p55"/>
          <p:cNvSpPr/>
          <p:nvPr/>
        </p:nvSpPr>
        <p:spPr>
          <a:xfrm>
            <a:off x="454287" y="1250141"/>
            <a:ext cx="6711427" cy="311726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479" name="Google Shape;3479;p55"/>
          <p:cNvSpPr/>
          <p:nvPr/>
        </p:nvSpPr>
        <p:spPr>
          <a:xfrm>
            <a:off x="2600553" y="1891464"/>
            <a:ext cx="142270" cy="24193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480" name="Google Shape;3480;p55"/>
          <p:cNvSpPr/>
          <p:nvPr/>
        </p:nvSpPr>
        <p:spPr>
          <a:xfrm>
            <a:off x="4167341" y="1891464"/>
            <a:ext cx="96962" cy="24121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481" name="Google Shape;3481;p55"/>
          <p:cNvCxnSpPr/>
          <p:nvPr/>
        </p:nvCxnSpPr>
        <p:spPr>
          <a:xfrm rot="-5400000">
            <a:off x="5925792" y="2011526"/>
            <a:ext cx="241938" cy="1813"/>
          </a:xfrm>
          <a:prstGeom prst="straightConnector1">
            <a:avLst/>
          </a:prstGeom>
          <a:noFill/>
          <a:ln w="28575" cap="flat" cmpd="sng">
            <a:solidFill>
              <a:srgbClr val="3399FF"/>
            </a:solidFill>
            <a:prstDash val="solid"/>
            <a:round/>
            <a:headEnd type="none" w="med" len="med"/>
            <a:tailEnd type="none" w="med" len="med"/>
          </a:ln>
        </p:spPr>
      </p:cxnSp>
      <p:cxnSp>
        <p:nvCxnSpPr>
          <p:cNvPr id="3482" name="Google Shape;3482;p55"/>
          <p:cNvCxnSpPr/>
          <p:nvPr/>
        </p:nvCxnSpPr>
        <p:spPr>
          <a:xfrm rot="-5400000">
            <a:off x="1271644" y="2011526"/>
            <a:ext cx="241938" cy="1813"/>
          </a:xfrm>
          <a:prstGeom prst="straightConnector1">
            <a:avLst/>
          </a:prstGeom>
          <a:noFill/>
          <a:ln w="28575" cap="flat" cmpd="sng">
            <a:solidFill>
              <a:srgbClr val="3399FF"/>
            </a:solidFill>
            <a:prstDash val="solid"/>
            <a:round/>
            <a:headEnd type="none" w="med" len="med"/>
            <a:tailEnd type="none" w="med" len="med"/>
          </a:ln>
        </p:spPr>
      </p:cxnSp>
      <p:cxnSp>
        <p:nvCxnSpPr>
          <p:cNvPr id="3483" name="Google Shape;3483;p55"/>
          <p:cNvCxnSpPr/>
          <p:nvPr/>
        </p:nvCxnSpPr>
        <p:spPr>
          <a:xfrm>
            <a:off x="1257593" y="2133401"/>
            <a:ext cx="1477075" cy="0"/>
          </a:xfrm>
          <a:prstGeom prst="straightConnector1">
            <a:avLst/>
          </a:prstGeom>
          <a:noFill/>
          <a:ln w="57150" cap="flat" cmpd="sng">
            <a:solidFill>
              <a:srgbClr val="3399FF"/>
            </a:solidFill>
            <a:prstDash val="solid"/>
            <a:round/>
            <a:headEnd type="none" w="med" len="med"/>
            <a:tailEnd type="none" w="med" len="med"/>
          </a:ln>
        </p:spPr>
      </p:cxnSp>
      <p:cxnSp>
        <p:nvCxnSpPr>
          <p:cNvPr id="3484" name="Google Shape;3484;p55"/>
          <p:cNvCxnSpPr/>
          <p:nvPr/>
        </p:nvCxnSpPr>
        <p:spPr>
          <a:xfrm>
            <a:off x="4570591" y="2133401"/>
            <a:ext cx="1656499" cy="0"/>
          </a:xfrm>
          <a:prstGeom prst="straightConnector1">
            <a:avLst/>
          </a:prstGeom>
          <a:noFill/>
          <a:ln w="57150" cap="flat" cmpd="sng">
            <a:solidFill>
              <a:srgbClr val="3399FF"/>
            </a:solidFill>
            <a:prstDash val="solid"/>
            <a:round/>
            <a:headEnd type="none" w="med" len="med"/>
            <a:tailEnd type="none" w="med" len="med"/>
          </a:ln>
        </p:spPr>
      </p:cxnSp>
      <p:sp>
        <p:nvSpPr>
          <p:cNvPr id="3485" name="Google Shape;3485;p55"/>
          <p:cNvSpPr txBox="1"/>
          <p:nvPr/>
        </p:nvSpPr>
        <p:spPr>
          <a:xfrm>
            <a:off x="1178585" y="1344282"/>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486" name="Google Shape;3486;p55"/>
          <p:cNvSpPr txBox="1"/>
          <p:nvPr/>
        </p:nvSpPr>
        <p:spPr>
          <a:xfrm>
            <a:off x="5751771" y="1344282"/>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cxnSp>
        <p:nvCxnSpPr>
          <p:cNvPr id="3487" name="Google Shape;3487;p55"/>
          <p:cNvCxnSpPr/>
          <p:nvPr/>
        </p:nvCxnSpPr>
        <p:spPr>
          <a:xfrm>
            <a:off x="3003803" y="2133401"/>
            <a:ext cx="1297652" cy="0"/>
          </a:xfrm>
          <a:prstGeom prst="straightConnector1">
            <a:avLst/>
          </a:prstGeom>
          <a:noFill/>
          <a:ln w="57150" cap="flat" cmpd="sng">
            <a:solidFill>
              <a:srgbClr val="3399FF"/>
            </a:solidFill>
            <a:prstDash val="solid"/>
            <a:round/>
            <a:headEnd type="none" w="med" len="med"/>
            <a:tailEnd type="none" w="med" len="med"/>
          </a:ln>
        </p:spPr>
      </p:cxnSp>
      <p:sp>
        <p:nvSpPr>
          <p:cNvPr id="3488" name="Google Shape;3488;p55"/>
          <p:cNvSpPr/>
          <p:nvPr/>
        </p:nvSpPr>
        <p:spPr>
          <a:xfrm flipH="1">
            <a:off x="4570591" y="1891464"/>
            <a:ext cx="134115" cy="24193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489" name="Google Shape;3489;p55"/>
          <p:cNvSpPr/>
          <p:nvPr/>
        </p:nvSpPr>
        <p:spPr>
          <a:xfrm flipH="1">
            <a:off x="3040050" y="1891464"/>
            <a:ext cx="97868" cy="24265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490" name="Google Shape;3490;p55"/>
          <p:cNvSpPr txBox="1"/>
          <p:nvPr/>
        </p:nvSpPr>
        <p:spPr>
          <a:xfrm>
            <a:off x="2605969" y="1592020"/>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路由器</a:t>
            </a:r>
            <a:r>
              <a:rPr lang="en-US" sz="917" b="1" dirty="0">
                <a:solidFill>
                  <a:schemeClr val="dk1"/>
                </a:solidFill>
                <a:latin typeface="Microsoft Yahei"/>
                <a:ea typeface="Microsoft Yahei"/>
                <a:cs typeface="Microsoft Yahei"/>
                <a:sym typeface="Microsoft Yahei"/>
              </a:rPr>
              <a:t> R</a:t>
            </a:r>
            <a:r>
              <a:rPr lang="en-US" sz="91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3491" name="Google Shape;3491;p55"/>
          <p:cNvPicPr preferRelativeResize="0"/>
          <p:nvPr/>
        </p:nvPicPr>
        <p:blipFill rotWithShape="1">
          <a:blip r:embed="rId3">
            <a:alphaModFix/>
          </a:blip>
          <a:srcRect/>
          <a:stretch/>
        </p:blipFill>
        <p:spPr>
          <a:xfrm>
            <a:off x="4211744" y="1776256"/>
            <a:ext cx="440404" cy="197294"/>
          </a:xfrm>
          <a:prstGeom prst="rect">
            <a:avLst/>
          </a:prstGeom>
          <a:noFill/>
          <a:ln>
            <a:noFill/>
          </a:ln>
        </p:spPr>
      </p:pic>
      <p:pic>
        <p:nvPicPr>
          <p:cNvPr id="3492" name="Google Shape;3492;p55"/>
          <p:cNvPicPr preferRelativeResize="0"/>
          <p:nvPr/>
        </p:nvPicPr>
        <p:blipFill rotWithShape="1">
          <a:blip r:embed="rId4">
            <a:alphaModFix/>
          </a:blip>
          <a:srcRect/>
          <a:stretch/>
        </p:blipFill>
        <p:spPr>
          <a:xfrm>
            <a:off x="2653112" y="1766175"/>
            <a:ext cx="439498" cy="197294"/>
          </a:xfrm>
          <a:prstGeom prst="rect">
            <a:avLst/>
          </a:prstGeom>
          <a:noFill/>
          <a:ln>
            <a:noFill/>
          </a:ln>
        </p:spPr>
      </p:pic>
      <p:sp>
        <p:nvSpPr>
          <p:cNvPr id="3493" name="Google Shape;3493;p55"/>
          <p:cNvSpPr/>
          <p:nvPr/>
        </p:nvSpPr>
        <p:spPr>
          <a:xfrm rot="10800000" flipH="1">
            <a:off x="1695891" y="1577970"/>
            <a:ext cx="904663" cy="157962"/>
          </a:xfrm>
          <a:prstGeom prst="wedgeRoundRectCallout">
            <a:avLst>
              <a:gd name="adj1" fmla="val -53217"/>
              <a:gd name="adj2" fmla="val -195611"/>
              <a:gd name="adj3" fmla="val 16667"/>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494" name="Google Shape;3494;p55"/>
          <p:cNvSpPr txBox="1"/>
          <p:nvPr/>
        </p:nvSpPr>
        <p:spPr>
          <a:xfrm flipH="1">
            <a:off x="1597577" y="1585661"/>
            <a:ext cx="995250" cy="15027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HA </a:t>
            </a:r>
            <a:r>
              <a:rPr lang="en-US" sz="917" b="1" dirty="0" err="1">
                <a:solidFill>
                  <a:schemeClr val="dk1"/>
                </a:solidFill>
                <a:latin typeface="Microsoft Yahei"/>
                <a:ea typeface="Microsoft Yahei"/>
                <a:cs typeface="Microsoft Yahei"/>
                <a:sym typeface="Microsoft Yahei"/>
              </a:rPr>
              <a:t>为硬件地址</a:t>
            </a:r>
            <a:endParaRPr dirty="0">
              <a:latin typeface="Microsoft YaHei" panose="020B0503020204020204" pitchFamily="34" charset="-122"/>
              <a:ea typeface="Microsoft YaHei" panose="020B0503020204020204" pitchFamily="34" charset="-122"/>
            </a:endParaRPr>
          </a:p>
        </p:txBody>
      </p:sp>
      <p:sp>
        <p:nvSpPr>
          <p:cNvPr id="3495" name="Google Shape;3495;p55"/>
          <p:cNvSpPr txBox="1"/>
          <p:nvPr/>
        </p:nvSpPr>
        <p:spPr>
          <a:xfrm>
            <a:off x="4136510" y="1594899"/>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路由器</a:t>
            </a:r>
            <a:r>
              <a:rPr lang="en-US" sz="917" b="1" dirty="0">
                <a:solidFill>
                  <a:schemeClr val="dk1"/>
                </a:solidFill>
                <a:latin typeface="Microsoft Yahei"/>
                <a:ea typeface="Microsoft Yahei"/>
                <a:cs typeface="Microsoft Yahei"/>
                <a:sym typeface="Microsoft Yahei"/>
              </a:rPr>
              <a:t> 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496" name="Google Shape;3496;p55"/>
          <p:cNvSpPr txBox="1"/>
          <p:nvPr/>
        </p:nvSpPr>
        <p:spPr>
          <a:xfrm>
            <a:off x="1782611"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497" name="Google Shape;3497;p55"/>
          <p:cNvSpPr txBox="1"/>
          <p:nvPr/>
        </p:nvSpPr>
        <p:spPr>
          <a:xfrm>
            <a:off x="3394708"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498" name="Google Shape;3498;p55"/>
          <p:cNvSpPr txBox="1"/>
          <p:nvPr/>
        </p:nvSpPr>
        <p:spPr>
          <a:xfrm>
            <a:off x="5114639"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499" name="Google Shape;3499;p55"/>
          <p:cNvSpPr txBox="1"/>
          <p:nvPr/>
        </p:nvSpPr>
        <p:spPr>
          <a:xfrm>
            <a:off x="1358223" y="1900105"/>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1</a:t>
            </a:r>
            <a:endParaRPr sz="917" b="1">
              <a:solidFill>
                <a:srgbClr val="0000CC"/>
              </a:solidFill>
              <a:latin typeface="Microsoft Yahei"/>
              <a:ea typeface="Microsoft Yahei"/>
              <a:cs typeface="Microsoft Yahei"/>
              <a:sym typeface="Microsoft Yahei"/>
            </a:endParaRPr>
          </a:p>
        </p:txBody>
      </p:sp>
      <p:sp>
        <p:nvSpPr>
          <p:cNvPr id="3500" name="Google Shape;3500;p55"/>
          <p:cNvSpPr txBox="1"/>
          <p:nvPr/>
        </p:nvSpPr>
        <p:spPr>
          <a:xfrm>
            <a:off x="3808538"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501" name="Google Shape;3501;p55"/>
          <p:cNvSpPr txBox="1"/>
          <p:nvPr/>
        </p:nvSpPr>
        <p:spPr>
          <a:xfrm>
            <a:off x="3085404"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502" name="Google Shape;3502;p55"/>
          <p:cNvSpPr txBox="1"/>
          <p:nvPr/>
        </p:nvSpPr>
        <p:spPr>
          <a:xfrm>
            <a:off x="2241750"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sp>
        <p:nvSpPr>
          <p:cNvPr id="3503" name="Google Shape;3503;p55"/>
          <p:cNvSpPr txBox="1"/>
          <p:nvPr/>
        </p:nvSpPr>
        <p:spPr>
          <a:xfrm>
            <a:off x="4652192"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504" name="Google Shape;3504;p55"/>
          <p:cNvSpPr txBox="1"/>
          <p:nvPr/>
        </p:nvSpPr>
        <p:spPr>
          <a:xfrm>
            <a:off x="5677083"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2</a:t>
            </a:r>
            <a:endParaRPr sz="917" b="1">
              <a:solidFill>
                <a:srgbClr val="0000CC"/>
              </a:solidFill>
              <a:latin typeface="Microsoft Yahei"/>
              <a:ea typeface="Microsoft Yahei"/>
              <a:cs typeface="Microsoft Yahei"/>
              <a:sym typeface="Microsoft Yahei"/>
            </a:endParaRPr>
          </a:p>
        </p:txBody>
      </p:sp>
      <p:pic>
        <p:nvPicPr>
          <p:cNvPr id="3505" name="Google Shape;3505;p55" descr="jisuanji"/>
          <p:cNvPicPr preferRelativeResize="0"/>
          <p:nvPr/>
        </p:nvPicPr>
        <p:blipFill rotWithShape="1">
          <a:blip r:embed="rId5">
            <a:alphaModFix/>
          </a:blip>
          <a:srcRect/>
          <a:stretch/>
        </p:blipFill>
        <p:spPr>
          <a:xfrm>
            <a:off x="1203553" y="1544552"/>
            <a:ext cx="394024" cy="394024"/>
          </a:xfrm>
          <a:prstGeom prst="rect">
            <a:avLst/>
          </a:prstGeom>
          <a:noFill/>
          <a:ln>
            <a:noFill/>
          </a:ln>
        </p:spPr>
      </p:pic>
      <p:sp>
        <p:nvSpPr>
          <p:cNvPr id="3506" name="Google Shape;3506;p55"/>
          <p:cNvSpPr txBox="1"/>
          <p:nvPr/>
        </p:nvSpPr>
        <p:spPr>
          <a:xfrm>
            <a:off x="1254600" y="1591128"/>
            <a:ext cx="36580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lt1"/>
                </a:solidFill>
                <a:latin typeface="Microsoft Yahei"/>
                <a:ea typeface="Microsoft Yahei"/>
                <a:cs typeface="Microsoft Yahei"/>
                <a:sym typeface="Microsoft Yahei"/>
              </a:rPr>
              <a:t>IP</a:t>
            </a:r>
            <a:r>
              <a:rPr lang="en-US" sz="1000" b="1" baseline="-25000">
                <a:solidFill>
                  <a:schemeClr val="lt1"/>
                </a:solidFill>
                <a:latin typeface="Microsoft Yahei"/>
                <a:ea typeface="Microsoft Yahei"/>
                <a:cs typeface="Microsoft Yahei"/>
                <a:sym typeface="Microsoft Yahei"/>
              </a:rPr>
              <a:t>1</a:t>
            </a:r>
            <a:endParaRPr sz="1000" b="1">
              <a:solidFill>
                <a:schemeClr val="lt1"/>
              </a:solidFill>
              <a:latin typeface="Microsoft Yahei"/>
              <a:ea typeface="Microsoft Yahei"/>
              <a:cs typeface="Microsoft Yahei"/>
              <a:sym typeface="Microsoft Yahei"/>
            </a:endParaRPr>
          </a:p>
        </p:txBody>
      </p:sp>
      <p:pic>
        <p:nvPicPr>
          <p:cNvPr id="3507" name="Google Shape;3507;p55" descr="jisuanji"/>
          <p:cNvPicPr preferRelativeResize="0"/>
          <p:nvPr/>
        </p:nvPicPr>
        <p:blipFill rotWithShape="1">
          <a:blip r:embed="rId5">
            <a:alphaModFix/>
          </a:blip>
          <a:srcRect/>
          <a:stretch/>
        </p:blipFill>
        <p:spPr>
          <a:xfrm>
            <a:off x="5850227" y="1544552"/>
            <a:ext cx="394024" cy="394024"/>
          </a:xfrm>
          <a:prstGeom prst="rect">
            <a:avLst/>
          </a:prstGeom>
          <a:noFill/>
          <a:ln>
            <a:noFill/>
          </a:ln>
        </p:spPr>
      </p:pic>
      <p:sp>
        <p:nvSpPr>
          <p:cNvPr id="3508" name="Google Shape;3508;p55"/>
          <p:cNvSpPr txBox="1"/>
          <p:nvPr/>
        </p:nvSpPr>
        <p:spPr>
          <a:xfrm>
            <a:off x="5885716" y="1590023"/>
            <a:ext cx="36580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lt1"/>
                </a:solidFill>
                <a:latin typeface="Microsoft Yahei"/>
                <a:ea typeface="Microsoft Yahei"/>
                <a:cs typeface="Microsoft Yahei"/>
                <a:sym typeface="Microsoft Yahei"/>
              </a:rPr>
              <a:t>IP</a:t>
            </a:r>
            <a:r>
              <a:rPr lang="en-US" sz="1000" b="1" baseline="-25000">
                <a:solidFill>
                  <a:schemeClr val="lt1"/>
                </a:solidFill>
                <a:latin typeface="Microsoft Yahei"/>
                <a:ea typeface="Microsoft Yahei"/>
                <a:cs typeface="Microsoft Yahei"/>
                <a:sym typeface="Microsoft Yahei"/>
              </a:rPr>
              <a:t>2</a:t>
            </a:r>
            <a:endParaRPr sz="1000" b="1">
              <a:solidFill>
                <a:schemeClr val="lt1"/>
              </a:solidFill>
              <a:latin typeface="Microsoft Yahei"/>
              <a:ea typeface="Microsoft Yahei"/>
              <a:cs typeface="Microsoft Yahei"/>
              <a:sym typeface="Microsoft Yahei"/>
            </a:endParaRPr>
          </a:p>
        </p:txBody>
      </p:sp>
      <p:sp>
        <p:nvSpPr>
          <p:cNvPr id="3509" name="Google Shape;3509;p55"/>
          <p:cNvSpPr txBox="1"/>
          <p:nvPr/>
        </p:nvSpPr>
        <p:spPr>
          <a:xfrm>
            <a:off x="1720353" y="2393681"/>
            <a:ext cx="4265912" cy="701690"/>
          </a:xfrm>
          <a:prstGeom prst="rect">
            <a:avLst/>
          </a:prstGeom>
          <a:solidFill>
            <a:srgbClr val="0000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800" b="1" dirty="0" err="1">
                <a:solidFill>
                  <a:schemeClr val="lt1"/>
                </a:solidFill>
                <a:latin typeface="Microsoft Yahei"/>
                <a:ea typeface="Microsoft Yahei"/>
                <a:cs typeface="Microsoft Yahei"/>
                <a:sym typeface="Microsoft Yahei"/>
              </a:rPr>
              <a:t>通信的路径</a:t>
            </a:r>
            <a:r>
              <a:rPr lang="en-US" sz="1800"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800" b="1" dirty="0">
                <a:solidFill>
                  <a:schemeClr val="lt1"/>
                </a:solidFill>
                <a:latin typeface="Microsoft Yahei"/>
                <a:ea typeface="Microsoft Yahei"/>
                <a:cs typeface="Microsoft Yahei"/>
                <a:sym typeface="Microsoft Yahei"/>
              </a:rPr>
              <a:t>H</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→经过 R</a:t>
            </a:r>
            <a:r>
              <a:rPr lang="en-US" sz="1800" b="1" baseline="-25000" dirty="0">
                <a:solidFill>
                  <a:schemeClr val="lt1"/>
                </a:solidFill>
                <a:latin typeface="Microsoft Yahei"/>
                <a:ea typeface="Microsoft Yahei"/>
                <a:cs typeface="Microsoft Yahei"/>
                <a:sym typeface="Microsoft Yahei"/>
              </a:rPr>
              <a:t>1 </a:t>
            </a:r>
            <a:r>
              <a:rPr lang="en-US" sz="1800" b="1" dirty="0" err="1">
                <a:solidFill>
                  <a:schemeClr val="lt1"/>
                </a:solidFill>
                <a:latin typeface="Microsoft Yahei"/>
                <a:ea typeface="Microsoft Yahei"/>
                <a:cs typeface="Microsoft Yahei"/>
                <a:sym typeface="Microsoft Yahei"/>
              </a:rPr>
              <a:t>转发→再经过</a:t>
            </a:r>
            <a:r>
              <a:rPr lang="en-US" sz="1800" b="1" dirty="0">
                <a:solidFill>
                  <a:schemeClr val="lt1"/>
                </a:solidFill>
                <a:latin typeface="Microsoft Yahei"/>
                <a:ea typeface="Microsoft Yahei"/>
                <a:cs typeface="Microsoft Yahei"/>
                <a:sym typeface="Microsoft Yahei"/>
              </a:rPr>
              <a:t> R</a:t>
            </a:r>
            <a:r>
              <a:rPr lang="en-US" sz="1800" b="1" baseline="-25000" dirty="0">
                <a:solidFill>
                  <a:schemeClr val="lt1"/>
                </a:solidFill>
                <a:latin typeface="Microsoft Yahei"/>
                <a:ea typeface="Microsoft Yahei"/>
                <a:cs typeface="Microsoft Yahei"/>
                <a:sym typeface="Microsoft Yahei"/>
              </a:rPr>
              <a:t>2 </a:t>
            </a:r>
            <a:r>
              <a:rPr lang="en-US" sz="1800" b="1" dirty="0">
                <a:solidFill>
                  <a:schemeClr val="lt1"/>
                </a:solidFill>
                <a:latin typeface="Microsoft Yahei"/>
                <a:ea typeface="Microsoft Yahei"/>
                <a:cs typeface="Microsoft Yahei"/>
                <a:sym typeface="Microsoft Yahei"/>
              </a:rPr>
              <a:t>转发→H</a:t>
            </a:r>
            <a:r>
              <a:rPr lang="en-US" sz="1800" b="1" baseline="-25000" dirty="0">
                <a:solidFill>
                  <a:schemeClr val="lt1"/>
                </a:solidFill>
                <a:latin typeface="Microsoft Yahei"/>
                <a:ea typeface="Microsoft Yahei"/>
                <a:cs typeface="Microsoft Yahei"/>
                <a:sym typeface="Microsoft Yahei"/>
              </a:rPr>
              <a:t>2</a:t>
            </a:r>
            <a:endParaRPr sz="1800" b="1" dirty="0">
              <a:solidFill>
                <a:schemeClr val="lt1"/>
              </a:solidFill>
              <a:latin typeface="Microsoft Yahei"/>
              <a:ea typeface="Microsoft Yahei"/>
              <a:cs typeface="Microsoft Yahei"/>
              <a:sym typeface="Microsoft Yahei"/>
            </a:endParaRPr>
          </a:p>
        </p:txBody>
      </p:sp>
      <p:sp>
        <p:nvSpPr>
          <p:cNvPr id="3510" name="Google Shape;3510;p55"/>
          <p:cNvSpPr/>
          <p:nvPr/>
        </p:nvSpPr>
        <p:spPr>
          <a:xfrm rot="-8144285" flipH="1">
            <a:off x="1680803" y="1377593"/>
            <a:ext cx="857433" cy="863645"/>
          </a:xfrm>
          <a:custGeom>
            <a:avLst/>
            <a:gdLst/>
            <a:ahLst/>
            <a:cxnLst/>
            <a:rect l="l" t="t"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CC"/>
              </a:solidFill>
              <a:latin typeface="Microsoft YaHei" panose="020B0503020204020204" pitchFamily="34" charset="-122"/>
              <a:ea typeface="Microsoft YaHei" panose="020B0503020204020204" pitchFamily="34" charset="-122"/>
              <a:sym typeface="Arial"/>
            </a:endParaRPr>
          </a:p>
        </p:txBody>
      </p:sp>
      <p:sp>
        <p:nvSpPr>
          <p:cNvPr id="3511" name="Google Shape;3511;p55"/>
          <p:cNvSpPr/>
          <p:nvPr/>
        </p:nvSpPr>
        <p:spPr>
          <a:xfrm rot="-8144285" flipH="1">
            <a:off x="3204205" y="1406027"/>
            <a:ext cx="916332" cy="922971"/>
          </a:xfrm>
          <a:custGeom>
            <a:avLst/>
            <a:gdLst/>
            <a:ahLst/>
            <a:cxnLst/>
            <a:rect l="l" t="t"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CC"/>
              </a:solidFill>
              <a:latin typeface="Microsoft YaHei" panose="020B0503020204020204" pitchFamily="34" charset="-122"/>
              <a:ea typeface="Microsoft YaHei" panose="020B0503020204020204" pitchFamily="34" charset="-122"/>
              <a:sym typeface="Arial"/>
            </a:endParaRPr>
          </a:p>
        </p:txBody>
      </p:sp>
      <p:sp>
        <p:nvSpPr>
          <p:cNvPr id="3512" name="Google Shape;3512;p55"/>
          <p:cNvSpPr/>
          <p:nvPr/>
        </p:nvSpPr>
        <p:spPr>
          <a:xfrm rot="-8144285" flipH="1">
            <a:off x="4772915" y="1296994"/>
            <a:ext cx="1045579" cy="1053155"/>
          </a:xfrm>
          <a:custGeom>
            <a:avLst/>
            <a:gdLst/>
            <a:ahLst/>
            <a:cxnLst/>
            <a:rect l="l" t="t"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CC"/>
              </a:solidFill>
              <a:latin typeface="Microsoft YaHei" panose="020B0503020204020204" pitchFamily="34" charset="-122"/>
              <a:ea typeface="Microsoft YaHei" panose="020B0503020204020204" pitchFamily="34" charset="-122"/>
              <a:sym typeface="Arial"/>
            </a:endParaRPr>
          </a:p>
        </p:txBody>
      </p:sp>
      <p:sp>
        <p:nvSpPr>
          <p:cNvPr id="3513" name="Google Shape;3513;p55"/>
          <p:cNvSpPr txBox="1"/>
          <p:nvPr/>
        </p:nvSpPr>
        <p:spPr>
          <a:xfrm>
            <a:off x="2390105" y="1262127"/>
            <a:ext cx="930063" cy="325754"/>
          </a:xfrm>
          <a:prstGeom prst="rect">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查找路由表</a:t>
            </a:r>
            <a:endParaRPr dirty="0">
              <a:latin typeface="Microsoft YaHei" panose="020B0503020204020204" pitchFamily="34" charset="-122"/>
              <a:ea typeface="Microsoft YaHei" panose="020B0503020204020204" pitchFamily="34" charset="-122"/>
            </a:endParaRPr>
          </a:p>
        </p:txBody>
      </p:sp>
      <p:sp>
        <p:nvSpPr>
          <p:cNvPr id="3514" name="Google Shape;3514;p55"/>
          <p:cNvSpPr txBox="1"/>
          <p:nvPr/>
        </p:nvSpPr>
        <p:spPr>
          <a:xfrm>
            <a:off x="3966522" y="1284759"/>
            <a:ext cx="930063" cy="325754"/>
          </a:xfrm>
          <a:prstGeom prst="rect">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查找路由表</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510"/>
                                        </p:tgtEl>
                                        <p:attrNameLst>
                                          <p:attrName>style.visibility</p:attrName>
                                        </p:attrNameLst>
                                      </p:cBhvr>
                                      <p:to>
                                        <p:strVal val="visible"/>
                                      </p:to>
                                    </p:set>
                                  </p:childTnLst>
                                </p:cTn>
                              </p:par>
                            </p:childTnLst>
                          </p:cTn>
                        </p:par>
                        <p:par>
                          <p:cTn id="7" fill="hold">
                            <p:stCondLst>
                              <p:cond delay="1"/>
                            </p:stCondLst>
                            <p:childTnLst>
                              <p:par>
                                <p:cTn id="8" presetID="10" presetClass="entr" presetSubtype="0" fill="hold" nodeType="afterEffect">
                                  <p:stCondLst>
                                    <p:cond delay="0"/>
                                  </p:stCondLst>
                                  <p:childTnLst>
                                    <p:set>
                                      <p:cBhvr>
                                        <p:cTn id="9" dur="1" fill="hold">
                                          <p:stCondLst>
                                            <p:cond delay="0"/>
                                          </p:stCondLst>
                                        </p:cTn>
                                        <p:tgtEl>
                                          <p:spTgt spid="3510"/>
                                        </p:tgtEl>
                                        <p:attrNameLst>
                                          <p:attrName>style.visibility</p:attrName>
                                        </p:attrNameLst>
                                      </p:cBhvr>
                                      <p:to>
                                        <p:strVal val="visible"/>
                                      </p:to>
                                    </p:set>
                                    <p:animEffect transition="in" filter="fade">
                                      <p:cBhvr>
                                        <p:cTn id="10" dur="1000"/>
                                        <p:tgtEl>
                                          <p:spTgt spid="3510"/>
                                        </p:tgtEl>
                                      </p:cBhvr>
                                    </p:animEffect>
                                  </p:childTnLst>
                                </p:cTn>
                              </p:par>
                            </p:childTnLst>
                          </p:cTn>
                        </p:par>
                        <p:par>
                          <p:cTn id="11" fill="hold">
                            <p:stCondLst>
                              <p:cond delay="1001"/>
                            </p:stCondLst>
                            <p:childTnLst>
                              <p:par>
                                <p:cTn id="12" presetID="1" presetClass="entr" presetSubtype="0" fill="hold" nodeType="afterEffect">
                                  <p:stCondLst>
                                    <p:cond delay="250"/>
                                  </p:stCondLst>
                                  <p:childTnLst>
                                    <p:set>
                                      <p:cBhvr>
                                        <p:cTn id="13" dur="1" fill="hold">
                                          <p:stCondLst>
                                            <p:cond delay="0"/>
                                          </p:stCondLst>
                                        </p:cTn>
                                        <p:tgtEl>
                                          <p:spTgt spid="3513"/>
                                        </p:tgtEl>
                                        <p:attrNameLst>
                                          <p:attrName>style.visibility</p:attrName>
                                        </p:attrNameLst>
                                      </p:cBhvr>
                                      <p:to>
                                        <p:strVal val="visible"/>
                                      </p:to>
                                    </p:set>
                                  </p:childTnLst>
                                </p:cTn>
                              </p:par>
                            </p:childTnLst>
                          </p:cTn>
                        </p:par>
                        <p:par>
                          <p:cTn id="14" fill="hold">
                            <p:stCondLst>
                              <p:cond delay="1002"/>
                            </p:stCondLst>
                            <p:childTnLst>
                              <p:par>
                                <p:cTn id="15" presetID="1" presetClass="entr" presetSubtype="0" fill="hold" nodeType="afterEffect">
                                  <p:stCondLst>
                                    <p:cond delay="0"/>
                                  </p:stCondLst>
                                  <p:childTnLst>
                                    <p:set>
                                      <p:cBhvr>
                                        <p:cTn id="16" dur="1" fill="hold">
                                          <p:stCondLst>
                                            <p:cond delay="0"/>
                                          </p:stCondLst>
                                        </p:cTn>
                                        <p:tgtEl>
                                          <p:spTgt spid="3511"/>
                                        </p:tgtEl>
                                        <p:attrNameLst>
                                          <p:attrName>style.visibility</p:attrName>
                                        </p:attrNameLst>
                                      </p:cBhvr>
                                      <p:to>
                                        <p:strVal val="visible"/>
                                      </p:to>
                                    </p:set>
                                  </p:childTnLst>
                                </p:cTn>
                              </p:par>
                            </p:childTnLst>
                          </p:cTn>
                        </p:par>
                        <p:par>
                          <p:cTn id="17" fill="hold">
                            <p:stCondLst>
                              <p:cond delay="1003"/>
                            </p:stCondLst>
                            <p:childTnLst>
                              <p:par>
                                <p:cTn id="18" presetID="10" presetClass="entr" presetSubtype="0" fill="hold" nodeType="afterEffect">
                                  <p:stCondLst>
                                    <p:cond delay="0"/>
                                  </p:stCondLst>
                                  <p:childTnLst>
                                    <p:set>
                                      <p:cBhvr>
                                        <p:cTn id="19" dur="1" fill="hold">
                                          <p:stCondLst>
                                            <p:cond delay="0"/>
                                          </p:stCondLst>
                                        </p:cTn>
                                        <p:tgtEl>
                                          <p:spTgt spid="3511"/>
                                        </p:tgtEl>
                                        <p:attrNameLst>
                                          <p:attrName>style.visibility</p:attrName>
                                        </p:attrNameLst>
                                      </p:cBhvr>
                                      <p:to>
                                        <p:strVal val="visible"/>
                                      </p:to>
                                    </p:set>
                                    <p:animEffect transition="in" filter="fade">
                                      <p:cBhvr>
                                        <p:cTn id="20" dur="1000"/>
                                        <p:tgtEl>
                                          <p:spTgt spid="3511"/>
                                        </p:tgtEl>
                                      </p:cBhvr>
                                    </p:animEffect>
                                  </p:childTnLst>
                                </p:cTn>
                              </p:par>
                            </p:childTnLst>
                          </p:cTn>
                        </p:par>
                        <p:par>
                          <p:cTn id="21" fill="hold">
                            <p:stCondLst>
                              <p:cond delay="2003"/>
                            </p:stCondLst>
                            <p:childTnLst>
                              <p:par>
                                <p:cTn id="22" presetID="1" presetClass="entr" presetSubtype="0" fill="hold" nodeType="afterEffect">
                                  <p:stCondLst>
                                    <p:cond delay="250"/>
                                  </p:stCondLst>
                                  <p:childTnLst>
                                    <p:set>
                                      <p:cBhvr>
                                        <p:cTn id="23" dur="1" fill="hold">
                                          <p:stCondLst>
                                            <p:cond delay="0"/>
                                          </p:stCondLst>
                                        </p:cTn>
                                        <p:tgtEl>
                                          <p:spTgt spid="3514"/>
                                        </p:tgtEl>
                                        <p:attrNameLst>
                                          <p:attrName>style.visibility</p:attrName>
                                        </p:attrNameLst>
                                      </p:cBhvr>
                                      <p:to>
                                        <p:strVal val="visible"/>
                                      </p:to>
                                    </p:set>
                                  </p:childTnLst>
                                </p:cTn>
                              </p:par>
                            </p:childTnLst>
                          </p:cTn>
                        </p:par>
                        <p:par>
                          <p:cTn id="24" fill="hold">
                            <p:stCondLst>
                              <p:cond delay="2004"/>
                            </p:stCondLst>
                            <p:childTnLst>
                              <p:par>
                                <p:cTn id="25" presetID="10" presetClass="entr" presetSubtype="0" fill="hold" nodeType="afterEffect">
                                  <p:stCondLst>
                                    <p:cond delay="250"/>
                                  </p:stCondLst>
                                  <p:childTnLst>
                                    <p:set>
                                      <p:cBhvr>
                                        <p:cTn id="26" dur="1" fill="hold">
                                          <p:stCondLst>
                                            <p:cond delay="0"/>
                                          </p:stCondLst>
                                        </p:cTn>
                                        <p:tgtEl>
                                          <p:spTgt spid="3512"/>
                                        </p:tgtEl>
                                        <p:attrNameLst>
                                          <p:attrName>style.visibility</p:attrName>
                                        </p:attrNameLst>
                                      </p:cBhvr>
                                      <p:to>
                                        <p:strVal val="visible"/>
                                      </p:to>
                                    </p:set>
                                    <p:animEffect transition="in" filter="fade">
                                      <p:cBhvr>
                                        <p:cTn id="27" dur="1000"/>
                                        <p:tgtEl>
                                          <p:spTgt spid="3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18"/>
        <p:cNvGrpSpPr/>
        <p:nvPr/>
      </p:nvGrpSpPr>
      <p:grpSpPr>
        <a:xfrm>
          <a:off x="0" y="0"/>
          <a:ext cx="0" cy="0"/>
          <a:chOff x="0" y="0"/>
          <a:chExt cx="0" cy="0"/>
        </a:xfrm>
      </p:grpSpPr>
      <p:sp>
        <p:nvSpPr>
          <p:cNvPr id="3519" name="Google Shape;3519;p56"/>
          <p:cNvSpPr/>
          <p:nvPr/>
        </p:nvSpPr>
        <p:spPr>
          <a:xfrm>
            <a:off x="454287" y="1231853"/>
            <a:ext cx="6711427" cy="311726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3520" name="Google Shape;3520;p56"/>
          <p:cNvGrpSpPr/>
          <p:nvPr/>
        </p:nvGrpSpPr>
        <p:grpSpPr>
          <a:xfrm>
            <a:off x="1145226" y="2214489"/>
            <a:ext cx="5206918" cy="2038571"/>
            <a:chOff x="39556" y="1952011"/>
            <a:chExt cx="9881923" cy="4494434"/>
          </a:xfrm>
        </p:grpSpPr>
        <p:sp>
          <p:nvSpPr>
            <p:cNvPr id="3521" name="Google Shape;3521;p56"/>
            <p:cNvSpPr/>
            <p:nvPr/>
          </p:nvSpPr>
          <p:spPr>
            <a:xfrm>
              <a:off x="2559050" y="5160963"/>
              <a:ext cx="428229"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22" name="Google Shape;3522;p56"/>
            <p:cNvSpPr/>
            <p:nvPr/>
          </p:nvSpPr>
          <p:spPr>
            <a:xfrm>
              <a:off x="5364031" y="5159375"/>
              <a:ext cx="428228"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523" name="Google Shape;3523;p56"/>
            <p:cNvCxnSpPr/>
            <p:nvPr/>
          </p:nvCxnSpPr>
          <p:spPr>
            <a:xfrm rot="-5400000">
              <a:off x="8812081" y="5171943"/>
              <a:ext cx="533400" cy="3440"/>
            </a:xfrm>
            <a:prstGeom prst="straightConnector1">
              <a:avLst/>
            </a:prstGeom>
            <a:noFill/>
            <a:ln w="28575" cap="flat" cmpd="sng">
              <a:solidFill>
                <a:srgbClr val="333399"/>
              </a:solidFill>
              <a:prstDash val="solid"/>
              <a:round/>
              <a:headEnd type="none" w="med" len="med"/>
              <a:tailEnd type="none" w="med" len="med"/>
            </a:ln>
          </p:spPr>
        </p:cxnSp>
        <p:cxnSp>
          <p:nvCxnSpPr>
            <p:cNvPr id="3524" name="Google Shape;3524;p56"/>
            <p:cNvCxnSpPr/>
            <p:nvPr/>
          </p:nvCxnSpPr>
          <p:spPr>
            <a:xfrm rot="-5400000">
              <a:off x="230320" y="5171943"/>
              <a:ext cx="533400" cy="3440"/>
            </a:xfrm>
            <a:prstGeom prst="straightConnector1">
              <a:avLst/>
            </a:prstGeom>
            <a:noFill/>
            <a:ln w="28575" cap="flat" cmpd="sng">
              <a:solidFill>
                <a:srgbClr val="333399"/>
              </a:solidFill>
              <a:prstDash val="solid"/>
              <a:round/>
              <a:headEnd type="none" w="med" len="med"/>
              <a:tailEnd type="none" w="med" len="med"/>
            </a:ln>
          </p:spPr>
        </p:cxnSp>
        <p:sp>
          <p:nvSpPr>
            <p:cNvPr id="3525" name="Google Shape;3525;p56"/>
            <p:cNvSpPr/>
            <p:nvPr/>
          </p:nvSpPr>
          <p:spPr>
            <a:xfrm>
              <a:off x="247650" y="3306763"/>
              <a:ext cx="742950" cy="1905000"/>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26" name="Google Shape;3526;p56"/>
            <p:cNvSpPr/>
            <p:nvPr/>
          </p:nvSpPr>
          <p:spPr>
            <a:xfrm>
              <a:off x="2889250" y="3382963"/>
              <a:ext cx="742950" cy="19050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27" name="Google Shape;3527;p56"/>
            <p:cNvSpPr/>
            <p:nvPr/>
          </p:nvSpPr>
          <p:spPr>
            <a:xfrm>
              <a:off x="8832850" y="3306763"/>
              <a:ext cx="742950" cy="1905000"/>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28" name="Google Shape;3528;p56"/>
            <p:cNvSpPr/>
            <p:nvPr/>
          </p:nvSpPr>
          <p:spPr>
            <a:xfrm>
              <a:off x="5776781" y="3611563"/>
              <a:ext cx="742950" cy="16764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3529" name="Google Shape;3529;p56"/>
            <p:cNvGrpSpPr/>
            <p:nvPr/>
          </p:nvGrpSpPr>
          <p:grpSpPr>
            <a:xfrm>
              <a:off x="39556" y="2420938"/>
              <a:ext cx="9881923" cy="2438400"/>
              <a:chOff x="96" y="1056"/>
              <a:chExt cx="5472" cy="1536"/>
            </a:xfrm>
          </p:grpSpPr>
          <p:sp>
            <p:nvSpPr>
              <p:cNvPr id="3530" name="Google Shape;3530;p56"/>
              <p:cNvSpPr/>
              <p:nvPr/>
            </p:nvSpPr>
            <p:spPr>
              <a:xfrm>
                <a:off x="3662" y="1674"/>
                <a:ext cx="1906" cy="756"/>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31" name="Google Shape;3531;p56"/>
              <p:cNvSpPr/>
              <p:nvPr/>
            </p:nvSpPr>
            <p:spPr>
              <a:xfrm>
                <a:off x="96" y="1430"/>
                <a:ext cx="1870" cy="760"/>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32" name="Google Shape;3532;p56"/>
              <p:cNvSpPr/>
              <p:nvPr/>
            </p:nvSpPr>
            <p:spPr>
              <a:xfrm>
                <a:off x="3365" y="1163"/>
                <a:ext cx="1903"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33" name="Google Shape;3533;p56"/>
              <p:cNvSpPr/>
              <p:nvPr/>
            </p:nvSpPr>
            <p:spPr>
              <a:xfrm>
                <a:off x="2365" y="1821"/>
                <a:ext cx="1900" cy="77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34" name="Google Shape;3534;p56"/>
              <p:cNvSpPr/>
              <p:nvPr/>
            </p:nvSpPr>
            <p:spPr>
              <a:xfrm>
                <a:off x="729" y="1752"/>
                <a:ext cx="1900"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35" name="Google Shape;3535;p56"/>
              <p:cNvSpPr/>
              <p:nvPr/>
            </p:nvSpPr>
            <p:spPr>
              <a:xfrm>
                <a:off x="2197" y="1056"/>
                <a:ext cx="1870" cy="758"/>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36" name="Google Shape;3536;p56"/>
              <p:cNvSpPr/>
              <p:nvPr/>
            </p:nvSpPr>
            <p:spPr>
              <a:xfrm>
                <a:off x="996" y="1056"/>
                <a:ext cx="1867"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37" name="Google Shape;3537;p56"/>
              <p:cNvSpPr/>
              <p:nvPr/>
            </p:nvSpPr>
            <p:spPr>
              <a:xfrm>
                <a:off x="597" y="1226"/>
                <a:ext cx="4536" cy="106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cxnSp>
          <p:nvCxnSpPr>
            <p:cNvPr id="3538" name="Google Shape;3538;p56"/>
            <p:cNvCxnSpPr/>
            <p:nvPr/>
          </p:nvCxnSpPr>
          <p:spPr>
            <a:xfrm>
              <a:off x="165100" y="5440363"/>
              <a:ext cx="2806700" cy="0"/>
            </a:xfrm>
            <a:prstGeom prst="straightConnector1">
              <a:avLst/>
            </a:prstGeom>
            <a:noFill/>
            <a:ln w="57150" cap="flat" cmpd="sng">
              <a:solidFill>
                <a:srgbClr val="3399FF"/>
              </a:solidFill>
              <a:prstDash val="solid"/>
              <a:round/>
              <a:headEnd type="none" w="med" len="med"/>
              <a:tailEnd type="none" w="med" len="med"/>
            </a:ln>
          </p:spPr>
        </p:cxnSp>
        <p:grpSp>
          <p:nvGrpSpPr>
            <p:cNvPr id="3539" name="Google Shape;3539;p56"/>
            <p:cNvGrpSpPr/>
            <p:nvPr/>
          </p:nvGrpSpPr>
          <p:grpSpPr>
            <a:xfrm>
              <a:off x="247650" y="2420938"/>
              <a:ext cx="742950" cy="1447800"/>
              <a:chOff x="672" y="528"/>
              <a:chExt cx="432" cy="912"/>
            </a:xfrm>
          </p:grpSpPr>
          <p:sp>
            <p:nvSpPr>
              <p:cNvPr id="3540" name="Google Shape;3540;p56"/>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41" name="Google Shape;3541;p56"/>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42" name="Google Shape;3542;p56"/>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543" name="Google Shape;3543;p56"/>
            <p:cNvSpPr txBox="1"/>
            <p:nvPr/>
          </p:nvSpPr>
          <p:spPr>
            <a:xfrm>
              <a:off x="287206" y="3430587"/>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544" name="Google Shape;3544;p56"/>
            <p:cNvSpPr txBox="1"/>
            <p:nvPr/>
          </p:nvSpPr>
          <p:spPr>
            <a:xfrm>
              <a:off x="233892" y="4783282"/>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545" name="Google Shape;3545;p56"/>
            <p:cNvSpPr txBox="1"/>
            <p:nvPr/>
          </p:nvSpPr>
          <p:spPr>
            <a:xfrm>
              <a:off x="5154859" y="474518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546" name="Google Shape;3546;p56"/>
            <p:cNvSpPr txBox="1"/>
            <p:nvPr/>
          </p:nvSpPr>
          <p:spPr>
            <a:xfrm>
              <a:off x="3533096" y="473883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547" name="Google Shape;3547;p56"/>
            <p:cNvSpPr txBox="1"/>
            <p:nvPr/>
          </p:nvSpPr>
          <p:spPr>
            <a:xfrm>
              <a:off x="2239811" y="473883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548" name="Google Shape;3548;p56"/>
            <p:cNvCxnSpPr/>
            <p:nvPr/>
          </p:nvCxnSpPr>
          <p:spPr>
            <a:xfrm>
              <a:off x="908050" y="3611563"/>
              <a:ext cx="2063750" cy="0"/>
            </a:xfrm>
            <a:prstGeom prst="straightConnector1">
              <a:avLst/>
            </a:prstGeom>
            <a:noFill/>
            <a:ln w="28575" cap="flat" cmpd="sng">
              <a:solidFill>
                <a:srgbClr val="3399FF"/>
              </a:solidFill>
              <a:prstDash val="dash"/>
              <a:round/>
              <a:headEnd type="none" w="med" len="med"/>
              <a:tailEnd type="none" w="med" len="med"/>
            </a:ln>
          </p:spPr>
        </p:cxnSp>
        <p:cxnSp>
          <p:nvCxnSpPr>
            <p:cNvPr id="3549" name="Google Shape;3549;p56"/>
            <p:cNvCxnSpPr/>
            <p:nvPr/>
          </p:nvCxnSpPr>
          <p:spPr>
            <a:xfrm>
              <a:off x="6438900" y="5440363"/>
              <a:ext cx="3219450" cy="0"/>
            </a:xfrm>
            <a:prstGeom prst="straightConnector1">
              <a:avLst/>
            </a:prstGeom>
            <a:noFill/>
            <a:ln w="57150" cap="flat" cmpd="sng">
              <a:solidFill>
                <a:srgbClr val="3399FF"/>
              </a:solidFill>
              <a:prstDash val="solid"/>
              <a:round/>
              <a:headEnd type="none" w="med" len="med"/>
              <a:tailEnd type="none" w="med" len="med"/>
            </a:ln>
          </p:spPr>
        </p:cxnSp>
        <p:sp>
          <p:nvSpPr>
            <p:cNvPr id="3550" name="Google Shape;3550;p56"/>
            <p:cNvSpPr txBox="1"/>
            <p:nvPr/>
          </p:nvSpPr>
          <p:spPr>
            <a:xfrm>
              <a:off x="6436104" y="4732484"/>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551" name="Google Shape;3551;p56"/>
            <p:cNvSpPr txBox="1"/>
            <p:nvPr/>
          </p:nvSpPr>
          <p:spPr>
            <a:xfrm>
              <a:off x="8805334" y="4748358"/>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552" name="Google Shape;3552;p56"/>
            <p:cNvSpPr txBox="1"/>
            <p:nvPr/>
          </p:nvSpPr>
          <p:spPr>
            <a:xfrm>
              <a:off x="6393150" y="3709989"/>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553" name="Google Shape;3553;p56"/>
            <p:cNvSpPr txBox="1"/>
            <p:nvPr/>
          </p:nvSpPr>
          <p:spPr>
            <a:xfrm>
              <a:off x="116946" y="1977411"/>
              <a:ext cx="1135369"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554" name="Google Shape;3554;p56"/>
            <p:cNvSpPr txBox="1"/>
            <p:nvPr/>
          </p:nvSpPr>
          <p:spPr>
            <a:xfrm>
              <a:off x="8716465" y="1952011"/>
              <a:ext cx="1135369"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555" name="Google Shape;3555;p56"/>
            <p:cNvSpPr/>
            <p:nvPr/>
          </p:nvSpPr>
          <p:spPr>
            <a:xfrm>
              <a:off x="2889250" y="3259138"/>
              <a:ext cx="742950" cy="6096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56" name="Google Shape;3556;p56"/>
            <p:cNvSpPr txBox="1"/>
            <p:nvPr/>
          </p:nvSpPr>
          <p:spPr>
            <a:xfrm>
              <a:off x="2791264" y="2804499"/>
              <a:ext cx="1330072"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557" name="Google Shape;3557;p56"/>
            <p:cNvSpPr txBox="1"/>
            <p:nvPr/>
          </p:nvSpPr>
          <p:spPr>
            <a:xfrm>
              <a:off x="4710784" y="4119710"/>
              <a:ext cx="2127144" cy="542843"/>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IP </a:t>
              </a:r>
              <a:r>
                <a:rPr lang="en-US" sz="1000" b="1" dirty="0" err="1">
                  <a:solidFill>
                    <a:schemeClr val="lt1"/>
                  </a:solidFill>
                  <a:latin typeface="Microsoft Yahei"/>
                  <a:ea typeface="Microsoft Yahei"/>
                  <a:cs typeface="Microsoft Yahei"/>
                  <a:sym typeface="Microsoft Yahei"/>
                </a:rPr>
                <a:t>层上的互联网</a:t>
              </a:r>
              <a:endParaRPr dirty="0">
                <a:latin typeface="Microsoft YaHei" panose="020B0503020204020204" pitchFamily="34" charset="-122"/>
                <a:ea typeface="Microsoft YaHei" panose="020B0503020204020204" pitchFamily="34" charset="-122"/>
              </a:endParaRPr>
            </a:p>
          </p:txBody>
        </p:sp>
        <p:sp>
          <p:nvSpPr>
            <p:cNvPr id="3558" name="Google Shape;3558;p56"/>
            <p:cNvSpPr txBox="1"/>
            <p:nvPr/>
          </p:nvSpPr>
          <p:spPr>
            <a:xfrm>
              <a:off x="987245"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nvGrpSpPr>
            <p:cNvPr id="3559" name="Google Shape;3559;p56"/>
            <p:cNvGrpSpPr/>
            <p:nvPr/>
          </p:nvGrpSpPr>
          <p:grpSpPr>
            <a:xfrm>
              <a:off x="8832850" y="2420938"/>
              <a:ext cx="742950" cy="1447800"/>
              <a:chOff x="672" y="528"/>
              <a:chExt cx="432" cy="912"/>
            </a:xfrm>
          </p:grpSpPr>
          <p:sp>
            <p:nvSpPr>
              <p:cNvPr id="3560" name="Google Shape;3560;p56"/>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61" name="Google Shape;3561;p56"/>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62" name="Google Shape;3562;p56"/>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563" name="Google Shape;3563;p56"/>
            <p:cNvSpPr txBox="1"/>
            <p:nvPr/>
          </p:nvSpPr>
          <p:spPr>
            <a:xfrm>
              <a:off x="8886167" y="343535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564" name="Google Shape;3564;p56"/>
            <p:cNvSpPr txBox="1"/>
            <p:nvPr/>
          </p:nvSpPr>
          <p:spPr>
            <a:xfrm>
              <a:off x="3597805"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565" name="Google Shape;3565;p56"/>
            <p:cNvSpPr txBox="1"/>
            <p:nvPr/>
          </p:nvSpPr>
          <p:spPr>
            <a:xfrm>
              <a:off x="2476499"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566" name="Google Shape;3566;p56"/>
            <p:cNvCxnSpPr/>
            <p:nvPr/>
          </p:nvCxnSpPr>
          <p:spPr>
            <a:xfrm>
              <a:off x="3549650" y="3611563"/>
              <a:ext cx="2228850" cy="0"/>
            </a:xfrm>
            <a:prstGeom prst="straightConnector1">
              <a:avLst/>
            </a:prstGeom>
            <a:noFill/>
            <a:ln w="28575" cap="flat" cmpd="sng">
              <a:solidFill>
                <a:srgbClr val="3399FF"/>
              </a:solidFill>
              <a:prstDash val="dash"/>
              <a:round/>
              <a:headEnd type="none" w="med" len="med"/>
              <a:tailEnd type="none" w="med" len="med"/>
            </a:ln>
          </p:spPr>
        </p:cxnSp>
        <p:sp>
          <p:nvSpPr>
            <p:cNvPr id="3567" name="Google Shape;3567;p56"/>
            <p:cNvSpPr/>
            <p:nvPr/>
          </p:nvSpPr>
          <p:spPr>
            <a:xfrm>
              <a:off x="5776781" y="3230563"/>
              <a:ext cx="742950" cy="6096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568" name="Google Shape;3568;p56"/>
            <p:cNvCxnSpPr/>
            <p:nvPr/>
          </p:nvCxnSpPr>
          <p:spPr>
            <a:xfrm>
              <a:off x="6438900" y="3611563"/>
              <a:ext cx="2393950" cy="0"/>
            </a:xfrm>
            <a:prstGeom prst="straightConnector1">
              <a:avLst/>
            </a:prstGeom>
            <a:noFill/>
            <a:ln w="28575" cap="flat" cmpd="sng">
              <a:solidFill>
                <a:srgbClr val="3399FF"/>
              </a:solidFill>
              <a:prstDash val="dash"/>
              <a:round/>
              <a:headEnd type="none" w="med" len="med"/>
              <a:tailEnd type="none" w="med" len="med"/>
            </a:ln>
          </p:spPr>
        </p:cxnSp>
        <p:sp>
          <p:nvSpPr>
            <p:cNvPr id="3569" name="Google Shape;3569;p56"/>
            <p:cNvSpPr txBox="1"/>
            <p:nvPr/>
          </p:nvSpPr>
          <p:spPr>
            <a:xfrm>
              <a:off x="5365752"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cxnSp>
          <p:nvCxnSpPr>
            <p:cNvPr id="3570" name="Google Shape;3570;p56"/>
            <p:cNvCxnSpPr/>
            <p:nvPr/>
          </p:nvCxnSpPr>
          <p:spPr>
            <a:xfrm>
              <a:off x="3632200" y="5440363"/>
              <a:ext cx="2063750" cy="0"/>
            </a:xfrm>
            <a:prstGeom prst="straightConnector1">
              <a:avLst/>
            </a:prstGeom>
            <a:noFill/>
            <a:ln w="57150" cap="flat" cmpd="sng">
              <a:solidFill>
                <a:srgbClr val="3399FF"/>
              </a:solidFill>
              <a:prstDash val="solid"/>
              <a:round/>
              <a:headEnd type="none" w="med" len="med"/>
              <a:tailEnd type="none" w="med" len="med"/>
            </a:ln>
          </p:spPr>
        </p:cxnSp>
        <p:sp>
          <p:nvSpPr>
            <p:cNvPr id="3571" name="Google Shape;3571;p56"/>
            <p:cNvSpPr/>
            <p:nvPr/>
          </p:nvSpPr>
          <p:spPr>
            <a:xfrm flipH="1">
              <a:off x="6414823" y="5156201"/>
              <a:ext cx="369756" cy="284163"/>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72" name="Google Shape;3572;p56"/>
            <p:cNvSpPr/>
            <p:nvPr/>
          </p:nvSpPr>
          <p:spPr>
            <a:xfrm flipH="1">
              <a:off x="3503216" y="5162550"/>
              <a:ext cx="459184"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73" name="Google Shape;3573;p56"/>
            <p:cNvSpPr txBox="1"/>
            <p:nvPr/>
          </p:nvSpPr>
          <p:spPr>
            <a:xfrm>
              <a:off x="5610004" y="2779097"/>
              <a:ext cx="1330072"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grpSp>
          <p:nvGrpSpPr>
            <p:cNvPr id="3574" name="Google Shape;3574;p56"/>
            <p:cNvGrpSpPr/>
            <p:nvPr/>
          </p:nvGrpSpPr>
          <p:grpSpPr>
            <a:xfrm>
              <a:off x="897732" y="3154368"/>
              <a:ext cx="1908969" cy="411163"/>
              <a:chOff x="1434" y="2688"/>
              <a:chExt cx="1110" cy="259"/>
            </a:xfrm>
          </p:grpSpPr>
          <p:sp>
            <p:nvSpPr>
              <p:cNvPr id="3575" name="Google Shape;3575;p56"/>
              <p:cNvSpPr/>
              <p:nvPr/>
            </p:nvSpPr>
            <p:spPr>
              <a:xfrm>
                <a:off x="1434" y="2688"/>
                <a:ext cx="918" cy="259"/>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  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576" name="Google Shape;3576;p56"/>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577" name="Google Shape;3577;p56"/>
            <p:cNvGrpSpPr/>
            <p:nvPr/>
          </p:nvGrpSpPr>
          <p:grpSpPr>
            <a:xfrm>
              <a:off x="3866091" y="3154363"/>
              <a:ext cx="1747308" cy="377825"/>
              <a:chOff x="1528" y="2688"/>
              <a:chExt cx="1016" cy="238"/>
            </a:xfrm>
          </p:grpSpPr>
          <p:sp>
            <p:nvSpPr>
              <p:cNvPr id="3578" name="Google Shape;3578;p56"/>
              <p:cNvSpPr/>
              <p:nvPr/>
            </p:nvSpPr>
            <p:spPr>
              <a:xfrm>
                <a:off x="1528" y="2688"/>
                <a:ext cx="824" cy="238"/>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579" name="Google Shape;3579;p56"/>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580" name="Google Shape;3580;p56"/>
            <p:cNvGrpSpPr/>
            <p:nvPr/>
          </p:nvGrpSpPr>
          <p:grpSpPr>
            <a:xfrm>
              <a:off x="6808656" y="3154368"/>
              <a:ext cx="1776545" cy="423863"/>
              <a:chOff x="1511" y="2688"/>
              <a:chExt cx="1033" cy="267"/>
            </a:xfrm>
          </p:grpSpPr>
          <p:sp>
            <p:nvSpPr>
              <p:cNvPr id="3581" name="Google Shape;3581;p56"/>
              <p:cNvSpPr/>
              <p:nvPr/>
            </p:nvSpPr>
            <p:spPr>
              <a:xfrm>
                <a:off x="1511" y="2688"/>
                <a:ext cx="841" cy="267"/>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582" name="Google Shape;3582;p56"/>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583" name="Google Shape;3583;p56"/>
            <p:cNvGrpSpPr/>
            <p:nvPr/>
          </p:nvGrpSpPr>
          <p:grpSpPr>
            <a:xfrm>
              <a:off x="524537" y="5576888"/>
              <a:ext cx="2282164" cy="381000"/>
              <a:chOff x="401" y="3110"/>
              <a:chExt cx="1327" cy="240"/>
            </a:xfrm>
          </p:grpSpPr>
          <p:sp>
            <p:nvSpPr>
              <p:cNvPr id="3584" name="Google Shape;3584;p56"/>
              <p:cNvSpPr/>
              <p:nvPr/>
            </p:nvSpPr>
            <p:spPr>
              <a:xfrm>
                <a:off x="401" y="3110"/>
                <a:ext cx="1135" cy="24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1</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585" name="Google Shape;3585;p56"/>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586" name="Google Shape;3586;p56"/>
            <p:cNvGrpSpPr/>
            <p:nvPr/>
          </p:nvGrpSpPr>
          <p:grpSpPr>
            <a:xfrm>
              <a:off x="3661437" y="5576888"/>
              <a:ext cx="2282164" cy="381000"/>
              <a:chOff x="401" y="3110"/>
              <a:chExt cx="1327" cy="240"/>
            </a:xfrm>
          </p:grpSpPr>
          <p:sp>
            <p:nvSpPr>
              <p:cNvPr id="3587" name="Google Shape;3587;p56"/>
              <p:cNvSpPr/>
              <p:nvPr/>
            </p:nvSpPr>
            <p:spPr>
              <a:xfrm>
                <a:off x="401" y="3110"/>
                <a:ext cx="1135" cy="24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4</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3588" name="Google Shape;3588;p56"/>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589" name="Google Shape;3589;p56"/>
            <p:cNvGrpSpPr/>
            <p:nvPr/>
          </p:nvGrpSpPr>
          <p:grpSpPr>
            <a:xfrm>
              <a:off x="6784578" y="5576888"/>
              <a:ext cx="2295922" cy="444500"/>
              <a:chOff x="393" y="3110"/>
              <a:chExt cx="1335" cy="280"/>
            </a:xfrm>
          </p:grpSpPr>
          <p:sp>
            <p:nvSpPr>
              <p:cNvPr id="3590" name="Google Shape;3590;p56"/>
              <p:cNvSpPr/>
              <p:nvPr/>
            </p:nvSpPr>
            <p:spPr>
              <a:xfrm>
                <a:off x="393" y="3110"/>
                <a:ext cx="1143" cy="28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6</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591" name="Google Shape;3591;p56"/>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592" name="Google Shape;3592;p56"/>
            <p:cNvSpPr txBox="1"/>
            <p:nvPr/>
          </p:nvSpPr>
          <p:spPr>
            <a:xfrm>
              <a:off x="7286323"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3593" name="Google Shape;3593;p56"/>
            <p:cNvSpPr txBox="1"/>
            <p:nvPr/>
          </p:nvSpPr>
          <p:spPr>
            <a:xfrm>
              <a:off x="4150584"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3594" name="Google Shape;3594;p56"/>
            <p:cNvSpPr/>
            <p:nvPr/>
          </p:nvSpPr>
          <p:spPr>
            <a:xfrm rot="10800000" flipH="1">
              <a:off x="2228850" y="2292351"/>
              <a:ext cx="1320800" cy="377825"/>
            </a:xfrm>
            <a:prstGeom prst="wedgeRoundRectCallout">
              <a:avLst>
                <a:gd name="adj1" fmla="val -75782"/>
                <a:gd name="adj2" fmla="val -203782"/>
                <a:gd name="adj3" fmla="val 16667"/>
              </a:avLst>
            </a:prstGeom>
            <a:solidFill>
              <a:srgbClr val="66FF33"/>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595" name="Google Shape;3595;p56"/>
            <p:cNvSpPr txBox="1"/>
            <p:nvPr/>
          </p:nvSpPr>
          <p:spPr>
            <a:xfrm flipH="1">
              <a:off x="2247294" y="2310794"/>
              <a:ext cx="1283913" cy="3409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96" name="Google Shape;3596;p56"/>
            <p:cNvSpPr txBox="1"/>
            <p:nvPr/>
          </p:nvSpPr>
          <p:spPr>
            <a:xfrm>
              <a:off x="2270125" y="2249634"/>
              <a:ext cx="1305734"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IP </a:t>
              </a:r>
              <a:r>
                <a:rPr lang="en-US" sz="917"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grpSp>
      <p:sp>
        <p:nvSpPr>
          <p:cNvPr id="3597" name="Google Shape;3597;p56"/>
          <p:cNvSpPr txBox="1"/>
          <p:nvPr/>
        </p:nvSpPr>
        <p:spPr>
          <a:xfrm>
            <a:off x="2512553" y="1321387"/>
            <a:ext cx="2585964" cy="297454"/>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从协议栈的层次上看数据的流动</a:t>
            </a:r>
            <a:endParaRPr dirty="0">
              <a:latin typeface="Microsoft YaHei" panose="020B0503020204020204" pitchFamily="34" charset="-122"/>
              <a:ea typeface="Microsoft YaHei" panose="020B0503020204020204" pitchFamily="34" charset="-122"/>
            </a:endParaRPr>
          </a:p>
        </p:txBody>
      </p:sp>
      <p:cxnSp>
        <p:nvCxnSpPr>
          <p:cNvPr id="3598" name="Google Shape;3598;p56"/>
          <p:cNvCxnSpPr/>
          <p:nvPr/>
        </p:nvCxnSpPr>
        <p:spPr>
          <a:xfrm>
            <a:off x="1391707" y="2557513"/>
            <a:ext cx="0" cy="1208969"/>
          </a:xfrm>
          <a:prstGeom prst="straightConnector1">
            <a:avLst/>
          </a:prstGeom>
          <a:noFill/>
          <a:ln w="57150" cap="flat" cmpd="sng">
            <a:solidFill>
              <a:srgbClr val="CC00CC"/>
            </a:solidFill>
            <a:prstDash val="solid"/>
            <a:round/>
            <a:headEnd type="none" w="med" len="med"/>
            <a:tailEnd type="triangle" w="med" len="med"/>
          </a:ln>
        </p:spPr>
      </p:cxnSp>
      <p:cxnSp>
        <p:nvCxnSpPr>
          <p:cNvPr id="3599" name="Google Shape;3599;p56"/>
          <p:cNvCxnSpPr/>
          <p:nvPr/>
        </p:nvCxnSpPr>
        <p:spPr>
          <a:xfrm>
            <a:off x="1391707" y="3798884"/>
            <a:ext cx="1068388" cy="0"/>
          </a:xfrm>
          <a:prstGeom prst="straightConnector1">
            <a:avLst/>
          </a:prstGeom>
          <a:noFill/>
          <a:ln w="57150" cap="flat" cmpd="sng">
            <a:solidFill>
              <a:srgbClr val="CC00CC"/>
            </a:solidFill>
            <a:prstDash val="solid"/>
            <a:round/>
            <a:headEnd type="none" w="med" len="med"/>
            <a:tailEnd type="triangle" w="med" len="med"/>
          </a:ln>
        </p:spPr>
      </p:cxnSp>
      <p:cxnSp>
        <p:nvCxnSpPr>
          <p:cNvPr id="3600" name="Google Shape;3600;p56"/>
          <p:cNvCxnSpPr/>
          <p:nvPr/>
        </p:nvCxnSpPr>
        <p:spPr>
          <a:xfrm rot="10800000">
            <a:off x="2747354" y="2916819"/>
            <a:ext cx="0" cy="816540"/>
          </a:xfrm>
          <a:prstGeom prst="straightConnector1">
            <a:avLst/>
          </a:prstGeom>
          <a:noFill/>
          <a:ln w="57150" cap="flat" cmpd="sng">
            <a:solidFill>
              <a:srgbClr val="CC00CC"/>
            </a:solidFill>
            <a:prstDash val="solid"/>
            <a:round/>
            <a:headEnd type="none" w="med" len="med"/>
            <a:tailEnd type="triangle" w="med" len="med"/>
          </a:ln>
        </p:spPr>
      </p:cxnSp>
      <p:cxnSp>
        <p:nvCxnSpPr>
          <p:cNvPr id="3601" name="Google Shape;3601;p56"/>
          <p:cNvCxnSpPr/>
          <p:nvPr/>
        </p:nvCxnSpPr>
        <p:spPr>
          <a:xfrm>
            <a:off x="2870595" y="2916819"/>
            <a:ext cx="0" cy="816540"/>
          </a:xfrm>
          <a:prstGeom prst="straightConnector1">
            <a:avLst/>
          </a:prstGeom>
          <a:noFill/>
          <a:ln w="57150" cap="flat" cmpd="sng">
            <a:solidFill>
              <a:srgbClr val="CC00CC"/>
            </a:solidFill>
            <a:prstDash val="solid"/>
            <a:round/>
            <a:headEnd type="none" w="med" len="med"/>
            <a:tailEnd type="triangle" w="med" len="med"/>
          </a:ln>
        </p:spPr>
      </p:cxnSp>
      <p:cxnSp>
        <p:nvCxnSpPr>
          <p:cNvPr id="3602" name="Google Shape;3602;p56"/>
          <p:cNvCxnSpPr/>
          <p:nvPr/>
        </p:nvCxnSpPr>
        <p:spPr>
          <a:xfrm>
            <a:off x="3077205" y="3798884"/>
            <a:ext cx="1068388" cy="0"/>
          </a:xfrm>
          <a:prstGeom prst="straightConnector1">
            <a:avLst/>
          </a:prstGeom>
          <a:noFill/>
          <a:ln w="57150" cap="flat" cmpd="sng">
            <a:solidFill>
              <a:srgbClr val="CC00CC"/>
            </a:solidFill>
            <a:prstDash val="solid"/>
            <a:round/>
            <a:headEnd type="none" w="med" len="med"/>
            <a:tailEnd type="triangle" w="med" len="med"/>
          </a:ln>
        </p:spPr>
      </p:cxnSp>
      <p:cxnSp>
        <p:nvCxnSpPr>
          <p:cNvPr id="3603" name="Google Shape;3603;p56"/>
          <p:cNvCxnSpPr/>
          <p:nvPr/>
        </p:nvCxnSpPr>
        <p:spPr>
          <a:xfrm rot="10800000">
            <a:off x="4268833" y="2916819"/>
            <a:ext cx="0" cy="816540"/>
          </a:xfrm>
          <a:prstGeom prst="straightConnector1">
            <a:avLst/>
          </a:prstGeom>
          <a:noFill/>
          <a:ln w="57150" cap="flat" cmpd="sng">
            <a:solidFill>
              <a:srgbClr val="CC00CC"/>
            </a:solidFill>
            <a:prstDash val="solid"/>
            <a:round/>
            <a:headEnd type="none" w="med" len="med"/>
            <a:tailEnd type="triangle" w="med" len="med"/>
          </a:ln>
        </p:spPr>
      </p:cxnSp>
      <p:cxnSp>
        <p:nvCxnSpPr>
          <p:cNvPr id="3604" name="Google Shape;3604;p56"/>
          <p:cNvCxnSpPr/>
          <p:nvPr/>
        </p:nvCxnSpPr>
        <p:spPr>
          <a:xfrm>
            <a:off x="4392073" y="2916819"/>
            <a:ext cx="0" cy="816540"/>
          </a:xfrm>
          <a:prstGeom prst="straightConnector1">
            <a:avLst/>
          </a:prstGeom>
          <a:noFill/>
          <a:ln w="57150" cap="flat" cmpd="sng">
            <a:solidFill>
              <a:srgbClr val="CC00CC"/>
            </a:solidFill>
            <a:prstDash val="solid"/>
            <a:round/>
            <a:headEnd type="none" w="med" len="med"/>
            <a:tailEnd type="triangle" w="med" len="med"/>
          </a:ln>
        </p:spPr>
      </p:cxnSp>
      <p:cxnSp>
        <p:nvCxnSpPr>
          <p:cNvPr id="3605" name="Google Shape;3605;p56"/>
          <p:cNvCxnSpPr/>
          <p:nvPr/>
        </p:nvCxnSpPr>
        <p:spPr>
          <a:xfrm>
            <a:off x="4761796" y="3798884"/>
            <a:ext cx="1068388" cy="0"/>
          </a:xfrm>
          <a:prstGeom prst="straightConnector1">
            <a:avLst/>
          </a:prstGeom>
          <a:noFill/>
          <a:ln w="57150" cap="flat" cmpd="sng">
            <a:solidFill>
              <a:srgbClr val="CC00CC"/>
            </a:solidFill>
            <a:prstDash val="solid"/>
            <a:round/>
            <a:headEnd type="none" w="med" len="med"/>
            <a:tailEnd type="triangle" w="med" len="med"/>
          </a:ln>
        </p:spPr>
      </p:cxnSp>
      <p:cxnSp>
        <p:nvCxnSpPr>
          <p:cNvPr id="3606" name="Google Shape;3606;p56"/>
          <p:cNvCxnSpPr/>
          <p:nvPr/>
        </p:nvCxnSpPr>
        <p:spPr>
          <a:xfrm rot="10800000">
            <a:off x="5912646" y="2589916"/>
            <a:ext cx="0" cy="1208969"/>
          </a:xfrm>
          <a:prstGeom prst="straightConnector1">
            <a:avLst/>
          </a:prstGeom>
          <a:noFill/>
          <a:ln w="57150" cap="flat" cmpd="sng">
            <a:solidFill>
              <a:srgbClr val="CC00CC"/>
            </a:solidFill>
            <a:prstDash val="solid"/>
            <a:round/>
            <a:headEnd type="none" w="med" len="med"/>
            <a:tailEnd type="triangle" w="med" len="med"/>
          </a:ln>
        </p:spPr>
      </p:cxnSp>
      <p:sp>
        <p:nvSpPr>
          <p:cNvPr id="3607" name="Google Shape;3607;p56"/>
          <p:cNvSpPr/>
          <p:nvPr/>
        </p:nvSpPr>
        <p:spPr>
          <a:xfrm>
            <a:off x="2600553" y="1891464"/>
            <a:ext cx="142270" cy="24193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08" name="Google Shape;3608;p56"/>
          <p:cNvSpPr/>
          <p:nvPr/>
        </p:nvSpPr>
        <p:spPr>
          <a:xfrm>
            <a:off x="4167341" y="1891464"/>
            <a:ext cx="96962" cy="24121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609" name="Google Shape;3609;p56"/>
          <p:cNvCxnSpPr/>
          <p:nvPr/>
        </p:nvCxnSpPr>
        <p:spPr>
          <a:xfrm rot="-5400000">
            <a:off x="5925792" y="2011526"/>
            <a:ext cx="241938" cy="1813"/>
          </a:xfrm>
          <a:prstGeom prst="straightConnector1">
            <a:avLst/>
          </a:prstGeom>
          <a:noFill/>
          <a:ln w="28575" cap="flat" cmpd="sng">
            <a:solidFill>
              <a:srgbClr val="3399FF"/>
            </a:solidFill>
            <a:prstDash val="solid"/>
            <a:round/>
            <a:headEnd type="none" w="med" len="med"/>
            <a:tailEnd type="none" w="med" len="med"/>
          </a:ln>
        </p:spPr>
      </p:cxnSp>
      <p:cxnSp>
        <p:nvCxnSpPr>
          <p:cNvPr id="3610" name="Google Shape;3610;p56"/>
          <p:cNvCxnSpPr/>
          <p:nvPr/>
        </p:nvCxnSpPr>
        <p:spPr>
          <a:xfrm rot="-5400000">
            <a:off x="1271644" y="2011526"/>
            <a:ext cx="241938" cy="1813"/>
          </a:xfrm>
          <a:prstGeom prst="straightConnector1">
            <a:avLst/>
          </a:prstGeom>
          <a:noFill/>
          <a:ln w="28575" cap="flat" cmpd="sng">
            <a:solidFill>
              <a:srgbClr val="3399FF"/>
            </a:solidFill>
            <a:prstDash val="solid"/>
            <a:round/>
            <a:headEnd type="none" w="med" len="med"/>
            <a:tailEnd type="none" w="med" len="med"/>
          </a:ln>
        </p:spPr>
      </p:cxnSp>
      <p:cxnSp>
        <p:nvCxnSpPr>
          <p:cNvPr id="3611" name="Google Shape;3611;p56"/>
          <p:cNvCxnSpPr/>
          <p:nvPr/>
        </p:nvCxnSpPr>
        <p:spPr>
          <a:xfrm>
            <a:off x="1257593" y="2133401"/>
            <a:ext cx="1477075" cy="0"/>
          </a:xfrm>
          <a:prstGeom prst="straightConnector1">
            <a:avLst/>
          </a:prstGeom>
          <a:noFill/>
          <a:ln w="57150" cap="flat" cmpd="sng">
            <a:solidFill>
              <a:srgbClr val="3399FF"/>
            </a:solidFill>
            <a:prstDash val="solid"/>
            <a:round/>
            <a:headEnd type="none" w="med" len="med"/>
            <a:tailEnd type="none" w="med" len="med"/>
          </a:ln>
        </p:spPr>
      </p:cxnSp>
      <p:cxnSp>
        <p:nvCxnSpPr>
          <p:cNvPr id="3612" name="Google Shape;3612;p56"/>
          <p:cNvCxnSpPr/>
          <p:nvPr/>
        </p:nvCxnSpPr>
        <p:spPr>
          <a:xfrm>
            <a:off x="4570591" y="2133401"/>
            <a:ext cx="1656499" cy="0"/>
          </a:xfrm>
          <a:prstGeom prst="straightConnector1">
            <a:avLst/>
          </a:prstGeom>
          <a:noFill/>
          <a:ln w="57150" cap="flat" cmpd="sng">
            <a:solidFill>
              <a:srgbClr val="3399FF"/>
            </a:solidFill>
            <a:prstDash val="solid"/>
            <a:round/>
            <a:headEnd type="none" w="med" len="med"/>
            <a:tailEnd type="none" w="med" len="med"/>
          </a:ln>
        </p:spPr>
      </p:cxnSp>
      <p:sp>
        <p:nvSpPr>
          <p:cNvPr id="3613" name="Google Shape;3613;p56"/>
          <p:cNvSpPr txBox="1"/>
          <p:nvPr/>
        </p:nvSpPr>
        <p:spPr>
          <a:xfrm>
            <a:off x="1178585" y="1344282"/>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614" name="Google Shape;3614;p56"/>
          <p:cNvSpPr txBox="1"/>
          <p:nvPr/>
        </p:nvSpPr>
        <p:spPr>
          <a:xfrm>
            <a:off x="5751771" y="1344282"/>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cxnSp>
        <p:nvCxnSpPr>
          <p:cNvPr id="3615" name="Google Shape;3615;p56"/>
          <p:cNvCxnSpPr/>
          <p:nvPr/>
        </p:nvCxnSpPr>
        <p:spPr>
          <a:xfrm>
            <a:off x="3003803" y="2133401"/>
            <a:ext cx="1297652" cy="0"/>
          </a:xfrm>
          <a:prstGeom prst="straightConnector1">
            <a:avLst/>
          </a:prstGeom>
          <a:noFill/>
          <a:ln w="57150" cap="flat" cmpd="sng">
            <a:solidFill>
              <a:srgbClr val="3399FF"/>
            </a:solidFill>
            <a:prstDash val="solid"/>
            <a:round/>
            <a:headEnd type="none" w="med" len="med"/>
            <a:tailEnd type="none" w="med" len="med"/>
          </a:ln>
        </p:spPr>
      </p:cxnSp>
      <p:sp>
        <p:nvSpPr>
          <p:cNvPr id="3616" name="Google Shape;3616;p56"/>
          <p:cNvSpPr/>
          <p:nvPr/>
        </p:nvSpPr>
        <p:spPr>
          <a:xfrm flipH="1">
            <a:off x="4570591" y="1891464"/>
            <a:ext cx="134115" cy="24193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17" name="Google Shape;3617;p56"/>
          <p:cNvSpPr/>
          <p:nvPr/>
        </p:nvSpPr>
        <p:spPr>
          <a:xfrm flipH="1">
            <a:off x="3040050" y="1891464"/>
            <a:ext cx="97868" cy="24265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18" name="Google Shape;3618;p56"/>
          <p:cNvSpPr txBox="1"/>
          <p:nvPr/>
        </p:nvSpPr>
        <p:spPr>
          <a:xfrm>
            <a:off x="2605969" y="1592020"/>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路由器</a:t>
            </a:r>
            <a:r>
              <a:rPr lang="en-US" sz="917" b="1" dirty="0">
                <a:solidFill>
                  <a:schemeClr val="dk1"/>
                </a:solidFill>
                <a:latin typeface="Microsoft Yahei"/>
                <a:ea typeface="Microsoft Yahei"/>
                <a:cs typeface="Microsoft Yahei"/>
                <a:sym typeface="Microsoft Yahei"/>
              </a:rPr>
              <a:t> R</a:t>
            </a:r>
            <a:r>
              <a:rPr lang="en-US" sz="91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3619" name="Google Shape;3619;p56"/>
          <p:cNvPicPr preferRelativeResize="0"/>
          <p:nvPr/>
        </p:nvPicPr>
        <p:blipFill rotWithShape="1">
          <a:blip r:embed="rId3">
            <a:alphaModFix/>
          </a:blip>
          <a:srcRect/>
          <a:stretch/>
        </p:blipFill>
        <p:spPr>
          <a:xfrm>
            <a:off x="4211744" y="1776256"/>
            <a:ext cx="440404" cy="197294"/>
          </a:xfrm>
          <a:prstGeom prst="rect">
            <a:avLst/>
          </a:prstGeom>
          <a:noFill/>
          <a:ln>
            <a:noFill/>
          </a:ln>
        </p:spPr>
      </p:pic>
      <p:pic>
        <p:nvPicPr>
          <p:cNvPr id="3620" name="Google Shape;3620;p56"/>
          <p:cNvPicPr preferRelativeResize="0"/>
          <p:nvPr/>
        </p:nvPicPr>
        <p:blipFill rotWithShape="1">
          <a:blip r:embed="rId4">
            <a:alphaModFix/>
          </a:blip>
          <a:srcRect/>
          <a:stretch/>
        </p:blipFill>
        <p:spPr>
          <a:xfrm>
            <a:off x="2653112" y="1766175"/>
            <a:ext cx="439498" cy="197294"/>
          </a:xfrm>
          <a:prstGeom prst="rect">
            <a:avLst/>
          </a:prstGeom>
          <a:noFill/>
          <a:ln>
            <a:noFill/>
          </a:ln>
        </p:spPr>
      </p:pic>
      <p:sp>
        <p:nvSpPr>
          <p:cNvPr id="3621" name="Google Shape;3621;p56"/>
          <p:cNvSpPr/>
          <p:nvPr/>
        </p:nvSpPr>
        <p:spPr>
          <a:xfrm rot="10800000" flipH="1">
            <a:off x="1695891" y="1577970"/>
            <a:ext cx="904663" cy="157962"/>
          </a:xfrm>
          <a:prstGeom prst="wedgeRoundRectCallout">
            <a:avLst>
              <a:gd name="adj1" fmla="val -53217"/>
              <a:gd name="adj2" fmla="val -195611"/>
              <a:gd name="adj3" fmla="val 16667"/>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622" name="Google Shape;3622;p56"/>
          <p:cNvSpPr txBox="1"/>
          <p:nvPr/>
        </p:nvSpPr>
        <p:spPr>
          <a:xfrm flipH="1">
            <a:off x="1562068" y="1585660"/>
            <a:ext cx="1030757" cy="18649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HA </a:t>
            </a:r>
            <a:r>
              <a:rPr lang="en-US" sz="917" b="1" dirty="0" err="1">
                <a:solidFill>
                  <a:schemeClr val="dk1"/>
                </a:solidFill>
                <a:latin typeface="Microsoft Yahei"/>
                <a:ea typeface="Microsoft Yahei"/>
                <a:cs typeface="Microsoft Yahei"/>
                <a:sym typeface="Microsoft Yahei"/>
              </a:rPr>
              <a:t>为硬件地址</a:t>
            </a:r>
            <a:endParaRPr dirty="0">
              <a:latin typeface="Microsoft YaHei" panose="020B0503020204020204" pitchFamily="34" charset="-122"/>
              <a:ea typeface="Microsoft YaHei" panose="020B0503020204020204" pitchFamily="34" charset="-122"/>
            </a:endParaRPr>
          </a:p>
        </p:txBody>
      </p:sp>
      <p:sp>
        <p:nvSpPr>
          <p:cNvPr id="3623" name="Google Shape;3623;p56"/>
          <p:cNvSpPr txBox="1"/>
          <p:nvPr/>
        </p:nvSpPr>
        <p:spPr>
          <a:xfrm>
            <a:off x="4136510" y="1594899"/>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路由器</a:t>
            </a:r>
            <a:r>
              <a:rPr lang="en-US" sz="917" b="1" dirty="0">
                <a:solidFill>
                  <a:schemeClr val="dk1"/>
                </a:solidFill>
                <a:latin typeface="Microsoft Yahei"/>
                <a:ea typeface="Microsoft Yahei"/>
                <a:cs typeface="Microsoft Yahei"/>
                <a:sym typeface="Microsoft Yahei"/>
              </a:rPr>
              <a:t> 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624" name="Google Shape;3624;p56"/>
          <p:cNvSpPr txBox="1"/>
          <p:nvPr/>
        </p:nvSpPr>
        <p:spPr>
          <a:xfrm>
            <a:off x="1782611"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625" name="Google Shape;3625;p56"/>
          <p:cNvSpPr txBox="1"/>
          <p:nvPr/>
        </p:nvSpPr>
        <p:spPr>
          <a:xfrm>
            <a:off x="3394708"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626" name="Google Shape;3626;p56"/>
          <p:cNvSpPr txBox="1"/>
          <p:nvPr/>
        </p:nvSpPr>
        <p:spPr>
          <a:xfrm>
            <a:off x="5114639"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627" name="Google Shape;3627;p56"/>
          <p:cNvSpPr txBox="1"/>
          <p:nvPr/>
        </p:nvSpPr>
        <p:spPr>
          <a:xfrm>
            <a:off x="1358223" y="1900105"/>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1</a:t>
            </a:r>
            <a:endParaRPr sz="917" b="1">
              <a:solidFill>
                <a:srgbClr val="0000CC"/>
              </a:solidFill>
              <a:latin typeface="Microsoft Yahei"/>
              <a:ea typeface="Microsoft Yahei"/>
              <a:cs typeface="Microsoft Yahei"/>
              <a:sym typeface="Microsoft Yahei"/>
            </a:endParaRPr>
          </a:p>
        </p:txBody>
      </p:sp>
      <p:sp>
        <p:nvSpPr>
          <p:cNvPr id="3628" name="Google Shape;3628;p56"/>
          <p:cNvSpPr txBox="1"/>
          <p:nvPr/>
        </p:nvSpPr>
        <p:spPr>
          <a:xfrm>
            <a:off x="3808538"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629" name="Google Shape;3629;p56"/>
          <p:cNvSpPr txBox="1"/>
          <p:nvPr/>
        </p:nvSpPr>
        <p:spPr>
          <a:xfrm>
            <a:off x="3085404"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630" name="Google Shape;3630;p56"/>
          <p:cNvSpPr txBox="1"/>
          <p:nvPr/>
        </p:nvSpPr>
        <p:spPr>
          <a:xfrm>
            <a:off x="2241750"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sp>
        <p:nvSpPr>
          <p:cNvPr id="3631" name="Google Shape;3631;p56"/>
          <p:cNvSpPr txBox="1"/>
          <p:nvPr/>
        </p:nvSpPr>
        <p:spPr>
          <a:xfrm>
            <a:off x="4652192"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632" name="Google Shape;3632;p56"/>
          <p:cNvSpPr txBox="1"/>
          <p:nvPr/>
        </p:nvSpPr>
        <p:spPr>
          <a:xfrm>
            <a:off x="5677083"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2</a:t>
            </a:r>
            <a:endParaRPr sz="917" b="1">
              <a:solidFill>
                <a:srgbClr val="0000CC"/>
              </a:solidFill>
              <a:latin typeface="Microsoft Yahei"/>
              <a:ea typeface="Microsoft Yahei"/>
              <a:cs typeface="Microsoft Yahei"/>
              <a:sym typeface="Microsoft Yahei"/>
            </a:endParaRPr>
          </a:p>
        </p:txBody>
      </p:sp>
      <p:pic>
        <p:nvPicPr>
          <p:cNvPr id="3633" name="Google Shape;3633;p56" descr="jisuanji"/>
          <p:cNvPicPr preferRelativeResize="0"/>
          <p:nvPr/>
        </p:nvPicPr>
        <p:blipFill rotWithShape="1">
          <a:blip r:embed="rId5">
            <a:alphaModFix/>
          </a:blip>
          <a:srcRect/>
          <a:stretch/>
        </p:blipFill>
        <p:spPr>
          <a:xfrm>
            <a:off x="1203553" y="1544552"/>
            <a:ext cx="394024" cy="394024"/>
          </a:xfrm>
          <a:prstGeom prst="rect">
            <a:avLst/>
          </a:prstGeom>
          <a:noFill/>
          <a:ln>
            <a:noFill/>
          </a:ln>
        </p:spPr>
      </p:pic>
      <p:sp>
        <p:nvSpPr>
          <p:cNvPr id="3634" name="Google Shape;3634;p56"/>
          <p:cNvSpPr txBox="1"/>
          <p:nvPr/>
        </p:nvSpPr>
        <p:spPr>
          <a:xfrm>
            <a:off x="1254600" y="1591128"/>
            <a:ext cx="36580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lt1"/>
                </a:solidFill>
                <a:latin typeface="Microsoft Yahei"/>
                <a:ea typeface="Microsoft Yahei"/>
                <a:cs typeface="Microsoft Yahei"/>
                <a:sym typeface="Microsoft Yahei"/>
              </a:rPr>
              <a:t>IP</a:t>
            </a:r>
            <a:r>
              <a:rPr lang="en-US" sz="1000" b="1" baseline="-25000">
                <a:solidFill>
                  <a:schemeClr val="lt1"/>
                </a:solidFill>
                <a:latin typeface="Microsoft Yahei"/>
                <a:ea typeface="Microsoft Yahei"/>
                <a:cs typeface="Microsoft Yahei"/>
                <a:sym typeface="Microsoft Yahei"/>
              </a:rPr>
              <a:t>1</a:t>
            </a:r>
            <a:endParaRPr sz="1000" b="1">
              <a:solidFill>
                <a:schemeClr val="lt1"/>
              </a:solidFill>
              <a:latin typeface="Microsoft Yahei"/>
              <a:ea typeface="Microsoft Yahei"/>
              <a:cs typeface="Microsoft Yahei"/>
              <a:sym typeface="Microsoft Yahei"/>
            </a:endParaRPr>
          </a:p>
        </p:txBody>
      </p:sp>
      <p:pic>
        <p:nvPicPr>
          <p:cNvPr id="3635" name="Google Shape;3635;p56" descr="jisuanji"/>
          <p:cNvPicPr preferRelativeResize="0"/>
          <p:nvPr/>
        </p:nvPicPr>
        <p:blipFill rotWithShape="1">
          <a:blip r:embed="rId5">
            <a:alphaModFix/>
          </a:blip>
          <a:srcRect/>
          <a:stretch/>
        </p:blipFill>
        <p:spPr>
          <a:xfrm>
            <a:off x="5850227" y="1544552"/>
            <a:ext cx="394024" cy="394024"/>
          </a:xfrm>
          <a:prstGeom prst="rect">
            <a:avLst/>
          </a:prstGeom>
          <a:noFill/>
          <a:ln>
            <a:noFill/>
          </a:ln>
        </p:spPr>
      </p:pic>
      <p:sp>
        <p:nvSpPr>
          <p:cNvPr id="3636" name="Google Shape;3636;p56"/>
          <p:cNvSpPr txBox="1"/>
          <p:nvPr/>
        </p:nvSpPr>
        <p:spPr>
          <a:xfrm>
            <a:off x="5885716" y="1590023"/>
            <a:ext cx="36580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lt1"/>
                </a:solidFill>
                <a:latin typeface="Microsoft Yahei"/>
                <a:ea typeface="Microsoft Yahei"/>
                <a:cs typeface="Microsoft Yahei"/>
                <a:sym typeface="Microsoft Yahei"/>
              </a:rPr>
              <a:t>IP</a:t>
            </a:r>
            <a:r>
              <a:rPr lang="en-US" sz="1000" b="1" baseline="-25000">
                <a:solidFill>
                  <a:schemeClr val="lt1"/>
                </a:solidFill>
                <a:latin typeface="Microsoft Yahei"/>
                <a:ea typeface="Microsoft Yahei"/>
                <a:cs typeface="Microsoft Yahei"/>
                <a:sym typeface="Microsoft Yahei"/>
              </a:rPr>
              <a:t>2</a:t>
            </a:r>
            <a:endParaRPr sz="1000" b="1">
              <a:solidFill>
                <a:schemeClr val="lt1"/>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98"/>
                                        </p:tgtEl>
                                        <p:attrNameLst>
                                          <p:attrName>style.visibility</p:attrName>
                                        </p:attrNameLst>
                                      </p:cBhvr>
                                      <p:to>
                                        <p:strVal val="visible"/>
                                      </p:to>
                                    </p:set>
                                    <p:animEffect transition="in" filter="fade">
                                      <p:cBhvr>
                                        <p:cTn id="7" dur="1000"/>
                                        <p:tgtEl>
                                          <p:spTgt spid="359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99"/>
                                        </p:tgtEl>
                                        <p:attrNameLst>
                                          <p:attrName>style.visibility</p:attrName>
                                        </p:attrNameLst>
                                      </p:cBhvr>
                                      <p:to>
                                        <p:strVal val="visible"/>
                                      </p:to>
                                    </p:set>
                                    <p:animEffect transition="in" filter="fade">
                                      <p:cBhvr>
                                        <p:cTn id="11" dur="1000"/>
                                        <p:tgtEl>
                                          <p:spTgt spid="359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600"/>
                                        </p:tgtEl>
                                        <p:attrNameLst>
                                          <p:attrName>style.visibility</p:attrName>
                                        </p:attrNameLst>
                                      </p:cBhvr>
                                      <p:to>
                                        <p:strVal val="visible"/>
                                      </p:to>
                                    </p:set>
                                    <p:animEffect transition="in" filter="fade">
                                      <p:cBhvr>
                                        <p:cTn id="15" dur="1000"/>
                                        <p:tgtEl>
                                          <p:spTgt spid="360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601"/>
                                        </p:tgtEl>
                                        <p:attrNameLst>
                                          <p:attrName>style.visibility</p:attrName>
                                        </p:attrNameLst>
                                      </p:cBhvr>
                                      <p:to>
                                        <p:strVal val="visible"/>
                                      </p:to>
                                    </p:set>
                                    <p:animEffect transition="in" filter="fade">
                                      <p:cBhvr>
                                        <p:cTn id="19" dur="1000"/>
                                        <p:tgtEl>
                                          <p:spTgt spid="3601"/>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602"/>
                                        </p:tgtEl>
                                        <p:attrNameLst>
                                          <p:attrName>style.visibility</p:attrName>
                                        </p:attrNameLst>
                                      </p:cBhvr>
                                      <p:to>
                                        <p:strVal val="visible"/>
                                      </p:to>
                                    </p:set>
                                    <p:animEffect transition="in" filter="fade">
                                      <p:cBhvr>
                                        <p:cTn id="23" dur="1000"/>
                                        <p:tgtEl>
                                          <p:spTgt spid="3602"/>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603"/>
                                        </p:tgtEl>
                                        <p:attrNameLst>
                                          <p:attrName>style.visibility</p:attrName>
                                        </p:attrNameLst>
                                      </p:cBhvr>
                                      <p:to>
                                        <p:strVal val="visible"/>
                                      </p:to>
                                    </p:set>
                                    <p:animEffect transition="in" filter="fade">
                                      <p:cBhvr>
                                        <p:cTn id="27" dur="1000"/>
                                        <p:tgtEl>
                                          <p:spTgt spid="360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604"/>
                                        </p:tgtEl>
                                        <p:attrNameLst>
                                          <p:attrName>style.visibility</p:attrName>
                                        </p:attrNameLst>
                                      </p:cBhvr>
                                      <p:to>
                                        <p:strVal val="visible"/>
                                      </p:to>
                                    </p:set>
                                    <p:animEffect transition="in" filter="fade">
                                      <p:cBhvr>
                                        <p:cTn id="31" dur="1000"/>
                                        <p:tgtEl>
                                          <p:spTgt spid="3604"/>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3605"/>
                                        </p:tgtEl>
                                        <p:attrNameLst>
                                          <p:attrName>style.visibility</p:attrName>
                                        </p:attrNameLst>
                                      </p:cBhvr>
                                      <p:to>
                                        <p:strVal val="visible"/>
                                      </p:to>
                                    </p:set>
                                    <p:animEffect transition="in" filter="fade">
                                      <p:cBhvr>
                                        <p:cTn id="35" dur="1000"/>
                                        <p:tgtEl>
                                          <p:spTgt spid="3605"/>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3606"/>
                                        </p:tgtEl>
                                        <p:attrNameLst>
                                          <p:attrName>style.visibility</p:attrName>
                                        </p:attrNameLst>
                                      </p:cBhvr>
                                      <p:to>
                                        <p:strVal val="visible"/>
                                      </p:to>
                                    </p:set>
                                    <p:animEffect transition="in" filter="fade">
                                      <p:cBhvr>
                                        <p:cTn id="39" dur="1000"/>
                                        <p:tgtEl>
                                          <p:spTgt spid="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3"/>
          <p:cNvPicPr preferRelativeResize="0"/>
          <p:nvPr/>
        </p:nvPicPr>
        <p:blipFill rotWithShape="1">
          <a:blip r:embed="rId3">
            <a:alphaModFix/>
          </a:blip>
          <a:srcRect/>
          <a:stretch/>
        </p:blipFill>
        <p:spPr>
          <a:xfrm>
            <a:off x="0" y="714375"/>
            <a:ext cx="7620000" cy="4286250"/>
          </a:xfrm>
          <a:prstGeom prst="rect">
            <a:avLst/>
          </a:prstGeom>
          <a:noFill/>
          <a:ln>
            <a:noFill/>
          </a:ln>
        </p:spPr>
      </p:pic>
      <p:sp>
        <p:nvSpPr>
          <p:cNvPr id="91" name="Google Shape;91;p3"/>
          <p:cNvSpPr/>
          <p:nvPr/>
        </p:nvSpPr>
        <p:spPr>
          <a:xfrm>
            <a:off x="3261174" y="2563727"/>
            <a:ext cx="3868368" cy="7975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83" b="1">
                <a:solidFill>
                  <a:schemeClr val="lt1"/>
                </a:solidFill>
                <a:latin typeface="Microsoft Yahei"/>
                <a:ea typeface="Microsoft Yahei"/>
                <a:cs typeface="Microsoft Yahei"/>
                <a:sym typeface="Microsoft Yahei"/>
              </a:rPr>
              <a:t>网</a:t>
            </a:r>
            <a:r>
              <a:rPr lang="en-US" sz="2000" b="1">
                <a:solidFill>
                  <a:schemeClr val="lt1"/>
                </a:solidFill>
                <a:latin typeface="Microsoft Yahei"/>
                <a:ea typeface="Microsoft Yahei"/>
                <a:cs typeface="Microsoft Yahei"/>
                <a:sym typeface="Microsoft Yahei"/>
              </a:rPr>
              <a:t> </a:t>
            </a:r>
            <a:r>
              <a:rPr lang="en-US" sz="4583" b="1">
                <a:solidFill>
                  <a:schemeClr val="lt1"/>
                </a:solidFill>
                <a:latin typeface="Microsoft Yahei"/>
                <a:ea typeface="Microsoft Yahei"/>
                <a:cs typeface="Microsoft Yahei"/>
                <a:sym typeface="Microsoft Yahei"/>
              </a:rPr>
              <a:t>络</a:t>
            </a:r>
            <a:r>
              <a:rPr lang="en-US" sz="2000" b="1">
                <a:solidFill>
                  <a:schemeClr val="lt1"/>
                </a:solidFill>
                <a:latin typeface="Microsoft Yahei"/>
                <a:ea typeface="Microsoft Yahei"/>
                <a:cs typeface="Microsoft Yahei"/>
                <a:sym typeface="Microsoft Yahei"/>
              </a:rPr>
              <a:t> </a:t>
            </a:r>
            <a:r>
              <a:rPr lang="en-US" sz="4583" b="1">
                <a:solidFill>
                  <a:schemeClr val="lt1"/>
                </a:solidFill>
                <a:latin typeface="Microsoft Yahei"/>
                <a:ea typeface="Microsoft Yahei"/>
                <a:cs typeface="Microsoft Yahei"/>
                <a:sym typeface="Microsoft Yahei"/>
              </a:rPr>
              <a:t>层（一）</a:t>
            </a:r>
            <a:endParaRPr sz="4583" b="1">
              <a:solidFill>
                <a:schemeClr val="lt1"/>
              </a:solidFill>
              <a:latin typeface="Microsoft Yahei"/>
              <a:ea typeface="Microsoft Yahei"/>
              <a:cs typeface="Microsoft Yahei"/>
              <a:sym typeface="Microsoft Yahei"/>
            </a:endParaRPr>
          </a:p>
        </p:txBody>
      </p:sp>
      <p:sp>
        <p:nvSpPr>
          <p:cNvPr id="92" name="Google Shape;92;p3"/>
          <p:cNvSpPr/>
          <p:nvPr/>
        </p:nvSpPr>
        <p:spPr>
          <a:xfrm>
            <a:off x="4621320" y="2161545"/>
            <a:ext cx="1148071" cy="4513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333" b="1" dirty="0" err="1">
                <a:solidFill>
                  <a:schemeClr val="lt1"/>
                </a:solidFill>
                <a:latin typeface="Microsoft Yahei"/>
                <a:ea typeface="Microsoft Yahei"/>
                <a:cs typeface="Microsoft Yahei"/>
                <a:sym typeface="Microsoft Yahei"/>
              </a:rPr>
              <a:t>第</a:t>
            </a:r>
            <a:r>
              <a:rPr lang="en-US" sz="2333" b="1" dirty="0">
                <a:solidFill>
                  <a:schemeClr val="lt1"/>
                </a:solidFill>
                <a:latin typeface="Microsoft Yahei"/>
                <a:ea typeface="Microsoft Yahei"/>
                <a:cs typeface="Microsoft Yahei"/>
                <a:sym typeface="Microsoft Yahei"/>
              </a:rPr>
              <a:t> 4 </a:t>
            </a:r>
            <a:r>
              <a:rPr lang="en-US" sz="2333" b="1" dirty="0" err="1">
                <a:solidFill>
                  <a:schemeClr val="lt1"/>
                </a:solidFill>
                <a:latin typeface="Microsoft Yahei"/>
                <a:ea typeface="Microsoft Yahei"/>
                <a:cs typeface="Microsoft Yahei"/>
                <a:sym typeface="Microsoft Yahei"/>
              </a:rPr>
              <a:t>章</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40"/>
        <p:cNvGrpSpPr/>
        <p:nvPr/>
      </p:nvGrpSpPr>
      <p:grpSpPr>
        <a:xfrm>
          <a:off x="0" y="0"/>
          <a:ext cx="0" cy="0"/>
          <a:chOff x="0" y="0"/>
          <a:chExt cx="0" cy="0"/>
        </a:xfrm>
      </p:grpSpPr>
      <p:sp>
        <p:nvSpPr>
          <p:cNvPr id="3641" name="Google Shape;3641;p57"/>
          <p:cNvSpPr/>
          <p:nvPr/>
        </p:nvSpPr>
        <p:spPr>
          <a:xfrm>
            <a:off x="454287" y="1231853"/>
            <a:ext cx="6711427" cy="311726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3642" name="Google Shape;3642;p57"/>
          <p:cNvGrpSpPr/>
          <p:nvPr/>
        </p:nvGrpSpPr>
        <p:grpSpPr>
          <a:xfrm>
            <a:off x="1145226" y="2214489"/>
            <a:ext cx="5206918" cy="2038571"/>
            <a:chOff x="39556" y="1952011"/>
            <a:chExt cx="9881923" cy="4494434"/>
          </a:xfrm>
        </p:grpSpPr>
        <p:sp>
          <p:nvSpPr>
            <p:cNvPr id="3643" name="Google Shape;3643;p57"/>
            <p:cNvSpPr/>
            <p:nvPr/>
          </p:nvSpPr>
          <p:spPr>
            <a:xfrm>
              <a:off x="2559050" y="5160963"/>
              <a:ext cx="428229"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44" name="Google Shape;3644;p57"/>
            <p:cNvSpPr/>
            <p:nvPr/>
          </p:nvSpPr>
          <p:spPr>
            <a:xfrm>
              <a:off x="5364031" y="5159375"/>
              <a:ext cx="428228"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645" name="Google Shape;3645;p57"/>
            <p:cNvCxnSpPr/>
            <p:nvPr/>
          </p:nvCxnSpPr>
          <p:spPr>
            <a:xfrm rot="-5400000">
              <a:off x="8812081" y="5171943"/>
              <a:ext cx="533400" cy="3440"/>
            </a:xfrm>
            <a:prstGeom prst="straightConnector1">
              <a:avLst/>
            </a:prstGeom>
            <a:noFill/>
            <a:ln w="28575" cap="flat" cmpd="sng">
              <a:solidFill>
                <a:srgbClr val="333399"/>
              </a:solidFill>
              <a:prstDash val="solid"/>
              <a:round/>
              <a:headEnd type="none" w="med" len="med"/>
              <a:tailEnd type="none" w="med" len="med"/>
            </a:ln>
          </p:spPr>
        </p:cxnSp>
        <p:cxnSp>
          <p:nvCxnSpPr>
            <p:cNvPr id="3646" name="Google Shape;3646;p57"/>
            <p:cNvCxnSpPr/>
            <p:nvPr/>
          </p:nvCxnSpPr>
          <p:spPr>
            <a:xfrm rot="-5400000">
              <a:off x="230320" y="5171943"/>
              <a:ext cx="533400" cy="3440"/>
            </a:xfrm>
            <a:prstGeom prst="straightConnector1">
              <a:avLst/>
            </a:prstGeom>
            <a:noFill/>
            <a:ln w="28575" cap="flat" cmpd="sng">
              <a:solidFill>
                <a:srgbClr val="333399"/>
              </a:solidFill>
              <a:prstDash val="solid"/>
              <a:round/>
              <a:headEnd type="none" w="med" len="med"/>
              <a:tailEnd type="none" w="med" len="med"/>
            </a:ln>
          </p:spPr>
        </p:cxnSp>
        <p:sp>
          <p:nvSpPr>
            <p:cNvPr id="3647" name="Google Shape;3647;p57"/>
            <p:cNvSpPr/>
            <p:nvPr/>
          </p:nvSpPr>
          <p:spPr>
            <a:xfrm>
              <a:off x="247650" y="3306763"/>
              <a:ext cx="742950" cy="1905000"/>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48" name="Google Shape;3648;p57"/>
            <p:cNvSpPr/>
            <p:nvPr/>
          </p:nvSpPr>
          <p:spPr>
            <a:xfrm>
              <a:off x="2889250" y="3382963"/>
              <a:ext cx="742950" cy="19050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49" name="Google Shape;3649;p57"/>
            <p:cNvSpPr/>
            <p:nvPr/>
          </p:nvSpPr>
          <p:spPr>
            <a:xfrm>
              <a:off x="8832850" y="3306763"/>
              <a:ext cx="742950" cy="1905000"/>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50" name="Google Shape;3650;p57"/>
            <p:cNvSpPr/>
            <p:nvPr/>
          </p:nvSpPr>
          <p:spPr>
            <a:xfrm>
              <a:off x="5776781" y="3611563"/>
              <a:ext cx="742950" cy="16764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3651" name="Google Shape;3651;p57"/>
            <p:cNvGrpSpPr/>
            <p:nvPr/>
          </p:nvGrpSpPr>
          <p:grpSpPr>
            <a:xfrm>
              <a:off x="39556" y="2420938"/>
              <a:ext cx="9881923" cy="2438400"/>
              <a:chOff x="96" y="1056"/>
              <a:chExt cx="5472" cy="1536"/>
            </a:xfrm>
          </p:grpSpPr>
          <p:sp>
            <p:nvSpPr>
              <p:cNvPr id="3652" name="Google Shape;3652;p57"/>
              <p:cNvSpPr/>
              <p:nvPr/>
            </p:nvSpPr>
            <p:spPr>
              <a:xfrm>
                <a:off x="3662" y="1674"/>
                <a:ext cx="1906" cy="756"/>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53" name="Google Shape;3653;p57"/>
              <p:cNvSpPr/>
              <p:nvPr/>
            </p:nvSpPr>
            <p:spPr>
              <a:xfrm>
                <a:off x="96" y="1430"/>
                <a:ext cx="1870" cy="760"/>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54" name="Google Shape;3654;p57"/>
              <p:cNvSpPr/>
              <p:nvPr/>
            </p:nvSpPr>
            <p:spPr>
              <a:xfrm>
                <a:off x="3365" y="1163"/>
                <a:ext cx="1903"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55" name="Google Shape;3655;p57"/>
              <p:cNvSpPr/>
              <p:nvPr/>
            </p:nvSpPr>
            <p:spPr>
              <a:xfrm>
                <a:off x="2365" y="1821"/>
                <a:ext cx="1900" cy="77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56" name="Google Shape;3656;p57"/>
              <p:cNvSpPr/>
              <p:nvPr/>
            </p:nvSpPr>
            <p:spPr>
              <a:xfrm>
                <a:off x="729" y="1752"/>
                <a:ext cx="1900"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57" name="Google Shape;3657;p57"/>
              <p:cNvSpPr/>
              <p:nvPr/>
            </p:nvSpPr>
            <p:spPr>
              <a:xfrm>
                <a:off x="2197" y="1056"/>
                <a:ext cx="1870" cy="758"/>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58" name="Google Shape;3658;p57"/>
              <p:cNvSpPr/>
              <p:nvPr/>
            </p:nvSpPr>
            <p:spPr>
              <a:xfrm>
                <a:off x="996" y="1056"/>
                <a:ext cx="1867"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59" name="Google Shape;3659;p57"/>
              <p:cNvSpPr/>
              <p:nvPr/>
            </p:nvSpPr>
            <p:spPr>
              <a:xfrm>
                <a:off x="597" y="1226"/>
                <a:ext cx="4536" cy="106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cxnSp>
          <p:nvCxnSpPr>
            <p:cNvPr id="3660" name="Google Shape;3660;p57"/>
            <p:cNvCxnSpPr/>
            <p:nvPr/>
          </p:nvCxnSpPr>
          <p:spPr>
            <a:xfrm>
              <a:off x="165100" y="5440363"/>
              <a:ext cx="2806700" cy="0"/>
            </a:xfrm>
            <a:prstGeom prst="straightConnector1">
              <a:avLst/>
            </a:prstGeom>
            <a:noFill/>
            <a:ln w="57150" cap="flat" cmpd="sng">
              <a:solidFill>
                <a:srgbClr val="3399FF"/>
              </a:solidFill>
              <a:prstDash val="solid"/>
              <a:round/>
              <a:headEnd type="none" w="med" len="med"/>
              <a:tailEnd type="none" w="med" len="med"/>
            </a:ln>
          </p:spPr>
        </p:cxnSp>
        <p:grpSp>
          <p:nvGrpSpPr>
            <p:cNvPr id="3661" name="Google Shape;3661;p57"/>
            <p:cNvGrpSpPr/>
            <p:nvPr/>
          </p:nvGrpSpPr>
          <p:grpSpPr>
            <a:xfrm>
              <a:off x="247650" y="2420938"/>
              <a:ext cx="742950" cy="1447800"/>
              <a:chOff x="672" y="528"/>
              <a:chExt cx="432" cy="912"/>
            </a:xfrm>
          </p:grpSpPr>
          <p:sp>
            <p:nvSpPr>
              <p:cNvPr id="3662" name="Google Shape;3662;p57"/>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63" name="Google Shape;3663;p57"/>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64" name="Google Shape;3664;p57"/>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665" name="Google Shape;3665;p57"/>
            <p:cNvSpPr txBox="1"/>
            <p:nvPr/>
          </p:nvSpPr>
          <p:spPr>
            <a:xfrm>
              <a:off x="287206" y="3430587"/>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666" name="Google Shape;3666;p57"/>
            <p:cNvSpPr txBox="1"/>
            <p:nvPr/>
          </p:nvSpPr>
          <p:spPr>
            <a:xfrm>
              <a:off x="233892" y="4783282"/>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667" name="Google Shape;3667;p57"/>
            <p:cNvSpPr txBox="1"/>
            <p:nvPr/>
          </p:nvSpPr>
          <p:spPr>
            <a:xfrm>
              <a:off x="5154859" y="474518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668" name="Google Shape;3668;p57"/>
            <p:cNvSpPr txBox="1"/>
            <p:nvPr/>
          </p:nvSpPr>
          <p:spPr>
            <a:xfrm>
              <a:off x="3533096" y="473883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669" name="Google Shape;3669;p57"/>
            <p:cNvSpPr txBox="1"/>
            <p:nvPr/>
          </p:nvSpPr>
          <p:spPr>
            <a:xfrm>
              <a:off x="2239811" y="473883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670" name="Google Shape;3670;p57"/>
            <p:cNvCxnSpPr/>
            <p:nvPr/>
          </p:nvCxnSpPr>
          <p:spPr>
            <a:xfrm>
              <a:off x="908050" y="3611563"/>
              <a:ext cx="2063750" cy="0"/>
            </a:xfrm>
            <a:prstGeom prst="straightConnector1">
              <a:avLst/>
            </a:prstGeom>
            <a:noFill/>
            <a:ln w="28575" cap="flat" cmpd="sng">
              <a:solidFill>
                <a:srgbClr val="3399FF"/>
              </a:solidFill>
              <a:prstDash val="dash"/>
              <a:round/>
              <a:headEnd type="none" w="med" len="med"/>
              <a:tailEnd type="none" w="med" len="med"/>
            </a:ln>
          </p:spPr>
        </p:cxnSp>
        <p:cxnSp>
          <p:nvCxnSpPr>
            <p:cNvPr id="3671" name="Google Shape;3671;p57"/>
            <p:cNvCxnSpPr/>
            <p:nvPr/>
          </p:nvCxnSpPr>
          <p:spPr>
            <a:xfrm>
              <a:off x="6438900" y="5440363"/>
              <a:ext cx="3219450" cy="0"/>
            </a:xfrm>
            <a:prstGeom prst="straightConnector1">
              <a:avLst/>
            </a:prstGeom>
            <a:noFill/>
            <a:ln w="57150" cap="flat" cmpd="sng">
              <a:solidFill>
                <a:srgbClr val="3399FF"/>
              </a:solidFill>
              <a:prstDash val="solid"/>
              <a:round/>
              <a:headEnd type="none" w="med" len="med"/>
              <a:tailEnd type="none" w="med" len="med"/>
            </a:ln>
          </p:spPr>
        </p:cxnSp>
        <p:sp>
          <p:nvSpPr>
            <p:cNvPr id="3672" name="Google Shape;3672;p57"/>
            <p:cNvSpPr txBox="1"/>
            <p:nvPr/>
          </p:nvSpPr>
          <p:spPr>
            <a:xfrm>
              <a:off x="6436104" y="4732484"/>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673" name="Google Shape;3673;p57"/>
            <p:cNvSpPr txBox="1"/>
            <p:nvPr/>
          </p:nvSpPr>
          <p:spPr>
            <a:xfrm>
              <a:off x="8805334" y="4748358"/>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674" name="Google Shape;3674;p57"/>
            <p:cNvSpPr txBox="1"/>
            <p:nvPr/>
          </p:nvSpPr>
          <p:spPr>
            <a:xfrm>
              <a:off x="6393150" y="3709989"/>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675" name="Google Shape;3675;p57"/>
            <p:cNvSpPr txBox="1"/>
            <p:nvPr/>
          </p:nvSpPr>
          <p:spPr>
            <a:xfrm>
              <a:off x="116946" y="1977411"/>
              <a:ext cx="1135369"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676" name="Google Shape;3676;p57"/>
            <p:cNvSpPr txBox="1"/>
            <p:nvPr/>
          </p:nvSpPr>
          <p:spPr>
            <a:xfrm>
              <a:off x="8716465" y="1952011"/>
              <a:ext cx="1135369"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677" name="Google Shape;3677;p57"/>
            <p:cNvSpPr/>
            <p:nvPr/>
          </p:nvSpPr>
          <p:spPr>
            <a:xfrm>
              <a:off x="2889250" y="3259138"/>
              <a:ext cx="742950" cy="6096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78" name="Google Shape;3678;p57"/>
            <p:cNvSpPr txBox="1"/>
            <p:nvPr/>
          </p:nvSpPr>
          <p:spPr>
            <a:xfrm>
              <a:off x="2791264" y="2804499"/>
              <a:ext cx="1330072"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679" name="Google Shape;3679;p57"/>
            <p:cNvSpPr txBox="1"/>
            <p:nvPr/>
          </p:nvSpPr>
          <p:spPr>
            <a:xfrm>
              <a:off x="4710784" y="4119710"/>
              <a:ext cx="2127144" cy="542843"/>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IP </a:t>
              </a:r>
              <a:r>
                <a:rPr lang="en-US" sz="1000" b="1" dirty="0" err="1">
                  <a:solidFill>
                    <a:schemeClr val="lt1"/>
                  </a:solidFill>
                  <a:latin typeface="Microsoft Yahei"/>
                  <a:ea typeface="Microsoft Yahei"/>
                  <a:cs typeface="Microsoft Yahei"/>
                  <a:sym typeface="Microsoft Yahei"/>
                </a:rPr>
                <a:t>层上的互联网</a:t>
              </a:r>
              <a:endParaRPr dirty="0">
                <a:latin typeface="Microsoft YaHei" panose="020B0503020204020204" pitchFamily="34" charset="-122"/>
                <a:ea typeface="Microsoft YaHei" panose="020B0503020204020204" pitchFamily="34" charset="-122"/>
              </a:endParaRPr>
            </a:p>
          </p:txBody>
        </p:sp>
        <p:sp>
          <p:nvSpPr>
            <p:cNvPr id="3680" name="Google Shape;3680;p57"/>
            <p:cNvSpPr txBox="1"/>
            <p:nvPr/>
          </p:nvSpPr>
          <p:spPr>
            <a:xfrm>
              <a:off x="987245"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nvGrpSpPr>
            <p:cNvPr id="3681" name="Google Shape;3681;p57"/>
            <p:cNvGrpSpPr/>
            <p:nvPr/>
          </p:nvGrpSpPr>
          <p:grpSpPr>
            <a:xfrm>
              <a:off x="8832850" y="2420938"/>
              <a:ext cx="742950" cy="1447800"/>
              <a:chOff x="672" y="528"/>
              <a:chExt cx="432" cy="912"/>
            </a:xfrm>
          </p:grpSpPr>
          <p:sp>
            <p:nvSpPr>
              <p:cNvPr id="3682" name="Google Shape;3682;p57"/>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83" name="Google Shape;3683;p57"/>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84" name="Google Shape;3684;p57"/>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685" name="Google Shape;3685;p57"/>
            <p:cNvSpPr txBox="1"/>
            <p:nvPr/>
          </p:nvSpPr>
          <p:spPr>
            <a:xfrm>
              <a:off x="8886167" y="343535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686" name="Google Shape;3686;p57"/>
            <p:cNvSpPr txBox="1"/>
            <p:nvPr/>
          </p:nvSpPr>
          <p:spPr>
            <a:xfrm>
              <a:off x="3597805"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687" name="Google Shape;3687;p57"/>
            <p:cNvSpPr txBox="1"/>
            <p:nvPr/>
          </p:nvSpPr>
          <p:spPr>
            <a:xfrm>
              <a:off x="2476499"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688" name="Google Shape;3688;p57"/>
            <p:cNvCxnSpPr/>
            <p:nvPr/>
          </p:nvCxnSpPr>
          <p:spPr>
            <a:xfrm>
              <a:off x="3549650" y="3611563"/>
              <a:ext cx="2228850" cy="0"/>
            </a:xfrm>
            <a:prstGeom prst="straightConnector1">
              <a:avLst/>
            </a:prstGeom>
            <a:noFill/>
            <a:ln w="28575" cap="flat" cmpd="sng">
              <a:solidFill>
                <a:srgbClr val="3399FF"/>
              </a:solidFill>
              <a:prstDash val="dash"/>
              <a:round/>
              <a:headEnd type="none" w="med" len="med"/>
              <a:tailEnd type="none" w="med" len="med"/>
            </a:ln>
          </p:spPr>
        </p:cxnSp>
        <p:sp>
          <p:nvSpPr>
            <p:cNvPr id="3689" name="Google Shape;3689;p57"/>
            <p:cNvSpPr/>
            <p:nvPr/>
          </p:nvSpPr>
          <p:spPr>
            <a:xfrm>
              <a:off x="5776781" y="3230563"/>
              <a:ext cx="742950" cy="6096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690" name="Google Shape;3690;p57"/>
            <p:cNvCxnSpPr/>
            <p:nvPr/>
          </p:nvCxnSpPr>
          <p:spPr>
            <a:xfrm>
              <a:off x="6438900" y="3611563"/>
              <a:ext cx="2393950" cy="0"/>
            </a:xfrm>
            <a:prstGeom prst="straightConnector1">
              <a:avLst/>
            </a:prstGeom>
            <a:noFill/>
            <a:ln w="28575" cap="flat" cmpd="sng">
              <a:solidFill>
                <a:srgbClr val="3399FF"/>
              </a:solidFill>
              <a:prstDash val="dash"/>
              <a:round/>
              <a:headEnd type="none" w="med" len="med"/>
              <a:tailEnd type="none" w="med" len="med"/>
            </a:ln>
          </p:spPr>
        </p:cxnSp>
        <p:sp>
          <p:nvSpPr>
            <p:cNvPr id="3691" name="Google Shape;3691;p57"/>
            <p:cNvSpPr txBox="1"/>
            <p:nvPr/>
          </p:nvSpPr>
          <p:spPr>
            <a:xfrm>
              <a:off x="5365752"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cxnSp>
          <p:nvCxnSpPr>
            <p:cNvPr id="3692" name="Google Shape;3692;p57"/>
            <p:cNvCxnSpPr/>
            <p:nvPr/>
          </p:nvCxnSpPr>
          <p:spPr>
            <a:xfrm>
              <a:off x="3632200" y="5440363"/>
              <a:ext cx="2063750" cy="0"/>
            </a:xfrm>
            <a:prstGeom prst="straightConnector1">
              <a:avLst/>
            </a:prstGeom>
            <a:noFill/>
            <a:ln w="57150" cap="flat" cmpd="sng">
              <a:solidFill>
                <a:srgbClr val="3399FF"/>
              </a:solidFill>
              <a:prstDash val="solid"/>
              <a:round/>
              <a:headEnd type="none" w="med" len="med"/>
              <a:tailEnd type="none" w="med" len="med"/>
            </a:ln>
          </p:spPr>
        </p:cxnSp>
        <p:sp>
          <p:nvSpPr>
            <p:cNvPr id="3693" name="Google Shape;3693;p57"/>
            <p:cNvSpPr/>
            <p:nvPr/>
          </p:nvSpPr>
          <p:spPr>
            <a:xfrm flipH="1">
              <a:off x="6414823" y="5156201"/>
              <a:ext cx="369756" cy="284163"/>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94" name="Google Shape;3694;p57"/>
            <p:cNvSpPr/>
            <p:nvPr/>
          </p:nvSpPr>
          <p:spPr>
            <a:xfrm flipH="1">
              <a:off x="3503216" y="5162550"/>
              <a:ext cx="459184"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695" name="Google Shape;3695;p57"/>
            <p:cNvSpPr txBox="1"/>
            <p:nvPr/>
          </p:nvSpPr>
          <p:spPr>
            <a:xfrm>
              <a:off x="5610004" y="2779097"/>
              <a:ext cx="1330072"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grpSp>
          <p:nvGrpSpPr>
            <p:cNvPr id="3696" name="Google Shape;3696;p57"/>
            <p:cNvGrpSpPr/>
            <p:nvPr/>
          </p:nvGrpSpPr>
          <p:grpSpPr>
            <a:xfrm>
              <a:off x="789385" y="3154368"/>
              <a:ext cx="2017316" cy="411163"/>
              <a:chOff x="1371" y="2688"/>
              <a:chExt cx="1173" cy="259"/>
            </a:xfrm>
          </p:grpSpPr>
          <p:sp>
            <p:nvSpPr>
              <p:cNvPr id="3697" name="Google Shape;3697;p57"/>
              <p:cNvSpPr/>
              <p:nvPr/>
            </p:nvSpPr>
            <p:spPr>
              <a:xfrm>
                <a:off x="1371" y="2688"/>
                <a:ext cx="981" cy="259"/>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  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698" name="Google Shape;3698;p57"/>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699" name="Google Shape;3699;p57"/>
            <p:cNvGrpSpPr/>
            <p:nvPr/>
          </p:nvGrpSpPr>
          <p:grpSpPr>
            <a:xfrm>
              <a:off x="3795581" y="3154368"/>
              <a:ext cx="1817820" cy="452438"/>
              <a:chOff x="1487" y="2688"/>
              <a:chExt cx="1057" cy="285"/>
            </a:xfrm>
          </p:grpSpPr>
          <p:sp>
            <p:nvSpPr>
              <p:cNvPr id="3700" name="Google Shape;3700;p57"/>
              <p:cNvSpPr/>
              <p:nvPr/>
            </p:nvSpPr>
            <p:spPr>
              <a:xfrm>
                <a:off x="1487" y="2688"/>
                <a:ext cx="865" cy="285"/>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701" name="Google Shape;3701;p57"/>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702" name="Google Shape;3702;p57"/>
            <p:cNvGrpSpPr/>
            <p:nvPr/>
          </p:nvGrpSpPr>
          <p:grpSpPr>
            <a:xfrm>
              <a:off x="6784578" y="3154363"/>
              <a:ext cx="1800622" cy="307975"/>
              <a:chOff x="1497" y="2688"/>
              <a:chExt cx="1047" cy="194"/>
            </a:xfrm>
          </p:grpSpPr>
          <p:sp>
            <p:nvSpPr>
              <p:cNvPr id="3703" name="Google Shape;3703;p57"/>
              <p:cNvSpPr/>
              <p:nvPr/>
            </p:nvSpPr>
            <p:spPr>
              <a:xfrm>
                <a:off x="1497" y="2688"/>
                <a:ext cx="855" cy="194"/>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704" name="Google Shape;3704;p57"/>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705" name="Google Shape;3705;p57"/>
            <p:cNvGrpSpPr/>
            <p:nvPr/>
          </p:nvGrpSpPr>
          <p:grpSpPr>
            <a:xfrm>
              <a:off x="443706" y="5576888"/>
              <a:ext cx="2362994" cy="415925"/>
              <a:chOff x="354" y="3110"/>
              <a:chExt cx="1374" cy="262"/>
            </a:xfrm>
          </p:grpSpPr>
          <p:sp>
            <p:nvSpPr>
              <p:cNvPr id="3706" name="Google Shape;3706;p57"/>
              <p:cNvSpPr/>
              <p:nvPr/>
            </p:nvSpPr>
            <p:spPr>
              <a:xfrm>
                <a:off x="354" y="3110"/>
                <a:ext cx="1182" cy="262"/>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1</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707" name="Google Shape;3707;p57"/>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708" name="Google Shape;3708;p57"/>
            <p:cNvGrpSpPr/>
            <p:nvPr/>
          </p:nvGrpSpPr>
          <p:grpSpPr>
            <a:xfrm>
              <a:off x="3635639" y="5576888"/>
              <a:ext cx="2307960" cy="381000"/>
              <a:chOff x="386" y="3110"/>
              <a:chExt cx="1342" cy="240"/>
            </a:xfrm>
          </p:grpSpPr>
          <p:sp>
            <p:nvSpPr>
              <p:cNvPr id="3709" name="Google Shape;3709;p57"/>
              <p:cNvSpPr/>
              <p:nvPr/>
            </p:nvSpPr>
            <p:spPr>
              <a:xfrm>
                <a:off x="386" y="3110"/>
                <a:ext cx="1150" cy="24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4</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3710" name="Google Shape;3710;p57"/>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711" name="Google Shape;3711;p57"/>
            <p:cNvGrpSpPr/>
            <p:nvPr/>
          </p:nvGrpSpPr>
          <p:grpSpPr>
            <a:xfrm>
              <a:off x="6784578" y="5576888"/>
              <a:ext cx="2295922" cy="444500"/>
              <a:chOff x="393" y="3110"/>
              <a:chExt cx="1335" cy="280"/>
            </a:xfrm>
          </p:grpSpPr>
          <p:sp>
            <p:nvSpPr>
              <p:cNvPr id="3712" name="Google Shape;3712;p57"/>
              <p:cNvSpPr/>
              <p:nvPr/>
            </p:nvSpPr>
            <p:spPr>
              <a:xfrm>
                <a:off x="393" y="3110"/>
                <a:ext cx="1143" cy="28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6</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713" name="Google Shape;3713;p57"/>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714" name="Google Shape;3714;p57"/>
            <p:cNvSpPr txBox="1"/>
            <p:nvPr/>
          </p:nvSpPr>
          <p:spPr>
            <a:xfrm>
              <a:off x="7286323"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3715" name="Google Shape;3715;p57"/>
            <p:cNvSpPr txBox="1"/>
            <p:nvPr/>
          </p:nvSpPr>
          <p:spPr>
            <a:xfrm>
              <a:off x="4150584"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3716" name="Google Shape;3716;p57"/>
            <p:cNvSpPr/>
            <p:nvPr/>
          </p:nvSpPr>
          <p:spPr>
            <a:xfrm rot="10800000" flipH="1">
              <a:off x="2228850" y="2292351"/>
              <a:ext cx="1320800" cy="377825"/>
            </a:xfrm>
            <a:prstGeom prst="wedgeRoundRectCallout">
              <a:avLst>
                <a:gd name="adj1" fmla="val -75782"/>
                <a:gd name="adj2" fmla="val -203782"/>
                <a:gd name="adj3" fmla="val 16667"/>
              </a:avLst>
            </a:prstGeom>
            <a:solidFill>
              <a:srgbClr val="66FF33"/>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717" name="Google Shape;3717;p57"/>
            <p:cNvSpPr txBox="1"/>
            <p:nvPr/>
          </p:nvSpPr>
          <p:spPr>
            <a:xfrm flipH="1">
              <a:off x="2247294" y="2310794"/>
              <a:ext cx="1283913" cy="3409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18" name="Google Shape;3718;p57"/>
            <p:cNvSpPr txBox="1"/>
            <p:nvPr/>
          </p:nvSpPr>
          <p:spPr>
            <a:xfrm>
              <a:off x="2270125" y="2249634"/>
              <a:ext cx="1305734"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IP </a:t>
              </a:r>
              <a:r>
                <a:rPr lang="en-US" sz="917"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grpSp>
      <p:sp>
        <p:nvSpPr>
          <p:cNvPr id="3719" name="Google Shape;3719;p57"/>
          <p:cNvSpPr txBox="1"/>
          <p:nvPr/>
        </p:nvSpPr>
        <p:spPr>
          <a:xfrm>
            <a:off x="2325803" y="1321387"/>
            <a:ext cx="2959465" cy="297454"/>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从虚拟的</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层上看</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数据报的流动</a:t>
            </a:r>
            <a:endParaRPr dirty="0">
              <a:latin typeface="Microsoft YaHei" panose="020B0503020204020204" pitchFamily="34" charset="-122"/>
              <a:ea typeface="Microsoft YaHei" panose="020B0503020204020204" pitchFamily="34" charset="-122"/>
            </a:endParaRPr>
          </a:p>
        </p:txBody>
      </p:sp>
      <p:cxnSp>
        <p:nvCxnSpPr>
          <p:cNvPr id="3720" name="Google Shape;3720;p57"/>
          <p:cNvCxnSpPr/>
          <p:nvPr/>
        </p:nvCxnSpPr>
        <p:spPr>
          <a:xfrm>
            <a:off x="1551385" y="2935570"/>
            <a:ext cx="1321476" cy="0"/>
          </a:xfrm>
          <a:prstGeom prst="straightConnector1">
            <a:avLst/>
          </a:prstGeom>
          <a:noFill/>
          <a:ln w="57150" cap="flat" cmpd="sng">
            <a:solidFill>
              <a:srgbClr val="CC00CC"/>
            </a:solidFill>
            <a:prstDash val="solid"/>
            <a:round/>
            <a:headEnd type="none" w="med" len="med"/>
            <a:tailEnd type="triangle" w="med" len="med"/>
          </a:ln>
        </p:spPr>
      </p:cxnSp>
      <p:cxnSp>
        <p:nvCxnSpPr>
          <p:cNvPr id="3721" name="Google Shape;3721;p57"/>
          <p:cNvCxnSpPr/>
          <p:nvPr/>
        </p:nvCxnSpPr>
        <p:spPr>
          <a:xfrm>
            <a:off x="2971587" y="2935570"/>
            <a:ext cx="1392395" cy="0"/>
          </a:xfrm>
          <a:prstGeom prst="straightConnector1">
            <a:avLst/>
          </a:prstGeom>
          <a:noFill/>
          <a:ln w="57150" cap="flat" cmpd="sng">
            <a:solidFill>
              <a:srgbClr val="CC00CC"/>
            </a:solidFill>
            <a:prstDash val="solid"/>
            <a:round/>
            <a:headEnd type="none" w="med" len="med"/>
            <a:tailEnd type="triangle" w="med" len="med"/>
          </a:ln>
        </p:spPr>
      </p:cxnSp>
      <p:cxnSp>
        <p:nvCxnSpPr>
          <p:cNvPr id="3722" name="Google Shape;3722;p57"/>
          <p:cNvCxnSpPr/>
          <p:nvPr/>
        </p:nvCxnSpPr>
        <p:spPr>
          <a:xfrm>
            <a:off x="4437397" y="2935570"/>
            <a:ext cx="1519797" cy="0"/>
          </a:xfrm>
          <a:prstGeom prst="straightConnector1">
            <a:avLst/>
          </a:prstGeom>
          <a:noFill/>
          <a:ln w="57150" cap="flat" cmpd="sng">
            <a:solidFill>
              <a:srgbClr val="CC00CC"/>
            </a:solidFill>
            <a:prstDash val="solid"/>
            <a:round/>
            <a:headEnd type="none" w="med" len="med"/>
            <a:tailEnd type="triangle" w="med" len="med"/>
          </a:ln>
        </p:spPr>
      </p:cxnSp>
      <p:sp>
        <p:nvSpPr>
          <p:cNvPr id="3723" name="Google Shape;3723;p57"/>
          <p:cNvSpPr/>
          <p:nvPr/>
        </p:nvSpPr>
        <p:spPr>
          <a:xfrm>
            <a:off x="2600553" y="1891464"/>
            <a:ext cx="142270" cy="24193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24" name="Google Shape;3724;p57"/>
          <p:cNvSpPr/>
          <p:nvPr/>
        </p:nvSpPr>
        <p:spPr>
          <a:xfrm>
            <a:off x="4167341" y="1891464"/>
            <a:ext cx="96962" cy="24121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725" name="Google Shape;3725;p57"/>
          <p:cNvCxnSpPr/>
          <p:nvPr/>
        </p:nvCxnSpPr>
        <p:spPr>
          <a:xfrm rot="-5400000">
            <a:off x="5925792" y="2011526"/>
            <a:ext cx="241938" cy="1813"/>
          </a:xfrm>
          <a:prstGeom prst="straightConnector1">
            <a:avLst/>
          </a:prstGeom>
          <a:noFill/>
          <a:ln w="28575" cap="flat" cmpd="sng">
            <a:solidFill>
              <a:srgbClr val="3399FF"/>
            </a:solidFill>
            <a:prstDash val="solid"/>
            <a:round/>
            <a:headEnd type="none" w="med" len="med"/>
            <a:tailEnd type="none" w="med" len="med"/>
          </a:ln>
        </p:spPr>
      </p:cxnSp>
      <p:cxnSp>
        <p:nvCxnSpPr>
          <p:cNvPr id="3726" name="Google Shape;3726;p57"/>
          <p:cNvCxnSpPr/>
          <p:nvPr/>
        </p:nvCxnSpPr>
        <p:spPr>
          <a:xfrm rot="-5400000">
            <a:off x="1271644" y="2011526"/>
            <a:ext cx="241938" cy="1813"/>
          </a:xfrm>
          <a:prstGeom prst="straightConnector1">
            <a:avLst/>
          </a:prstGeom>
          <a:noFill/>
          <a:ln w="28575" cap="flat" cmpd="sng">
            <a:solidFill>
              <a:srgbClr val="3399FF"/>
            </a:solidFill>
            <a:prstDash val="solid"/>
            <a:round/>
            <a:headEnd type="none" w="med" len="med"/>
            <a:tailEnd type="none" w="med" len="med"/>
          </a:ln>
        </p:spPr>
      </p:cxnSp>
      <p:cxnSp>
        <p:nvCxnSpPr>
          <p:cNvPr id="3727" name="Google Shape;3727;p57"/>
          <p:cNvCxnSpPr/>
          <p:nvPr/>
        </p:nvCxnSpPr>
        <p:spPr>
          <a:xfrm>
            <a:off x="1257593" y="2133401"/>
            <a:ext cx="1477075" cy="0"/>
          </a:xfrm>
          <a:prstGeom prst="straightConnector1">
            <a:avLst/>
          </a:prstGeom>
          <a:noFill/>
          <a:ln w="57150" cap="flat" cmpd="sng">
            <a:solidFill>
              <a:srgbClr val="3399FF"/>
            </a:solidFill>
            <a:prstDash val="solid"/>
            <a:round/>
            <a:headEnd type="none" w="med" len="med"/>
            <a:tailEnd type="none" w="med" len="med"/>
          </a:ln>
        </p:spPr>
      </p:cxnSp>
      <p:cxnSp>
        <p:nvCxnSpPr>
          <p:cNvPr id="3728" name="Google Shape;3728;p57"/>
          <p:cNvCxnSpPr/>
          <p:nvPr/>
        </p:nvCxnSpPr>
        <p:spPr>
          <a:xfrm>
            <a:off x="4570591" y="2133401"/>
            <a:ext cx="1656499" cy="0"/>
          </a:xfrm>
          <a:prstGeom prst="straightConnector1">
            <a:avLst/>
          </a:prstGeom>
          <a:noFill/>
          <a:ln w="57150" cap="flat" cmpd="sng">
            <a:solidFill>
              <a:srgbClr val="3399FF"/>
            </a:solidFill>
            <a:prstDash val="solid"/>
            <a:round/>
            <a:headEnd type="none" w="med" len="med"/>
            <a:tailEnd type="none" w="med" len="med"/>
          </a:ln>
        </p:spPr>
      </p:cxnSp>
      <p:sp>
        <p:nvSpPr>
          <p:cNvPr id="3729" name="Google Shape;3729;p57"/>
          <p:cNvSpPr txBox="1"/>
          <p:nvPr/>
        </p:nvSpPr>
        <p:spPr>
          <a:xfrm>
            <a:off x="1178585" y="1344282"/>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730" name="Google Shape;3730;p57"/>
          <p:cNvSpPr txBox="1"/>
          <p:nvPr/>
        </p:nvSpPr>
        <p:spPr>
          <a:xfrm>
            <a:off x="5751771" y="1344282"/>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cxnSp>
        <p:nvCxnSpPr>
          <p:cNvPr id="3731" name="Google Shape;3731;p57"/>
          <p:cNvCxnSpPr/>
          <p:nvPr/>
        </p:nvCxnSpPr>
        <p:spPr>
          <a:xfrm>
            <a:off x="3003803" y="2133401"/>
            <a:ext cx="1297652" cy="0"/>
          </a:xfrm>
          <a:prstGeom prst="straightConnector1">
            <a:avLst/>
          </a:prstGeom>
          <a:noFill/>
          <a:ln w="57150" cap="flat" cmpd="sng">
            <a:solidFill>
              <a:srgbClr val="3399FF"/>
            </a:solidFill>
            <a:prstDash val="solid"/>
            <a:round/>
            <a:headEnd type="none" w="med" len="med"/>
            <a:tailEnd type="none" w="med" len="med"/>
          </a:ln>
        </p:spPr>
      </p:cxnSp>
      <p:sp>
        <p:nvSpPr>
          <p:cNvPr id="3732" name="Google Shape;3732;p57"/>
          <p:cNvSpPr/>
          <p:nvPr/>
        </p:nvSpPr>
        <p:spPr>
          <a:xfrm flipH="1">
            <a:off x="4570591" y="1891464"/>
            <a:ext cx="134115" cy="24193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33" name="Google Shape;3733;p57"/>
          <p:cNvSpPr/>
          <p:nvPr/>
        </p:nvSpPr>
        <p:spPr>
          <a:xfrm flipH="1">
            <a:off x="3040050" y="1891464"/>
            <a:ext cx="97868" cy="242658"/>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34" name="Google Shape;3734;p57"/>
          <p:cNvSpPr txBox="1"/>
          <p:nvPr/>
        </p:nvSpPr>
        <p:spPr>
          <a:xfrm>
            <a:off x="2605969" y="1592020"/>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路由器</a:t>
            </a:r>
            <a:r>
              <a:rPr lang="en-US" sz="917" b="1" dirty="0">
                <a:solidFill>
                  <a:schemeClr val="dk1"/>
                </a:solidFill>
                <a:latin typeface="Microsoft Yahei"/>
                <a:ea typeface="Microsoft Yahei"/>
                <a:cs typeface="Microsoft Yahei"/>
                <a:sym typeface="Microsoft Yahei"/>
              </a:rPr>
              <a:t> R</a:t>
            </a:r>
            <a:r>
              <a:rPr lang="en-US" sz="91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3735" name="Google Shape;3735;p57"/>
          <p:cNvPicPr preferRelativeResize="0"/>
          <p:nvPr/>
        </p:nvPicPr>
        <p:blipFill rotWithShape="1">
          <a:blip r:embed="rId3">
            <a:alphaModFix/>
          </a:blip>
          <a:srcRect/>
          <a:stretch/>
        </p:blipFill>
        <p:spPr>
          <a:xfrm>
            <a:off x="4211744" y="1776256"/>
            <a:ext cx="440404" cy="197294"/>
          </a:xfrm>
          <a:prstGeom prst="rect">
            <a:avLst/>
          </a:prstGeom>
          <a:noFill/>
          <a:ln>
            <a:noFill/>
          </a:ln>
        </p:spPr>
      </p:pic>
      <p:pic>
        <p:nvPicPr>
          <p:cNvPr id="3736" name="Google Shape;3736;p57"/>
          <p:cNvPicPr preferRelativeResize="0"/>
          <p:nvPr/>
        </p:nvPicPr>
        <p:blipFill rotWithShape="1">
          <a:blip r:embed="rId4">
            <a:alphaModFix/>
          </a:blip>
          <a:srcRect/>
          <a:stretch/>
        </p:blipFill>
        <p:spPr>
          <a:xfrm>
            <a:off x="2653112" y="1766175"/>
            <a:ext cx="439498" cy="197294"/>
          </a:xfrm>
          <a:prstGeom prst="rect">
            <a:avLst/>
          </a:prstGeom>
          <a:noFill/>
          <a:ln>
            <a:noFill/>
          </a:ln>
        </p:spPr>
      </p:pic>
      <p:sp>
        <p:nvSpPr>
          <p:cNvPr id="3737" name="Google Shape;3737;p57"/>
          <p:cNvSpPr/>
          <p:nvPr/>
        </p:nvSpPr>
        <p:spPr>
          <a:xfrm rot="10800000" flipH="1">
            <a:off x="1695891" y="1577970"/>
            <a:ext cx="904663" cy="157962"/>
          </a:xfrm>
          <a:prstGeom prst="wedgeRoundRectCallout">
            <a:avLst>
              <a:gd name="adj1" fmla="val -53217"/>
              <a:gd name="adj2" fmla="val -195611"/>
              <a:gd name="adj3" fmla="val 16667"/>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738" name="Google Shape;3738;p57"/>
          <p:cNvSpPr txBox="1"/>
          <p:nvPr/>
        </p:nvSpPr>
        <p:spPr>
          <a:xfrm flipH="1">
            <a:off x="1597577" y="1585660"/>
            <a:ext cx="995250" cy="1530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HA </a:t>
            </a:r>
            <a:r>
              <a:rPr lang="en-US" sz="917" b="1" dirty="0" err="1">
                <a:solidFill>
                  <a:schemeClr val="dk1"/>
                </a:solidFill>
                <a:latin typeface="Microsoft Yahei"/>
                <a:ea typeface="Microsoft Yahei"/>
                <a:cs typeface="Microsoft Yahei"/>
                <a:sym typeface="Microsoft Yahei"/>
              </a:rPr>
              <a:t>为硬件地址</a:t>
            </a:r>
            <a:endParaRPr dirty="0">
              <a:latin typeface="Microsoft YaHei" panose="020B0503020204020204" pitchFamily="34" charset="-122"/>
              <a:ea typeface="Microsoft YaHei" panose="020B0503020204020204" pitchFamily="34" charset="-122"/>
            </a:endParaRPr>
          </a:p>
        </p:txBody>
      </p:sp>
      <p:sp>
        <p:nvSpPr>
          <p:cNvPr id="3739" name="Google Shape;3739;p57"/>
          <p:cNvSpPr txBox="1"/>
          <p:nvPr/>
        </p:nvSpPr>
        <p:spPr>
          <a:xfrm>
            <a:off x="4136510" y="1594899"/>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路由器</a:t>
            </a:r>
            <a:r>
              <a:rPr lang="en-US" sz="917" b="1" dirty="0">
                <a:solidFill>
                  <a:schemeClr val="dk1"/>
                </a:solidFill>
                <a:latin typeface="Microsoft Yahei"/>
                <a:ea typeface="Microsoft Yahei"/>
                <a:cs typeface="Microsoft Yahei"/>
                <a:sym typeface="Microsoft Yahei"/>
              </a:rPr>
              <a:t> 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740" name="Google Shape;3740;p57"/>
          <p:cNvSpPr txBox="1"/>
          <p:nvPr/>
        </p:nvSpPr>
        <p:spPr>
          <a:xfrm>
            <a:off x="1782611"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741" name="Google Shape;3741;p57"/>
          <p:cNvSpPr txBox="1"/>
          <p:nvPr/>
        </p:nvSpPr>
        <p:spPr>
          <a:xfrm>
            <a:off x="3394708"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742" name="Google Shape;3742;p57"/>
          <p:cNvSpPr txBox="1"/>
          <p:nvPr/>
        </p:nvSpPr>
        <p:spPr>
          <a:xfrm>
            <a:off x="5114639" y="1916388"/>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743" name="Google Shape;3743;p57"/>
          <p:cNvSpPr txBox="1"/>
          <p:nvPr/>
        </p:nvSpPr>
        <p:spPr>
          <a:xfrm>
            <a:off x="1358223" y="1900105"/>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1</a:t>
            </a:r>
            <a:endParaRPr sz="917" b="1">
              <a:solidFill>
                <a:srgbClr val="0000CC"/>
              </a:solidFill>
              <a:latin typeface="Microsoft Yahei"/>
              <a:ea typeface="Microsoft Yahei"/>
              <a:cs typeface="Microsoft Yahei"/>
              <a:sym typeface="Microsoft Yahei"/>
            </a:endParaRPr>
          </a:p>
        </p:txBody>
      </p:sp>
      <p:sp>
        <p:nvSpPr>
          <p:cNvPr id="3744" name="Google Shape;3744;p57"/>
          <p:cNvSpPr txBox="1"/>
          <p:nvPr/>
        </p:nvSpPr>
        <p:spPr>
          <a:xfrm>
            <a:off x="3808538"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745" name="Google Shape;3745;p57"/>
          <p:cNvSpPr txBox="1"/>
          <p:nvPr/>
        </p:nvSpPr>
        <p:spPr>
          <a:xfrm>
            <a:off x="3085404"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746" name="Google Shape;3746;p57"/>
          <p:cNvSpPr txBox="1"/>
          <p:nvPr/>
        </p:nvSpPr>
        <p:spPr>
          <a:xfrm>
            <a:off x="2241750"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sp>
        <p:nvSpPr>
          <p:cNvPr id="3747" name="Google Shape;3747;p57"/>
          <p:cNvSpPr txBox="1"/>
          <p:nvPr/>
        </p:nvSpPr>
        <p:spPr>
          <a:xfrm>
            <a:off x="4652192"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748" name="Google Shape;3748;p57"/>
          <p:cNvSpPr txBox="1"/>
          <p:nvPr/>
        </p:nvSpPr>
        <p:spPr>
          <a:xfrm>
            <a:off x="5677083" y="1900104"/>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2</a:t>
            </a:r>
            <a:endParaRPr sz="917" b="1">
              <a:solidFill>
                <a:srgbClr val="0000CC"/>
              </a:solidFill>
              <a:latin typeface="Microsoft Yahei"/>
              <a:ea typeface="Microsoft Yahei"/>
              <a:cs typeface="Microsoft Yahei"/>
              <a:sym typeface="Microsoft Yahei"/>
            </a:endParaRPr>
          </a:p>
        </p:txBody>
      </p:sp>
      <p:pic>
        <p:nvPicPr>
          <p:cNvPr id="3749" name="Google Shape;3749;p57" descr="jisuanji"/>
          <p:cNvPicPr preferRelativeResize="0"/>
          <p:nvPr/>
        </p:nvPicPr>
        <p:blipFill rotWithShape="1">
          <a:blip r:embed="rId5">
            <a:alphaModFix/>
          </a:blip>
          <a:srcRect/>
          <a:stretch/>
        </p:blipFill>
        <p:spPr>
          <a:xfrm>
            <a:off x="1203553" y="1544552"/>
            <a:ext cx="394024" cy="394024"/>
          </a:xfrm>
          <a:prstGeom prst="rect">
            <a:avLst/>
          </a:prstGeom>
          <a:noFill/>
          <a:ln>
            <a:noFill/>
          </a:ln>
        </p:spPr>
      </p:pic>
      <p:sp>
        <p:nvSpPr>
          <p:cNvPr id="3750" name="Google Shape;3750;p57"/>
          <p:cNvSpPr txBox="1"/>
          <p:nvPr/>
        </p:nvSpPr>
        <p:spPr>
          <a:xfrm>
            <a:off x="1254600" y="1591128"/>
            <a:ext cx="36580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lt1"/>
                </a:solidFill>
                <a:latin typeface="Microsoft Yahei"/>
                <a:ea typeface="Microsoft Yahei"/>
                <a:cs typeface="Microsoft Yahei"/>
                <a:sym typeface="Microsoft Yahei"/>
              </a:rPr>
              <a:t>IP</a:t>
            </a:r>
            <a:r>
              <a:rPr lang="en-US" sz="1000" b="1" baseline="-25000">
                <a:solidFill>
                  <a:schemeClr val="lt1"/>
                </a:solidFill>
                <a:latin typeface="Microsoft Yahei"/>
                <a:ea typeface="Microsoft Yahei"/>
                <a:cs typeface="Microsoft Yahei"/>
                <a:sym typeface="Microsoft Yahei"/>
              </a:rPr>
              <a:t>1</a:t>
            </a:r>
            <a:endParaRPr sz="1000" b="1">
              <a:solidFill>
                <a:schemeClr val="lt1"/>
              </a:solidFill>
              <a:latin typeface="Microsoft Yahei"/>
              <a:ea typeface="Microsoft Yahei"/>
              <a:cs typeface="Microsoft Yahei"/>
              <a:sym typeface="Microsoft Yahei"/>
            </a:endParaRPr>
          </a:p>
        </p:txBody>
      </p:sp>
      <p:pic>
        <p:nvPicPr>
          <p:cNvPr id="3751" name="Google Shape;3751;p57" descr="jisuanji"/>
          <p:cNvPicPr preferRelativeResize="0"/>
          <p:nvPr/>
        </p:nvPicPr>
        <p:blipFill rotWithShape="1">
          <a:blip r:embed="rId5">
            <a:alphaModFix/>
          </a:blip>
          <a:srcRect/>
          <a:stretch/>
        </p:blipFill>
        <p:spPr>
          <a:xfrm>
            <a:off x="5850227" y="1544552"/>
            <a:ext cx="394024" cy="394024"/>
          </a:xfrm>
          <a:prstGeom prst="rect">
            <a:avLst/>
          </a:prstGeom>
          <a:noFill/>
          <a:ln>
            <a:noFill/>
          </a:ln>
        </p:spPr>
      </p:pic>
      <p:sp>
        <p:nvSpPr>
          <p:cNvPr id="3752" name="Google Shape;3752;p57"/>
          <p:cNvSpPr txBox="1"/>
          <p:nvPr/>
        </p:nvSpPr>
        <p:spPr>
          <a:xfrm>
            <a:off x="5885716" y="1590023"/>
            <a:ext cx="36580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lt1"/>
                </a:solidFill>
                <a:latin typeface="Microsoft Yahei"/>
                <a:ea typeface="Microsoft Yahei"/>
                <a:cs typeface="Microsoft Yahei"/>
                <a:sym typeface="Microsoft Yahei"/>
              </a:rPr>
              <a:t>IP</a:t>
            </a:r>
            <a:r>
              <a:rPr lang="en-US" sz="1000" b="1" baseline="-25000">
                <a:solidFill>
                  <a:schemeClr val="lt1"/>
                </a:solidFill>
                <a:latin typeface="Microsoft Yahei"/>
                <a:ea typeface="Microsoft Yahei"/>
                <a:cs typeface="Microsoft Yahei"/>
                <a:sym typeface="Microsoft Yahei"/>
              </a:rPr>
              <a:t>2</a:t>
            </a:r>
            <a:endParaRPr sz="1000" b="1">
              <a:solidFill>
                <a:schemeClr val="lt1"/>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20"/>
                                        </p:tgtEl>
                                        <p:attrNameLst>
                                          <p:attrName>style.visibility</p:attrName>
                                        </p:attrNameLst>
                                      </p:cBhvr>
                                      <p:to>
                                        <p:strVal val="visible"/>
                                      </p:to>
                                    </p:set>
                                    <p:animEffect transition="in" filter="fade">
                                      <p:cBhvr>
                                        <p:cTn id="7" dur="1000"/>
                                        <p:tgtEl>
                                          <p:spTgt spid="37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21"/>
                                        </p:tgtEl>
                                        <p:attrNameLst>
                                          <p:attrName>style.visibility</p:attrName>
                                        </p:attrNameLst>
                                      </p:cBhvr>
                                      <p:to>
                                        <p:strVal val="visible"/>
                                      </p:to>
                                    </p:set>
                                    <p:animEffect transition="in" filter="fade">
                                      <p:cBhvr>
                                        <p:cTn id="11" dur="1000"/>
                                        <p:tgtEl>
                                          <p:spTgt spid="372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722"/>
                                        </p:tgtEl>
                                        <p:attrNameLst>
                                          <p:attrName>style.visibility</p:attrName>
                                        </p:attrNameLst>
                                      </p:cBhvr>
                                      <p:to>
                                        <p:strVal val="visible"/>
                                      </p:to>
                                    </p:set>
                                    <p:animEffect transition="in" filter="fade">
                                      <p:cBhvr>
                                        <p:cTn id="15" dur="1000"/>
                                        <p:tgtEl>
                                          <p:spTgt spid="3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58"/>
          <p:cNvSpPr/>
          <p:nvPr/>
        </p:nvSpPr>
        <p:spPr>
          <a:xfrm>
            <a:off x="454287" y="1231853"/>
            <a:ext cx="6711427" cy="311726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3758" name="Google Shape;3758;p58"/>
          <p:cNvGrpSpPr/>
          <p:nvPr/>
        </p:nvGrpSpPr>
        <p:grpSpPr>
          <a:xfrm>
            <a:off x="1145226" y="2214489"/>
            <a:ext cx="5206918" cy="2038571"/>
            <a:chOff x="39556" y="1952011"/>
            <a:chExt cx="9881923" cy="4494434"/>
          </a:xfrm>
        </p:grpSpPr>
        <p:sp>
          <p:nvSpPr>
            <p:cNvPr id="3759" name="Google Shape;3759;p58"/>
            <p:cNvSpPr/>
            <p:nvPr/>
          </p:nvSpPr>
          <p:spPr>
            <a:xfrm>
              <a:off x="2559050" y="5160963"/>
              <a:ext cx="428229"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60" name="Google Shape;3760;p58"/>
            <p:cNvSpPr/>
            <p:nvPr/>
          </p:nvSpPr>
          <p:spPr>
            <a:xfrm>
              <a:off x="5364031" y="5159375"/>
              <a:ext cx="428228"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761" name="Google Shape;3761;p58"/>
            <p:cNvCxnSpPr/>
            <p:nvPr/>
          </p:nvCxnSpPr>
          <p:spPr>
            <a:xfrm rot="-5400000">
              <a:off x="8812081" y="5171943"/>
              <a:ext cx="533400" cy="3440"/>
            </a:xfrm>
            <a:prstGeom prst="straightConnector1">
              <a:avLst/>
            </a:prstGeom>
            <a:noFill/>
            <a:ln w="28575" cap="flat" cmpd="sng">
              <a:solidFill>
                <a:srgbClr val="333399"/>
              </a:solidFill>
              <a:prstDash val="solid"/>
              <a:round/>
              <a:headEnd type="none" w="med" len="med"/>
              <a:tailEnd type="none" w="med" len="med"/>
            </a:ln>
          </p:spPr>
        </p:cxnSp>
        <p:cxnSp>
          <p:nvCxnSpPr>
            <p:cNvPr id="3762" name="Google Shape;3762;p58"/>
            <p:cNvCxnSpPr/>
            <p:nvPr/>
          </p:nvCxnSpPr>
          <p:spPr>
            <a:xfrm rot="-5400000">
              <a:off x="230320" y="5171943"/>
              <a:ext cx="533400" cy="3440"/>
            </a:xfrm>
            <a:prstGeom prst="straightConnector1">
              <a:avLst/>
            </a:prstGeom>
            <a:noFill/>
            <a:ln w="28575" cap="flat" cmpd="sng">
              <a:solidFill>
                <a:srgbClr val="333399"/>
              </a:solidFill>
              <a:prstDash val="solid"/>
              <a:round/>
              <a:headEnd type="none" w="med" len="med"/>
              <a:tailEnd type="none" w="med" len="med"/>
            </a:ln>
          </p:spPr>
        </p:cxnSp>
        <p:sp>
          <p:nvSpPr>
            <p:cNvPr id="3763" name="Google Shape;3763;p58"/>
            <p:cNvSpPr/>
            <p:nvPr/>
          </p:nvSpPr>
          <p:spPr>
            <a:xfrm>
              <a:off x="247650" y="3306763"/>
              <a:ext cx="742950" cy="1905000"/>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64" name="Google Shape;3764;p58"/>
            <p:cNvSpPr/>
            <p:nvPr/>
          </p:nvSpPr>
          <p:spPr>
            <a:xfrm>
              <a:off x="2889250" y="3382963"/>
              <a:ext cx="742950" cy="19050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65" name="Google Shape;3765;p58"/>
            <p:cNvSpPr/>
            <p:nvPr/>
          </p:nvSpPr>
          <p:spPr>
            <a:xfrm>
              <a:off x="8832850" y="3306763"/>
              <a:ext cx="742950" cy="1905000"/>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66" name="Google Shape;3766;p58"/>
            <p:cNvSpPr/>
            <p:nvPr/>
          </p:nvSpPr>
          <p:spPr>
            <a:xfrm>
              <a:off x="5776781" y="3611563"/>
              <a:ext cx="742950" cy="16764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3767" name="Google Shape;3767;p58"/>
            <p:cNvGrpSpPr/>
            <p:nvPr/>
          </p:nvGrpSpPr>
          <p:grpSpPr>
            <a:xfrm>
              <a:off x="39556" y="2420938"/>
              <a:ext cx="9881923" cy="2438400"/>
              <a:chOff x="96" y="1056"/>
              <a:chExt cx="5472" cy="1536"/>
            </a:xfrm>
          </p:grpSpPr>
          <p:sp>
            <p:nvSpPr>
              <p:cNvPr id="3768" name="Google Shape;3768;p58"/>
              <p:cNvSpPr/>
              <p:nvPr/>
            </p:nvSpPr>
            <p:spPr>
              <a:xfrm>
                <a:off x="3662" y="1674"/>
                <a:ext cx="1906" cy="756"/>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69" name="Google Shape;3769;p58"/>
              <p:cNvSpPr/>
              <p:nvPr/>
            </p:nvSpPr>
            <p:spPr>
              <a:xfrm>
                <a:off x="96" y="1430"/>
                <a:ext cx="1870" cy="760"/>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70" name="Google Shape;3770;p58"/>
              <p:cNvSpPr/>
              <p:nvPr/>
            </p:nvSpPr>
            <p:spPr>
              <a:xfrm>
                <a:off x="3365" y="1163"/>
                <a:ext cx="1903"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71" name="Google Shape;3771;p58"/>
              <p:cNvSpPr/>
              <p:nvPr/>
            </p:nvSpPr>
            <p:spPr>
              <a:xfrm>
                <a:off x="2365" y="1821"/>
                <a:ext cx="1900" cy="77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72" name="Google Shape;3772;p58"/>
              <p:cNvSpPr/>
              <p:nvPr/>
            </p:nvSpPr>
            <p:spPr>
              <a:xfrm>
                <a:off x="729" y="1752"/>
                <a:ext cx="1900"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73" name="Google Shape;3773;p58"/>
              <p:cNvSpPr/>
              <p:nvPr/>
            </p:nvSpPr>
            <p:spPr>
              <a:xfrm>
                <a:off x="2197" y="1056"/>
                <a:ext cx="1870" cy="758"/>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74" name="Google Shape;3774;p58"/>
              <p:cNvSpPr/>
              <p:nvPr/>
            </p:nvSpPr>
            <p:spPr>
              <a:xfrm>
                <a:off x="996" y="1056"/>
                <a:ext cx="1867"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75" name="Google Shape;3775;p58"/>
              <p:cNvSpPr/>
              <p:nvPr/>
            </p:nvSpPr>
            <p:spPr>
              <a:xfrm>
                <a:off x="597" y="1226"/>
                <a:ext cx="4536" cy="106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cxnSp>
          <p:nvCxnSpPr>
            <p:cNvPr id="3776" name="Google Shape;3776;p58"/>
            <p:cNvCxnSpPr/>
            <p:nvPr/>
          </p:nvCxnSpPr>
          <p:spPr>
            <a:xfrm>
              <a:off x="165100" y="5440363"/>
              <a:ext cx="2806700" cy="0"/>
            </a:xfrm>
            <a:prstGeom prst="straightConnector1">
              <a:avLst/>
            </a:prstGeom>
            <a:noFill/>
            <a:ln w="57150" cap="flat" cmpd="sng">
              <a:solidFill>
                <a:srgbClr val="3399FF"/>
              </a:solidFill>
              <a:prstDash val="solid"/>
              <a:round/>
              <a:headEnd type="none" w="med" len="med"/>
              <a:tailEnd type="none" w="med" len="med"/>
            </a:ln>
          </p:spPr>
        </p:cxnSp>
        <p:grpSp>
          <p:nvGrpSpPr>
            <p:cNvPr id="3777" name="Google Shape;3777;p58"/>
            <p:cNvGrpSpPr/>
            <p:nvPr/>
          </p:nvGrpSpPr>
          <p:grpSpPr>
            <a:xfrm>
              <a:off x="247650" y="2420938"/>
              <a:ext cx="742950" cy="1447800"/>
              <a:chOff x="672" y="528"/>
              <a:chExt cx="432" cy="912"/>
            </a:xfrm>
          </p:grpSpPr>
          <p:sp>
            <p:nvSpPr>
              <p:cNvPr id="3778" name="Google Shape;3778;p58"/>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79" name="Google Shape;3779;p58"/>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80" name="Google Shape;3780;p58"/>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781" name="Google Shape;3781;p58"/>
            <p:cNvSpPr txBox="1"/>
            <p:nvPr/>
          </p:nvSpPr>
          <p:spPr>
            <a:xfrm>
              <a:off x="287206" y="3430587"/>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782" name="Google Shape;3782;p58"/>
            <p:cNvSpPr txBox="1"/>
            <p:nvPr/>
          </p:nvSpPr>
          <p:spPr>
            <a:xfrm>
              <a:off x="233892" y="4783282"/>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783" name="Google Shape;3783;p58"/>
            <p:cNvSpPr txBox="1"/>
            <p:nvPr/>
          </p:nvSpPr>
          <p:spPr>
            <a:xfrm>
              <a:off x="5154859" y="474518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784" name="Google Shape;3784;p58"/>
            <p:cNvSpPr txBox="1"/>
            <p:nvPr/>
          </p:nvSpPr>
          <p:spPr>
            <a:xfrm>
              <a:off x="3533096" y="473883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785" name="Google Shape;3785;p58"/>
            <p:cNvSpPr txBox="1"/>
            <p:nvPr/>
          </p:nvSpPr>
          <p:spPr>
            <a:xfrm>
              <a:off x="2239811" y="4738833"/>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786" name="Google Shape;3786;p58"/>
            <p:cNvCxnSpPr/>
            <p:nvPr/>
          </p:nvCxnSpPr>
          <p:spPr>
            <a:xfrm>
              <a:off x="908050" y="3611563"/>
              <a:ext cx="2063750" cy="0"/>
            </a:xfrm>
            <a:prstGeom prst="straightConnector1">
              <a:avLst/>
            </a:prstGeom>
            <a:noFill/>
            <a:ln w="28575" cap="flat" cmpd="sng">
              <a:solidFill>
                <a:srgbClr val="3399FF"/>
              </a:solidFill>
              <a:prstDash val="dash"/>
              <a:round/>
              <a:headEnd type="none" w="med" len="med"/>
              <a:tailEnd type="none" w="med" len="med"/>
            </a:ln>
          </p:spPr>
        </p:cxnSp>
        <p:cxnSp>
          <p:nvCxnSpPr>
            <p:cNvPr id="3787" name="Google Shape;3787;p58"/>
            <p:cNvCxnSpPr/>
            <p:nvPr/>
          </p:nvCxnSpPr>
          <p:spPr>
            <a:xfrm>
              <a:off x="6438900" y="5440363"/>
              <a:ext cx="3219450" cy="0"/>
            </a:xfrm>
            <a:prstGeom prst="straightConnector1">
              <a:avLst/>
            </a:prstGeom>
            <a:noFill/>
            <a:ln w="57150" cap="flat" cmpd="sng">
              <a:solidFill>
                <a:srgbClr val="3399FF"/>
              </a:solidFill>
              <a:prstDash val="solid"/>
              <a:round/>
              <a:headEnd type="none" w="med" len="med"/>
              <a:tailEnd type="none" w="med" len="med"/>
            </a:ln>
          </p:spPr>
        </p:cxnSp>
        <p:sp>
          <p:nvSpPr>
            <p:cNvPr id="3788" name="Google Shape;3788;p58"/>
            <p:cNvSpPr txBox="1"/>
            <p:nvPr/>
          </p:nvSpPr>
          <p:spPr>
            <a:xfrm>
              <a:off x="6436104" y="4732484"/>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789" name="Google Shape;3789;p58"/>
            <p:cNvSpPr txBox="1"/>
            <p:nvPr/>
          </p:nvSpPr>
          <p:spPr>
            <a:xfrm>
              <a:off x="8805334" y="4748358"/>
              <a:ext cx="79159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790" name="Google Shape;3790;p58"/>
            <p:cNvSpPr txBox="1"/>
            <p:nvPr/>
          </p:nvSpPr>
          <p:spPr>
            <a:xfrm>
              <a:off x="6393150" y="3709989"/>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791" name="Google Shape;3791;p58"/>
            <p:cNvSpPr txBox="1"/>
            <p:nvPr/>
          </p:nvSpPr>
          <p:spPr>
            <a:xfrm>
              <a:off x="116946" y="1977411"/>
              <a:ext cx="1135369"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792" name="Google Shape;3792;p58"/>
            <p:cNvSpPr txBox="1"/>
            <p:nvPr/>
          </p:nvSpPr>
          <p:spPr>
            <a:xfrm>
              <a:off x="8716465" y="1952011"/>
              <a:ext cx="1135369"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793" name="Google Shape;3793;p58"/>
            <p:cNvSpPr/>
            <p:nvPr/>
          </p:nvSpPr>
          <p:spPr>
            <a:xfrm>
              <a:off x="2889250" y="3259138"/>
              <a:ext cx="742950" cy="6096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94" name="Google Shape;3794;p58"/>
            <p:cNvSpPr txBox="1"/>
            <p:nvPr/>
          </p:nvSpPr>
          <p:spPr>
            <a:xfrm>
              <a:off x="2791264" y="2804499"/>
              <a:ext cx="1330072"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795" name="Google Shape;3795;p58"/>
            <p:cNvSpPr txBox="1"/>
            <p:nvPr/>
          </p:nvSpPr>
          <p:spPr>
            <a:xfrm>
              <a:off x="4710784" y="4119710"/>
              <a:ext cx="2127144" cy="542843"/>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IP </a:t>
              </a:r>
              <a:r>
                <a:rPr lang="en-US" sz="1000" b="1" dirty="0" err="1">
                  <a:solidFill>
                    <a:schemeClr val="lt1"/>
                  </a:solidFill>
                  <a:latin typeface="Microsoft Yahei"/>
                  <a:ea typeface="Microsoft Yahei"/>
                  <a:cs typeface="Microsoft Yahei"/>
                  <a:sym typeface="Microsoft Yahei"/>
                </a:rPr>
                <a:t>层上的互联网</a:t>
              </a:r>
              <a:endParaRPr dirty="0">
                <a:latin typeface="Microsoft YaHei" panose="020B0503020204020204" pitchFamily="34" charset="-122"/>
                <a:ea typeface="Microsoft YaHei" panose="020B0503020204020204" pitchFamily="34" charset="-122"/>
              </a:endParaRPr>
            </a:p>
          </p:txBody>
        </p:sp>
        <p:sp>
          <p:nvSpPr>
            <p:cNvPr id="3796" name="Google Shape;3796;p58"/>
            <p:cNvSpPr txBox="1"/>
            <p:nvPr/>
          </p:nvSpPr>
          <p:spPr>
            <a:xfrm>
              <a:off x="987245"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nvGrpSpPr>
            <p:cNvPr id="3797" name="Google Shape;3797;p58"/>
            <p:cNvGrpSpPr/>
            <p:nvPr/>
          </p:nvGrpSpPr>
          <p:grpSpPr>
            <a:xfrm>
              <a:off x="8832850" y="2420938"/>
              <a:ext cx="742950" cy="1447800"/>
              <a:chOff x="672" y="528"/>
              <a:chExt cx="432" cy="912"/>
            </a:xfrm>
          </p:grpSpPr>
          <p:sp>
            <p:nvSpPr>
              <p:cNvPr id="3798" name="Google Shape;3798;p58"/>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99" name="Google Shape;3799;p58"/>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00" name="Google Shape;3800;p58"/>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801" name="Google Shape;3801;p58"/>
            <p:cNvSpPr txBox="1"/>
            <p:nvPr/>
          </p:nvSpPr>
          <p:spPr>
            <a:xfrm>
              <a:off x="8886167" y="343535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802" name="Google Shape;3802;p58"/>
            <p:cNvSpPr txBox="1"/>
            <p:nvPr/>
          </p:nvSpPr>
          <p:spPr>
            <a:xfrm>
              <a:off x="3597805"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803" name="Google Shape;3803;p58"/>
            <p:cNvSpPr txBox="1"/>
            <p:nvPr/>
          </p:nvSpPr>
          <p:spPr>
            <a:xfrm>
              <a:off x="2476499"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804" name="Google Shape;3804;p58"/>
            <p:cNvCxnSpPr/>
            <p:nvPr/>
          </p:nvCxnSpPr>
          <p:spPr>
            <a:xfrm>
              <a:off x="3549650" y="3611563"/>
              <a:ext cx="2228850" cy="0"/>
            </a:xfrm>
            <a:prstGeom prst="straightConnector1">
              <a:avLst/>
            </a:prstGeom>
            <a:noFill/>
            <a:ln w="28575" cap="flat" cmpd="sng">
              <a:solidFill>
                <a:srgbClr val="3399FF"/>
              </a:solidFill>
              <a:prstDash val="dash"/>
              <a:round/>
              <a:headEnd type="none" w="med" len="med"/>
              <a:tailEnd type="none" w="med" len="med"/>
            </a:ln>
          </p:spPr>
        </p:cxnSp>
        <p:sp>
          <p:nvSpPr>
            <p:cNvPr id="3805" name="Google Shape;3805;p58"/>
            <p:cNvSpPr/>
            <p:nvPr/>
          </p:nvSpPr>
          <p:spPr>
            <a:xfrm>
              <a:off x="5776781" y="3230563"/>
              <a:ext cx="742950" cy="6096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806" name="Google Shape;3806;p58"/>
            <p:cNvCxnSpPr/>
            <p:nvPr/>
          </p:nvCxnSpPr>
          <p:spPr>
            <a:xfrm>
              <a:off x="6438900" y="3611563"/>
              <a:ext cx="2393950" cy="0"/>
            </a:xfrm>
            <a:prstGeom prst="straightConnector1">
              <a:avLst/>
            </a:prstGeom>
            <a:noFill/>
            <a:ln w="28575" cap="flat" cmpd="sng">
              <a:solidFill>
                <a:srgbClr val="3399FF"/>
              </a:solidFill>
              <a:prstDash val="dash"/>
              <a:round/>
              <a:headEnd type="none" w="med" len="med"/>
              <a:tailEnd type="none" w="med" len="med"/>
            </a:ln>
          </p:spPr>
        </p:cxnSp>
        <p:sp>
          <p:nvSpPr>
            <p:cNvPr id="3807" name="Google Shape;3807;p58"/>
            <p:cNvSpPr txBox="1"/>
            <p:nvPr/>
          </p:nvSpPr>
          <p:spPr>
            <a:xfrm>
              <a:off x="5365752" y="3697290"/>
              <a:ext cx="663821"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cxnSp>
          <p:nvCxnSpPr>
            <p:cNvPr id="3808" name="Google Shape;3808;p58"/>
            <p:cNvCxnSpPr/>
            <p:nvPr/>
          </p:nvCxnSpPr>
          <p:spPr>
            <a:xfrm>
              <a:off x="3632200" y="5440363"/>
              <a:ext cx="2063750" cy="0"/>
            </a:xfrm>
            <a:prstGeom prst="straightConnector1">
              <a:avLst/>
            </a:prstGeom>
            <a:noFill/>
            <a:ln w="57150" cap="flat" cmpd="sng">
              <a:solidFill>
                <a:srgbClr val="3399FF"/>
              </a:solidFill>
              <a:prstDash val="solid"/>
              <a:round/>
              <a:headEnd type="none" w="med" len="med"/>
              <a:tailEnd type="none" w="med" len="med"/>
            </a:ln>
          </p:spPr>
        </p:cxnSp>
        <p:sp>
          <p:nvSpPr>
            <p:cNvPr id="3809" name="Google Shape;3809;p58"/>
            <p:cNvSpPr/>
            <p:nvPr/>
          </p:nvSpPr>
          <p:spPr>
            <a:xfrm flipH="1">
              <a:off x="6414823" y="5156201"/>
              <a:ext cx="369756" cy="284163"/>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10" name="Google Shape;3810;p58"/>
            <p:cNvSpPr/>
            <p:nvPr/>
          </p:nvSpPr>
          <p:spPr>
            <a:xfrm flipH="1">
              <a:off x="3503216" y="5162550"/>
              <a:ext cx="459184" cy="27940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11" name="Google Shape;3811;p58"/>
            <p:cNvSpPr txBox="1"/>
            <p:nvPr/>
          </p:nvSpPr>
          <p:spPr>
            <a:xfrm>
              <a:off x="5610004" y="2779097"/>
              <a:ext cx="1330072"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grpSp>
          <p:nvGrpSpPr>
            <p:cNvPr id="3812" name="Google Shape;3812;p58"/>
            <p:cNvGrpSpPr/>
            <p:nvPr/>
          </p:nvGrpSpPr>
          <p:grpSpPr>
            <a:xfrm>
              <a:off x="853016" y="3154363"/>
              <a:ext cx="1953683" cy="371475"/>
              <a:chOff x="1408" y="2688"/>
              <a:chExt cx="1136" cy="234"/>
            </a:xfrm>
          </p:grpSpPr>
          <p:sp>
            <p:nvSpPr>
              <p:cNvPr id="3813" name="Google Shape;3813;p58"/>
              <p:cNvSpPr/>
              <p:nvPr/>
            </p:nvSpPr>
            <p:spPr>
              <a:xfrm>
                <a:off x="1408" y="2688"/>
                <a:ext cx="944" cy="234"/>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  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814" name="Google Shape;3814;p58"/>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815" name="Google Shape;3815;p58"/>
            <p:cNvGrpSpPr/>
            <p:nvPr/>
          </p:nvGrpSpPr>
          <p:grpSpPr>
            <a:xfrm>
              <a:off x="3848893" y="3154369"/>
              <a:ext cx="1764506" cy="366713"/>
              <a:chOff x="1518" y="2688"/>
              <a:chExt cx="1026" cy="231"/>
            </a:xfrm>
          </p:grpSpPr>
          <p:sp>
            <p:nvSpPr>
              <p:cNvPr id="3816" name="Google Shape;3816;p58"/>
              <p:cNvSpPr/>
              <p:nvPr/>
            </p:nvSpPr>
            <p:spPr>
              <a:xfrm>
                <a:off x="1518" y="2688"/>
                <a:ext cx="834" cy="231"/>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817" name="Google Shape;3817;p58"/>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818" name="Google Shape;3818;p58"/>
            <p:cNvGrpSpPr/>
            <p:nvPr/>
          </p:nvGrpSpPr>
          <p:grpSpPr>
            <a:xfrm>
              <a:off x="6659034" y="3154363"/>
              <a:ext cx="1926167" cy="473075"/>
              <a:chOff x="1424" y="2688"/>
              <a:chExt cx="1120" cy="298"/>
            </a:xfrm>
          </p:grpSpPr>
          <p:sp>
            <p:nvSpPr>
              <p:cNvPr id="3819" name="Google Shape;3819;p58"/>
              <p:cNvSpPr/>
              <p:nvPr/>
            </p:nvSpPr>
            <p:spPr>
              <a:xfrm>
                <a:off x="1424" y="2688"/>
                <a:ext cx="928" cy="298"/>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820" name="Google Shape;3820;p58"/>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821" name="Google Shape;3821;p58"/>
            <p:cNvGrpSpPr/>
            <p:nvPr/>
          </p:nvGrpSpPr>
          <p:grpSpPr>
            <a:xfrm>
              <a:off x="524537" y="5576894"/>
              <a:ext cx="2282164" cy="430213"/>
              <a:chOff x="401" y="3110"/>
              <a:chExt cx="1327" cy="271"/>
            </a:xfrm>
          </p:grpSpPr>
          <p:sp>
            <p:nvSpPr>
              <p:cNvPr id="3822" name="Google Shape;3822;p58"/>
              <p:cNvSpPr/>
              <p:nvPr/>
            </p:nvSpPr>
            <p:spPr>
              <a:xfrm>
                <a:off x="401" y="3110"/>
                <a:ext cx="1135" cy="271"/>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1</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823" name="Google Shape;3823;p58"/>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824" name="Google Shape;3824;p58"/>
            <p:cNvGrpSpPr/>
            <p:nvPr/>
          </p:nvGrpSpPr>
          <p:grpSpPr>
            <a:xfrm>
              <a:off x="3735388" y="5576888"/>
              <a:ext cx="2208213" cy="381000"/>
              <a:chOff x="444" y="3110"/>
              <a:chExt cx="1284" cy="240"/>
            </a:xfrm>
          </p:grpSpPr>
          <p:sp>
            <p:nvSpPr>
              <p:cNvPr id="3825" name="Google Shape;3825;p58"/>
              <p:cNvSpPr/>
              <p:nvPr/>
            </p:nvSpPr>
            <p:spPr>
              <a:xfrm>
                <a:off x="444" y="3110"/>
                <a:ext cx="1092" cy="24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4</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3826" name="Google Shape;3826;p58"/>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827" name="Google Shape;3827;p58"/>
            <p:cNvGrpSpPr/>
            <p:nvPr/>
          </p:nvGrpSpPr>
          <p:grpSpPr>
            <a:xfrm>
              <a:off x="6784578" y="5576888"/>
              <a:ext cx="2295922" cy="444500"/>
              <a:chOff x="393" y="3110"/>
              <a:chExt cx="1335" cy="280"/>
            </a:xfrm>
          </p:grpSpPr>
          <p:sp>
            <p:nvSpPr>
              <p:cNvPr id="3828" name="Google Shape;3828;p58"/>
              <p:cNvSpPr/>
              <p:nvPr/>
            </p:nvSpPr>
            <p:spPr>
              <a:xfrm>
                <a:off x="393" y="3110"/>
                <a:ext cx="1143" cy="28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6</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829" name="Google Shape;3829;p58"/>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830" name="Google Shape;3830;p58"/>
            <p:cNvSpPr txBox="1"/>
            <p:nvPr/>
          </p:nvSpPr>
          <p:spPr>
            <a:xfrm>
              <a:off x="7286323"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3831" name="Google Shape;3831;p58"/>
            <p:cNvSpPr txBox="1"/>
            <p:nvPr/>
          </p:nvSpPr>
          <p:spPr>
            <a:xfrm>
              <a:off x="4150584" y="5931732"/>
              <a:ext cx="1184045"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3832" name="Google Shape;3832;p58"/>
            <p:cNvSpPr/>
            <p:nvPr/>
          </p:nvSpPr>
          <p:spPr>
            <a:xfrm rot="10800000" flipH="1">
              <a:off x="2228850" y="2292351"/>
              <a:ext cx="1320800" cy="377825"/>
            </a:xfrm>
            <a:prstGeom prst="wedgeRoundRectCallout">
              <a:avLst>
                <a:gd name="adj1" fmla="val -75782"/>
                <a:gd name="adj2" fmla="val -203782"/>
                <a:gd name="adj3" fmla="val 16667"/>
              </a:avLst>
            </a:prstGeom>
            <a:solidFill>
              <a:srgbClr val="66FF33"/>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833" name="Google Shape;3833;p58"/>
            <p:cNvSpPr txBox="1"/>
            <p:nvPr/>
          </p:nvSpPr>
          <p:spPr>
            <a:xfrm flipH="1">
              <a:off x="2247294" y="2310794"/>
              <a:ext cx="1283913" cy="3409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34" name="Google Shape;3834;p58"/>
            <p:cNvSpPr txBox="1"/>
            <p:nvPr/>
          </p:nvSpPr>
          <p:spPr>
            <a:xfrm>
              <a:off x="2270125" y="2249634"/>
              <a:ext cx="1305734" cy="51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IP </a:t>
              </a:r>
              <a:r>
                <a:rPr lang="en-US" sz="917"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grpSp>
      <p:sp>
        <p:nvSpPr>
          <p:cNvPr id="3835" name="Google Shape;3835;p58"/>
          <p:cNvSpPr txBox="1"/>
          <p:nvPr/>
        </p:nvSpPr>
        <p:spPr>
          <a:xfrm>
            <a:off x="2681445" y="1321387"/>
            <a:ext cx="2248181" cy="297454"/>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在链路上看</a:t>
            </a:r>
            <a:r>
              <a:rPr lang="en-US" sz="1333" b="1" dirty="0">
                <a:solidFill>
                  <a:schemeClr val="lt1"/>
                </a:solidFill>
                <a:latin typeface="Microsoft Yahei"/>
                <a:ea typeface="Microsoft Yahei"/>
                <a:cs typeface="Microsoft Yahei"/>
                <a:sym typeface="Microsoft Yahei"/>
              </a:rPr>
              <a:t> MAC </a:t>
            </a:r>
            <a:r>
              <a:rPr lang="en-US" sz="1333" b="1" dirty="0" err="1">
                <a:solidFill>
                  <a:schemeClr val="lt1"/>
                </a:solidFill>
                <a:latin typeface="Microsoft Yahei"/>
                <a:ea typeface="Microsoft Yahei"/>
                <a:cs typeface="Microsoft Yahei"/>
                <a:sym typeface="Microsoft Yahei"/>
              </a:rPr>
              <a:t>帧的流动</a:t>
            </a:r>
            <a:endParaRPr dirty="0">
              <a:latin typeface="Microsoft YaHei" panose="020B0503020204020204" pitchFamily="34" charset="-122"/>
              <a:ea typeface="Microsoft YaHei" panose="020B0503020204020204" pitchFamily="34" charset="-122"/>
            </a:endParaRPr>
          </a:p>
        </p:txBody>
      </p:sp>
      <p:cxnSp>
        <p:nvCxnSpPr>
          <p:cNvPr id="3836" name="Google Shape;3836;p58"/>
          <p:cNvCxnSpPr/>
          <p:nvPr/>
        </p:nvCxnSpPr>
        <p:spPr>
          <a:xfrm>
            <a:off x="1387175" y="3799100"/>
            <a:ext cx="1085606" cy="0"/>
          </a:xfrm>
          <a:prstGeom prst="straightConnector1">
            <a:avLst/>
          </a:prstGeom>
          <a:noFill/>
          <a:ln w="57150" cap="flat" cmpd="sng">
            <a:solidFill>
              <a:srgbClr val="CC00CC"/>
            </a:solidFill>
            <a:prstDash val="solid"/>
            <a:round/>
            <a:headEnd type="none" w="med" len="med"/>
            <a:tailEnd type="triangle" w="med" len="med"/>
          </a:ln>
        </p:spPr>
      </p:cxnSp>
      <p:cxnSp>
        <p:nvCxnSpPr>
          <p:cNvPr id="3837" name="Google Shape;3837;p58"/>
          <p:cNvCxnSpPr/>
          <p:nvPr/>
        </p:nvCxnSpPr>
        <p:spPr>
          <a:xfrm>
            <a:off x="3212225" y="3799100"/>
            <a:ext cx="739445" cy="0"/>
          </a:xfrm>
          <a:prstGeom prst="straightConnector1">
            <a:avLst/>
          </a:prstGeom>
          <a:noFill/>
          <a:ln w="57150" cap="flat" cmpd="sng">
            <a:solidFill>
              <a:srgbClr val="CC00CC"/>
            </a:solidFill>
            <a:prstDash val="solid"/>
            <a:round/>
            <a:headEnd type="none" w="med" len="med"/>
            <a:tailEnd type="triangle" w="med" len="med"/>
          </a:ln>
        </p:spPr>
      </p:cxnSp>
      <p:cxnSp>
        <p:nvCxnSpPr>
          <p:cNvPr id="3838" name="Google Shape;3838;p58"/>
          <p:cNvCxnSpPr/>
          <p:nvPr/>
        </p:nvCxnSpPr>
        <p:spPr>
          <a:xfrm>
            <a:off x="4699269" y="3799100"/>
            <a:ext cx="1186448" cy="0"/>
          </a:xfrm>
          <a:prstGeom prst="straightConnector1">
            <a:avLst/>
          </a:prstGeom>
          <a:noFill/>
          <a:ln w="57150" cap="flat" cmpd="sng">
            <a:solidFill>
              <a:srgbClr val="CC00CC"/>
            </a:solidFill>
            <a:prstDash val="solid"/>
            <a:round/>
            <a:headEnd type="none" w="med" len="med"/>
            <a:tailEnd type="triangle" w="med" len="med"/>
          </a:ln>
        </p:spPr>
      </p:cxnSp>
      <p:grpSp>
        <p:nvGrpSpPr>
          <p:cNvPr id="3839" name="Google Shape;3839;p58"/>
          <p:cNvGrpSpPr/>
          <p:nvPr/>
        </p:nvGrpSpPr>
        <p:grpSpPr>
          <a:xfrm>
            <a:off x="1178585" y="1344282"/>
            <a:ext cx="5171428" cy="818326"/>
            <a:chOff x="1414301" y="755888"/>
            <a:chExt cx="6205713" cy="981992"/>
          </a:xfrm>
        </p:grpSpPr>
        <p:sp>
          <p:nvSpPr>
            <p:cNvPr id="3840" name="Google Shape;3840;p58"/>
            <p:cNvSpPr/>
            <p:nvPr/>
          </p:nvSpPr>
          <p:spPr>
            <a:xfrm>
              <a:off x="3120664" y="1412506"/>
              <a:ext cx="170724" cy="290325"/>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41" name="Google Shape;3841;p58"/>
            <p:cNvSpPr/>
            <p:nvPr/>
          </p:nvSpPr>
          <p:spPr>
            <a:xfrm>
              <a:off x="5000809" y="1412506"/>
              <a:ext cx="116354" cy="289461"/>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842" name="Google Shape;3842;p58"/>
            <p:cNvCxnSpPr/>
            <p:nvPr/>
          </p:nvCxnSpPr>
          <p:spPr>
            <a:xfrm rot="-5400000">
              <a:off x="7110950" y="1556581"/>
              <a:ext cx="290325" cy="2175"/>
            </a:xfrm>
            <a:prstGeom prst="straightConnector1">
              <a:avLst/>
            </a:prstGeom>
            <a:noFill/>
            <a:ln w="28575" cap="flat" cmpd="sng">
              <a:solidFill>
                <a:srgbClr val="3399FF"/>
              </a:solidFill>
              <a:prstDash val="solid"/>
              <a:round/>
              <a:headEnd type="none" w="med" len="med"/>
              <a:tailEnd type="none" w="med" len="med"/>
            </a:ln>
          </p:spPr>
        </p:cxnSp>
        <p:cxnSp>
          <p:nvCxnSpPr>
            <p:cNvPr id="3843" name="Google Shape;3843;p58"/>
            <p:cNvCxnSpPr/>
            <p:nvPr/>
          </p:nvCxnSpPr>
          <p:spPr>
            <a:xfrm rot="-5400000">
              <a:off x="1525973" y="1556581"/>
              <a:ext cx="290325" cy="2175"/>
            </a:xfrm>
            <a:prstGeom prst="straightConnector1">
              <a:avLst/>
            </a:prstGeom>
            <a:noFill/>
            <a:ln w="28575" cap="flat" cmpd="sng">
              <a:solidFill>
                <a:srgbClr val="3399FF"/>
              </a:solidFill>
              <a:prstDash val="solid"/>
              <a:round/>
              <a:headEnd type="none" w="med" len="med"/>
              <a:tailEnd type="none" w="med" len="med"/>
            </a:ln>
          </p:spPr>
        </p:cxnSp>
        <p:cxnSp>
          <p:nvCxnSpPr>
            <p:cNvPr id="3844" name="Google Shape;3844;p58"/>
            <p:cNvCxnSpPr/>
            <p:nvPr/>
          </p:nvCxnSpPr>
          <p:spPr>
            <a:xfrm>
              <a:off x="1509111" y="1702831"/>
              <a:ext cx="1772490" cy="0"/>
            </a:xfrm>
            <a:prstGeom prst="straightConnector1">
              <a:avLst/>
            </a:prstGeom>
            <a:noFill/>
            <a:ln w="57150" cap="flat" cmpd="sng">
              <a:solidFill>
                <a:srgbClr val="3399FF"/>
              </a:solidFill>
              <a:prstDash val="solid"/>
              <a:round/>
              <a:headEnd type="none" w="med" len="med"/>
              <a:tailEnd type="none" w="med" len="med"/>
            </a:ln>
          </p:spPr>
        </p:cxnSp>
        <p:cxnSp>
          <p:nvCxnSpPr>
            <p:cNvPr id="3845" name="Google Shape;3845;p58"/>
            <p:cNvCxnSpPr/>
            <p:nvPr/>
          </p:nvCxnSpPr>
          <p:spPr>
            <a:xfrm>
              <a:off x="5484709" y="1702831"/>
              <a:ext cx="1987799" cy="0"/>
            </a:xfrm>
            <a:prstGeom prst="straightConnector1">
              <a:avLst/>
            </a:prstGeom>
            <a:noFill/>
            <a:ln w="57150" cap="flat" cmpd="sng">
              <a:solidFill>
                <a:srgbClr val="3399FF"/>
              </a:solidFill>
              <a:prstDash val="solid"/>
              <a:round/>
              <a:headEnd type="none" w="med" len="med"/>
              <a:tailEnd type="none" w="med" len="med"/>
            </a:ln>
          </p:spPr>
        </p:cxnSp>
        <p:sp>
          <p:nvSpPr>
            <p:cNvPr id="3846" name="Google Shape;3846;p58"/>
            <p:cNvSpPr txBox="1"/>
            <p:nvPr/>
          </p:nvSpPr>
          <p:spPr>
            <a:xfrm>
              <a:off x="1414301" y="755888"/>
              <a:ext cx="717889"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847" name="Google Shape;3847;p58"/>
            <p:cNvSpPr txBox="1"/>
            <p:nvPr/>
          </p:nvSpPr>
          <p:spPr>
            <a:xfrm>
              <a:off x="6902125" y="755888"/>
              <a:ext cx="717889"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cxnSp>
          <p:nvCxnSpPr>
            <p:cNvPr id="3848" name="Google Shape;3848;p58"/>
            <p:cNvCxnSpPr/>
            <p:nvPr/>
          </p:nvCxnSpPr>
          <p:spPr>
            <a:xfrm>
              <a:off x="3604564" y="1702831"/>
              <a:ext cx="1557182" cy="0"/>
            </a:xfrm>
            <a:prstGeom prst="straightConnector1">
              <a:avLst/>
            </a:prstGeom>
            <a:noFill/>
            <a:ln w="57150" cap="flat" cmpd="sng">
              <a:solidFill>
                <a:srgbClr val="3399FF"/>
              </a:solidFill>
              <a:prstDash val="solid"/>
              <a:round/>
              <a:headEnd type="none" w="med" len="med"/>
              <a:tailEnd type="none" w="med" len="med"/>
            </a:ln>
          </p:spPr>
        </p:cxnSp>
        <p:sp>
          <p:nvSpPr>
            <p:cNvPr id="3849" name="Google Shape;3849;p58"/>
            <p:cNvSpPr/>
            <p:nvPr/>
          </p:nvSpPr>
          <p:spPr>
            <a:xfrm flipH="1">
              <a:off x="5484709" y="1412506"/>
              <a:ext cx="160938" cy="290325"/>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50" name="Google Shape;3850;p58"/>
            <p:cNvSpPr/>
            <p:nvPr/>
          </p:nvSpPr>
          <p:spPr>
            <a:xfrm flipH="1">
              <a:off x="3648060" y="1412506"/>
              <a:ext cx="117441" cy="29118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51" name="Google Shape;3851;p58"/>
            <p:cNvSpPr txBox="1"/>
            <p:nvPr/>
          </p:nvSpPr>
          <p:spPr>
            <a:xfrm>
              <a:off x="3127162" y="1053174"/>
              <a:ext cx="841000"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路由器</a:t>
              </a:r>
              <a:r>
                <a:rPr lang="en-US" sz="917" b="1" dirty="0">
                  <a:solidFill>
                    <a:schemeClr val="dk1"/>
                  </a:solidFill>
                  <a:latin typeface="Microsoft Yahei"/>
                  <a:ea typeface="Microsoft Yahei"/>
                  <a:cs typeface="Microsoft Yahei"/>
                  <a:sym typeface="Microsoft Yahei"/>
                </a:rPr>
                <a:t> R</a:t>
              </a:r>
              <a:r>
                <a:rPr lang="en-US" sz="91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3852" name="Google Shape;3852;p58"/>
            <p:cNvPicPr preferRelativeResize="0"/>
            <p:nvPr/>
          </p:nvPicPr>
          <p:blipFill rotWithShape="1">
            <a:blip r:embed="rId3">
              <a:alphaModFix/>
            </a:blip>
            <a:srcRect/>
            <a:stretch/>
          </p:blipFill>
          <p:spPr>
            <a:xfrm>
              <a:off x="5054092" y="1274256"/>
              <a:ext cx="528485" cy="236753"/>
            </a:xfrm>
            <a:prstGeom prst="rect">
              <a:avLst/>
            </a:prstGeom>
            <a:noFill/>
            <a:ln>
              <a:noFill/>
            </a:ln>
          </p:spPr>
        </p:pic>
        <p:pic>
          <p:nvPicPr>
            <p:cNvPr id="3853" name="Google Shape;3853;p58"/>
            <p:cNvPicPr preferRelativeResize="0"/>
            <p:nvPr/>
          </p:nvPicPr>
          <p:blipFill rotWithShape="1">
            <a:blip r:embed="rId4">
              <a:alphaModFix/>
            </a:blip>
            <a:srcRect/>
            <a:stretch/>
          </p:blipFill>
          <p:spPr>
            <a:xfrm>
              <a:off x="3183734" y="1262159"/>
              <a:ext cx="527397" cy="236753"/>
            </a:xfrm>
            <a:prstGeom prst="rect">
              <a:avLst/>
            </a:prstGeom>
            <a:noFill/>
            <a:ln>
              <a:noFill/>
            </a:ln>
          </p:spPr>
        </p:pic>
        <p:sp>
          <p:nvSpPr>
            <p:cNvPr id="3854" name="Google Shape;3854;p58"/>
            <p:cNvSpPr/>
            <p:nvPr/>
          </p:nvSpPr>
          <p:spPr>
            <a:xfrm rot="10800000" flipH="1">
              <a:off x="2035069" y="1036314"/>
              <a:ext cx="1085595" cy="189555"/>
            </a:xfrm>
            <a:prstGeom prst="wedgeRoundRectCallout">
              <a:avLst>
                <a:gd name="adj1" fmla="val -53217"/>
                <a:gd name="adj2" fmla="val -195611"/>
                <a:gd name="adj3" fmla="val 16667"/>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855" name="Google Shape;3855;p58"/>
            <p:cNvSpPr txBox="1"/>
            <p:nvPr/>
          </p:nvSpPr>
          <p:spPr>
            <a:xfrm flipH="1">
              <a:off x="1917090" y="1045553"/>
              <a:ext cx="1194301" cy="15638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HA </a:t>
              </a:r>
              <a:r>
                <a:rPr lang="en-US" sz="917" b="1" dirty="0" err="1">
                  <a:solidFill>
                    <a:schemeClr val="dk1"/>
                  </a:solidFill>
                  <a:latin typeface="Microsoft Yahei"/>
                  <a:ea typeface="Microsoft Yahei"/>
                  <a:cs typeface="Microsoft Yahei"/>
                  <a:sym typeface="Microsoft Yahei"/>
                </a:rPr>
                <a:t>为硬件地址</a:t>
              </a:r>
              <a:endParaRPr dirty="0">
                <a:latin typeface="Microsoft YaHei" panose="020B0503020204020204" pitchFamily="34" charset="-122"/>
                <a:ea typeface="Microsoft YaHei" panose="020B0503020204020204" pitchFamily="34" charset="-122"/>
              </a:endParaRPr>
            </a:p>
          </p:txBody>
        </p:sp>
        <p:sp>
          <p:nvSpPr>
            <p:cNvPr id="3856" name="Google Shape;3856;p58"/>
            <p:cNvSpPr txBox="1"/>
            <p:nvPr/>
          </p:nvSpPr>
          <p:spPr>
            <a:xfrm>
              <a:off x="4963812" y="1056628"/>
              <a:ext cx="841000"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路由器</a:t>
              </a:r>
              <a:r>
                <a:rPr lang="en-US" sz="917" b="1" dirty="0">
                  <a:solidFill>
                    <a:schemeClr val="dk1"/>
                  </a:solidFill>
                  <a:latin typeface="Microsoft Yahei"/>
                  <a:ea typeface="Microsoft Yahei"/>
                  <a:cs typeface="Microsoft Yahei"/>
                  <a:sym typeface="Microsoft Yahei"/>
                </a:rPr>
                <a:t> 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857" name="Google Shape;3857;p58"/>
            <p:cNvSpPr txBox="1"/>
            <p:nvPr/>
          </p:nvSpPr>
          <p:spPr>
            <a:xfrm>
              <a:off x="2139132" y="1442415"/>
              <a:ext cx="683264"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858" name="Google Shape;3858;p58"/>
            <p:cNvSpPr txBox="1"/>
            <p:nvPr/>
          </p:nvSpPr>
          <p:spPr>
            <a:xfrm>
              <a:off x="4073650" y="1442415"/>
              <a:ext cx="683264"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859" name="Google Shape;3859;p58"/>
            <p:cNvSpPr txBox="1"/>
            <p:nvPr/>
          </p:nvSpPr>
          <p:spPr>
            <a:xfrm>
              <a:off x="6137567" y="1442415"/>
              <a:ext cx="683264"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Microsoft Yahei"/>
                  <a:ea typeface="Microsoft Yahei"/>
                  <a:cs typeface="Microsoft Yahei"/>
                  <a:sym typeface="Microsoft Yahei"/>
                </a:rPr>
                <a:t>局域网</a:t>
              </a:r>
              <a:endParaRPr sz="1000" b="1" baseline="-25000">
                <a:solidFill>
                  <a:schemeClr val="dk1"/>
                </a:solidFill>
                <a:latin typeface="Microsoft Yahei"/>
                <a:ea typeface="Microsoft Yahei"/>
                <a:cs typeface="Microsoft Yahei"/>
                <a:sym typeface="Microsoft Yahei"/>
              </a:endParaRPr>
            </a:p>
          </p:txBody>
        </p:sp>
        <p:sp>
          <p:nvSpPr>
            <p:cNvPr id="3860" name="Google Shape;3860;p58"/>
            <p:cNvSpPr txBox="1"/>
            <p:nvPr/>
          </p:nvSpPr>
          <p:spPr>
            <a:xfrm>
              <a:off x="1629867" y="1422876"/>
              <a:ext cx="500522" cy="2801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1</a:t>
              </a:r>
              <a:endParaRPr sz="917" b="1">
                <a:solidFill>
                  <a:srgbClr val="0000CC"/>
                </a:solidFill>
                <a:latin typeface="Microsoft Yahei"/>
                <a:ea typeface="Microsoft Yahei"/>
                <a:cs typeface="Microsoft Yahei"/>
                <a:sym typeface="Microsoft Yahei"/>
              </a:endParaRPr>
            </a:p>
          </p:txBody>
        </p:sp>
        <p:sp>
          <p:nvSpPr>
            <p:cNvPr id="3861" name="Google Shape;3861;p58"/>
            <p:cNvSpPr txBox="1"/>
            <p:nvPr/>
          </p:nvSpPr>
          <p:spPr>
            <a:xfrm>
              <a:off x="4570245" y="1422875"/>
              <a:ext cx="500522" cy="2801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862" name="Google Shape;3862;p58"/>
            <p:cNvSpPr txBox="1"/>
            <p:nvPr/>
          </p:nvSpPr>
          <p:spPr>
            <a:xfrm>
              <a:off x="3702485" y="1422875"/>
              <a:ext cx="500522" cy="2801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863" name="Google Shape;3863;p58"/>
            <p:cNvSpPr txBox="1"/>
            <p:nvPr/>
          </p:nvSpPr>
          <p:spPr>
            <a:xfrm>
              <a:off x="2690100" y="1422875"/>
              <a:ext cx="500522" cy="2801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sp>
          <p:nvSpPr>
            <p:cNvPr id="3864" name="Google Shape;3864;p58"/>
            <p:cNvSpPr txBox="1"/>
            <p:nvPr/>
          </p:nvSpPr>
          <p:spPr>
            <a:xfrm>
              <a:off x="5582630" y="1422875"/>
              <a:ext cx="500522" cy="2801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865" name="Google Shape;3865;p58"/>
            <p:cNvSpPr txBox="1"/>
            <p:nvPr/>
          </p:nvSpPr>
          <p:spPr>
            <a:xfrm>
              <a:off x="6812500" y="1422875"/>
              <a:ext cx="500522" cy="2801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2</a:t>
              </a:r>
              <a:endParaRPr sz="917" b="1">
                <a:solidFill>
                  <a:srgbClr val="0000CC"/>
                </a:solidFill>
                <a:latin typeface="Microsoft Yahei"/>
                <a:ea typeface="Microsoft Yahei"/>
                <a:cs typeface="Microsoft Yahei"/>
                <a:sym typeface="Microsoft Yahei"/>
              </a:endParaRPr>
            </a:p>
          </p:txBody>
        </p:sp>
        <p:pic>
          <p:nvPicPr>
            <p:cNvPr id="3866" name="Google Shape;3866;p58" descr="jisuanji"/>
            <p:cNvPicPr preferRelativeResize="0"/>
            <p:nvPr/>
          </p:nvPicPr>
          <p:blipFill rotWithShape="1">
            <a:blip r:embed="rId5">
              <a:alphaModFix/>
            </a:blip>
            <a:srcRect/>
            <a:stretch/>
          </p:blipFill>
          <p:spPr>
            <a:xfrm>
              <a:off x="1444263" y="996212"/>
              <a:ext cx="472829" cy="472829"/>
            </a:xfrm>
            <a:prstGeom prst="rect">
              <a:avLst/>
            </a:prstGeom>
            <a:noFill/>
            <a:ln>
              <a:noFill/>
            </a:ln>
          </p:spPr>
        </p:pic>
        <p:sp>
          <p:nvSpPr>
            <p:cNvPr id="3867" name="Google Shape;3867;p58"/>
            <p:cNvSpPr txBox="1"/>
            <p:nvPr/>
          </p:nvSpPr>
          <p:spPr>
            <a:xfrm>
              <a:off x="1505520" y="1052103"/>
              <a:ext cx="438967"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lt1"/>
                  </a:solidFill>
                  <a:latin typeface="Microsoft Yahei"/>
                  <a:ea typeface="Microsoft Yahei"/>
                  <a:cs typeface="Microsoft Yahei"/>
                  <a:sym typeface="Microsoft Yahei"/>
                </a:rPr>
                <a:t>IP</a:t>
              </a:r>
              <a:r>
                <a:rPr lang="en-US" sz="1000" b="1" baseline="-25000">
                  <a:solidFill>
                    <a:schemeClr val="lt1"/>
                  </a:solidFill>
                  <a:latin typeface="Microsoft Yahei"/>
                  <a:ea typeface="Microsoft Yahei"/>
                  <a:cs typeface="Microsoft Yahei"/>
                  <a:sym typeface="Microsoft Yahei"/>
                </a:rPr>
                <a:t>1</a:t>
              </a:r>
              <a:endParaRPr sz="1000" b="1">
                <a:solidFill>
                  <a:schemeClr val="lt1"/>
                </a:solidFill>
                <a:latin typeface="Microsoft Yahei"/>
                <a:ea typeface="Microsoft Yahei"/>
                <a:cs typeface="Microsoft Yahei"/>
                <a:sym typeface="Microsoft Yahei"/>
              </a:endParaRPr>
            </a:p>
          </p:txBody>
        </p:sp>
        <p:pic>
          <p:nvPicPr>
            <p:cNvPr id="3868" name="Google Shape;3868;p58" descr="jisuanji"/>
            <p:cNvPicPr preferRelativeResize="0"/>
            <p:nvPr/>
          </p:nvPicPr>
          <p:blipFill rotWithShape="1">
            <a:blip r:embed="rId5">
              <a:alphaModFix/>
            </a:blip>
            <a:srcRect/>
            <a:stretch/>
          </p:blipFill>
          <p:spPr>
            <a:xfrm>
              <a:off x="7020272" y="996212"/>
              <a:ext cx="472829" cy="472829"/>
            </a:xfrm>
            <a:prstGeom prst="rect">
              <a:avLst/>
            </a:prstGeom>
            <a:noFill/>
            <a:ln>
              <a:noFill/>
            </a:ln>
          </p:spPr>
        </p:pic>
        <p:sp>
          <p:nvSpPr>
            <p:cNvPr id="3869" name="Google Shape;3869;p58"/>
            <p:cNvSpPr txBox="1"/>
            <p:nvPr/>
          </p:nvSpPr>
          <p:spPr>
            <a:xfrm>
              <a:off x="7062859" y="1050777"/>
              <a:ext cx="438967"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lt1"/>
                  </a:solidFill>
                  <a:latin typeface="Microsoft Yahei"/>
                  <a:ea typeface="Microsoft Yahei"/>
                  <a:cs typeface="Microsoft Yahei"/>
                  <a:sym typeface="Microsoft Yahei"/>
                </a:rPr>
                <a:t>IP</a:t>
              </a:r>
              <a:r>
                <a:rPr lang="en-US" sz="1000" b="1" baseline="-25000">
                  <a:solidFill>
                    <a:schemeClr val="lt1"/>
                  </a:solidFill>
                  <a:latin typeface="Microsoft Yahei"/>
                  <a:ea typeface="Microsoft Yahei"/>
                  <a:cs typeface="Microsoft Yahei"/>
                  <a:sym typeface="Microsoft Yahei"/>
                </a:rPr>
                <a:t>2</a:t>
              </a:r>
              <a:endParaRPr sz="1000" b="1">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36"/>
                                        </p:tgtEl>
                                        <p:attrNameLst>
                                          <p:attrName>style.visibility</p:attrName>
                                        </p:attrNameLst>
                                      </p:cBhvr>
                                      <p:to>
                                        <p:strVal val="visible"/>
                                      </p:to>
                                    </p:set>
                                    <p:animEffect transition="in" filter="fade">
                                      <p:cBhvr>
                                        <p:cTn id="7" dur="1000"/>
                                        <p:tgtEl>
                                          <p:spTgt spid="383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837"/>
                                        </p:tgtEl>
                                        <p:attrNameLst>
                                          <p:attrName>style.visibility</p:attrName>
                                        </p:attrNameLst>
                                      </p:cBhvr>
                                      <p:to>
                                        <p:strVal val="visible"/>
                                      </p:to>
                                    </p:set>
                                    <p:animEffect transition="in" filter="fade">
                                      <p:cBhvr>
                                        <p:cTn id="11" dur="1000"/>
                                        <p:tgtEl>
                                          <p:spTgt spid="383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838"/>
                                        </p:tgtEl>
                                        <p:attrNameLst>
                                          <p:attrName>style.visibility</p:attrName>
                                        </p:attrNameLst>
                                      </p:cBhvr>
                                      <p:to>
                                        <p:strVal val="visible"/>
                                      </p:to>
                                    </p:set>
                                    <p:animEffect transition="in" filter="fade">
                                      <p:cBhvr>
                                        <p:cTn id="15" dur="1000"/>
                                        <p:tgtEl>
                                          <p:spTgt spid="3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sp>
        <p:nvSpPr>
          <p:cNvPr id="3874" name="Google Shape;3874;p59"/>
          <p:cNvSpPr/>
          <p:nvPr/>
        </p:nvSpPr>
        <p:spPr>
          <a:xfrm>
            <a:off x="454287" y="1231853"/>
            <a:ext cx="6711427" cy="311726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875" name="Google Shape;3875;p59"/>
          <p:cNvSpPr/>
          <p:nvPr/>
        </p:nvSpPr>
        <p:spPr>
          <a:xfrm>
            <a:off x="2472781" y="3669995"/>
            <a:ext cx="225640"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76" name="Google Shape;3876;p59"/>
          <p:cNvSpPr/>
          <p:nvPr/>
        </p:nvSpPr>
        <p:spPr>
          <a:xfrm>
            <a:off x="3950764" y="3669275"/>
            <a:ext cx="225639"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877" name="Google Shape;3877;p59"/>
          <p:cNvCxnSpPr/>
          <p:nvPr/>
        </p:nvCxnSpPr>
        <p:spPr>
          <a:xfrm rot="-5400000">
            <a:off x="5787147" y="3674849"/>
            <a:ext cx="241938" cy="1813"/>
          </a:xfrm>
          <a:prstGeom prst="straightConnector1">
            <a:avLst/>
          </a:prstGeom>
          <a:noFill/>
          <a:ln w="28575" cap="flat" cmpd="sng">
            <a:solidFill>
              <a:srgbClr val="333399"/>
            </a:solidFill>
            <a:prstDash val="solid"/>
            <a:round/>
            <a:headEnd type="none" w="med" len="med"/>
            <a:tailEnd type="none" w="med" len="med"/>
          </a:ln>
        </p:spPr>
      </p:cxnSp>
      <p:cxnSp>
        <p:nvCxnSpPr>
          <p:cNvPr id="3878" name="Google Shape;3878;p59"/>
          <p:cNvCxnSpPr/>
          <p:nvPr/>
        </p:nvCxnSpPr>
        <p:spPr>
          <a:xfrm rot="-5400000">
            <a:off x="1265301" y="3674849"/>
            <a:ext cx="241938" cy="1813"/>
          </a:xfrm>
          <a:prstGeom prst="straightConnector1">
            <a:avLst/>
          </a:prstGeom>
          <a:noFill/>
          <a:ln w="28575" cap="flat" cmpd="sng">
            <a:solidFill>
              <a:srgbClr val="333399"/>
            </a:solidFill>
            <a:prstDash val="solid"/>
            <a:round/>
            <a:headEnd type="none" w="med" len="med"/>
            <a:tailEnd type="none" w="med" len="med"/>
          </a:ln>
        </p:spPr>
      </p:cxnSp>
      <p:sp>
        <p:nvSpPr>
          <p:cNvPr id="3879" name="Google Shape;3879;p59"/>
          <p:cNvSpPr/>
          <p:nvPr/>
        </p:nvSpPr>
        <p:spPr>
          <a:xfrm>
            <a:off x="1254873" y="2828973"/>
            <a:ext cx="391470" cy="864063"/>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80" name="Google Shape;3880;p59"/>
          <p:cNvSpPr/>
          <p:nvPr/>
        </p:nvSpPr>
        <p:spPr>
          <a:xfrm>
            <a:off x="2646768" y="2863535"/>
            <a:ext cx="391470" cy="864063"/>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81" name="Google Shape;3881;p59"/>
          <p:cNvSpPr/>
          <p:nvPr/>
        </p:nvSpPr>
        <p:spPr>
          <a:xfrm>
            <a:off x="5778531" y="2828973"/>
            <a:ext cx="391470" cy="864063"/>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82" name="Google Shape;3882;p59"/>
          <p:cNvSpPr/>
          <p:nvPr/>
        </p:nvSpPr>
        <p:spPr>
          <a:xfrm>
            <a:off x="4168247" y="2967223"/>
            <a:ext cx="391470" cy="760376"/>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3883" name="Google Shape;3883;p59"/>
          <p:cNvGrpSpPr/>
          <p:nvPr/>
        </p:nvGrpSpPr>
        <p:grpSpPr>
          <a:xfrm>
            <a:off x="1145226" y="2427182"/>
            <a:ext cx="5206918" cy="1106002"/>
            <a:chOff x="96" y="1056"/>
            <a:chExt cx="5472" cy="1536"/>
          </a:xfrm>
        </p:grpSpPr>
        <p:sp>
          <p:nvSpPr>
            <p:cNvPr id="3884" name="Google Shape;3884;p59"/>
            <p:cNvSpPr/>
            <p:nvPr/>
          </p:nvSpPr>
          <p:spPr>
            <a:xfrm>
              <a:off x="3662" y="1674"/>
              <a:ext cx="1906" cy="756"/>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85" name="Google Shape;3885;p59"/>
            <p:cNvSpPr/>
            <p:nvPr/>
          </p:nvSpPr>
          <p:spPr>
            <a:xfrm>
              <a:off x="96" y="1430"/>
              <a:ext cx="1870" cy="760"/>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86" name="Google Shape;3886;p59"/>
            <p:cNvSpPr/>
            <p:nvPr/>
          </p:nvSpPr>
          <p:spPr>
            <a:xfrm>
              <a:off x="3365" y="1163"/>
              <a:ext cx="1903"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87" name="Google Shape;3887;p59"/>
            <p:cNvSpPr/>
            <p:nvPr/>
          </p:nvSpPr>
          <p:spPr>
            <a:xfrm>
              <a:off x="2365" y="1821"/>
              <a:ext cx="1900" cy="77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88" name="Google Shape;3888;p59"/>
            <p:cNvSpPr/>
            <p:nvPr/>
          </p:nvSpPr>
          <p:spPr>
            <a:xfrm>
              <a:off x="729" y="1752"/>
              <a:ext cx="1900"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89" name="Google Shape;3889;p59"/>
            <p:cNvSpPr/>
            <p:nvPr/>
          </p:nvSpPr>
          <p:spPr>
            <a:xfrm>
              <a:off x="2197" y="1056"/>
              <a:ext cx="1870" cy="758"/>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90" name="Google Shape;3890;p59"/>
            <p:cNvSpPr/>
            <p:nvPr/>
          </p:nvSpPr>
          <p:spPr>
            <a:xfrm>
              <a:off x="996" y="1056"/>
              <a:ext cx="1867"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91" name="Google Shape;3891;p59"/>
            <p:cNvSpPr/>
            <p:nvPr/>
          </p:nvSpPr>
          <p:spPr>
            <a:xfrm>
              <a:off x="597" y="1226"/>
              <a:ext cx="4536" cy="106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cxnSp>
        <p:nvCxnSpPr>
          <p:cNvPr id="3892" name="Google Shape;3892;p59"/>
          <p:cNvCxnSpPr/>
          <p:nvPr/>
        </p:nvCxnSpPr>
        <p:spPr>
          <a:xfrm>
            <a:off x="1211377" y="3796724"/>
            <a:ext cx="1478888" cy="0"/>
          </a:xfrm>
          <a:prstGeom prst="straightConnector1">
            <a:avLst/>
          </a:prstGeom>
          <a:noFill/>
          <a:ln w="57150" cap="flat" cmpd="sng">
            <a:solidFill>
              <a:srgbClr val="3399FF"/>
            </a:solidFill>
            <a:prstDash val="solid"/>
            <a:round/>
            <a:headEnd type="none" w="med" len="med"/>
            <a:tailEnd type="none" w="med" len="med"/>
          </a:ln>
        </p:spPr>
      </p:cxnSp>
      <p:grpSp>
        <p:nvGrpSpPr>
          <p:cNvPr id="3893" name="Google Shape;3893;p59"/>
          <p:cNvGrpSpPr/>
          <p:nvPr/>
        </p:nvGrpSpPr>
        <p:grpSpPr>
          <a:xfrm>
            <a:off x="1254873" y="2427183"/>
            <a:ext cx="391470" cy="656688"/>
            <a:chOff x="672" y="528"/>
            <a:chExt cx="432" cy="912"/>
          </a:xfrm>
        </p:grpSpPr>
        <p:sp>
          <p:nvSpPr>
            <p:cNvPr id="3894" name="Google Shape;3894;p59"/>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95" name="Google Shape;3895;p59"/>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896" name="Google Shape;3896;p59"/>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897" name="Google Shape;3897;p59"/>
          <p:cNvSpPr txBox="1"/>
          <p:nvPr/>
        </p:nvSpPr>
        <p:spPr>
          <a:xfrm>
            <a:off x="1275716" y="2885137"/>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898" name="Google Shape;3898;p59"/>
          <p:cNvSpPr txBox="1"/>
          <p:nvPr/>
        </p:nvSpPr>
        <p:spPr>
          <a:xfrm>
            <a:off x="1247624" y="349868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899" name="Google Shape;3899;p59"/>
          <p:cNvSpPr txBox="1"/>
          <p:nvPr/>
        </p:nvSpPr>
        <p:spPr>
          <a:xfrm>
            <a:off x="3840548" y="348140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900" name="Google Shape;3900;p59"/>
          <p:cNvSpPr txBox="1"/>
          <p:nvPr/>
        </p:nvSpPr>
        <p:spPr>
          <a:xfrm>
            <a:off x="2986018" y="347852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901" name="Google Shape;3901;p59"/>
          <p:cNvSpPr txBox="1"/>
          <p:nvPr/>
        </p:nvSpPr>
        <p:spPr>
          <a:xfrm>
            <a:off x="2304570" y="347852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902" name="Google Shape;3902;p59"/>
          <p:cNvCxnSpPr/>
          <p:nvPr/>
        </p:nvCxnSpPr>
        <p:spPr>
          <a:xfrm>
            <a:off x="1602847" y="2967223"/>
            <a:ext cx="1087418" cy="0"/>
          </a:xfrm>
          <a:prstGeom prst="straightConnector1">
            <a:avLst/>
          </a:prstGeom>
          <a:noFill/>
          <a:ln w="28575" cap="flat" cmpd="sng">
            <a:solidFill>
              <a:srgbClr val="3399FF"/>
            </a:solidFill>
            <a:prstDash val="dash"/>
            <a:round/>
            <a:headEnd type="none" w="med" len="med"/>
            <a:tailEnd type="none" w="med" len="med"/>
          </a:ln>
        </p:spPr>
      </p:cxnSp>
      <p:cxnSp>
        <p:nvCxnSpPr>
          <p:cNvPr id="3903" name="Google Shape;3903;p59"/>
          <p:cNvCxnSpPr/>
          <p:nvPr/>
        </p:nvCxnSpPr>
        <p:spPr>
          <a:xfrm>
            <a:off x="4517127" y="3796724"/>
            <a:ext cx="1696372" cy="0"/>
          </a:xfrm>
          <a:prstGeom prst="straightConnector1">
            <a:avLst/>
          </a:prstGeom>
          <a:noFill/>
          <a:ln w="57150" cap="flat" cmpd="sng">
            <a:solidFill>
              <a:srgbClr val="3399FF"/>
            </a:solidFill>
            <a:prstDash val="solid"/>
            <a:round/>
            <a:headEnd type="none" w="med" len="med"/>
            <a:tailEnd type="none" w="med" len="med"/>
          </a:ln>
        </p:spPr>
      </p:cxnSp>
      <p:sp>
        <p:nvSpPr>
          <p:cNvPr id="3904" name="Google Shape;3904;p59"/>
          <p:cNvSpPr txBox="1"/>
          <p:nvPr/>
        </p:nvSpPr>
        <p:spPr>
          <a:xfrm>
            <a:off x="4515653" y="347564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905" name="Google Shape;3905;p59"/>
          <p:cNvSpPr txBox="1"/>
          <p:nvPr/>
        </p:nvSpPr>
        <p:spPr>
          <a:xfrm>
            <a:off x="5764032" y="348284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906" name="Google Shape;3906;p59"/>
          <p:cNvSpPr txBox="1"/>
          <p:nvPr/>
        </p:nvSpPr>
        <p:spPr>
          <a:xfrm>
            <a:off x="4493020" y="301186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907" name="Google Shape;3907;p59"/>
          <p:cNvSpPr txBox="1"/>
          <p:nvPr/>
        </p:nvSpPr>
        <p:spPr>
          <a:xfrm>
            <a:off x="1186005" y="2226009"/>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908" name="Google Shape;3908;p59"/>
          <p:cNvSpPr txBox="1"/>
          <p:nvPr/>
        </p:nvSpPr>
        <p:spPr>
          <a:xfrm>
            <a:off x="5717207" y="2214488"/>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909" name="Google Shape;3909;p59"/>
          <p:cNvSpPr/>
          <p:nvPr/>
        </p:nvSpPr>
        <p:spPr>
          <a:xfrm>
            <a:off x="2646768" y="2807371"/>
            <a:ext cx="391470" cy="2765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10" name="Google Shape;3910;p59"/>
          <p:cNvSpPr txBox="1"/>
          <p:nvPr/>
        </p:nvSpPr>
        <p:spPr>
          <a:xfrm>
            <a:off x="2595139" y="2601157"/>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911" name="Google Shape;3911;p59"/>
          <p:cNvSpPr txBox="1"/>
          <p:nvPr/>
        </p:nvSpPr>
        <p:spPr>
          <a:xfrm>
            <a:off x="3606559" y="3197706"/>
            <a:ext cx="1120821" cy="246221"/>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IP </a:t>
            </a:r>
            <a:r>
              <a:rPr lang="en-US" sz="1000" b="1" dirty="0" err="1">
                <a:solidFill>
                  <a:schemeClr val="lt1"/>
                </a:solidFill>
                <a:latin typeface="Microsoft Yahei"/>
                <a:ea typeface="Microsoft Yahei"/>
                <a:cs typeface="Microsoft Yahei"/>
                <a:sym typeface="Microsoft Yahei"/>
              </a:rPr>
              <a:t>层上的互联网</a:t>
            </a:r>
            <a:endParaRPr dirty="0">
              <a:latin typeface="Microsoft YaHei" panose="020B0503020204020204" pitchFamily="34" charset="-122"/>
              <a:ea typeface="Microsoft YaHei" panose="020B0503020204020204" pitchFamily="34" charset="-122"/>
            </a:endParaRPr>
          </a:p>
        </p:txBody>
      </p:sp>
      <p:sp>
        <p:nvSpPr>
          <p:cNvPr id="3912" name="Google Shape;3912;p59"/>
          <p:cNvSpPr txBox="1"/>
          <p:nvPr/>
        </p:nvSpPr>
        <p:spPr>
          <a:xfrm>
            <a:off x="1644576" y="4019597"/>
            <a:ext cx="62388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nvGrpSpPr>
          <p:cNvPr id="3913" name="Google Shape;3913;p59"/>
          <p:cNvGrpSpPr/>
          <p:nvPr/>
        </p:nvGrpSpPr>
        <p:grpSpPr>
          <a:xfrm>
            <a:off x="5778531" y="2427183"/>
            <a:ext cx="391470" cy="656688"/>
            <a:chOff x="672" y="528"/>
            <a:chExt cx="432" cy="912"/>
          </a:xfrm>
        </p:grpSpPr>
        <p:sp>
          <p:nvSpPr>
            <p:cNvPr id="3914" name="Google Shape;3914;p59"/>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15" name="Google Shape;3915;p59"/>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16" name="Google Shape;3916;p59"/>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917" name="Google Shape;3917;p59"/>
          <p:cNvSpPr txBox="1"/>
          <p:nvPr/>
        </p:nvSpPr>
        <p:spPr>
          <a:xfrm>
            <a:off x="5806624" y="2887297"/>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918" name="Google Shape;3918;p59"/>
          <p:cNvSpPr txBox="1"/>
          <p:nvPr/>
        </p:nvSpPr>
        <p:spPr>
          <a:xfrm>
            <a:off x="3020115"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919" name="Google Shape;3919;p59"/>
          <p:cNvSpPr txBox="1"/>
          <p:nvPr/>
        </p:nvSpPr>
        <p:spPr>
          <a:xfrm>
            <a:off x="2429284"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920" name="Google Shape;3920;p59"/>
          <p:cNvCxnSpPr/>
          <p:nvPr/>
        </p:nvCxnSpPr>
        <p:spPr>
          <a:xfrm>
            <a:off x="2994742" y="2967223"/>
            <a:ext cx="1174411" cy="0"/>
          </a:xfrm>
          <a:prstGeom prst="straightConnector1">
            <a:avLst/>
          </a:prstGeom>
          <a:noFill/>
          <a:ln w="28575" cap="flat" cmpd="sng">
            <a:solidFill>
              <a:srgbClr val="3399FF"/>
            </a:solidFill>
            <a:prstDash val="dash"/>
            <a:round/>
            <a:headEnd type="none" w="med" len="med"/>
            <a:tailEnd type="none" w="med" len="med"/>
          </a:ln>
        </p:spPr>
      </p:cxnSp>
      <p:sp>
        <p:nvSpPr>
          <p:cNvPr id="3921" name="Google Shape;3921;p59"/>
          <p:cNvSpPr/>
          <p:nvPr/>
        </p:nvSpPr>
        <p:spPr>
          <a:xfrm>
            <a:off x="4168247" y="2794410"/>
            <a:ext cx="391470" cy="2765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922" name="Google Shape;3922;p59"/>
          <p:cNvCxnSpPr/>
          <p:nvPr/>
        </p:nvCxnSpPr>
        <p:spPr>
          <a:xfrm>
            <a:off x="4517127" y="2967223"/>
            <a:ext cx="1261404" cy="0"/>
          </a:xfrm>
          <a:prstGeom prst="straightConnector1">
            <a:avLst/>
          </a:prstGeom>
          <a:noFill/>
          <a:ln w="28575" cap="flat" cmpd="sng">
            <a:solidFill>
              <a:srgbClr val="3399FF"/>
            </a:solidFill>
            <a:prstDash val="dash"/>
            <a:round/>
            <a:headEnd type="none" w="med" len="med"/>
            <a:tailEnd type="none" w="med" len="med"/>
          </a:ln>
        </p:spPr>
      </p:cxnSp>
      <p:sp>
        <p:nvSpPr>
          <p:cNvPr id="3923" name="Google Shape;3923;p59"/>
          <p:cNvSpPr txBox="1"/>
          <p:nvPr/>
        </p:nvSpPr>
        <p:spPr>
          <a:xfrm>
            <a:off x="3951670"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cxnSp>
        <p:nvCxnSpPr>
          <p:cNvPr id="3924" name="Google Shape;3924;p59"/>
          <p:cNvCxnSpPr/>
          <p:nvPr/>
        </p:nvCxnSpPr>
        <p:spPr>
          <a:xfrm>
            <a:off x="3038239" y="3796724"/>
            <a:ext cx="1087418" cy="0"/>
          </a:xfrm>
          <a:prstGeom prst="straightConnector1">
            <a:avLst/>
          </a:prstGeom>
          <a:noFill/>
          <a:ln w="57150" cap="flat" cmpd="sng">
            <a:solidFill>
              <a:srgbClr val="3399FF"/>
            </a:solidFill>
            <a:prstDash val="solid"/>
            <a:round/>
            <a:headEnd type="none" w="med" len="med"/>
            <a:tailEnd type="none" w="med" len="med"/>
          </a:ln>
        </p:spPr>
      </p:cxnSp>
      <p:sp>
        <p:nvSpPr>
          <p:cNvPr id="3925" name="Google Shape;3925;p59"/>
          <p:cNvSpPr/>
          <p:nvPr/>
        </p:nvSpPr>
        <p:spPr>
          <a:xfrm flipH="1">
            <a:off x="4504441" y="3667834"/>
            <a:ext cx="194829" cy="12889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26" name="Google Shape;3926;p59"/>
          <p:cNvSpPr/>
          <p:nvPr/>
        </p:nvSpPr>
        <p:spPr>
          <a:xfrm flipH="1">
            <a:off x="2970275" y="3670715"/>
            <a:ext cx="241950"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27" name="Google Shape;3927;p59"/>
          <p:cNvSpPr txBox="1"/>
          <p:nvPr/>
        </p:nvSpPr>
        <p:spPr>
          <a:xfrm>
            <a:off x="4080370" y="2589636"/>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grpSp>
        <p:nvGrpSpPr>
          <p:cNvPr id="3928" name="Google Shape;3928;p59"/>
          <p:cNvGrpSpPr/>
          <p:nvPr/>
        </p:nvGrpSpPr>
        <p:grpSpPr>
          <a:xfrm>
            <a:off x="1599222" y="2759839"/>
            <a:ext cx="4048818" cy="174255"/>
            <a:chOff x="1919067" y="2454563"/>
            <a:chExt cx="4858581" cy="209106"/>
          </a:xfrm>
        </p:grpSpPr>
        <p:grpSp>
          <p:nvGrpSpPr>
            <p:cNvPr id="3929" name="Google Shape;3929;p59"/>
            <p:cNvGrpSpPr/>
            <p:nvPr/>
          </p:nvGrpSpPr>
          <p:grpSpPr>
            <a:xfrm>
              <a:off x="1919067" y="2454563"/>
              <a:ext cx="1204859" cy="197870"/>
              <a:chOff x="1436" y="2688"/>
              <a:chExt cx="1108" cy="229"/>
            </a:xfrm>
          </p:grpSpPr>
          <p:sp>
            <p:nvSpPr>
              <p:cNvPr id="3930" name="Google Shape;3930;p59"/>
              <p:cNvSpPr/>
              <p:nvPr/>
            </p:nvSpPr>
            <p:spPr>
              <a:xfrm>
                <a:off x="1436" y="2688"/>
                <a:ext cx="916" cy="229"/>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  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931" name="Google Shape;3931;p59"/>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932" name="Google Shape;3932;p59"/>
            <p:cNvGrpSpPr/>
            <p:nvPr/>
          </p:nvGrpSpPr>
          <p:grpSpPr>
            <a:xfrm>
              <a:off x="3738317" y="2454566"/>
              <a:ext cx="1160275" cy="209103"/>
              <a:chOff x="1477" y="2688"/>
              <a:chExt cx="1067" cy="242"/>
            </a:xfrm>
          </p:grpSpPr>
          <p:sp>
            <p:nvSpPr>
              <p:cNvPr id="3933" name="Google Shape;3933;p59"/>
              <p:cNvSpPr/>
              <p:nvPr/>
            </p:nvSpPr>
            <p:spPr>
              <a:xfrm>
                <a:off x="1477" y="2688"/>
                <a:ext cx="875" cy="242"/>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934" name="Google Shape;3934;p59"/>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935" name="Google Shape;3935;p59"/>
            <p:cNvGrpSpPr/>
            <p:nvPr/>
          </p:nvGrpSpPr>
          <p:grpSpPr>
            <a:xfrm>
              <a:off x="5558653" y="2454566"/>
              <a:ext cx="1218995" cy="195278"/>
              <a:chOff x="1423" y="2688"/>
              <a:chExt cx="1121" cy="226"/>
            </a:xfrm>
          </p:grpSpPr>
          <p:sp>
            <p:nvSpPr>
              <p:cNvPr id="3936" name="Google Shape;3936;p59"/>
              <p:cNvSpPr/>
              <p:nvPr/>
            </p:nvSpPr>
            <p:spPr>
              <a:xfrm>
                <a:off x="1423" y="2688"/>
                <a:ext cx="929" cy="226"/>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937" name="Google Shape;3937;p59"/>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grpSp>
        <p:nvGrpSpPr>
          <p:cNvPr id="3938" name="Google Shape;3938;p59"/>
          <p:cNvGrpSpPr/>
          <p:nvPr/>
        </p:nvGrpSpPr>
        <p:grpSpPr>
          <a:xfrm>
            <a:off x="1385364" y="3858649"/>
            <a:ext cx="1217907" cy="172813"/>
            <a:chOff x="384" y="3110"/>
            <a:chExt cx="1344" cy="240"/>
          </a:xfrm>
        </p:grpSpPr>
        <p:sp>
          <p:nvSpPr>
            <p:cNvPr id="3939" name="Google Shape;3939;p59"/>
            <p:cNvSpPr/>
            <p:nvPr/>
          </p:nvSpPr>
          <p:spPr>
            <a:xfrm>
              <a:off x="384" y="3110"/>
              <a:ext cx="1152" cy="24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1</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940" name="Google Shape;3940;p59"/>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941" name="Google Shape;3941;p59"/>
          <p:cNvGrpSpPr/>
          <p:nvPr/>
        </p:nvGrpSpPr>
        <p:grpSpPr>
          <a:xfrm>
            <a:off x="3046394" y="3858649"/>
            <a:ext cx="1209752" cy="172813"/>
            <a:chOff x="393" y="3110"/>
            <a:chExt cx="1335" cy="240"/>
          </a:xfrm>
        </p:grpSpPr>
        <p:sp>
          <p:nvSpPr>
            <p:cNvPr id="3942" name="Google Shape;3942;p59"/>
            <p:cNvSpPr/>
            <p:nvPr/>
          </p:nvSpPr>
          <p:spPr>
            <a:xfrm>
              <a:off x="393" y="3110"/>
              <a:ext cx="1143" cy="24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4</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3943" name="Google Shape;3943;p59"/>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3944" name="Google Shape;3944;p59"/>
          <p:cNvGrpSpPr/>
          <p:nvPr/>
        </p:nvGrpSpPr>
        <p:grpSpPr>
          <a:xfrm>
            <a:off x="4699269" y="3858647"/>
            <a:ext cx="1209752" cy="201615"/>
            <a:chOff x="393" y="3110"/>
            <a:chExt cx="1335" cy="280"/>
          </a:xfrm>
        </p:grpSpPr>
        <p:sp>
          <p:nvSpPr>
            <p:cNvPr id="3945" name="Google Shape;3945;p59"/>
            <p:cNvSpPr/>
            <p:nvPr/>
          </p:nvSpPr>
          <p:spPr>
            <a:xfrm>
              <a:off x="393" y="3110"/>
              <a:ext cx="1143" cy="28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6</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946" name="Google Shape;3946;p59"/>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947" name="Google Shape;3947;p59"/>
          <p:cNvSpPr txBox="1"/>
          <p:nvPr/>
        </p:nvSpPr>
        <p:spPr>
          <a:xfrm>
            <a:off x="4963645" y="4019597"/>
            <a:ext cx="62388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3948" name="Google Shape;3948;p59"/>
          <p:cNvSpPr txBox="1"/>
          <p:nvPr/>
        </p:nvSpPr>
        <p:spPr>
          <a:xfrm>
            <a:off x="3311382" y="4019597"/>
            <a:ext cx="62388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3949" name="Google Shape;3949;p59"/>
          <p:cNvSpPr/>
          <p:nvPr/>
        </p:nvSpPr>
        <p:spPr>
          <a:xfrm rot="10800000" flipH="1">
            <a:off x="2298794" y="2368859"/>
            <a:ext cx="695948" cy="171373"/>
          </a:xfrm>
          <a:prstGeom prst="wedgeRoundRectCallout">
            <a:avLst>
              <a:gd name="adj1" fmla="val -75782"/>
              <a:gd name="adj2" fmla="val -203782"/>
              <a:gd name="adj3" fmla="val 16667"/>
            </a:avLst>
          </a:prstGeom>
          <a:solidFill>
            <a:srgbClr val="66FF33"/>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950" name="Google Shape;3950;p59"/>
          <p:cNvSpPr txBox="1"/>
          <p:nvPr/>
        </p:nvSpPr>
        <p:spPr>
          <a:xfrm flipH="1">
            <a:off x="2307141" y="2377216"/>
            <a:ext cx="679217" cy="15464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51" name="Google Shape;3951;p59"/>
          <p:cNvSpPr txBox="1"/>
          <p:nvPr/>
        </p:nvSpPr>
        <p:spPr>
          <a:xfrm>
            <a:off x="2320543" y="2349483"/>
            <a:ext cx="68800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IP </a:t>
            </a:r>
            <a:r>
              <a:rPr lang="en-US" sz="917"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3952" name="Google Shape;3952;p59"/>
          <p:cNvSpPr txBox="1"/>
          <p:nvPr/>
        </p:nvSpPr>
        <p:spPr>
          <a:xfrm>
            <a:off x="1533119" y="1451482"/>
            <a:ext cx="4544835" cy="707694"/>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在</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层抽象的互联网上只能看到</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数据报</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图中的</a:t>
            </a:r>
            <a:r>
              <a:rPr lang="en-US" sz="1333" b="1" dirty="0">
                <a:solidFill>
                  <a:schemeClr val="lt1"/>
                </a:solidFill>
                <a:latin typeface="Microsoft Yahei"/>
                <a:ea typeface="Microsoft Yahei"/>
                <a:cs typeface="Microsoft Yahei"/>
                <a:sym typeface="Microsoft Yahei"/>
              </a:rPr>
              <a:t>  IP1 → IP2  </a:t>
            </a:r>
            <a:r>
              <a:rPr lang="en-US" sz="1333" b="1" dirty="0" err="1">
                <a:solidFill>
                  <a:schemeClr val="lt1"/>
                </a:solidFill>
                <a:latin typeface="Microsoft Yahei"/>
                <a:ea typeface="Microsoft Yahei"/>
                <a:cs typeface="Microsoft Yahei"/>
                <a:sym typeface="Microsoft Yahei"/>
              </a:rPr>
              <a:t>表示从源地址</a:t>
            </a:r>
            <a:r>
              <a:rPr lang="en-US" sz="1333" b="1" dirty="0">
                <a:solidFill>
                  <a:schemeClr val="lt1"/>
                </a:solidFill>
                <a:latin typeface="Microsoft Yahei"/>
                <a:ea typeface="Microsoft Yahei"/>
                <a:cs typeface="Microsoft Yahei"/>
                <a:sym typeface="Microsoft Yahei"/>
              </a:rPr>
              <a:t> IP1 </a:t>
            </a:r>
            <a:r>
              <a:rPr lang="en-US" sz="1333" b="1" dirty="0" err="1">
                <a:solidFill>
                  <a:schemeClr val="lt1"/>
                </a:solidFill>
                <a:latin typeface="Microsoft Yahei"/>
                <a:ea typeface="Microsoft Yahei"/>
                <a:cs typeface="Microsoft Yahei"/>
                <a:sym typeface="Microsoft Yahei"/>
              </a:rPr>
              <a:t>到目的地址</a:t>
            </a:r>
            <a:r>
              <a:rPr lang="en-US" sz="1333" b="1" dirty="0">
                <a:solidFill>
                  <a:schemeClr val="lt1"/>
                </a:solidFill>
                <a:latin typeface="Microsoft Yahei"/>
                <a:ea typeface="Microsoft Yahei"/>
                <a:cs typeface="Microsoft Yahei"/>
                <a:sym typeface="Microsoft Yahei"/>
              </a:rPr>
              <a:t> IP2 。</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两个路由器的</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地址并不出现在</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数据报的首部中</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956"/>
        <p:cNvGrpSpPr/>
        <p:nvPr/>
      </p:nvGrpSpPr>
      <p:grpSpPr>
        <a:xfrm>
          <a:off x="0" y="0"/>
          <a:ext cx="0" cy="0"/>
          <a:chOff x="0" y="0"/>
          <a:chExt cx="0" cy="0"/>
        </a:xfrm>
      </p:grpSpPr>
      <p:sp>
        <p:nvSpPr>
          <p:cNvPr id="3957" name="Google Shape;3957;p60"/>
          <p:cNvSpPr/>
          <p:nvPr/>
        </p:nvSpPr>
        <p:spPr>
          <a:xfrm>
            <a:off x="454287" y="1231853"/>
            <a:ext cx="6711427" cy="311726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958" name="Google Shape;3958;p60"/>
          <p:cNvSpPr/>
          <p:nvPr/>
        </p:nvSpPr>
        <p:spPr>
          <a:xfrm>
            <a:off x="2472781" y="3669995"/>
            <a:ext cx="225640"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59" name="Google Shape;3959;p60"/>
          <p:cNvSpPr/>
          <p:nvPr/>
        </p:nvSpPr>
        <p:spPr>
          <a:xfrm>
            <a:off x="3950764" y="3669275"/>
            <a:ext cx="225639"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960" name="Google Shape;3960;p60"/>
          <p:cNvCxnSpPr/>
          <p:nvPr/>
        </p:nvCxnSpPr>
        <p:spPr>
          <a:xfrm rot="-5400000">
            <a:off x="5787147" y="3674849"/>
            <a:ext cx="241938" cy="1813"/>
          </a:xfrm>
          <a:prstGeom prst="straightConnector1">
            <a:avLst/>
          </a:prstGeom>
          <a:noFill/>
          <a:ln w="28575" cap="flat" cmpd="sng">
            <a:solidFill>
              <a:srgbClr val="333399"/>
            </a:solidFill>
            <a:prstDash val="solid"/>
            <a:round/>
            <a:headEnd type="none" w="med" len="med"/>
            <a:tailEnd type="none" w="med" len="med"/>
          </a:ln>
        </p:spPr>
      </p:cxnSp>
      <p:cxnSp>
        <p:nvCxnSpPr>
          <p:cNvPr id="3961" name="Google Shape;3961;p60"/>
          <p:cNvCxnSpPr/>
          <p:nvPr/>
        </p:nvCxnSpPr>
        <p:spPr>
          <a:xfrm rot="-5400000">
            <a:off x="1265301" y="3674849"/>
            <a:ext cx="241938" cy="1813"/>
          </a:xfrm>
          <a:prstGeom prst="straightConnector1">
            <a:avLst/>
          </a:prstGeom>
          <a:noFill/>
          <a:ln w="28575" cap="flat" cmpd="sng">
            <a:solidFill>
              <a:srgbClr val="333399"/>
            </a:solidFill>
            <a:prstDash val="solid"/>
            <a:round/>
            <a:headEnd type="none" w="med" len="med"/>
            <a:tailEnd type="none" w="med" len="med"/>
          </a:ln>
        </p:spPr>
      </p:cxnSp>
      <p:sp>
        <p:nvSpPr>
          <p:cNvPr id="3962" name="Google Shape;3962;p60"/>
          <p:cNvSpPr/>
          <p:nvPr/>
        </p:nvSpPr>
        <p:spPr>
          <a:xfrm>
            <a:off x="1254873" y="2828973"/>
            <a:ext cx="391470" cy="864063"/>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63" name="Google Shape;3963;p60"/>
          <p:cNvSpPr/>
          <p:nvPr/>
        </p:nvSpPr>
        <p:spPr>
          <a:xfrm>
            <a:off x="2646768" y="2863535"/>
            <a:ext cx="391470" cy="864063"/>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64" name="Google Shape;3964;p60"/>
          <p:cNvSpPr/>
          <p:nvPr/>
        </p:nvSpPr>
        <p:spPr>
          <a:xfrm>
            <a:off x="5778531" y="2828973"/>
            <a:ext cx="391470" cy="864063"/>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65" name="Google Shape;3965;p60"/>
          <p:cNvSpPr/>
          <p:nvPr/>
        </p:nvSpPr>
        <p:spPr>
          <a:xfrm>
            <a:off x="4168247" y="2967223"/>
            <a:ext cx="391470" cy="760376"/>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3966" name="Google Shape;3966;p60"/>
          <p:cNvGrpSpPr/>
          <p:nvPr/>
        </p:nvGrpSpPr>
        <p:grpSpPr>
          <a:xfrm>
            <a:off x="1145226" y="2427182"/>
            <a:ext cx="5206918" cy="1106002"/>
            <a:chOff x="96" y="1056"/>
            <a:chExt cx="5472" cy="1536"/>
          </a:xfrm>
        </p:grpSpPr>
        <p:sp>
          <p:nvSpPr>
            <p:cNvPr id="3967" name="Google Shape;3967;p60"/>
            <p:cNvSpPr/>
            <p:nvPr/>
          </p:nvSpPr>
          <p:spPr>
            <a:xfrm>
              <a:off x="3662" y="1674"/>
              <a:ext cx="1906" cy="756"/>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68" name="Google Shape;3968;p60"/>
            <p:cNvSpPr/>
            <p:nvPr/>
          </p:nvSpPr>
          <p:spPr>
            <a:xfrm>
              <a:off x="96" y="1430"/>
              <a:ext cx="1870" cy="760"/>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69" name="Google Shape;3969;p60"/>
            <p:cNvSpPr/>
            <p:nvPr/>
          </p:nvSpPr>
          <p:spPr>
            <a:xfrm>
              <a:off x="3365" y="1163"/>
              <a:ext cx="1903"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70" name="Google Shape;3970;p60"/>
            <p:cNvSpPr/>
            <p:nvPr/>
          </p:nvSpPr>
          <p:spPr>
            <a:xfrm>
              <a:off x="2365" y="1821"/>
              <a:ext cx="1900" cy="77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71" name="Google Shape;3971;p60"/>
            <p:cNvSpPr/>
            <p:nvPr/>
          </p:nvSpPr>
          <p:spPr>
            <a:xfrm>
              <a:off x="729" y="1752"/>
              <a:ext cx="1900"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72" name="Google Shape;3972;p60"/>
            <p:cNvSpPr/>
            <p:nvPr/>
          </p:nvSpPr>
          <p:spPr>
            <a:xfrm>
              <a:off x="2197" y="1056"/>
              <a:ext cx="1870" cy="758"/>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73" name="Google Shape;3973;p60"/>
            <p:cNvSpPr/>
            <p:nvPr/>
          </p:nvSpPr>
          <p:spPr>
            <a:xfrm>
              <a:off x="996" y="1056"/>
              <a:ext cx="1867"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74" name="Google Shape;3974;p60"/>
            <p:cNvSpPr/>
            <p:nvPr/>
          </p:nvSpPr>
          <p:spPr>
            <a:xfrm>
              <a:off x="597" y="1226"/>
              <a:ext cx="4536" cy="106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cxnSp>
        <p:nvCxnSpPr>
          <p:cNvPr id="3975" name="Google Shape;3975;p60"/>
          <p:cNvCxnSpPr/>
          <p:nvPr/>
        </p:nvCxnSpPr>
        <p:spPr>
          <a:xfrm>
            <a:off x="1211377" y="3796724"/>
            <a:ext cx="1478888" cy="0"/>
          </a:xfrm>
          <a:prstGeom prst="straightConnector1">
            <a:avLst/>
          </a:prstGeom>
          <a:noFill/>
          <a:ln w="57150" cap="flat" cmpd="sng">
            <a:solidFill>
              <a:srgbClr val="3399FF"/>
            </a:solidFill>
            <a:prstDash val="solid"/>
            <a:round/>
            <a:headEnd type="none" w="med" len="med"/>
            <a:tailEnd type="none" w="med" len="med"/>
          </a:ln>
        </p:spPr>
      </p:cxnSp>
      <p:grpSp>
        <p:nvGrpSpPr>
          <p:cNvPr id="3976" name="Google Shape;3976;p60"/>
          <p:cNvGrpSpPr/>
          <p:nvPr/>
        </p:nvGrpSpPr>
        <p:grpSpPr>
          <a:xfrm>
            <a:off x="1254873" y="2427183"/>
            <a:ext cx="391470" cy="656688"/>
            <a:chOff x="672" y="528"/>
            <a:chExt cx="432" cy="912"/>
          </a:xfrm>
        </p:grpSpPr>
        <p:sp>
          <p:nvSpPr>
            <p:cNvPr id="3977" name="Google Shape;3977;p60"/>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78" name="Google Shape;3978;p60"/>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79" name="Google Shape;3979;p60"/>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3980" name="Google Shape;3980;p60"/>
          <p:cNvSpPr txBox="1"/>
          <p:nvPr/>
        </p:nvSpPr>
        <p:spPr>
          <a:xfrm>
            <a:off x="1275716" y="2885137"/>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981" name="Google Shape;3981;p60"/>
          <p:cNvSpPr txBox="1"/>
          <p:nvPr/>
        </p:nvSpPr>
        <p:spPr>
          <a:xfrm>
            <a:off x="1247624" y="349868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982" name="Google Shape;3982;p60"/>
          <p:cNvSpPr txBox="1"/>
          <p:nvPr/>
        </p:nvSpPr>
        <p:spPr>
          <a:xfrm>
            <a:off x="3840548" y="348140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3983" name="Google Shape;3983;p60"/>
          <p:cNvSpPr txBox="1"/>
          <p:nvPr/>
        </p:nvSpPr>
        <p:spPr>
          <a:xfrm>
            <a:off x="2986018" y="347852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3984" name="Google Shape;3984;p60"/>
          <p:cNvSpPr txBox="1"/>
          <p:nvPr/>
        </p:nvSpPr>
        <p:spPr>
          <a:xfrm>
            <a:off x="2304570" y="347852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3985" name="Google Shape;3985;p60"/>
          <p:cNvCxnSpPr/>
          <p:nvPr/>
        </p:nvCxnSpPr>
        <p:spPr>
          <a:xfrm>
            <a:off x="1602847" y="2967223"/>
            <a:ext cx="1087418" cy="0"/>
          </a:xfrm>
          <a:prstGeom prst="straightConnector1">
            <a:avLst/>
          </a:prstGeom>
          <a:noFill/>
          <a:ln w="28575" cap="flat" cmpd="sng">
            <a:solidFill>
              <a:srgbClr val="3399FF"/>
            </a:solidFill>
            <a:prstDash val="dash"/>
            <a:round/>
            <a:headEnd type="none" w="med" len="med"/>
            <a:tailEnd type="none" w="med" len="med"/>
          </a:ln>
        </p:spPr>
      </p:cxnSp>
      <p:cxnSp>
        <p:nvCxnSpPr>
          <p:cNvPr id="3986" name="Google Shape;3986;p60"/>
          <p:cNvCxnSpPr/>
          <p:nvPr/>
        </p:nvCxnSpPr>
        <p:spPr>
          <a:xfrm>
            <a:off x="4517127" y="3796724"/>
            <a:ext cx="1696372" cy="0"/>
          </a:xfrm>
          <a:prstGeom prst="straightConnector1">
            <a:avLst/>
          </a:prstGeom>
          <a:noFill/>
          <a:ln w="57150" cap="flat" cmpd="sng">
            <a:solidFill>
              <a:srgbClr val="3399FF"/>
            </a:solidFill>
            <a:prstDash val="solid"/>
            <a:round/>
            <a:headEnd type="none" w="med" len="med"/>
            <a:tailEnd type="none" w="med" len="med"/>
          </a:ln>
        </p:spPr>
      </p:cxnSp>
      <p:sp>
        <p:nvSpPr>
          <p:cNvPr id="3987" name="Google Shape;3987;p60"/>
          <p:cNvSpPr txBox="1"/>
          <p:nvPr/>
        </p:nvSpPr>
        <p:spPr>
          <a:xfrm>
            <a:off x="4515653" y="347564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988" name="Google Shape;3988;p60"/>
          <p:cNvSpPr txBox="1"/>
          <p:nvPr/>
        </p:nvSpPr>
        <p:spPr>
          <a:xfrm>
            <a:off x="5764032" y="348284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989" name="Google Shape;3989;p60"/>
          <p:cNvSpPr txBox="1"/>
          <p:nvPr/>
        </p:nvSpPr>
        <p:spPr>
          <a:xfrm>
            <a:off x="4493020" y="301186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3990" name="Google Shape;3990;p60"/>
          <p:cNvSpPr txBox="1"/>
          <p:nvPr/>
        </p:nvSpPr>
        <p:spPr>
          <a:xfrm>
            <a:off x="1186005" y="2226009"/>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991" name="Google Shape;3991;p60"/>
          <p:cNvSpPr txBox="1"/>
          <p:nvPr/>
        </p:nvSpPr>
        <p:spPr>
          <a:xfrm>
            <a:off x="5717207" y="2214488"/>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3992" name="Google Shape;3992;p60"/>
          <p:cNvSpPr/>
          <p:nvPr/>
        </p:nvSpPr>
        <p:spPr>
          <a:xfrm>
            <a:off x="2646768" y="2807371"/>
            <a:ext cx="391470" cy="2765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93" name="Google Shape;3993;p60"/>
          <p:cNvSpPr txBox="1"/>
          <p:nvPr/>
        </p:nvSpPr>
        <p:spPr>
          <a:xfrm>
            <a:off x="2595139" y="2601157"/>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3994" name="Google Shape;3994;p60"/>
          <p:cNvSpPr txBox="1"/>
          <p:nvPr/>
        </p:nvSpPr>
        <p:spPr>
          <a:xfrm>
            <a:off x="3606559" y="3197706"/>
            <a:ext cx="1120821" cy="246221"/>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IP </a:t>
            </a:r>
            <a:r>
              <a:rPr lang="en-US" sz="1000" b="1" dirty="0" err="1">
                <a:solidFill>
                  <a:schemeClr val="lt1"/>
                </a:solidFill>
                <a:latin typeface="Microsoft Yahei"/>
                <a:ea typeface="Microsoft Yahei"/>
                <a:cs typeface="Microsoft Yahei"/>
                <a:sym typeface="Microsoft Yahei"/>
              </a:rPr>
              <a:t>层上的互联网</a:t>
            </a:r>
            <a:endParaRPr dirty="0">
              <a:latin typeface="Microsoft YaHei" panose="020B0503020204020204" pitchFamily="34" charset="-122"/>
              <a:ea typeface="Microsoft YaHei" panose="020B0503020204020204" pitchFamily="34" charset="-122"/>
            </a:endParaRPr>
          </a:p>
        </p:txBody>
      </p:sp>
      <p:sp>
        <p:nvSpPr>
          <p:cNvPr id="3995" name="Google Shape;3995;p60"/>
          <p:cNvSpPr txBox="1"/>
          <p:nvPr/>
        </p:nvSpPr>
        <p:spPr>
          <a:xfrm>
            <a:off x="1644576" y="4019597"/>
            <a:ext cx="62388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nvGrpSpPr>
          <p:cNvPr id="3996" name="Google Shape;3996;p60"/>
          <p:cNvGrpSpPr/>
          <p:nvPr/>
        </p:nvGrpSpPr>
        <p:grpSpPr>
          <a:xfrm>
            <a:off x="5778531" y="2427183"/>
            <a:ext cx="391470" cy="656688"/>
            <a:chOff x="672" y="528"/>
            <a:chExt cx="432" cy="912"/>
          </a:xfrm>
        </p:grpSpPr>
        <p:sp>
          <p:nvSpPr>
            <p:cNvPr id="3997" name="Google Shape;3997;p60"/>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98" name="Google Shape;3998;p60"/>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99" name="Google Shape;3999;p60"/>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4000" name="Google Shape;4000;p60"/>
          <p:cNvSpPr txBox="1"/>
          <p:nvPr/>
        </p:nvSpPr>
        <p:spPr>
          <a:xfrm>
            <a:off x="5806624" y="2887297"/>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4001" name="Google Shape;4001;p60"/>
          <p:cNvSpPr txBox="1"/>
          <p:nvPr/>
        </p:nvSpPr>
        <p:spPr>
          <a:xfrm>
            <a:off x="3020115"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4002" name="Google Shape;4002;p60"/>
          <p:cNvSpPr txBox="1"/>
          <p:nvPr/>
        </p:nvSpPr>
        <p:spPr>
          <a:xfrm>
            <a:off x="2429284"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4003" name="Google Shape;4003;p60"/>
          <p:cNvCxnSpPr/>
          <p:nvPr/>
        </p:nvCxnSpPr>
        <p:spPr>
          <a:xfrm>
            <a:off x="2994742" y="2967223"/>
            <a:ext cx="1174411" cy="0"/>
          </a:xfrm>
          <a:prstGeom prst="straightConnector1">
            <a:avLst/>
          </a:prstGeom>
          <a:noFill/>
          <a:ln w="28575" cap="flat" cmpd="sng">
            <a:solidFill>
              <a:srgbClr val="3399FF"/>
            </a:solidFill>
            <a:prstDash val="dash"/>
            <a:round/>
            <a:headEnd type="none" w="med" len="med"/>
            <a:tailEnd type="none" w="med" len="med"/>
          </a:ln>
        </p:spPr>
      </p:cxnSp>
      <p:sp>
        <p:nvSpPr>
          <p:cNvPr id="4004" name="Google Shape;4004;p60"/>
          <p:cNvSpPr/>
          <p:nvPr/>
        </p:nvSpPr>
        <p:spPr>
          <a:xfrm>
            <a:off x="4168247" y="2794410"/>
            <a:ext cx="391470" cy="2765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005" name="Google Shape;4005;p60"/>
          <p:cNvCxnSpPr/>
          <p:nvPr/>
        </p:nvCxnSpPr>
        <p:spPr>
          <a:xfrm>
            <a:off x="4517127" y="2967223"/>
            <a:ext cx="1261404" cy="0"/>
          </a:xfrm>
          <a:prstGeom prst="straightConnector1">
            <a:avLst/>
          </a:prstGeom>
          <a:noFill/>
          <a:ln w="28575" cap="flat" cmpd="sng">
            <a:solidFill>
              <a:srgbClr val="3399FF"/>
            </a:solidFill>
            <a:prstDash val="dash"/>
            <a:round/>
            <a:headEnd type="none" w="med" len="med"/>
            <a:tailEnd type="none" w="med" len="med"/>
          </a:ln>
        </p:spPr>
      </p:cxnSp>
      <p:sp>
        <p:nvSpPr>
          <p:cNvPr id="4006" name="Google Shape;4006;p60"/>
          <p:cNvSpPr txBox="1"/>
          <p:nvPr/>
        </p:nvSpPr>
        <p:spPr>
          <a:xfrm>
            <a:off x="3951670"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cxnSp>
        <p:nvCxnSpPr>
          <p:cNvPr id="4007" name="Google Shape;4007;p60"/>
          <p:cNvCxnSpPr/>
          <p:nvPr/>
        </p:nvCxnSpPr>
        <p:spPr>
          <a:xfrm>
            <a:off x="3038239" y="3796724"/>
            <a:ext cx="1087418" cy="0"/>
          </a:xfrm>
          <a:prstGeom prst="straightConnector1">
            <a:avLst/>
          </a:prstGeom>
          <a:noFill/>
          <a:ln w="57150" cap="flat" cmpd="sng">
            <a:solidFill>
              <a:srgbClr val="3399FF"/>
            </a:solidFill>
            <a:prstDash val="solid"/>
            <a:round/>
            <a:headEnd type="none" w="med" len="med"/>
            <a:tailEnd type="none" w="med" len="med"/>
          </a:ln>
        </p:spPr>
      </p:cxnSp>
      <p:sp>
        <p:nvSpPr>
          <p:cNvPr id="4008" name="Google Shape;4008;p60"/>
          <p:cNvSpPr/>
          <p:nvPr/>
        </p:nvSpPr>
        <p:spPr>
          <a:xfrm flipH="1">
            <a:off x="4504441" y="3667834"/>
            <a:ext cx="194829" cy="12889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09" name="Google Shape;4009;p60"/>
          <p:cNvSpPr/>
          <p:nvPr/>
        </p:nvSpPr>
        <p:spPr>
          <a:xfrm flipH="1">
            <a:off x="2970275" y="3670715"/>
            <a:ext cx="241950"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10" name="Google Shape;4010;p60"/>
          <p:cNvSpPr txBox="1"/>
          <p:nvPr/>
        </p:nvSpPr>
        <p:spPr>
          <a:xfrm>
            <a:off x="4080370" y="2589636"/>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grpSp>
        <p:nvGrpSpPr>
          <p:cNvPr id="4011" name="Google Shape;4011;p60"/>
          <p:cNvGrpSpPr/>
          <p:nvPr/>
        </p:nvGrpSpPr>
        <p:grpSpPr>
          <a:xfrm>
            <a:off x="1565693" y="2759839"/>
            <a:ext cx="4082348" cy="192980"/>
            <a:chOff x="1878832" y="2454563"/>
            <a:chExt cx="4898817" cy="231576"/>
          </a:xfrm>
        </p:grpSpPr>
        <p:grpSp>
          <p:nvGrpSpPr>
            <p:cNvPr id="4012" name="Google Shape;4012;p60"/>
            <p:cNvGrpSpPr/>
            <p:nvPr/>
          </p:nvGrpSpPr>
          <p:grpSpPr>
            <a:xfrm>
              <a:off x="1878832" y="2454563"/>
              <a:ext cx="1245093" cy="197870"/>
              <a:chOff x="1399" y="2688"/>
              <a:chExt cx="1145" cy="229"/>
            </a:xfrm>
          </p:grpSpPr>
          <p:sp>
            <p:nvSpPr>
              <p:cNvPr id="4013" name="Google Shape;4013;p60"/>
              <p:cNvSpPr/>
              <p:nvPr/>
            </p:nvSpPr>
            <p:spPr>
              <a:xfrm>
                <a:off x="1399" y="2688"/>
                <a:ext cx="953" cy="229"/>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  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014" name="Google Shape;4014;p60"/>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015" name="Google Shape;4015;p60"/>
            <p:cNvGrpSpPr/>
            <p:nvPr/>
          </p:nvGrpSpPr>
          <p:grpSpPr>
            <a:xfrm>
              <a:off x="3782901" y="2454566"/>
              <a:ext cx="1115691" cy="209103"/>
              <a:chOff x="1518" y="2688"/>
              <a:chExt cx="1026" cy="242"/>
            </a:xfrm>
          </p:grpSpPr>
          <p:sp>
            <p:nvSpPr>
              <p:cNvPr id="4016" name="Google Shape;4016;p60"/>
              <p:cNvSpPr/>
              <p:nvPr/>
            </p:nvSpPr>
            <p:spPr>
              <a:xfrm>
                <a:off x="1518" y="2688"/>
                <a:ext cx="834" cy="242"/>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017" name="Google Shape;4017;p60"/>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018" name="Google Shape;4018;p60"/>
            <p:cNvGrpSpPr/>
            <p:nvPr/>
          </p:nvGrpSpPr>
          <p:grpSpPr>
            <a:xfrm>
              <a:off x="5638035" y="2454570"/>
              <a:ext cx="1139614" cy="231569"/>
              <a:chOff x="1496" y="2688"/>
              <a:chExt cx="1048" cy="268"/>
            </a:xfrm>
          </p:grpSpPr>
          <p:sp>
            <p:nvSpPr>
              <p:cNvPr id="4019" name="Google Shape;4019;p60"/>
              <p:cNvSpPr/>
              <p:nvPr/>
            </p:nvSpPr>
            <p:spPr>
              <a:xfrm>
                <a:off x="1496" y="2688"/>
                <a:ext cx="856" cy="268"/>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020" name="Google Shape;4020;p60"/>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grpSp>
        <p:nvGrpSpPr>
          <p:cNvPr id="4021" name="Google Shape;4021;p60"/>
          <p:cNvGrpSpPr/>
          <p:nvPr/>
        </p:nvGrpSpPr>
        <p:grpSpPr>
          <a:xfrm>
            <a:off x="1385364" y="3858647"/>
            <a:ext cx="1217907" cy="188654"/>
            <a:chOff x="384" y="3110"/>
            <a:chExt cx="1344" cy="262"/>
          </a:xfrm>
        </p:grpSpPr>
        <p:sp>
          <p:nvSpPr>
            <p:cNvPr id="4022" name="Google Shape;4022;p60"/>
            <p:cNvSpPr/>
            <p:nvPr/>
          </p:nvSpPr>
          <p:spPr>
            <a:xfrm>
              <a:off x="384" y="3110"/>
              <a:ext cx="1152" cy="262"/>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1</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023" name="Google Shape;4023;p60"/>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024" name="Google Shape;4024;p60"/>
          <p:cNvGrpSpPr/>
          <p:nvPr/>
        </p:nvGrpSpPr>
        <p:grpSpPr>
          <a:xfrm>
            <a:off x="3038239" y="3858647"/>
            <a:ext cx="1217907" cy="188654"/>
            <a:chOff x="384" y="3110"/>
            <a:chExt cx="1344" cy="262"/>
          </a:xfrm>
        </p:grpSpPr>
        <p:sp>
          <p:nvSpPr>
            <p:cNvPr id="4025" name="Google Shape;4025;p60"/>
            <p:cNvSpPr/>
            <p:nvPr/>
          </p:nvSpPr>
          <p:spPr>
            <a:xfrm>
              <a:off x="384" y="3110"/>
              <a:ext cx="1152" cy="262"/>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4</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4026" name="Google Shape;4026;p60"/>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027" name="Google Shape;4027;p60"/>
          <p:cNvGrpSpPr/>
          <p:nvPr/>
        </p:nvGrpSpPr>
        <p:grpSpPr>
          <a:xfrm>
            <a:off x="4699269" y="3858647"/>
            <a:ext cx="1209752" cy="188654"/>
            <a:chOff x="393" y="3110"/>
            <a:chExt cx="1335" cy="262"/>
          </a:xfrm>
        </p:grpSpPr>
        <p:sp>
          <p:nvSpPr>
            <p:cNvPr id="4028" name="Google Shape;4028;p60"/>
            <p:cNvSpPr/>
            <p:nvPr/>
          </p:nvSpPr>
          <p:spPr>
            <a:xfrm>
              <a:off x="393" y="3110"/>
              <a:ext cx="1143" cy="262"/>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6</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029" name="Google Shape;4029;p60"/>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4030" name="Google Shape;4030;p60"/>
          <p:cNvSpPr txBox="1"/>
          <p:nvPr/>
        </p:nvSpPr>
        <p:spPr>
          <a:xfrm>
            <a:off x="4963645" y="4019597"/>
            <a:ext cx="62388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4031" name="Google Shape;4031;p60"/>
          <p:cNvSpPr txBox="1"/>
          <p:nvPr/>
        </p:nvSpPr>
        <p:spPr>
          <a:xfrm>
            <a:off x="3311382" y="4019597"/>
            <a:ext cx="62388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4032" name="Google Shape;4032;p60"/>
          <p:cNvSpPr/>
          <p:nvPr/>
        </p:nvSpPr>
        <p:spPr>
          <a:xfrm rot="10800000" flipH="1">
            <a:off x="2298794" y="2368859"/>
            <a:ext cx="695948" cy="171373"/>
          </a:xfrm>
          <a:prstGeom prst="wedgeRoundRectCallout">
            <a:avLst>
              <a:gd name="adj1" fmla="val -75782"/>
              <a:gd name="adj2" fmla="val -203782"/>
              <a:gd name="adj3" fmla="val 16667"/>
            </a:avLst>
          </a:prstGeom>
          <a:solidFill>
            <a:srgbClr val="66FF33"/>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4033" name="Google Shape;4033;p60"/>
          <p:cNvSpPr txBox="1"/>
          <p:nvPr/>
        </p:nvSpPr>
        <p:spPr>
          <a:xfrm flipH="1">
            <a:off x="2307141" y="2377216"/>
            <a:ext cx="679217" cy="15464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34" name="Google Shape;4034;p60"/>
          <p:cNvSpPr txBox="1"/>
          <p:nvPr/>
        </p:nvSpPr>
        <p:spPr>
          <a:xfrm>
            <a:off x="2320543" y="2349483"/>
            <a:ext cx="68800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IP </a:t>
            </a:r>
            <a:r>
              <a:rPr lang="en-US" sz="917"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4035" name="Google Shape;4035;p60"/>
          <p:cNvSpPr txBox="1"/>
          <p:nvPr/>
        </p:nvSpPr>
        <p:spPr>
          <a:xfrm>
            <a:off x="1578804" y="1689378"/>
            <a:ext cx="4453463" cy="297454"/>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路由器只根据目的站的</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地址的网络号进行路由选择</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039"/>
        <p:cNvGrpSpPr/>
        <p:nvPr/>
      </p:nvGrpSpPr>
      <p:grpSpPr>
        <a:xfrm>
          <a:off x="0" y="0"/>
          <a:ext cx="0" cy="0"/>
          <a:chOff x="0" y="0"/>
          <a:chExt cx="0" cy="0"/>
        </a:xfrm>
      </p:grpSpPr>
      <p:sp>
        <p:nvSpPr>
          <p:cNvPr id="4040" name="Google Shape;4040;p61"/>
          <p:cNvSpPr/>
          <p:nvPr/>
        </p:nvSpPr>
        <p:spPr>
          <a:xfrm>
            <a:off x="454287" y="1231853"/>
            <a:ext cx="6711427" cy="311726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041" name="Google Shape;4041;p61"/>
          <p:cNvSpPr/>
          <p:nvPr/>
        </p:nvSpPr>
        <p:spPr>
          <a:xfrm>
            <a:off x="2472781" y="3669995"/>
            <a:ext cx="225640"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42" name="Google Shape;4042;p61"/>
          <p:cNvSpPr/>
          <p:nvPr/>
        </p:nvSpPr>
        <p:spPr>
          <a:xfrm>
            <a:off x="3950764" y="3669275"/>
            <a:ext cx="225639"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043" name="Google Shape;4043;p61"/>
          <p:cNvCxnSpPr/>
          <p:nvPr/>
        </p:nvCxnSpPr>
        <p:spPr>
          <a:xfrm rot="-5400000">
            <a:off x="5787147" y="3674849"/>
            <a:ext cx="241938" cy="1813"/>
          </a:xfrm>
          <a:prstGeom prst="straightConnector1">
            <a:avLst/>
          </a:prstGeom>
          <a:noFill/>
          <a:ln w="28575" cap="flat" cmpd="sng">
            <a:solidFill>
              <a:srgbClr val="333399"/>
            </a:solidFill>
            <a:prstDash val="solid"/>
            <a:round/>
            <a:headEnd type="none" w="med" len="med"/>
            <a:tailEnd type="none" w="med" len="med"/>
          </a:ln>
        </p:spPr>
      </p:cxnSp>
      <p:cxnSp>
        <p:nvCxnSpPr>
          <p:cNvPr id="4044" name="Google Shape;4044;p61"/>
          <p:cNvCxnSpPr/>
          <p:nvPr/>
        </p:nvCxnSpPr>
        <p:spPr>
          <a:xfrm rot="-5400000">
            <a:off x="1265301" y="3674849"/>
            <a:ext cx="241938" cy="1813"/>
          </a:xfrm>
          <a:prstGeom prst="straightConnector1">
            <a:avLst/>
          </a:prstGeom>
          <a:noFill/>
          <a:ln w="28575" cap="flat" cmpd="sng">
            <a:solidFill>
              <a:srgbClr val="333399"/>
            </a:solidFill>
            <a:prstDash val="solid"/>
            <a:round/>
            <a:headEnd type="none" w="med" len="med"/>
            <a:tailEnd type="none" w="med" len="med"/>
          </a:ln>
        </p:spPr>
      </p:cxnSp>
      <p:sp>
        <p:nvSpPr>
          <p:cNvPr id="4045" name="Google Shape;4045;p61"/>
          <p:cNvSpPr/>
          <p:nvPr/>
        </p:nvSpPr>
        <p:spPr>
          <a:xfrm>
            <a:off x="1254873" y="2828973"/>
            <a:ext cx="391470" cy="864063"/>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46" name="Google Shape;4046;p61"/>
          <p:cNvSpPr/>
          <p:nvPr/>
        </p:nvSpPr>
        <p:spPr>
          <a:xfrm>
            <a:off x="2646768" y="2863535"/>
            <a:ext cx="391470" cy="864063"/>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47" name="Google Shape;4047;p61"/>
          <p:cNvSpPr/>
          <p:nvPr/>
        </p:nvSpPr>
        <p:spPr>
          <a:xfrm>
            <a:off x="5778531" y="2828973"/>
            <a:ext cx="391470" cy="864063"/>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48" name="Google Shape;4048;p61"/>
          <p:cNvSpPr/>
          <p:nvPr/>
        </p:nvSpPr>
        <p:spPr>
          <a:xfrm>
            <a:off x="4168247" y="2967223"/>
            <a:ext cx="391470" cy="760376"/>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049" name="Google Shape;4049;p61"/>
          <p:cNvGrpSpPr/>
          <p:nvPr/>
        </p:nvGrpSpPr>
        <p:grpSpPr>
          <a:xfrm>
            <a:off x="1145226" y="2427182"/>
            <a:ext cx="5206918" cy="1106002"/>
            <a:chOff x="96" y="1056"/>
            <a:chExt cx="5472" cy="1536"/>
          </a:xfrm>
        </p:grpSpPr>
        <p:sp>
          <p:nvSpPr>
            <p:cNvPr id="4050" name="Google Shape;4050;p61"/>
            <p:cNvSpPr/>
            <p:nvPr/>
          </p:nvSpPr>
          <p:spPr>
            <a:xfrm>
              <a:off x="3662" y="1674"/>
              <a:ext cx="1906" cy="756"/>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51" name="Google Shape;4051;p61"/>
            <p:cNvSpPr/>
            <p:nvPr/>
          </p:nvSpPr>
          <p:spPr>
            <a:xfrm>
              <a:off x="96" y="1430"/>
              <a:ext cx="1870" cy="760"/>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52" name="Google Shape;4052;p61"/>
            <p:cNvSpPr/>
            <p:nvPr/>
          </p:nvSpPr>
          <p:spPr>
            <a:xfrm>
              <a:off x="3365" y="1163"/>
              <a:ext cx="1903"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53" name="Google Shape;4053;p61"/>
            <p:cNvSpPr/>
            <p:nvPr/>
          </p:nvSpPr>
          <p:spPr>
            <a:xfrm>
              <a:off x="2365" y="1821"/>
              <a:ext cx="1900" cy="77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54" name="Google Shape;4054;p61"/>
            <p:cNvSpPr/>
            <p:nvPr/>
          </p:nvSpPr>
          <p:spPr>
            <a:xfrm>
              <a:off x="729" y="1752"/>
              <a:ext cx="1900"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55" name="Google Shape;4055;p61"/>
            <p:cNvSpPr/>
            <p:nvPr/>
          </p:nvSpPr>
          <p:spPr>
            <a:xfrm>
              <a:off x="2197" y="1056"/>
              <a:ext cx="1870" cy="758"/>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56" name="Google Shape;4056;p61"/>
            <p:cNvSpPr/>
            <p:nvPr/>
          </p:nvSpPr>
          <p:spPr>
            <a:xfrm>
              <a:off x="996" y="1056"/>
              <a:ext cx="1867"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57" name="Google Shape;4057;p61"/>
            <p:cNvSpPr/>
            <p:nvPr/>
          </p:nvSpPr>
          <p:spPr>
            <a:xfrm>
              <a:off x="597" y="1226"/>
              <a:ext cx="4536" cy="106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cxnSp>
        <p:nvCxnSpPr>
          <p:cNvPr id="4058" name="Google Shape;4058;p61"/>
          <p:cNvCxnSpPr/>
          <p:nvPr/>
        </p:nvCxnSpPr>
        <p:spPr>
          <a:xfrm>
            <a:off x="1211377" y="3796724"/>
            <a:ext cx="1478888" cy="0"/>
          </a:xfrm>
          <a:prstGeom prst="straightConnector1">
            <a:avLst/>
          </a:prstGeom>
          <a:noFill/>
          <a:ln w="57150" cap="flat" cmpd="sng">
            <a:solidFill>
              <a:srgbClr val="3399FF"/>
            </a:solidFill>
            <a:prstDash val="solid"/>
            <a:round/>
            <a:headEnd type="none" w="med" len="med"/>
            <a:tailEnd type="none" w="med" len="med"/>
          </a:ln>
        </p:spPr>
      </p:cxnSp>
      <p:grpSp>
        <p:nvGrpSpPr>
          <p:cNvPr id="4059" name="Google Shape;4059;p61"/>
          <p:cNvGrpSpPr/>
          <p:nvPr/>
        </p:nvGrpSpPr>
        <p:grpSpPr>
          <a:xfrm>
            <a:off x="1254873" y="2427183"/>
            <a:ext cx="391470" cy="656688"/>
            <a:chOff x="672" y="528"/>
            <a:chExt cx="432" cy="912"/>
          </a:xfrm>
        </p:grpSpPr>
        <p:sp>
          <p:nvSpPr>
            <p:cNvPr id="4060" name="Google Shape;4060;p61"/>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61" name="Google Shape;4061;p61"/>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62" name="Google Shape;4062;p61"/>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4063" name="Google Shape;4063;p61"/>
          <p:cNvSpPr txBox="1"/>
          <p:nvPr/>
        </p:nvSpPr>
        <p:spPr>
          <a:xfrm>
            <a:off x="1275716" y="2885137"/>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4064" name="Google Shape;4064;p61"/>
          <p:cNvSpPr txBox="1"/>
          <p:nvPr/>
        </p:nvSpPr>
        <p:spPr>
          <a:xfrm>
            <a:off x="1247624" y="349868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4065" name="Google Shape;4065;p61"/>
          <p:cNvSpPr txBox="1"/>
          <p:nvPr/>
        </p:nvSpPr>
        <p:spPr>
          <a:xfrm>
            <a:off x="3840548" y="348140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4066" name="Google Shape;4066;p61"/>
          <p:cNvSpPr txBox="1"/>
          <p:nvPr/>
        </p:nvSpPr>
        <p:spPr>
          <a:xfrm>
            <a:off x="2986018" y="347852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4067" name="Google Shape;4067;p61"/>
          <p:cNvSpPr txBox="1"/>
          <p:nvPr/>
        </p:nvSpPr>
        <p:spPr>
          <a:xfrm>
            <a:off x="2304570" y="347852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4068" name="Google Shape;4068;p61"/>
          <p:cNvCxnSpPr/>
          <p:nvPr/>
        </p:nvCxnSpPr>
        <p:spPr>
          <a:xfrm>
            <a:off x="1602847" y="2967223"/>
            <a:ext cx="1087418" cy="0"/>
          </a:xfrm>
          <a:prstGeom prst="straightConnector1">
            <a:avLst/>
          </a:prstGeom>
          <a:noFill/>
          <a:ln w="28575" cap="flat" cmpd="sng">
            <a:solidFill>
              <a:srgbClr val="3399FF"/>
            </a:solidFill>
            <a:prstDash val="dash"/>
            <a:round/>
            <a:headEnd type="none" w="med" len="med"/>
            <a:tailEnd type="none" w="med" len="med"/>
          </a:ln>
        </p:spPr>
      </p:cxnSp>
      <p:cxnSp>
        <p:nvCxnSpPr>
          <p:cNvPr id="4069" name="Google Shape;4069;p61"/>
          <p:cNvCxnSpPr/>
          <p:nvPr/>
        </p:nvCxnSpPr>
        <p:spPr>
          <a:xfrm>
            <a:off x="4517127" y="3796724"/>
            <a:ext cx="1696372" cy="0"/>
          </a:xfrm>
          <a:prstGeom prst="straightConnector1">
            <a:avLst/>
          </a:prstGeom>
          <a:noFill/>
          <a:ln w="57150" cap="flat" cmpd="sng">
            <a:solidFill>
              <a:srgbClr val="3399FF"/>
            </a:solidFill>
            <a:prstDash val="solid"/>
            <a:round/>
            <a:headEnd type="none" w="med" len="med"/>
            <a:tailEnd type="none" w="med" len="med"/>
          </a:ln>
        </p:spPr>
      </p:cxnSp>
      <p:sp>
        <p:nvSpPr>
          <p:cNvPr id="4070" name="Google Shape;4070;p61"/>
          <p:cNvSpPr txBox="1"/>
          <p:nvPr/>
        </p:nvSpPr>
        <p:spPr>
          <a:xfrm>
            <a:off x="4515653" y="347564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4071" name="Google Shape;4071;p61"/>
          <p:cNvSpPr txBox="1"/>
          <p:nvPr/>
        </p:nvSpPr>
        <p:spPr>
          <a:xfrm>
            <a:off x="5764032" y="348284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4072" name="Google Shape;4072;p61"/>
          <p:cNvSpPr txBox="1"/>
          <p:nvPr/>
        </p:nvSpPr>
        <p:spPr>
          <a:xfrm>
            <a:off x="4493020" y="301186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4073" name="Google Shape;4073;p61"/>
          <p:cNvSpPr txBox="1"/>
          <p:nvPr/>
        </p:nvSpPr>
        <p:spPr>
          <a:xfrm>
            <a:off x="1186005" y="2226009"/>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4074" name="Google Shape;4074;p61"/>
          <p:cNvSpPr txBox="1"/>
          <p:nvPr/>
        </p:nvSpPr>
        <p:spPr>
          <a:xfrm>
            <a:off x="5717207" y="2214488"/>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4075" name="Google Shape;4075;p61"/>
          <p:cNvSpPr/>
          <p:nvPr/>
        </p:nvSpPr>
        <p:spPr>
          <a:xfrm>
            <a:off x="2646768" y="2807371"/>
            <a:ext cx="391470" cy="2765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76" name="Google Shape;4076;p61"/>
          <p:cNvSpPr txBox="1"/>
          <p:nvPr/>
        </p:nvSpPr>
        <p:spPr>
          <a:xfrm>
            <a:off x="2595139" y="2601157"/>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4077" name="Google Shape;4077;p61"/>
          <p:cNvSpPr txBox="1"/>
          <p:nvPr/>
        </p:nvSpPr>
        <p:spPr>
          <a:xfrm>
            <a:off x="3606559" y="3197706"/>
            <a:ext cx="1120821" cy="246221"/>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IP </a:t>
            </a:r>
            <a:r>
              <a:rPr lang="en-US" sz="1000" b="1" dirty="0" err="1">
                <a:solidFill>
                  <a:schemeClr val="lt1"/>
                </a:solidFill>
                <a:latin typeface="Microsoft Yahei"/>
                <a:ea typeface="Microsoft Yahei"/>
                <a:cs typeface="Microsoft Yahei"/>
                <a:sym typeface="Microsoft Yahei"/>
              </a:rPr>
              <a:t>层上的互联网</a:t>
            </a:r>
            <a:endParaRPr dirty="0">
              <a:latin typeface="Microsoft YaHei" panose="020B0503020204020204" pitchFamily="34" charset="-122"/>
              <a:ea typeface="Microsoft YaHei" panose="020B0503020204020204" pitchFamily="34" charset="-122"/>
            </a:endParaRPr>
          </a:p>
        </p:txBody>
      </p:sp>
      <p:grpSp>
        <p:nvGrpSpPr>
          <p:cNvPr id="4078" name="Google Shape;4078;p61"/>
          <p:cNvGrpSpPr/>
          <p:nvPr/>
        </p:nvGrpSpPr>
        <p:grpSpPr>
          <a:xfrm>
            <a:off x="5778531" y="2427183"/>
            <a:ext cx="391470" cy="656688"/>
            <a:chOff x="672" y="528"/>
            <a:chExt cx="432" cy="912"/>
          </a:xfrm>
        </p:grpSpPr>
        <p:sp>
          <p:nvSpPr>
            <p:cNvPr id="4079" name="Google Shape;4079;p61"/>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80" name="Google Shape;4080;p61"/>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81" name="Google Shape;4081;p61"/>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4082" name="Google Shape;4082;p61"/>
          <p:cNvSpPr txBox="1"/>
          <p:nvPr/>
        </p:nvSpPr>
        <p:spPr>
          <a:xfrm>
            <a:off x="5806624" y="2887297"/>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4083" name="Google Shape;4083;p61"/>
          <p:cNvSpPr txBox="1"/>
          <p:nvPr/>
        </p:nvSpPr>
        <p:spPr>
          <a:xfrm>
            <a:off x="3020115"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4084" name="Google Shape;4084;p61"/>
          <p:cNvSpPr txBox="1"/>
          <p:nvPr/>
        </p:nvSpPr>
        <p:spPr>
          <a:xfrm>
            <a:off x="2429284"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4085" name="Google Shape;4085;p61"/>
          <p:cNvCxnSpPr/>
          <p:nvPr/>
        </p:nvCxnSpPr>
        <p:spPr>
          <a:xfrm>
            <a:off x="2994742" y="2967223"/>
            <a:ext cx="1174411" cy="0"/>
          </a:xfrm>
          <a:prstGeom prst="straightConnector1">
            <a:avLst/>
          </a:prstGeom>
          <a:noFill/>
          <a:ln w="28575" cap="flat" cmpd="sng">
            <a:solidFill>
              <a:srgbClr val="3399FF"/>
            </a:solidFill>
            <a:prstDash val="dash"/>
            <a:round/>
            <a:headEnd type="none" w="med" len="med"/>
            <a:tailEnd type="none" w="med" len="med"/>
          </a:ln>
        </p:spPr>
      </p:cxnSp>
      <p:sp>
        <p:nvSpPr>
          <p:cNvPr id="4086" name="Google Shape;4086;p61"/>
          <p:cNvSpPr/>
          <p:nvPr/>
        </p:nvSpPr>
        <p:spPr>
          <a:xfrm>
            <a:off x="4168247" y="2794410"/>
            <a:ext cx="391470" cy="2765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087" name="Google Shape;4087;p61"/>
          <p:cNvCxnSpPr/>
          <p:nvPr/>
        </p:nvCxnSpPr>
        <p:spPr>
          <a:xfrm>
            <a:off x="4517127" y="2967223"/>
            <a:ext cx="1261404" cy="0"/>
          </a:xfrm>
          <a:prstGeom prst="straightConnector1">
            <a:avLst/>
          </a:prstGeom>
          <a:noFill/>
          <a:ln w="28575" cap="flat" cmpd="sng">
            <a:solidFill>
              <a:srgbClr val="3399FF"/>
            </a:solidFill>
            <a:prstDash val="dash"/>
            <a:round/>
            <a:headEnd type="none" w="med" len="med"/>
            <a:tailEnd type="none" w="med" len="med"/>
          </a:ln>
        </p:spPr>
      </p:cxnSp>
      <p:sp>
        <p:nvSpPr>
          <p:cNvPr id="4088" name="Google Shape;4088;p61"/>
          <p:cNvSpPr txBox="1"/>
          <p:nvPr/>
        </p:nvSpPr>
        <p:spPr>
          <a:xfrm>
            <a:off x="3951670"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cxnSp>
        <p:nvCxnSpPr>
          <p:cNvPr id="4089" name="Google Shape;4089;p61"/>
          <p:cNvCxnSpPr/>
          <p:nvPr/>
        </p:nvCxnSpPr>
        <p:spPr>
          <a:xfrm>
            <a:off x="3038239" y="3796724"/>
            <a:ext cx="1087418" cy="0"/>
          </a:xfrm>
          <a:prstGeom prst="straightConnector1">
            <a:avLst/>
          </a:prstGeom>
          <a:noFill/>
          <a:ln w="57150" cap="flat" cmpd="sng">
            <a:solidFill>
              <a:srgbClr val="3399FF"/>
            </a:solidFill>
            <a:prstDash val="solid"/>
            <a:round/>
            <a:headEnd type="none" w="med" len="med"/>
            <a:tailEnd type="none" w="med" len="med"/>
          </a:ln>
        </p:spPr>
      </p:cxnSp>
      <p:sp>
        <p:nvSpPr>
          <p:cNvPr id="4090" name="Google Shape;4090;p61"/>
          <p:cNvSpPr/>
          <p:nvPr/>
        </p:nvSpPr>
        <p:spPr>
          <a:xfrm flipH="1">
            <a:off x="4504441" y="3667834"/>
            <a:ext cx="194829" cy="12889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91" name="Google Shape;4091;p61"/>
          <p:cNvSpPr/>
          <p:nvPr/>
        </p:nvSpPr>
        <p:spPr>
          <a:xfrm flipH="1">
            <a:off x="2970275" y="3670715"/>
            <a:ext cx="241950"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92" name="Google Shape;4092;p61"/>
          <p:cNvSpPr txBox="1"/>
          <p:nvPr/>
        </p:nvSpPr>
        <p:spPr>
          <a:xfrm>
            <a:off x="4080370" y="2589636"/>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grpSp>
        <p:nvGrpSpPr>
          <p:cNvPr id="4093" name="Google Shape;4093;p61"/>
          <p:cNvGrpSpPr/>
          <p:nvPr/>
        </p:nvGrpSpPr>
        <p:grpSpPr>
          <a:xfrm>
            <a:off x="1599222" y="2759845"/>
            <a:ext cx="4048818" cy="193697"/>
            <a:chOff x="1919067" y="2454566"/>
            <a:chExt cx="4858581" cy="232436"/>
          </a:xfrm>
        </p:grpSpPr>
        <p:grpSp>
          <p:nvGrpSpPr>
            <p:cNvPr id="4094" name="Google Shape;4094;p61"/>
            <p:cNvGrpSpPr/>
            <p:nvPr/>
          </p:nvGrpSpPr>
          <p:grpSpPr>
            <a:xfrm>
              <a:off x="1919067" y="2454569"/>
              <a:ext cx="1204859" cy="232433"/>
              <a:chOff x="1436" y="2688"/>
              <a:chExt cx="1108" cy="269"/>
            </a:xfrm>
          </p:grpSpPr>
          <p:sp>
            <p:nvSpPr>
              <p:cNvPr id="4095" name="Google Shape;4095;p61"/>
              <p:cNvSpPr/>
              <p:nvPr/>
            </p:nvSpPr>
            <p:spPr>
              <a:xfrm>
                <a:off x="1436" y="2688"/>
                <a:ext cx="916" cy="269"/>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  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096" name="Google Shape;4096;p61"/>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097" name="Google Shape;4097;p61"/>
            <p:cNvGrpSpPr/>
            <p:nvPr/>
          </p:nvGrpSpPr>
          <p:grpSpPr>
            <a:xfrm>
              <a:off x="3769852" y="2454570"/>
              <a:ext cx="1128740" cy="216880"/>
              <a:chOff x="1506" y="2688"/>
              <a:chExt cx="1038" cy="251"/>
            </a:xfrm>
          </p:grpSpPr>
          <p:sp>
            <p:nvSpPr>
              <p:cNvPr id="4098" name="Google Shape;4098;p61"/>
              <p:cNvSpPr/>
              <p:nvPr/>
            </p:nvSpPr>
            <p:spPr>
              <a:xfrm>
                <a:off x="1506" y="2688"/>
                <a:ext cx="846" cy="251"/>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099" name="Google Shape;4099;p61"/>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100" name="Google Shape;4100;p61"/>
            <p:cNvGrpSpPr/>
            <p:nvPr/>
          </p:nvGrpSpPr>
          <p:grpSpPr>
            <a:xfrm>
              <a:off x="5613024" y="2454566"/>
              <a:ext cx="1164624" cy="195278"/>
              <a:chOff x="1473" y="2688"/>
              <a:chExt cx="1071" cy="226"/>
            </a:xfrm>
          </p:grpSpPr>
          <p:sp>
            <p:nvSpPr>
              <p:cNvPr id="4101" name="Google Shape;4101;p61"/>
              <p:cNvSpPr/>
              <p:nvPr/>
            </p:nvSpPr>
            <p:spPr>
              <a:xfrm>
                <a:off x="1473" y="2688"/>
                <a:ext cx="879" cy="226"/>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102" name="Google Shape;4102;p61"/>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grpSp>
        <p:nvGrpSpPr>
          <p:cNvPr id="4103" name="Google Shape;4103;p61"/>
          <p:cNvGrpSpPr/>
          <p:nvPr/>
        </p:nvGrpSpPr>
        <p:grpSpPr>
          <a:xfrm>
            <a:off x="1400769" y="3858649"/>
            <a:ext cx="4508252" cy="394411"/>
            <a:chOff x="1680922" y="3773128"/>
            <a:chExt cx="5409903" cy="473293"/>
          </a:xfrm>
        </p:grpSpPr>
        <p:sp>
          <p:nvSpPr>
            <p:cNvPr id="4104" name="Google Shape;4104;p61"/>
            <p:cNvSpPr txBox="1"/>
            <p:nvPr/>
          </p:nvSpPr>
          <p:spPr>
            <a:xfrm>
              <a:off x="1973491" y="3966267"/>
              <a:ext cx="748667"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nvGrpSpPr>
            <p:cNvPr id="4105" name="Google Shape;4105;p61"/>
            <p:cNvGrpSpPr/>
            <p:nvPr/>
          </p:nvGrpSpPr>
          <p:grpSpPr>
            <a:xfrm>
              <a:off x="1680922" y="3773128"/>
              <a:ext cx="1443003" cy="193550"/>
              <a:chOff x="401" y="3110"/>
              <a:chExt cx="1327" cy="224"/>
            </a:xfrm>
          </p:grpSpPr>
          <p:sp>
            <p:nvSpPr>
              <p:cNvPr id="4106" name="Google Shape;4106;p61"/>
              <p:cNvSpPr/>
              <p:nvPr/>
            </p:nvSpPr>
            <p:spPr>
              <a:xfrm>
                <a:off x="401" y="3110"/>
                <a:ext cx="1135" cy="224"/>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1</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107" name="Google Shape;4107;p61"/>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108" name="Google Shape;4108;p61"/>
            <p:cNvGrpSpPr/>
            <p:nvPr/>
          </p:nvGrpSpPr>
          <p:grpSpPr>
            <a:xfrm>
              <a:off x="3639362" y="3773128"/>
              <a:ext cx="1468014" cy="207375"/>
              <a:chOff x="378" y="3110"/>
              <a:chExt cx="1350" cy="240"/>
            </a:xfrm>
          </p:grpSpPr>
          <p:sp>
            <p:nvSpPr>
              <p:cNvPr id="4109" name="Google Shape;4109;p61"/>
              <p:cNvSpPr/>
              <p:nvPr/>
            </p:nvSpPr>
            <p:spPr>
              <a:xfrm>
                <a:off x="378" y="3110"/>
                <a:ext cx="1158" cy="24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4</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4110" name="Google Shape;4110;p61"/>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111" name="Google Shape;4111;p61"/>
            <p:cNvGrpSpPr/>
            <p:nvPr/>
          </p:nvGrpSpPr>
          <p:grpSpPr>
            <a:xfrm>
              <a:off x="5639123" y="3773134"/>
              <a:ext cx="1451702" cy="241938"/>
              <a:chOff x="393" y="3110"/>
              <a:chExt cx="1335" cy="280"/>
            </a:xfrm>
          </p:grpSpPr>
          <p:sp>
            <p:nvSpPr>
              <p:cNvPr id="4112" name="Google Shape;4112;p61"/>
              <p:cNvSpPr/>
              <p:nvPr/>
            </p:nvSpPr>
            <p:spPr>
              <a:xfrm>
                <a:off x="393" y="3110"/>
                <a:ext cx="1143" cy="28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6</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113" name="Google Shape;4113;p61"/>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4114" name="Google Shape;4114;p61"/>
            <p:cNvSpPr txBox="1"/>
            <p:nvPr/>
          </p:nvSpPr>
          <p:spPr>
            <a:xfrm>
              <a:off x="5956374" y="3966267"/>
              <a:ext cx="748667"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4115" name="Google Shape;4115;p61"/>
            <p:cNvSpPr txBox="1"/>
            <p:nvPr/>
          </p:nvSpPr>
          <p:spPr>
            <a:xfrm>
              <a:off x="3973658" y="3966267"/>
              <a:ext cx="748667"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sp>
        <p:nvSpPr>
          <p:cNvPr id="4116" name="Google Shape;4116;p61"/>
          <p:cNvSpPr/>
          <p:nvPr/>
        </p:nvSpPr>
        <p:spPr>
          <a:xfrm rot="10800000" flipH="1">
            <a:off x="2298794" y="2368859"/>
            <a:ext cx="695948" cy="171373"/>
          </a:xfrm>
          <a:prstGeom prst="wedgeRoundRectCallout">
            <a:avLst>
              <a:gd name="adj1" fmla="val -75782"/>
              <a:gd name="adj2" fmla="val -203782"/>
              <a:gd name="adj3" fmla="val 16667"/>
            </a:avLst>
          </a:prstGeom>
          <a:solidFill>
            <a:srgbClr val="66FF33"/>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4117" name="Google Shape;4117;p61"/>
          <p:cNvSpPr txBox="1"/>
          <p:nvPr/>
        </p:nvSpPr>
        <p:spPr>
          <a:xfrm flipH="1">
            <a:off x="2307141" y="2377216"/>
            <a:ext cx="679217" cy="15464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18" name="Google Shape;4118;p61"/>
          <p:cNvSpPr txBox="1"/>
          <p:nvPr/>
        </p:nvSpPr>
        <p:spPr>
          <a:xfrm>
            <a:off x="2320543" y="2349483"/>
            <a:ext cx="68800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IP </a:t>
            </a:r>
            <a:r>
              <a:rPr lang="en-US" sz="917"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4119" name="Google Shape;4119;p61"/>
          <p:cNvSpPr txBox="1"/>
          <p:nvPr/>
        </p:nvSpPr>
        <p:spPr>
          <a:xfrm>
            <a:off x="2195800" y="1576215"/>
            <a:ext cx="3219471" cy="523220"/>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err="1">
                <a:solidFill>
                  <a:schemeClr val="lt1"/>
                </a:solidFill>
                <a:latin typeface="Microsoft Yahei"/>
                <a:ea typeface="Microsoft Yahei"/>
                <a:cs typeface="Microsoft Yahei"/>
                <a:sym typeface="Microsoft Yahei"/>
              </a:rPr>
              <a:t>在具体的物理网络的链路层</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400" b="1" dirty="0" err="1">
                <a:solidFill>
                  <a:schemeClr val="lt1"/>
                </a:solidFill>
                <a:latin typeface="Microsoft Yahei"/>
                <a:ea typeface="Microsoft Yahei"/>
                <a:cs typeface="Microsoft Yahei"/>
                <a:sym typeface="Microsoft Yahei"/>
              </a:rPr>
              <a:t>只能看见</a:t>
            </a:r>
            <a:r>
              <a:rPr lang="en-US" sz="1400" b="1" dirty="0">
                <a:solidFill>
                  <a:schemeClr val="lt1"/>
                </a:solidFill>
                <a:latin typeface="Microsoft Yahei"/>
                <a:ea typeface="Microsoft Yahei"/>
                <a:cs typeface="Microsoft Yahei"/>
                <a:sym typeface="Microsoft Yahei"/>
              </a:rPr>
              <a:t> MAC </a:t>
            </a:r>
            <a:r>
              <a:rPr lang="en-US" sz="1400" b="1" dirty="0" err="1">
                <a:solidFill>
                  <a:schemeClr val="lt1"/>
                </a:solidFill>
                <a:latin typeface="Microsoft Yahei"/>
                <a:ea typeface="Microsoft Yahei"/>
                <a:cs typeface="Microsoft Yahei"/>
                <a:sym typeface="Microsoft Yahei"/>
              </a:rPr>
              <a:t>帧而看不见</a:t>
            </a:r>
            <a:r>
              <a:rPr lang="en-US" sz="1400" b="1" dirty="0">
                <a:solidFill>
                  <a:schemeClr val="lt1"/>
                </a:solidFill>
                <a:latin typeface="Microsoft Yahei"/>
                <a:ea typeface="Microsoft Yahei"/>
                <a:cs typeface="Microsoft Yahei"/>
                <a:sym typeface="Microsoft Yahei"/>
              </a:rPr>
              <a:t> IP </a:t>
            </a:r>
            <a:r>
              <a:rPr lang="en-US" sz="1400" b="1" dirty="0" err="1">
                <a:solidFill>
                  <a:schemeClr val="lt1"/>
                </a:solidFill>
                <a:latin typeface="Microsoft Yahei"/>
                <a:ea typeface="Microsoft Yahei"/>
                <a:cs typeface="Microsoft Yahei"/>
                <a:sym typeface="Microsoft Yahei"/>
              </a:rPr>
              <a:t>数据报</a:t>
            </a:r>
            <a:r>
              <a:rPr lang="en-US" sz="1400"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23"/>
        <p:cNvGrpSpPr/>
        <p:nvPr/>
      </p:nvGrpSpPr>
      <p:grpSpPr>
        <a:xfrm>
          <a:off x="0" y="0"/>
          <a:ext cx="0" cy="0"/>
          <a:chOff x="0" y="0"/>
          <a:chExt cx="0" cy="0"/>
        </a:xfrm>
      </p:grpSpPr>
      <p:sp>
        <p:nvSpPr>
          <p:cNvPr id="4124" name="Google Shape;4124;p62"/>
          <p:cNvSpPr/>
          <p:nvPr/>
        </p:nvSpPr>
        <p:spPr>
          <a:xfrm>
            <a:off x="454287" y="1231853"/>
            <a:ext cx="6711427" cy="311726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125" name="Google Shape;4125;p62"/>
          <p:cNvSpPr/>
          <p:nvPr/>
        </p:nvSpPr>
        <p:spPr>
          <a:xfrm>
            <a:off x="2472781" y="3669995"/>
            <a:ext cx="225640"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26" name="Google Shape;4126;p62"/>
          <p:cNvSpPr/>
          <p:nvPr/>
        </p:nvSpPr>
        <p:spPr>
          <a:xfrm>
            <a:off x="3950764" y="3669275"/>
            <a:ext cx="225639"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127" name="Google Shape;4127;p62"/>
          <p:cNvCxnSpPr/>
          <p:nvPr/>
        </p:nvCxnSpPr>
        <p:spPr>
          <a:xfrm rot="-5400000">
            <a:off x="5787147" y="3674849"/>
            <a:ext cx="241938" cy="1813"/>
          </a:xfrm>
          <a:prstGeom prst="straightConnector1">
            <a:avLst/>
          </a:prstGeom>
          <a:noFill/>
          <a:ln w="28575" cap="flat" cmpd="sng">
            <a:solidFill>
              <a:srgbClr val="333399"/>
            </a:solidFill>
            <a:prstDash val="solid"/>
            <a:round/>
            <a:headEnd type="none" w="med" len="med"/>
            <a:tailEnd type="none" w="med" len="med"/>
          </a:ln>
        </p:spPr>
      </p:cxnSp>
      <p:cxnSp>
        <p:nvCxnSpPr>
          <p:cNvPr id="4128" name="Google Shape;4128;p62"/>
          <p:cNvCxnSpPr/>
          <p:nvPr/>
        </p:nvCxnSpPr>
        <p:spPr>
          <a:xfrm rot="-5400000">
            <a:off x="1265301" y="3674849"/>
            <a:ext cx="241938" cy="1813"/>
          </a:xfrm>
          <a:prstGeom prst="straightConnector1">
            <a:avLst/>
          </a:prstGeom>
          <a:noFill/>
          <a:ln w="28575" cap="flat" cmpd="sng">
            <a:solidFill>
              <a:srgbClr val="333399"/>
            </a:solidFill>
            <a:prstDash val="solid"/>
            <a:round/>
            <a:headEnd type="none" w="med" len="med"/>
            <a:tailEnd type="none" w="med" len="med"/>
          </a:ln>
        </p:spPr>
      </p:cxnSp>
      <p:sp>
        <p:nvSpPr>
          <p:cNvPr id="4129" name="Google Shape;4129;p62"/>
          <p:cNvSpPr/>
          <p:nvPr/>
        </p:nvSpPr>
        <p:spPr>
          <a:xfrm>
            <a:off x="1254873" y="2828973"/>
            <a:ext cx="391470" cy="864063"/>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30" name="Google Shape;4130;p62"/>
          <p:cNvSpPr/>
          <p:nvPr/>
        </p:nvSpPr>
        <p:spPr>
          <a:xfrm>
            <a:off x="2646768" y="2863535"/>
            <a:ext cx="391470" cy="864063"/>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31" name="Google Shape;4131;p62"/>
          <p:cNvSpPr/>
          <p:nvPr/>
        </p:nvSpPr>
        <p:spPr>
          <a:xfrm>
            <a:off x="5778531" y="2828973"/>
            <a:ext cx="391470" cy="864063"/>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32" name="Google Shape;4132;p62"/>
          <p:cNvSpPr/>
          <p:nvPr/>
        </p:nvSpPr>
        <p:spPr>
          <a:xfrm>
            <a:off x="4168247" y="2967223"/>
            <a:ext cx="391470" cy="760376"/>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133" name="Google Shape;4133;p62"/>
          <p:cNvGrpSpPr/>
          <p:nvPr/>
        </p:nvGrpSpPr>
        <p:grpSpPr>
          <a:xfrm>
            <a:off x="1145226" y="2427182"/>
            <a:ext cx="5206918" cy="1106002"/>
            <a:chOff x="96" y="1056"/>
            <a:chExt cx="5472" cy="1536"/>
          </a:xfrm>
        </p:grpSpPr>
        <p:sp>
          <p:nvSpPr>
            <p:cNvPr id="4134" name="Google Shape;4134;p62"/>
            <p:cNvSpPr/>
            <p:nvPr/>
          </p:nvSpPr>
          <p:spPr>
            <a:xfrm>
              <a:off x="3662" y="1674"/>
              <a:ext cx="1906" cy="756"/>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35" name="Google Shape;4135;p62"/>
            <p:cNvSpPr/>
            <p:nvPr/>
          </p:nvSpPr>
          <p:spPr>
            <a:xfrm>
              <a:off x="96" y="1430"/>
              <a:ext cx="1870" cy="760"/>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36" name="Google Shape;4136;p62"/>
            <p:cNvSpPr/>
            <p:nvPr/>
          </p:nvSpPr>
          <p:spPr>
            <a:xfrm>
              <a:off x="3365" y="1163"/>
              <a:ext cx="1903"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37" name="Google Shape;4137;p62"/>
            <p:cNvSpPr/>
            <p:nvPr/>
          </p:nvSpPr>
          <p:spPr>
            <a:xfrm>
              <a:off x="2365" y="1821"/>
              <a:ext cx="1900" cy="77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38" name="Google Shape;4138;p62"/>
            <p:cNvSpPr/>
            <p:nvPr/>
          </p:nvSpPr>
          <p:spPr>
            <a:xfrm>
              <a:off x="729" y="1752"/>
              <a:ext cx="1900"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39" name="Google Shape;4139;p62"/>
            <p:cNvSpPr/>
            <p:nvPr/>
          </p:nvSpPr>
          <p:spPr>
            <a:xfrm>
              <a:off x="2197" y="1056"/>
              <a:ext cx="1870" cy="758"/>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40" name="Google Shape;4140;p62"/>
            <p:cNvSpPr/>
            <p:nvPr/>
          </p:nvSpPr>
          <p:spPr>
            <a:xfrm>
              <a:off x="996" y="1056"/>
              <a:ext cx="1867" cy="731"/>
            </a:xfrm>
            <a:prstGeom prst="ellipse">
              <a:avLst/>
            </a:prstGeom>
            <a:solidFill>
              <a:schemeClr val="lt1"/>
            </a:solidFill>
            <a:ln w="12700" cap="flat" cmpd="sng">
              <a:solidFill>
                <a:srgbClr val="00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41" name="Google Shape;4141;p62"/>
            <p:cNvSpPr/>
            <p:nvPr/>
          </p:nvSpPr>
          <p:spPr>
            <a:xfrm>
              <a:off x="597" y="1226"/>
              <a:ext cx="4536" cy="106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cxnSp>
        <p:nvCxnSpPr>
          <p:cNvPr id="4142" name="Google Shape;4142;p62"/>
          <p:cNvCxnSpPr/>
          <p:nvPr/>
        </p:nvCxnSpPr>
        <p:spPr>
          <a:xfrm>
            <a:off x="1211377" y="3796724"/>
            <a:ext cx="1478888" cy="0"/>
          </a:xfrm>
          <a:prstGeom prst="straightConnector1">
            <a:avLst/>
          </a:prstGeom>
          <a:noFill/>
          <a:ln w="57150" cap="flat" cmpd="sng">
            <a:solidFill>
              <a:srgbClr val="3399FF"/>
            </a:solidFill>
            <a:prstDash val="solid"/>
            <a:round/>
            <a:headEnd type="none" w="med" len="med"/>
            <a:tailEnd type="none" w="med" len="med"/>
          </a:ln>
        </p:spPr>
      </p:cxnSp>
      <p:grpSp>
        <p:nvGrpSpPr>
          <p:cNvPr id="4143" name="Google Shape;4143;p62"/>
          <p:cNvGrpSpPr/>
          <p:nvPr/>
        </p:nvGrpSpPr>
        <p:grpSpPr>
          <a:xfrm>
            <a:off x="1254873" y="2427183"/>
            <a:ext cx="391470" cy="656688"/>
            <a:chOff x="672" y="528"/>
            <a:chExt cx="432" cy="912"/>
          </a:xfrm>
        </p:grpSpPr>
        <p:sp>
          <p:nvSpPr>
            <p:cNvPr id="4144" name="Google Shape;4144;p62"/>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45" name="Google Shape;4145;p62"/>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46" name="Google Shape;4146;p62"/>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4147" name="Google Shape;4147;p62"/>
          <p:cNvSpPr txBox="1"/>
          <p:nvPr/>
        </p:nvSpPr>
        <p:spPr>
          <a:xfrm>
            <a:off x="1275716" y="2885137"/>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4148" name="Google Shape;4148;p62"/>
          <p:cNvSpPr txBox="1"/>
          <p:nvPr/>
        </p:nvSpPr>
        <p:spPr>
          <a:xfrm>
            <a:off x="1247624" y="349868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4149" name="Google Shape;4149;p62"/>
          <p:cNvSpPr txBox="1"/>
          <p:nvPr/>
        </p:nvSpPr>
        <p:spPr>
          <a:xfrm>
            <a:off x="3840548" y="348140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sp>
        <p:nvSpPr>
          <p:cNvPr id="4150" name="Google Shape;4150;p62"/>
          <p:cNvSpPr txBox="1"/>
          <p:nvPr/>
        </p:nvSpPr>
        <p:spPr>
          <a:xfrm>
            <a:off x="2986018" y="347852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4151" name="Google Shape;4151;p62"/>
          <p:cNvSpPr txBox="1"/>
          <p:nvPr/>
        </p:nvSpPr>
        <p:spPr>
          <a:xfrm>
            <a:off x="2304570" y="3478527"/>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4152" name="Google Shape;4152;p62"/>
          <p:cNvCxnSpPr/>
          <p:nvPr/>
        </p:nvCxnSpPr>
        <p:spPr>
          <a:xfrm>
            <a:off x="1602847" y="2967223"/>
            <a:ext cx="1087418" cy="0"/>
          </a:xfrm>
          <a:prstGeom prst="straightConnector1">
            <a:avLst/>
          </a:prstGeom>
          <a:noFill/>
          <a:ln w="28575" cap="flat" cmpd="sng">
            <a:solidFill>
              <a:srgbClr val="3399FF"/>
            </a:solidFill>
            <a:prstDash val="dash"/>
            <a:round/>
            <a:headEnd type="none" w="med" len="med"/>
            <a:tailEnd type="none" w="med" len="med"/>
          </a:ln>
        </p:spPr>
      </p:cxnSp>
      <p:cxnSp>
        <p:nvCxnSpPr>
          <p:cNvPr id="4153" name="Google Shape;4153;p62"/>
          <p:cNvCxnSpPr/>
          <p:nvPr/>
        </p:nvCxnSpPr>
        <p:spPr>
          <a:xfrm>
            <a:off x="4517127" y="3796724"/>
            <a:ext cx="1696372" cy="0"/>
          </a:xfrm>
          <a:prstGeom prst="straightConnector1">
            <a:avLst/>
          </a:prstGeom>
          <a:noFill/>
          <a:ln w="57150" cap="flat" cmpd="sng">
            <a:solidFill>
              <a:srgbClr val="3399FF"/>
            </a:solidFill>
            <a:prstDash val="solid"/>
            <a:round/>
            <a:headEnd type="none" w="med" len="med"/>
            <a:tailEnd type="none" w="med" len="med"/>
          </a:ln>
        </p:spPr>
      </p:cxnSp>
      <p:sp>
        <p:nvSpPr>
          <p:cNvPr id="4154" name="Google Shape;4154;p62"/>
          <p:cNvSpPr txBox="1"/>
          <p:nvPr/>
        </p:nvSpPr>
        <p:spPr>
          <a:xfrm>
            <a:off x="4515653" y="347564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HA</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4155" name="Google Shape;4155;p62"/>
          <p:cNvSpPr txBox="1"/>
          <p:nvPr/>
        </p:nvSpPr>
        <p:spPr>
          <a:xfrm>
            <a:off x="5764032" y="3482846"/>
            <a:ext cx="4171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HA</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4156" name="Google Shape;4156;p62"/>
          <p:cNvSpPr txBox="1"/>
          <p:nvPr/>
        </p:nvSpPr>
        <p:spPr>
          <a:xfrm>
            <a:off x="4493020" y="301186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6</a:t>
            </a:r>
            <a:endParaRPr sz="917" b="1">
              <a:solidFill>
                <a:srgbClr val="0000CC"/>
              </a:solidFill>
              <a:latin typeface="Microsoft Yahei"/>
              <a:ea typeface="Microsoft Yahei"/>
              <a:cs typeface="Microsoft Yahei"/>
              <a:sym typeface="Microsoft Yahei"/>
            </a:endParaRPr>
          </a:p>
        </p:txBody>
      </p:sp>
      <p:sp>
        <p:nvSpPr>
          <p:cNvPr id="4157" name="Google Shape;4157;p62"/>
          <p:cNvSpPr txBox="1"/>
          <p:nvPr/>
        </p:nvSpPr>
        <p:spPr>
          <a:xfrm>
            <a:off x="1186005" y="2226009"/>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4158" name="Google Shape;4158;p62"/>
          <p:cNvSpPr txBox="1"/>
          <p:nvPr/>
        </p:nvSpPr>
        <p:spPr>
          <a:xfrm>
            <a:off x="5717207" y="2214488"/>
            <a:ext cx="59824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主机 H</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4159" name="Google Shape;4159;p62"/>
          <p:cNvSpPr/>
          <p:nvPr/>
        </p:nvSpPr>
        <p:spPr>
          <a:xfrm>
            <a:off x="2646768" y="2807371"/>
            <a:ext cx="391470" cy="2765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60" name="Google Shape;4160;p62"/>
          <p:cNvSpPr txBox="1"/>
          <p:nvPr/>
        </p:nvSpPr>
        <p:spPr>
          <a:xfrm>
            <a:off x="2595139" y="2601157"/>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1</a:t>
            </a:r>
            <a:endParaRPr sz="917" b="1">
              <a:solidFill>
                <a:schemeClr val="dk1"/>
              </a:solidFill>
              <a:latin typeface="Microsoft Yahei"/>
              <a:ea typeface="Microsoft Yahei"/>
              <a:cs typeface="Microsoft Yahei"/>
              <a:sym typeface="Microsoft Yahei"/>
            </a:endParaRPr>
          </a:p>
        </p:txBody>
      </p:sp>
      <p:sp>
        <p:nvSpPr>
          <p:cNvPr id="4161" name="Google Shape;4161;p62"/>
          <p:cNvSpPr txBox="1"/>
          <p:nvPr/>
        </p:nvSpPr>
        <p:spPr>
          <a:xfrm>
            <a:off x="3606559" y="3197706"/>
            <a:ext cx="1120821" cy="246221"/>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IP </a:t>
            </a:r>
            <a:r>
              <a:rPr lang="en-US" sz="1000" b="1" dirty="0" err="1">
                <a:solidFill>
                  <a:schemeClr val="lt1"/>
                </a:solidFill>
                <a:latin typeface="Microsoft Yahei"/>
                <a:ea typeface="Microsoft Yahei"/>
                <a:cs typeface="Microsoft Yahei"/>
                <a:sym typeface="Microsoft Yahei"/>
              </a:rPr>
              <a:t>层上的互联网</a:t>
            </a:r>
            <a:endParaRPr dirty="0">
              <a:latin typeface="Microsoft YaHei" panose="020B0503020204020204" pitchFamily="34" charset="-122"/>
              <a:ea typeface="Microsoft YaHei" panose="020B0503020204020204" pitchFamily="34" charset="-122"/>
            </a:endParaRPr>
          </a:p>
        </p:txBody>
      </p:sp>
      <p:grpSp>
        <p:nvGrpSpPr>
          <p:cNvPr id="4162" name="Google Shape;4162;p62"/>
          <p:cNvGrpSpPr/>
          <p:nvPr/>
        </p:nvGrpSpPr>
        <p:grpSpPr>
          <a:xfrm>
            <a:off x="5778531" y="2427183"/>
            <a:ext cx="391470" cy="656688"/>
            <a:chOff x="672" y="528"/>
            <a:chExt cx="432" cy="912"/>
          </a:xfrm>
        </p:grpSpPr>
        <p:sp>
          <p:nvSpPr>
            <p:cNvPr id="4163" name="Google Shape;4163;p62"/>
            <p:cNvSpPr/>
            <p:nvPr/>
          </p:nvSpPr>
          <p:spPr>
            <a:xfrm>
              <a:off x="672" y="100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64" name="Google Shape;4164;p62"/>
            <p:cNvSpPr/>
            <p:nvPr/>
          </p:nvSpPr>
          <p:spPr>
            <a:xfrm>
              <a:off x="672" y="720"/>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65" name="Google Shape;4165;p62"/>
            <p:cNvSpPr/>
            <p:nvPr/>
          </p:nvSpPr>
          <p:spPr>
            <a:xfrm>
              <a:off x="672" y="528"/>
              <a:ext cx="432" cy="432"/>
            </a:xfrm>
            <a:prstGeom prst="cube">
              <a:avLst>
                <a:gd name="adj" fmla="val 25000"/>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4166" name="Google Shape;4166;p62"/>
          <p:cNvSpPr txBox="1"/>
          <p:nvPr/>
        </p:nvSpPr>
        <p:spPr>
          <a:xfrm>
            <a:off x="5806624" y="2887297"/>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IP</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sp>
        <p:nvSpPr>
          <p:cNvPr id="4167" name="Google Shape;4167;p62"/>
          <p:cNvSpPr txBox="1"/>
          <p:nvPr/>
        </p:nvSpPr>
        <p:spPr>
          <a:xfrm>
            <a:off x="3020115"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4</a:t>
            </a:r>
            <a:endParaRPr sz="917" b="1">
              <a:solidFill>
                <a:srgbClr val="0000CC"/>
              </a:solidFill>
              <a:latin typeface="Microsoft Yahei"/>
              <a:ea typeface="Microsoft Yahei"/>
              <a:cs typeface="Microsoft Yahei"/>
              <a:sym typeface="Microsoft Yahei"/>
            </a:endParaRPr>
          </a:p>
        </p:txBody>
      </p:sp>
      <p:sp>
        <p:nvSpPr>
          <p:cNvPr id="4168" name="Google Shape;4168;p62"/>
          <p:cNvSpPr txBox="1"/>
          <p:nvPr/>
        </p:nvSpPr>
        <p:spPr>
          <a:xfrm>
            <a:off x="2429284"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3</a:t>
            </a:r>
            <a:endParaRPr sz="917" b="1">
              <a:solidFill>
                <a:srgbClr val="0000CC"/>
              </a:solidFill>
              <a:latin typeface="Microsoft Yahei"/>
              <a:ea typeface="Microsoft Yahei"/>
              <a:cs typeface="Microsoft Yahei"/>
              <a:sym typeface="Microsoft Yahei"/>
            </a:endParaRPr>
          </a:p>
        </p:txBody>
      </p:sp>
      <p:cxnSp>
        <p:nvCxnSpPr>
          <p:cNvPr id="4169" name="Google Shape;4169;p62"/>
          <p:cNvCxnSpPr/>
          <p:nvPr/>
        </p:nvCxnSpPr>
        <p:spPr>
          <a:xfrm>
            <a:off x="2994742" y="2967223"/>
            <a:ext cx="1174411" cy="0"/>
          </a:xfrm>
          <a:prstGeom prst="straightConnector1">
            <a:avLst/>
          </a:prstGeom>
          <a:noFill/>
          <a:ln w="28575" cap="flat" cmpd="sng">
            <a:solidFill>
              <a:srgbClr val="3399FF"/>
            </a:solidFill>
            <a:prstDash val="dash"/>
            <a:round/>
            <a:headEnd type="none" w="med" len="med"/>
            <a:tailEnd type="none" w="med" len="med"/>
          </a:ln>
        </p:spPr>
      </p:cxnSp>
      <p:sp>
        <p:nvSpPr>
          <p:cNvPr id="4170" name="Google Shape;4170;p62"/>
          <p:cNvSpPr/>
          <p:nvPr/>
        </p:nvSpPr>
        <p:spPr>
          <a:xfrm>
            <a:off x="4168247" y="2794410"/>
            <a:ext cx="391470" cy="276500"/>
          </a:xfrm>
          <a:prstGeom prst="cube">
            <a:avLst>
              <a:gd name="adj"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171" name="Google Shape;4171;p62"/>
          <p:cNvCxnSpPr/>
          <p:nvPr/>
        </p:nvCxnSpPr>
        <p:spPr>
          <a:xfrm>
            <a:off x="4517127" y="2967223"/>
            <a:ext cx="1261404" cy="0"/>
          </a:xfrm>
          <a:prstGeom prst="straightConnector1">
            <a:avLst/>
          </a:prstGeom>
          <a:noFill/>
          <a:ln w="28575" cap="flat" cmpd="sng">
            <a:solidFill>
              <a:srgbClr val="3399FF"/>
            </a:solidFill>
            <a:prstDash val="dash"/>
            <a:round/>
            <a:headEnd type="none" w="med" len="med"/>
            <a:tailEnd type="none" w="med" len="med"/>
          </a:ln>
        </p:spPr>
      </p:cxnSp>
      <p:sp>
        <p:nvSpPr>
          <p:cNvPr id="4172" name="Google Shape;4172;p62"/>
          <p:cNvSpPr txBox="1"/>
          <p:nvPr/>
        </p:nvSpPr>
        <p:spPr>
          <a:xfrm>
            <a:off x="3951670" y="3006106"/>
            <a:ext cx="34977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rgbClr val="0000CC"/>
                </a:solidFill>
                <a:latin typeface="Microsoft Yahei"/>
                <a:ea typeface="Microsoft Yahei"/>
                <a:cs typeface="Microsoft Yahei"/>
                <a:sym typeface="Microsoft Yahei"/>
              </a:rPr>
              <a:t>IP</a:t>
            </a:r>
            <a:r>
              <a:rPr lang="en-US" sz="917" b="1" baseline="-25000">
                <a:solidFill>
                  <a:srgbClr val="0000CC"/>
                </a:solidFill>
                <a:latin typeface="Microsoft Yahei"/>
                <a:ea typeface="Microsoft Yahei"/>
                <a:cs typeface="Microsoft Yahei"/>
                <a:sym typeface="Microsoft Yahei"/>
              </a:rPr>
              <a:t>5</a:t>
            </a:r>
            <a:endParaRPr sz="917" b="1">
              <a:solidFill>
                <a:srgbClr val="0000CC"/>
              </a:solidFill>
              <a:latin typeface="Microsoft Yahei"/>
              <a:ea typeface="Microsoft Yahei"/>
              <a:cs typeface="Microsoft Yahei"/>
              <a:sym typeface="Microsoft Yahei"/>
            </a:endParaRPr>
          </a:p>
        </p:txBody>
      </p:sp>
      <p:cxnSp>
        <p:nvCxnSpPr>
          <p:cNvPr id="4173" name="Google Shape;4173;p62"/>
          <p:cNvCxnSpPr/>
          <p:nvPr/>
        </p:nvCxnSpPr>
        <p:spPr>
          <a:xfrm>
            <a:off x="3038239" y="3796724"/>
            <a:ext cx="1087418" cy="0"/>
          </a:xfrm>
          <a:prstGeom prst="straightConnector1">
            <a:avLst/>
          </a:prstGeom>
          <a:noFill/>
          <a:ln w="57150" cap="flat" cmpd="sng">
            <a:solidFill>
              <a:srgbClr val="3399FF"/>
            </a:solidFill>
            <a:prstDash val="solid"/>
            <a:round/>
            <a:headEnd type="none" w="med" len="med"/>
            <a:tailEnd type="none" w="med" len="med"/>
          </a:ln>
        </p:spPr>
      </p:cxnSp>
      <p:sp>
        <p:nvSpPr>
          <p:cNvPr id="4174" name="Google Shape;4174;p62"/>
          <p:cNvSpPr/>
          <p:nvPr/>
        </p:nvSpPr>
        <p:spPr>
          <a:xfrm flipH="1">
            <a:off x="4504441" y="3667834"/>
            <a:ext cx="194829" cy="128890"/>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75" name="Google Shape;4175;p62"/>
          <p:cNvSpPr/>
          <p:nvPr/>
        </p:nvSpPr>
        <p:spPr>
          <a:xfrm flipH="1">
            <a:off x="2970275" y="3670715"/>
            <a:ext cx="241950" cy="126729"/>
          </a:xfrm>
          <a:custGeom>
            <a:avLst/>
            <a:gdLst/>
            <a:ahLst/>
            <a:cxnLst/>
            <a:rect l="l" t="t" r="r" b="b"/>
            <a:pathLst>
              <a:path w="249" h="176" extrusionOk="0">
                <a:moveTo>
                  <a:pt x="0" y="176"/>
                </a:moveTo>
                <a:lnTo>
                  <a:pt x="1" y="0"/>
                </a:lnTo>
                <a:lnTo>
                  <a:pt x="249" y="9"/>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76" name="Google Shape;4176;p62"/>
          <p:cNvSpPr txBox="1"/>
          <p:nvPr/>
        </p:nvSpPr>
        <p:spPr>
          <a:xfrm>
            <a:off x="4080370" y="2589636"/>
            <a:ext cx="700833"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路由器 R</a:t>
            </a:r>
            <a:r>
              <a:rPr lang="en-US" sz="917" b="1" baseline="-25000">
                <a:solidFill>
                  <a:schemeClr val="dk1"/>
                </a:solidFill>
                <a:latin typeface="Microsoft Yahei"/>
                <a:ea typeface="Microsoft Yahei"/>
                <a:cs typeface="Microsoft Yahei"/>
                <a:sym typeface="Microsoft Yahei"/>
              </a:rPr>
              <a:t>2</a:t>
            </a:r>
            <a:endParaRPr sz="917" b="1">
              <a:solidFill>
                <a:schemeClr val="dk1"/>
              </a:solidFill>
              <a:latin typeface="Microsoft Yahei"/>
              <a:ea typeface="Microsoft Yahei"/>
              <a:cs typeface="Microsoft Yahei"/>
              <a:sym typeface="Microsoft Yahei"/>
            </a:endParaRPr>
          </a:p>
        </p:txBody>
      </p:sp>
      <p:grpSp>
        <p:nvGrpSpPr>
          <p:cNvPr id="4177" name="Google Shape;4177;p62"/>
          <p:cNvGrpSpPr/>
          <p:nvPr/>
        </p:nvGrpSpPr>
        <p:grpSpPr>
          <a:xfrm>
            <a:off x="1573850" y="2759848"/>
            <a:ext cx="4074190" cy="172813"/>
            <a:chOff x="1888620" y="2454567"/>
            <a:chExt cx="4889028" cy="207375"/>
          </a:xfrm>
        </p:grpSpPr>
        <p:grpSp>
          <p:nvGrpSpPr>
            <p:cNvPr id="4178" name="Google Shape;4178;p62"/>
            <p:cNvGrpSpPr/>
            <p:nvPr/>
          </p:nvGrpSpPr>
          <p:grpSpPr>
            <a:xfrm>
              <a:off x="1888620" y="2454567"/>
              <a:ext cx="1235307" cy="207375"/>
              <a:chOff x="1408" y="2688"/>
              <a:chExt cx="1136" cy="240"/>
            </a:xfrm>
          </p:grpSpPr>
          <p:sp>
            <p:nvSpPr>
              <p:cNvPr id="4179" name="Google Shape;4179;p62"/>
              <p:cNvSpPr/>
              <p:nvPr/>
            </p:nvSpPr>
            <p:spPr>
              <a:xfrm>
                <a:off x="1408" y="2688"/>
                <a:ext cx="944" cy="240"/>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  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180" name="Google Shape;4180;p62"/>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181" name="Google Shape;4181;p62"/>
            <p:cNvGrpSpPr/>
            <p:nvPr/>
          </p:nvGrpSpPr>
          <p:grpSpPr>
            <a:xfrm>
              <a:off x="3782901" y="2454573"/>
              <a:ext cx="1115691" cy="200463"/>
              <a:chOff x="1518" y="2688"/>
              <a:chExt cx="1026" cy="232"/>
            </a:xfrm>
          </p:grpSpPr>
          <p:sp>
            <p:nvSpPr>
              <p:cNvPr id="4182" name="Google Shape;4182;p62"/>
              <p:cNvSpPr/>
              <p:nvPr/>
            </p:nvSpPr>
            <p:spPr>
              <a:xfrm>
                <a:off x="1518" y="2688"/>
                <a:ext cx="834" cy="232"/>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183" name="Google Shape;4183;p62"/>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184" name="Google Shape;4184;p62"/>
            <p:cNvGrpSpPr/>
            <p:nvPr/>
          </p:nvGrpSpPr>
          <p:grpSpPr>
            <a:xfrm>
              <a:off x="5672832" y="2454572"/>
              <a:ext cx="1104816" cy="187502"/>
              <a:chOff x="1528" y="2688"/>
              <a:chExt cx="1016" cy="217"/>
            </a:xfrm>
          </p:grpSpPr>
          <p:sp>
            <p:nvSpPr>
              <p:cNvPr id="4185" name="Google Shape;4185;p62"/>
              <p:cNvSpPr/>
              <p:nvPr/>
            </p:nvSpPr>
            <p:spPr>
              <a:xfrm>
                <a:off x="1528" y="2688"/>
                <a:ext cx="824" cy="217"/>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 IP</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186" name="Google Shape;4186;p62"/>
              <p:cNvSpPr/>
              <p:nvPr/>
            </p:nvSpPr>
            <p:spPr>
              <a:xfrm>
                <a:off x="2352" y="2736"/>
                <a:ext cx="192" cy="144"/>
              </a:xfrm>
              <a:prstGeom prst="rightArrow">
                <a:avLst>
                  <a:gd name="adj1" fmla="val 50000"/>
                  <a:gd name="adj2" fmla="val 54167"/>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grpSp>
        <p:nvGrpSpPr>
          <p:cNvPr id="4187" name="Google Shape;4187;p62"/>
          <p:cNvGrpSpPr/>
          <p:nvPr/>
        </p:nvGrpSpPr>
        <p:grpSpPr>
          <a:xfrm>
            <a:off x="1400769" y="3858644"/>
            <a:ext cx="4508252" cy="394415"/>
            <a:chOff x="1680922" y="3773123"/>
            <a:chExt cx="5409903" cy="473298"/>
          </a:xfrm>
        </p:grpSpPr>
        <p:sp>
          <p:nvSpPr>
            <p:cNvPr id="4188" name="Google Shape;4188;p62"/>
            <p:cNvSpPr txBox="1"/>
            <p:nvPr/>
          </p:nvSpPr>
          <p:spPr>
            <a:xfrm>
              <a:off x="1973491" y="3966267"/>
              <a:ext cx="748667"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nvGrpSpPr>
            <p:cNvPr id="4189" name="Google Shape;4189;p62"/>
            <p:cNvGrpSpPr/>
            <p:nvPr/>
          </p:nvGrpSpPr>
          <p:grpSpPr>
            <a:xfrm>
              <a:off x="1680922" y="3773129"/>
              <a:ext cx="1443003" cy="234161"/>
              <a:chOff x="401" y="3110"/>
              <a:chExt cx="1327" cy="271"/>
            </a:xfrm>
          </p:grpSpPr>
          <p:sp>
            <p:nvSpPr>
              <p:cNvPr id="4190" name="Google Shape;4190;p62"/>
              <p:cNvSpPr/>
              <p:nvPr/>
            </p:nvSpPr>
            <p:spPr>
              <a:xfrm>
                <a:off x="401" y="3110"/>
                <a:ext cx="1135" cy="271"/>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1</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191" name="Google Shape;4191;p62"/>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192" name="Google Shape;4192;p62"/>
            <p:cNvGrpSpPr/>
            <p:nvPr/>
          </p:nvGrpSpPr>
          <p:grpSpPr>
            <a:xfrm>
              <a:off x="3655673" y="3773123"/>
              <a:ext cx="1451702" cy="184045"/>
              <a:chOff x="393" y="3110"/>
              <a:chExt cx="1335" cy="213"/>
            </a:xfrm>
          </p:grpSpPr>
          <p:sp>
            <p:nvSpPr>
              <p:cNvPr id="4193" name="Google Shape;4193;p62"/>
              <p:cNvSpPr/>
              <p:nvPr/>
            </p:nvSpPr>
            <p:spPr>
              <a:xfrm>
                <a:off x="393" y="3110"/>
                <a:ext cx="1143" cy="213"/>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4</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4194" name="Google Shape;4194;p62"/>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grpSp>
          <p:nvGrpSpPr>
            <p:cNvPr id="4195" name="Google Shape;4195;p62"/>
            <p:cNvGrpSpPr/>
            <p:nvPr/>
          </p:nvGrpSpPr>
          <p:grpSpPr>
            <a:xfrm>
              <a:off x="5639123" y="3773128"/>
              <a:ext cx="1451702" cy="193550"/>
              <a:chOff x="393" y="3110"/>
              <a:chExt cx="1335" cy="224"/>
            </a:xfrm>
          </p:grpSpPr>
          <p:sp>
            <p:nvSpPr>
              <p:cNvPr id="4196" name="Google Shape;4196;p62"/>
              <p:cNvSpPr/>
              <p:nvPr/>
            </p:nvSpPr>
            <p:spPr>
              <a:xfrm>
                <a:off x="393" y="3110"/>
                <a:ext cx="1143" cy="224"/>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从</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6</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到</a:t>
                </a:r>
                <a:r>
                  <a:rPr lang="en-US" sz="917" b="1" dirty="0">
                    <a:solidFill>
                      <a:schemeClr val="dk1"/>
                    </a:solidFill>
                    <a:latin typeface="Microsoft Yahei"/>
                    <a:ea typeface="Microsoft Yahei"/>
                    <a:cs typeface="Microsoft Yahei"/>
                    <a:sym typeface="Microsoft Yahei"/>
                  </a:rPr>
                  <a:t> HA</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197" name="Google Shape;4197;p62"/>
              <p:cNvSpPr/>
              <p:nvPr/>
            </p:nvSpPr>
            <p:spPr>
              <a:xfrm>
                <a:off x="1536" y="3168"/>
                <a:ext cx="192" cy="144"/>
              </a:xfrm>
              <a:prstGeom prst="rightArrow">
                <a:avLst>
                  <a:gd name="adj1" fmla="val 50000"/>
                  <a:gd name="adj2" fmla="val 54167"/>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4198" name="Google Shape;4198;p62"/>
            <p:cNvSpPr txBox="1"/>
            <p:nvPr/>
          </p:nvSpPr>
          <p:spPr>
            <a:xfrm>
              <a:off x="5956374" y="3966267"/>
              <a:ext cx="748667"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sp>
          <p:nvSpPr>
            <p:cNvPr id="4199" name="Google Shape;4199;p62"/>
            <p:cNvSpPr txBox="1"/>
            <p:nvPr/>
          </p:nvSpPr>
          <p:spPr>
            <a:xfrm>
              <a:off x="3973658" y="3966267"/>
              <a:ext cx="748667" cy="280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MAC </a:t>
              </a:r>
              <a:r>
                <a:rPr lang="en-US" sz="917" b="1" dirty="0" err="1">
                  <a:solidFill>
                    <a:schemeClr val="dk1"/>
                  </a:solidFill>
                  <a:latin typeface="Microsoft Yahei"/>
                  <a:ea typeface="Microsoft Yahei"/>
                  <a:cs typeface="Microsoft Yahei"/>
                  <a:sym typeface="Microsoft Yahei"/>
                </a:rPr>
                <a:t>帧</a:t>
              </a:r>
              <a:endParaRPr dirty="0">
                <a:latin typeface="Microsoft YaHei" panose="020B0503020204020204" pitchFamily="34" charset="-122"/>
                <a:ea typeface="Microsoft YaHei" panose="020B0503020204020204" pitchFamily="34" charset="-122"/>
              </a:endParaRPr>
            </a:p>
          </p:txBody>
        </p:sp>
      </p:grpSp>
      <p:sp>
        <p:nvSpPr>
          <p:cNvPr id="4200" name="Google Shape;4200;p62"/>
          <p:cNvSpPr/>
          <p:nvPr/>
        </p:nvSpPr>
        <p:spPr>
          <a:xfrm rot="10800000" flipH="1">
            <a:off x="2298794" y="2368859"/>
            <a:ext cx="695948" cy="171373"/>
          </a:xfrm>
          <a:prstGeom prst="wedgeRoundRectCallout">
            <a:avLst>
              <a:gd name="adj1" fmla="val -75782"/>
              <a:gd name="adj2" fmla="val -203782"/>
              <a:gd name="adj3" fmla="val 16667"/>
            </a:avLst>
          </a:prstGeom>
          <a:solidFill>
            <a:srgbClr val="66FF33"/>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4201" name="Google Shape;4201;p62"/>
          <p:cNvSpPr txBox="1"/>
          <p:nvPr/>
        </p:nvSpPr>
        <p:spPr>
          <a:xfrm flipH="1">
            <a:off x="2307141" y="2377216"/>
            <a:ext cx="679217" cy="15464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202" name="Google Shape;4202;p62"/>
          <p:cNvSpPr txBox="1"/>
          <p:nvPr/>
        </p:nvSpPr>
        <p:spPr>
          <a:xfrm>
            <a:off x="2320543" y="2349483"/>
            <a:ext cx="68800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IP </a:t>
            </a:r>
            <a:r>
              <a:rPr lang="en-US" sz="917"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4203" name="Google Shape;4203;p62"/>
          <p:cNvSpPr txBox="1"/>
          <p:nvPr/>
        </p:nvSpPr>
        <p:spPr>
          <a:xfrm>
            <a:off x="1972341" y="1362488"/>
            <a:ext cx="3666388" cy="923138"/>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a:solidFill>
                  <a:schemeClr val="lt1"/>
                </a:solidFill>
                <a:latin typeface="Microsoft Yahei"/>
                <a:ea typeface="Microsoft Yahei"/>
                <a:cs typeface="Microsoft Yahei"/>
                <a:sym typeface="Microsoft Yahei"/>
              </a:rPr>
              <a:t>IP </a:t>
            </a:r>
            <a:r>
              <a:rPr lang="en-US" sz="1333" b="1" dirty="0" err="1">
                <a:solidFill>
                  <a:schemeClr val="lt1"/>
                </a:solidFill>
                <a:latin typeface="Microsoft Yahei"/>
                <a:ea typeface="Microsoft Yahei"/>
                <a:cs typeface="Microsoft Yahei"/>
                <a:sym typeface="Microsoft Yahei"/>
              </a:rPr>
              <a:t>层抽象的互联网屏蔽了下层很复杂的细节</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在抽象的网络层上讨论问题，就</a:t>
            </a:r>
            <a:r>
              <a:rPr lang="en-US" sz="1400" b="1" dirty="0" err="1">
                <a:solidFill>
                  <a:schemeClr val="lt1"/>
                </a:solidFill>
                <a:latin typeface="Microsoft Yahei"/>
                <a:ea typeface="Microsoft Yahei"/>
                <a:cs typeface="Microsoft Yahei"/>
                <a:sym typeface="Microsoft Yahei"/>
              </a:rPr>
              <a:t>能够</a:t>
            </a:r>
            <a:r>
              <a:rPr lang="en-US" sz="1333" b="1" dirty="0" err="1">
                <a:solidFill>
                  <a:schemeClr val="lt1"/>
                </a:solidFill>
                <a:latin typeface="Microsoft Yahei"/>
                <a:ea typeface="Microsoft Yahei"/>
                <a:cs typeface="Microsoft Yahei"/>
                <a:sym typeface="Microsoft Yahei"/>
              </a:rPr>
              <a:t>使用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统一的、抽象的</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研究主机和主机或主机和路由器之间的通信</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207"/>
        <p:cNvGrpSpPr/>
        <p:nvPr/>
      </p:nvGrpSpPr>
      <p:grpSpPr>
        <a:xfrm>
          <a:off x="0" y="0"/>
          <a:ext cx="0" cy="0"/>
          <a:chOff x="0" y="0"/>
          <a:chExt cx="0" cy="0"/>
        </a:xfrm>
      </p:grpSpPr>
      <p:sp>
        <p:nvSpPr>
          <p:cNvPr id="4208" name="Google Shape;4208;p63"/>
          <p:cNvSpPr/>
          <p:nvPr/>
        </p:nvSpPr>
        <p:spPr>
          <a:xfrm>
            <a:off x="454287" y="1513959"/>
            <a:ext cx="6711427"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209" name="Google Shape;4209;p63"/>
          <p:cNvSpPr/>
          <p:nvPr/>
        </p:nvSpPr>
        <p:spPr>
          <a:xfrm>
            <a:off x="1212753" y="1486283"/>
            <a:ext cx="5210081"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a:solidFill>
                  <a:schemeClr val="lt1"/>
                </a:solidFill>
                <a:latin typeface="Microsoft Yahei"/>
                <a:ea typeface="Microsoft Yahei"/>
                <a:cs typeface="Microsoft Yahei"/>
                <a:sym typeface="Microsoft Yahei"/>
              </a:rPr>
              <a:t>主机 H1 与 H2 通信中使用的IP地址 与 硬件地址 HA</a:t>
            </a:r>
            <a:endParaRPr sz="1667" b="1">
              <a:solidFill>
                <a:schemeClr val="lt1"/>
              </a:solidFill>
              <a:latin typeface="Microsoft Yahei"/>
              <a:ea typeface="Microsoft Yahei"/>
              <a:cs typeface="Microsoft Yahei"/>
              <a:sym typeface="Microsoft Yahei"/>
            </a:endParaRPr>
          </a:p>
        </p:txBody>
      </p:sp>
      <p:graphicFrame>
        <p:nvGraphicFramePr>
          <p:cNvPr id="4210" name="Google Shape;4210;p63"/>
          <p:cNvGraphicFramePr/>
          <p:nvPr/>
        </p:nvGraphicFramePr>
        <p:xfrm>
          <a:off x="464136" y="2008192"/>
          <a:ext cx="6707300" cy="1833325"/>
        </p:xfrm>
        <a:graphic>
          <a:graphicData uri="http://schemas.openxmlformats.org/drawingml/2006/table">
            <a:tbl>
              <a:tblPr>
                <a:noFill/>
                <a:tableStyleId>{77A947B8-146A-4478-9FE7-B388E1912B09}</a:tableStyleId>
              </a:tblPr>
              <a:tblGrid>
                <a:gridCol w="1288050">
                  <a:extLst>
                    <a:ext uri="{9D8B030D-6E8A-4147-A177-3AD203B41FA5}">
                      <a16:colId xmlns:a16="http://schemas.microsoft.com/office/drawing/2014/main" val="20000"/>
                    </a:ext>
                  </a:extLst>
                </a:gridCol>
                <a:gridCol w="1413725">
                  <a:extLst>
                    <a:ext uri="{9D8B030D-6E8A-4147-A177-3AD203B41FA5}">
                      <a16:colId xmlns:a16="http://schemas.microsoft.com/office/drawing/2014/main" val="20001"/>
                    </a:ext>
                  </a:extLst>
                </a:gridCol>
                <a:gridCol w="1413725">
                  <a:extLst>
                    <a:ext uri="{9D8B030D-6E8A-4147-A177-3AD203B41FA5}">
                      <a16:colId xmlns:a16="http://schemas.microsoft.com/office/drawing/2014/main" val="20002"/>
                    </a:ext>
                  </a:extLst>
                </a:gridCol>
                <a:gridCol w="1295900">
                  <a:extLst>
                    <a:ext uri="{9D8B030D-6E8A-4147-A177-3AD203B41FA5}">
                      <a16:colId xmlns:a16="http://schemas.microsoft.com/office/drawing/2014/main" val="20003"/>
                    </a:ext>
                  </a:extLst>
                </a:gridCol>
                <a:gridCol w="1295900">
                  <a:extLst>
                    <a:ext uri="{9D8B030D-6E8A-4147-A177-3AD203B41FA5}">
                      <a16:colId xmlns:a16="http://schemas.microsoft.com/office/drawing/2014/main" val="20004"/>
                    </a:ext>
                  </a:extLst>
                </a:gridCol>
              </a:tblGrid>
              <a:tr h="508425">
                <a:tc rowSpan="2">
                  <a:txBody>
                    <a:bodyPr/>
                    <a:lstStyle/>
                    <a:p>
                      <a:pPr marL="0" marR="0" lvl="0" indent="0" algn="ctr" rtl="0">
                        <a:lnSpc>
                          <a:spcPct val="100000"/>
                        </a:lnSpc>
                        <a:spcBef>
                          <a:spcPts val="0"/>
                        </a:spcBef>
                        <a:spcAft>
                          <a:spcPts val="0"/>
                        </a:spcAft>
                        <a:buNone/>
                      </a:pPr>
                      <a:r>
                        <a:rPr lang="en-US" sz="1300" b="1" u="none" strike="noStrike" cap="none" dirty="0">
                          <a:solidFill>
                            <a:schemeClr val="dk1"/>
                          </a:solidFill>
                          <a:latin typeface="Microsoft Yahei"/>
                          <a:ea typeface="Microsoft Yahei"/>
                          <a:cs typeface="Microsoft Yahei"/>
                          <a:sym typeface="Microsoft Yahei"/>
                        </a:rPr>
                        <a:t> </a:t>
                      </a:r>
                      <a:endParaRPr sz="1300" b="1" u="none" strike="noStrike" cap="none" dirty="0">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None/>
                      </a:pPr>
                      <a:r>
                        <a:rPr lang="en-US" sz="1500" b="1" u="none" strike="noStrike" cap="none" dirty="0" err="1">
                          <a:solidFill>
                            <a:schemeClr val="lt1"/>
                          </a:solidFill>
                          <a:latin typeface="Microsoft Yahei"/>
                          <a:ea typeface="Microsoft Yahei"/>
                          <a:cs typeface="Microsoft Yahei"/>
                          <a:sym typeface="Microsoft Yahei"/>
                        </a:rPr>
                        <a:t>在网络层</a:t>
                      </a:r>
                      <a:endParaRPr b="0" i="0" dirty="0">
                        <a:latin typeface="Microsoft YaHei" panose="020B0503020204020204" pitchFamily="34" charset="-122"/>
                        <a:ea typeface="Microsoft YaHei" panose="020B0503020204020204" pitchFamily="34" charset="-122"/>
                      </a:endParaRPr>
                    </a:p>
                    <a:p>
                      <a:pPr marL="0" marR="0" lvl="0" indent="0" algn="ctr" rtl="0">
                        <a:lnSpc>
                          <a:spcPct val="100000"/>
                        </a:lnSpc>
                        <a:spcBef>
                          <a:spcPts val="0"/>
                        </a:spcBef>
                        <a:spcAft>
                          <a:spcPts val="0"/>
                        </a:spcAft>
                        <a:buNone/>
                      </a:pPr>
                      <a:r>
                        <a:rPr lang="en-US" sz="1500" b="1" u="none" strike="noStrike" cap="none" dirty="0" err="1">
                          <a:solidFill>
                            <a:schemeClr val="lt1"/>
                          </a:solidFill>
                          <a:latin typeface="Microsoft Yahei"/>
                          <a:ea typeface="Microsoft Yahei"/>
                          <a:cs typeface="Microsoft Yahei"/>
                          <a:sym typeface="Microsoft Yahei"/>
                        </a:rPr>
                        <a:t>写入</a:t>
                      </a:r>
                      <a:r>
                        <a:rPr lang="en-US" sz="1500" b="1" u="none" strike="noStrike" cap="none" dirty="0">
                          <a:solidFill>
                            <a:schemeClr val="lt1"/>
                          </a:solidFill>
                          <a:latin typeface="Microsoft Yahei"/>
                          <a:ea typeface="Microsoft Yahei"/>
                          <a:cs typeface="Microsoft Yahei"/>
                          <a:sym typeface="Microsoft Yahei"/>
                        </a:rPr>
                        <a:t> IP </a:t>
                      </a:r>
                      <a:r>
                        <a:rPr lang="en-US" sz="1500" b="1" u="none" strike="noStrike" cap="none" dirty="0" err="1">
                          <a:solidFill>
                            <a:schemeClr val="lt1"/>
                          </a:solidFill>
                          <a:latin typeface="Microsoft Yahei"/>
                          <a:ea typeface="Microsoft Yahei"/>
                          <a:cs typeface="Microsoft Yahei"/>
                          <a:sym typeface="Microsoft Yahei"/>
                        </a:rPr>
                        <a:t>数据报首部的地址</a:t>
                      </a:r>
                      <a:endParaRPr dirty="0"/>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3399FF"/>
                    </a:solidFill>
                  </a:tcPr>
                </a:tc>
                <a:tc hMerge="1">
                  <a:txBody>
                    <a:bodyPr/>
                    <a:lstStyle/>
                    <a:p>
                      <a:endParaRPr lang="en-US"/>
                    </a:p>
                  </a:txBody>
                  <a:tcPr/>
                </a:tc>
                <a:tc gridSpan="2">
                  <a:txBody>
                    <a:bodyPr/>
                    <a:lstStyle/>
                    <a:p>
                      <a:pPr marL="0" marR="0" lvl="0" indent="0" algn="ctr" rtl="0">
                        <a:lnSpc>
                          <a:spcPct val="100000"/>
                        </a:lnSpc>
                        <a:spcBef>
                          <a:spcPts val="0"/>
                        </a:spcBef>
                        <a:spcAft>
                          <a:spcPts val="0"/>
                        </a:spcAft>
                        <a:buNone/>
                      </a:pPr>
                      <a:r>
                        <a:rPr lang="en-US" sz="1500" b="1" u="none" strike="noStrike" cap="none" dirty="0" err="1">
                          <a:solidFill>
                            <a:schemeClr val="lt1"/>
                          </a:solidFill>
                          <a:latin typeface="Microsoft Yahei"/>
                          <a:ea typeface="Microsoft Yahei"/>
                          <a:cs typeface="Microsoft Yahei"/>
                          <a:sym typeface="Microsoft Yahei"/>
                        </a:rPr>
                        <a:t>在数据链路层</a:t>
                      </a:r>
                      <a:endParaRPr b="0" i="0" dirty="0">
                        <a:latin typeface="Microsoft YaHei" panose="020B0503020204020204" pitchFamily="34" charset="-122"/>
                        <a:ea typeface="Microsoft YaHei" panose="020B0503020204020204" pitchFamily="34" charset="-122"/>
                      </a:endParaRPr>
                    </a:p>
                    <a:p>
                      <a:pPr marL="0" marR="0" lvl="0" indent="0" algn="ctr" rtl="0">
                        <a:lnSpc>
                          <a:spcPct val="100000"/>
                        </a:lnSpc>
                        <a:spcBef>
                          <a:spcPts val="0"/>
                        </a:spcBef>
                        <a:spcAft>
                          <a:spcPts val="0"/>
                        </a:spcAft>
                        <a:buNone/>
                      </a:pPr>
                      <a:r>
                        <a:rPr lang="en-US" sz="1500" b="1" u="none" strike="noStrike" cap="none" dirty="0" err="1">
                          <a:solidFill>
                            <a:schemeClr val="lt1"/>
                          </a:solidFill>
                          <a:latin typeface="Microsoft Yahei"/>
                          <a:ea typeface="Microsoft Yahei"/>
                          <a:cs typeface="Microsoft Yahei"/>
                          <a:sym typeface="Microsoft Yahei"/>
                        </a:rPr>
                        <a:t>写入</a:t>
                      </a:r>
                      <a:r>
                        <a:rPr lang="en-US" sz="1500" b="1" u="none" strike="noStrike" cap="none" dirty="0">
                          <a:solidFill>
                            <a:schemeClr val="lt1"/>
                          </a:solidFill>
                          <a:latin typeface="Microsoft Yahei"/>
                          <a:ea typeface="Microsoft Yahei"/>
                          <a:cs typeface="Microsoft Yahei"/>
                          <a:sym typeface="Microsoft Yahei"/>
                        </a:rPr>
                        <a:t> MAC </a:t>
                      </a:r>
                      <a:r>
                        <a:rPr lang="en-US" sz="1500" b="1" u="none" strike="noStrike" cap="none" dirty="0" err="1">
                          <a:solidFill>
                            <a:schemeClr val="lt1"/>
                          </a:solidFill>
                          <a:latin typeface="Microsoft Yahei"/>
                          <a:ea typeface="Microsoft Yahei"/>
                          <a:cs typeface="Microsoft Yahei"/>
                          <a:sym typeface="Microsoft Yahei"/>
                        </a:rPr>
                        <a:t>帧首部的地址</a:t>
                      </a:r>
                      <a:endParaRPr dirty="0"/>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hMerge="1">
                  <a:txBody>
                    <a:bodyPr/>
                    <a:lstStyle/>
                    <a:p>
                      <a:endParaRPr lang="en-US"/>
                    </a:p>
                  </a:txBody>
                  <a:tcPr/>
                </a:tc>
                <a:extLst>
                  <a:ext uri="{0D108BD9-81ED-4DB2-BD59-A6C34878D82A}">
                    <a16:rowId xmlns:a16="http://schemas.microsoft.com/office/drawing/2014/main" val="10000"/>
                  </a:ext>
                </a:extLst>
              </a:tr>
              <a:tr h="331225">
                <a:tc vMerge="1">
                  <a:txBody>
                    <a:bodyPr/>
                    <a:lstStyle/>
                    <a:p>
                      <a:endParaRPr lang="en-US"/>
                    </a:p>
                  </a:txBody>
                  <a:tcPr/>
                </a:tc>
                <a:tc>
                  <a:txBody>
                    <a:bodyPr/>
                    <a:lstStyle/>
                    <a:p>
                      <a:pPr marL="0" marR="0" lvl="0" indent="0" algn="ctr" rtl="0">
                        <a:lnSpc>
                          <a:spcPct val="100000"/>
                        </a:lnSpc>
                        <a:spcBef>
                          <a:spcPts val="0"/>
                        </a:spcBef>
                        <a:spcAft>
                          <a:spcPts val="0"/>
                        </a:spcAft>
                        <a:buNone/>
                      </a:pPr>
                      <a:r>
                        <a:rPr lang="en-US" sz="1300" b="1" u="none" strike="noStrike" cap="none" dirty="0" err="1">
                          <a:solidFill>
                            <a:schemeClr val="dk1"/>
                          </a:solidFill>
                          <a:latin typeface="Microsoft Yahei"/>
                          <a:ea typeface="Microsoft Yahei"/>
                          <a:cs typeface="Microsoft Yahei"/>
                          <a:sym typeface="Microsoft Yahei"/>
                        </a:rPr>
                        <a:t>源地址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300" b="1" u="none" strike="noStrike" cap="none" dirty="0" err="1">
                          <a:solidFill>
                            <a:schemeClr val="dk1"/>
                          </a:solidFill>
                          <a:latin typeface="Microsoft Yahei"/>
                          <a:ea typeface="Microsoft Yahei"/>
                          <a:cs typeface="Microsoft Yahei"/>
                          <a:sym typeface="Microsoft Yahei"/>
                        </a:rPr>
                        <a:t>目的地址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100000"/>
                        </a:lnSpc>
                        <a:spcBef>
                          <a:spcPts val="0"/>
                        </a:spcBef>
                        <a:spcAft>
                          <a:spcPts val="0"/>
                        </a:spcAft>
                        <a:buNone/>
                      </a:pPr>
                      <a:r>
                        <a:rPr lang="en-US" sz="1300" b="1" u="none" strike="noStrike" cap="none" dirty="0" err="1">
                          <a:solidFill>
                            <a:schemeClr val="dk1"/>
                          </a:solidFill>
                          <a:latin typeface="Microsoft Yahei"/>
                          <a:ea typeface="Microsoft Yahei"/>
                          <a:cs typeface="Microsoft Yahei"/>
                          <a:sym typeface="Microsoft Yahei"/>
                        </a:rPr>
                        <a:t>源地址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300" b="1" u="none" strike="noStrike" cap="none" dirty="0" err="1">
                          <a:solidFill>
                            <a:schemeClr val="dk1"/>
                          </a:solidFill>
                          <a:latin typeface="Microsoft Yahei"/>
                          <a:ea typeface="Microsoft Yahei"/>
                          <a:cs typeface="Microsoft Yahei"/>
                          <a:sym typeface="Microsoft Yahei"/>
                        </a:rPr>
                        <a:t>目的地址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1"/>
                  </a:ext>
                </a:extLst>
              </a:tr>
              <a:tr h="331225">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从 H</a:t>
                      </a:r>
                      <a:r>
                        <a:rPr lang="en-US" sz="1300" b="1" u="none" strike="noStrike" cap="none" baseline="-25000">
                          <a:solidFill>
                            <a:schemeClr val="dk1"/>
                          </a:solidFill>
                          <a:latin typeface="Microsoft Yahei"/>
                          <a:ea typeface="Microsoft Yahei"/>
                          <a:cs typeface="Microsoft Yahei"/>
                          <a:sym typeface="Microsoft Yahei"/>
                        </a:rPr>
                        <a:t>1 </a:t>
                      </a:r>
                      <a:r>
                        <a:rPr lang="en-US" sz="1300" b="1" u="none" strike="noStrike" cap="none">
                          <a:solidFill>
                            <a:schemeClr val="dk1"/>
                          </a:solidFill>
                          <a:latin typeface="Microsoft Yahei"/>
                          <a:ea typeface="Microsoft Yahei"/>
                          <a:cs typeface="Microsoft Yahei"/>
                          <a:sym typeface="Microsoft Yahei"/>
                        </a:rPr>
                        <a:t>到 R</a:t>
                      </a:r>
                      <a:r>
                        <a:rPr lang="en-US" sz="1300" b="1" u="none" strike="noStrike" cap="none" baseline="-25000">
                          <a:solidFill>
                            <a:schemeClr val="dk1"/>
                          </a:solidFill>
                          <a:latin typeface="Microsoft Yahei"/>
                          <a:ea typeface="Microsoft Yahei"/>
                          <a:cs typeface="Microsoft Yahei"/>
                          <a:sym typeface="Microsoft Yahei"/>
                        </a:rPr>
                        <a:t>1</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1D8F9"/>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IP</a:t>
                      </a:r>
                      <a:r>
                        <a:rPr lang="en-US" sz="1300" b="1" u="none" strike="noStrike" cap="none" baseline="-25000">
                          <a:solidFill>
                            <a:schemeClr val="dk1"/>
                          </a:solidFill>
                          <a:latin typeface="Microsoft Yahei"/>
                          <a:ea typeface="Microsoft Yahei"/>
                          <a:cs typeface="Microsoft Yahei"/>
                          <a:sym typeface="Microsoft Yahei"/>
                        </a:rPr>
                        <a:t>1</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IP</a:t>
                      </a:r>
                      <a:r>
                        <a:rPr lang="en-US" sz="1300" b="1" u="none" strike="noStrike" cap="none" baseline="-25000">
                          <a:solidFill>
                            <a:schemeClr val="dk1"/>
                          </a:solidFill>
                          <a:latin typeface="Microsoft Yahei"/>
                          <a:ea typeface="Microsoft Yahei"/>
                          <a:cs typeface="Microsoft Yahei"/>
                          <a:sym typeface="Microsoft Yahei"/>
                        </a:rPr>
                        <a:t>2</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HA</a:t>
                      </a:r>
                      <a:r>
                        <a:rPr lang="en-US" sz="1300" b="1" u="none" strike="noStrike" cap="none" baseline="-25000">
                          <a:solidFill>
                            <a:schemeClr val="dk1"/>
                          </a:solidFill>
                          <a:latin typeface="Microsoft Yahei"/>
                          <a:ea typeface="Microsoft Yahei"/>
                          <a:cs typeface="Microsoft Yahei"/>
                          <a:sym typeface="Microsoft Yahei"/>
                        </a:rPr>
                        <a:t>1</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HA</a:t>
                      </a:r>
                      <a:r>
                        <a:rPr lang="en-US" sz="1300" b="1" u="none" strike="noStrike" cap="none" baseline="-25000">
                          <a:solidFill>
                            <a:schemeClr val="dk1"/>
                          </a:solidFill>
                          <a:latin typeface="Microsoft Yahei"/>
                          <a:ea typeface="Microsoft Yahei"/>
                          <a:cs typeface="Microsoft Yahei"/>
                          <a:sym typeface="Microsoft Yahei"/>
                        </a:rPr>
                        <a:t>3</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2"/>
                  </a:ext>
                </a:extLst>
              </a:tr>
              <a:tr h="331225">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从 R</a:t>
                      </a:r>
                      <a:r>
                        <a:rPr lang="en-US" sz="1300" b="1" u="none" strike="noStrike" cap="none" baseline="-25000">
                          <a:solidFill>
                            <a:schemeClr val="dk1"/>
                          </a:solidFill>
                          <a:latin typeface="Microsoft Yahei"/>
                          <a:ea typeface="Microsoft Yahei"/>
                          <a:cs typeface="Microsoft Yahei"/>
                          <a:sym typeface="Microsoft Yahei"/>
                        </a:rPr>
                        <a:t>1 </a:t>
                      </a:r>
                      <a:r>
                        <a:rPr lang="en-US" sz="1300" b="1" u="none" strike="noStrike" cap="none">
                          <a:solidFill>
                            <a:schemeClr val="dk1"/>
                          </a:solidFill>
                          <a:latin typeface="Microsoft Yahei"/>
                          <a:ea typeface="Microsoft Yahei"/>
                          <a:cs typeface="Microsoft Yahei"/>
                          <a:sym typeface="Microsoft Yahei"/>
                        </a:rPr>
                        <a:t>到 R</a:t>
                      </a:r>
                      <a:r>
                        <a:rPr lang="en-US" sz="1300" b="1" u="none" strike="noStrike" cap="none" baseline="-25000">
                          <a:solidFill>
                            <a:schemeClr val="dk1"/>
                          </a:solidFill>
                          <a:latin typeface="Microsoft Yahei"/>
                          <a:ea typeface="Microsoft Yahei"/>
                          <a:cs typeface="Microsoft Yahei"/>
                          <a:sym typeface="Microsoft Yahei"/>
                        </a:rPr>
                        <a:t>2</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1D8F9"/>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IP</a:t>
                      </a:r>
                      <a:r>
                        <a:rPr lang="en-US" sz="1300" b="1" u="none" strike="noStrike" cap="none" baseline="-25000">
                          <a:solidFill>
                            <a:schemeClr val="dk1"/>
                          </a:solidFill>
                          <a:latin typeface="Microsoft Yahei"/>
                          <a:ea typeface="Microsoft Yahei"/>
                          <a:cs typeface="Microsoft Yahei"/>
                          <a:sym typeface="Microsoft Yahei"/>
                        </a:rPr>
                        <a:t>1</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IP</a:t>
                      </a:r>
                      <a:r>
                        <a:rPr lang="en-US" sz="1300" b="1" u="none" strike="noStrike" cap="none" baseline="-25000">
                          <a:solidFill>
                            <a:schemeClr val="dk1"/>
                          </a:solidFill>
                          <a:latin typeface="Microsoft Yahei"/>
                          <a:ea typeface="Microsoft Yahei"/>
                          <a:cs typeface="Microsoft Yahei"/>
                          <a:sym typeface="Microsoft Yahei"/>
                        </a:rPr>
                        <a:t>2</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HA</a:t>
                      </a:r>
                      <a:r>
                        <a:rPr lang="en-US" sz="1300" b="1" u="none" strike="noStrike" cap="none" baseline="-25000">
                          <a:solidFill>
                            <a:schemeClr val="dk1"/>
                          </a:solidFill>
                          <a:latin typeface="Microsoft Yahei"/>
                          <a:ea typeface="Microsoft Yahei"/>
                          <a:cs typeface="Microsoft Yahei"/>
                          <a:sym typeface="Microsoft Yahei"/>
                        </a:rPr>
                        <a:t>4</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HA</a:t>
                      </a:r>
                      <a:r>
                        <a:rPr lang="en-US" sz="1300" b="1" u="none" strike="noStrike" cap="none" baseline="-25000">
                          <a:solidFill>
                            <a:schemeClr val="dk1"/>
                          </a:solidFill>
                          <a:latin typeface="Microsoft Yahei"/>
                          <a:ea typeface="Microsoft Yahei"/>
                          <a:cs typeface="Microsoft Yahei"/>
                          <a:sym typeface="Microsoft Yahei"/>
                        </a:rPr>
                        <a:t>5</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3"/>
                  </a:ext>
                </a:extLst>
              </a:tr>
              <a:tr h="331225">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从 R</a:t>
                      </a:r>
                      <a:r>
                        <a:rPr lang="en-US" sz="1300" b="1" u="none" strike="noStrike" cap="none" baseline="-25000">
                          <a:solidFill>
                            <a:schemeClr val="dk1"/>
                          </a:solidFill>
                          <a:latin typeface="Microsoft Yahei"/>
                          <a:ea typeface="Microsoft Yahei"/>
                          <a:cs typeface="Microsoft Yahei"/>
                          <a:sym typeface="Microsoft Yahei"/>
                        </a:rPr>
                        <a:t>2 </a:t>
                      </a:r>
                      <a:r>
                        <a:rPr lang="en-US" sz="1300" b="1" u="none" strike="noStrike" cap="none">
                          <a:solidFill>
                            <a:schemeClr val="dk1"/>
                          </a:solidFill>
                          <a:latin typeface="Microsoft Yahei"/>
                          <a:ea typeface="Microsoft Yahei"/>
                          <a:cs typeface="Microsoft Yahei"/>
                          <a:sym typeface="Microsoft Yahei"/>
                        </a:rPr>
                        <a:t>到 H</a:t>
                      </a:r>
                      <a:r>
                        <a:rPr lang="en-US" sz="1300" b="1" u="none" strike="noStrike" cap="none" baseline="-25000">
                          <a:solidFill>
                            <a:schemeClr val="dk1"/>
                          </a:solidFill>
                          <a:latin typeface="Microsoft Yahei"/>
                          <a:ea typeface="Microsoft Yahei"/>
                          <a:cs typeface="Microsoft Yahei"/>
                          <a:sym typeface="Microsoft Yahei"/>
                        </a:rPr>
                        <a:t>2</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1D8F9"/>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IP</a:t>
                      </a:r>
                      <a:r>
                        <a:rPr lang="en-US" sz="1300" b="1" u="none" strike="noStrike" cap="none" baseline="-25000">
                          <a:solidFill>
                            <a:schemeClr val="dk1"/>
                          </a:solidFill>
                          <a:latin typeface="Microsoft Yahei"/>
                          <a:ea typeface="Microsoft Yahei"/>
                          <a:cs typeface="Microsoft Yahei"/>
                          <a:sym typeface="Microsoft Yahei"/>
                        </a:rPr>
                        <a:t>1</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IP</a:t>
                      </a:r>
                      <a:r>
                        <a:rPr lang="en-US" sz="1300" b="1" u="none" strike="noStrike" cap="none" baseline="-25000">
                          <a:solidFill>
                            <a:schemeClr val="dk1"/>
                          </a:solidFill>
                          <a:latin typeface="Microsoft Yahei"/>
                          <a:ea typeface="Microsoft Yahei"/>
                          <a:cs typeface="Microsoft Yahei"/>
                          <a:sym typeface="Microsoft Yahei"/>
                        </a:rPr>
                        <a:t>2</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HA</a:t>
                      </a:r>
                      <a:r>
                        <a:rPr lang="en-US" sz="1300" b="1" u="none" strike="noStrike" cap="none" baseline="-25000">
                          <a:solidFill>
                            <a:schemeClr val="dk1"/>
                          </a:solidFill>
                          <a:latin typeface="Microsoft Yahei"/>
                          <a:ea typeface="Microsoft Yahei"/>
                          <a:cs typeface="Microsoft Yahei"/>
                          <a:sym typeface="Microsoft Yahei"/>
                        </a:rPr>
                        <a:t>6</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300" b="1" u="none" strike="noStrike" cap="none">
                          <a:solidFill>
                            <a:schemeClr val="dk1"/>
                          </a:solidFill>
                          <a:latin typeface="Microsoft Yahei"/>
                          <a:ea typeface="Microsoft Yahei"/>
                          <a:cs typeface="Microsoft Yahei"/>
                          <a:sym typeface="Microsoft Yahei"/>
                        </a:rPr>
                        <a:t>HA</a:t>
                      </a:r>
                      <a:r>
                        <a:rPr lang="en-US" sz="1300" b="1" u="none" strike="noStrike" cap="none" baseline="-25000">
                          <a:solidFill>
                            <a:schemeClr val="dk1"/>
                          </a:solidFill>
                          <a:latin typeface="Microsoft Yahei"/>
                          <a:ea typeface="Microsoft Yahei"/>
                          <a:cs typeface="Microsoft Yahei"/>
                          <a:sym typeface="Microsoft Yahei"/>
                        </a:rPr>
                        <a:t>2</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214"/>
        <p:cNvGrpSpPr/>
        <p:nvPr/>
      </p:nvGrpSpPr>
      <p:grpSpPr>
        <a:xfrm>
          <a:off x="0" y="0"/>
          <a:ext cx="0" cy="0"/>
          <a:chOff x="0" y="0"/>
          <a:chExt cx="0" cy="0"/>
        </a:xfrm>
      </p:grpSpPr>
      <p:sp>
        <p:nvSpPr>
          <p:cNvPr id="4215" name="Google Shape;4215;p64"/>
          <p:cNvSpPr/>
          <p:nvPr/>
        </p:nvSpPr>
        <p:spPr>
          <a:xfrm>
            <a:off x="454287" y="2570639"/>
            <a:ext cx="6711426" cy="175678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216" name="Google Shape;4216;p64"/>
          <p:cNvSpPr/>
          <p:nvPr/>
        </p:nvSpPr>
        <p:spPr>
          <a:xfrm>
            <a:off x="454287" y="1203391"/>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217" name="Google Shape;4217;p64"/>
          <p:cNvSpPr/>
          <p:nvPr/>
        </p:nvSpPr>
        <p:spPr>
          <a:xfrm>
            <a:off x="2250923" y="1176664"/>
            <a:ext cx="311816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Microsoft Yahei"/>
                <a:ea typeface="Microsoft Yahei"/>
                <a:cs typeface="Microsoft Yahei"/>
                <a:sym typeface="Microsoft Yahei"/>
              </a:rPr>
              <a:t>4.2.4  地址解析协议 ARP</a:t>
            </a:r>
            <a:endParaRPr sz="2000" b="1">
              <a:solidFill>
                <a:schemeClr val="lt1"/>
              </a:solidFill>
              <a:latin typeface="Microsoft Yahei"/>
              <a:ea typeface="Microsoft Yahei"/>
              <a:cs typeface="Microsoft Yahei"/>
              <a:sym typeface="Microsoft Yahei"/>
            </a:endParaRPr>
          </a:p>
        </p:txBody>
      </p:sp>
      <p:sp>
        <p:nvSpPr>
          <p:cNvPr id="4218" name="Google Shape;4218;p64"/>
          <p:cNvSpPr/>
          <p:nvPr/>
        </p:nvSpPr>
        <p:spPr>
          <a:xfrm>
            <a:off x="454287" y="1474852"/>
            <a:ext cx="6387502" cy="1362256"/>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通信时使用了两个地址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地址（网络层地址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97934" marR="0" lvl="0" indent="-297644" algn="l" rtl="0">
              <a:lnSpc>
                <a:spcPct val="164967"/>
              </a:lnSpc>
              <a:spcBef>
                <a:spcPts val="0"/>
              </a:spcBef>
              <a:spcAft>
                <a:spcPts val="0"/>
              </a:spcAft>
              <a:buClr>
                <a:srgbClr val="7030A0"/>
              </a:buClr>
              <a:buSzPts val="1667"/>
              <a:buFont typeface="Arial"/>
              <a:buAutoNum type="arabicPeriod"/>
            </a:pPr>
            <a:r>
              <a:rPr lang="en-US" sz="1667" b="1" dirty="0">
                <a:solidFill>
                  <a:schemeClr val="dk1"/>
                </a:solidFill>
                <a:latin typeface="Microsoft Yahei"/>
                <a:ea typeface="Microsoft Yahei"/>
                <a:cs typeface="Microsoft Yahei"/>
                <a:sym typeface="Microsoft Yahei"/>
              </a:rPr>
              <a:t>MAC </a:t>
            </a:r>
            <a:r>
              <a:rPr lang="en-US" sz="1667" b="1" dirty="0" err="1">
                <a:solidFill>
                  <a:schemeClr val="dk1"/>
                </a:solidFill>
                <a:latin typeface="Microsoft Yahei"/>
                <a:ea typeface="Microsoft Yahei"/>
                <a:cs typeface="Microsoft Yahei"/>
                <a:sym typeface="Microsoft Yahei"/>
              </a:rPr>
              <a:t>地址（数据链路层地址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pic>
        <p:nvPicPr>
          <p:cNvPr id="4219" name="Google Shape;4219;p64"/>
          <p:cNvPicPr preferRelativeResize="0"/>
          <p:nvPr/>
        </p:nvPicPr>
        <p:blipFill rotWithShape="1">
          <a:blip r:embed="rId3">
            <a:alphaModFix/>
          </a:blip>
          <a:srcRect/>
          <a:stretch/>
        </p:blipFill>
        <p:spPr>
          <a:xfrm>
            <a:off x="4881690" y="3663393"/>
            <a:ext cx="473577" cy="421850"/>
          </a:xfrm>
          <a:prstGeom prst="rect">
            <a:avLst/>
          </a:prstGeom>
          <a:noFill/>
          <a:ln>
            <a:noFill/>
          </a:ln>
        </p:spPr>
      </p:pic>
      <p:pic>
        <p:nvPicPr>
          <p:cNvPr id="4220" name="Google Shape;4220;p64"/>
          <p:cNvPicPr preferRelativeResize="0"/>
          <p:nvPr/>
        </p:nvPicPr>
        <p:blipFill rotWithShape="1">
          <a:blip r:embed="rId4">
            <a:alphaModFix/>
          </a:blip>
          <a:srcRect/>
          <a:stretch/>
        </p:blipFill>
        <p:spPr>
          <a:xfrm>
            <a:off x="3683205" y="2857401"/>
            <a:ext cx="399452" cy="508829"/>
          </a:xfrm>
          <a:prstGeom prst="rect">
            <a:avLst/>
          </a:prstGeom>
          <a:noFill/>
          <a:ln>
            <a:noFill/>
          </a:ln>
        </p:spPr>
      </p:pic>
      <p:pic>
        <p:nvPicPr>
          <p:cNvPr id="4221" name="Google Shape;4221;p64"/>
          <p:cNvPicPr preferRelativeResize="0"/>
          <p:nvPr/>
        </p:nvPicPr>
        <p:blipFill rotWithShape="1">
          <a:blip r:embed="rId5">
            <a:alphaModFix/>
          </a:blip>
          <a:srcRect/>
          <a:stretch/>
        </p:blipFill>
        <p:spPr>
          <a:xfrm>
            <a:off x="2414349" y="3663393"/>
            <a:ext cx="568293" cy="421850"/>
          </a:xfrm>
          <a:prstGeom prst="rect">
            <a:avLst/>
          </a:prstGeom>
          <a:noFill/>
          <a:ln>
            <a:noFill/>
          </a:ln>
        </p:spPr>
      </p:pic>
      <p:sp>
        <p:nvSpPr>
          <p:cNvPr id="4222" name="Google Shape;4222;p64"/>
          <p:cNvSpPr/>
          <p:nvPr/>
        </p:nvSpPr>
        <p:spPr>
          <a:xfrm>
            <a:off x="4242438" y="2899450"/>
            <a:ext cx="124425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a:solidFill>
                  <a:srgbClr val="CC00CC"/>
                </a:solidFill>
                <a:latin typeface="Microsoft Yahei"/>
                <a:ea typeface="Microsoft Yahei"/>
                <a:cs typeface="Microsoft Yahei"/>
                <a:sym typeface="Microsoft Yahei"/>
              </a:rPr>
              <a:t>220.168.10.10</a:t>
            </a:r>
            <a:endParaRPr sz="1167" b="1">
              <a:solidFill>
                <a:srgbClr val="CC00CC"/>
              </a:solidFill>
              <a:latin typeface="Microsoft Yahei"/>
              <a:ea typeface="Microsoft Yahei"/>
              <a:cs typeface="Microsoft Yahei"/>
              <a:sym typeface="Microsoft Yahei"/>
            </a:endParaRPr>
          </a:p>
        </p:txBody>
      </p:sp>
      <p:sp>
        <p:nvSpPr>
          <p:cNvPr id="4223" name="Google Shape;4223;p64"/>
          <p:cNvSpPr/>
          <p:nvPr/>
        </p:nvSpPr>
        <p:spPr>
          <a:xfrm>
            <a:off x="4242438" y="3104331"/>
            <a:ext cx="166103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a:solidFill>
                  <a:srgbClr val="0000FF"/>
                </a:solidFill>
                <a:latin typeface="Microsoft Yahei"/>
                <a:ea typeface="Microsoft Yahei"/>
                <a:cs typeface="Microsoft Yahei"/>
                <a:sym typeface="Microsoft Yahei"/>
              </a:rPr>
              <a:t>00-15-C5-C6-CC-07</a:t>
            </a:r>
            <a:endParaRPr sz="1167" b="1">
              <a:solidFill>
                <a:srgbClr val="0000FF"/>
              </a:solidFill>
              <a:latin typeface="Microsoft Yahei"/>
              <a:ea typeface="Microsoft Yahei"/>
              <a:cs typeface="Microsoft Yahei"/>
              <a:sym typeface="Microsoft Yahei"/>
            </a:endParaRPr>
          </a:p>
        </p:txBody>
      </p:sp>
      <p:sp>
        <p:nvSpPr>
          <p:cNvPr id="4224" name="Google Shape;4224;p64"/>
          <p:cNvSpPr/>
          <p:nvPr/>
        </p:nvSpPr>
        <p:spPr>
          <a:xfrm>
            <a:off x="4639813" y="3413013"/>
            <a:ext cx="1244251"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220.168.10.20</a:t>
            </a:r>
            <a:endParaRPr sz="1167" b="1">
              <a:solidFill>
                <a:schemeClr val="dk1"/>
              </a:solidFill>
              <a:latin typeface="Microsoft Yahei"/>
              <a:ea typeface="Microsoft Yahei"/>
              <a:cs typeface="Microsoft Yahei"/>
              <a:sym typeface="Microsoft Yahei"/>
            </a:endParaRPr>
          </a:p>
        </p:txBody>
      </p:sp>
      <p:sp>
        <p:nvSpPr>
          <p:cNvPr id="4225" name="Google Shape;4225;p64"/>
          <p:cNvSpPr/>
          <p:nvPr/>
        </p:nvSpPr>
        <p:spPr>
          <a:xfrm>
            <a:off x="4442827" y="4095176"/>
            <a:ext cx="1653017"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00-15-C5-C8-C4-95</a:t>
            </a:r>
            <a:endParaRPr sz="1167" b="1">
              <a:solidFill>
                <a:schemeClr val="dk1"/>
              </a:solidFill>
              <a:latin typeface="Microsoft Yahei"/>
              <a:ea typeface="Microsoft Yahei"/>
              <a:cs typeface="Microsoft Yahei"/>
              <a:sym typeface="Microsoft Yahei"/>
            </a:endParaRPr>
          </a:p>
        </p:txBody>
      </p:sp>
      <p:sp>
        <p:nvSpPr>
          <p:cNvPr id="4226" name="Google Shape;4226;p64"/>
          <p:cNvSpPr/>
          <p:nvPr/>
        </p:nvSpPr>
        <p:spPr>
          <a:xfrm>
            <a:off x="2016163" y="3413013"/>
            <a:ext cx="1244251"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220.168.10.16</a:t>
            </a:r>
            <a:endParaRPr sz="1167" b="1">
              <a:solidFill>
                <a:schemeClr val="dk1"/>
              </a:solidFill>
              <a:latin typeface="Microsoft Yahei"/>
              <a:ea typeface="Microsoft Yahei"/>
              <a:cs typeface="Microsoft Yahei"/>
              <a:sym typeface="Microsoft Yahei"/>
            </a:endParaRPr>
          </a:p>
        </p:txBody>
      </p:sp>
      <p:sp>
        <p:nvSpPr>
          <p:cNvPr id="4227" name="Google Shape;4227;p64"/>
          <p:cNvSpPr/>
          <p:nvPr/>
        </p:nvSpPr>
        <p:spPr>
          <a:xfrm>
            <a:off x="1740768" y="4095176"/>
            <a:ext cx="1653017"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00-15-C5-C6-C8-11</a:t>
            </a:r>
            <a:endParaRPr sz="1167" b="1">
              <a:solidFill>
                <a:schemeClr val="dk1"/>
              </a:solidFill>
              <a:latin typeface="Microsoft Yahei"/>
              <a:ea typeface="Microsoft Yahei"/>
              <a:cs typeface="Microsoft Yahei"/>
              <a:sym typeface="Microsoft Yahei"/>
            </a:endParaRPr>
          </a:p>
        </p:txBody>
      </p:sp>
      <p:sp>
        <p:nvSpPr>
          <p:cNvPr id="4228" name="Google Shape;4228;p64"/>
          <p:cNvSpPr/>
          <p:nvPr/>
        </p:nvSpPr>
        <p:spPr>
          <a:xfrm>
            <a:off x="4902118" y="2607273"/>
            <a:ext cx="599842" cy="210183"/>
          </a:xfrm>
          <a:prstGeom prst="wedgeRectCallout">
            <a:avLst>
              <a:gd name="adj1" fmla="val -47726"/>
              <a:gd name="adj2" fmla="val 100032"/>
            </a:avLst>
          </a:prstGeom>
          <a:solidFill>
            <a:srgbClr val="00FF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IP </a:t>
            </a:r>
            <a:r>
              <a:rPr lang="en-US" sz="1000"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4229" name="Google Shape;4229;p64"/>
          <p:cNvSpPr/>
          <p:nvPr/>
        </p:nvSpPr>
        <p:spPr>
          <a:xfrm>
            <a:off x="5583411" y="2756595"/>
            <a:ext cx="806819" cy="210183"/>
          </a:xfrm>
          <a:prstGeom prst="wedgeRectCallout">
            <a:avLst>
              <a:gd name="adj1" fmla="val -64020"/>
              <a:gd name="adj2" fmla="val 132276"/>
            </a:avLst>
          </a:prstGeom>
          <a:solidFill>
            <a:srgbClr val="00FF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MAC </a:t>
            </a:r>
            <a:r>
              <a:rPr lang="en-US" sz="1000"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cxnSp>
        <p:nvCxnSpPr>
          <p:cNvPr id="4230" name="Google Shape;4230;p64"/>
          <p:cNvCxnSpPr/>
          <p:nvPr/>
        </p:nvCxnSpPr>
        <p:spPr>
          <a:xfrm rot="10800000">
            <a:off x="4055741" y="3006723"/>
            <a:ext cx="211649" cy="0"/>
          </a:xfrm>
          <a:prstGeom prst="straightConnector1">
            <a:avLst/>
          </a:prstGeom>
          <a:solidFill>
            <a:schemeClr val="accent1"/>
          </a:solidFill>
          <a:ln w="19050" cap="flat" cmpd="sng">
            <a:solidFill>
              <a:schemeClr val="dk1"/>
            </a:solidFill>
            <a:prstDash val="solid"/>
            <a:round/>
            <a:headEnd type="none" w="sm" len="sm"/>
            <a:tailEnd type="stealth" w="med" len="med"/>
          </a:ln>
        </p:spPr>
      </p:cxnSp>
      <p:cxnSp>
        <p:nvCxnSpPr>
          <p:cNvPr id="4231" name="Google Shape;4231;p64"/>
          <p:cNvCxnSpPr/>
          <p:nvPr/>
        </p:nvCxnSpPr>
        <p:spPr>
          <a:xfrm rot="10800000">
            <a:off x="4055741" y="3223845"/>
            <a:ext cx="211649" cy="0"/>
          </a:xfrm>
          <a:prstGeom prst="straightConnector1">
            <a:avLst/>
          </a:prstGeom>
          <a:solidFill>
            <a:schemeClr val="accent1"/>
          </a:solidFill>
          <a:ln w="19050" cap="flat" cmpd="sng">
            <a:solidFill>
              <a:schemeClr val="dk1"/>
            </a:solidFill>
            <a:prstDash val="solid"/>
            <a:round/>
            <a:headEnd type="none" w="sm" len="sm"/>
            <a:tailEnd type="stealth" w="med" len="med"/>
          </a:ln>
        </p:spPr>
      </p:cxnSp>
      <p:sp>
        <p:nvSpPr>
          <p:cNvPr id="4232" name="Google Shape;4232;p64"/>
          <p:cNvSpPr/>
          <p:nvPr/>
        </p:nvSpPr>
        <p:spPr>
          <a:xfrm>
            <a:off x="3500072" y="3574728"/>
            <a:ext cx="998628" cy="599177"/>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76200" tIns="38100" rIns="76200" bIns="38100" anchor="ctr" anchorCtr="0">
            <a:no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LAN</a:t>
            </a:r>
            <a:endParaRPr sz="1167" b="1">
              <a:solidFill>
                <a:schemeClr val="dk1"/>
              </a:solidFill>
              <a:latin typeface="Microsoft Yahei"/>
              <a:ea typeface="Microsoft Yahei"/>
              <a:cs typeface="Microsoft Yahei"/>
              <a:sym typeface="Microsoft Yahei"/>
            </a:endParaRPr>
          </a:p>
        </p:txBody>
      </p:sp>
      <p:cxnSp>
        <p:nvCxnSpPr>
          <p:cNvPr id="4233" name="Google Shape;4233;p64"/>
          <p:cNvCxnSpPr>
            <a:stCxn id="4221" idx="3"/>
            <a:endCxn id="4232" idx="2"/>
          </p:cNvCxnSpPr>
          <p:nvPr/>
        </p:nvCxnSpPr>
        <p:spPr>
          <a:xfrm>
            <a:off x="2982642" y="3874318"/>
            <a:ext cx="517500" cy="0"/>
          </a:xfrm>
          <a:prstGeom prst="straightConnector1">
            <a:avLst/>
          </a:prstGeom>
          <a:solidFill>
            <a:schemeClr val="accent1"/>
          </a:solidFill>
          <a:ln w="28575" cap="flat" cmpd="sng">
            <a:solidFill>
              <a:schemeClr val="dk1"/>
            </a:solidFill>
            <a:prstDash val="solid"/>
            <a:round/>
            <a:headEnd type="none" w="sm" len="sm"/>
            <a:tailEnd type="none" w="sm" len="sm"/>
          </a:ln>
        </p:spPr>
      </p:cxnSp>
      <p:cxnSp>
        <p:nvCxnSpPr>
          <p:cNvPr id="4234" name="Google Shape;4234;p64"/>
          <p:cNvCxnSpPr>
            <a:stCxn id="4219" idx="1"/>
            <a:endCxn id="4232" idx="6"/>
          </p:cNvCxnSpPr>
          <p:nvPr/>
        </p:nvCxnSpPr>
        <p:spPr>
          <a:xfrm rot="10800000">
            <a:off x="4498590" y="3874318"/>
            <a:ext cx="383100" cy="0"/>
          </a:xfrm>
          <a:prstGeom prst="straightConnector1">
            <a:avLst/>
          </a:prstGeom>
          <a:solidFill>
            <a:schemeClr val="accent1"/>
          </a:solidFill>
          <a:ln w="28575" cap="flat" cmpd="sng">
            <a:solidFill>
              <a:schemeClr val="dk1"/>
            </a:solidFill>
            <a:prstDash val="solid"/>
            <a:round/>
            <a:headEnd type="none" w="sm" len="sm"/>
            <a:tailEnd type="none" w="sm" len="sm"/>
          </a:ln>
        </p:spPr>
      </p:cxnSp>
      <p:cxnSp>
        <p:nvCxnSpPr>
          <p:cNvPr id="4235" name="Google Shape;4235;p64"/>
          <p:cNvCxnSpPr>
            <a:endCxn id="4232" idx="0"/>
          </p:cNvCxnSpPr>
          <p:nvPr/>
        </p:nvCxnSpPr>
        <p:spPr>
          <a:xfrm>
            <a:off x="3999386" y="3366228"/>
            <a:ext cx="0" cy="208500"/>
          </a:xfrm>
          <a:prstGeom prst="straightConnector1">
            <a:avLst/>
          </a:prstGeom>
          <a:solidFill>
            <a:schemeClr val="accent1"/>
          </a:solidFill>
          <a:ln w="28575" cap="flat" cmpd="sng">
            <a:solidFill>
              <a:schemeClr val="dk1"/>
            </a:solidFill>
            <a:prstDash val="solid"/>
            <a:round/>
            <a:headEnd type="none" w="sm" len="sm"/>
            <a:tailEnd type="none" w="sm" len="sm"/>
          </a:ln>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sp>
        <p:nvSpPr>
          <p:cNvPr id="4240" name="Google Shape;4240;p65"/>
          <p:cNvSpPr/>
          <p:nvPr/>
        </p:nvSpPr>
        <p:spPr>
          <a:xfrm>
            <a:off x="464136" y="2272328"/>
            <a:ext cx="6707313" cy="1993801"/>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241" name="Google Shape;4241;p65"/>
          <p:cNvSpPr/>
          <p:nvPr/>
        </p:nvSpPr>
        <p:spPr>
          <a:xfrm>
            <a:off x="464136" y="1299722"/>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242" name="Google Shape;4242;p65"/>
          <p:cNvSpPr/>
          <p:nvPr/>
        </p:nvSpPr>
        <p:spPr>
          <a:xfrm>
            <a:off x="2476720" y="1272046"/>
            <a:ext cx="2682146"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地址解析协议</a:t>
            </a:r>
            <a:r>
              <a:rPr lang="en-US" sz="1667" b="1" dirty="0">
                <a:solidFill>
                  <a:schemeClr val="lt1"/>
                </a:solidFill>
                <a:latin typeface="Microsoft Yahei"/>
                <a:ea typeface="Microsoft Yahei"/>
                <a:cs typeface="Microsoft Yahei"/>
                <a:sym typeface="Microsoft Yahei"/>
              </a:rPr>
              <a:t> ARP </a:t>
            </a:r>
            <a:r>
              <a:rPr lang="en-US" sz="1667" b="1" dirty="0" err="1">
                <a:solidFill>
                  <a:schemeClr val="lt1"/>
                </a:solidFill>
                <a:latin typeface="Microsoft Yahei"/>
                <a:ea typeface="Microsoft Yahei"/>
                <a:cs typeface="Microsoft Yahei"/>
                <a:sym typeface="Microsoft Yahei"/>
              </a:rPr>
              <a:t>的作用</a:t>
            </a:r>
            <a:endParaRPr dirty="0">
              <a:latin typeface="Microsoft YaHei" panose="020B0503020204020204" pitchFamily="34" charset="-122"/>
              <a:ea typeface="Microsoft YaHei" panose="020B0503020204020204" pitchFamily="34" charset="-122"/>
            </a:endParaRPr>
          </a:p>
        </p:txBody>
      </p:sp>
      <p:sp>
        <p:nvSpPr>
          <p:cNvPr id="4243" name="Google Shape;4243;p65"/>
          <p:cNvSpPr/>
          <p:nvPr/>
        </p:nvSpPr>
        <p:spPr>
          <a:xfrm>
            <a:off x="373606" y="1618303"/>
            <a:ext cx="6921983" cy="785816"/>
          </a:xfrm>
          <a:prstGeom prst="rect">
            <a:avLst/>
          </a:prstGeom>
          <a:noFill/>
          <a:ln>
            <a:noFill/>
          </a:ln>
        </p:spPr>
        <p:txBody>
          <a:bodyPr spcFirstLastPara="1" wrap="square" lIns="91425" tIns="45700" rIns="91425" bIns="45700" anchor="t" anchorCtr="0">
            <a:spAutoFit/>
          </a:bodyPr>
          <a:lstStyle/>
          <a:p>
            <a:pPr marL="223564" marR="0" lvl="0" indent="-223564" algn="l" rtl="0">
              <a:lnSpc>
                <a:spcPct val="158786"/>
              </a:lnSpc>
              <a:spcBef>
                <a:spcPts val="0"/>
              </a:spcBef>
              <a:spcAft>
                <a:spcPts val="0"/>
              </a:spcAft>
              <a:buClr>
                <a:srgbClr val="0070C0"/>
              </a:buClr>
              <a:buSzPts val="1417"/>
              <a:buFont typeface="Noto Sans Symbols"/>
              <a:buChar char="●"/>
            </a:pPr>
            <a:r>
              <a:rPr lang="en-US" sz="1417" b="1" dirty="0" err="1">
                <a:solidFill>
                  <a:srgbClr val="0000FF"/>
                </a:solidFill>
                <a:latin typeface="Microsoft Yahei"/>
                <a:ea typeface="Microsoft Yahei"/>
                <a:cs typeface="Microsoft Yahei"/>
                <a:sym typeface="Microsoft Yahei"/>
              </a:rPr>
              <a:t>已经知道了一个机器（主机或路由器）的IP地址，如何找出其相应的硬件地址</a:t>
            </a:r>
            <a:r>
              <a:rPr lang="en-US" sz="141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58786"/>
              </a:lnSpc>
              <a:spcBef>
                <a:spcPts val="0"/>
              </a:spcBef>
              <a:spcAft>
                <a:spcPts val="0"/>
              </a:spcAft>
              <a:buClr>
                <a:srgbClr val="0070C0"/>
              </a:buClr>
              <a:buSzPts val="1417"/>
              <a:buFont typeface="Noto Sans Symbols"/>
              <a:buChar char="●"/>
            </a:pPr>
            <a:r>
              <a:rPr lang="en-US" sz="1417" b="1" dirty="0" err="1">
                <a:solidFill>
                  <a:schemeClr val="dk1"/>
                </a:solidFill>
                <a:latin typeface="Microsoft Yahei"/>
                <a:ea typeface="Microsoft Yahei"/>
                <a:cs typeface="Microsoft Yahei"/>
                <a:sym typeface="Microsoft Yahei"/>
              </a:rPr>
              <a:t>地址解析协议</a:t>
            </a:r>
            <a:r>
              <a:rPr lang="en-US" sz="1417" b="1" dirty="0">
                <a:solidFill>
                  <a:schemeClr val="dk1"/>
                </a:solidFill>
                <a:latin typeface="Microsoft Yahei"/>
                <a:ea typeface="Microsoft Yahei"/>
                <a:cs typeface="Microsoft Yahei"/>
                <a:sym typeface="Microsoft Yahei"/>
              </a:rPr>
              <a:t> ARP </a:t>
            </a:r>
            <a:r>
              <a:rPr lang="en-US" sz="1417" b="1" dirty="0" err="1">
                <a:solidFill>
                  <a:schemeClr val="dk1"/>
                </a:solidFill>
                <a:latin typeface="Microsoft Yahei"/>
                <a:ea typeface="Microsoft Yahei"/>
                <a:cs typeface="Microsoft Yahei"/>
                <a:sym typeface="Microsoft Yahei"/>
              </a:rPr>
              <a:t>就是用来解决这样的问题的</a:t>
            </a:r>
            <a:r>
              <a:rPr lang="en-US" sz="141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4244" name="Google Shape;4244;p65"/>
          <p:cNvGrpSpPr/>
          <p:nvPr/>
        </p:nvGrpSpPr>
        <p:grpSpPr>
          <a:xfrm>
            <a:off x="984508" y="2447587"/>
            <a:ext cx="5707523" cy="1519030"/>
            <a:chOff x="683076" y="3100898"/>
            <a:chExt cx="9562387" cy="2544981"/>
          </a:xfrm>
        </p:grpSpPr>
        <p:grpSp>
          <p:nvGrpSpPr>
            <p:cNvPr id="4245" name="Google Shape;4245;p65"/>
            <p:cNvGrpSpPr/>
            <p:nvPr/>
          </p:nvGrpSpPr>
          <p:grpSpPr>
            <a:xfrm>
              <a:off x="683076" y="3100898"/>
              <a:ext cx="6750881" cy="2544981"/>
              <a:chOff x="938423" y="3068960"/>
              <a:chExt cx="6750881" cy="2544981"/>
            </a:xfrm>
          </p:grpSpPr>
          <p:cxnSp>
            <p:nvCxnSpPr>
              <p:cNvPr id="4246" name="Google Shape;4246;p65"/>
              <p:cNvCxnSpPr/>
              <p:nvPr/>
            </p:nvCxnSpPr>
            <p:spPr>
              <a:xfrm>
                <a:off x="1442906" y="3068960"/>
                <a:ext cx="0" cy="2088233"/>
              </a:xfrm>
              <a:prstGeom prst="straightConnector1">
                <a:avLst/>
              </a:prstGeom>
              <a:noFill/>
              <a:ln w="19050" cap="flat" cmpd="sng">
                <a:solidFill>
                  <a:srgbClr val="0000CC"/>
                </a:solidFill>
                <a:prstDash val="solid"/>
                <a:round/>
                <a:headEnd type="triangle" w="med" len="med"/>
                <a:tailEnd type="triangle" w="med" len="med"/>
              </a:ln>
            </p:spPr>
          </p:cxnSp>
          <p:sp>
            <p:nvSpPr>
              <p:cNvPr id="4247" name="Google Shape;4247;p65"/>
              <p:cNvSpPr txBox="1"/>
              <p:nvPr/>
            </p:nvSpPr>
            <p:spPr>
              <a:xfrm>
                <a:off x="938423" y="3872235"/>
                <a:ext cx="1058692" cy="45559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4248" name="Google Shape;4248;p65"/>
              <p:cNvSpPr/>
              <p:nvPr/>
            </p:nvSpPr>
            <p:spPr>
              <a:xfrm>
                <a:off x="2067190" y="3068961"/>
                <a:ext cx="5622114" cy="1980219"/>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rgbClr val="000099"/>
                    </a:solidFill>
                    <a:latin typeface="Microsoft Yahei"/>
                    <a:ea typeface="Microsoft Yahei"/>
                    <a:cs typeface="Microsoft Yahei"/>
                    <a:sym typeface="Microsoft Yahei"/>
                  </a:rPr>
                  <a:t>ARP</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endParaRPr sz="1333" b="1" dirty="0">
                  <a:solidFill>
                    <a:srgbClr val="000099"/>
                  </a:solidFill>
                  <a:latin typeface="Microsoft Yahei"/>
                  <a:ea typeface="Microsoft Yahei"/>
                  <a:cs typeface="Microsoft Yahei"/>
                  <a:sym typeface="Microsoft Yahei"/>
                </a:endParaRPr>
              </a:p>
            </p:txBody>
          </p:sp>
          <p:sp>
            <p:nvSpPr>
              <p:cNvPr id="4249" name="Google Shape;4249;p65"/>
              <p:cNvSpPr txBox="1"/>
              <p:nvPr/>
            </p:nvSpPr>
            <p:spPr>
              <a:xfrm>
                <a:off x="6401723" y="3645024"/>
                <a:ext cx="1131205" cy="4555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IP </a:t>
                </a:r>
                <a:r>
                  <a:rPr lang="en-US" sz="11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4250" name="Google Shape;4250;p65"/>
              <p:cNvSpPr txBox="1"/>
              <p:nvPr/>
            </p:nvSpPr>
            <p:spPr>
              <a:xfrm>
                <a:off x="6371709" y="5158343"/>
                <a:ext cx="1308459" cy="4555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硬件地址</a:t>
                </a:r>
                <a:endParaRPr dirty="0">
                  <a:latin typeface="Microsoft YaHei" panose="020B0503020204020204" pitchFamily="34" charset="-122"/>
                  <a:ea typeface="Microsoft YaHei" panose="020B0503020204020204" pitchFamily="34" charset="-122"/>
                </a:endParaRPr>
              </a:p>
            </p:txBody>
          </p:sp>
          <p:sp>
            <p:nvSpPr>
              <p:cNvPr id="4251" name="Google Shape;4251;p65"/>
              <p:cNvSpPr/>
              <p:nvPr/>
            </p:nvSpPr>
            <p:spPr>
              <a:xfrm>
                <a:off x="3296816" y="3651385"/>
                <a:ext cx="2651919" cy="785728"/>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chemeClr val="lt1"/>
                    </a:solidFill>
                    <a:latin typeface="Microsoft Yahei"/>
                    <a:ea typeface="Microsoft Yahei"/>
                    <a:cs typeface="Microsoft Yahei"/>
                    <a:sym typeface="Microsoft Yahei"/>
                  </a:rPr>
                  <a:t>IP</a:t>
                </a:r>
                <a:endParaRPr dirty="0">
                  <a:latin typeface="Microsoft YaHei" panose="020B0503020204020204" pitchFamily="34" charset="-122"/>
                  <a:ea typeface="Microsoft YaHei" panose="020B0503020204020204" pitchFamily="34" charset="-122"/>
                </a:endParaRPr>
              </a:p>
            </p:txBody>
          </p:sp>
          <p:sp>
            <p:nvSpPr>
              <p:cNvPr id="4252" name="Google Shape;4252;p65"/>
              <p:cNvSpPr/>
              <p:nvPr/>
            </p:nvSpPr>
            <p:spPr>
              <a:xfrm>
                <a:off x="3344816" y="3141986"/>
                <a:ext cx="1131205" cy="5030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chemeClr val="dk1"/>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p:txBody>
          </p:sp>
          <p:sp>
            <p:nvSpPr>
              <p:cNvPr id="4253" name="Google Shape;4253;p65"/>
              <p:cNvSpPr/>
              <p:nvPr/>
            </p:nvSpPr>
            <p:spPr>
              <a:xfrm>
                <a:off x="5950453" y="4077072"/>
                <a:ext cx="1012958" cy="360041"/>
              </a:xfrm>
              <a:custGeom>
                <a:avLst/>
                <a:gdLst/>
                <a:ahLst/>
                <a:cxnLst/>
                <a:rect l="l" t="t" r="r" b="b"/>
                <a:pathLst>
                  <a:path w="500" h="203" extrusionOk="0">
                    <a:moveTo>
                      <a:pt x="0" y="0"/>
                    </a:moveTo>
                    <a:lnTo>
                      <a:pt x="497" y="0"/>
                    </a:lnTo>
                    <a:lnTo>
                      <a:pt x="500" y="203"/>
                    </a:lnTo>
                  </a:path>
                </a:pathLst>
              </a:custGeom>
              <a:noFill/>
              <a:ln w="28575" cap="flat" cmpd="sng">
                <a:solidFill>
                  <a:srgbClr val="0000FF"/>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99"/>
                  </a:solidFill>
                  <a:latin typeface="Microsoft Yahei"/>
                  <a:ea typeface="Microsoft Yahei"/>
                  <a:cs typeface="Microsoft Yahei"/>
                  <a:sym typeface="Microsoft Yahei"/>
                </a:endParaRPr>
              </a:p>
            </p:txBody>
          </p:sp>
          <p:cxnSp>
            <p:nvCxnSpPr>
              <p:cNvPr id="4254" name="Google Shape;4254;p65"/>
              <p:cNvCxnSpPr/>
              <p:nvPr/>
            </p:nvCxnSpPr>
            <p:spPr>
              <a:xfrm>
                <a:off x="6969224" y="4725145"/>
                <a:ext cx="0" cy="432050"/>
              </a:xfrm>
              <a:prstGeom prst="straightConnector1">
                <a:avLst/>
              </a:prstGeom>
              <a:noFill/>
              <a:ln w="28575" cap="flat" cmpd="sng">
                <a:solidFill>
                  <a:srgbClr val="0000FF"/>
                </a:solidFill>
                <a:prstDash val="solid"/>
                <a:round/>
                <a:headEnd type="none" w="med" len="med"/>
                <a:tailEnd type="triangle" w="med" len="med"/>
              </a:ln>
            </p:spPr>
          </p:cxnSp>
          <p:sp>
            <p:nvSpPr>
              <p:cNvPr id="4255" name="Google Shape;4255;p65"/>
              <p:cNvSpPr/>
              <p:nvPr/>
            </p:nvSpPr>
            <p:spPr>
              <a:xfrm>
                <a:off x="2180955" y="3141986"/>
                <a:ext cx="1083033" cy="5030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chemeClr val="dk1"/>
                    </a:solidFill>
                    <a:latin typeface="Microsoft Yahei"/>
                    <a:ea typeface="Microsoft Yahei"/>
                    <a:cs typeface="Microsoft Yahei"/>
                    <a:sym typeface="Microsoft Yahei"/>
                  </a:rPr>
                  <a:t>ICMP</a:t>
                </a:r>
                <a:endParaRPr dirty="0">
                  <a:latin typeface="Microsoft YaHei" panose="020B0503020204020204" pitchFamily="34" charset="-122"/>
                  <a:ea typeface="Microsoft YaHei" panose="020B0503020204020204" pitchFamily="34" charset="-122"/>
                </a:endParaRPr>
              </a:p>
            </p:txBody>
          </p:sp>
          <p:sp>
            <p:nvSpPr>
              <p:cNvPr id="4256" name="Google Shape;4256;p65"/>
              <p:cNvSpPr/>
              <p:nvPr/>
            </p:nvSpPr>
            <p:spPr>
              <a:xfrm>
                <a:off x="6371709" y="4437112"/>
                <a:ext cx="1029562" cy="432048"/>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33" b="1" dirty="0">
                    <a:solidFill>
                      <a:schemeClr val="dk1"/>
                    </a:solidFill>
                    <a:latin typeface="Microsoft Yahei"/>
                    <a:ea typeface="Microsoft Yahei"/>
                    <a:cs typeface="Microsoft Yahei"/>
                    <a:sym typeface="Microsoft Yahei"/>
                  </a:rPr>
                  <a:t>ARP</a:t>
                </a:r>
                <a:endParaRPr dirty="0">
                  <a:latin typeface="Microsoft YaHei" panose="020B0503020204020204" pitchFamily="34" charset="-122"/>
                  <a:ea typeface="Microsoft YaHei" panose="020B0503020204020204" pitchFamily="34" charset="-122"/>
                </a:endParaRPr>
              </a:p>
            </p:txBody>
          </p:sp>
        </p:grpSp>
        <p:sp>
          <p:nvSpPr>
            <p:cNvPr id="4257" name="Google Shape;4257;p65"/>
            <p:cNvSpPr/>
            <p:nvPr/>
          </p:nvSpPr>
          <p:spPr>
            <a:xfrm>
              <a:off x="7617294" y="3119520"/>
              <a:ext cx="2628169" cy="204480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333" b="1" dirty="0">
                  <a:solidFill>
                    <a:srgbClr val="0000FF"/>
                  </a:solidFill>
                  <a:latin typeface="Microsoft Yahei"/>
                  <a:ea typeface="Microsoft Yahei"/>
                  <a:cs typeface="Microsoft Yahei"/>
                  <a:sym typeface="Microsoft Yahei"/>
                </a:rPr>
                <a:t>ARP </a:t>
              </a:r>
              <a:r>
                <a:rPr lang="en-US" sz="1333" b="1" dirty="0" err="1">
                  <a:solidFill>
                    <a:srgbClr val="0000FF"/>
                  </a:solidFill>
                  <a:latin typeface="Microsoft Yahei"/>
                  <a:ea typeface="Microsoft Yahei"/>
                  <a:cs typeface="Microsoft Yahei"/>
                  <a:sym typeface="Microsoft Yahei"/>
                </a:rPr>
                <a:t>作用</a:t>
              </a:r>
              <a:r>
                <a:rPr lang="en-US" sz="1333" b="1" dirty="0">
                  <a:solidFill>
                    <a:srgbClr val="0000FF"/>
                  </a:solidFill>
                  <a:latin typeface="Microsoft Yahei"/>
                  <a:ea typeface="Microsoft Yahei"/>
                  <a:cs typeface="Microsoft Yahei"/>
                  <a:sym typeface="Microsoft Yahei"/>
                </a:rPr>
                <a:t>：</a:t>
              </a:r>
              <a:endParaRPr sz="1333" b="1" dirty="0">
                <a:solidFill>
                  <a:srgbClr val="0000FF"/>
                </a:solidFill>
                <a:latin typeface="Microsoft Yahei"/>
                <a:ea typeface="Microsoft Yahei"/>
                <a:cs typeface="Microsoft Yahei"/>
                <a:sym typeface="Microsoft Yahei"/>
              </a:endParaRPr>
            </a:p>
            <a:p>
              <a:pPr marL="0" marR="0" lvl="0" indent="0" algn="l"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从网络层使用的</a:t>
              </a:r>
              <a:r>
                <a:rPr lang="en-US" sz="1333" b="1" dirty="0">
                  <a:solidFill>
                    <a:schemeClr val="dk1"/>
                  </a:solidFill>
                  <a:latin typeface="Microsoft Yahei"/>
                  <a:ea typeface="Microsoft Yahei"/>
                  <a:cs typeface="Microsoft Yahei"/>
                  <a:sym typeface="Microsoft Yahei"/>
                </a:rPr>
                <a:t> IP </a:t>
              </a:r>
              <a:r>
                <a:rPr lang="en-US" sz="1333" b="1" dirty="0" err="1">
                  <a:solidFill>
                    <a:schemeClr val="dk1"/>
                  </a:solidFill>
                  <a:latin typeface="Microsoft Yahei"/>
                  <a:ea typeface="Microsoft Yahei"/>
                  <a:cs typeface="Microsoft Yahei"/>
                  <a:sym typeface="Microsoft Yahei"/>
                </a:rPr>
                <a:t>地址，解析出在数据链路层使用的硬件地址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sp>
        <p:nvSpPr>
          <p:cNvPr id="4258" name="Google Shape;4258;p65"/>
          <p:cNvSpPr/>
          <p:nvPr/>
        </p:nvSpPr>
        <p:spPr>
          <a:xfrm>
            <a:off x="2096129" y="3950966"/>
            <a:ext cx="3443329"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a:solidFill>
                  <a:schemeClr val="dk1"/>
                </a:solidFill>
                <a:latin typeface="Microsoft Yahei"/>
                <a:ea typeface="Microsoft Yahei"/>
                <a:cs typeface="Microsoft Yahei"/>
                <a:sym typeface="Microsoft Yahei"/>
              </a:rPr>
              <a:t>ARP 协议的作用</a:t>
            </a:r>
            <a:endParaRPr sz="1333" b="1">
              <a:solidFill>
                <a:schemeClr val="dk1"/>
              </a:solidFill>
              <a:latin typeface="Microsoft Yahei"/>
              <a:ea typeface="Microsoft Yahei"/>
              <a:cs typeface="Microsoft Yahei"/>
              <a:sym typeface="Microsoft Yahei"/>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78B3635A-7C69-BE6E-3379-32690CAE9D28}"/>
                  </a:ext>
                </a:extLst>
              </p14:cNvPr>
              <p14:cNvContentPartPr/>
              <p14:nvPr/>
            </p14:nvContentPartPr>
            <p14:xfrm>
              <a:off x="3895007" y="2003377"/>
              <a:ext cx="542160" cy="26280"/>
            </p14:xfrm>
          </p:contentPart>
        </mc:Choice>
        <mc:Fallback>
          <p:pic>
            <p:nvPicPr>
              <p:cNvPr id="2" name="墨迹 1">
                <a:extLst>
                  <a:ext uri="{FF2B5EF4-FFF2-40B4-BE49-F238E27FC236}">
                    <a16:creationId xmlns:a16="http://schemas.microsoft.com/office/drawing/2014/main" id="{78B3635A-7C69-BE6E-3379-32690CAE9D28}"/>
                  </a:ext>
                </a:extLst>
              </p:cNvPr>
              <p:cNvPicPr/>
              <p:nvPr/>
            </p:nvPicPr>
            <p:blipFill>
              <a:blip r:embed="rId4"/>
              <a:stretch>
                <a:fillRect/>
              </a:stretch>
            </p:blipFill>
            <p:spPr>
              <a:xfrm>
                <a:off x="3884567" y="1992937"/>
                <a:ext cx="5634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A507C516-7F94-3940-3599-E2AFAAC7FA1A}"/>
                  </a:ext>
                </a:extLst>
              </p14:cNvPr>
              <p14:cNvContentPartPr/>
              <p14:nvPr/>
            </p14:nvContentPartPr>
            <p14:xfrm>
              <a:off x="6075527" y="1983217"/>
              <a:ext cx="948600" cy="78480"/>
            </p14:xfrm>
          </p:contentPart>
        </mc:Choice>
        <mc:Fallback>
          <p:pic>
            <p:nvPicPr>
              <p:cNvPr id="3" name="墨迹 2">
                <a:extLst>
                  <a:ext uri="{FF2B5EF4-FFF2-40B4-BE49-F238E27FC236}">
                    <a16:creationId xmlns:a16="http://schemas.microsoft.com/office/drawing/2014/main" id="{A507C516-7F94-3940-3599-E2AFAAC7FA1A}"/>
                  </a:ext>
                </a:extLst>
              </p:cNvPr>
              <p:cNvPicPr/>
              <p:nvPr/>
            </p:nvPicPr>
            <p:blipFill>
              <a:blip r:embed="rId6"/>
              <a:stretch>
                <a:fillRect/>
              </a:stretch>
            </p:blipFill>
            <p:spPr>
              <a:xfrm>
                <a:off x="6064727" y="1972417"/>
                <a:ext cx="969840" cy="99720"/>
              </a:xfrm>
              <a:prstGeom prst="rect">
                <a:avLst/>
              </a:prstGeom>
            </p:spPr>
          </p:pic>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66"/>
          <p:cNvSpPr/>
          <p:nvPr/>
        </p:nvSpPr>
        <p:spPr>
          <a:xfrm>
            <a:off x="464136" y="1424126"/>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264" name="Google Shape;4264;p66"/>
          <p:cNvSpPr/>
          <p:nvPr/>
        </p:nvSpPr>
        <p:spPr>
          <a:xfrm>
            <a:off x="2583319" y="1396450"/>
            <a:ext cx="2468946"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地址解析协议</a:t>
            </a:r>
            <a:r>
              <a:rPr lang="en-US" sz="1667" b="1" dirty="0">
                <a:solidFill>
                  <a:schemeClr val="lt1"/>
                </a:solidFill>
                <a:latin typeface="Microsoft Yahei"/>
                <a:ea typeface="Microsoft Yahei"/>
                <a:cs typeface="Microsoft Yahei"/>
                <a:sym typeface="Microsoft Yahei"/>
              </a:rPr>
              <a:t> ARP </a:t>
            </a:r>
            <a:r>
              <a:rPr lang="en-US" sz="1667" b="1" dirty="0" err="1">
                <a:solidFill>
                  <a:schemeClr val="lt1"/>
                </a:solidFill>
                <a:latin typeface="Microsoft Yahei"/>
                <a:ea typeface="Microsoft Yahei"/>
                <a:cs typeface="Microsoft Yahei"/>
                <a:sym typeface="Microsoft Yahei"/>
              </a:rPr>
              <a:t>要点</a:t>
            </a:r>
            <a:endParaRPr dirty="0">
              <a:latin typeface="Microsoft YaHei" panose="020B0503020204020204" pitchFamily="34" charset="-122"/>
              <a:ea typeface="Microsoft YaHei" panose="020B0503020204020204" pitchFamily="34" charset="-122"/>
            </a:endParaRPr>
          </a:p>
        </p:txBody>
      </p:sp>
      <p:sp>
        <p:nvSpPr>
          <p:cNvPr id="4265" name="Google Shape;4265;p66"/>
          <p:cNvSpPr/>
          <p:nvPr/>
        </p:nvSpPr>
        <p:spPr>
          <a:xfrm>
            <a:off x="373606" y="1742707"/>
            <a:ext cx="6921983" cy="1785577"/>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不管网络层使用的是什么协议，在实际网络的链路上传送数据帧时，最终还是必须使用硬件地址</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每一个主机都设有一个</a:t>
            </a:r>
            <a:r>
              <a:rPr lang="en-US" sz="1667" b="1" dirty="0">
                <a:solidFill>
                  <a:schemeClr val="dk1"/>
                </a:solidFill>
                <a:latin typeface="Microsoft Yahei"/>
                <a:ea typeface="Microsoft Yahei"/>
                <a:cs typeface="Microsoft Yahei"/>
                <a:sym typeface="Microsoft Yahei"/>
              </a:rPr>
              <a:t> </a:t>
            </a:r>
            <a:r>
              <a:rPr lang="en-US" sz="1667" b="1" dirty="0">
                <a:solidFill>
                  <a:srgbClr val="0000FF"/>
                </a:solidFill>
                <a:latin typeface="Microsoft Yahei"/>
                <a:ea typeface="Microsoft Yahei"/>
                <a:cs typeface="Microsoft Yahei"/>
                <a:sym typeface="Microsoft Yahei"/>
              </a:rPr>
              <a:t>ARP </a:t>
            </a:r>
            <a:r>
              <a:rPr lang="en-US" sz="1667" b="1" dirty="0" err="1">
                <a:solidFill>
                  <a:srgbClr val="0000FF"/>
                </a:solidFill>
                <a:latin typeface="Microsoft Yahei"/>
                <a:ea typeface="Microsoft Yahei"/>
                <a:cs typeface="Microsoft Yahei"/>
                <a:sym typeface="Microsoft Yahei"/>
              </a:rPr>
              <a:t>高速缓存</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(ARP cache)，</a:t>
            </a:r>
            <a:r>
              <a:rPr lang="en-US" sz="1667" b="1" dirty="0" err="1">
                <a:solidFill>
                  <a:schemeClr val="dk1"/>
                </a:solidFill>
                <a:latin typeface="Microsoft Yahei"/>
                <a:ea typeface="Microsoft Yahei"/>
                <a:cs typeface="Microsoft Yahei"/>
                <a:sym typeface="Microsoft Yahei"/>
              </a:rPr>
              <a:t>里面有所在的局域网上的各主机和路由器的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地址到硬件地址的映射表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4266" name="Google Shape;4266;p66"/>
          <p:cNvGrpSpPr/>
          <p:nvPr/>
        </p:nvGrpSpPr>
        <p:grpSpPr>
          <a:xfrm>
            <a:off x="698212" y="3521597"/>
            <a:ext cx="6193896" cy="799126"/>
            <a:chOff x="1192732" y="4009802"/>
            <a:chExt cx="7432675" cy="958951"/>
          </a:xfrm>
        </p:grpSpPr>
        <p:sp>
          <p:nvSpPr>
            <p:cNvPr id="4267" name="Google Shape;4267;p66"/>
            <p:cNvSpPr/>
            <p:nvPr/>
          </p:nvSpPr>
          <p:spPr>
            <a:xfrm>
              <a:off x="1192732" y="4009802"/>
              <a:ext cx="7432675" cy="443198"/>
            </a:xfrm>
            <a:prstGeom prst="rect">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0000CC"/>
                  </a:solidFill>
                  <a:latin typeface="Microsoft Yahei"/>
                  <a:ea typeface="Microsoft Yahei"/>
                  <a:cs typeface="Microsoft Yahei"/>
                  <a:sym typeface="Microsoft Yahei"/>
                </a:rPr>
                <a:t>&lt; IP </a:t>
              </a:r>
              <a:r>
                <a:rPr lang="en-US" sz="1800" b="1" dirty="0" err="1">
                  <a:solidFill>
                    <a:srgbClr val="0000CC"/>
                  </a:solidFill>
                  <a:latin typeface="Microsoft Yahei"/>
                  <a:ea typeface="Microsoft Yahei"/>
                  <a:cs typeface="Microsoft Yahei"/>
                  <a:sym typeface="Microsoft Yahei"/>
                </a:rPr>
                <a:t>address；MAC</a:t>
              </a:r>
              <a:r>
                <a:rPr lang="en-US" sz="1800" b="1" dirty="0">
                  <a:solidFill>
                    <a:srgbClr val="0000CC"/>
                  </a:solidFill>
                  <a:latin typeface="Microsoft Yahei"/>
                  <a:ea typeface="Microsoft Yahei"/>
                  <a:cs typeface="Microsoft Yahei"/>
                  <a:sym typeface="Microsoft Yahei"/>
                </a:rPr>
                <a:t> </a:t>
              </a:r>
              <a:r>
                <a:rPr lang="en-US" sz="1800" b="1" dirty="0" err="1">
                  <a:solidFill>
                    <a:srgbClr val="0000CC"/>
                  </a:solidFill>
                  <a:latin typeface="Microsoft Yahei"/>
                  <a:ea typeface="Microsoft Yahei"/>
                  <a:cs typeface="Microsoft Yahei"/>
                  <a:sym typeface="Microsoft Yahei"/>
                </a:rPr>
                <a:t>address；TTL</a:t>
              </a:r>
              <a:r>
                <a:rPr lang="en-US" sz="1800" b="1" dirty="0">
                  <a:solidFill>
                    <a:srgbClr val="0000CC"/>
                  </a:solidFill>
                  <a:latin typeface="Microsoft Yahei"/>
                  <a:ea typeface="Microsoft Yahei"/>
                  <a:cs typeface="Microsoft Yahei"/>
                  <a:sym typeface="Microsoft Yahei"/>
                </a:rPr>
                <a:t> &gt;</a:t>
              </a:r>
              <a:endParaRPr dirty="0">
                <a:latin typeface="Microsoft YaHei" panose="020B0503020204020204" pitchFamily="34" charset="-122"/>
                <a:ea typeface="Microsoft YaHei" panose="020B0503020204020204" pitchFamily="34" charset="-122"/>
              </a:endParaRPr>
            </a:p>
          </p:txBody>
        </p:sp>
        <p:sp>
          <p:nvSpPr>
            <p:cNvPr id="4268" name="Google Shape;4268;p66"/>
            <p:cNvSpPr/>
            <p:nvPr/>
          </p:nvSpPr>
          <p:spPr>
            <a:xfrm>
              <a:off x="1421333" y="4459124"/>
              <a:ext cx="7204074" cy="509629"/>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en-US" sz="1800" b="1" dirty="0">
                  <a:solidFill>
                    <a:srgbClr val="0000CC"/>
                  </a:solidFill>
                  <a:latin typeface="Microsoft Yahei"/>
                  <a:ea typeface="Microsoft Yahei"/>
                  <a:cs typeface="Microsoft Yahei"/>
                  <a:sym typeface="Microsoft Yahei"/>
                </a:rPr>
                <a:t>TTL (Time To Live)：</a:t>
              </a:r>
              <a:r>
                <a:rPr lang="en-US" sz="1800" b="1" dirty="0" err="1">
                  <a:solidFill>
                    <a:srgbClr val="0000CC"/>
                  </a:solidFill>
                  <a:latin typeface="Microsoft Yahei"/>
                  <a:ea typeface="Microsoft Yahei"/>
                  <a:cs typeface="Microsoft Yahei"/>
                  <a:sym typeface="Microsoft Yahei"/>
                </a:rPr>
                <a:t>地址映射有效时间</a:t>
              </a:r>
              <a:r>
                <a:rPr lang="en-US" sz="1800" b="1" dirty="0">
                  <a:solidFill>
                    <a:srgbClr val="0000CC"/>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4"/>
          <p:cNvGrpSpPr/>
          <p:nvPr/>
        </p:nvGrpSpPr>
        <p:grpSpPr>
          <a:xfrm>
            <a:off x="929680" y="1383951"/>
            <a:ext cx="6084675" cy="2119005"/>
            <a:chOff x="0" y="2615"/>
            <a:chExt cx="6084675" cy="2119005"/>
          </a:xfrm>
        </p:grpSpPr>
        <p:sp>
          <p:nvSpPr>
            <p:cNvPr id="99" name="Google Shape;99;p4"/>
            <p:cNvSpPr/>
            <p:nvPr/>
          </p:nvSpPr>
          <p:spPr>
            <a:xfrm rot="5400000">
              <a:off x="-181855" y="184470"/>
              <a:ext cx="1212367" cy="848657"/>
            </a:xfrm>
            <a:prstGeom prst="chevron">
              <a:avLst>
                <a:gd name="adj" fmla="val 50000"/>
              </a:avLst>
            </a:prstGeom>
            <a:solidFill>
              <a:schemeClr val="accent5"/>
            </a:solidFill>
            <a:ln w="25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0" name="Google Shape;100;p4"/>
            <p:cNvSpPr txBox="1"/>
            <p:nvPr/>
          </p:nvSpPr>
          <p:spPr>
            <a:xfrm>
              <a:off x="1" y="426944"/>
              <a:ext cx="848657" cy="36371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dirty="0">
                  <a:solidFill>
                    <a:schemeClr val="lt1"/>
                  </a:solidFill>
                  <a:latin typeface="Microsoft YaHei" panose="020B0503020204020204" pitchFamily="34" charset="-122"/>
                  <a:ea typeface="Microsoft YaHei" panose="020B0503020204020204" pitchFamily="34" charset="-122"/>
                  <a:sym typeface="Arial"/>
                </a:rPr>
                <a:t>4.1</a:t>
              </a:r>
              <a:endParaRPr sz="20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01" name="Google Shape;101;p4"/>
            <p:cNvSpPr/>
            <p:nvPr/>
          </p:nvSpPr>
          <p:spPr>
            <a:xfrm rot="5400000">
              <a:off x="3072440" y="-2221167"/>
              <a:ext cx="788453" cy="5236018"/>
            </a:xfrm>
            <a:prstGeom prst="round2SameRect">
              <a:avLst>
                <a:gd name="adj1" fmla="val 16667"/>
                <a:gd name="adj2" fmla="val 0"/>
              </a:avLst>
            </a:prstGeom>
            <a:solidFill>
              <a:schemeClr val="lt1">
                <a:alpha val="89803"/>
              </a:schemeClr>
            </a:solidFill>
            <a:ln w="25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2" name="Google Shape;102;p4"/>
            <p:cNvSpPr txBox="1"/>
            <p:nvPr/>
          </p:nvSpPr>
          <p:spPr>
            <a:xfrm>
              <a:off x="848658" y="41104"/>
              <a:ext cx="5197529" cy="711475"/>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chemeClr val="dk1"/>
                </a:buClr>
                <a:buSzPts val="2200"/>
                <a:buFont typeface="Microsoft Yahei"/>
                <a:buChar char="•"/>
              </a:pPr>
              <a:r>
                <a:rPr lang="en-US" sz="2200" b="1" i="0" u="none" strike="noStrike" cap="none" dirty="0" err="1">
                  <a:solidFill>
                    <a:schemeClr val="dk1"/>
                  </a:solidFill>
                  <a:latin typeface="Microsoft Yahei"/>
                  <a:ea typeface="Microsoft Yahei"/>
                  <a:cs typeface="Microsoft Yahei"/>
                  <a:sym typeface="Microsoft Yahei"/>
                </a:rPr>
                <a:t>网络层提供的两种服务</a:t>
              </a:r>
              <a:endParaRPr sz="22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3" name="Google Shape;103;p4"/>
            <p:cNvSpPr/>
            <p:nvPr/>
          </p:nvSpPr>
          <p:spPr>
            <a:xfrm rot="5400000">
              <a:off x="-181855" y="1091108"/>
              <a:ext cx="1212367" cy="848657"/>
            </a:xfrm>
            <a:prstGeom prst="chevron">
              <a:avLst>
                <a:gd name="adj" fmla="val 50000"/>
              </a:avLst>
            </a:prstGeom>
            <a:solidFill>
              <a:srgbClr val="AB4846"/>
            </a:solidFill>
            <a:ln w="25400" cap="flat" cmpd="sng">
              <a:solidFill>
                <a:srgbClr val="AB48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4" name="Google Shape;104;p4"/>
            <p:cNvSpPr txBox="1"/>
            <p:nvPr/>
          </p:nvSpPr>
          <p:spPr>
            <a:xfrm>
              <a:off x="1" y="1333582"/>
              <a:ext cx="848657" cy="36371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FFFFFF"/>
                </a:buClr>
                <a:buSzPts val="2000"/>
                <a:buFont typeface="Microsoft Yahei"/>
                <a:buNone/>
              </a:pPr>
              <a:r>
                <a:rPr lang="en-US" sz="2000" b="1" dirty="0">
                  <a:solidFill>
                    <a:srgbClr val="FFFFFF"/>
                  </a:solidFill>
                  <a:latin typeface="Microsoft Yahei"/>
                  <a:ea typeface="Microsoft Yahei"/>
                  <a:cs typeface="Microsoft Yahei"/>
                  <a:sym typeface="Microsoft Yahei"/>
                </a:rPr>
                <a:t>4.2</a:t>
              </a:r>
              <a:endParaRPr dirty="0">
                <a:latin typeface="Microsoft YaHei" panose="020B0503020204020204" pitchFamily="34" charset="-122"/>
                <a:ea typeface="Microsoft YaHei" panose="020B0503020204020204" pitchFamily="34" charset="-122"/>
              </a:endParaRPr>
            </a:p>
          </p:txBody>
        </p:sp>
        <p:sp>
          <p:nvSpPr>
            <p:cNvPr id="105" name="Google Shape;105;p4"/>
            <p:cNvSpPr/>
            <p:nvPr/>
          </p:nvSpPr>
          <p:spPr>
            <a:xfrm rot="5400000">
              <a:off x="3072647" y="-1314736"/>
              <a:ext cx="788038" cy="5236018"/>
            </a:xfrm>
            <a:prstGeom prst="round2SameRect">
              <a:avLst>
                <a:gd name="adj1" fmla="val 16667"/>
                <a:gd name="adj2" fmla="val 0"/>
              </a:avLst>
            </a:prstGeom>
            <a:solidFill>
              <a:schemeClr val="lt1">
                <a:alpha val="89803"/>
              </a:schemeClr>
            </a:solidFill>
            <a:ln w="25400" cap="flat" cmpd="sng">
              <a:solidFill>
                <a:srgbClr val="AB48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6" name="Google Shape;106;p4"/>
            <p:cNvSpPr txBox="1"/>
            <p:nvPr/>
          </p:nvSpPr>
          <p:spPr>
            <a:xfrm>
              <a:off x="848658" y="947722"/>
              <a:ext cx="5197549" cy="711100"/>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chemeClr val="dk1"/>
                </a:buClr>
                <a:buSzPts val="2200"/>
                <a:buFont typeface="Microsoft Yahei"/>
                <a:buChar char="•"/>
              </a:pPr>
              <a:r>
                <a:rPr lang="en-US" sz="2200" b="1" i="0" u="none" strike="noStrike" cap="none" dirty="0" err="1">
                  <a:solidFill>
                    <a:schemeClr val="dk1"/>
                  </a:solidFill>
                  <a:latin typeface="Microsoft Yahei"/>
                  <a:ea typeface="Microsoft Yahei"/>
                  <a:cs typeface="Microsoft Yahei"/>
                  <a:sym typeface="Microsoft Yahei"/>
                </a:rPr>
                <a:t>网际协议</a:t>
              </a:r>
              <a:r>
                <a:rPr lang="en-US" sz="2200" b="1" i="0" u="none" strike="noStrike" cap="none" dirty="0">
                  <a:solidFill>
                    <a:schemeClr val="dk1"/>
                  </a:solidFill>
                  <a:latin typeface="Microsoft Yahei"/>
                  <a:ea typeface="Microsoft Yahei"/>
                  <a:cs typeface="Microsoft Yahei"/>
                  <a:sym typeface="Microsoft Yahei"/>
                </a:rPr>
                <a:t> IP</a:t>
              </a:r>
              <a:endParaRPr sz="22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72"/>
        <p:cNvGrpSpPr/>
        <p:nvPr/>
      </p:nvGrpSpPr>
      <p:grpSpPr>
        <a:xfrm>
          <a:off x="0" y="0"/>
          <a:ext cx="0" cy="0"/>
          <a:chOff x="0" y="0"/>
          <a:chExt cx="0" cy="0"/>
        </a:xfrm>
      </p:grpSpPr>
      <p:sp>
        <p:nvSpPr>
          <p:cNvPr id="4273" name="Google Shape;4273;p67"/>
          <p:cNvSpPr/>
          <p:nvPr/>
        </p:nvSpPr>
        <p:spPr>
          <a:xfrm>
            <a:off x="464136" y="1413170"/>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274" name="Google Shape;4274;p67"/>
          <p:cNvSpPr/>
          <p:nvPr/>
        </p:nvSpPr>
        <p:spPr>
          <a:xfrm>
            <a:off x="2583319" y="1385494"/>
            <a:ext cx="2468946"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地址解析协议</a:t>
            </a:r>
            <a:r>
              <a:rPr lang="en-US" sz="1667" b="1" dirty="0">
                <a:solidFill>
                  <a:schemeClr val="lt1"/>
                </a:solidFill>
                <a:latin typeface="Microsoft Yahei"/>
                <a:ea typeface="Microsoft Yahei"/>
                <a:cs typeface="Microsoft Yahei"/>
                <a:sym typeface="Microsoft Yahei"/>
              </a:rPr>
              <a:t> ARP </a:t>
            </a:r>
            <a:r>
              <a:rPr lang="en-US" sz="1667" b="1" dirty="0" err="1">
                <a:solidFill>
                  <a:schemeClr val="lt1"/>
                </a:solidFill>
                <a:latin typeface="Microsoft Yahei"/>
                <a:ea typeface="Microsoft Yahei"/>
                <a:cs typeface="Microsoft Yahei"/>
                <a:sym typeface="Microsoft Yahei"/>
              </a:rPr>
              <a:t>要点</a:t>
            </a:r>
            <a:endParaRPr dirty="0">
              <a:latin typeface="Microsoft YaHei" panose="020B0503020204020204" pitchFamily="34" charset="-122"/>
              <a:ea typeface="Microsoft YaHei" panose="020B0503020204020204" pitchFamily="34" charset="-122"/>
            </a:endParaRPr>
          </a:p>
        </p:txBody>
      </p:sp>
      <p:sp>
        <p:nvSpPr>
          <p:cNvPr id="4275" name="Google Shape;4275;p67"/>
          <p:cNvSpPr/>
          <p:nvPr/>
        </p:nvSpPr>
        <p:spPr>
          <a:xfrm>
            <a:off x="373606" y="1731751"/>
            <a:ext cx="6921983" cy="3055540"/>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当主机</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欲向本局域网上的某个主机</a:t>
            </a:r>
            <a:r>
              <a:rPr lang="en-US" sz="1667" b="1" dirty="0">
                <a:solidFill>
                  <a:schemeClr val="dk1"/>
                </a:solidFill>
                <a:latin typeface="Microsoft Yahei"/>
                <a:ea typeface="Microsoft Yahei"/>
                <a:cs typeface="Microsoft Yahei"/>
                <a:sym typeface="Microsoft Yahei"/>
              </a:rPr>
              <a:t> B </a:t>
            </a:r>
            <a:r>
              <a:rPr lang="en-US" sz="1667" b="1" dirty="0" err="1">
                <a:solidFill>
                  <a:schemeClr val="dk1"/>
                </a:solidFill>
                <a:latin typeface="Microsoft Yahei"/>
                <a:ea typeface="Microsoft Yahei"/>
                <a:cs typeface="Microsoft Yahei"/>
                <a:sym typeface="Microsoft Yahei"/>
              </a:rPr>
              <a:t>发送</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数据报时，就先在其</a:t>
            </a:r>
            <a:r>
              <a:rPr lang="en-US" sz="1667" b="1" dirty="0">
                <a:solidFill>
                  <a:schemeClr val="dk1"/>
                </a:solidFill>
                <a:latin typeface="Microsoft Yahei"/>
                <a:ea typeface="Microsoft Yahei"/>
                <a:cs typeface="Microsoft Yahei"/>
                <a:sym typeface="Microsoft Yahei"/>
              </a:rPr>
              <a:t> ARP </a:t>
            </a:r>
            <a:r>
              <a:rPr lang="en-US" sz="1667" b="1" dirty="0" err="1">
                <a:solidFill>
                  <a:schemeClr val="dk1"/>
                </a:solidFill>
                <a:latin typeface="Microsoft Yahei"/>
                <a:ea typeface="Microsoft Yahei"/>
                <a:cs typeface="Microsoft Yahei"/>
                <a:sym typeface="Microsoft Yahei"/>
              </a:rPr>
              <a:t>高速缓存中查看有无主机</a:t>
            </a:r>
            <a:r>
              <a:rPr lang="en-US" sz="1667" b="1" dirty="0">
                <a:solidFill>
                  <a:schemeClr val="dk1"/>
                </a:solidFill>
                <a:latin typeface="Microsoft Yahei"/>
                <a:ea typeface="Microsoft Yahei"/>
                <a:cs typeface="Microsoft Yahei"/>
                <a:sym typeface="Microsoft Yahei"/>
              </a:rPr>
              <a:t> B </a:t>
            </a:r>
            <a:r>
              <a:rPr lang="en-US" sz="1667" b="1" dirty="0" err="1">
                <a:solidFill>
                  <a:schemeClr val="dk1"/>
                </a:solidFill>
                <a:latin typeface="Microsoft Yahei"/>
                <a:ea typeface="Microsoft Yahei"/>
                <a:cs typeface="Microsoft Yahei"/>
                <a:sym typeface="Microsoft Yahei"/>
              </a:rPr>
              <a:t>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如有，</a:t>
            </a:r>
            <a:r>
              <a:rPr lang="en-US" sz="1667" b="1" dirty="0" err="1">
                <a:solidFill>
                  <a:schemeClr val="dk1"/>
                </a:solidFill>
                <a:latin typeface="Microsoft Yahei"/>
                <a:ea typeface="Microsoft Yahei"/>
                <a:cs typeface="Microsoft Yahei"/>
                <a:sym typeface="Microsoft Yahei"/>
              </a:rPr>
              <a:t>就可查出其对应的硬件地址，再将此硬件地址写入</a:t>
            </a:r>
            <a:r>
              <a:rPr lang="en-US" sz="1667" b="1" dirty="0">
                <a:solidFill>
                  <a:schemeClr val="dk1"/>
                </a:solidFill>
                <a:latin typeface="Microsoft Yahei"/>
                <a:ea typeface="Microsoft Yahei"/>
                <a:cs typeface="Microsoft Yahei"/>
                <a:sym typeface="Microsoft Yahei"/>
              </a:rPr>
              <a:t> MAC </a:t>
            </a:r>
            <a:r>
              <a:rPr lang="en-US" sz="1667" b="1" dirty="0" err="1">
                <a:solidFill>
                  <a:schemeClr val="dk1"/>
                </a:solidFill>
                <a:latin typeface="Microsoft Yahei"/>
                <a:ea typeface="Microsoft Yahei"/>
                <a:cs typeface="Microsoft Yahei"/>
                <a:sym typeface="Microsoft Yahei"/>
              </a:rPr>
              <a:t>帧，然后通过局域网将该</a:t>
            </a:r>
            <a:r>
              <a:rPr lang="en-US" sz="1667" b="1" dirty="0">
                <a:solidFill>
                  <a:schemeClr val="dk1"/>
                </a:solidFill>
                <a:latin typeface="Microsoft Yahei"/>
                <a:ea typeface="Microsoft Yahei"/>
                <a:cs typeface="Microsoft Yahei"/>
                <a:sym typeface="Microsoft Yahei"/>
              </a:rPr>
              <a:t> MAC </a:t>
            </a:r>
            <a:r>
              <a:rPr lang="en-US" sz="1667" b="1" dirty="0" err="1">
                <a:solidFill>
                  <a:schemeClr val="dk1"/>
                </a:solidFill>
                <a:latin typeface="Microsoft Yahei"/>
                <a:ea typeface="Microsoft Yahei"/>
                <a:cs typeface="Microsoft Yahei"/>
                <a:sym typeface="Microsoft Yahei"/>
              </a:rPr>
              <a:t>帧发往此硬件地址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如没有</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ARP </a:t>
            </a:r>
            <a:r>
              <a:rPr lang="en-US" sz="1667" b="1" dirty="0" err="1">
                <a:solidFill>
                  <a:schemeClr val="dk1"/>
                </a:solidFill>
                <a:latin typeface="Microsoft Yahei"/>
                <a:ea typeface="Microsoft Yahei"/>
                <a:cs typeface="Microsoft Yahei"/>
                <a:sym typeface="Microsoft Yahei"/>
              </a:rPr>
              <a:t>进程在本局域网上</a:t>
            </a:r>
            <a:r>
              <a:rPr lang="en-US" sz="1667" b="1" dirty="0" err="1">
                <a:solidFill>
                  <a:srgbClr val="0000FF"/>
                </a:solidFill>
                <a:latin typeface="Microsoft Yahei"/>
                <a:ea typeface="Microsoft Yahei"/>
                <a:cs typeface="Microsoft Yahei"/>
                <a:sym typeface="Microsoft Yahei"/>
              </a:rPr>
              <a:t>广播发送</a:t>
            </a:r>
            <a:r>
              <a:rPr lang="en-US" sz="1667" b="1" dirty="0" err="1">
                <a:solidFill>
                  <a:schemeClr val="dk1"/>
                </a:solidFill>
                <a:latin typeface="Microsoft Yahei"/>
                <a:ea typeface="Microsoft Yahei"/>
                <a:cs typeface="Microsoft Yahei"/>
                <a:sym typeface="Microsoft Yahei"/>
              </a:rPr>
              <a:t>一个</a:t>
            </a:r>
            <a:r>
              <a:rPr lang="en-US" sz="1667" b="1" dirty="0">
                <a:solidFill>
                  <a:schemeClr val="dk1"/>
                </a:solidFill>
                <a:latin typeface="Microsoft Yahei"/>
                <a:ea typeface="Microsoft Yahei"/>
                <a:cs typeface="Microsoft Yahei"/>
                <a:sym typeface="Microsoft Yahei"/>
              </a:rPr>
              <a:t> </a:t>
            </a:r>
            <a:r>
              <a:rPr lang="en-US" sz="1667" b="1" dirty="0">
                <a:solidFill>
                  <a:srgbClr val="0000FF"/>
                </a:solidFill>
                <a:latin typeface="Microsoft Yahei"/>
                <a:ea typeface="Microsoft Yahei"/>
                <a:cs typeface="Microsoft Yahei"/>
                <a:sym typeface="Microsoft Yahei"/>
              </a:rPr>
              <a:t>ARP </a:t>
            </a:r>
            <a:r>
              <a:rPr lang="en-US" sz="1667" b="1" dirty="0" err="1">
                <a:solidFill>
                  <a:srgbClr val="0000FF"/>
                </a:solidFill>
                <a:latin typeface="Microsoft Yahei"/>
                <a:ea typeface="Microsoft Yahei"/>
                <a:cs typeface="Microsoft Yahei"/>
                <a:sym typeface="Microsoft Yahei"/>
              </a:rPr>
              <a:t>请求分组</a:t>
            </a:r>
            <a:r>
              <a:rPr lang="en-US" sz="1667" b="1" dirty="0" err="1">
                <a:solidFill>
                  <a:schemeClr val="dk1"/>
                </a:solidFill>
                <a:latin typeface="Microsoft Yahei"/>
                <a:ea typeface="Microsoft Yahei"/>
                <a:cs typeface="Microsoft Yahei"/>
                <a:sym typeface="Microsoft Yahei"/>
              </a:rPr>
              <a:t>。收到</a:t>
            </a:r>
            <a:r>
              <a:rPr lang="en-US" sz="1667" b="1" dirty="0">
                <a:solidFill>
                  <a:schemeClr val="dk1"/>
                </a:solidFill>
                <a:latin typeface="Microsoft Yahei"/>
                <a:ea typeface="Microsoft Yahei"/>
                <a:cs typeface="Microsoft Yahei"/>
                <a:sym typeface="Microsoft Yahei"/>
              </a:rPr>
              <a:t> </a:t>
            </a:r>
            <a:r>
              <a:rPr lang="en-US" sz="1667" b="1" dirty="0">
                <a:solidFill>
                  <a:srgbClr val="0000FF"/>
                </a:solidFill>
                <a:latin typeface="Microsoft Yahei"/>
                <a:ea typeface="Microsoft Yahei"/>
                <a:cs typeface="Microsoft Yahei"/>
                <a:sym typeface="Microsoft Yahei"/>
              </a:rPr>
              <a:t>ARP </a:t>
            </a:r>
            <a:r>
              <a:rPr lang="en-US" sz="1667" b="1" dirty="0" err="1">
                <a:solidFill>
                  <a:srgbClr val="0000FF"/>
                </a:solidFill>
                <a:latin typeface="Microsoft Yahei"/>
                <a:ea typeface="Microsoft Yahei"/>
                <a:cs typeface="Microsoft Yahei"/>
                <a:sym typeface="Microsoft Yahei"/>
              </a:rPr>
              <a:t>响应分组</a:t>
            </a:r>
            <a:r>
              <a:rPr lang="en-US" sz="1667" b="1" dirty="0" err="1">
                <a:solidFill>
                  <a:schemeClr val="dk1"/>
                </a:solidFill>
                <a:latin typeface="Microsoft Yahei"/>
                <a:ea typeface="Microsoft Yahei"/>
                <a:cs typeface="Microsoft Yahei"/>
                <a:sym typeface="Microsoft Yahei"/>
              </a:rPr>
              <a:t>后，将得到的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地址到硬件地址的映射写入</a:t>
            </a:r>
            <a:r>
              <a:rPr lang="en-US" sz="1667" b="1" dirty="0">
                <a:solidFill>
                  <a:schemeClr val="dk1"/>
                </a:solidFill>
                <a:latin typeface="Microsoft Yahei"/>
                <a:ea typeface="Microsoft Yahei"/>
                <a:cs typeface="Microsoft Yahei"/>
                <a:sym typeface="Microsoft Yahei"/>
              </a:rPr>
              <a:t> ARP </a:t>
            </a:r>
            <a:r>
              <a:rPr lang="en-US" sz="1667" b="1" dirty="0" err="1">
                <a:solidFill>
                  <a:schemeClr val="dk1"/>
                </a:solidFill>
                <a:latin typeface="Microsoft Yahei"/>
                <a:ea typeface="Microsoft Yahei"/>
                <a:cs typeface="Microsoft Yahei"/>
                <a:sym typeface="Microsoft Yahei"/>
              </a:rPr>
              <a:t>高速缓存</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279"/>
        <p:cNvGrpSpPr/>
        <p:nvPr/>
      </p:nvGrpSpPr>
      <p:grpSpPr>
        <a:xfrm>
          <a:off x="0" y="0"/>
          <a:ext cx="0" cy="0"/>
          <a:chOff x="0" y="0"/>
          <a:chExt cx="0" cy="0"/>
        </a:xfrm>
      </p:grpSpPr>
      <p:sp>
        <p:nvSpPr>
          <p:cNvPr id="4280" name="Google Shape;4280;p68"/>
          <p:cNvSpPr/>
          <p:nvPr/>
        </p:nvSpPr>
        <p:spPr>
          <a:xfrm>
            <a:off x="464136" y="1537723"/>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281" name="Google Shape;4281;p68"/>
          <p:cNvSpPr/>
          <p:nvPr/>
        </p:nvSpPr>
        <p:spPr>
          <a:xfrm>
            <a:off x="2583319" y="1510047"/>
            <a:ext cx="2468946"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地址解析协议</a:t>
            </a:r>
            <a:r>
              <a:rPr lang="en-US" sz="1667" b="1" dirty="0">
                <a:solidFill>
                  <a:schemeClr val="lt1"/>
                </a:solidFill>
                <a:latin typeface="Microsoft Yahei"/>
                <a:ea typeface="Microsoft Yahei"/>
                <a:cs typeface="Microsoft Yahei"/>
                <a:sym typeface="Microsoft Yahei"/>
              </a:rPr>
              <a:t> ARP </a:t>
            </a:r>
            <a:r>
              <a:rPr lang="en-US" sz="1667" b="1" dirty="0" err="1">
                <a:solidFill>
                  <a:schemeClr val="lt1"/>
                </a:solidFill>
                <a:latin typeface="Microsoft Yahei"/>
                <a:ea typeface="Microsoft Yahei"/>
                <a:cs typeface="Microsoft Yahei"/>
                <a:sym typeface="Microsoft Yahei"/>
              </a:rPr>
              <a:t>要点</a:t>
            </a:r>
            <a:endParaRPr dirty="0">
              <a:latin typeface="Microsoft YaHei" panose="020B0503020204020204" pitchFamily="34" charset="-122"/>
              <a:ea typeface="Microsoft YaHei" panose="020B0503020204020204" pitchFamily="34" charset="-122"/>
            </a:endParaRPr>
          </a:p>
        </p:txBody>
      </p:sp>
      <p:sp>
        <p:nvSpPr>
          <p:cNvPr id="4282" name="Google Shape;4282;p68"/>
          <p:cNvSpPr/>
          <p:nvPr/>
        </p:nvSpPr>
        <p:spPr>
          <a:xfrm>
            <a:off x="373606" y="1856305"/>
            <a:ext cx="6921983" cy="2632219"/>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ARP请求分组</a:t>
            </a:r>
            <a:r>
              <a:rPr lang="en-US" sz="1667" b="1" dirty="0" err="1">
                <a:solidFill>
                  <a:schemeClr val="dk1"/>
                </a:solidFill>
                <a:latin typeface="Microsoft Yahei"/>
                <a:ea typeface="Microsoft Yahei"/>
                <a:cs typeface="Microsoft Yahei"/>
                <a:sym typeface="Microsoft Yahei"/>
              </a:rPr>
              <a:t>：包含发送方硬件地址</a:t>
            </a:r>
            <a:r>
              <a:rPr lang="en-US" sz="1667" b="1" dirty="0">
                <a:solidFill>
                  <a:schemeClr val="dk1"/>
                </a:solidFill>
                <a:latin typeface="Microsoft Yahei"/>
                <a:ea typeface="Microsoft Yahei"/>
                <a:cs typeface="Microsoft Yahei"/>
                <a:sym typeface="Microsoft Yahei"/>
              </a:rPr>
              <a:t> / </a:t>
            </a:r>
            <a:r>
              <a:rPr lang="en-US" sz="1667" b="1" dirty="0" err="1">
                <a:solidFill>
                  <a:schemeClr val="dk1"/>
                </a:solidFill>
                <a:latin typeface="Microsoft Yahei"/>
                <a:ea typeface="Microsoft Yahei"/>
                <a:cs typeface="Microsoft Yahei"/>
                <a:sym typeface="Microsoft Yahei"/>
              </a:rPr>
              <a:t>发送方</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r>
              <a:rPr lang="en-US" sz="1667" b="1" dirty="0">
                <a:solidFill>
                  <a:schemeClr val="dk1"/>
                </a:solidFill>
                <a:latin typeface="Microsoft Yahei"/>
                <a:ea typeface="Microsoft Yahei"/>
                <a:cs typeface="Microsoft Yahei"/>
                <a:sym typeface="Microsoft Yahei"/>
              </a:rPr>
              <a:t> / </a:t>
            </a:r>
            <a:r>
              <a:rPr lang="en-US" sz="1667" b="1" dirty="0" err="1">
                <a:solidFill>
                  <a:schemeClr val="dk1"/>
                </a:solidFill>
                <a:latin typeface="Microsoft Yahei"/>
                <a:ea typeface="Microsoft Yahei"/>
                <a:cs typeface="Microsoft Yahei"/>
                <a:sym typeface="Microsoft Yahei"/>
              </a:rPr>
              <a:t>目标方硬件地址</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未知时填</a:t>
            </a:r>
            <a:r>
              <a:rPr lang="en-US" sz="1667" b="1" dirty="0">
                <a:solidFill>
                  <a:schemeClr val="dk1"/>
                </a:solidFill>
                <a:latin typeface="Microsoft Yahei"/>
                <a:ea typeface="Microsoft Yahei"/>
                <a:cs typeface="Microsoft Yahei"/>
                <a:sym typeface="Microsoft Yahei"/>
              </a:rPr>
              <a:t> 0) / </a:t>
            </a:r>
            <a:r>
              <a:rPr lang="en-US" sz="1667" b="1" dirty="0" err="1">
                <a:solidFill>
                  <a:schemeClr val="dk1"/>
                </a:solidFill>
                <a:latin typeface="Microsoft Yahei"/>
                <a:ea typeface="Microsoft Yahei"/>
                <a:cs typeface="Microsoft Yahei"/>
                <a:sym typeface="Microsoft Yahei"/>
              </a:rPr>
              <a:t>目标方</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本地广播</a:t>
            </a:r>
            <a:r>
              <a:rPr lang="en-US" sz="1667" b="1" dirty="0">
                <a:solidFill>
                  <a:srgbClr val="0000FF"/>
                </a:solidFill>
                <a:latin typeface="Microsoft Yahei"/>
                <a:ea typeface="Microsoft Yahei"/>
                <a:cs typeface="Microsoft Yahei"/>
                <a:sym typeface="Microsoft Yahei"/>
              </a:rPr>
              <a:t> ARP </a:t>
            </a:r>
            <a:r>
              <a:rPr lang="en-US" sz="1667" b="1" dirty="0" err="1">
                <a:solidFill>
                  <a:srgbClr val="0000FF"/>
                </a:solidFill>
                <a:latin typeface="Microsoft Yahei"/>
                <a:ea typeface="Microsoft Yahei"/>
                <a:cs typeface="Microsoft Yahei"/>
                <a:sym typeface="Microsoft Yahei"/>
              </a:rPr>
              <a:t>请求</a:t>
            </a:r>
            <a:r>
              <a:rPr lang="en-US" sz="1667" b="1" dirty="0" err="1">
                <a:solidFill>
                  <a:schemeClr val="dk1"/>
                </a:solidFill>
                <a:latin typeface="Microsoft Yahei"/>
                <a:ea typeface="Microsoft Yahei"/>
                <a:cs typeface="Microsoft Yahei"/>
                <a:sym typeface="Microsoft Yahei"/>
              </a:rPr>
              <a:t>（路由器不转发ARP请求</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ARP </a:t>
            </a:r>
            <a:r>
              <a:rPr lang="en-US" sz="1667" b="1" dirty="0" err="1">
                <a:solidFill>
                  <a:srgbClr val="0000FF"/>
                </a:solidFill>
                <a:latin typeface="Microsoft Yahei"/>
                <a:ea typeface="Microsoft Yahei"/>
                <a:cs typeface="Microsoft Yahei"/>
                <a:sym typeface="Microsoft Yahei"/>
              </a:rPr>
              <a:t>响应分组</a:t>
            </a:r>
            <a:r>
              <a:rPr lang="en-US" sz="1667" b="1" dirty="0" err="1">
                <a:solidFill>
                  <a:schemeClr val="dk1"/>
                </a:solidFill>
                <a:latin typeface="Microsoft Yahei"/>
                <a:ea typeface="Microsoft Yahei"/>
                <a:cs typeface="Microsoft Yahei"/>
                <a:sym typeface="Microsoft Yahei"/>
              </a:rPr>
              <a:t>：包含发送方硬件地址</a:t>
            </a:r>
            <a:r>
              <a:rPr lang="en-US" sz="1667" b="1" dirty="0">
                <a:solidFill>
                  <a:schemeClr val="dk1"/>
                </a:solidFill>
                <a:latin typeface="Microsoft Yahei"/>
                <a:ea typeface="Microsoft Yahei"/>
                <a:cs typeface="Microsoft Yahei"/>
                <a:sym typeface="Microsoft Yahei"/>
              </a:rPr>
              <a:t> / </a:t>
            </a:r>
            <a:r>
              <a:rPr lang="en-US" sz="1667" b="1" dirty="0" err="1">
                <a:solidFill>
                  <a:schemeClr val="dk1"/>
                </a:solidFill>
                <a:latin typeface="Microsoft Yahei"/>
                <a:ea typeface="Microsoft Yahei"/>
                <a:cs typeface="Microsoft Yahei"/>
                <a:sym typeface="Microsoft Yahei"/>
              </a:rPr>
              <a:t>发送方</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IP地址</a:t>
            </a:r>
            <a:r>
              <a:rPr lang="en-US" sz="1667" b="1" dirty="0">
                <a:solidFill>
                  <a:schemeClr val="dk1"/>
                </a:solidFill>
                <a:latin typeface="Microsoft Yahei"/>
                <a:ea typeface="Microsoft Yahei"/>
                <a:cs typeface="Microsoft Yahei"/>
                <a:sym typeface="Microsoft Yahei"/>
              </a:rPr>
              <a:t> / </a:t>
            </a:r>
            <a:r>
              <a:rPr lang="en-US" sz="1667" b="1" dirty="0" err="1">
                <a:solidFill>
                  <a:schemeClr val="dk1"/>
                </a:solidFill>
                <a:latin typeface="Microsoft Yahei"/>
                <a:ea typeface="Microsoft Yahei"/>
                <a:cs typeface="Microsoft Yahei"/>
                <a:sym typeface="Microsoft Yahei"/>
              </a:rPr>
              <a:t>目标方硬件地址</a:t>
            </a:r>
            <a:r>
              <a:rPr lang="en-US" sz="1667" b="1" dirty="0">
                <a:solidFill>
                  <a:schemeClr val="dk1"/>
                </a:solidFill>
                <a:latin typeface="Microsoft Yahei"/>
                <a:ea typeface="Microsoft Yahei"/>
                <a:cs typeface="Microsoft Yahei"/>
                <a:sym typeface="Microsoft Yahei"/>
              </a:rPr>
              <a:t> / </a:t>
            </a:r>
            <a:r>
              <a:rPr lang="en-US" sz="1667" b="1" dirty="0" err="1">
                <a:solidFill>
                  <a:schemeClr val="dk1"/>
                </a:solidFill>
                <a:latin typeface="Microsoft Yahei"/>
                <a:ea typeface="Microsoft Yahei"/>
                <a:cs typeface="Microsoft Yahei"/>
                <a:sym typeface="Microsoft Yahei"/>
              </a:rPr>
              <a:t>目标方</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ARP </a:t>
            </a:r>
            <a:r>
              <a:rPr lang="en-US" sz="1667" b="1" dirty="0" err="1">
                <a:solidFill>
                  <a:srgbClr val="0000FF"/>
                </a:solidFill>
                <a:latin typeface="Microsoft Yahei"/>
                <a:ea typeface="Microsoft Yahei"/>
                <a:cs typeface="Microsoft Yahei"/>
                <a:sym typeface="Microsoft Yahei"/>
              </a:rPr>
              <a:t>分组封装在物理网络的帧中传输</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286"/>
        <p:cNvGrpSpPr/>
        <p:nvPr/>
      </p:nvGrpSpPr>
      <p:grpSpPr>
        <a:xfrm>
          <a:off x="0" y="0"/>
          <a:ext cx="0" cy="0"/>
          <a:chOff x="0" y="0"/>
          <a:chExt cx="0" cy="0"/>
        </a:xfrm>
      </p:grpSpPr>
      <p:sp>
        <p:nvSpPr>
          <p:cNvPr id="4287" name="Google Shape;4287;p69"/>
          <p:cNvSpPr/>
          <p:nvPr/>
        </p:nvSpPr>
        <p:spPr>
          <a:xfrm>
            <a:off x="464136" y="1219861"/>
            <a:ext cx="6707313" cy="3129254"/>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cxnSp>
        <p:nvCxnSpPr>
          <p:cNvPr id="4288" name="Google Shape;4288;p69"/>
          <p:cNvCxnSpPr/>
          <p:nvPr/>
        </p:nvCxnSpPr>
        <p:spPr>
          <a:xfrm rot="5400000">
            <a:off x="2802874" y="3735337"/>
            <a:ext cx="296739" cy="0"/>
          </a:xfrm>
          <a:prstGeom prst="straightConnector1">
            <a:avLst/>
          </a:prstGeom>
          <a:noFill/>
          <a:ln w="38100" cap="flat" cmpd="sng">
            <a:solidFill>
              <a:srgbClr val="3399FF"/>
            </a:solidFill>
            <a:prstDash val="solid"/>
            <a:round/>
            <a:headEnd type="none" w="med" len="med"/>
            <a:tailEnd type="none" w="med" len="med"/>
          </a:ln>
        </p:spPr>
      </p:cxnSp>
      <p:cxnSp>
        <p:nvCxnSpPr>
          <p:cNvPr id="4289" name="Google Shape;4289;p69"/>
          <p:cNvCxnSpPr/>
          <p:nvPr/>
        </p:nvCxnSpPr>
        <p:spPr>
          <a:xfrm rot="5400000">
            <a:off x="3905888" y="3730926"/>
            <a:ext cx="297542" cy="0"/>
          </a:xfrm>
          <a:prstGeom prst="straightConnector1">
            <a:avLst/>
          </a:prstGeom>
          <a:noFill/>
          <a:ln w="38100" cap="flat" cmpd="sng">
            <a:solidFill>
              <a:srgbClr val="3399FF"/>
            </a:solidFill>
            <a:prstDash val="solid"/>
            <a:round/>
            <a:headEnd type="none" w="med" len="med"/>
            <a:tailEnd type="none" w="med" len="med"/>
          </a:ln>
        </p:spPr>
      </p:cxnSp>
      <p:cxnSp>
        <p:nvCxnSpPr>
          <p:cNvPr id="4290" name="Google Shape;4290;p69"/>
          <p:cNvCxnSpPr/>
          <p:nvPr/>
        </p:nvCxnSpPr>
        <p:spPr>
          <a:xfrm rot="5400000">
            <a:off x="4854185" y="3735337"/>
            <a:ext cx="296739" cy="0"/>
          </a:xfrm>
          <a:prstGeom prst="straightConnector1">
            <a:avLst/>
          </a:prstGeom>
          <a:noFill/>
          <a:ln w="38100" cap="flat" cmpd="sng">
            <a:solidFill>
              <a:srgbClr val="3399FF"/>
            </a:solidFill>
            <a:prstDash val="solid"/>
            <a:round/>
            <a:headEnd type="none" w="med" len="med"/>
            <a:tailEnd type="none" w="med" len="med"/>
          </a:ln>
        </p:spPr>
      </p:cxnSp>
      <p:cxnSp>
        <p:nvCxnSpPr>
          <p:cNvPr id="4291" name="Google Shape;4291;p69"/>
          <p:cNvCxnSpPr/>
          <p:nvPr/>
        </p:nvCxnSpPr>
        <p:spPr>
          <a:xfrm rot="5400000">
            <a:off x="5972371" y="3735337"/>
            <a:ext cx="296739" cy="0"/>
          </a:xfrm>
          <a:prstGeom prst="straightConnector1">
            <a:avLst/>
          </a:prstGeom>
          <a:noFill/>
          <a:ln w="38100" cap="flat" cmpd="sng">
            <a:solidFill>
              <a:srgbClr val="3399FF"/>
            </a:solidFill>
            <a:prstDash val="solid"/>
            <a:round/>
            <a:headEnd type="none" w="med" len="med"/>
            <a:tailEnd type="none" w="med" len="med"/>
          </a:ln>
        </p:spPr>
      </p:cxnSp>
      <p:cxnSp>
        <p:nvCxnSpPr>
          <p:cNvPr id="4292" name="Google Shape;4292;p69"/>
          <p:cNvCxnSpPr/>
          <p:nvPr/>
        </p:nvCxnSpPr>
        <p:spPr>
          <a:xfrm rot="5400000">
            <a:off x="2086956" y="3735338"/>
            <a:ext cx="296739" cy="0"/>
          </a:xfrm>
          <a:prstGeom prst="straightConnector1">
            <a:avLst/>
          </a:prstGeom>
          <a:noFill/>
          <a:ln w="38100" cap="flat" cmpd="sng">
            <a:solidFill>
              <a:srgbClr val="3399FF"/>
            </a:solidFill>
            <a:prstDash val="solid"/>
            <a:round/>
            <a:headEnd type="none" w="med" len="med"/>
            <a:tailEnd type="none" w="med" len="med"/>
          </a:ln>
        </p:spPr>
      </p:cxnSp>
      <p:cxnSp>
        <p:nvCxnSpPr>
          <p:cNvPr id="4293" name="Google Shape;4293;p69"/>
          <p:cNvCxnSpPr/>
          <p:nvPr/>
        </p:nvCxnSpPr>
        <p:spPr>
          <a:xfrm rot="5400000">
            <a:off x="3893190" y="2239819"/>
            <a:ext cx="297541" cy="0"/>
          </a:xfrm>
          <a:prstGeom prst="straightConnector1">
            <a:avLst/>
          </a:prstGeom>
          <a:noFill/>
          <a:ln w="38100" cap="flat" cmpd="sng">
            <a:solidFill>
              <a:srgbClr val="3399FF"/>
            </a:solidFill>
            <a:prstDash val="solid"/>
            <a:round/>
            <a:headEnd type="none" w="med" len="med"/>
            <a:tailEnd type="none" w="med" len="med"/>
          </a:ln>
        </p:spPr>
      </p:cxnSp>
      <p:cxnSp>
        <p:nvCxnSpPr>
          <p:cNvPr id="4294" name="Google Shape;4294;p69"/>
          <p:cNvCxnSpPr/>
          <p:nvPr/>
        </p:nvCxnSpPr>
        <p:spPr>
          <a:xfrm rot="5400000">
            <a:off x="4841486" y="2244231"/>
            <a:ext cx="296739" cy="0"/>
          </a:xfrm>
          <a:prstGeom prst="straightConnector1">
            <a:avLst/>
          </a:prstGeom>
          <a:noFill/>
          <a:ln w="38100" cap="flat" cmpd="sng">
            <a:solidFill>
              <a:srgbClr val="3399FF"/>
            </a:solidFill>
            <a:prstDash val="solid"/>
            <a:round/>
            <a:headEnd type="none" w="med" len="med"/>
            <a:tailEnd type="none" w="med" len="med"/>
          </a:ln>
        </p:spPr>
      </p:cxnSp>
      <p:cxnSp>
        <p:nvCxnSpPr>
          <p:cNvPr id="4295" name="Google Shape;4295;p69"/>
          <p:cNvCxnSpPr/>
          <p:nvPr/>
        </p:nvCxnSpPr>
        <p:spPr>
          <a:xfrm rot="5400000">
            <a:off x="5959671" y="2244231"/>
            <a:ext cx="296739" cy="0"/>
          </a:xfrm>
          <a:prstGeom prst="straightConnector1">
            <a:avLst/>
          </a:prstGeom>
          <a:noFill/>
          <a:ln w="38100" cap="flat" cmpd="sng">
            <a:solidFill>
              <a:srgbClr val="3399FF"/>
            </a:solidFill>
            <a:prstDash val="solid"/>
            <a:round/>
            <a:headEnd type="none" w="med" len="med"/>
            <a:tailEnd type="none" w="med" len="med"/>
          </a:ln>
        </p:spPr>
      </p:cxnSp>
      <p:cxnSp>
        <p:nvCxnSpPr>
          <p:cNvPr id="4296" name="Google Shape;4296;p69"/>
          <p:cNvCxnSpPr/>
          <p:nvPr/>
        </p:nvCxnSpPr>
        <p:spPr>
          <a:xfrm rot="5400000">
            <a:off x="2074258" y="2244231"/>
            <a:ext cx="296739" cy="0"/>
          </a:xfrm>
          <a:prstGeom prst="straightConnector1">
            <a:avLst/>
          </a:prstGeom>
          <a:noFill/>
          <a:ln w="38100" cap="flat" cmpd="sng">
            <a:solidFill>
              <a:srgbClr val="3399FF"/>
            </a:solidFill>
            <a:prstDash val="solid"/>
            <a:round/>
            <a:headEnd type="none" w="med" len="med"/>
            <a:tailEnd type="none" w="med" len="med"/>
          </a:ln>
        </p:spPr>
      </p:cxnSp>
      <p:cxnSp>
        <p:nvCxnSpPr>
          <p:cNvPr id="4297" name="Google Shape;4297;p69"/>
          <p:cNvCxnSpPr/>
          <p:nvPr/>
        </p:nvCxnSpPr>
        <p:spPr>
          <a:xfrm>
            <a:off x="1805588" y="2095862"/>
            <a:ext cx="4697772" cy="10426"/>
          </a:xfrm>
          <a:prstGeom prst="straightConnector1">
            <a:avLst/>
          </a:prstGeom>
          <a:noFill/>
          <a:ln w="38100" cap="flat" cmpd="sng">
            <a:solidFill>
              <a:srgbClr val="3399FF"/>
            </a:solidFill>
            <a:prstDash val="solid"/>
            <a:round/>
            <a:headEnd type="none" w="med" len="med"/>
            <a:tailEnd type="none" w="med" len="med"/>
          </a:ln>
        </p:spPr>
      </p:cxnSp>
      <p:sp>
        <p:nvSpPr>
          <p:cNvPr id="4298" name="Google Shape;4298;p69"/>
          <p:cNvSpPr txBox="1"/>
          <p:nvPr/>
        </p:nvSpPr>
        <p:spPr>
          <a:xfrm>
            <a:off x="4968135" y="2155209"/>
            <a:ext cx="76655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209.0.0.6</a:t>
            </a:r>
            <a:endParaRPr dirty="0">
              <a:latin typeface="Microsoft YaHei" panose="020B0503020204020204" pitchFamily="34" charset="-122"/>
              <a:ea typeface="Microsoft YaHei" panose="020B0503020204020204" pitchFamily="34" charset="-122"/>
            </a:endParaRPr>
          </a:p>
        </p:txBody>
      </p:sp>
      <p:grpSp>
        <p:nvGrpSpPr>
          <p:cNvPr id="4299" name="Google Shape;4299;p69"/>
          <p:cNvGrpSpPr/>
          <p:nvPr/>
        </p:nvGrpSpPr>
        <p:grpSpPr>
          <a:xfrm>
            <a:off x="2046769" y="2308791"/>
            <a:ext cx="4200621" cy="337156"/>
            <a:chOff x="2456122" y="1949511"/>
            <a:chExt cx="5040745" cy="404587"/>
          </a:xfrm>
        </p:grpSpPr>
        <p:pic>
          <p:nvPicPr>
            <p:cNvPr id="4300" name="Google Shape;4300;p69" descr="jisuanji"/>
            <p:cNvPicPr preferRelativeResize="0"/>
            <p:nvPr/>
          </p:nvPicPr>
          <p:blipFill rotWithShape="1">
            <a:blip r:embed="rId3">
              <a:alphaModFix/>
            </a:blip>
            <a:srcRect/>
            <a:stretch/>
          </p:blipFill>
          <p:spPr>
            <a:xfrm>
              <a:off x="2456122" y="1949511"/>
              <a:ext cx="404587" cy="404587"/>
            </a:xfrm>
            <a:prstGeom prst="rect">
              <a:avLst/>
            </a:prstGeom>
            <a:noFill/>
            <a:ln>
              <a:noFill/>
            </a:ln>
          </p:spPr>
        </p:pic>
        <p:pic>
          <p:nvPicPr>
            <p:cNvPr id="4301" name="Google Shape;4301;p69" descr="jisuanji"/>
            <p:cNvPicPr preferRelativeResize="0"/>
            <p:nvPr/>
          </p:nvPicPr>
          <p:blipFill rotWithShape="1">
            <a:blip r:embed="rId3">
              <a:alphaModFix/>
            </a:blip>
            <a:srcRect/>
            <a:stretch/>
          </p:blipFill>
          <p:spPr>
            <a:xfrm>
              <a:off x="3312431" y="1949511"/>
              <a:ext cx="404587" cy="404587"/>
            </a:xfrm>
            <a:prstGeom prst="rect">
              <a:avLst/>
            </a:prstGeom>
            <a:noFill/>
            <a:ln>
              <a:noFill/>
            </a:ln>
          </p:spPr>
        </p:pic>
        <p:pic>
          <p:nvPicPr>
            <p:cNvPr id="4302" name="Google Shape;4302;p69" descr="jisuanji"/>
            <p:cNvPicPr preferRelativeResize="0"/>
            <p:nvPr/>
          </p:nvPicPr>
          <p:blipFill rotWithShape="1">
            <a:blip r:embed="rId3">
              <a:alphaModFix/>
            </a:blip>
            <a:srcRect/>
            <a:stretch/>
          </p:blipFill>
          <p:spPr>
            <a:xfrm>
              <a:off x="4644008" y="1949511"/>
              <a:ext cx="404587" cy="404587"/>
            </a:xfrm>
            <a:prstGeom prst="rect">
              <a:avLst/>
            </a:prstGeom>
            <a:noFill/>
            <a:ln>
              <a:noFill/>
            </a:ln>
          </p:spPr>
        </p:pic>
        <p:pic>
          <p:nvPicPr>
            <p:cNvPr id="4303" name="Google Shape;4303;p69" descr="jisuanji"/>
            <p:cNvPicPr preferRelativeResize="0"/>
            <p:nvPr/>
          </p:nvPicPr>
          <p:blipFill rotWithShape="1">
            <a:blip r:embed="rId3">
              <a:alphaModFix/>
            </a:blip>
            <a:srcRect/>
            <a:stretch/>
          </p:blipFill>
          <p:spPr>
            <a:xfrm>
              <a:off x="5796136" y="1949511"/>
              <a:ext cx="404587" cy="404587"/>
            </a:xfrm>
            <a:prstGeom prst="rect">
              <a:avLst/>
            </a:prstGeom>
            <a:noFill/>
            <a:ln>
              <a:noFill/>
            </a:ln>
          </p:spPr>
        </p:pic>
        <p:pic>
          <p:nvPicPr>
            <p:cNvPr id="4304" name="Google Shape;4304;p69" descr="jisuanji"/>
            <p:cNvPicPr preferRelativeResize="0"/>
            <p:nvPr/>
          </p:nvPicPr>
          <p:blipFill rotWithShape="1">
            <a:blip r:embed="rId3">
              <a:alphaModFix/>
            </a:blip>
            <a:srcRect/>
            <a:stretch/>
          </p:blipFill>
          <p:spPr>
            <a:xfrm>
              <a:off x="7092280" y="1949511"/>
              <a:ext cx="404587" cy="404587"/>
            </a:xfrm>
            <a:prstGeom prst="rect">
              <a:avLst/>
            </a:prstGeom>
            <a:noFill/>
            <a:ln>
              <a:noFill/>
            </a:ln>
          </p:spPr>
        </p:pic>
      </p:grpSp>
      <p:grpSp>
        <p:nvGrpSpPr>
          <p:cNvPr id="4305" name="Google Shape;4305;p69"/>
          <p:cNvGrpSpPr/>
          <p:nvPr/>
        </p:nvGrpSpPr>
        <p:grpSpPr>
          <a:xfrm>
            <a:off x="2046769" y="3812613"/>
            <a:ext cx="4200621" cy="337156"/>
            <a:chOff x="2456122" y="1949511"/>
            <a:chExt cx="5040745" cy="404587"/>
          </a:xfrm>
        </p:grpSpPr>
        <p:pic>
          <p:nvPicPr>
            <p:cNvPr id="4306" name="Google Shape;4306;p69" descr="jisuanji"/>
            <p:cNvPicPr preferRelativeResize="0"/>
            <p:nvPr/>
          </p:nvPicPr>
          <p:blipFill rotWithShape="1">
            <a:blip r:embed="rId3">
              <a:alphaModFix/>
            </a:blip>
            <a:srcRect/>
            <a:stretch/>
          </p:blipFill>
          <p:spPr>
            <a:xfrm>
              <a:off x="2456122" y="1949511"/>
              <a:ext cx="404587" cy="404587"/>
            </a:xfrm>
            <a:prstGeom prst="rect">
              <a:avLst/>
            </a:prstGeom>
            <a:noFill/>
            <a:ln>
              <a:noFill/>
            </a:ln>
          </p:spPr>
        </p:pic>
        <p:pic>
          <p:nvPicPr>
            <p:cNvPr id="4307" name="Google Shape;4307;p69" descr="jisuanji"/>
            <p:cNvPicPr preferRelativeResize="0"/>
            <p:nvPr/>
          </p:nvPicPr>
          <p:blipFill rotWithShape="1">
            <a:blip r:embed="rId3">
              <a:alphaModFix/>
            </a:blip>
            <a:srcRect/>
            <a:stretch/>
          </p:blipFill>
          <p:spPr>
            <a:xfrm>
              <a:off x="3312431" y="1949511"/>
              <a:ext cx="404587" cy="404587"/>
            </a:xfrm>
            <a:prstGeom prst="rect">
              <a:avLst/>
            </a:prstGeom>
            <a:noFill/>
            <a:ln>
              <a:noFill/>
            </a:ln>
          </p:spPr>
        </p:pic>
        <p:pic>
          <p:nvPicPr>
            <p:cNvPr id="4308" name="Google Shape;4308;p69" descr="jisuanji"/>
            <p:cNvPicPr preferRelativeResize="0"/>
            <p:nvPr/>
          </p:nvPicPr>
          <p:blipFill rotWithShape="1">
            <a:blip r:embed="rId3">
              <a:alphaModFix/>
            </a:blip>
            <a:srcRect/>
            <a:stretch/>
          </p:blipFill>
          <p:spPr>
            <a:xfrm>
              <a:off x="4644008" y="1949511"/>
              <a:ext cx="404587" cy="404587"/>
            </a:xfrm>
            <a:prstGeom prst="rect">
              <a:avLst/>
            </a:prstGeom>
            <a:noFill/>
            <a:ln>
              <a:noFill/>
            </a:ln>
          </p:spPr>
        </p:pic>
        <p:pic>
          <p:nvPicPr>
            <p:cNvPr id="4309" name="Google Shape;4309;p69" descr="jisuanji"/>
            <p:cNvPicPr preferRelativeResize="0"/>
            <p:nvPr/>
          </p:nvPicPr>
          <p:blipFill rotWithShape="1">
            <a:blip r:embed="rId3">
              <a:alphaModFix/>
            </a:blip>
            <a:srcRect/>
            <a:stretch/>
          </p:blipFill>
          <p:spPr>
            <a:xfrm>
              <a:off x="5796136" y="1949511"/>
              <a:ext cx="404587" cy="404587"/>
            </a:xfrm>
            <a:prstGeom prst="rect">
              <a:avLst/>
            </a:prstGeom>
            <a:noFill/>
            <a:ln>
              <a:noFill/>
            </a:ln>
          </p:spPr>
        </p:pic>
        <p:pic>
          <p:nvPicPr>
            <p:cNvPr id="4310" name="Google Shape;4310;p69" descr="jisuanji"/>
            <p:cNvPicPr preferRelativeResize="0"/>
            <p:nvPr/>
          </p:nvPicPr>
          <p:blipFill rotWithShape="1">
            <a:blip r:embed="rId3">
              <a:alphaModFix/>
            </a:blip>
            <a:srcRect/>
            <a:stretch/>
          </p:blipFill>
          <p:spPr>
            <a:xfrm>
              <a:off x="7092280" y="1949511"/>
              <a:ext cx="404587" cy="404587"/>
            </a:xfrm>
            <a:prstGeom prst="rect">
              <a:avLst/>
            </a:prstGeom>
            <a:noFill/>
            <a:ln>
              <a:noFill/>
            </a:ln>
          </p:spPr>
        </p:pic>
      </p:grpSp>
      <p:grpSp>
        <p:nvGrpSpPr>
          <p:cNvPr id="4311" name="Google Shape;4311;p69"/>
          <p:cNvGrpSpPr/>
          <p:nvPr/>
        </p:nvGrpSpPr>
        <p:grpSpPr>
          <a:xfrm>
            <a:off x="3833976" y="3288622"/>
            <a:ext cx="870569" cy="246214"/>
            <a:chOff x="249" y="627"/>
            <a:chExt cx="1002" cy="307"/>
          </a:xfrm>
        </p:grpSpPr>
        <p:sp>
          <p:nvSpPr>
            <p:cNvPr id="4312" name="Google Shape;4312;p69"/>
            <p:cNvSpPr/>
            <p:nvPr/>
          </p:nvSpPr>
          <p:spPr>
            <a:xfrm flipH="1">
              <a:off x="249" y="709"/>
              <a:ext cx="138" cy="139"/>
            </a:xfrm>
            <a:prstGeom prst="rightArrow">
              <a:avLst>
                <a:gd name="adj1" fmla="val 50000"/>
                <a:gd name="adj2" fmla="val 25000"/>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13" name="Google Shape;4313;p69"/>
            <p:cNvSpPr txBox="1"/>
            <p:nvPr/>
          </p:nvSpPr>
          <p:spPr>
            <a:xfrm flipH="1">
              <a:off x="386" y="627"/>
              <a:ext cx="865" cy="307"/>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ARP </a:t>
              </a:r>
              <a:r>
                <a:rPr lang="en-US" sz="1000" b="1" dirty="0" err="1">
                  <a:solidFill>
                    <a:schemeClr val="dk1"/>
                  </a:solidFill>
                  <a:latin typeface="Microsoft Yahei"/>
                  <a:ea typeface="Microsoft Yahei"/>
                  <a:cs typeface="Microsoft Yahei"/>
                  <a:sym typeface="Microsoft Yahei"/>
                </a:rPr>
                <a:t>相应</a:t>
              </a:r>
              <a:endParaRPr dirty="0">
                <a:latin typeface="Microsoft YaHei" panose="020B0503020204020204" pitchFamily="34" charset="-122"/>
                <a:ea typeface="Microsoft YaHei" panose="020B0503020204020204" pitchFamily="34" charset="-122"/>
              </a:endParaRPr>
            </a:p>
          </p:txBody>
        </p:sp>
      </p:grpSp>
      <p:cxnSp>
        <p:nvCxnSpPr>
          <p:cNvPr id="4314" name="Google Shape;4314;p69"/>
          <p:cNvCxnSpPr/>
          <p:nvPr/>
        </p:nvCxnSpPr>
        <p:spPr>
          <a:xfrm rot="5400000">
            <a:off x="2790175" y="2244231"/>
            <a:ext cx="296739" cy="0"/>
          </a:xfrm>
          <a:prstGeom prst="straightConnector1">
            <a:avLst/>
          </a:prstGeom>
          <a:noFill/>
          <a:ln w="38100" cap="flat" cmpd="sng">
            <a:solidFill>
              <a:srgbClr val="3399FF"/>
            </a:solidFill>
            <a:prstDash val="solid"/>
            <a:round/>
            <a:headEnd type="none" w="med" len="med"/>
            <a:tailEnd type="none" w="med" len="med"/>
          </a:ln>
        </p:spPr>
      </p:cxnSp>
      <p:sp>
        <p:nvSpPr>
          <p:cNvPr id="4315" name="Google Shape;4315;p69"/>
          <p:cNvSpPr txBox="1"/>
          <p:nvPr/>
        </p:nvSpPr>
        <p:spPr>
          <a:xfrm>
            <a:off x="3047149" y="2354106"/>
            <a:ext cx="2808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p:txBody>
      </p:sp>
      <p:sp>
        <p:nvSpPr>
          <p:cNvPr id="4316" name="Google Shape;4316;p69"/>
          <p:cNvSpPr txBox="1"/>
          <p:nvPr/>
        </p:nvSpPr>
        <p:spPr>
          <a:xfrm>
            <a:off x="4135793" y="2291550"/>
            <a:ext cx="26802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Y</a:t>
            </a:r>
            <a:endParaRPr dirty="0">
              <a:latin typeface="Microsoft YaHei" panose="020B0503020204020204" pitchFamily="34" charset="-122"/>
              <a:ea typeface="Microsoft YaHei" panose="020B0503020204020204" pitchFamily="34" charset="-122"/>
            </a:endParaRPr>
          </a:p>
        </p:txBody>
      </p:sp>
      <p:sp>
        <p:nvSpPr>
          <p:cNvPr id="4317" name="Google Shape;4317;p69"/>
          <p:cNvSpPr txBox="1"/>
          <p:nvPr/>
        </p:nvSpPr>
        <p:spPr>
          <a:xfrm>
            <a:off x="2320804" y="2291550"/>
            <a:ext cx="2744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X</a:t>
            </a:r>
            <a:endParaRPr dirty="0">
              <a:latin typeface="Microsoft YaHei" panose="020B0503020204020204" pitchFamily="34" charset="-122"/>
              <a:ea typeface="Microsoft YaHei" panose="020B0503020204020204" pitchFamily="34" charset="-122"/>
            </a:endParaRPr>
          </a:p>
        </p:txBody>
      </p:sp>
      <p:sp>
        <p:nvSpPr>
          <p:cNvPr id="4318" name="Google Shape;4318;p69"/>
          <p:cNvSpPr txBox="1"/>
          <p:nvPr/>
        </p:nvSpPr>
        <p:spPr>
          <a:xfrm>
            <a:off x="5088033" y="2354106"/>
            <a:ext cx="27283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4319" name="Google Shape;4319;p69"/>
          <p:cNvSpPr txBox="1"/>
          <p:nvPr/>
        </p:nvSpPr>
        <p:spPr>
          <a:xfrm>
            <a:off x="6209693" y="2291550"/>
            <a:ext cx="26802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Z</a:t>
            </a:r>
            <a:endParaRPr dirty="0">
              <a:latin typeface="Microsoft YaHei" panose="020B0503020204020204" pitchFamily="34" charset="-122"/>
              <a:ea typeface="Microsoft YaHei" panose="020B0503020204020204" pitchFamily="34" charset="-122"/>
            </a:endParaRPr>
          </a:p>
        </p:txBody>
      </p:sp>
      <p:sp>
        <p:nvSpPr>
          <p:cNvPr id="4320" name="Google Shape;4320;p69"/>
          <p:cNvSpPr txBox="1"/>
          <p:nvPr/>
        </p:nvSpPr>
        <p:spPr>
          <a:xfrm>
            <a:off x="846667" y="2879134"/>
            <a:ext cx="1492716" cy="461537"/>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333" b="1" dirty="0" err="1">
                <a:solidFill>
                  <a:srgbClr val="CC00CC"/>
                </a:solidFill>
                <a:latin typeface="Microsoft Yahei"/>
                <a:ea typeface="Microsoft Yahei"/>
                <a:cs typeface="Microsoft Yahei"/>
                <a:sym typeface="Microsoft Yahei"/>
              </a:rPr>
              <a:t>主机</a:t>
            </a:r>
            <a:r>
              <a:rPr lang="en-US" sz="1333" b="1" dirty="0">
                <a:solidFill>
                  <a:srgbClr val="CC00CC"/>
                </a:solidFill>
                <a:latin typeface="Microsoft Yahei"/>
                <a:ea typeface="Microsoft Yahei"/>
                <a:cs typeface="Microsoft Yahei"/>
                <a:sym typeface="Microsoft Yahei"/>
              </a:rPr>
              <a:t> B </a:t>
            </a:r>
            <a:r>
              <a:rPr lang="en-US" sz="1333" b="1" dirty="0" err="1">
                <a:solidFill>
                  <a:srgbClr val="CC00CC"/>
                </a:solidFill>
                <a:latin typeface="Microsoft Yahei"/>
                <a:ea typeface="Microsoft Yahei"/>
                <a:cs typeface="Microsoft Yahei"/>
                <a:sym typeface="Microsoft Yahei"/>
              </a:rPr>
              <a:t>向</a:t>
            </a:r>
            <a:r>
              <a:rPr lang="en-US" sz="1333" b="1" dirty="0">
                <a:solidFill>
                  <a:srgbClr val="CC00CC"/>
                </a:solidFill>
                <a:latin typeface="Microsoft Yahei"/>
                <a:ea typeface="Microsoft Yahei"/>
                <a:cs typeface="Microsoft Yahei"/>
                <a:sym typeface="Microsoft Yahei"/>
              </a:rPr>
              <a:t> A </a:t>
            </a:r>
            <a:r>
              <a:rPr lang="en-US" sz="1333" b="1" dirty="0" err="1">
                <a:solidFill>
                  <a:srgbClr val="0000FF"/>
                </a:solidFill>
                <a:latin typeface="Microsoft Yahei"/>
                <a:ea typeface="Microsoft Yahei"/>
                <a:cs typeface="Microsoft Yahei"/>
                <a:sym typeface="Microsoft Yahei"/>
              </a:rPr>
              <a:t>发送</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1333" b="1" dirty="0">
                <a:solidFill>
                  <a:srgbClr val="0000FF"/>
                </a:solidFill>
                <a:latin typeface="Microsoft Yahei"/>
                <a:ea typeface="Microsoft Yahei"/>
                <a:cs typeface="Microsoft Yahei"/>
                <a:sym typeface="Microsoft Yahei"/>
              </a:rPr>
              <a:t>ARP </a:t>
            </a:r>
            <a:r>
              <a:rPr lang="en-US" sz="1333" b="1" dirty="0" err="1">
                <a:solidFill>
                  <a:srgbClr val="0000FF"/>
                </a:solidFill>
                <a:latin typeface="Microsoft Yahei"/>
                <a:ea typeface="Microsoft Yahei"/>
                <a:cs typeface="Microsoft Yahei"/>
                <a:sym typeface="Microsoft Yahei"/>
              </a:rPr>
              <a:t>响应分组</a:t>
            </a:r>
            <a:r>
              <a:rPr lang="en-US" sz="1333" b="1" dirty="0">
                <a:solidFill>
                  <a:srgbClr val="0000FF"/>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4321" name="Google Shape;4321;p69"/>
          <p:cNvSpPr txBox="1"/>
          <p:nvPr/>
        </p:nvSpPr>
        <p:spPr>
          <a:xfrm>
            <a:off x="855687" y="1303752"/>
            <a:ext cx="1444627" cy="461537"/>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333" b="1" dirty="0" err="1">
                <a:solidFill>
                  <a:srgbClr val="CC00CC"/>
                </a:solidFill>
                <a:latin typeface="Microsoft Yahei"/>
                <a:ea typeface="Microsoft Yahei"/>
                <a:cs typeface="Microsoft Yahei"/>
                <a:sym typeface="Microsoft Yahei"/>
              </a:rPr>
              <a:t>主机</a:t>
            </a:r>
            <a:r>
              <a:rPr lang="en-US" sz="1333" b="1" dirty="0">
                <a:solidFill>
                  <a:srgbClr val="CC00CC"/>
                </a:solidFill>
                <a:latin typeface="Microsoft Yahei"/>
                <a:ea typeface="Microsoft Yahei"/>
                <a:cs typeface="Microsoft Yahei"/>
                <a:sym typeface="Microsoft Yahei"/>
              </a:rPr>
              <a:t> A </a:t>
            </a:r>
            <a:r>
              <a:rPr lang="en-US" sz="1333" b="1" dirty="0" err="1">
                <a:solidFill>
                  <a:srgbClr val="0000FF"/>
                </a:solidFill>
                <a:latin typeface="Microsoft Yahei"/>
                <a:ea typeface="Microsoft Yahei"/>
                <a:cs typeface="Microsoft Yahei"/>
                <a:sym typeface="Microsoft Yahei"/>
              </a:rPr>
              <a:t>广播发送</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1333" b="1" dirty="0">
                <a:solidFill>
                  <a:srgbClr val="0000FF"/>
                </a:solidFill>
                <a:latin typeface="Microsoft Yahei"/>
                <a:ea typeface="Microsoft Yahei"/>
                <a:cs typeface="Microsoft Yahei"/>
                <a:sym typeface="Microsoft Yahei"/>
              </a:rPr>
              <a:t>ARP </a:t>
            </a:r>
            <a:r>
              <a:rPr lang="en-US" sz="1333" b="1" dirty="0" err="1">
                <a:solidFill>
                  <a:srgbClr val="0000FF"/>
                </a:solidFill>
                <a:latin typeface="Microsoft Yahei"/>
                <a:ea typeface="Microsoft Yahei"/>
                <a:cs typeface="Microsoft Yahei"/>
                <a:sym typeface="Microsoft Yahei"/>
              </a:rPr>
              <a:t>请求分组</a:t>
            </a:r>
            <a:r>
              <a:rPr lang="en-US" sz="1333" b="1" dirty="0">
                <a:solidFill>
                  <a:srgbClr val="0000FF"/>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4322" name="Google Shape;4322;p69"/>
          <p:cNvSpPr txBox="1"/>
          <p:nvPr/>
        </p:nvSpPr>
        <p:spPr>
          <a:xfrm>
            <a:off x="3075818" y="1820776"/>
            <a:ext cx="750526" cy="246221"/>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ARP </a:t>
            </a:r>
            <a:r>
              <a:rPr lang="en-US" sz="1000" b="1" dirty="0" err="1">
                <a:solidFill>
                  <a:schemeClr val="dk1"/>
                </a:solidFill>
                <a:latin typeface="Microsoft Yahei"/>
                <a:ea typeface="Microsoft Yahei"/>
                <a:cs typeface="Microsoft Yahei"/>
                <a:sym typeface="Microsoft Yahei"/>
              </a:rPr>
              <a:t>请求</a:t>
            </a:r>
            <a:endParaRPr dirty="0">
              <a:latin typeface="Microsoft YaHei" panose="020B0503020204020204" pitchFamily="34" charset="-122"/>
              <a:ea typeface="Microsoft YaHei" panose="020B0503020204020204" pitchFamily="34" charset="-122"/>
            </a:endParaRPr>
          </a:p>
        </p:txBody>
      </p:sp>
      <p:sp>
        <p:nvSpPr>
          <p:cNvPr id="4323" name="Google Shape;4323;p69"/>
          <p:cNvSpPr/>
          <p:nvPr/>
        </p:nvSpPr>
        <p:spPr>
          <a:xfrm>
            <a:off x="3912504" y="1869698"/>
            <a:ext cx="119030" cy="103458"/>
          </a:xfrm>
          <a:prstGeom prst="rightArrow">
            <a:avLst>
              <a:gd name="adj1" fmla="val 50000"/>
              <a:gd name="adj2" fmla="val 26550"/>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24" name="Google Shape;4324;p69"/>
          <p:cNvSpPr txBox="1"/>
          <p:nvPr/>
        </p:nvSpPr>
        <p:spPr>
          <a:xfrm>
            <a:off x="4128843" y="1820776"/>
            <a:ext cx="750526" cy="246221"/>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ARP </a:t>
            </a:r>
            <a:r>
              <a:rPr lang="en-US" sz="1000" b="1" dirty="0" err="1">
                <a:solidFill>
                  <a:schemeClr val="dk1"/>
                </a:solidFill>
                <a:latin typeface="Microsoft Yahei"/>
                <a:ea typeface="Microsoft Yahei"/>
                <a:cs typeface="Microsoft Yahei"/>
                <a:sym typeface="Microsoft Yahei"/>
              </a:rPr>
              <a:t>请求</a:t>
            </a:r>
            <a:endParaRPr dirty="0">
              <a:latin typeface="Microsoft YaHei" panose="020B0503020204020204" pitchFamily="34" charset="-122"/>
              <a:ea typeface="Microsoft YaHei" panose="020B0503020204020204" pitchFamily="34" charset="-122"/>
            </a:endParaRPr>
          </a:p>
        </p:txBody>
      </p:sp>
      <p:sp>
        <p:nvSpPr>
          <p:cNvPr id="4325" name="Google Shape;4325;p69"/>
          <p:cNvSpPr/>
          <p:nvPr/>
        </p:nvSpPr>
        <p:spPr>
          <a:xfrm>
            <a:off x="4949019" y="1882529"/>
            <a:ext cx="119030" cy="111478"/>
          </a:xfrm>
          <a:prstGeom prst="rightArrow">
            <a:avLst>
              <a:gd name="adj1" fmla="val 50000"/>
              <a:gd name="adj2" fmla="val 25000"/>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26" name="Google Shape;4326;p69"/>
          <p:cNvSpPr txBox="1"/>
          <p:nvPr/>
        </p:nvSpPr>
        <p:spPr>
          <a:xfrm>
            <a:off x="5161014" y="1820776"/>
            <a:ext cx="750526" cy="246221"/>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ARP </a:t>
            </a:r>
            <a:r>
              <a:rPr lang="en-US" sz="1000" b="1" dirty="0" err="1">
                <a:solidFill>
                  <a:schemeClr val="dk1"/>
                </a:solidFill>
                <a:latin typeface="Microsoft Yahei"/>
                <a:ea typeface="Microsoft Yahei"/>
                <a:cs typeface="Microsoft Yahei"/>
                <a:sym typeface="Microsoft Yahei"/>
              </a:rPr>
              <a:t>请求</a:t>
            </a:r>
            <a:endParaRPr dirty="0">
              <a:latin typeface="Microsoft YaHei" panose="020B0503020204020204" pitchFamily="34" charset="-122"/>
              <a:ea typeface="Microsoft YaHei" panose="020B0503020204020204" pitchFamily="34" charset="-122"/>
            </a:endParaRPr>
          </a:p>
        </p:txBody>
      </p:sp>
      <p:sp>
        <p:nvSpPr>
          <p:cNvPr id="4327" name="Google Shape;4327;p69"/>
          <p:cNvSpPr/>
          <p:nvPr/>
        </p:nvSpPr>
        <p:spPr>
          <a:xfrm>
            <a:off x="5992487" y="1864084"/>
            <a:ext cx="119030" cy="111478"/>
          </a:xfrm>
          <a:prstGeom prst="rightArrow">
            <a:avLst>
              <a:gd name="adj1" fmla="val 50000"/>
              <a:gd name="adj2" fmla="val 25000"/>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328" name="Google Shape;4328;p69"/>
          <p:cNvGrpSpPr/>
          <p:nvPr/>
        </p:nvGrpSpPr>
        <p:grpSpPr>
          <a:xfrm>
            <a:off x="2021927" y="1827192"/>
            <a:ext cx="870569" cy="246214"/>
            <a:chOff x="249" y="663"/>
            <a:chExt cx="1002" cy="307"/>
          </a:xfrm>
        </p:grpSpPr>
        <p:sp>
          <p:nvSpPr>
            <p:cNvPr id="4329" name="Google Shape;4329;p69"/>
            <p:cNvSpPr/>
            <p:nvPr/>
          </p:nvSpPr>
          <p:spPr>
            <a:xfrm flipH="1">
              <a:off x="249" y="709"/>
              <a:ext cx="138" cy="139"/>
            </a:xfrm>
            <a:prstGeom prst="rightArrow">
              <a:avLst>
                <a:gd name="adj1" fmla="val 50000"/>
                <a:gd name="adj2" fmla="val 25000"/>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30" name="Google Shape;4330;p69"/>
            <p:cNvSpPr txBox="1"/>
            <p:nvPr/>
          </p:nvSpPr>
          <p:spPr>
            <a:xfrm flipH="1">
              <a:off x="386" y="663"/>
              <a:ext cx="865" cy="307"/>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ARP </a:t>
              </a:r>
              <a:r>
                <a:rPr lang="en-US" sz="1000" b="1" dirty="0" err="1">
                  <a:solidFill>
                    <a:schemeClr val="dk1"/>
                  </a:solidFill>
                  <a:latin typeface="Microsoft Yahei"/>
                  <a:ea typeface="Microsoft Yahei"/>
                  <a:cs typeface="Microsoft Yahei"/>
                  <a:sym typeface="Microsoft Yahei"/>
                </a:rPr>
                <a:t>请求</a:t>
              </a:r>
              <a:endParaRPr dirty="0">
                <a:latin typeface="Microsoft YaHei" panose="020B0503020204020204" pitchFamily="34" charset="-122"/>
                <a:ea typeface="Microsoft YaHei" panose="020B0503020204020204" pitchFamily="34" charset="-122"/>
              </a:endParaRPr>
            </a:p>
          </p:txBody>
        </p:sp>
      </p:grpSp>
      <p:sp>
        <p:nvSpPr>
          <p:cNvPr id="4331" name="Google Shape;4331;p69"/>
          <p:cNvSpPr txBox="1"/>
          <p:nvPr/>
        </p:nvSpPr>
        <p:spPr>
          <a:xfrm>
            <a:off x="2958529" y="2208943"/>
            <a:ext cx="76655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209.0.0.5</a:t>
            </a:r>
            <a:endParaRPr dirty="0">
              <a:latin typeface="Microsoft YaHei" panose="020B0503020204020204" pitchFamily="34" charset="-122"/>
              <a:ea typeface="Microsoft YaHei" panose="020B0503020204020204" pitchFamily="34" charset="-122"/>
            </a:endParaRPr>
          </a:p>
        </p:txBody>
      </p:sp>
      <p:sp>
        <p:nvSpPr>
          <p:cNvPr id="4332" name="Google Shape;4332;p69"/>
          <p:cNvSpPr txBox="1"/>
          <p:nvPr/>
        </p:nvSpPr>
        <p:spPr>
          <a:xfrm>
            <a:off x="2254326" y="2594881"/>
            <a:ext cx="145584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00-00-C0-15-AD-18</a:t>
            </a:r>
            <a:endParaRPr dirty="0">
              <a:latin typeface="Microsoft YaHei" panose="020B0503020204020204" pitchFamily="34" charset="-122"/>
              <a:ea typeface="Microsoft YaHei" panose="020B0503020204020204" pitchFamily="34" charset="-122"/>
            </a:endParaRPr>
          </a:p>
        </p:txBody>
      </p:sp>
      <p:sp>
        <p:nvSpPr>
          <p:cNvPr id="4333" name="Google Shape;4333;p69"/>
          <p:cNvSpPr txBox="1"/>
          <p:nvPr/>
        </p:nvSpPr>
        <p:spPr>
          <a:xfrm>
            <a:off x="4373202" y="4137043"/>
            <a:ext cx="142539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08-00-2B-00-EE-0A</a:t>
            </a:r>
            <a:endParaRPr dirty="0">
              <a:latin typeface="Microsoft YaHei" panose="020B0503020204020204" pitchFamily="34" charset="-122"/>
              <a:ea typeface="Microsoft YaHei" panose="020B0503020204020204" pitchFamily="34" charset="-122"/>
            </a:endParaRPr>
          </a:p>
        </p:txBody>
      </p:sp>
      <p:sp>
        <p:nvSpPr>
          <p:cNvPr id="4334" name="Google Shape;4334;p69"/>
          <p:cNvSpPr/>
          <p:nvPr/>
        </p:nvSpPr>
        <p:spPr>
          <a:xfrm>
            <a:off x="3474614" y="1298472"/>
            <a:ext cx="3084164" cy="358819"/>
          </a:xfrm>
          <a:prstGeom prst="wedgeRoundRectCallout">
            <a:avLst>
              <a:gd name="adj1" fmla="val -53383"/>
              <a:gd name="adj2" fmla="val 101764"/>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35" name="Google Shape;4335;p69"/>
          <p:cNvSpPr txBox="1"/>
          <p:nvPr/>
        </p:nvSpPr>
        <p:spPr>
          <a:xfrm>
            <a:off x="3521255" y="1283383"/>
            <a:ext cx="314313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我是</a:t>
            </a:r>
            <a:r>
              <a:rPr lang="en-US" sz="1000" b="1" dirty="0">
                <a:solidFill>
                  <a:schemeClr val="dk1"/>
                </a:solidFill>
                <a:latin typeface="Microsoft Yahei"/>
                <a:ea typeface="Microsoft Yahei"/>
                <a:cs typeface="Microsoft Yahei"/>
                <a:sym typeface="Microsoft Yahei"/>
              </a:rPr>
              <a:t> 209.0.0.5，硬件地址是 00-00-C0-15-AD-18</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我想知道主机</a:t>
            </a:r>
            <a:r>
              <a:rPr lang="en-US" sz="1000" b="1" dirty="0">
                <a:solidFill>
                  <a:schemeClr val="dk1"/>
                </a:solidFill>
                <a:latin typeface="Microsoft Yahei"/>
                <a:ea typeface="Microsoft Yahei"/>
                <a:cs typeface="Microsoft Yahei"/>
                <a:sym typeface="Microsoft Yahei"/>
              </a:rPr>
              <a:t> 209.0.0.6 </a:t>
            </a:r>
            <a:r>
              <a:rPr lang="en-US" sz="1000" b="1" dirty="0" err="1">
                <a:solidFill>
                  <a:schemeClr val="dk1"/>
                </a:solidFill>
                <a:latin typeface="Microsoft Yahei"/>
                <a:ea typeface="Microsoft Yahei"/>
                <a:cs typeface="Microsoft Yahei"/>
                <a:sym typeface="Microsoft Yahei"/>
              </a:rPr>
              <a:t>的硬件地址</a:t>
            </a:r>
            <a:endParaRPr dirty="0">
              <a:latin typeface="Microsoft YaHei" panose="020B0503020204020204" pitchFamily="34" charset="-122"/>
              <a:ea typeface="Microsoft YaHei" panose="020B0503020204020204" pitchFamily="34" charset="-122"/>
            </a:endParaRPr>
          </a:p>
        </p:txBody>
      </p:sp>
      <p:sp>
        <p:nvSpPr>
          <p:cNvPr id="4336" name="Google Shape;4336;p69"/>
          <p:cNvSpPr/>
          <p:nvPr/>
        </p:nvSpPr>
        <p:spPr>
          <a:xfrm>
            <a:off x="4466486" y="2882813"/>
            <a:ext cx="2130374" cy="367315"/>
          </a:xfrm>
          <a:prstGeom prst="wedgeRoundRectCallout">
            <a:avLst>
              <a:gd name="adj1" fmla="val -41387"/>
              <a:gd name="adj2" fmla="val 83711"/>
              <a:gd name="adj3" fmla="val 16667"/>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37" name="Google Shape;4337;p69"/>
          <p:cNvSpPr txBox="1"/>
          <p:nvPr/>
        </p:nvSpPr>
        <p:spPr>
          <a:xfrm>
            <a:off x="4531415" y="2882813"/>
            <a:ext cx="21329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我是</a:t>
            </a:r>
            <a:r>
              <a:rPr lang="en-US" sz="1000" b="1" dirty="0">
                <a:solidFill>
                  <a:schemeClr val="dk1"/>
                </a:solidFill>
                <a:latin typeface="Microsoft Yahei"/>
                <a:ea typeface="Microsoft Yahei"/>
                <a:cs typeface="Microsoft Yahei"/>
                <a:sym typeface="Microsoft Yahei"/>
              </a:rPr>
              <a:t> 209.0.0.6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硬件地址是</a:t>
            </a:r>
            <a:r>
              <a:rPr lang="en-US" sz="1000" b="1" dirty="0">
                <a:solidFill>
                  <a:schemeClr val="dk1"/>
                </a:solidFill>
                <a:latin typeface="Microsoft Yahei"/>
                <a:ea typeface="Microsoft Yahei"/>
                <a:cs typeface="Microsoft Yahei"/>
                <a:sym typeface="Microsoft Yahei"/>
              </a:rPr>
              <a:t> 08-00-2B-00-EE-0A</a:t>
            </a:r>
            <a:endParaRPr dirty="0">
              <a:latin typeface="Microsoft YaHei" panose="020B0503020204020204" pitchFamily="34" charset="-122"/>
              <a:ea typeface="Microsoft YaHei" panose="020B0503020204020204" pitchFamily="34" charset="-122"/>
            </a:endParaRPr>
          </a:p>
        </p:txBody>
      </p:sp>
      <p:cxnSp>
        <p:nvCxnSpPr>
          <p:cNvPr id="4338" name="Google Shape;4338;p69"/>
          <p:cNvCxnSpPr/>
          <p:nvPr/>
        </p:nvCxnSpPr>
        <p:spPr>
          <a:xfrm>
            <a:off x="1818287" y="3586967"/>
            <a:ext cx="4697771" cy="10426"/>
          </a:xfrm>
          <a:prstGeom prst="straightConnector1">
            <a:avLst/>
          </a:prstGeom>
          <a:noFill/>
          <a:ln w="38100" cap="flat" cmpd="sng">
            <a:solidFill>
              <a:srgbClr val="3399FF"/>
            </a:solidFill>
            <a:prstDash val="solid"/>
            <a:round/>
            <a:headEnd type="none" w="med" len="med"/>
            <a:tailEnd type="none" w="med" len="med"/>
          </a:ln>
        </p:spPr>
      </p:cxnSp>
      <p:sp>
        <p:nvSpPr>
          <p:cNvPr id="4339" name="Google Shape;4339;p69"/>
          <p:cNvSpPr txBox="1"/>
          <p:nvPr/>
        </p:nvSpPr>
        <p:spPr>
          <a:xfrm>
            <a:off x="3059848" y="3845211"/>
            <a:ext cx="2808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p:txBody>
      </p:sp>
      <p:sp>
        <p:nvSpPr>
          <p:cNvPr id="4340" name="Google Shape;4340;p69"/>
          <p:cNvSpPr txBox="1"/>
          <p:nvPr/>
        </p:nvSpPr>
        <p:spPr>
          <a:xfrm>
            <a:off x="4148493" y="3782655"/>
            <a:ext cx="26802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Y</a:t>
            </a:r>
            <a:endParaRPr dirty="0">
              <a:latin typeface="Microsoft YaHei" panose="020B0503020204020204" pitchFamily="34" charset="-122"/>
              <a:ea typeface="Microsoft YaHei" panose="020B0503020204020204" pitchFamily="34" charset="-122"/>
            </a:endParaRPr>
          </a:p>
        </p:txBody>
      </p:sp>
      <p:sp>
        <p:nvSpPr>
          <p:cNvPr id="4341" name="Google Shape;4341;p69"/>
          <p:cNvSpPr txBox="1"/>
          <p:nvPr/>
        </p:nvSpPr>
        <p:spPr>
          <a:xfrm>
            <a:off x="2333503" y="3782655"/>
            <a:ext cx="2744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X</a:t>
            </a:r>
            <a:endParaRPr dirty="0">
              <a:latin typeface="Microsoft YaHei" panose="020B0503020204020204" pitchFamily="34" charset="-122"/>
              <a:ea typeface="Microsoft YaHei" panose="020B0503020204020204" pitchFamily="34" charset="-122"/>
            </a:endParaRPr>
          </a:p>
        </p:txBody>
      </p:sp>
      <p:sp>
        <p:nvSpPr>
          <p:cNvPr id="4342" name="Google Shape;4342;p69"/>
          <p:cNvSpPr txBox="1"/>
          <p:nvPr/>
        </p:nvSpPr>
        <p:spPr>
          <a:xfrm>
            <a:off x="5100732" y="3845211"/>
            <a:ext cx="27283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4343" name="Google Shape;4343;p69"/>
          <p:cNvSpPr txBox="1"/>
          <p:nvPr/>
        </p:nvSpPr>
        <p:spPr>
          <a:xfrm>
            <a:off x="6222394" y="3782655"/>
            <a:ext cx="26802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Z</a:t>
            </a:r>
            <a:endParaRPr dirty="0">
              <a:latin typeface="Microsoft YaHei" panose="020B0503020204020204" pitchFamily="34" charset="-122"/>
              <a:ea typeface="Microsoft YaHei" panose="020B0503020204020204" pitchFamily="34" charset="-122"/>
            </a:endParaRPr>
          </a:p>
        </p:txBody>
      </p:sp>
      <p:sp>
        <p:nvSpPr>
          <p:cNvPr id="4344" name="Google Shape;4344;p69"/>
          <p:cNvSpPr txBox="1"/>
          <p:nvPr/>
        </p:nvSpPr>
        <p:spPr>
          <a:xfrm>
            <a:off x="2971227" y="3700050"/>
            <a:ext cx="76655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209.0.0.5</a:t>
            </a:r>
            <a:endParaRPr dirty="0">
              <a:latin typeface="Microsoft YaHei" panose="020B0503020204020204" pitchFamily="34" charset="-122"/>
              <a:ea typeface="Microsoft YaHei" panose="020B0503020204020204" pitchFamily="34" charset="-122"/>
            </a:endParaRPr>
          </a:p>
        </p:txBody>
      </p:sp>
      <p:sp>
        <p:nvSpPr>
          <p:cNvPr id="4345" name="Google Shape;4345;p69"/>
          <p:cNvSpPr txBox="1"/>
          <p:nvPr/>
        </p:nvSpPr>
        <p:spPr>
          <a:xfrm>
            <a:off x="2197770" y="4153886"/>
            <a:ext cx="145584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00-00-C0-15-AD-18</a:t>
            </a:r>
            <a:endParaRPr dirty="0">
              <a:latin typeface="Microsoft YaHei" panose="020B0503020204020204" pitchFamily="34" charset="-122"/>
              <a:ea typeface="Microsoft YaHei" panose="020B0503020204020204" pitchFamily="34" charset="-122"/>
            </a:endParaRPr>
          </a:p>
        </p:txBody>
      </p:sp>
      <p:sp>
        <p:nvSpPr>
          <p:cNvPr id="4346" name="Google Shape;4346;p69"/>
          <p:cNvSpPr/>
          <p:nvPr/>
        </p:nvSpPr>
        <p:spPr>
          <a:xfrm>
            <a:off x="2928987" y="2135159"/>
            <a:ext cx="1063450" cy="347266"/>
          </a:xfrm>
          <a:custGeom>
            <a:avLst/>
            <a:gdLst/>
            <a:ahLst/>
            <a:cxnLst/>
            <a:rect l="l" t="t" r="r" b="b"/>
            <a:pathLst>
              <a:path w="1224" h="433" extrusionOk="0">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47" name="Google Shape;4347;p69"/>
          <p:cNvSpPr/>
          <p:nvPr/>
        </p:nvSpPr>
        <p:spPr>
          <a:xfrm>
            <a:off x="2928118" y="2135159"/>
            <a:ext cx="2010476" cy="347266"/>
          </a:xfrm>
          <a:custGeom>
            <a:avLst/>
            <a:gdLst/>
            <a:ahLst/>
            <a:cxnLst/>
            <a:rect l="l" t="t" r="r" b="b"/>
            <a:pathLst>
              <a:path w="1224" h="433" extrusionOk="0">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48" name="Google Shape;4348;p69"/>
          <p:cNvSpPr/>
          <p:nvPr/>
        </p:nvSpPr>
        <p:spPr>
          <a:xfrm>
            <a:off x="2928118" y="2135159"/>
            <a:ext cx="3192956" cy="347266"/>
          </a:xfrm>
          <a:custGeom>
            <a:avLst/>
            <a:gdLst/>
            <a:ahLst/>
            <a:cxnLst/>
            <a:rect l="l" t="t" r="r" b="b"/>
            <a:pathLst>
              <a:path w="1224" h="433" extrusionOk="0">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49" name="Google Shape;4349;p69"/>
          <p:cNvSpPr/>
          <p:nvPr/>
        </p:nvSpPr>
        <p:spPr>
          <a:xfrm flipH="1">
            <a:off x="2180054" y="2135159"/>
            <a:ext cx="748063" cy="347266"/>
          </a:xfrm>
          <a:custGeom>
            <a:avLst/>
            <a:gdLst/>
            <a:ahLst/>
            <a:cxnLst/>
            <a:rect l="l" t="t" r="r" b="b"/>
            <a:pathLst>
              <a:path w="1224" h="433" extrusionOk="0">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350" name="Google Shape;4350;p69"/>
          <p:cNvSpPr/>
          <p:nvPr/>
        </p:nvSpPr>
        <p:spPr>
          <a:xfrm flipH="1">
            <a:off x="2929522" y="3627067"/>
            <a:ext cx="2010476" cy="347266"/>
          </a:xfrm>
          <a:custGeom>
            <a:avLst/>
            <a:gdLst/>
            <a:ahLst/>
            <a:cxnLst/>
            <a:rect l="l" t="t" r="r" b="b"/>
            <a:pathLst>
              <a:path w="1224" h="433" extrusionOk="0">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351" name="Google Shape;4351;p69"/>
          <p:cNvCxnSpPr/>
          <p:nvPr/>
        </p:nvCxnSpPr>
        <p:spPr>
          <a:xfrm>
            <a:off x="464136" y="2795395"/>
            <a:ext cx="6707313" cy="0"/>
          </a:xfrm>
          <a:prstGeom prst="straightConnector1">
            <a:avLst/>
          </a:prstGeom>
          <a:noFill/>
          <a:ln w="19050" cap="flat" cmpd="sng">
            <a:solidFill>
              <a:srgbClr val="0000FF"/>
            </a:solidFill>
            <a:prstDash val="solid"/>
            <a:round/>
            <a:headEnd type="none" w="sm" len="sm"/>
            <a:tailEnd type="none" w="sm" len="sm"/>
          </a:ln>
        </p:spPr>
      </p:cxnSp>
      <p:sp>
        <p:nvSpPr>
          <p:cNvPr id="4352" name="Google Shape;4352;p69"/>
          <p:cNvSpPr txBox="1"/>
          <p:nvPr/>
        </p:nvSpPr>
        <p:spPr>
          <a:xfrm>
            <a:off x="4980833" y="3646316"/>
            <a:ext cx="76655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209.0.0.6</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92F57452-EDB6-5635-7F12-6CE545CF343F}"/>
                  </a:ext>
                </a:extLst>
              </p14:cNvPr>
              <p14:cNvContentPartPr/>
              <p14:nvPr/>
            </p14:nvContentPartPr>
            <p14:xfrm>
              <a:off x="3130007" y="628897"/>
              <a:ext cx="591120" cy="357120"/>
            </p14:xfrm>
          </p:contentPart>
        </mc:Choice>
        <mc:Fallback>
          <p:pic>
            <p:nvPicPr>
              <p:cNvPr id="6" name="墨迹 5">
                <a:extLst>
                  <a:ext uri="{FF2B5EF4-FFF2-40B4-BE49-F238E27FC236}">
                    <a16:creationId xmlns:a16="http://schemas.microsoft.com/office/drawing/2014/main" id="{92F57452-EDB6-5635-7F12-6CE545CF343F}"/>
                  </a:ext>
                </a:extLst>
              </p:cNvPr>
              <p:cNvPicPr/>
              <p:nvPr/>
            </p:nvPicPr>
            <p:blipFill>
              <a:blip r:embed="rId5"/>
              <a:stretch>
                <a:fillRect/>
              </a:stretch>
            </p:blipFill>
            <p:spPr>
              <a:xfrm>
                <a:off x="3119214" y="618457"/>
                <a:ext cx="612347" cy="378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4349"/>
                                        </p:tgtEl>
                                        <p:attrNameLst>
                                          <p:attrName>style.visibility</p:attrName>
                                        </p:attrNameLst>
                                      </p:cBhvr>
                                      <p:to>
                                        <p:strVal val="visible"/>
                                      </p:to>
                                    </p:set>
                                    <p:animEffect transition="in" filter="fade">
                                      <p:cBhvr>
                                        <p:cTn id="7" dur="1000"/>
                                        <p:tgtEl>
                                          <p:spTgt spid="4349"/>
                                        </p:tgtEl>
                                      </p:cBhvr>
                                    </p:animEffect>
                                  </p:childTnLst>
                                </p:cTn>
                              </p:par>
                              <p:par>
                                <p:cTn id="8" presetID="10" presetClass="entr" presetSubtype="0" fill="hold" nodeType="withEffect">
                                  <p:stCondLst>
                                    <p:cond delay="250"/>
                                  </p:stCondLst>
                                  <p:childTnLst>
                                    <p:set>
                                      <p:cBhvr>
                                        <p:cTn id="9" dur="1" fill="hold">
                                          <p:stCondLst>
                                            <p:cond delay="0"/>
                                          </p:stCondLst>
                                        </p:cTn>
                                        <p:tgtEl>
                                          <p:spTgt spid="4346"/>
                                        </p:tgtEl>
                                        <p:attrNameLst>
                                          <p:attrName>style.visibility</p:attrName>
                                        </p:attrNameLst>
                                      </p:cBhvr>
                                      <p:to>
                                        <p:strVal val="visible"/>
                                      </p:to>
                                    </p:set>
                                    <p:animEffect transition="in" filter="fade">
                                      <p:cBhvr>
                                        <p:cTn id="10" dur="1000"/>
                                        <p:tgtEl>
                                          <p:spTgt spid="4346"/>
                                        </p:tgtEl>
                                      </p:cBhvr>
                                    </p:animEffect>
                                  </p:childTnLst>
                                </p:cTn>
                              </p:par>
                              <p:par>
                                <p:cTn id="11" presetID="10" presetClass="entr" presetSubtype="0" fill="hold" nodeType="withEffect">
                                  <p:stCondLst>
                                    <p:cond delay="250"/>
                                  </p:stCondLst>
                                  <p:childTnLst>
                                    <p:set>
                                      <p:cBhvr>
                                        <p:cTn id="12" dur="1" fill="hold">
                                          <p:stCondLst>
                                            <p:cond delay="0"/>
                                          </p:stCondLst>
                                        </p:cTn>
                                        <p:tgtEl>
                                          <p:spTgt spid="4347"/>
                                        </p:tgtEl>
                                        <p:attrNameLst>
                                          <p:attrName>style.visibility</p:attrName>
                                        </p:attrNameLst>
                                      </p:cBhvr>
                                      <p:to>
                                        <p:strVal val="visible"/>
                                      </p:to>
                                    </p:set>
                                    <p:animEffect transition="in" filter="fade">
                                      <p:cBhvr>
                                        <p:cTn id="13" dur="1250"/>
                                        <p:tgtEl>
                                          <p:spTgt spid="4347"/>
                                        </p:tgtEl>
                                      </p:cBhvr>
                                    </p:animEffect>
                                  </p:childTnLst>
                                </p:cTn>
                              </p:par>
                              <p:par>
                                <p:cTn id="14" presetID="10" presetClass="entr" presetSubtype="0" fill="hold" nodeType="withEffect">
                                  <p:stCondLst>
                                    <p:cond delay="250"/>
                                  </p:stCondLst>
                                  <p:childTnLst>
                                    <p:set>
                                      <p:cBhvr>
                                        <p:cTn id="15" dur="1" fill="hold">
                                          <p:stCondLst>
                                            <p:cond delay="0"/>
                                          </p:stCondLst>
                                        </p:cTn>
                                        <p:tgtEl>
                                          <p:spTgt spid="4348"/>
                                        </p:tgtEl>
                                        <p:attrNameLst>
                                          <p:attrName>style.visibility</p:attrName>
                                        </p:attrNameLst>
                                      </p:cBhvr>
                                      <p:to>
                                        <p:strVal val="visible"/>
                                      </p:to>
                                    </p:set>
                                    <p:animEffect transition="in" filter="fade">
                                      <p:cBhvr>
                                        <p:cTn id="16" dur="1500"/>
                                        <p:tgtEl>
                                          <p:spTgt spid="4348"/>
                                        </p:tgtEl>
                                      </p:cBhvr>
                                    </p:animEffect>
                                  </p:childTnLst>
                                </p:cTn>
                              </p:par>
                            </p:childTnLst>
                          </p:cTn>
                        </p:par>
                        <p:par>
                          <p:cTn id="17" fill="hold">
                            <p:stCondLst>
                              <p:cond delay="1500"/>
                            </p:stCondLst>
                            <p:childTnLst>
                              <p:par>
                                <p:cTn id="18" presetID="10" presetClass="entr" presetSubtype="0" fill="hold" nodeType="afterEffect">
                                  <p:stCondLst>
                                    <p:cond delay="250"/>
                                  </p:stCondLst>
                                  <p:childTnLst>
                                    <p:set>
                                      <p:cBhvr>
                                        <p:cTn id="19" dur="1" fill="hold">
                                          <p:stCondLst>
                                            <p:cond delay="0"/>
                                          </p:stCondLst>
                                        </p:cTn>
                                        <p:tgtEl>
                                          <p:spTgt spid="4350"/>
                                        </p:tgtEl>
                                        <p:attrNameLst>
                                          <p:attrName>style.visibility</p:attrName>
                                        </p:attrNameLst>
                                      </p:cBhvr>
                                      <p:to>
                                        <p:strVal val="visible"/>
                                      </p:to>
                                    </p:set>
                                    <p:animEffect transition="in" filter="fade">
                                      <p:cBhvr>
                                        <p:cTn id="20" dur="1250"/>
                                        <p:tgtEl>
                                          <p:spTgt spid="4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356"/>
        <p:cNvGrpSpPr/>
        <p:nvPr/>
      </p:nvGrpSpPr>
      <p:grpSpPr>
        <a:xfrm>
          <a:off x="0" y="0"/>
          <a:ext cx="0" cy="0"/>
          <a:chOff x="0" y="0"/>
          <a:chExt cx="0" cy="0"/>
        </a:xfrm>
      </p:grpSpPr>
      <p:sp>
        <p:nvSpPr>
          <p:cNvPr id="4357" name="Google Shape;4357;p70"/>
          <p:cNvSpPr/>
          <p:nvPr/>
        </p:nvSpPr>
        <p:spPr>
          <a:xfrm>
            <a:off x="464136" y="1429656"/>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358" name="Google Shape;4358;p70"/>
          <p:cNvSpPr/>
          <p:nvPr/>
        </p:nvSpPr>
        <p:spPr>
          <a:xfrm>
            <a:off x="2721979" y="1401980"/>
            <a:ext cx="2191626"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ARP </a:t>
            </a:r>
            <a:r>
              <a:rPr lang="en-US" sz="1667" b="1" dirty="0" err="1">
                <a:solidFill>
                  <a:schemeClr val="lt1"/>
                </a:solidFill>
                <a:latin typeface="Microsoft Yahei"/>
                <a:ea typeface="Microsoft Yahei"/>
                <a:cs typeface="Microsoft Yahei"/>
                <a:sym typeface="Microsoft Yahei"/>
              </a:rPr>
              <a:t>高速缓存的作用</a:t>
            </a:r>
            <a:endParaRPr dirty="0">
              <a:latin typeface="Microsoft YaHei" panose="020B0503020204020204" pitchFamily="34" charset="-122"/>
              <a:ea typeface="Microsoft YaHei" panose="020B0503020204020204" pitchFamily="34" charset="-122"/>
            </a:endParaRPr>
          </a:p>
        </p:txBody>
      </p:sp>
      <p:sp>
        <p:nvSpPr>
          <p:cNvPr id="4359" name="Google Shape;4359;p70"/>
          <p:cNvSpPr/>
          <p:nvPr/>
        </p:nvSpPr>
        <p:spPr>
          <a:xfrm>
            <a:off x="373606" y="1748237"/>
            <a:ext cx="6921983" cy="3055540"/>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存放最近获得的</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地址到</a:t>
            </a:r>
            <a:r>
              <a:rPr lang="en-US" sz="1667" b="1" dirty="0">
                <a:solidFill>
                  <a:srgbClr val="0000FF"/>
                </a:solidFill>
                <a:latin typeface="Microsoft Yahei"/>
                <a:ea typeface="Microsoft Yahei"/>
                <a:cs typeface="Microsoft Yahei"/>
                <a:sym typeface="Microsoft Yahei"/>
              </a:rPr>
              <a:t> MAC </a:t>
            </a:r>
            <a:r>
              <a:rPr lang="en-US" sz="1667" b="1" dirty="0" err="1">
                <a:solidFill>
                  <a:srgbClr val="0000FF"/>
                </a:solidFill>
                <a:latin typeface="Microsoft Yahei"/>
                <a:ea typeface="Microsoft Yahei"/>
                <a:cs typeface="Microsoft Yahei"/>
                <a:sym typeface="Microsoft Yahei"/>
              </a:rPr>
              <a:t>地址的绑定，以减少</a:t>
            </a:r>
            <a:r>
              <a:rPr lang="en-US" sz="1667" b="1" dirty="0">
                <a:solidFill>
                  <a:srgbClr val="0000FF"/>
                </a:solidFill>
                <a:latin typeface="Microsoft Yahei"/>
                <a:ea typeface="Microsoft Yahei"/>
                <a:cs typeface="Microsoft Yahei"/>
                <a:sym typeface="Microsoft Yahei"/>
              </a:rPr>
              <a:t> ARP </a:t>
            </a:r>
            <a:r>
              <a:rPr lang="en-US" sz="1667" b="1" dirty="0" err="1">
                <a:solidFill>
                  <a:srgbClr val="0000FF"/>
                </a:solidFill>
                <a:latin typeface="Microsoft Yahei"/>
                <a:ea typeface="Microsoft Yahei"/>
                <a:cs typeface="Microsoft Yahei"/>
                <a:sym typeface="Microsoft Yahei"/>
              </a:rPr>
              <a:t>广播的数量</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为了减少网络上的通信量，主机</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在发送其</a:t>
            </a:r>
            <a:r>
              <a:rPr lang="en-US" sz="1667" b="1" dirty="0">
                <a:solidFill>
                  <a:schemeClr val="dk1"/>
                </a:solidFill>
                <a:latin typeface="Microsoft Yahei"/>
                <a:ea typeface="Microsoft Yahei"/>
                <a:cs typeface="Microsoft Yahei"/>
                <a:sym typeface="Microsoft Yahei"/>
              </a:rPr>
              <a:t> ARP </a:t>
            </a:r>
            <a:r>
              <a:rPr lang="en-US" sz="1667" b="1" dirty="0" err="1">
                <a:solidFill>
                  <a:schemeClr val="dk1"/>
                </a:solidFill>
                <a:latin typeface="Microsoft Yahei"/>
                <a:ea typeface="Microsoft Yahei"/>
                <a:cs typeface="Microsoft Yahei"/>
                <a:sym typeface="Microsoft Yahei"/>
              </a:rPr>
              <a:t>请求分组时，就将自己的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地址到硬件地址的映射写入</a:t>
            </a:r>
            <a:r>
              <a:rPr lang="en-US" sz="1667" b="1" dirty="0">
                <a:solidFill>
                  <a:schemeClr val="dk1"/>
                </a:solidFill>
                <a:latin typeface="Microsoft Yahei"/>
                <a:ea typeface="Microsoft Yahei"/>
                <a:cs typeface="Microsoft Yahei"/>
                <a:sym typeface="Microsoft Yahei"/>
              </a:rPr>
              <a:t> ARP </a:t>
            </a:r>
            <a:r>
              <a:rPr lang="en-US" sz="1667" b="1" dirty="0" err="1">
                <a:solidFill>
                  <a:schemeClr val="dk1"/>
                </a:solidFill>
                <a:latin typeface="Microsoft Yahei"/>
                <a:ea typeface="Microsoft Yahei"/>
                <a:cs typeface="Microsoft Yahei"/>
                <a:sym typeface="Microsoft Yahei"/>
              </a:rPr>
              <a:t>请求分组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当主机</a:t>
            </a:r>
            <a:r>
              <a:rPr lang="en-US" sz="1667" b="1" dirty="0">
                <a:solidFill>
                  <a:schemeClr val="dk1"/>
                </a:solidFill>
                <a:latin typeface="Microsoft Yahei"/>
                <a:ea typeface="Microsoft Yahei"/>
                <a:cs typeface="Microsoft Yahei"/>
                <a:sym typeface="Microsoft Yahei"/>
              </a:rPr>
              <a:t> B </a:t>
            </a:r>
            <a:r>
              <a:rPr lang="en-US" sz="1667" b="1" dirty="0" err="1">
                <a:solidFill>
                  <a:schemeClr val="dk1"/>
                </a:solidFill>
                <a:latin typeface="Microsoft Yahei"/>
                <a:ea typeface="Microsoft Yahei"/>
                <a:cs typeface="Microsoft Yahei"/>
                <a:sym typeface="Microsoft Yahei"/>
              </a:rPr>
              <a:t>收到</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的</a:t>
            </a:r>
            <a:r>
              <a:rPr lang="en-US" sz="1667" b="1" dirty="0">
                <a:solidFill>
                  <a:schemeClr val="dk1"/>
                </a:solidFill>
                <a:latin typeface="Microsoft Yahei"/>
                <a:ea typeface="Microsoft Yahei"/>
                <a:cs typeface="Microsoft Yahei"/>
                <a:sym typeface="Microsoft Yahei"/>
              </a:rPr>
              <a:t> ARP </a:t>
            </a:r>
            <a:r>
              <a:rPr lang="en-US" sz="1667" b="1" dirty="0" err="1">
                <a:solidFill>
                  <a:schemeClr val="dk1"/>
                </a:solidFill>
                <a:latin typeface="Microsoft Yahei"/>
                <a:ea typeface="Microsoft Yahei"/>
                <a:cs typeface="Microsoft Yahei"/>
                <a:sym typeface="Microsoft Yahei"/>
              </a:rPr>
              <a:t>请求分组时，就将主机</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的这一地址映射写入主机</a:t>
            </a:r>
            <a:r>
              <a:rPr lang="en-US" sz="1667" b="1" dirty="0">
                <a:solidFill>
                  <a:schemeClr val="dk1"/>
                </a:solidFill>
                <a:latin typeface="Microsoft Yahei"/>
                <a:ea typeface="Microsoft Yahei"/>
                <a:cs typeface="Microsoft Yahei"/>
                <a:sym typeface="Microsoft Yahei"/>
              </a:rPr>
              <a:t> B </a:t>
            </a:r>
            <a:r>
              <a:rPr lang="en-US" sz="1667" b="1" dirty="0" err="1">
                <a:solidFill>
                  <a:schemeClr val="dk1"/>
                </a:solidFill>
                <a:latin typeface="Microsoft Yahei"/>
                <a:ea typeface="Microsoft Yahei"/>
                <a:cs typeface="Microsoft Yahei"/>
                <a:sym typeface="Microsoft Yahei"/>
              </a:rPr>
              <a:t>自己的</a:t>
            </a:r>
            <a:r>
              <a:rPr lang="en-US" sz="1667" b="1" dirty="0">
                <a:solidFill>
                  <a:schemeClr val="dk1"/>
                </a:solidFill>
                <a:latin typeface="Microsoft Yahei"/>
                <a:ea typeface="Microsoft Yahei"/>
                <a:cs typeface="Microsoft Yahei"/>
                <a:sym typeface="Microsoft Yahei"/>
              </a:rPr>
              <a:t> ARP </a:t>
            </a:r>
            <a:r>
              <a:rPr lang="en-US" sz="1667" b="1" dirty="0" err="1">
                <a:solidFill>
                  <a:schemeClr val="dk1"/>
                </a:solidFill>
                <a:latin typeface="Microsoft Yahei"/>
                <a:ea typeface="Microsoft Yahei"/>
                <a:cs typeface="Microsoft Yahei"/>
                <a:sym typeface="Microsoft Yahei"/>
              </a:rPr>
              <a:t>高速缓存中。这对主机</a:t>
            </a:r>
            <a:r>
              <a:rPr lang="en-US" sz="1667" b="1" dirty="0">
                <a:solidFill>
                  <a:schemeClr val="dk1"/>
                </a:solidFill>
                <a:latin typeface="Microsoft Yahei"/>
                <a:ea typeface="Microsoft Yahei"/>
                <a:cs typeface="Microsoft Yahei"/>
                <a:sym typeface="Microsoft Yahei"/>
              </a:rPr>
              <a:t> B </a:t>
            </a:r>
            <a:r>
              <a:rPr lang="en-US" sz="1667" b="1" dirty="0" err="1">
                <a:solidFill>
                  <a:schemeClr val="dk1"/>
                </a:solidFill>
                <a:latin typeface="Microsoft Yahei"/>
                <a:ea typeface="Microsoft Yahei"/>
                <a:cs typeface="Microsoft Yahei"/>
                <a:sym typeface="Microsoft Yahei"/>
              </a:rPr>
              <a:t>以后向</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发送数据报时就更方便了</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363"/>
        <p:cNvGrpSpPr/>
        <p:nvPr/>
      </p:nvGrpSpPr>
      <p:grpSpPr>
        <a:xfrm>
          <a:off x="0" y="0"/>
          <a:ext cx="0" cy="0"/>
          <a:chOff x="0" y="0"/>
          <a:chExt cx="0" cy="0"/>
        </a:xfrm>
      </p:grpSpPr>
      <p:sp>
        <p:nvSpPr>
          <p:cNvPr id="4364" name="Google Shape;4364;p71"/>
          <p:cNvSpPr/>
          <p:nvPr/>
        </p:nvSpPr>
        <p:spPr>
          <a:xfrm>
            <a:off x="464136" y="1559135"/>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365" name="Google Shape;4365;p71"/>
          <p:cNvSpPr/>
          <p:nvPr/>
        </p:nvSpPr>
        <p:spPr>
          <a:xfrm>
            <a:off x="2979260" y="1531459"/>
            <a:ext cx="1677062"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应当注意的问题</a:t>
            </a:r>
            <a:endParaRPr dirty="0">
              <a:latin typeface="Microsoft YaHei" panose="020B0503020204020204" pitchFamily="34" charset="-122"/>
              <a:ea typeface="Microsoft YaHei" panose="020B0503020204020204" pitchFamily="34" charset="-122"/>
            </a:endParaRPr>
          </a:p>
        </p:txBody>
      </p:sp>
      <p:sp>
        <p:nvSpPr>
          <p:cNvPr id="4366" name="Google Shape;4366;p71"/>
          <p:cNvSpPr/>
          <p:nvPr/>
        </p:nvSpPr>
        <p:spPr>
          <a:xfrm>
            <a:off x="373606" y="1877716"/>
            <a:ext cx="6921983" cy="2632219"/>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ARP </a:t>
            </a:r>
            <a:r>
              <a:rPr lang="en-US" sz="1667" b="1" dirty="0" err="1">
                <a:solidFill>
                  <a:srgbClr val="0000FF"/>
                </a:solidFill>
                <a:latin typeface="Microsoft Yahei"/>
                <a:ea typeface="Microsoft Yahei"/>
                <a:cs typeface="Microsoft Yahei"/>
                <a:sym typeface="Microsoft Yahei"/>
              </a:rPr>
              <a:t>用于解决</a:t>
            </a:r>
            <a:r>
              <a:rPr lang="en-US" sz="1667" b="1" dirty="0" err="1">
                <a:solidFill>
                  <a:srgbClr val="CC00CC"/>
                </a:solidFill>
                <a:latin typeface="Microsoft Yahei"/>
                <a:ea typeface="Microsoft Yahei"/>
                <a:cs typeface="Microsoft Yahei"/>
                <a:sym typeface="Microsoft Yahei"/>
              </a:rPr>
              <a:t>同一个局域网</a:t>
            </a:r>
            <a:r>
              <a:rPr lang="en-US" sz="1667" b="1" dirty="0" err="1">
                <a:solidFill>
                  <a:srgbClr val="0000FF"/>
                </a:solidFill>
                <a:latin typeface="Microsoft Yahei"/>
                <a:ea typeface="Microsoft Yahei"/>
                <a:cs typeface="Microsoft Yahei"/>
                <a:sym typeface="Microsoft Yahei"/>
              </a:rPr>
              <a:t>上的主机或路由器的</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地址和硬件地址的映射问题</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如果所要找的主机和源主机不在同一个局域网上，那么</a:t>
            </a:r>
            <a:r>
              <a:rPr lang="en-US" sz="1667" b="1" dirty="0" err="1">
                <a:solidFill>
                  <a:srgbClr val="0000FF"/>
                </a:solidFill>
                <a:latin typeface="Microsoft Yahei"/>
                <a:ea typeface="Microsoft Yahei"/>
                <a:cs typeface="Microsoft Yahei"/>
                <a:sym typeface="Microsoft Yahei"/>
              </a:rPr>
              <a:t>就要通过</a:t>
            </a:r>
            <a:r>
              <a:rPr lang="en-US" sz="1667" b="1" dirty="0">
                <a:solidFill>
                  <a:srgbClr val="0000FF"/>
                </a:solidFill>
                <a:latin typeface="Microsoft Yahei"/>
                <a:ea typeface="Microsoft Yahei"/>
                <a:cs typeface="Microsoft Yahei"/>
                <a:sym typeface="Microsoft Yahei"/>
              </a:rPr>
              <a:t> ARP 找到一个位于本局域网上的某个路由器的硬件地址</a:t>
            </a:r>
            <a:r>
              <a:rPr lang="en-US" sz="1667" b="1" dirty="0">
                <a:solidFill>
                  <a:schemeClr val="dk1"/>
                </a:solidFill>
                <a:latin typeface="Microsoft Yahei"/>
                <a:ea typeface="Microsoft Yahei"/>
                <a:cs typeface="Microsoft Yahei"/>
                <a:sym typeface="Microsoft Yahei"/>
              </a:rPr>
              <a:t>，然后把分组发送给这个路由器，让这个路由器把分组转发给下一个网络。剩下的工作就由下一个网络来做。</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370"/>
        <p:cNvGrpSpPr/>
        <p:nvPr/>
      </p:nvGrpSpPr>
      <p:grpSpPr>
        <a:xfrm>
          <a:off x="0" y="0"/>
          <a:ext cx="0" cy="0"/>
          <a:chOff x="0" y="0"/>
          <a:chExt cx="0" cy="0"/>
        </a:xfrm>
      </p:grpSpPr>
      <p:sp>
        <p:nvSpPr>
          <p:cNvPr id="4371" name="Google Shape;4371;p72"/>
          <p:cNvSpPr/>
          <p:nvPr/>
        </p:nvSpPr>
        <p:spPr>
          <a:xfrm>
            <a:off x="464136" y="1764282"/>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372" name="Google Shape;4372;p72"/>
          <p:cNvSpPr/>
          <p:nvPr/>
        </p:nvSpPr>
        <p:spPr>
          <a:xfrm>
            <a:off x="2659461" y="1736606"/>
            <a:ext cx="2316661"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应当注意的问题（续</a:t>
            </a:r>
            <a:r>
              <a:rPr lang="en-US" sz="166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373" name="Google Shape;4373;p72"/>
          <p:cNvSpPr/>
          <p:nvPr/>
        </p:nvSpPr>
        <p:spPr>
          <a:xfrm>
            <a:off x="373606" y="2082863"/>
            <a:ext cx="6921983" cy="2208898"/>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从</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地址到硬件地址的</a:t>
            </a:r>
            <a:r>
              <a:rPr lang="en-US" sz="1667" b="1" dirty="0" err="1">
                <a:solidFill>
                  <a:srgbClr val="0000FF"/>
                </a:solidFill>
                <a:latin typeface="Microsoft Yahei"/>
                <a:ea typeface="Microsoft Yahei"/>
                <a:cs typeface="Microsoft Yahei"/>
                <a:sym typeface="Microsoft Yahei"/>
              </a:rPr>
              <a:t>解析是自动进行</a:t>
            </a:r>
            <a:r>
              <a:rPr lang="en-US" sz="1667" b="1" dirty="0" err="1">
                <a:solidFill>
                  <a:schemeClr val="dk1"/>
                </a:solidFill>
                <a:latin typeface="Microsoft Yahei"/>
                <a:ea typeface="Microsoft Yahei"/>
                <a:cs typeface="Microsoft Yahei"/>
                <a:sym typeface="Microsoft Yahei"/>
              </a:rPr>
              <a:t>的，主机的用户对这种地址解析过程是不知道的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只要主机或路由器要和本网络上的另一个已知</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地址的主机或路由器进行通信，ARP</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协议就会自动地将该</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地址解析为链路层所需要的硬件地址</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377"/>
        <p:cNvGrpSpPr/>
        <p:nvPr/>
      </p:nvGrpSpPr>
      <p:grpSpPr>
        <a:xfrm>
          <a:off x="0" y="0"/>
          <a:ext cx="0" cy="0"/>
          <a:chOff x="0" y="0"/>
          <a:chExt cx="0" cy="0"/>
        </a:xfrm>
      </p:grpSpPr>
      <p:sp>
        <p:nvSpPr>
          <p:cNvPr id="4378" name="Google Shape;4378;p73"/>
          <p:cNvSpPr/>
          <p:nvPr/>
        </p:nvSpPr>
        <p:spPr>
          <a:xfrm>
            <a:off x="464136" y="1690688"/>
            <a:ext cx="6707313" cy="2575441"/>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379" name="Google Shape;4379;p73"/>
          <p:cNvSpPr/>
          <p:nvPr/>
        </p:nvSpPr>
        <p:spPr>
          <a:xfrm>
            <a:off x="464136" y="1299722"/>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380" name="Google Shape;4380;p73"/>
          <p:cNvSpPr/>
          <p:nvPr/>
        </p:nvSpPr>
        <p:spPr>
          <a:xfrm>
            <a:off x="2476720" y="1272046"/>
            <a:ext cx="2682146"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使用</a:t>
            </a:r>
            <a:r>
              <a:rPr lang="en-US" sz="1667" b="1" dirty="0">
                <a:solidFill>
                  <a:schemeClr val="lt1"/>
                </a:solidFill>
                <a:latin typeface="Microsoft Yahei"/>
                <a:ea typeface="Microsoft Yahei"/>
                <a:cs typeface="Microsoft Yahei"/>
                <a:sym typeface="Microsoft Yahei"/>
              </a:rPr>
              <a:t> ARP </a:t>
            </a:r>
            <a:r>
              <a:rPr lang="en-US" sz="1667" b="1" dirty="0" err="1">
                <a:solidFill>
                  <a:schemeClr val="lt1"/>
                </a:solidFill>
                <a:latin typeface="Microsoft Yahei"/>
                <a:ea typeface="Microsoft Yahei"/>
                <a:cs typeface="Microsoft Yahei"/>
                <a:sym typeface="Microsoft Yahei"/>
              </a:rPr>
              <a:t>的四种典型情况</a:t>
            </a:r>
            <a:endParaRPr dirty="0">
              <a:latin typeface="Microsoft YaHei" panose="020B0503020204020204" pitchFamily="34" charset="-122"/>
              <a:ea typeface="Microsoft YaHei" panose="020B0503020204020204" pitchFamily="34" charset="-122"/>
            </a:endParaRPr>
          </a:p>
        </p:txBody>
      </p:sp>
      <p:grpSp>
        <p:nvGrpSpPr>
          <p:cNvPr id="4381" name="Google Shape;4381;p73"/>
          <p:cNvGrpSpPr/>
          <p:nvPr/>
        </p:nvGrpSpPr>
        <p:grpSpPr>
          <a:xfrm>
            <a:off x="913337" y="2562001"/>
            <a:ext cx="1133325" cy="879463"/>
            <a:chOff x="912" y="768"/>
            <a:chExt cx="2400" cy="1584"/>
          </a:xfrm>
        </p:grpSpPr>
        <p:sp>
          <p:nvSpPr>
            <p:cNvPr id="4382" name="Google Shape;4382;p73"/>
            <p:cNvSpPr/>
            <p:nvPr/>
          </p:nvSpPr>
          <p:spPr>
            <a:xfrm>
              <a:off x="1751" y="799"/>
              <a:ext cx="1026" cy="62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83" name="Google Shape;4383;p73"/>
            <p:cNvSpPr/>
            <p:nvPr/>
          </p:nvSpPr>
          <p:spPr>
            <a:xfrm>
              <a:off x="1172" y="972"/>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84" name="Google Shape;4384;p73"/>
            <p:cNvSpPr/>
            <p:nvPr/>
          </p:nvSpPr>
          <p:spPr>
            <a:xfrm>
              <a:off x="926" y="1364"/>
              <a:ext cx="521" cy="502"/>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85" name="Google Shape;4385;p73"/>
            <p:cNvSpPr/>
            <p:nvPr/>
          </p:nvSpPr>
          <p:spPr>
            <a:xfrm>
              <a:off x="1085" y="1599"/>
              <a:ext cx="796"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86" name="Google Shape;4386;p73"/>
            <p:cNvSpPr/>
            <p:nvPr/>
          </p:nvSpPr>
          <p:spPr>
            <a:xfrm>
              <a:off x="1664" y="1693"/>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87" name="Google Shape;4387;p73"/>
            <p:cNvSpPr/>
            <p:nvPr/>
          </p:nvSpPr>
          <p:spPr>
            <a:xfrm>
              <a:off x="2445" y="988"/>
              <a:ext cx="751"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88" name="Google Shape;4388;p73"/>
            <p:cNvSpPr/>
            <p:nvPr/>
          </p:nvSpPr>
          <p:spPr>
            <a:xfrm>
              <a:off x="2560" y="1317"/>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89" name="Google Shape;4389;p73"/>
            <p:cNvSpPr/>
            <p:nvPr/>
          </p:nvSpPr>
          <p:spPr>
            <a:xfrm>
              <a:off x="2488" y="1427"/>
              <a:ext cx="752"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90" name="Google Shape;4390;p73"/>
            <p:cNvSpPr/>
            <p:nvPr/>
          </p:nvSpPr>
          <p:spPr>
            <a:xfrm>
              <a:off x="1360" y="1176"/>
              <a:ext cx="1547"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grpSp>
          <p:nvGrpSpPr>
            <p:cNvPr id="4391" name="Google Shape;4391;p73"/>
            <p:cNvGrpSpPr/>
            <p:nvPr/>
          </p:nvGrpSpPr>
          <p:grpSpPr>
            <a:xfrm>
              <a:off x="912" y="768"/>
              <a:ext cx="2386" cy="1553"/>
              <a:chOff x="912" y="768"/>
              <a:chExt cx="2386" cy="1553"/>
            </a:xfrm>
          </p:grpSpPr>
          <p:sp>
            <p:nvSpPr>
              <p:cNvPr id="4392" name="Google Shape;4392;p73"/>
              <p:cNvSpPr/>
              <p:nvPr/>
            </p:nvSpPr>
            <p:spPr>
              <a:xfrm>
                <a:off x="1736" y="768"/>
                <a:ext cx="1027"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93" name="Google Shape;4393;p73"/>
              <p:cNvSpPr/>
              <p:nvPr/>
            </p:nvSpPr>
            <p:spPr>
              <a:xfrm>
                <a:off x="1158" y="941"/>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94" name="Google Shape;4394;p73"/>
              <p:cNvSpPr/>
              <p:nvPr/>
            </p:nvSpPr>
            <p:spPr>
              <a:xfrm>
                <a:off x="912" y="1333"/>
                <a:ext cx="520" cy="50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95" name="Google Shape;4395;p73"/>
              <p:cNvSpPr/>
              <p:nvPr/>
            </p:nvSpPr>
            <p:spPr>
              <a:xfrm>
                <a:off x="1071" y="1568"/>
                <a:ext cx="795"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96" name="Google Shape;4396;p73"/>
              <p:cNvSpPr/>
              <p:nvPr/>
            </p:nvSpPr>
            <p:spPr>
              <a:xfrm>
                <a:off x="1649" y="1662"/>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97" name="Google Shape;4397;p73"/>
              <p:cNvSpPr/>
              <p:nvPr/>
            </p:nvSpPr>
            <p:spPr>
              <a:xfrm>
                <a:off x="2430" y="95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98" name="Google Shape;4398;p73"/>
              <p:cNvSpPr/>
              <p:nvPr/>
            </p:nvSpPr>
            <p:spPr>
              <a:xfrm>
                <a:off x="2546" y="128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399" name="Google Shape;4399;p73"/>
              <p:cNvSpPr/>
              <p:nvPr/>
            </p:nvSpPr>
            <p:spPr>
              <a:xfrm>
                <a:off x="2473" y="1395"/>
                <a:ext cx="752"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00" name="Google Shape;4400;p73"/>
              <p:cNvSpPr/>
              <p:nvPr/>
            </p:nvSpPr>
            <p:spPr>
              <a:xfrm>
                <a:off x="1346" y="1144"/>
                <a:ext cx="1547"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grpSp>
      </p:grpSp>
      <p:cxnSp>
        <p:nvCxnSpPr>
          <p:cNvPr id="4401" name="Google Shape;4401;p73"/>
          <p:cNvCxnSpPr/>
          <p:nvPr/>
        </p:nvCxnSpPr>
        <p:spPr>
          <a:xfrm rot="10800000" flipH="1">
            <a:off x="2046662" y="2964549"/>
            <a:ext cx="4425224" cy="11318"/>
          </a:xfrm>
          <a:prstGeom prst="straightConnector1">
            <a:avLst/>
          </a:prstGeom>
          <a:noFill/>
          <a:ln w="19050" cap="flat" cmpd="sng">
            <a:solidFill>
              <a:schemeClr val="dk1"/>
            </a:solidFill>
            <a:prstDash val="solid"/>
            <a:round/>
            <a:headEnd type="none" w="med" len="med"/>
            <a:tailEnd type="none" w="med" len="med"/>
          </a:ln>
        </p:spPr>
      </p:cxnSp>
      <p:grpSp>
        <p:nvGrpSpPr>
          <p:cNvPr id="4402" name="Google Shape;4402;p73"/>
          <p:cNvGrpSpPr/>
          <p:nvPr/>
        </p:nvGrpSpPr>
        <p:grpSpPr>
          <a:xfrm>
            <a:off x="5610208" y="2587868"/>
            <a:ext cx="1133325" cy="879463"/>
            <a:chOff x="912" y="768"/>
            <a:chExt cx="2400" cy="1584"/>
          </a:xfrm>
        </p:grpSpPr>
        <p:sp>
          <p:nvSpPr>
            <p:cNvPr id="4403" name="Google Shape;4403;p73"/>
            <p:cNvSpPr/>
            <p:nvPr/>
          </p:nvSpPr>
          <p:spPr>
            <a:xfrm>
              <a:off x="1751" y="799"/>
              <a:ext cx="1026" cy="62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04" name="Google Shape;4404;p73"/>
            <p:cNvSpPr/>
            <p:nvPr/>
          </p:nvSpPr>
          <p:spPr>
            <a:xfrm>
              <a:off x="1172" y="972"/>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05" name="Google Shape;4405;p73"/>
            <p:cNvSpPr/>
            <p:nvPr/>
          </p:nvSpPr>
          <p:spPr>
            <a:xfrm>
              <a:off x="926" y="1364"/>
              <a:ext cx="521" cy="502"/>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06" name="Google Shape;4406;p73"/>
            <p:cNvSpPr/>
            <p:nvPr/>
          </p:nvSpPr>
          <p:spPr>
            <a:xfrm>
              <a:off x="1085" y="1599"/>
              <a:ext cx="796"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07" name="Google Shape;4407;p73"/>
            <p:cNvSpPr/>
            <p:nvPr/>
          </p:nvSpPr>
          <p:spPr>
            <a:xfrm>
              <a:off x="1664" y="1693"/>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08" name="Google Shape;4408;p73"/>
            <p:cNvSpPr/>
            <p:nvPr/>
          </p:nvSpPr>
          <p:spPr>
            <a:xfrm>
              <a:off x="2445" y="988"/>
              <a:ext cx="751"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09" name="Google Shape;4409;p73"/>
            <p:cNvSpPr/>
            <p:nvPr/>
          </p:nvSpPr>
          <p:spPr>
            <a:xfrm>
              <a:off x="2560" y="1317"/>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10" name="Google Shape;4410;p73"/>
            <p:cNvSpPr/>
            <p:nvPr/>
          </p:nvSpPr>
          <p:spPr>
            <a:xfrm>
              <a:off x="2488" y="1427"/>
              <a:ext cx="752"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11" name="Google Shape;4411;p73"/>
            <p:cNvSpPr/>
            <p:nvPr/>
          </p:nvSpPr>
          <p:spPr>
            <a:xfrm>
              <a:off x="1360" y="1176"/>
              <a:ext cx="1547"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grpSp>
          <p:nvGrpSpPr>
            <p:cNvPr id="4412" name="Google Shape;4412;p73"/>
            <p:cNvGrpSpPr/>
            <p:nvPr/>
          </p:nvGrpSpPr>
          <p:grpSpPr>
            <a:xfrm>
              <a:off x="912" y="768"/>
              <a:ext cx="2386" cy="1553"/>
              <a:chOff x="912" y="768"/>
              <a:chExt cx="2386" cy="1553"/>
            </a:xfrm>
          </p:grpSpPr>
          <p:sp>
            <p:nvSpPr>
              <p:cNvPr id="4413" name="Google Shape;4413;p73"/>
              <p:cNvSpPr/>
              <p:nvPr/>
            </p:nvSpPr>
            <p:spPr>
              <a:xfrm>
                <a:off x="1736" y="768"/>
                <a:ext cx="1027"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14" name="Google Shape;4414;p73"/>
              <p:cNvSpPr/>
              <p:nvPr/>
            </p:nvSpPr>
            <p:spPr>
              <a:xfrm>
                <a:off x="1158" y="941"/>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15" name="Google Shape;4415;p73"/>
              <p:cNvSpPr/>
              <p:nvPr/>
            </p:nvSpPr>
            <p:spPr>
              <a:xfrm>
                <a:off x="912" y="1333"/>
                <a:ext cx="520" cy="50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16" name="Google Shape;4416;p73"/>
              <p:cNvSpPr/>
              <p:nvPr/>
            </p:nvSpPr>
            <p:spPr>
              <a:xfrm>
                <a:off x="1071" y="1568"/>
                <a:ext cx="795"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17" name="Google Shape;4417;p73"/>
              <p:cNvSpPr/>
              <p:nvPr/>
            </p:nvSpPr>
            <p:spPr>
              <a:xfrm>
                <a:off x="1649" y="1662"/>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18" name="Google Shape;4418;p73"/>
              <p:cNvSpPr/>
              <p:nvPr/>
            </p:nvSpPr>
            <p:spPr>
              <a:xfrm>
                <a:off x="2430" y="95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19" name="Google Shape;4419;p73"/>
              <p:cNvSpPr/>
              <p:nvPr/>
            </p:nvSpPr>
            <p:spPr>
              <a:xfrm>
                <a:off x="2546" y="128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20" name="Google Shape;4420;p73"/>
              <p:cNvSpPr/>
              <p:nvPr/>
            </p:nvSpPr>
            <p:spPr>
              <a:xfrm>
                <a:off x="2473" y="1395"/>
                <a:ext cx="752"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21" name="Google Shape;4421;p73"/>
              <p:cNvSpPr/>
              <p:nvPr/>
            </p:nvSpPr>
            <p:spPr>
              <a:xfrm>
                <a:off x="1346" y="1144"/>
                <a:ext cx="1547"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grpSp>
      </p:grpSp>
      <p:grpSp>
        <p:nvGrpSpPr>
          <p:cNvPr id="4422" name="Google Shape;4422;p73"/>
          <p:cNvGrpSpPr/>
          <p:nvPr/>
        </p:nvGrpSpPr>
        <p:grpSpPr>
          <a:xfrm>
            <a:off x="3296824" y="2562001"/>
            <a:ext cx="1133325" cy="879463"/>
            <a:chOff x="912" y="768"/>
            <a:chExt cx="2400" cy="1584"/>
          </a:xfrm>
        </p:grpSpPr>
        <p:sp>
          <p:nvSpPr>
            <p:cNvPr id="4423" name="Google Shape;4423;p73"/>
            <p:cNvSpPr/>
            <p:nvPr/>
          </p:nvSpPr>
          <p:spPr>
            <a:xfrm>
              <a:off x="1751" y="799"/>
              <a:ext cx="1026" cy="62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24" name="Google Shape;4424;p73"/>
            <p:cNvSpPr/>
            <p:nvPr/>
          </p:nvSpPr>
          <p:spPr>
            <a:xfrm>
              <a:off x="1172" y="972"/>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25" name="Google Shape;4425;p73"/>
            <p:cNvSpPr/>
            <p:nvPr/>
          </p:nvSpPr>
          <p:spPr>
            <a:xfrm>
              <a:off x="926" y="1364"/>
              <a:ext cx="521" cy="502"/>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26" name="Google Shape;4426;p73"/>
            <p:cNvSpPr/>
            <p:nvPr/>
          </p:nvSpPr>
          <p:spPr>
            <a:xfrm>
              <a:off x="1085" y="1599"/>
              <a:ext cx="796"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27" name="Google Shape;4427;p73"/>
            <p:cNvSpPr/>
            <p:nvPr/>
          </p:nvSpPr>
          <p:spPr>
            <a:xfrm>
              <a:off x="1664" y="1693"/>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28" name="Google Shape;4428;p73"/>
            <p:cNvSpPr/>
            <p:nvPr/>
          </p:nvSpPr>
          <p:spPr>
            <a:xfrm>
              <a:off x="2445" y="988"/>
              <a:ext cx="751"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29" name="Google Shape;4429;p73"/>
            <p:cNvSpPr/>
            <p:nvPr/>
          </p:nvSpPr>
          <p:spPr>
            <a:xfrm>
              <a:off x="2560" y="1317"/>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30" name="Google Shape;4430;p73"/>
            <p:cNvSpPr/>
            <p:nvPr/>
          </p:nvSpPr>
          <p:spPr>
            <a:xfrm>
              <a:off x="2488" y="1427"/>
              <a:ext cx="752"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31" name="Google Shape;4431;p73"/>
            <p:cNvSpPr/>
            <p:nvPr/>
          </p:nvSpPr>
          <p:spPr>
            <a:xfrm>
              <a:off x="1360" y="1176"/>
              <a:ext cx="1547" cy="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grpSp>
          <p:nvGrpSpPr>
            <p:cNvPr id="4432" name="Google Shape;4432;p73"/>
            <p:cNvGrpSpPr/>
            <p:nvPr/>
          </p:nvGrpSpPr>
          <p:grpSpPr>
            <a:xfrm>
              <a:off x="912" y="768"/>
              <a:ext cx="2386" cy="1553"/>
              <a:chOff x="912" y="768"/>
              <a:chExt cx="2386" cy="1553"/>
            </a:xfrm>
          </p:grpSpPr>
          <p:sp>
            <p:nvSpPr>
              <p:cNvPr id="4433" name="Google Shape;4433;p73"/>
              <p:cNvSpPr/>
              <p:nvPr/>
            </p:nvSpPr>
            <p:spPr>
              <a:xfrm>
                <a:off x="1736" y="768"/>
                <a:ext cx="1027"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34" name="Google Shape;4434;p73"/>
              <p:cNvSpPr/>
              <p:nvPr/>
            </p:nvSpPr>
            <p:spPr>
              <a:xfrm>
                <a:off x="1158" y="941"/>
                <a:ext cx="781" cy="627"/>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35" name="Google Shape;4435;p73"/>
              <p:cNvSpPr/>
              <p:nvPr/>
            </p:nvSpPr>
            <p:spPr>
              <a:xfrm>
                <a:off x="912" y="1333"/>
                <a:ext cx="520" cy="501"/>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36" name="Google Shape;4436;p73"/>
              <p:cNvSpPr/>
              <p:nvPr/>
            </p:nvSpPr>
            <p:spPr>
              <a:xfrm>
                <a:off x="1071" y="1568"/>
                <a:ext cx="795" cy="54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37" name="Google Shape;4437;p73"/>
              <p:cNvSpPr/>
              <p:nvPr/>
            </p:nvSpPr>
            <p:spPr>
              <a:xfrm>
                <a:off x="1649" y="1662"/>
                <a:ext cx="1200" cy="659"/>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38" name="Google Shape;4438;p73"/>
              <p:cNvSpPr/>
              <p:nvPr/>
            </p:nvSpPr>
            <p:spPr>
              <a:xfrm>
                <a:off x="2430" y="95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39" name="Google Shape;4439;p73"/>
              <p:cNvSpPr/>
              <p:nvPr/>
            </p:nvSpPr>
            <p:spPr>
              <a:xfrm>
                <a:off x="2546" y="1286"/>
                <a:ext cx="752" cy="48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40" name="Google Shape;4440;p73"/>
              <p:cNvSpPr/>
              <p:nvPr/>
            </p:nvSpPr>
            <p:spPr>
              <a:xfrm>
                <a:off x="2473" y="1395"/>
                <a:ext cx="752"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41" name="Google Shape;4441;p73"/>
              <p:cNvSpPr/>
              <p:nvPr/>
            </p:nvSpPr>
            <p:spPr>
              <a:xfrm>
                <a:off x="1346" y="1144"/>
                <a:ext cx="1547" cy="816"/>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grpSp>
      </p:grpSp>
      <p:sp>
        <p:nvSpPr>
          <p:cNvPr id="4442" name="Google Shape;4442;p73"/>
          <p:cNvSpPr txBox="1"/>
          <p:nvPr/>
        </p:nvSpPr>
        <p:spPr>
          <a:xfrm>
            <a:off x="1215047" y="2887092"/>
            <a:ext cx="513282"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rgbClr val="0000FF"/>
                </a:solidFill>
                <a:latin typeface="Microsoft Yahei"/>
                <a:ea typeface="Microsoft Yahei"/>
                <a:cs typeface="Microsoft Yahei"/>
                <a:sym typeface="Microsoft Yahei"/>
              </a:rPr>
              <a:t>网</a:t>
            </a:r>
            <a:r>
              <a:rPr lang="en-US" sz="1333" b="1" dirty="0">
                <a:solidFill>
                  <a:srgbClr val="0000FF"/>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4443" name="Google Shape;4443;p73"/>
          <p:cNvSpPr txBox="1"/>
          <p:nvPr/>
        </p:nvSpPr>
        <p:spPr>
          <a:xfrm>
            <a:off x="5948872" y="2863577"/>
            <a:ext cx="51328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rgbClr val="0000FF"/>
                </a:solidFill>
                <a:latin typeface="Microsoft Yahei"/>
                <a:ea typeface="Microsoft Yahei"/>
                <a:cs typeface="Microsoft Yahei"/>
                <a:sym typeface="Microsoft Yahei"/>
              </a:rPr>
              <a:t>网</a:t>
            </a:r>
            <a:r>
              <a:rPr lang="en-US" sz="1333" b="1" dirty="0">
                <a:solidFill>
                  <a:srgbClr val="0000FF"/>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sp>
        <p:nvSpPr>
          <p:cNvPr id="4444" name="Google Shape;4444;p73"/>
          <p:cNvSpPr txBox="1"/>
          <p:nvPr/>
        </p:nvSpPr>
        <p:spPr>
          <a:xfrm>
            <a:off x="3629645" y="2863577"/>
            <a:ext cx="51328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rgbClr val="0000FF"/>
                </a:solidFill>
                <a:latin typeface="Microsoft Yahei"/>
                <a:ea typeface="Microsoft Yahei"/>
                <a:cs typeface="Microsoft Yahei"/>
                <a:sym typeface="Microsoft Yahei"/>
              </a:rPr>
              <a:t>网</a:t>
            </a:r>
            <a:r>
              <a:rPr lang="en-US" sz="1333" b="1" dirty="0">
                <a:solidFill>
                  <a:srgbClr val="0000FF"/>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pic>
        <p:nvPicPr>
          <p:cNvPr id="4445" name="Google Shape;4445;p73"/>
          <p:cNvPicPr preferRelativeResize="0"/>
          <p:nvPr/>
        </p:nvPicPr>
        <p:blipFill rotWithShape="1">
          <a:blip r:embed="rId3">
            <a:alphaModFix/>
          </a:blip>
          <a:srcRect/>
          <a:stretch/>
        </p:blipFill>
        <p:spPr>
          <a:xfrm>
            <a:off x="2397175" y="2801267"/>
            <a:ext cx="639686" cy="352432"/>
          </a:xfrm>
          <a:prstGeom prst="rect">
            <a:avLst/>
          </a:prstGeom>
          <a:noFill/>
          <a:ln>
            <a:noFill/>
          </a:ln>
        </p:spPr>
      </p:pic>
      <p:sp>
        <p:nvSpPr>
          <p:cNvPr id="4446" name="Google Shape;4446;p73"/>
          <p:cNvSpPr txBox="1"/>
          <p:nvPr/>
        </p:nvSpPr>
        <p:spPr>
          <a:xfrm>
            <a:off x="4928169" y="2447218"/>
            <a:ext cx="373820"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a:solidFill>
                  <a:srgbClr val="0000FF"/>
                </a:solidFill>
                <a:latin typeface="Microsoft Yahei"/>
                <a:ea typeface="Microsoft Yahei"/>
                <a:cs typeface="Microsoft Yahei"/>
                <a:sym typeface="Microsoft Yahei"/>
              </a:rPr>
              <a:t>R</a:t>
            </a:r>
            <a:r>
              <a:rPr lang="en-US" sz="1333" b="1" baseline="-25000">
                <a:solidFill>
                  <a:srgbClr val="0000FF"/>
                </a:solidFill>
                <a:latin typeface="Microsoft Yahei"/>
                <a:ea typeface="Microsoft Yahei"/>
                <a:cs typeface="Microsoft Yahei"/>
                <a:sym typeface="Microsoft Yahei"/>
              </a:rPr>
              <a:t>2</a:t>
            </a:r>
            <a:endParaRPr sz="1333" b="1">
              <a:solidFill>
                <a:srgbClr val="0000FF"/>
              </a:solidFill>
              <a:latin typeface="Microsoft Yahei"/>
              <a:ea typeface="Microsoft Yahei"/>
              <a:cs typeface="Microsoft Yahei"/>
              <a:sym typeface="Microsoft Yahei"/>
            </a:endParaRPr>
          </a:p>
        </p:txBody>
      </p:sp>
      <p:sp>
        <p:nvSpPr>
          <p:cNvPr id="4447" name="Google Shape;4447;p73"/>
          <p:cNvSpPr txBox="1"/>
          <p:nvPr/>
        </p:nvSpPr>
        <p:spPr>
          <a:xfrm>
            <a:off x="2490644" y="2456918"/>
            <a:ext cx="373820"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a:solidFill>
                  <a:srgbClr val="0000FF"/>
                </a:solidFill>
                <a:latin typeface="Microsoft Yahei"/>
                <a:ea typeface="Microsoft Yahei"/>
                <a:cs typeface="Microsoft Yahei"/>
                <a:sym typeface="Microsoft Yahei"/>
              </a:rPr>
              <a:t>R</a:t>
            </a:r>
            <a:r>
              <a:rPr lang="en-US" sz="1333" b="1" baseline="-25000">
                <a:solidFill>
                  <a:srgbClr val="0000FF"/>
                </a:solidFill>
                <a:latin typeface="Microsoft Yahei"/>
                <a:ea typeface="Microsoft Yahei"/>
                <a:cs typeface="Microsoft Yahei"/>
                <a:sym typeface="Microsoft Yahei"/>
              </a:rPr>
              <a:t>1</a:t>
            </a:r>
            <a:endParaRPr sz="1333" b="1">
              <a:solidFill>
                <a:srgbClr val="0000FF"/>
              </a:solidFill>
              <a:latin typeface="Microsoft Yahei"/>
              <a:ea typeface="Microsoft Yahei"/>
              <a:cs typeface="Microsoft Yahei"/>
              <a:sym typeface="Microsoft Yahei"/>
            </a:endParaRPr>
          </a:p>
        </p:txBody>
      </p:sp>
      <p:sp>
        <p:nvSpPr>
          <p:cNvPr id="4448" name="Google Shape;4448;p73"/>
          <p:cNvSpPr txBox="1"/>
          <p:nvPr/>
        </p:nvSpPr>
        <p:spPr>
          <a:xfrm>
            <a:off x="509616" y="2457014"/>
            <a:ext cx="39626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FF"/>
                </a:solidFill>
                <a:latin typeface="Microsoft Yahei"/>
                <a:ea typeface="Microsoft Yahei"/>
                <a:cs typeface="Microsoft Yahei"/>
                <a:sym typeface="Microsoft Yahei"/>
              </a:rPr>
              <a:t>H</a:t>
            </a:r>
            <a:r>
              <a:rPr lang="en-US" sz="1333"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pic>
        <p:nvPicPr>
          <p:cNvPr id="4449" name="Google Shape;4449;p73"/>
          <p:cNvPicPr preferRelativeResize="0"/>
          <p:nvPr/>
        </p:nvPicPr>
        <p:blipFill rotWithShape="1">
          <a:blip r:embed="rId3">
            <a:alphaModFix/>
          </a:blip>
          <a:srcRect/>
          <a:stretch/>
        </p:blipFill>
        <p:spPr>
          <a:xfrm>
            <a:off x="4741230" y="2778633"/>
            <a:ext cx="639686" cy="352432"/>
          </a:xfrm>
          <a:prstGeom prst="rect">
            <a:avLst/>
          </a:prstGeom>
          <a:noFill/>
          <a:ln>
            <a:noFill/>
          </a:ln>
        </p:spPr>
      </p:pic>
      <p:sp>
        <p:nvSpPr>
          <p:cNvPr id="4450" name="Google Shape;4450;p73"/>
          <p:cNvSpPr/>
          <p:nvPr/>
        </p:nvSpPr>
        <p:spPr>
          <a:xfrm>
            <a:off x="3133252" y="2935449"/>
            <a:ext cx="65722" cy="7275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51" name="Google Shape;4451;p73"/>
          <p:cNvSpPr/>
          <p:nvPr/>
        </p:nvSpPr>
        <p:spPr>
          <a:xfrm>
            <a:off x="2150356" y="2943533"/>
            <a:ext cx="65721" cy="72749"/>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52" name="Google Shape;4452;p73"/>
          <p:cNvSpPr/>
          <p:nvPr/>
        </p:nvSpPr>
        <p:spPr>
          <a:xfrm>
            <a:off x="5518200" y="2946766"/>
            <a:ext cx="65721" cy="72749"/>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53" name="Google Shape;4453;p73"/>
          <p:cNvSpPr/>
          <p:nvPr/>
        </p:nvSpPr>
        <p:spPr>
          <a:xfrm>
            <a:off x="4603945" y="2943533"/>
            <a:ext cx="65721" cy="72749"/>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FF"/>
              </a:solidFill>
              <a:latin typeface="Microsoft Yahei"/>
              <a:ea typeface="Microsoft Yahei"/>
              <a:cs typeface="Microsoft Yahei"/>
              <a:sym typeface="Microsoft Yahei"/>
            </a:endParaRPr>
          </a:p>
        </p:txBody>
      </p:sp>
      <p:sp>
        <p:nvSpPr>
          <p:cNvPr id="4454" name="Google Shape;4454;p73"/>
          <p:cNvSpPr txBox="1"/>
          <p:nvPr/>
        </p:nvSpPr>
        <p:spPr>
          <a:xfrm>
            <a:off x="758086" y="3284387"/>
            <a:ext cx="39626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FF"/>
                </a:solidFill>
                <a:latin typeface="Microsoft Yahei"/>
                <a:ea typeface="Microsoft Yahei"/>
                <a:cs typeface="Microsoft Yahei"/>
                <a:sym typeface="Microsoft Yahei"/>
              </a:rPr>
              <a:t>H</a:t>
            </a:r>
            <a:r>
              <a:rPr lang="en-US" sz="1333"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455" name="Google Shape;4455;p73"/>
          <p:cNvSpPr txBox="1"/>
          <p:nvPr/>
        </p:nvSpPr>
        <p:spPr>
          <a:xfrm>
            <a:off x="3696134" y="2245771"/>
            <a:ext cx="39626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FF"/>
                </a:solidFill>
                <a:latin typeface="Microsoft Yahei"/>
                <a:ea typeface="Microsoft Yahei"/>
                <a:cs typeface="Microsoft Yahei"/>
                <a:sym typeface="Microsoft Yahei"/>
              </a:rPr>
              <a:t>H</a:t>
            </a:r>
            <a:r>
              <a:rPr lang="en-US" sz="1333"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456" name="Google Shape;4456;p73"/>
          <p:cNvSpPr txBox="1"/>
          <p:nvPr/>
        </p:nvSpPr>
        <p:spPr>
          <a:xfrm>
            <a:off x="6079434" y="2240684"/>
            <a:ext cx="39626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FF"/>
                </a:solidFill>
                <a:latin typeface="Microsoft Yahei"/>
                <a:ea typeface="Microsoft Yahei"/>
                <a:cs typeface="Microsoft Yahei"/>
                <a:sym typeface="Microsoft Yahei"/>
              </a:rPr>
              <a:t>H</a:t>
            </a:r>
            <a:r>
              <a:rPr lang="en-US" sz="1333" b="1" baseline="-25000"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pic>
        <p:nvPicPr>
          <p:cNvPr id="4457" name="Google Shape;4457;p73" descr="jisuanji"/>
          <p:cNvPicPr preferRelativeResize="0"/>
          <p:nvPr/>
        </p:nvPicPr>
        <p:blipFill rotWithShape="1">
          <a:blip r:embed="rId4">
            <a:alphaModFix/>
          </a:blip>
          <a:srcRect/>
          <a:stretch/>
        </p:blipFill>
        <p:spPr>
          <a:xfrm>
            <a:off x="806088" y="2458770"/>
            <a:ext cx="512636" cy="512636"/>
          </a:xfrm>
          <a:prstGeom prst="rect">
            <a:avLst/>
          </a:prstGeom>
          <a:noFill/>
          <a:ln>
            <a:noFill/>
          </a:ln>
        </p:spPr>
      </p:pic>
      <p:pic>
        <p:nvPicPr>
          <p:cNvPr id="4458" name="Google Shape;4458;p73" descr="jisuanji"/>
          <p:cNvPicPr preferRelativeResize="0"/>
          <p:nvPr/>
        </p:nvPicPr>
        <p:blipFill rotWithShape="1">
          <a:blip r:embed="rId4">
            <a:alphaModFix/>
          </a:blip>
          <a:srcRect/>
          <a:stretch/>
        </p:blipFill>
        <p:spPr>
          <a:xfrm>
            <a:off x="1093825" y="3257228"/>
            <a:ext cx="512636" cy="512636"/>
          </a:xfrm>
          <a:prstGeom prst="rect">
            <a:avLst/>
          </a:prstGeom>
          <a:noFill/>
          <a:ln>
            <a:noFill/>
          </a:ln>
        </p:spPr>
      </p:pic>
      <p:pic>
        <p:nvPicPr>
          <p:cNvPr id="4459" name="Google Shape;4459;p73" descr="jisuanji"/>
          <p:cNvPicPr preferRelativeResize="0"/>
          <p:nvPr/>
        </p:nvPicPr>
        <p:blipFill rotWithShape="1">
          <a:blip r:embed="rId4">
            <a:alphaModFix/>
          </a:blip>
          <a:srcRect/>
          <a:stretch/>
        </p:blipFill>
        <p:spPr>
          <a:xfrm>
            <a:off x="3974145" y="2320934"/>
            <a:ext cx="512636" cy="512636"/>
          </a:xfrm>
          <a:prstGeom prst="rect">
            <a:avLst/>
          </a:prstGeom>
          <a:noFill/>
          <a:ln>
            <a:noFill/>
          </a:ln>
        </p:spPr>
      </p:pic>
      <p:pic>
        <p:nvPicPr>
          <p:cNvPr id="4460" name="Google Shape;4460;p73" descr="jisuanji"/>
          <p:cNvPicPr preferRelativeResize="0"/>
          <p:nvPr/>
        </p:nvPicPr>
        <p:blipFill rotWithShape="1">
          <a:blip r:embed="rId4">
            <a:alphaModFix/>
          </a:blip>
          <a:srcRect/>
          <a:stretch/>
        </p:blipFill>
        <p:spPr>
          <a:xfrm>
            <a:off x="6374412" y="2320934"/>
            <a:ext cx="512636" cy="51263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464"/>
        <p:cNvGrpSpPr/>
        <p:nvPr/>
      </p:nvGrpSpPr>
      <p:grpSpPr>
        <a:xfrm>
          <a:off x="0" y="0"/>
          <a:ext cx="0" cy="0"/>
          <a:chOff x="0" y="0"/>
          <a:chExt cx="0" cy="0"/>
        </a:xfrm>
      </p:grpSpPr>
      <p:sp>
        <p:nvSpPr>
          <p:cNvPr id="4465" name="Google Shape;4465;p74"/>
          <p:cNvSpPr/>
          <p:nvPr/>
        </p:nvSpPr>
        <p:spPr>
          <a:xfrm>
            <a:off x="464136" y="122880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466" name="Google Shape;4466;p74"/>
          <p:cNvSpPr/>
          <p:nvPr/>
        </p:nvSpPr>
        <p:spPr>
          <a:xfrm>
            <a:off x="2476719" y="1201128"/>
            <a:ext cx="2682146"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使用</a:t>
            </a:r>
            <a:r>
              <a:rPr lang="en-US" sz="1667" b="1" dirty="0">
                <a:solidFill>
                  <a:schemeClr val="lt1"/>
                </a:solidFill>
                <a:latin typeface="Microsoft Yahei"/>
                <a:ea typeface="Microsoft Yahei"/>
                <a:cs typeface="Microsoft Yahei"/>
                <a:sym typeface="Microsoft Yahei"/>
              </a:rPr>
              <a:t> ARP </a:t>
            </a:r>
            <a:r>
              <a:rPr lang="en-US" sz="1667" b="1" dirty="0" err="1">
                <a:solidFill>
                  <a:schemeClr val="lt1"/>
                </a:solidFill>
                <a:latin typeface="Microsoft Yahei"/>
                <a:ea typeface="Microsoft Yahei"/>
                <a:cs typeface="Microsoft Yahei"/>
                <a:sym typeface="Microsoft Yahei"/>
              </a:rPr>
              <a:t>的四种典型情况</a:t>
            </a:r>
            <a:endParaRPr dirty="0">
              <a:latin typeface="Microsoft YaHei" panose="020B0503020204020204" pitchFamily="34" charset="-122"/>
              <a:ea typeface="Microsoft YaHei" panose="020B0503020204020204" pitchFamily="34" charset="-122"/>
            </a:endParaRPr>
          </a:p>
        </p:txBody>
      </p:sp>
      <p:sp>
        <p:nvSpPr>
          <p:cNvPr id="4467" name="Google Shape;4467;p74"/>
          <p:cNvSpPr/>
          <p:nvPr/>
        </p:nvSpPr>
        <p:spPr>
          <a:xfrm>
            <a:off x="373606" y="1547385"/>
            <a:ext cx="6921983" cy="3748422"/>
          </a:xfrm>
          <a:prstGeom prst="rect">
            <a:avLst/>
          </a:prstGeom>
          <a:noFill/>
          <a:ln>
            <a:noFill/>
          </a:ln>
        </p:spPr>
        <p:txBody>
          <a:bodyPr spcFirstLastPara="1" wrap="square" lIns="91425" tIns="45700" rIns="91425" bIns="45700" anchor="t" anchorCtr="0">
            <a:spAutoFit/>
          </a:bodyPr>
          <a:lstStyle/>
          <a:p>
            <a:pPr marL="223564" marR="0" lvl="0" indent="-223564" algn="l" rtl="0">
              <a:lnSpc>
                <a:spcPct val="131944"/>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发送方是主机，要把</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数据报发送到本网络上的另一个主机。这时用</a:t>
            </a:r>
            <a:r>
              <a:rPr lang="en-US" sz="1800" b="1" dirty="0">
                <a:solidFill>
                  <a:schemeClr val="dk1"/>
                </a:solidFill>
                <a:latin typeface="Microsoft Yahei"/>
                <a:ea typeface="Microsoft Yahei"/>
                <a:cs typeface="Microsoft Yahei"/>
                <a:sym typeface="Microsoft Yahei"/>
              </a:rPr>
              <a:t> ARP </a:t>
            </a:r>
            <a:r>
              <a:rPr lang="en-US" sz="1800" b="1" dirty="0" err="1">
                <a:solidFill>
                  <a:schemeClr val="dk1"/>
                </a:solidFill>
                <a:latin typeface="Microsoft Yahei"/>
                <a:ea typeface="Microsoft Yahei"/>
                <a:cs typeface="Microsoft Yahei"/>
                <a:sym typeface="Microsoft Yahei"/>
              </a:rPr>
              <a:t>找到目的主机的硬件地址</a:t>
            </a:r>
            <a:r>
              <a:rPr lang="en-US" sz="1800"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23564" marR="0" lvl="0" indent="-223564" algn="l" rtl="0">
              <a:lnSpc>
                <a:spcPct val="131944"/>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发送方是主机，要把</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数据报发送到另一个网络上的一个主机。这时用</a:t>
            </a:r>
            <a:r>
              <a:rPr lang="en-US" sz="1800" b="1" dirty="0">
                <a:solidFill>
                  <a:schemeClr val="dk1"/>
                </a:solidFill>
                <a:latin typeface="Microsoft Yahei"/>
                <a:ea typeface="Microsoft Yahei"/>
                <a:cs typeface="Microsoft Yahei"/>
                <a:sym typeface="Microsoft Yahei"/>
              </a:rPr>
              <a:t> ARP </a:t>
            </a:r>
            <a:r>
              <a:rPr lang="en-US" sz="1800" b="1" dirty="0" err="1">
                <a:solidFill>
                  <a:schemeClr val="dk1"/>
                </a:solidFill>
                <a:latin typeface="Microsoft Yahei"/>
                <a:ea typeface="Microsoft Yahei"/>
                <a:cs typeface="Microsoft Yahei"/>
                <a:sym typeface="Microsoft Yahei"/>
              </a:rPr>
              <a:t>找到本网络上的一个路由器的硬件地址。剩下的工作由这个路由器来完成</a:t>
            </a:r>
            <a:r>
              <a:rPr lang="en-US" sz="1800"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23564" marR="0" lvl="0" indent="-223564" algn="l" rtl="0">
              <a:lnSpc>
                <a:spcPct val="131944"/>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发送方是路由器，要把</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数据报转发到本网络上的一个主机。这时用</a:t>
            </a:r>
            <a:r>
              <a:rPr lang="en-US" sz="1800" b="1" dirty="0">
                <a:solidFill>
                  <a:schemeClr val="dk1"/>
                </a:solidFill>
                <a:latin typeface="Microsoft Yahei"/>
                <a:ea typeface="Microsoft Yahei"/>
                <a:cs typeface="Microsoft Yahei"/>
                <a:sym typeface="Microsoft Yahei"/>
              </a:rPr>
              <a:t> ARP </a:t>
            </a:r>
            <a:r>
              <a:rPr lang="en-US" sz="1800" b="1" dirty="0" err="1">
                <a:solidFill>
                  <a:schemeClr val="dk1"/>
                </a:solidFill>
                <a:latin typeface="Microsoft Yahei"/>
                <a:ea typeface="Microsoft Yahei"/>
                <a:cs typeface="Microsoft Yahei"/>
                <a:sym typeface="Microsoft Yahei"/>
              </a:rPr>
              <a:t>找到目的主机的硬件地址</a:t>
            </a:r>
            <a:r>
              <a:rPr lang="en-US" sz="1800"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23564" marR="0" lvl="0" indent="-223564" algn="l" rtl="0">
              <a:lnSpc>
                <a:spcPct val="131944"/>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发送方是路由器，要把</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数据报转发到另一个网络上的一个主机。这时用</a:t>
            </a:r>
            <a:r>
              <a:rPr lang="en-US" sz="1800" b="1" dirty="0">
                <a:solidFill>
                  <a:schemeClr val="dk1"/>
                </a:solidFill>
                <a:latin typeface="Microsoft Yahei"/>
                <a:ea typeface="Microsoft Yahei"/>
                <a:cs typeface="Microsoft Yahei"/>
                <a:sym typeface="Microsoft Yahei"/>
              </a:rPr>
              <a:t> ARP </a:t>
            </a:r>
            <a:r>
              <a:rPr lang="en-US" sz="1800" b="1" dirty="0" err="1">
                <a:solidFill>
                  <a:schemeClr val="dk1"/>
                </a:solidFill>
                <a:latin typeface="Microsoft Yahei"/>
                <a:ea typeface="Microsoft Yahei"/>
                <a:cs typeface="Microsoft Yahei"/>
                <a:sym typeface="Microsoft Yahei"/>
              </a:rPr>
              <a:t>找到本网络上另一个路由器的硬件地址。剩下的工作由这个路由器来完成</a:t>
            </a:r>
            <a:r>
              <a:rPr lang="en-US" sz="1800"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471"/>
        <p:cNvGrpSpPr/>
        <p:nvPr/>
      </p:nvGrpSpPr>
      <p:grpSpPr>
        <a:xfrm>
          <a:off x="0" y="0"/>
          <a:ext cx="0" cy="0"/>
          <a:chOff x="0" y="0"/>
          <a:chExt cx="0" cy="0"/>
        </a:xfrm>
      </p:grpSpPr>
      <p:sp>
        <p:nvSpPr>
          <p:cNvPr id="4472" name="Google Shape;4472;p75"/>
          <p:cNvSpPr/>
          <p:nvPr/>
        </p:nvSpPr>
        <p:spPr>
          <a:xfrm>
            <a:off x="454287" y="1238250"/>
            <a:ext cx="6711427" cy="441015"/>
          </a:xfrm>
          <a:prstGeom prst="rect">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7" dirty="0">
              <a:solidFill>
                <a:schemeClr val="dk1"/>
              </a:solidFill>
              <a:latin typeface="Microsoft YaHei" panose="020B0503020204020204" pitchFamily="34" charset="-122"/>
              <a:ea typeface="Microsoft YaHei" panose="020B0503020204020204" pitchFamily="34" charset="-122"/>
              <a:sym typeface="Arial"/>
            </a:endParaRPr>
          </a:p>
        </p:txBody>
      </p:sp>
      <p:sp>
        <p:nvSpPr>
          <p:cNvPr id="4473" name="Google Shape;4473;p75"/>
          <p:cNvSpPr/>
          <p:nvPr/>
        </p:nvSpPr>
        <p:spPr>
          <a:xfrm>
            <a:off x="373606" y="1679265"/>
            <a:ext cx="6921983" cy="3208530"/>
          </a:xfrm>
          <a:prstGeom prst="rect">
            <a:avLst/>
          </a:prstGeom>
          <a:noFill/>
          <a:ln>
            <a:noFill/>
          </a:ln>
        </p:spPr>
        <p:txBody>
          <a:bodyPr spcFirstLastPara="1" wrap="square" lIns="91425" tIns="45700" rIns="91425" bIns="45700" anchor="t" anchorCtr="0">
            <a:spAutoFit/>
          </a:bodyPr>
          <a:lstStyle/>
          <a:p>
            <a:pPr marL="223564" marR="0" lvl="0" indent="-223564" algn="l" rtl="0">
              <a:lnSpc>
                <a:spcPct val="125000"/>
              </a:lnSpc>
              <a:spcBef>
                <a:spcPts val="0"/>
              </a:spcBef>
              <a:spcAft>
                <a:spcPts val="0"/>
              </a:spcAft>
              <a:buClr>
                <a:srgbClr val="0070C0"/>
              </a:buClr>
              <a:buSzPts val="1800"/>
              <a:buFont typeface="Noto Sans Symbols"/>
              <a:buChar char="●"/>
            </a:pPr>
            <a:r>
              <a:rPr lang="en-US" sz="1800" b="1" dirty="0">
                <a:solidFill>
                  <a:schemeClr val="dk1"/>
                </a:solidFill>
                <a:latin typeface="Microsoft Yahei"/>
                <a:ea typeface="Microsoft Yahei"/>
                <a:cs typeface="Microsoft Yahei"/>
                <a:sym typeface="Microsoft Yahei"/>
              </a:rPr>
              <a:t>由于全世界存在着各式各样的网络，它们使用不同的硬件地址。要使这些异构网络能够互相通信就必须进行非常复杂的硬件地址转换工作，因此几乎是不可能的事。</a:t>
            </a:r>
            <a:endParaRPr dirty="0">
              <a:latin typeface="Microsoft YaHei" panose="020B0503020204020204" pitchFamily="34" charset="-122"/>
              <a:ea typeface="Microsoft YaHei" panose="020B0503020204020204" pitchFamily="34" charset="-122"/>
            </a:endParaRPr>
          </a:p>
          <a:p>
            <a:pPr marL="223564" marR="0" lvl="0" indent="-223564" algn="l" rtl="0">
              <a:lnSpc>
                <a:spcPct val="125000"/>
              </a:lnSpc>
              <a:spcBef>
                <a:spcPts val="0"/>
              </a:spcBef>
              <a:spcAft>
                <a:spcPts val="0"/>
              </a:spcAft>
              <a:buClr>
                <a:srgbClr val="0070C0"/>
              </a:buClr>
              <a:buSzPts val="1800"/>
              <a:buFont typeface="Noto Sans Symbols"/>
              <a:buChar char="●"/>
            </a:pPr>
            <a:r>
              <a:rPr lang="en-US" sz="1800" b="1" dirty="0">
                <a:solidFill>
                  <a:srgbClr val="0000FF"/>
                </a:solidFill>
                <a:latin typeface="Microsoft Yahei"/>
                <a:ea typeface="Microsoft Yahei"/>
                <a:cs typeface="Microsoft Yahei"/>
                <a:sym typeface="Microsoft Yahei"/>
              </a:rPr>
              <a:t>IP </a:t>
            </a:r>
            <a:r>
              <a:rPr lang="en-US" sz="1800" b="1" dirty="0" err="1">
                <a:solidFill>
                  <a:srgbClr val="0000FF"/>
                </a:solidFill>
                <a:latin typeface="Microsoft Yahei"/>
                <a:ea typeface="Microsoft Yahei"/>
                <a:cs typeface="Microsoft Yahei"/>
                <a:sym typeface="Microsoft Yahei"/>
              </a:rPr>
              <a:t>编址把这个复杂问题解决了。</a:t>
            </a:r>
            <a:r>
              <a:rPr lang="en-US" sz="1800" b="1" dirty="0" err="1">
                <a:solidFill>
                  <a:schemeClr val="dk1"/>
                </a:solidFill>
                <a:latin typeface="Microsoft Yahei"/>
                <a:ea typeface="Microsoft Yahei"/>
                <a:cs typeface="Microsoft Yahei"/>
                <a:sym typeface="Microsoft Yahei"/>
              </a:rPr>
              <a:t>连接到互联网的主机只需各自拥有一个唯一的</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地址，它们之间的通信就像连接在同一个网络上那样简单方便，因为上述的调用</a:t>
            </a:r>
            <a:r>
              <a:rPr lang="en-US" sz="1800" b="1" dirty="0">
                <a:solidFill>
                  <a:schemeClr val="dk1"/>
                </a:solidFill>
                <a:latin typeface="Microsoft Yahei"/>
                <a:ea typeface="Microsoft Yahei"/>
                <a:cs typeface="Microsoft Yahei"/>
                <a:sym typeface="Microsoft Yahei"/>
              </a:rPr>
              <a:t> ARP </a:t>
            </a:r>
            <a:r>
              <a:rPr lang="en-US" sz="1800" b="1" dirty="0" err="1">
                <a:solidFill>
                  <a:schemeClr val="dk1"/>
                </a:solidFill>
                <a:latin typeface="Microsoft Yahei"/>
                <a:ea typeface="Microsoft Yahei"/>
                <a:cs typeface="Microsoft Yahei"/>
                <a:sym typeface="Microsoft Yahei"/>
              </a:rPr>
              <a:t>的复杂过程都是由计算机软件自动进行的，对用户来说是看不见这种调用过程的</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25000"/>
              </a:lnSpc>
              <a:spcBef>
                <a:spcPts val="0"/>
              </a:spcBef>
              <a:spcAft>
                <a:spcPts val="0"/>
              </a:spcAft>
              <a:buClr>
                <a:srgbClr val="0070C0"/>
              </a:buClr>
              <a:buSzPts val="1800"/>
              <a:buFont typeface="Noto Sans Symbols"/>
              <a:buChar char="●"/>
            </a:pPr>
            <a:r>
              <a:rPr lang="en-US" sz="1800" b="1" dirty="0" err="1">
                <a:solidFill>
                  <a:srgbClr val="0000FF"/>
                </a:solidFill>
                <a:latin typeface="Microsoft Yahei"/>
                <a:ea typeface="Microsoft Yahei"/>
                <a:cs typeface="Microsoft Yahei"/>
                <a:sym typeface="Microsoft Yahei"/>
              </a:rPr>
              <a:t>因此，在虚拟的</a:t>
            </a:r>
            <a:r>
              <a:rPr lang="en-US" sz="1800" b="1" dirty="0">
                <a:solidFill>
                  <a:srgbClr val="0000FF"/>
                </a:solidFill>
                <a:latin typeface="Microsoft Yahei"/>
                <a:ea typeface="Microsoft Yahei"/>
                <a:cs typeface="Microsoft Yahei"/>
                <a:sym typeface="Microsoft Yahei"/>
              </a:rPr>
              <a:t> IP </a:t>
            </a:r>
            <a:r>
              <a:rPr lang="en-US" sz="1800" b="1" dirty="0" err="1">
                <a:solidFill>
                  <a:srgbClr val="0000FF"/>
                </a:solidFill>
                <a:latin typeface="Microsoft Yahei"/>
                <a:ea typeface="Microsoft Yahei"/>
                <a:cs typeface="Microsoft Yahei"/>
                <a:sym typeface="Microsoft Yahei"/>
              </a:rPr>
              <a:t>网络上用</a:t>
            </a:r>
            <a:r>
              <a:rPr lang="en-US" sz="1800" b="1" dirty="0">
                <a:solidFill>
                  <a:srgbClr val="0000FF"/>
                </a:solidFill>
                <a:latin typeface="Microsoft Yahei"/>
                <a:ea typeface="Microsoft Yahei"/>
                <a:cs typeface="Microsoft Yahei"/>
                <a:sym typeface="Microsoft Yahei"/>
              </a:rPr>
              <a:t> IP </a:t>
            </a:r>
            <a:r>
              <a:rPr lang="en-US" sz="1800" b="1" dirty="0" err="1">
                <a:solidFill>
                  <a:srgbClr val="0000FF"/>
                </a:solidFill>
                <a:latin typeface="Microsoft Yahei"/>
                <a:ea typeface="Microsoft Yahei"/>
                <a:cs typeface="Microsoft Yahei"/>
                <a:sym typeface="Microsoft Yahei"/>
              </a:rPr>
              <a:t>地址进行通信给广大的计算机用户带来了很大的方便</a:t>
            </a:r>
            <a:r>
              <a:rPr lang="en-US" sz="18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474" name="Google Shape;4474;p75"/>
          <p:cNvSpPr/>
          <p:nvPr/>
        </p:nvSpPr>
        <p:spPr>
          <a:xfrm>
            <a:off x="1905960" y="1304869"/>
            <a:ext cx="3873176"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什么？不直接使用硬件地址进行通信</a:t>
            </a:r>
            <a:r>
              <a:rPr lang="en-US" sz="1667"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478"/>
        <p:cNvGrpSpPr/>
        <p:nvPr/>
      </p:nvGrpSpPr>
      <p:grpSpPr>
        <a:xfrm>
          <a:off x="0" y="0"/>
          <a:ext cx="0" cy="0"/>
          <a:chOff x="0" y="0"/>
          <a:chExt cx="0" cy="0"/>
        </a:xfrm>
      </p:grpSpPr>
      <p:sp>
        <p:nvSpPr>
          <p:cNvPr id="4479" name="Google Shape;4479;p76"/>
          <p:cNvSpPr/>
          <p:nvPr/>
        </p:nvSpPr>
        <p:spPr>
          <a:xfrm>
            <a:off x="454287" y="1863425"/>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480" name="Google Shape;4480;p76"/>
          <p:cNvSpPr/>
          <p:nvPr/>
        </p:nvSpPr>
        <p:spPr>
          <a:xfrm>
            <a:off x="2393589" y="1836698"/>
            <a:ext cx="283282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4.2.5  IP </a:t>
            </a:r>
            <a:r>
              <a:rPr lang="en-US" sz="2000" b="1" dirty="0" err="1">
                <a:solidFill>
                  <a:schemeClr val="lt1"/>
                </a:solidFill>
                <a:latin typeface="Microsoft Yahei"/>
                <a:ea typeface="Microsoft Yahei"/>
                <a:cs typeface="Microsoft Yahei"/>
                <a:sym typeface="Microsoft Yahei"/>
              </a:rPr>
              <a:t>数据报的格式</a:t>
            </a:r>
            <a:endParaRPr dirty="0">
              <a:latin typeface="Microsoft YaHei" panose="020B0503020204020204" pitchFamily="34" charset="-122"/>
              <a:ea typeface="Microsoft YaHei" panose="020B0503020204020204" pitchFamily="34" charset="-122"/>
            </a:endParaRPr>
          </a:p>
        </p:txBody>
      </p:sp>
      <p:sp>
        <p:nvSpPr>
          <p:cNvPr id="4481" name="Google Shape;4481;p76"/>
          <p:cNvSpPr/>
          <p:nvPr/>
        </p:nvSpPr>
        <p:spPr>
          <a:xfrm>
            <a:off x="454287" y="2200826"/>
            <a:ext cx="6711427" cy="1785577"/>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一个</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数据报由</a:t>
            </a:r>
            <a:r>
              <a:rPr lang="en-US" sz="1667" b="1" dirty="0" err="1">
                <a:solidFill>
                  <a:srgbClr val="0000FF"/>
                </a:solidFill>
                <a:latin typeface="Microsoft Yahei"/>
                <a:ea typeface="Microsoft Yahei"/>
                <a:cs typeface="Microsoft Yahei"/>
                <a:sym typeface="Microsoft Yahei"/>
              </a:rPr>
              <a:t>首部</a:t>
            </a:r>
            <a:r>
              <a:rPr lang="en-US" sz="1667" b="1" dirty="0" err="1">
                <a:solidFill>
                  <a:schemeClr val="dk1"/>
                </a:solidFill>
                <a:latin typeface="Microsoft Yahei"/>
                <a:ea typeface="Microsoft Yahei"/>
                <a:cs typeface="Microsoft Yahei"/>
                <a:sym typeface="Microsoft Yahei"/>
              </a:rPr>
              <a:t>和</a:t>
            </a:r>
            <a:r>
              <a:rPr lang="en-US" sz="1667" b="1" dirty="0" err="1">
                <a:solidFill>
                  <a:srgbClr val="0000FF"/>
                </a:solidFill>
                <a:latin typeface="Microsoft Yahei"/>
                <a:ea typeface="Microsoft Yahei"/>
                <a:cs typeface="Microsoft Yahei"/>
                <a:sym typeface="Microsoft Yahei"/>
              </a:rPr>
              <a:t>数据</a:t>
            </a:r>
            <a:r>
              <a:rPr lang="en-US" sz="1667" b="1" dirty="0" err="1">
                <a:solidFill>
                  <a:schemeClr val="dk1"/>
                </a:solidFill>
                <a:latin typeface="Microsoft Yahei"/>
                <a:ea typeface="Microsoft Yahei"/>
                <a:cs typeface="Microsoft Yahei"/>
                <a:sym typeface="Microsoft Yahei"/>
              </a:rPr>
              <a:t>两部分组成</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首部的前一部分是固定长度，共</a:t>
            </a:r>
            <a:r>
              <a:rPr lang="en-US" sz="1667" b="1" dirty="0">
                <a:solidFill>
                  <a:srgbClr val="0000FF"/>
                </a:solidFill>
                <a:latin typeface="Microsoft Yahei"/>
                <a:ea typeface="Microsoft Yahei"/>
                <a:cs typeface="Microsoft Yahei"/>
                <a:sym typeface="Microsoft Yahei"/>
              </a:rPr>
              <a:t> 20 </a:t>
            </a:r>
            <a:r>
              <a:rPr lang="en-US" sz="1667" b="1" dirty="0" err="1">
                <a:solidFill>
                  <a:srgbClr val="0000FF"/>
                </a:solidFill>
                <a:latin typeface="Microsoft Yahei"/>
                <a:ea typeface="Microsoft Yahei"/>
                <a:cs typeface="Microsoft Yahei"/>
                <a:sym typeface="Microsoft Yahei"/>
              </a:rPr>
              <a:t>字节，是所有</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数据报必须具有的</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在首部的固定部分的后面是一些可选字段，其长度是可变的</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p:nvPr/>
        </p:nvSpPr>
        <p:spPr>
          <a:xfrm>
            <a:off x="454287" y="2097796"/>
            <a:ext cx="6711426" cy="1785577"/>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在计算机网络领域，网络层应该向运输层提供怎样的服务</a:t>
            </a:r>
            <a:r>
              <a:rPr lang="en-US" sz="1667" b="1" dirty="0">
                <a:solidFill>
                  <a:schemeClr val="dk1"/>
                </a:solidFill>
                <a:latin typeface="Microsoft Yahei"/>
                <a:ea typeface="Microsoft Yahei"/>
                <a:cs typeface="Microsoft Yahei"/>
                <a:sym typeface="Microsoft Yahei"/>
              </a:rPr>
              <a:t>（“</a:t>
            </a:r>
            <a:r>
              <a:rPr lang="en-US" sz="1667" b="1" dirty="0">
                <a:solidFill>
                  <a:srgbClr val="0000FF"/>
                </a:solidFill>
                <a:latin typeface="Microsoft Yahei"/>
                <a:ea typeface="Microsoft Yahei"/>
                <a:cs typeface="Microsoft Yahei"/>
                <a:sym typeface="Microsoft Yahei"/>
              </a:rPr>
              <a:t>面向连接</a:t>
            </a:r>
            <a:r>
              <a:rPr lang="en-US" sz="1667" b="1" dirty="0">
                <a:solidFill>
                  <a:schemeClr val="dk1"/>
                </a:solidFill>
                <a:latin typeface="Microsoft Yahei"/>
                <a:ea typeface="Microsoft Yahei"/>
                <a:cs typeface="Microsoft Yahei"/>
                <a:sym typeface="Microsoft Yahei"/>
              </a:rPr>
              <a:t>”还是“</a:t>
            </a:r>
            <a:r>
              <a:rPr lang="en-US" sz="1667" b="1" dirty="0" err="1">
                <a:solidFill>
                  <a:srgbClr val="0000FF"/>
                </a:solidFill>
                <a:latin typeface="Microsoft Yahei"/>
                <a:ea typeface="Microsoft Yahei"/>
                <a:cs typeface="Microsoft Yahei"/>
                <a:sym typeface="Microsoft Yahei"/>
              </a:rPr>
              <a:t>无连接</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曾引起了长期的争论</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争论焦点的实质就是：</a:t>
            </a:r>
            <a:r>
              <a:rPr lang="en-US" sz="1667" b="1" dirty="0" err="1">
                <a:solidFill>
                  <a:srgbClr val="0000FF"/>
                </a:solidFill>
                <a:latin typeface="Microsoft Yahei"/>
                <a:ea typeface="Microsoft Yahei"/>
                <a:cs typeface="Microsoft Yahei"/>
                <a:sym typeface="Microsoft Yahei"/>
              </a:rPr>
              <a:t>在计算机通信中，可靠交付应当由谁来负责？是</a:t>
            </a:r>
            <a:r>
              <a:rPr lang="en-US" sz="1667" b="1" dirty="0" err="1">
                <a:solidFill>
                  <a:srgbClr val="CC00CC"/>
                </a:solidFill>
                <a:latin typeface="Microsoft Yahei"/>
                <a:ea typeface="Microsoft Yahei"/>
                <a:cs typeface="Microsoft Yahei"/>
                <a:sym typeface="Microsoft Yahei"/>
              </a:rPr>
              <a:t>网络</a:t>
            </a:r>
            <a:r>
              <a:rPr lang="en-US" sz="1667" b="1" dirty="0" err="1">
                <a:solidFill>
                  <a:srgbClr val="0000FF"/>
                </a:solidFill>
                <a:latin typeface="Microsoft Yahei"/>
                <a:ea typeface="Microsoft Yahei"/>
                <a:cs typeface="Microsoft Yahei"/>
                <a:sym typeface="Microsoft Yahei"/>
              </a:rPr>
              <a:t>还是</a:t>
            </a:r>
            <a:r>
              <a:rPr lang="en-US" sz="1667" b="1" dirty="0" err="1">
                <a:solidFill>
                  <a:srgbClr val="CC00CC"/>
                </a:solidFill>
                <a:latin typeface="Microsoft Yahei"/>
                <a:ea typeface="Microsoft Yahei"/>
                <a:cs typeface="Microsoft Yahei"/>
                <a:sym typeface="Microsoft Yahei"/>
              </a:rPr>
              <a:t>端系统</a:t>
            </a:r>
            <a:r>
              <a:rPr lang="en-US" sz="1667" b="1" dirty="0">
                <a:solidFill>
                  <a:srgbClr val="0000FF"/>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12" name="Google Shape;112;p5"/>
          <p:cNvSpPr/>
          <p:nvPr/>
        </p:nvSpPr>
        <p:spPr>
          <a:xfrm>
            <a:off x="454287" y="1718546"/>
            <a:ext cx="6711427" cy="323934"/>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a:solidFill>
                <a:schemeClr val="dk1"/>
              </a:solidFill>
              <a:latin typeface="SimSun"/>
              <a:ea typeface="SimSun"/>
              <a:cs typeface="SimSun"/>
              <a:sym typeface="SimSun"/>
            </a:endParaRPr>
          </a:p>
        </p:txBody>
      </p:sp>
      <p:sp>
        <p:nvSpPr>
          <p:cNvPr id="113" name="Google Shape;113;p5"/>
          <p:cNvSpPr/>
          <p:nvPr/>
        </p:nvSpPr>
        <p:spPr>
          <a:xfrm>
            <a:off x="2162755" y="1683319"/>
            <a:ext cx="329449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FFFF00"/>
                </a:solidFill>
                <a:latin typeface="Microsoft Yahei"/>
                <a:ea typeface="Microsoft Yahei"/>
                <a:cs typeface="Microsoft Yahei"/>
                <a:sym typeface="Microsoft Yahei"/>
              </a:rPr>
              <a:t>4.1  </a:t>
            </a:r>
            <a:r>
              <a:rPr lang="en-US" sz="2000" b="1" dirty="0" err="1">
                <a:solidFill>
                  <a:schemeClr val="lt1"/>
                </a:solidFill>
                <a:latin typeface="Microsoft Yahei"/>
                <a:ea typeface="Microsoft Yahei"/>
                <a:cs typeface="Microsoft Yahei"/>
                <a:sym typeface="Microsoft Yahei"/>
              </a:rPr>
              <a:t>网络层提供的两种服务</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6273A408-EBA1-BEFE-58E0-C37E69B7A080}"/>
                  </a:ext>
                </a:extLst>
              </p14:cNvPr>
              <p14:cNvContentPartPr/>
              <p14:nvPr/>
            </p14:nvContentPartPr>
            <p14:xfrm>
              <a:off x="4599527" y="3035497"/>
              <a:ext cx="902160" cy="368640"/>
            </p14:xfrm>
          </p:contentPart>
        </mc:Choice>
        <mc:Fallback>
          <p:pic>
            <p:nvPicPr>
              <p:cNvPr id="4" name="墨迹 3">
                <a:extLst>
                  <a:ext uri="{FF2B5EF4-FFF2-40B4-BE49-F238E27FC236}">
                    <a16:creationId xmlns:a16="http://schemas.microsoft.com/office/drawing/2014/main" id="{6273A408-EBA1-BEFE-58E0-C37E69B7A080}"/>
                  </a:ext>
                </a:extLst>
              </p:cNvPr>
              <p:cNvPicPr/>
              <p:nvPr/>
            </p:nvPicPr>
            <p:blipFill>
              <a:blip r:embed="rId4"/>
              <a:stretch>
                <a:fillRect/>
              </a:stretch>
            </p:blipFill>
            <p:spPr>
              <a:xfrm>
                <a:off x="4589087" y="3025057"/>
                <a:ext cx="92340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A8FE03EE-C1FC-1C63-B86A-5BF8F5115779}"/>
                  </a:ext>
                </a:extLst>
              </p14:cNvPr>
              <p14:cNvContentPartPr/>
              <p14:nvPr/>
            </p14:nvContentPartPr>
            <p14:xfrm>
              <a:off x="4582247" y="3421417"/>
              <a:ext cx="951480" cy="66960"/>
            </p14:xfrm>
          </p:contentPart>
        </mc:Choice>
        <mc:Fallback>
          <p:pic>
            <p:nvPicPr>
              <p:cNvPr id="5" name="墨迹 4">
                <a:extLst>
                  <a:ext uri="{FF2B5EF4-FFF2-40B4-BE49-F238E27FC236}">
                    <a16:creationId xmlns:a16="http://schemas.microsoft.com/office/drawing/2014/main" id="{A8FE03EE-C1FC-1C63-B86A-5BF8F5115779}"/>
                  </a:ext>
                </a:extLst>
              </p:cNvPr>
              <p:cNvPicPr/>
              <p:nvPr/>
            </p:nvPicPr>
            <p:blipFill>
              <a:blip r:embed="rId6"/>
              <a:stretch>
                <a:fillRect/>
              </a:stretch>
            </p:blipFill>
            <p:spPr>
              <a:xfrm>
                <a:off x="4571447" y="3410617"/>
                <a:ext cx="972720" cy="88200"/>
              </a:xfrm>
              <a:prstGeom prst="rect">
                <a:avLst/>
              </a:prstGeom>
            </p:spPr>
          </p:pic>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485"/>
        <p:cNvGrpSpPr/>
        <p:nvPr/>
      </p:nvGrpSpPr>
      <p:grpSpPr>
        <a:xfrm>
          <a:off x="0" y="0"/>
          <a:ext cx="0" cy="0"/>
          <a:chOff x="0" y="0"/>
          <a:chExt cx="0" cy="0"/>
        </a:xfrm>
      </p:grpSpPr>
      <p:sp>
        <p:nvSpPr>
          <p:cNvPr id="4486" name="Google Shape;4486;p77"/>
          <p:cNvSpPr/>
          <p:nvPr/>
        </p:nvSpPr>
        <p:spPr>
          <a:xfrm>
            <a:off x="464136" y="1285876"/>
            <a:ext cx="6707313" cy="30596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487" name="Google Shape;4487;p77"/>
          <p:cNvSpPr/>
          <p:nvPr/>
        </p:nvSpPr>
        <p:spPr>
          <a:xfrm>
            <a:off x="1876972" y="1878760"/>
            <a:ext cx="4173938" cy="1294918"/>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488" name="Google Shape;4488;p77"/>
          <p:cNvSpPr/>
          <p:nvPr/>
        </p:nvSpPr>
        <p:spPr>
          <a:xfrm>
            <a:off x="2336999" y="1883678"/>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489" name="Google Shape;4489;p77"/>
          <p:cNvSpPr/>
          <p:nvPr/>
        </p:nvSpPr>
        <p:spPr>
          <a:xfrm>
            <a:off x="1504344" y="2080192"/>
            <a:ext cx="280527" cy="628805"/>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490" name="Google Shape;4490;p77"/>
          <p:cNvSpPr/>
          <p:nvPr/>
        </p:nvSpPr>
        <p:spPr>
          <a:xfrm>
            <a:off x="1443018" y="2891363"/>
            <a:ext cx="408767" cy="38258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cxnSp>
        <p:nvCxnSpPr>
          <p:cNvPr id="4491" name="Google Shape;4491;p77"/>
          <p:cNvCxnSpPr/>
          <p:nvPr/>
        </p:nvCxnSpPr>
        <p:spPr>
          <a:xfrm>
            <a:off x="2493711" y="3997293"/>
            <a:ext cx="2876428" cy="0"/>
          </a:xfrm>
          <a:prstGeom prst="straightConnector1">
            <a:avLst/>
          </a:prstGeom>
          <a:noFill/>
          <a:ln w="12700" cap="flat" cmpd="sng">
            <a:solidFill>
              <a:schemeClr val="dk1"/>
            </a:solidFill>
            <a:prstDash val="solid"/>
            <a:round/>
            <a:headEnd type="triangle" w="med" len="med"/>
            <a:tailEnd type="triangle" w="med" len="med"/>
          </a:ln>
        </p:spPr>
      </p:cxnSp>
      <p:sp>
        <p:nvSpPr>
          <p:cNvPr id="4492" name="Google Shape;4492;p77"/>
          <p:cNvSpPr/>
          <p:nvPr/>
        </p:nvSpPr>
        <p:spPr>
          <a:xfrm>
            <a:off x="2477703" y="3658981"/>
            <a:ext cx="764183" cy="220097"/>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493" name="Google Shape;4493;p77"/>
          <p:cNvSpPr/>
          <p:nvPr/>
        </p:nvSpPr>
        <p:spPr>
          <a:xfrm>
            <a:off x="1884555" y="3179123"/>
            <a:ext cx="4157087" cy="333646"/>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494" name="Google Shape;4494;p77"/>
          <p:cNvCxnSpPr/>
          <p:nvPr/>
        </p:nvCxnSpPr>
        <p:spPr>
          <a:xfrm>
            <a:off x="1874444" y="2099635"/>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495" name="Google Shape;4495;p77"/>
          <p:cNvCxnSpPr/>
          <p:nvPr/>
        </p:nvCxnSpPr>
        <p:spPr>
          <a:xfrm>
            <a:off x="1874444" y="2316622"/>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496" name="Google Shape;4496;p77"/>
          <p:cNvCxnSpPr/>
          <p:nvPr/>
        </p:nvCxnSpPr>
        <p:spPr>
          <a:xfrm>
            <a:off x="1874444" y="2534386"/>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497" name="Google Shape;4497;p77"/>
          <p:cNvCxnSpPr/>
          <p:nvPr/>
        </p:nvCxnSpPr>
        <p:spPr>
          <a:xfrm>
            <a:off x="1874444" y="2749038"/>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498" name="Google Shape;4498;p77"/>
          <p:cNvCxnSpPr/>
          <p:nvPr/>
        </p:nvCxnSpPr>
        <p:spPr>
          <a:xfrm>
            <a:off x="1874444" y="2966803"/>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499" name="Google Shape;4499;p77"/>
          <p:cNvCxnSpPr/>
          <p:nvPr/>
        </p:nvCxnSpPr>
        <p:spPr>
          <a:xfrm>
            <a:off x="2388393" y="1882650"/>
            <a:ext cx="0" cy="216986"/>
          </a:xfrm>
          <a:prstGeom prst="straightConnector1">
            <a:avLst/>
          </a:prstGeom>
          <a:noFill/>
          <a:ln w="12700" cap="flat" cmpd="sng">
            <a:solidFill>
              <a:schemeClr val="dk1"/>
            </a:solidFill>
            <a:prstDash val="solid"/>
            <a:round/>
            <a:headEnd type="none" w="med" len="med"/>
            <a:tailEnd type="none" w="med" len="med"/>
          </a:ln>
        </p:spPr>
      </p:cxnSp>
      <p:cxnSp>
        <p:nvCxnSpPr>
          <p:cNvPr id="4500" name="Google Shape;4500;p77"/>
          <p:cNvCxnSpPr/>
          <p:nvPr/>
        </p:nvCxnSpPr>
        <p:spPr>
          <a:xfrm>
            <a:off x="2947343" y="1882650"/>
            <a:ext cx="0" cy="216986"/>
          </a:xfrm>
          <a:prstGeom prst="straightConnector1">
            <a:avLst/>
          </a:prstGeom>
          <a:noFill/>
          <a:ln w="12700" cap="flat" cmpd="sng">
            <a:solidFill>
              <a:schemeClr val="dk1"/>
            </a:solidFill>
            <a:prstDash val="solid"/>
            <a:round/>
            <a:headEnd type="none" w="med" len="med"/>
            <a:tailEnd type="none" w="med" len="med"/>
          </a:ln>
        </p:spPr>
      </p:cxnSp>
      <p:cxnSp>
        <p:nvCxnSpPr>
          <p:cNvPr id="4501" name="Google Shape;4501;p77"/>
          <p:cNvCxnSpPr/>
          <p:nvPr/>
        </p:nvCxnSpPr>
        <p:spPr>
          <a:xfrm>
            <a:off x="2947343" y="2321289"/>
            <a:ext cx="0" cy="211543"/>
          </a:xfrm>
          <a:prstGeom prst="straightConnector1">
            <a:avLst/>
          </a:prstGeom>
          <a:noFill/>
          <a:ln w="12700" cap="flat" cmpd="sng">
            <a:solidFill>
              <a:schemeClr val="dk1"/>
            </a:solidFill>
            <a:prstDash val="solid"/>
            <a:round/>
            <a:headEnd type="none" w="med" len="med"/>
            <a:tailEnd type="none" w="med" len="med"/>
          </a:ln>
        </p:spPr>
      </p:cxnSp>
      <p:cxnSp>
        <p:nvCxnSpPr>
          <p:cNvPr id="4502" name="Google Shape;4502;p77"/>
          <p:cNvCxnSpPr/>
          <p:nvPr/>
        </p:nvCxnSpPr>
        <p:spPr>
          <a:xfrm>
            <a:off x="3958043" y="1882650"/>
            <a:ext cx="0" cy="650181"/>
          </a:xfrm>
          <a:prstGeom prst="straightConnector1">
            <a:avLst/>
          </a:prstGeom>
          <a:noFill/>
          <a:ln w="12700" cap="flat" cmpd="sng">
            <a:solidFill>
              <a:schemeClr val="dk1"/>
            </a:solidFill>
            <a:prstDash val="solid"/>
            <a:round/>
            <a:headEnd type="none" w="med" len="med"/>
            <a:tailEnd type="none" w="med" len="med"/>
          </a:ln>
        </p:spPr>
      </p:cxnSp>
      <p:cxnSp>
        <p:nvCxnSpPr>
          <p:cNvPr id="4503" name="Google Shape;4503;p77"/>
          <p:cNvCxnSpPr/>
          <p:nvPr/>
        </p:nvCxnSpPr>
        <p:spPr>
          <a:xfrm rot="10800000">
            <a:off x="5004476" y="2964469"/>
            <a:ext cx="0" cy="216208"/>
          </a:xfrm>
          <a:prstGeom prst="straightConnector1">
            <a:avLst/>
          </a:prstGeom>
          <a:noFill/>
          <a:ln w="12700" cap="flat" cmpd="sng">
            <a:solidFill>
              <a:schemeClr val="dk1"/>
            </a:solidFill>
            <a:prstDash val="solid"/>
            <a:round/>
            <a:headEnd type="none" w="med" len="med"/>
            <a:tailEnd type="none" w="med" len="med"/>
          </a:ln>
        </p:spPr>
      </p:cxnSp>
      <p:cxnSp>
        <p:nvCxnSpPr>
          <p:cNvPr id="4504" name="Google Shape;4504;p77"/>
          <p:cNvCxnSpPr/>
          <p:nvPr/>
        </p:nvCxnSpPr>
        <p:spPr>
          <a:xfrm>
            <a:off x="4383525" y="2104302"/>
            <a:ext cx="0" cy="212320"/>
          </a:xfrm>
          <a:prstGeom prst="straightConnector1">
            <a:avLst/>
          </a:prstGeom>
          <a:noFill/>
          <a:ln w="12700" cap="flat" cmpd="sng">
            <a:solidFill>
              <a:schemeClr val="dk1"/>
            </a:solidFill>
            <a:prstDash val="solid"/>
            <a:round/>
            <a:headEnd type="none" w="med" len="med"/>
            <a:tailEnd type="none" w="med" len="med"/>
          </a:ln>
        </p:spPr>
      </p:cxnSp>
      <p:sp>
        <p:nvSpPr>
          <p:cNvPr id="4505" name="Google Shape;4505;p77"/>
          <p:cNvSpPr/>
          <p:nvPr/>
        </p:nvSpPr>
        <p:spPr>
          <a:xfrm>
            <a:off x="1846642"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506" name="Google Shape;4506;p77"/>
          <p:cNvSpPr/>
          <p:nvPr/>
        </p:nvSpPr>
        <p:spPr>
          <a:xfrm>
            <a:off x="2342897"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507" name="Google Shape;4507;p77"/>
          <p:cNvSpPr/>
          <p:nvPr/>
        </p:nvSpPr>
        <p:spPr>
          <a:xfrm>
            <a:off x="2871169"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4508" name="Google Shape;4508;p77"/>
          <p:cNvSpPr/>
          <p:nvPr/>
        </p:nvSpPr>
        <p:spPr>
          <a:xfrm>
            <a:off x="3906649"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509" name="Google Shape;4509;p77"/>
          <p:cNvSpPr/>
          <p:nvPr/>
        </p:nvSpPr>
        <p:spPr>
          <a:xfrm>
            <a:off x="4329602"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4510" name="Google Shape;4510;p77"/>
          <p:cNvSpPr/>
          <p:nvPr/>
        </p:nvSpPr>
        <p:spPr>
          <a:xfrm>
            <a:off x="4953082"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4511" name="Google Shape;4511;p77"/>
          <p:cNvSpPr/>
          <p:nvPr/>
        </p:nvSpPr>
        <p:spPr>
          <a:xfrm>
            <a:off x="5862181"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512" name="Google Shape;4512;p77"/>
          <p:cNvSpPr/>
          <p:nvPr/>
        </p:nvSpPr>
        <p:spPr>
          <a:xfrm>
            <a:off x="1925839" y="1883678"/>
            <a:ext cx="44723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4513" name="Google Shape;4513;p77"/>
          <p:cNvSpPr/>
          <p:nvPr/>
        </p:nvSpPr>
        <p:spPr>
          <a:xfrm>
            <a:off x="3989216" y="2104806"/>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4514" name="Google Shape;4514;p77"/>
          <p:cNvSpPr/>
          <p:nvPr/>
        </p:nvSpPr>
        <p:spPr>
          <a:xfrm>
            <a:off x="2030315" y="2315317"/>
            <a:ext cx="78066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4515" name="Google Shape;4515;p77"/>
          <p:cNvSpPr/>
          <p:nvPr/>
        </p:nvSpPr>
        <p:spPr>
          <a:xfrm>
            <a:off x="3161001" y="2315317"/>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4516" name="Google Shape;4516;p77"/>
          <p:cNvSpPr/>
          <p:nvPr/>
        </p:nvSpPr>
        <p:spPr>
          <a:xfrm>
            <a:off x="2637785" y="2104806"/>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4517" name="Google Shape;4517;p77"/>
          <p:cNvSpPr/>
          <p:nvPr/>
        </p:nvSpPr>
        <p:spPr>
          <a:xfrm>
            <a:off x="3068322" y="1883678"/>
            <a:ext cx="78066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4518" name="Google Shape;4518;p77"/>
          <p:cNvSpPr/>
          <p:nvPr/>
        </p:nvSpPr>
        <p:spPr>
          <a:xfrm>
            <a:off x="4605365" y="1883678"/>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4519" name="Google Shape;4519;p77"/>
          <p:cNvSpPr/>
          <p:nvPr/>
        </p:nvSpPr>
        <p:spPr>
          <a:xfrm>
            <a:off x="4871356" y="2104806"/>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4520" name="Google Shape;4520;p77"/>
          <p:cNvSpPr/>
          <p:nvPr/>
        </p:nvSpPr>
        <p:spPr>
          <a:xfrm>
            <a:off x="5255552" y="2954084"/>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4521" name="Google Shape;4521;p77"/>
          <p:cNvSpPr/>
          <p:nvPr/>
        </p:nvSpPr>
        <p:spPr>
          <a:xfrm>
            <a:off x="4418913" y="2315317"/>
            <a:ext cx="1255153"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4522" name="Google Shape;4522;p77"/>
          <p:cNvSpPr/>
          <p:nvPr/>
        </p:nvSpPr>
        <p:spPr>
          <a:xfrm>
            <a:off x="3617657" y="2533985"/>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523" name="Google Shape;4523;p77"/>
          <p:cNvSpPr/>
          <p:nvPr/>
        </p:nvSpPr>
        <p:spPr>
          <a:xfrm>
            <a:off x="3482009" y="2750193"/>
            <a:ext cx="101149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524" name="Google Shape;4524;p77"/>
          <p:cNvSpPr/>
          <p:nvPr/>
        </p:nvSpPr>
        <p:spPr>
          <a:xfrm>
            <a:off x="2456640" y="2954084"/>
            <a:ext cx="220413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525" name="Google Shape;4525;p77"/>
          <p:cNvSpPr/>
          <p:nvPr/>
        </p:nvSpPr>
        <p:spPr>
          <a:xfrm>
            <a:off x="1596407" y="1685884"/>
            <a:ext cx="28052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4526" name="Google Shape;4526;p77"/>
          <p:cNvGrpSpPr/>
          <p:nvPr/>
        </p:nvGrpSpPr>
        <p:grpSpPr>
          <a:xfrm>
            <a:off x="1841585" y="3047687"/>
            <a:ext cx="69931" cy="34220"/>
            <a:chOff x="833" y="3024"/>
            <a:chExt cx="78" cy="51"/>
          </a:xfrm>
        </p:grpSpPr>
        <p:sp>
          <p:nvSpPr>
            <p:cNvPr id="4527" name="Google Shape;4527;p77"/>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528" name="Google Shape;4528;p77"/>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4529" name="Google Shape;4529;p77"/>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4530" name="Google Shape;4530;p77"/>
          <p:cNvGrpSpPr/>
          <p:nvPr/>
        </p:nvGrpSpPr>
        <p:grpSpPr>
          <a:xfrm>
            <a:off x="6017209" y="3052353"/>
            <a:ext cx="69931" cy="32665"/>
            <a:chOff x="5432" y="3030"/>
            <a:chExt cx="78" cy="51"/>
          </a:xfrm>
        </p:grpSpPr>
        <p:sp>
          <p:nvSpPr>
            <p:cNvPr id="4531" name="Google Shape;4531;p77"/>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532" name="Google Shape;4532;p77"/>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4533" name="Google Shape;4533;p77"/>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4534" name="Google Shape;4534;p77"/>
          <p:cNvSpPr/>
          <p:nvPr/>
        </p:nvSpPr>
        <p:spPr>
          <a:xfrm>
            <a:off x="3296651" y="3238355"/>
            <a:ext cx="1543531" cy="228696"/>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535" name="Google Shape;4535;p77"/>
          <p:cNvSpPr/>
          <p:nvPr/>
        </p:nvSpPr>
        <p:spPr>
          <a:xfrm>
            <a:off x="3241884" y="3658981"/>
            <a:ext cx="2113930" cy="220097"/>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536" name="Google Shape;4536;p77"/>
          <p:cNvSpPr/>
          <p:nvPr/>
        </p:nvSpPr>
        <p:spPr>
          <a:xfrm>
            <a:off x="3544358" y="3655344"/>
            <a:ext cx="164295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537" name="Google Shape;4537;p77"/>
          <p:cNvSpPr/>
          <p:nvPr/>
        </p:nvSpPr>
        <p:spPr>
          <a:xfrm>
            <a:off x="2592288" y="3655344"/>
            <a:ext cx="524183"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sp>
        <p:nvSpPr>
          <p:cNvPr id="4538" name="Google Shape;4538;p77"/>
          <p:cNvSpPr/>
          <p:nvPr/>
        </p:nvSpPr>
        <p:spPr>
          <a:xfrm>
            <a:off x="3545199" y="3896966"/>
            <a:ext cx="703720" cy="228696"/>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IP </a:t>
            </a:r>
            <a:r>
              <a:rPr lang="en-US" sz="1000" b="1" dirty="0" err="1">
                <a:solidFill>
                  <a:srgbClr val="0000CC"/>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4539" name="Google Shape;4539;p77"/>
          <p:cNvSpPr/>
          <p:nvPr/>
        </p:nvSpPr>
        <p:spPr>
          <a:xfrm>
            <a:off x="1747962" y="1903648"/>
            <a:ext cx="88467" cy="1058488"/>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540" name="Google Shape;4540;p77"/>
          <p:cNvGrpSpPr/>
          <p:nvPr/>
        </p:nvGrpSpPr>
        <p:grpSpPr>
          <a:xfrm>
            <a:off x="1593879" y="3914075"/>
            <a:ext cx="882982" cy="378753"/>
            <a:chOff x="380" y="3475"/>
            <a:chExt cx="1048" cy="487"/>
          </a:xfrm>
        </p:grpSpPr>
        <p:cxnSp>
          <p:nvCxnSpPr>
            <p:cNvPr id="4541" name="Google Shape;4541;p77"/>
            <p:cNvCxnSpPr/>
            <p:nvPr/>
          </p:nvCxnSpPr>
          <p:spPr>
            <a:xfrm rot="10800000">
              <a:off x="1428" y="3475"/>
              <a:ext cx="0" cy="487"/>
            </a:xfrm>
            <a:prstGeom prst="straightConnector1">
              <a:avLst/>
            </a:prstGeom>
            <a:noFill/>
            <a:ln w="38100" cap="flat" cmpd="sng">
              <a:solidFill>
                <a:srgbClr val="CC00CC"/>
              </a:solidFill>
              <a:prstDash val="solid"/>
              <a:round/>
              <a:headEnd type="none" w="med" len="med"/>
              <a:tailEnd type="triangle" w="med" len="med"/>
            </a:ln>
          </p:spPr>
        </p:cxnSp>
        <p:sp>
          <p:nvSpPr>
            <p:cNvPr id="4542" name="Google Shape;4542;p77"/>
            <p:cNvSpPr/>
            <p:nvPr/>
          </p:nvSpPr>
          <p:spPr>
            <a:xfrm>
              <a:off x="380" y="3582"/>
              <a:ext cx="790" cy="29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发送在前</a:t>
              </a:r>
              <a:endParaRPr dirty="0">
                <a:latin typeface="Microsoft YaHei" panose="020B0503020204020204" pitchFamily="34" charset="-122"/>
                <a:ea typeface="Microsoft YaHei" panose="020B0503020204020204" pitchFamily="34" charset="-122"/>
              </a:endParaRPr>
            </a:p>
          </p:txBody>
        </p:sp>
      </p:grpSp>
      <p:sp>
        <p:nvSpPr>
          <p:cNvPr id="4543" name="Google Shape;4543;p77"/>
          <p:cNvSpPr/>
          <p:nvPr/>
        </p:nvSpPr>
        <p:spPr>
          <a:xfrm>
            <a:off x="2433734" y="1354319"/>
            <a:ext cx="2807179" cy="297454"/>
          </a:xfrm>
          <a:prstGeom prst="rect">
            <a:avLst/>
          </a:prstGeom>
          <a:solidFill>
            <a:srgbClr val="0000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lt1"/>
                </a:solidFill>
                <a:latin typeface="Microsoft Yahei"/>
                <a:ea typeface="Microsoft Yahei"/>
                <a:cs typeface="Microsoft Yahei"/>
                <a:sym typeface="Microsoft Yahei"/>
              </a:rPr>
              <a:t>IP </a:t>
            </a:r>
            <a:r>
              <a:rPr lang="en-US" sz="1333" b="1" dirty="0" err="1">
                <a:solidFill>
                  <a:schemeClr val="lt1"/>
                </a:solidFill>
                <a:latin typeface="Microsoft Yahei"/>
                <a:ea typeface="Microsoft Yahei"/>
                <a:cs typeface="Microsoft Yahei"/>
                <a:sym typeface="Microsoft Yahei"/>
              </a:rPr>
              <a:t>数据报由首部和数据两部分组成</a:t>
            </a:r>
            <a:endParaRPr dirty="0">
              <a:latin typeface="Microsoft YaHei" panose="020B0503020204020204" pitchFamily="34" charset="-122"/>
              <a:ea typeface="Microsoft YaHei" panose="020B0503020204020204" pitchFamily="34" charset="-122"/>
            </a:endParaRPr>
          </a:p>
        </p:txBody>
      </p:sp>
      <p:grpSp>
        <p:nvGrpSpPr>
          <p:cNvPr id="4544" name="Google Shape;4544;p77"/>
          <p:cNvGrpSpPr/>
          <p:nvPr/>
        </p:nvGrpSpPr>
        <p:grpSpPr>
          <a:xfrm>
            <a:off x="1203505" y="1868651"/>
            <a:ext cx="4852458" cy="2009651"/>
            <a:chOff x="1444206" y="1385131"/>
            <a:chExt cx="5822950" cy="2411581"/>
          </a:xfrm>
        </p:grpSpPr>
        <p:grpSp>
          <p:nvGrpSpPr>
            <p:cNvPr id="4545" name="Google Shape;4545;p77"/>
            <p:cNvGrpSpPr/>
            <p:nvPr/>
          </p:nvGrpSpPr>
          <p:grpSpPr>
            <a:xfrm>
              <a:off x="1444206" y="1385131"/>
              <a:ext cx="336679" cy="1566034"/>
              <a:chOff x="-127" y="845"/>
              <a:chExt cx="333" cy="1678"/>
            </a:xfrm>
          </p:grpSpPr>
          <p:cxnSp>
            <p:nvCxnSpPr>
              <p:cNvPr id="4546" name="Google Shape;4546;p77"/>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4547" name="Google Shape;4547;p77"/>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sp>
          <p:nvSpPr>
            <p:cNvPr id="4548" name="Google Shape;4548;p77"/>
            <p:cNvSpPr/>
            <p:nvPr/>
          </p:nvSpPr>
          <p:spPr>
            <a:xfrm>
              <a:off x="2970210" y="3531662"/>
              <a:ext cx="925108" cy="265050"/>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549" name="Google Shape;4549;p77"/>
            <p:cNvSpPr/>
            <p:nvPr/>
          </p:nvSpPr>
          <p:spPr>
            <a:xfrm>
              <a:off x="2248865" y="1397262"/>
              <a:ext cx="5018291" cy="1553323"/>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6D05F027-2C0A-616C-E2B1-B36B6A422A04}"/>
                  </a:ext>
                </a:extLst>
              </p14:cNvPr>
              <p14:cNvContentPartPr/>
              <p14:nvPr/>
            </p14:nvContentPartPr>
            <p14:xfrm>
              <a:off x="710087" y="733297"/>
              <a:ext cx="638280" cy="621000"/>
            </p14:xfrm>
          </p:contentPart>
        </mc:Choice>
        <mc:Fallback>
          <p:pic>
            <p:nvPicPr>
              <p:cNvPr id="2" name="墨迹 1">
                <a:extLst>
                  <a:ext uri="{FF2B5EF4-FFF2-40B4-BE49-F238E27FC236}">
                    <a16:creationId xmlns:a16="http://schemas.microsoft.com/office/drawing/2014/main" id="{6D05F027-2C0A-616C-E2B1-B36B6A422A04}"/>
                  </a:ext>
                </a:extLst>
              </p:cNvPr>
              <p:cNvPicPr/>
              <p:nvPr/>
            </p:nvPicPr>
            <p:blipFill>
              <a:blip r:embed="rId4"/>
              <a:stretch>
                <a:fillRect/>
              </a:stretch>
            </p:blipFill>
            <p:spPr>
              <a:xfrm>
                <a:off x="699287" y="722857"/>
                <a:ext cx="659520" cy="642240"/>
              </a:xfrm>
              <a:prstGeom prst="rect">
                <a:avLst/>
              </a:prstGeom>
            </p:spPr>
          </p:pic>
        </mc:Fallback>
      </mc:AlternateContent>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553"/>
        <p:cNvGrpSpPr/>
        <p:nvPr/>
      </p:nvGrpSpPr>
      <p:grpSpPr>
        <a:xfrm>
          <a:off x="0" y="0"/>
          <a:ext cx="0" cy="0"/>
          <a:chOff x="0" y="0"/>
          <a:chExt cx="0" cy="0"/>
        </a:xfrm>
      </p:grpSpPr>
      <p:sp>
        <p:nvSpPr>
          <p:cNvPr id="4554" name="Google Shape;4554;p78"/>
          <p:cNvSpPr/>
          <p:nvPr/>
        </p:nvSpPr>
        <p:spPr>
          <a:xfrm>
            <a:off x="464136" y="1285876"/>
            <a:ext cx="6707313" cy="30596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555" name="Google Shape;4555;p78"/>
          <p:cNvSpPr/>
          <p:nvPr/>
        </p:nvSpPr>
        <p:spPr>
          <a:xfrm>
            <a:off x="1876972" y="1878760"/>
            <a:ext cx="4173938" cy="1294918"/>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556" name="Google Shape;4556;p78"/>
          <p:cNvSpPr/>
          <p:nvPr/>
        </p:nvSpPr>
        <p:spPr>
          <a:xfrm>
            <a:off x="2336999" y="1883678"/>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557" name="Google Shape;4557;p78"/>
          <p:cNvSpPr/>
          <p:nvPr/>
        </p:nvSpPr>
        <p:spPr>
          <a:xfrm>
            <a:off x="1504344" y="2080192"/>
            <a:ext cx="280527" cy="628805"/>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558" name="Google Shape;4558;p78"/>
          <p:cNvSpPr/>
          <p:nvPr/>
        </p:nvSpPr>
        <p:spPr>
          <a:xfrm>
            <a:off x="1443018" y="2891363"/>
            <a:ext cx="408767" cy="38258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cxnSp>
        <p:nvCxnSpPr>
          <p:cNvPr id="4559" name="Google Shape;4559;p78"/>
          <p:cNvCxnSpPr/>
          <p:nvPr/>
        </p:nvCxnSpPr>
        <p:spPr>
          <a:xfrm>
            <a:off x="2493711" y="3997293"/>
            <a:ext cx="2876428" cy="0"/>
          </a:xfrm>
          <a:prstGeom prst="straightConnector1">
            <a:avLst/>
          </a:prstGeom>
          <a:noFill/>
          <a:ln w="12700" cap="flat" cmpd="sng">
            <a:solidFill>
              <a:schemeClr val="dk1"/>
            </a:solidFill>
            <a:prstDash val="solid"/>
            <a:round/>
            <a:headEnd type="triangle" w="med" len="med"/>
            <a:tailEnd type="triangle" w="med" len="med"/>
          </a:ln>
        </p:spPr>
      </p:cxnSp>
      <p:sp>
        <p:nvSpPr>
          <p:cNvPr id="4560" name="Google Shape;4560;p78"/>
          <p:cNvSpPr/>
          <p:nvPr/>
        </p:nvSpPr>
        <p:spPr>
          <a:xfrm>
            <a:off x="2477703" y="3658981"/>
            <a:ext cx="764183" cy="220097"/>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561" name="Google Shape;4561;p78"/>
          <p:cNvSpPr/>
          <p:nvPr/>
        </p:nvSpPr>
        <p:spPr>
          <a:xfrm>
            <a:off x="1884555" y="3179123"/>
            <a:ext cx="4157087" cy="333646"/>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562" name="Google Shape;4562;p78"/>
          <p:cNvCxnSpPr/>
          <p:nvPr/>
        </p:nvCxnSpPr>
        <p:spPr>
          <a:xfrm>
            <a:off x="1874444" y="2099635"/>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563" name="Google Shape;4563;p78"/>
          <p:cNvCxnSpPr/>
          <p:nvPr/>
        </p:nvCxnSpPr>
        <p:spPr>
          <a:xfrm>
            <a:off x="1874444" y="2316622"/>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564" name="Google Shape;4564;p78"/>
          <p:cNvCxnSpPr/>
          <p:nvPr/>
        </p:nvCxnSpPr>
        <p:spPr>
          <a:xfrm>
            <a:off x="1874444" y="2534386"/>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565" name="Google Shape;4565;p78"/>
          <p:cNvCxnSpPr/>
          <p:nvPr/>
        </p:nvCxnSpPr>
        <p:spPr>
          <a:xfrm>
            <a:off x="1874444" y="2749038"/>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566" name="Google Shape;4566;p78"/>
          <p:cNvCxnSpPr/>
          <p:nvPr/>
        </p:nvCxnSpPr>
        <p:spPr>
          <a:xfrm>
            <a:off x="1874444" y="2966803"/>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567" name="Google Shape;4567;p78"/>
          <p:cNvCxnSpPr/>
          <p:nvPr/>
        </p:nvCxnSpPr>
        <p:spPr>
          <a:xfrm>
            <a:off x="2388393" y="1882650"/>
            <a:ext cx="0" cy="216986"/>
          </a:xfrm>
          <a:prstGeom prst="straightConnector1">
            <a:avLst/>
          </a:prstGeom>
          <a:noFill/>
          <a:ln w="12700" cap="flat" cmpd="sng">
            <a:solidFill>
              <a:schemeClr val="dk1"/>
            </a:solidFill>
            <a:prstDash val="solid"/>
            <a:round/>
            <a:headEnd type="none" w="med" len="med"/>
            <a:tailEnd type="none" w="med" len="med"/>
          </a:ln>
        </p:spPr>
      </p:cxnSp>
      <p:cxnSp>
        <p:nvCxnSpPr>
          <p:cNvPr id="4568" name="Google Shape;4568;p78"/>
          <p:cNvCxnSpPr/>
          <p:nvPr/>
        </p:nvCxnSpPr>
        <p:spPr>
          <a:xfrm>
            <a:off x="2947343" y="1882650"/>
            <a:ext cx="0" cy="216986"/>
          </a:xfrm>
          <a:prstGeom prst="straightConnector1">
            <a:avLst/>
          </a:prstGeom>
          <a:noFill/>
          <a:ln w="12700" cap="flat" cmpd="sng">
            <a:solidFill>
              <a:schemeClr val="dk1"/>
            </a:solidFill>
            <a:prstDash val="solid"/>
            <a:round/>
            <a:headEnd type="none" w="med" len="med"/>
            <a:tailEnd type="none" w="med" len="med"/>
          </a:ln>
        </p:spPr>
      </p:cxnSp>
      <p:cxnSp>
        <p:nvCxnSpPr>
          <p:cNvPr id="4569" name="Google Shape;4569;p78"/>
          <p:cNvCxnSpPr/>
          <p:nvPr/>
        </p:nvCxnSpPr>
        <p:spPr>
          <a:xfrm>
            <a:off x="2947343" y="2321289"/>
            <a:ext cx="0" cy="211543"/>
          </a:xfrm>
          <a:prstGeom prst="straightConnector1">
            <a:avLst/>
          </a:prstGeom>
          <a:noFill/>
          <a:ln w="12700" cap="flat" cmpd="sng">
            <a:solidFill>
              <a:schemeClr val="dk1"/>
            </a:solidFill>
            <a:prstDash val="solid"/>
            <a:round/>
            <a:headEnd type="none" w="med" len="med"/>
            <a:tailEnd type="none" w="med" len="med"/>
          </a:ln>
        </p:spPr>
      </p:cxnSp>
      <p:cxnSp>
        <p:nvCxnSpPr>
          <p:cNvPr id="4570" name="Google Shape;4570;p78"/>
          <p:cNvCxnSpPr/>
          <p:nvPr/>
        </p:nvCxnSpPr>
        <p:spPr>
          <a:xfrm>
            <a:off x="3958043" y="1882650"/>
            <a:ext cx="0" cy="650181"/>
          </a:xfrm>
          <a:prstGeom prst="straightConnector1">
            <a:avLst/>
          </a:prstGeom>
          <a:noFill/>
          <a:ln w="12700" cap="flat" cmpd="sng">
            <a:solidFill>
              <a:schemeClr val="dk1"/>
            </a:solidFill>
            <a:prstDash val="solid"/>
            <a:round/>
            <a:headEnd type="none" w="med" len="med"/>
            <a:tailEnd type="none" w="med" len="med"/>
          </a:ln>
        </p:spPr>
      </p:cxnSp>
      <p:cxnSp>
        <p:nvCxnSpPr>
          <p:cNvPr id="4571" name="Google Shape;4571;p78"/>
          <p:cNvCxnSpPr/>
          <p:nvPr/>
        </p:nvCxnSpPr>
        <p:spPr>
          <a:xfrm rot="10800000">
            <a:off x="5004476" y="2964469"/>
            <a:ext cx="0" cy="216208"/>
          </a:xfrm>
          <a:prstGeom prst="straightConnector1">
            <a:avLst/>
          </a:prstGeom>
          <a:noFill/>
          <a:ln w="12700" cap="flat" cmpd="sng">
            <a:solidFill>
              <a:schemeClr val="dk1"/>
            </a:solidFill>
            <a:prstDash val="solid"/>
            <a:round/>
            <a:headEnd type="none" w="med" len="med"/>
            <a:tailEnd type="none" w="med" len="med"/>
          </a:ln>
        </p:spPr>
      </p:cxnSp>
      <p:cxnSp>
        <p:nvCxnSpPr>
          <p:cNvPr id="4572" name="Google Shape;4572;p78"/>
          <p:cNvCxnSpPr/>
          <p:nvPr/>
        </p:nvCxnSpPr>
        <p:spPr>
          <a:xfrm>
            <a:off x="4383525" y="2104302"/>
            <a:ext cx="0" cy="212320"/>
          </a:xfrm>
          <a:prstGeom prst="straightConnector1">
            <a:avLst/>
          </a:prstGeom>
          <a:noFill/>
          <a:ln w="12700" cap="flat" cmpd="sng">
            <a:solidFill>
              <a:schemeClr val="dk1"/>
            </a:solidFill>
            <a:prstDash val="solid"/>
            <a:round/>
            <a:headEnd type="none" w="med" len="med"/>
            <a:tailEnd type="none" w="med" len="med"/>
          </a:ln>
        </p:spPr>
      </p:cxnSp>
      <p:sp>
        <p:nvSpPr>
          <p:cNvPr id="4573" name="Google Shape;4573;p78"/>
          <p:cNvSpPr/>
          <p:nvPr/>
        </p:nvSpPr>
        <p:spPr>
          <a:xfrm>
            <a:off x="1846642"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574" name="Google Shape;4574;p78"/>
          <p:cNvSpPr/>
          <p:nvPr/>
        </p:nvSpPr>
        <p:spPr>
          <a:xfrm>
            <a:off x="2342897"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575" name="Google Shape;4575;p78"/>
          <p:cNvSpPr/>
          <p:nvPr/>
        </p:nvSpPr>
        <p:spPr>
          <a:xfrm>
            <a:off x="2871169"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4576" name="Google Shape;4576;p78"/>
          <p:cNvSpPr/>
          <p:nvPr/>
        </p:nvSpPr>
        <p:spPr>
          <a:xfrm>
            <a:off x="3906649"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577" name="Google Shape;4577;p78"/>
          <p:cNvSpPr/>
          <p:nvPr/>
        </p:nvSpPr>
        <p:spPr>
          <a:xfrm>
            <a:off x="4329602"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4578" name="Google Shape;4578;p78"/>
          <p:cNvSpPr/>
          <p:nvPr/>
        </p:nvSpPr>
        <p:spPr>
          <a:xfrm>
            <a:off x="4953082"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4579" name="Google Shape;4579;p78"/>
          <p:cNvSpPr/>
          <p:nvPr/>
        </p:nvSpPr>
        <p:spPr>
          <a:xfrm>
            <a:off x="5862181"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580" name="Google Shape;4580;p78"/>
          <p:cNvSpPr/>
          <p:nvPr/>
        </p:nvSpPr>
        <p:spPr>
          <a:xfrm>
            <a:off x="1925839" y="1883678"/>
            <a:ext cx="44723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4581" name="Google Shape;4581;p78"/>
          <p:cNvSpPr/>
          <p:nvPr/>
        </p:nvSpPr>
        <p:spPr>
          <a:xfrm>
            <a:off x="3989216" y="2104806"/>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4582" name="Google Shape;4582;p78"/>
          <p:cNvSpPr/>
          <p:nvPr/>
        </p:nvSpPr>
        <p:spPr>
          <a:xfrm>
            <a:off x="2030315" y="2315317"/>
            <a:ext cx="78066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4583" name="Google Shape;4583;p78"/>
          <p:cNvSpPr/>
          <p:nvPr/>
        </p:nvSpPr>
        <p:spPr>
          <a:xfrm>
            <a:off x="3161001" y="2315317"/>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4584" name="Google Shape;4584;p78"/>
          <p:cNvSpPr/>
          <p:nvPr/>
        </p:nvSpPr>
        <p:spPr>
          <a:xfrm>
            <a:off x="2637785" y="2104806"/>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4585" name="Google Shape;4585;p78"/>
          <p:cNvSpPr/>
          <p:nvPr/>
        </p:nvSpPr>
        <p:spPr>
          <a:xfrm>
            <a:off x="3068322" y="1883678"/>
            <a:ext cx="78066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4586" name="Google Shape;4586;p78"/>
          <p:cNvSpPr/>
          <p:nvPr/>
        </p:nvSpPr>
        <p:spPr>
          <a:xfrm>
            <a:off x="4605365" y="1883678"/>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4587" name="Google Shape;4587;p78"/>
          <p:cNvSpPr/>
          <p:nvPr/>
        </p:nvSpPr>
        <p:spPr>
          <a:xfrm>
            <a:off x="4871356" y="2104806"/>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4588" name="Google Shape;4588;p78"/>
          <p:cNvSpPr/>
          <p:nvPr/>
        </p:nvSpPr>
        <p:spPr>
          <a:xfrm>
            <a:off x="5255552" y="2954084"/>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4589" name="Google Shape;4589;p78"/>
          <p:cNvSpPr/>
          <p:nvPr/>
        </p:nvSpPr>
        <p:spPr>
          <a:xfrm>
            <a:off x="4418913" y="2315317"/>
            <a:ext cx="1255153"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4590" name="Google Shape;4590;p78"/>
          <p:cNvSpPr/>
          <p:nvPr/>
        </p:nvSpPr>
        <p:spPr>
          <a:xfrm>
            <a:off x="3617657" y="2533985"/>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591" name="Google Shape;4591;p78"/>
          <p:cNvSpPr/>
          <p:nvPr/>
        </p:nvSpPr>
        <p:spPr>
          <a:xfrm>
            <a:off x="3482009" y="2750193"/>
            <a:ext cx="101149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592" name="Google Shape;4592;p78"/>
          <p:cNvSpPr/>
          <p:nvPr/>
        </p:nvSpPr>
        <p:spPr>
          <a:xfrm>
            <a:off x="2456640" y="2954084"/>
            <a:ext cx="220413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593" name="Google Shape;4593;p78"/>
          <p:cNvSpPr/>
          <p:nvPr/>
        </p:nvSpPr>
        <p:spPr>
          <a:xfrm>
            <a:off x="1596407" y="1685884"/>
            <a:ext cx="28052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4594" name="Google Shape;4594;p78"/>
          <p:cNvGrpSpPr/>
          <p:nvPr/>
        </p:nvGrpSpPr>
        <p:grpSpPr>
          <a:xfrm>
            <a:off x="1841585" y="3047687"/>
            <a:ext cx="69931" cy="34220"/>
            <a:chOff x="833" y="3024"/>
            <a:chExt cx="78" cy="51"/>
          </a:xfrm>
        </p:grpSpPr>
        <p:sp>
          <p:nvSpPr>
            <p:cNvPr id="4595" name="Google Shape;4595;p78"/>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596" name="Google Shape;4596;p78"/>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4597" name="Google Shape;4597;p78"/>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4598" name="Google Shape;4598;p78"/>
          <p:cNvGrpSpPr/>
          <p:nvPr/>
        </p:nvGrpSpPr>
        <p:grpSpPr>
          <a:xfrm>
            <a:off x="6017209" y="3052353"/>
            <a:ext cx="69931" cy="32665"/>
            <a:chOff x="5432" y="3030"/>
            <a:chExt cx="78" cy="51"/>
          </a:xfrm>
        </p:grpSpPr>
        <p:sp>
          <p:nvSpPr>
            <p:cNvPr id="4599" name="Google Shape;4599;p78"/>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600" name="Google Shape;4600;p78"/>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4601" name="Google Shape;4601;p78"/>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4602" name="Google Shape;4602;p78"/>
          <p:cNvSpPr/>
          <p:nvPr/>
        </p:nvSpPr>
        <p:spPr>
          <a:xfrm>
            <a:off x="3296651" y="3238355"/>
            <a:ext cx="1543531" cy="228696"/>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603" name="Google Shape;4603;p78"/>
          <p:cNvSpPr/>
          <p:nvPr/>
        </p:nvSpPr>
        <p:spPr>
          <a:xfrm>
            <a:off x="3241884" y="3658981"/>
            <a:ext cx="2113930" cy="220097"/>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604" name="Google Shape;4604;p78"/>
          <p:cNvSpPr/>
          <p:nvPr/>
        </p:nvSpPr>
        <p:spPr>
          <a:xfrm>
            <a:off x="3544358" y="3655344"/>
            <a:ext cx="164295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605" name="Google Shape;4605;p78"/>
          <p:cNvSpPr/>
          <p:nvPr/>
        </p:nvSpPr>
        <p:spPr>
          <a:xfrm>
            <a:off x="2592288" y="3655344"/>
            <a:ext cx="524183"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sp>
        <p:nvSpPr>
          <p:cNvPr id="4606" name="Google Shape;4606;p78"/>
          <p:cNvSpPr/>
          <p:nvPr/>
        </p:nvSpPr>
        <p:spPr>
          <a:xfrm>
            <a:off x="3545199" y="3896966"/>
            <a:ext cx="703720" cy="228696"/>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IP </a:t>
            </a:r>
            <a:r>
              <a:rPr lang="en-US" sz="1000" b="1" dirty="0" err="1">
                <a:solidFill>
                  <a:srgbClr val="0000CC"/>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4607" name="Google Shape;4607;p78"/>
          <p:cNvSpPr/>
          <p:nvPr/>
        </p:nvSpPr>
        <p:spPr>
          <a:xfrm>
            <a:off x="1747962" y="1903648"/>
            <a:ext cx="88467" cy="1058488"/>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608" name="Google Shape;4608;p78"/>
          <p:cNvGrpSpPr/>
          <p:nvPr/>
        </p:nvGrpSpPr>
        <p:grpSpPr>
          <a:xfrm>
            <a:off x="1593879" y="3914075"/>
            <a:ext cx="882982" cy="378753"/>
            <a:chOff x="380" y="3475"/>
            <a:chExt cx="1048" cy="487"/>
          </a:xfrm>
        </p:grpSpPr>
        <p:cxnSp>
          <p:nvCxnSpPr>
            <p:cNvPr id="4609" name="Google Shape;4609;p78"/>
            <p:cNvCxnSpPr/>
            <p:nvPr/>
          </p:nvCxnSpPr>
          <p:spPr>
            <a:xfrm rot="10800000">
              <a:off x="1428" y="3475"/>
              <a:ext cx="0" cy="487"/>
            </a:xfrm>
            <a:prstGeom prst="straightConnector1">
              <a:avLst/>
            </a:prstGeom>
            <a:noFill/>
            <a:ln w="38100" cap="flat" cmpd="sng">
              <a:solidFill>
                <a:srgbClr val="CC00CC"/>
              </a:solidFill>
              <a:prstDash val="solid"/>
              <a:round/>
              <a:headEnd type="none" w="med" len="med"/>
              <a:tailEnd type="triangle" w="med" len="med"/>
            </a:ln>
          </p:spPr>
        </p:cxnSp>
        <p:sp>
          <p:nvSpPr>
            <p:cNvPr id="4610" name="Google Shape;4610;p78"/>
            <p:cNvSpPr/>
            <p:nvPr/>
          </p:nvSpPr>
          <p:spPr>
            <a:xfrm>
              <a:off x="380" y="3582"/>
              <a:ext cx="790" cy="29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发送在前</a:t>
              </a:r>
              <a:endParaRPr dirty="0">
                <a:latin typeface="Microsoft YaHei" panose="020B0503020204020204" pitchFamily="34" charset="-122"/>
                <a:ea typeface="Microsoft YaHei" panose="020B0503020204020204" pitchFamily="34" charset="-122"/>
              </a:endParaRPr>
            </a:p>
          </p:txBody>
        </p:sp>
      </p:grpSp>
      <p:sp>
        <p:nvSpPr>
          <p:cNvPr id="4611" name="Google Shape;4611;p78"/>
          <p:cNvSpPr/>
          <p:nvPr/>
        </p:nvSpPr>
        <p:spPr>
          <a:xfrm>
            <a:off x="969657" y="1354319"/>
            <a:ext cx="5745484" cy="297454"/>
          </a:xfrm>
          <a:prstGeom prst="rect">
            <a:avLst/>
          </a:prstGeom>
          <a:solidFill>
            <a:srgbClr val="0000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err="1">
                <a:solidFill>
                  <a:schemeClr val="lt1"/>
                </a:solidFill>
                <a:latin typeface="Microsoft Yahei"/>
                <a:ea typeface="Microsoft Yahei"/>
                <a:cs typeface="Microsoft Yahei"/>
                <a:sym typeface="Microsoft Yahei"/>
              </a:rPr>
              <a:t>首部的前一部分是固定长度，共</a:t>
            </a:r>
            <a:r>
              <a:rPr lang="en-US" sz="1333" b="1" dirty="0">
                <a:solidFill>
                  <a:schemeClr val="lt1"/>
                </a:solidFill>
                <a:latin typeface="Microsoft Yahei"/>
                <a:ea typeface="Microsoft Yahei"/>
                <a:cs typeface="Microsoft Yahei"/>
                <a:sym typeface="Microsoft Yahei"/>
              </a:rPr>
              <a:t> 20 </a:t>
            </a:r>
            <a:r>
              <a:rPr lang="en-US" sz="1333" b="1" dirty="0" err="1">
                <a:solidFill>
                  <a:schemeClr val="lt1"/>
                </a:solidFill>
                <a:latin typeface="Microsoft Yahei"/>
                <a:ea typeface="Microsoft Yahei"/>
                <a:cs typeface="Microsoft Yahei"/>
                <a:sym typeface="Microsoft Yahei"/>
              </a:rPr>
              <a:t>字节，是所有</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数据报必须具有的</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4612" name="Google Shape;4612;p78"/>
          <p:cNvGrpSpPr/>
          <p:nvPr/>
        </p:nvGrpSpPr>
        <p:grpSpPr>
          <a:xfrm>
            <a:off x="1203505" y="1868651"/>
            <a:ext cx="4852458" cy="2009651"/>
            <a:chOff x="1444206" y="1385131"/>
            <a:chExt cx="5822950" cy="2411581"/>
          </a:xfrm>
        </p:grpSpPr>
        <p:grpSp>
          <p:nvGrpSpPr>
            <p:cNvPr id="4613" name="Google Shape;4613;p78"/>
            <p:cNvGrpSpPr/>
            <p:nvPr/>
          </p:nvGrpSpPr>
          <p:grpSpPr>
            <a:xfrm>
              <a:off x="1444206" y="1385131"/>
              <a:ext cx="336679" cy="1566034"/>
              <a:chOff x="-127" y="845"/>
              <a:chExt cx="333" cy="1678"/>
            </a:xfrm>
          </p:grpSpPr>
          <p:cxnSp>
            <p:nvCxnSpPr>
              <p:cNvPr id="4614" name="Google Shape;4614;p78"/>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4615" name="Google Shape;4615;p78"/>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sp>
          <p:nvSpPr>
            <p:cNvPr id="4616" name="Google Shape;4616;p78"/>
            <p:cNvSpPr/>
            <p:nvPr/>
          </p:nvSpPr>
          <p:spPr>
            <a:xfrm>
              <a:off x="2970210" y="3531662"/>
              <a:ext cx="925108" cy="265050"/>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617" name="Google Shape;4617;p78"/>
            <p:cNvSpPr/>
            <p:nvPr/>
          </p:nvSpPr>
          <p:spPr>
            <a:xfrm>
              <a:off x="2248865" y="1397262"/>
              <a:ext cx="5018291" cy="1305651"/>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621"/>
        <p:cNvGrpSpPr/>
        <p:nvPr/>
      </p:nvGrpSpPr>
      <p:grpSpPr>
        <a:xfrm>
          <a:off x="0" y="0"/>
          <a:ext cx="0" cy="0"/>
          <a:chOff x="0" y="0"/>
          <a:chExt cx="0" cy="0"/>
        </a:xfrm>
      </p:grpSpPr>
      <p:sp>
        <p:nvSpPr>
          <p:cNvPr id="4622" name="Google Shape;4622;p79"/>
          <p:cNvSpPr/>
          <p:nvPr/>
        </p:nvSpPr>
        <p:spPr>
          <a:xfrm>
            <a:off x="464136" y="1285876"/>
            <a:ext cx="6707313" cy="30596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623" name="Google Shape;4623;p79"/>
          <p:cNvSpPr/>
          <p:nvPr/>
        </p:nvSpPr>
        <p:spPr>
          <a:xfrm>
            <a:off x="1876972" y="1878760"/>
            <a:ext cx="4173938" cy="1294918"/>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624" name="Google Shape;4624;p79"/>
          <p:cNvSpPr/>
          <p:nvPr/>
        </p:nvSpPr>
        <p:spPr>
          <a:xfrm>
            <a:off x="2336999" y="1883678"/>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625" name="Google Shape;4625;p79"/>
          <p:cNvSpPr/>
          <p:nvPr/>
        </p:nvSpPr>
        <p:spPr>
          <a:xfrm>
            <a:off x="1504344" y="2080192"/>
            <a:ext cx="280527" cy="628805"/>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626" name="Google Shape;4626;p79"/>
          <p:cNvSpPr/>
          <p:nvPr/>
        </p:nvSpPr>
        <p:spPr>
          <a:xfrm>
            <a:off x="1443018" y="2891363"/>
            <a:ext cx="408767" cy="382584"/>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4627" name="Google Shape;4627;p79"/>
          <p:cNvSpPr/>
          <p:nvPr/>
        </p:nvSpPr>
        <p:spPr>
          <a:xfrm>
            <a:off x="1884555" y="3179123"/>
            <a:ext cx="4157087" cy="333646"/>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628" name="Google Shape;4628;p79"/>
          <p:cNvCxnSpPr/>
          <p:nvPr/>
        </p:nvCxnSpPr>
        <p:spPr>
          <a:xfrm>
            <a:off x="1874444" y="2099635"/>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629" name="Google Shape;4629;p79"/>
          <p:cNvCxnSpPr/>
          <p:nvPr/>
        </p:nvCxnSpPr>
        <p:spPr>
          <a:xfrm>
            <a:off x="1874444" y="2316622"/>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630" name="Google Shape;4630;p79"/>
          <p:cNvCxnSpPr/>
          <p:nvPr/>
        </p:nvCxnSpPr>
        <p:spPr>
          <a:xfrm>
            <a:off x="1874444" y="2534386"/>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631" name="Google Shape;4631;p79"/>
          <p:cNvCxnSpPr/>
          <p:nvPr/>
        </p:nvCxnSpPr>
        <p:spPr>
          <a:xfrm>
            <a:off x="1874444" y="2749038"/>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632" name="Google Shape;4632;p79"/>
          <p:cNvCxnSpPr/>
          <p:nvPr/>
        </p:nvCxnSpPr>
        <p:spPr>
          <a:xfrm>
            <a:off x="1874444" y="2966803"/>
            <a:ext cx="4181520" cy="0"/>
          </a:xfrm>
          <a:prstGeom prst="straightConnector1">
            <a:avLst/>
          </a:prstGeom>
          <a:noFill/>
          <a:ln w="12700" cap="flat" cmpd="sng">
            <a:solidFill>
              <a:schemeClr val="dk1"/>
            </a:solidFill>
            <a:prstDash val="solid"/>
            <a:round/>
            <a:headEnd type="none" w="med" len="med"/>
            <a:tailEnd type="none" w="med" len="med"/>
          </a:ln>
        </p:spPr>
      </p:cxnSp>
      <p:cxnSp>
        <p:nvCxnSpPr>
          <p:cNvPr id="4633" name="Google Shape;4633;p79"/>
          <p:cNvCxnSpPr/>
          <p:nvPr/>
        </p:nvCxnSpPr>
        <p:spPr>
          <a:xfrm>
            <a:off x="2388393" y="1882650"/>
            <a:ext cx="0" cy="216986"/>
          </a:xfrm>
          <a:prstGeom prst="straightConnector1">
            <a:avLst/>
          </a:prstGeom>
          <a:noFill/>
          <a:ln w="12700" cap="flat" cmpd="sng">
            <a:solidFill>
              <a:schemeClr val="dk1"/>
            </a:solidFill>
            <a:prstDash val="solid"/>
            <a:round/>
            <a:headEnd type="none" w="med" len="med"/>
            <a:tailEnd type="none" w="med" len="med"/>
          </a:ln>
        </p:spPr>
      </p:cxnSp>
      <p:cxnSp>
        <p:nvCxnSpPr>
          <p:cNvPr id="4634" name="Google Shape;4634;p79"/>
          <p:cNvCxnSpPr/>
          <p:nvPr/>
        </p:nvCxnSpPr>
        <p:spPr>
          <a:xfrm>
            <a:off x="2947343" y="1882650"/>
            <a:ext cx="0" cy="216986"/>
          </a:xfrm>
          <a:prstGeom prst="straightConnector1">
            <a:avLst/>
          </a:prstGeom>
          <a:noFill/>
          <a:ln w="12700" cap="flat" cmpd="sng">
            <a:solidFill>
              <a:schemeClr val="dk1"/>
            </a:solidFill>
            <a:prstDash val="solid"/>
            <a:round/>
            <a:headEnd type="none" w="med" len="med"/>
            <a:tailEnd type="none" w="med" len="med"/>
          </a:ln>
        </p:spPr>
      </p:cxnSp>
      <p:cxnSp>
        <p:nvCxnSpPr>
          <p:cNvPr id="4635" name="Google Shape;4635;p79"/>
          <p:cNvCxnSpPr/>
          <p:nvPr/>
        </p:nvCxnSpPr>
        <p:spPr>
          <a:xfrm>
            <a:off x="2947343" y="2321289"/>
            <a:ext cx="0" cy="211543"/>
          </a:xfrm>
          <a:prstGeom prst="straightConnector1">
            <a:avLst/>
          </a:prstGeom>
          <a:noFill/>
          <a:ln w="12700" cap="flat" cmpd="sng">
            <a:solidFill>
              <a:schemeClr val="dk1"/>
            </a:solidFill>
            <a:prstDash val="solid"/>
            <a:round/>
            <a:headEnd type="none" w="med" len="med"/>
            <a:tailEnd type="none" w="med" len="med"/>
          </a:ln>
        </p:spPr>
      </p:cxnSp>
      <p:cxnSp>
        <p:nvCxnSpPr>
          <p:cNvPr id="4636" name="Google Shape;4636;p79"/>
          <p:cNvCxnSpPr/>
          <p:nvPr/>
        </p:nvCxnSpPr>
        <p:spPr>
          <a:xfrm>
            <a:off x="3958043" y="1882650"/>
            <a:ext cx="0" cy="650181"/>
          </a:xfrm>
          <a:prstGeom prst="straightConnector1">
            <a:avLst/>
          </a:prstGeom>
          <a:noFill/>
          <a:ln w="12700" cap="flat" cmpd="sng">
            <a:solidFill>
              <a:schemeClr val="dk1"/>
            </a:solidFill>
            <a:prstDash val="solid"/>
            <a:round/>
            <a:headEnd type="none" w="med" len="med"/>
            <a:tailEnd type="none" w="med" len="med"/>
          </a:ln>
        </p:spPr>
      </p:cxnSp>
      <p:cxnSp>
        <p:nvCxnSpPr>
          <p:cNvPr id="4637" name="Google Shape;4637;p79"/>
          <p:cNvCxnSpPr/>
          <p:nvPr/>
        </p:nvCxnSpPr>
        <p:spPr>
          <a:xfrm rot="10800000">
            <a:off x="5004476" y="2964469"/>
            <a:ext cx="0" cy="216208"/>
          </a:xfrm>
          <a:prstGeom prst="straightConnector1">
            <a:avLst/>
          </a:prstGeom>
          <a:noFill/>
          <a:ln w="12700" cap="flat" cmpd="sng">
            <a:solidFill>
              <a:schemeClr val="dk1"/>
            </a:solidFill>
            <a:prstDash val="solid"/>
            <a:round/>
            <a:headEnd type="none" w="med" len="med"/>
            <a:tailEnd type="none" w="med" len="med"/>
          </a:ln>
        </p:spPr>
      </p:cxnSp>
      <p:cxnSp>
        <p:nvCxnSpPr>
          <p:cNvPr id="4638" name="Google Shape;4638;p79"/>
          <p:cNvCxnSpPr/>
          <p:nvPr/>
        </p:nvCxnSpPr>
        <p:spPr>
          <a:xfrm>
            <a:off x="4383525" y="2104302"/>
            <a:ext cx="0" cy="212320"/>
          </a:xfrm>
          <a:prstGeom prst="straightConnector1">
            <a:avLst/>
          </a:prstGeom>
          <a:noFill/>
          <a:ln w="12700" cap="flat" cmpd="sng">
            <a:solidFill>
              <a:schemeClr val="dk1"/>
            </a:solidFill>
            <a:prstDash val="solid"/>
            <a:round/>
            <a:headEnd type="none" w="med" len="med"/>
            <a:tailEnd type="none" w="med" len="med"/>
          </a:ln>
        </p:spPr>
      </p:cxnSp>
      <p:sp>
        <p:nvSpPr>
          <p:cNvPr id="4639" name="Google Shape;4639;p79"/>
          <p:cNvSpPr/>
          <p:nvPr/>
        </p:nvSpPr>
        <p:spPr>
          <a:xfrm>
            <a:off x="1846642"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640" name="Google Shape;4640;p79"/>
          <p:cNvSpPr/>
          <p:nvPr/>
        </p:nvSpPr>
        <p:spPr>
          <a:xfrm>
            <a:off x="2342897"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641" name="Google Shape;4641;p79"/>
          <p:cNvSpPr/>
          <p:nvPr/>
        </p:nvSpPr>
        <p:spPr>
          <a:xfrm>
            <a:off x="2871169" y="1692883"/>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4642" name="Google Shape;4642;p79"/>
          <p:cNvSpPr/>
          <p:nvPr/>
        </p:nvSpPr>
        <p:spPr>
          <a:xfrm>
            <a:off x="3906649"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643" name="Google Shape;4643;p79"/>
          <p:cNvSpPr/>
          <p:nvPr/>
        </p:nvSpPr>
        <p:spPr>
          <a:xfrm>
            <a:off x="4329602"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4644" name="Google Shape;4644;p79"/>
          <p:cNvSpPr/>
          <p:nvPr/>
        </p:nvSpPr>
        <p:spPr>
          <a:xfrm>
            <a:off x="4953082"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4645" name="Google Shape;4645;p79"/>
          <p:cNvSpPr/>
          <p:nvPr/>
        </p:nvSpPr>
        <p:spPr>
          <a:xfrm>
            <a:off x="5862181" y="1692883"/>
            <a:ext cx="30938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646" name="Google Shape;4646;p79"/>
          <p:cNvSpPr/>
          <p:nvPr/>
        </p:nvSpPr>
        <p:spPr>
          <a:xfrm>
            <a:off x="1925839" y="1883678"/>
            <a:ext cx="44723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4647" name="Google Shape;4647;p79"/>
          <p:cNvSpPr/>
          <p:nvPr/>
        </p:nvSpPr>
        <p:spPr>
          <a:xfrm>
            <a:off x="3989216" y="2104806"/>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4648" name="Google Shape;4648;p79"/>
          <p:cNvSpPr/>
          <p:nvPr/>
        </p:nvSpPr>
        <p:spPr>
          <a:xfrm>
            <a:off x="2030315" y="2315317"/>
            <a:ext cx="78066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4649" name="Google Shape;4649;p79"/>
          <p:cNvSpPr/>
          <p:nvPr/>
        </p:nvSpPr>
        <p:spPr>
          <a:xfrm>
            <a:off x="3161001" y="2315317"/>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4650" name="Google Shape;4650;p79"/>
          <p:cNvSpPr/>
          <p:nvPr/>
        </p:nvSpPr>
        <p:spPr>
          <a:xfrm>
            <a:off x="2637785" y="2104806"/>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4651" name="Google Shape;4651;p79"/>
          <p:cNvSpPr/>
          <p:nvPr/>
        </p:nvSpPr>
        <p:spPr>
          <a:xfrm>
            <a:off x="3068322" y="1883678"/>
            <a:ext cx="78066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4652" name="Google Shape;4652;p79"/>
          <p:cNvSpPr/>
          <p:nvPr/>
        </p:nvSpPr>
        <p:spPr>
          <a:xfrm>
            <a:off x="4605365" y="1883678"/>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4653" name="Google Shape;4653;p79"/>
          <p:cNvSpPr/>
          <p:nvPr/>
        </p:nvSpPr>
        <p:spPr>
          <a:xfrm>
            <a:off x="4871356" y="2104806"/>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4654" name="Google Shape;4654;p79"/>
          <p:cNvSpPr/>
          <p:nvPr/>
        </p:nvSpPr>
        <p:spPr>
          <a:xfrm>
            <a:off x="5255552" y="2954084"/>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4655" name="Google Shape;4655;p79"/>
          <p:cNvSpPr/>
          <p:nvPr/>
        </p:nvSpPr>
        <p:spPr>
          <a:xfrm>
            <a:off x="4418913" y="2315317"/>
            <a:ext cx="1255153"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4656" name="Google Shape;4656;p79"/>
          <p:cNvSpPr/>
          <p:nvPr/>
        </p:nvSpPr>
        <p:spPr>
          <a:xfrm>
            <a:off x="3617657" y="2533985"/>
            <a:ext cx="767840"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657" name="Google Shape;4657;p79"/>
          <p:cNvSpPr/>
          <p:nvPr/>
        </p:nvSpPr>
        <p:spPr>
          <a:xfrm>
            <a:off x="3482009" y="2750193"/>
            <a:ext cx="101149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658" name="Google Shape;4658;p79"/>
          <p:cNvSpPr/>
          <p:nvPr/>
        </p:nvSpPr>
        <p:spPr>
          <a:xfrm>
            <a:off x="2456640" y="2954084"/>
            <a:ext cx="2204131"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659" name="Google Shape;4659;p79"/>
          <p:cNvSpPr/>
          <p:nvPr/>
        </p:nvSpPr>
        <p:spPr>
          <a:xfrm>
            <a:off x="1596407" y="1685884"/>
            <a:ext cx="28052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4660" name="Google Shape;4660;p79"/>
          <p:cNvGrpSpPr/>
          <p:nvPr/>
        </p:nvGrpSpPr>
        <p:grpSpPr>
          <a:xfrm>
            <a:off x="1841585" y="3047687"/>
            <a:ext cx="69931" cy="34220"/>
            <a:chOff x="833" y="3024"/>
            <a:chExt cx="78" cy="51"/>
          </a:xfrm>
        </p:grpSpPr>
        <p:sp>
          <p:nvSpPr>
            <p:cNvPr id="4661" name="Google Shape;4661;p79"/>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662" name="Google Shape;4662;p79"/>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4663" name="Google Shape;4663;p79"/>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4664" name="Google Shape;4664;p79"/>
          <p:cNvGrpSpPr/>
          <p:nvPr/>
        </p:nvGrpSpPr>
        <p:grpSpPr>
          <a:xfrm>
            <a:off x="6017209" y="3052353"/>
            <a:ext cx="69931" cy="32665"/>
            <a:chOff x="5432" y="3030"/>
            <a:chExt cx="78" cy="51"/>
          </a:xfrm>
        </p:grpSpPr>
        <p:sp>
          <p:nvSpPr>
            <p:cNvPr id="4665" name="Google Shape;4665;p79"/>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666" name="Google Shape;4666;p79"/>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4667" name="Google Shape;4667;p79"/>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4668" name="Google Shape;4668;p79"/>
          <p:cNvSpPr/>
          <p:nvPr/>
        </p:nvSpPr>
        <p:spPr>
          <a:xfrm>
            <a:off x="3296651" y="3238355"/>
            <a:ext cx="1543531" cy="228696"/>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669" name="Google Shape;4669;p79"/>
          <p:cNvSpPr/>
          <p:nvPr/>
        </p:nvSpPr>
        <p:spPr>
          <a:xfrm>
            <a:off x="1747962" y="1903648"/>
            <a:ext cx="88467" cy="1058488"/>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670" name="Google Shape;4670;p79"/>
          <p:cNvSpPr/>
          <p:nvPr/>
        </p:nvSpPr>
        <p:spPr>
          <a:xfrm>
            <a:off x="2696332" y="1354319"/>
            <a:ext cx="2242923" cy="297454"/>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可选字段，其长度是可变的</a:t>
            </a:r>
            <a:endParaRPr dirty="0">
              <a:latin typeface="Microsoft YaHei" panose="020B0503020204020204" pitchFamily="34" charset="-122"/>
              <a:ea typeface="Microsoft YaHei" panose="020B0503020204020204" pitchFamily="34" charset="-122"/>
            </a:endParaRPr>
          </a:p>
        </p:txBody>
      </p:sp>
      <p:grpSp>
        <p:nvGrpSpPr>
          <p:cNvPr id="4671" name="Google Shape;4671;p79"/>
          <p:cNvGrpSpPr/>
          <p:nvPr/>
        </p:nvGrpSpPr>
        <p:grpSpPr>
          <a:xfrm>
            <a:off x="1203505" y="1868651"/>
            <a:ext cx="4852458" cy="1305028"/>
            <a:chOff x="1444206" y="1385131"/>
            <a:chExt cx="5822950" cy="1566034"/>
          </a:xfrm>
        </p:grpSpPr>
        <p:grpSp>
          <p:nvGrpSpPr>
            <p:cNvPr id="4672" name="Google Shape;4672;p79"/>
            <p:cNvGrpSpPr/>
            <p:nvPr/>
          </p:nvGrpSpPr>
          <p:grpSpPr>
            <a:xfrm>
              <a:off x="1444206" y="1385131"/>
              <a:ext cx="336679" cy="1566034"/>
              <a:chOff x="-127" y="845"/>
              <a:chExt cx="333" cy="1678"/>
            </a:xfrm>
          </p:grpSpPr>
          <p:cxnSp>
            <p:nvCxnSpPr>
              <p:cNvPr id="4673" name="Google Shape;4673;p79"/>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4674" name="Google Shape;4674;p79"/>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sp>
          <p:nvSpPr>
            <p:cNvPr id="4675" name="Google Shape;4675;p79"/>
            <p:cNvSpPr/>
            <p:nvPr/>
          </p:nvSpPr>
          <p:spPr>
            <a:xfrm rot="10800000" flipH="1">
              <a:off x="2248865" y="2702913"/>
              <a:ext cx="5018291" cy="248251"/>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679"/>
        <p:cNvGrpSpPr/>
        <p:nvPr/>
      </p:nvGrpSpPr>
      <p:grpSpPr>
        <a:xfrm>
          <a:off x="0" y="0"/>
          <a:ext cx="0" cy="0"/>
          <a:chOff x="0" y="0"/>
          <a:chExt cx="0" cy="0"/>
        </a:xfrm>
      </p:grpSpPr>
      <p:sp>
        <p:nvSpPr>
          <p:cNvPr id="4680" name="Google Shape;4680;p80"/>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681" name="Google Shape;4681;p80"/>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4682" name="Google Shape;4682;p80"/>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4683" name="Google Shape;4683;p80"/>
          <p:cNvGrpSpPr/>
          <p:nvPr/>
        </p:nvGrpSpPr>
        <p:grpSpPr>
          <a:xfrm>
            <a:off x="1364295" y="1668419"/>
            <a:ext cx="4968056" cy="1826884"/>
            <a:chOff x="1392642" y="1665825"/>
            <a:chExt cx="5961668" cy="2192261"/>
          </a:xfrm>
        </p:grpSpPr>
        <p:sp>
          <p:nvSpPr>
            <p:cNvPr id="4684" name="Google Shape;4684;p80"/>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685" name="Google Shape;4685;p80"/>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686" name="Google Shape;4686;p80"/>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687" name="Google Shape;4687;p80"/>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4688" name="Google Shape;4688;p80"/>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689" name="Google Shape;4689;p80"/>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690" name="Google Shape;4690;p80"/>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691" name="Google Shape;4691;p80"/>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692" name="Google Shape;4692;p80"/>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693" name="Google Shape;4693;p80"/>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694" name="Google Shape;4694;p80"/>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695" name="Google Shape;4695;p80"/>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696" name="Google Shape;4696;p80"/>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4697" name="Google Shape;4697;p80"/>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4698" name="Google Shape;4698;p80"/>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4699" name="Google Shape;4699;p80"/>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4700" name="Google Shape;4700;p80"/>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701" name="Google Shape;4701;p80"/>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702" name="Google Shape;4702;p80"/>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4703" name="Google Shape;4703;p80"/>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704" name="Google Shape;4704;p80"/>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4705" name="Google Shape;4705;p80"/>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4706" name="Google Shape;4706;p80"/>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707" name="Google Shape;4707;p80"/>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4708" name="Google Shape;4708;p80"/>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4709" name="Google Shape;4709;p80"/>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4710" name="Google Shape;4710;p80"/>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4711" name="Google Shape;4711;p80"/>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4712" name="Google Shape;4712;p80"/>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4713" name="Google Shape;4713;p80"/>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4714" name="Google Shape;4714;p80"/>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4715" name="Google Shape;4715;p80"/>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4716" name="Google Shape;4716;p80"/>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4717" name="Google Shape;4717;p80"/>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718" name="Google Shape;4718;p80"/>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719" name="Google Shape;4719;p80"/>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720" name="Google Shape;4720;p80"/>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4721" name="Google Shape;4721;p80"/>
            <p:cNvGrpSpPr/>
            <p:nvPr/>
          </p:nvGrpSpPr>
          <p:grpSpPr>
            <a:xfrm>
              <a:off x="2158338" y="3299988"/>
              <a:ext cx="83917" cy="41064"/>
              <a:chOff x="833" y="3024"/>
              <a:chExt cx="78" cy="51"/>
            </a:xfrm>
          </p:grpSpPr>
          <p:sp>
            <p:nvSpPr>
              <p:cNvPr id="4722" name="Google Shape;4722;p80"/>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723" name="Google Shape;4723;p80"/>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4724" name="Google Shape;4724;p80"/>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4725" name="Google Shape;4725;p80"/>
            <p:cNvGrpSpPr/>
            <p:nvPr/>
          </p:nvGrpSpPr>
          <p:grpSpPr>
            <a:xfrm>
              <a:off x="7169086" y="3305588"/>
              <a:ext cx="83917" cy="39198"/>
              <a:chOff x="5432" y="3030"/>
              <a:chExt cx="78" cy="51"/>
            </a:xfrm>
          </p:grpSpPr>
          <p:sp>
            <p:nvSpPr>
              <p:cNvPr id="4726" name="Google Shape;4726;p80"/>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727" name="Google Shape;4727;p80"/>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4728" name="Google Shape;4728;p80"/>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4729" name="Google Shape;4729;p80"/>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730" name="Google Shape;4730;p80"/>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731" name="Google Shape;4731;p80"/>
            <p:cNvGrpSpPr/>
            <p:nvPr/>
          </p:nvGrpSpPr>
          <p:grpSpPr>
            <a:xfrm>
              <a:off x="1392642" y="1885145"/>
              <a:ext cx="336679" cy="1566034"/>
              <a:chOff x="-127" y="845"/>
              <a:chExt cx="333" cy="1678"/>
            </a:xfrm>
          </p:grpSpPr>
          <p:cxnSp>
            <p:nvCxnSpPr>
              <p:cNvPr id="4732" name="Google Shape;4732;p80"/>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4733" name="Google Shape;4733;p80"/>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4734" name="Google Shape;4734;p80"/>
          <p:cNvSpPr/>
          <p:nvPr/>
        </p:nvSpPr>
        <p:spPr>
          <a:xfrm>
            <a:off x="2484137" y="3685584"/>
            <a:ext cx="3113353" cy="502573"/>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版本</a:t>
            </a:r>
            <a:r>
              <a:rPr lang="en-US" sz="1333" b="1" dirty="0">
                <a:solidFill>
                  <a:schemeClr val="lt1"/>
                </a:solidFill>
                <a:latin typeface="Microsoft Yahei"/>
                <a:ea typeface="Microsoft Yahei"/>
                <a:cs typeface="Microsoft Yahei"/>
                <a:sym typeface="Microsoft Yahei"/>
              </a:rPr>
              <a:t>——</a:t>
            </a:r>
            <a:r>
              <a:rPr lang="en-US" sz="1333" b="1" dirty="0" err="1">
                <a:solidFill>
                  <a:schemeClr val="lt1"/>
                </a:solidFill>
                <a:latin typeface="Microsoft Yahei"/>
                <a:ea typeface="Microsoft Yahei"/>
                <a:cs typeface="Microsoft Yahei"/>
                <a:sym typeface="Microsoft Yahei"/>
              </a:rPr>
              <a:t>占</a:t>
            </a:r>
            <a:r>
              <a:rPr lang="en-US" sz="1333" b="1" dirty="0">
                <a:solidFill>
                  <a:schemeClr val="lt1"/>
                </a:solidFill>
                <a:latin typeface="Microsoft Yahei"/>
                <a:ea typeface="Microsoft Yahei"/>
                <a:cs typeface="Microsoft Yahei"/>
                <a:sym typeface="Microsoft Yahei"/>
              </a:rPr>
              <a:t> 4 </a:t>
            </a:r>
            <a:r>
              <a:rPr lang="en-US" sz="1333" b="1" dirty="0" err="1">
                <a:solidFill>
                  <a:schemeClr val="lt1"/>
                </a:solidFill>
                <a:latin typeface="Microsoft Yahei"/>
                <a:ea typeface="Microsoft Yahei"/>
                <a:cs typeface="Microsoft Yahei"/>
                <a:sym typeface="Microsoft Yahei"/>
              </a:rPr>
              <a:t>位，指</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协议的版本</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目前的</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协议版本号为</a:t>
            </a:r>
            <a:r>
              <a:rPr lang="en-US" sz="1333" b="1" dirty="0">
                <a:solidFill>
                  <a:schemeClr val="lt1"/>
                </a:solidFill>
                <a:latin typeface="Microsoft Yahei"/>
                <a:ea typeface="Microsoft Yahei"/>
                <a:cs typeface="Microsoft Yahei"/>
                <a:sym typeface="Microsoft Yahei"/>
              </a:rPr>
              <a:t> 4 (</a:t>
            </a:r>
            <a:r>
              <a:rPr lang="en-US" sz="1333" b="1" dirty="0" err="1">
                <a:solidFill>
                  <a:schemeClr val="lt1"/>
                </a:solidFill>
                <a:latin typeface="Microsoft Yahei"/>
                <a:ea typeface="Microsoft Yahei"/>
                <a:cs typeface="Microsoft Yahei"/>
                <a:sym typeface="Microsoft Yahei"/>
              </a:rPr>
              <a:t>即</a:t>
            </a:r>
            <a:r>
              <a:rPr lang="en-US" sz="1333" b="1" dirty="0">
                <a:solidFill>
                  <a:schemeClr val="lt1"/>
                </a:solidFill>
                <a:latin typeface="Microsoft Yahei"/>
                <a:ea typeface="Microsoft Yahei"/>
                <a:cs typeface="Microsoft Yahei"/>
                <a:sym typeface="Microsoft Yahei"/>
              </a:rPr>
              <a:t> IPv4)。</a:t>
            </a:r>
            <a:endParaRPr dirty="0">
              <a:latin typeface="Microsoft YaHei" panose="020B0503020204020204" pitchFamily="34" charset="-122"/>
              <a:ea typeface="Microsoft YaHei" panose="020B0503020204020204" pitchFamily="34" charset="-122"/>
            </a:endParaRPr>
          </a:p>
        </p:txBody>
      </p:sp>
      <p:sp>
        <p:nvSpPr>
          <p:cNvPr id="4735" name="Google Shape;4735;p80"/>
          <p:cNvSpPr/>
          <p:nvPr/>
        </p:nvSpPr>
        <p:spPr>
          <a:xfrm rot="10800000" flipH="1">
            <a:off x="2035233" y="1866212"/>
            <a:ext cx="513950"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739"/>
        <p:cNvGrpSpPr/>
        <p:nvPr/>
      </p:nvGrpSpPr>
      <p:grpSpPr>
        <a:xfrm>
          <a:off x="0" y="0"/>
          <a:ext cx="0" cy="0"/>
          <a:chOff x="0" y="0"/>
          <a:chExt cx="0" cy="0"/>
        </a:xfrm>
      </p:grpSpPr>
      <p:sp>
        <p:nvSpPr>
          <p:cNvPr id="4740" name="Google Shape;4740;p81"/>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741" name="Google Shape;4741;p81"/>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4742" name="Google Shape;4742;p81"/>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4743" name="Google Shape;4743;p81"/>
          <p:cNvGrpSpPr/>
          <p:nvPr/>
        </p:nvGrpSpPr>
        <p:grpSpPr>
          <a:xfrm>
            <a:off x="1364295" y="1668419"/>
            <a:ext cx="4968056" cy="1826884"/>
            <a:chOff x="1392642" y="1665825"/>
            <a:chExt cx="5961668" cy="2192261"/>
          </a:xfrm>
        </p:grpSpPr>
        <p:sp>
          <p:nvSpPr>
            <p:cNvPr id="4744" name="Google Shape;4744;p81"/>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745" name="Google Shape;4745;p81"/>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746" name="Google Shape;4746;p81"/>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747" name="Google Shape;4747;p81"/>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4748" name="Google Shape;4748;p81"/>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749" name="Google Shape;4749;p81"/>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750" name="Google Shape;4750;p81"/>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751" name="Google Shape;4751;p81"/>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752" name="Google Shape;4752;p81"/>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753" name="Google Shape;4753;p81"/>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754" name="Google Shape;4754;p81"/>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755" name="Google Shape;4755;p81"/>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756" name="Google Shape;4756;p81"/>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4757" name="Google Shape;4757;p81"/>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4758" name="Google Shape;4758;p81"/>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4759" name="Google Shape;4759;p81"/>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4760" name="Google Shape;4760;p81"/>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761" name="Google Shape;4761;p81"/>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762" name="Google Shape;4762;p81"/>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4763" name="Google Shape;4763;p81"/>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764" name="Google Shape;4764;p81"/>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4765" name="Google Shape;4765;p81"/>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4766" name="Google Shape;4766;p81"/>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767" name="Google Shape;4767;p81"/>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4768" name="Google Shape;4768;p81"/>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4769" name="Google Shape;4769;p81"/>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4770" name="Google Shape;4770;p81"/>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4771" name="Google Shape;4771;p81"/>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4772" name="Google Shape;4772;p81"/>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4773" name="Google Shape;4773;p81"/>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4774" name="Google Shape;4774;p81"/>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4775" name="Google Shape;4775;p81"/>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4776" name="Google Shape;4776;p81"/>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4777" name="Google Shape;4777;p81"/>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778" name="Google Shape;4778;p81"/>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779" name="Google Shape;4779;p81"/>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780" name="Google Shape;4780;p81"/>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4781" name="Google Shape;4781;p81"/>
            <p:cNvGrpSpPr/>
            <p:nvPr/>
          </p:nvGrpSpPr>
          <p:grpSpPr>
            <a:xfrm>
              <a:off x="2158338" y="3299988"/>
              <a:ext cx="83917" cy="41064"/>
              <a:chOff x="833" y="3024"/>
              <a:chExt cx="78" cy="51"/>
            </a:xfrm>
          </p:grpSpPr>
          <p:sp>
            <p:nvSpPr>
              <p:cNvPr id="4782" name="Google Shape;4782;p81"/>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783" name="Google Shape;4783;p81"/>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4784" name="Google Shape;4784;p81"/>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4785" name="Google Shape;4785;p81"/>
            <p:cNvGrpSpPr/>
            <p:nvPr/>
          </p:nvGrpSpPr>
          <p:grpSpPr>
            <a:xfrm>
              <a:off x="7169086" y="3305588"/>
              <a:ext cx="83917" cy="39198"/>
              <a:chOff x="5432" y="3030"/>
              <a:chExt cx="78" cy="51"/>
            </a:xfrm>
          </p:grpSpPr>
          <p:sp>
            <p:nvSpPr>
              <p:cNvPr id="4786" name="Google Shape;4786;p81"/>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787" name="Google Shape;4787;p81"/>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4788" name="Google Shape;4788;p81"/>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4789" name="Google Shape;4789;p81"/>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790" name="Google Shape;4790;p81"/>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791" name="Google Shape;4791;p81"/>
            <p:cNvGrpSpPr/>
            <p:nvPr/>
          </p:nvGrpSpPr>
          <p:grpSpPr>
            <a:xfrm>
              <a:off x="1392642" y="1885145"/>
              <a:ext cx="336679" cy="1566034"/>
              <a:chOff x="-127" y="845"/>
              <a:chExt cx="333" cy="1678"/>
            </a:xfrm>
          </p:grpSpPr>
          <p:cxnSp>
            <p:nvCxnSpPr>
              <p:cNvPr id="4792" name="Google Shape;4792;p81"/>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4793" name="Google Shape;4793;p81"/>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4794" name="Google Shape;4794;p81"/>
          <p:cNvSpPr/>
          <p:nvPr/>
        </p:nvSpPr>
        <p:spPr>
          <a:xfrm>
            <a:off x="2421530" y="3572421"/>
            <a:ext cx="3344185" cy="707694"/>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首部长度</a:t>
            </a:r>
            <a:r>
              <a:rPr lang="en-US" sz="1333" b="1" dirty="0">
                <a:solidFill>
                  <a:schemeClr val="lt1"/>
                </a:solidFill>
                <a:latin typeface="Microsoft Yahei"/>
                <a:ea typeface="Microsoft Yahei"/>
                <a:cs typeface="Microsoft Yahei"/>
                <a:sym typeface="Microsoft Yahei"/>
              </a:rPr>
              <a:t>——</a:t>
            </a:r>
            <a:r>
              <a:rPr lang="en-US" sz="1333" b="1" dirty="0" err="1">
                <a:solidFill>
                  <a:schemeClr val="lt1"/>
                </a:solidFill>
                <a:latin typeface="Microsoft Yahei"/>
                <a:ea typeface="Microsoft Yahei"/>
                <a:cs typeface="Microsoft Yahei"/>
                <a:sym typeface="Microsoft Yahei"/>
              </a:rPr>
              <a:t>占</a:t>
            </a:r>
            <a:r>
              <a:rPr lang="en-US" sz="1333" b="1" dirty="0">
                <a:solidFill>
                  <a:schemeClr val="lt1"/>
                </a:solidFill>
                <a:latin typeface="Microsoft Yahei"/>
                <a:ea typeface="Microsoft Yahei"/>
                <a:cs typeface="Microsoft Yahei"/>
                <a:sym typeface="Microsoft Yahei"/>
              </a:rPr>
              <a:t> 4 </a:t>
            </a:r>
            <a:r>
              <a:rPr lang="en-US" sz="1333" b="1" dirty="0" err="1">
                <a:solidFill>
                  <a:schemeClr val="lt1"/>
                </a:solidFill>
                <a:latin typeface="Microsoft Yahei"/>
                <a:ea typeface="Microsoft Yahei"/>
                <a:cs typeface="Microsoft Yahei"/>
                <a:sym typeface="Microsoft Yahei"/>
              </a:rPr>
              <a:t>位，可表示的最大数值</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是</a:t>
            </a:r>
            <a:r>
              <a:rPr lang="en-US" sz="1333" b="1" dirty="0">
                <a:solidFill>
                  <a:schemeClr val="lt1"/>
                </a:solidFill>
                <a:latin typeface="Microsoft Yahei"/>
                <a:ea typeface="Microsoft Yahei"/>
                <a:cs typeface="Microsoft Yahei"/>
                <a:sym typeface="Microsoft Yahei"/>
              </a:rPr>
              <a:t> 15 </a:t>
            </a:r>
            <a:r>
              <a:rPr lang="en-US" sz="1333" b="1" dirty="0" err="1">
                <a:solidFill>
                  <a:schemeClr val="lt1"/>
                </a:solidFill>
                <a:latin typeface="Microsoft Yahei"/>
                <a:ea typeface="Microsoft Yahei"/>
                <a:cs typeface="Microsoft Yahei"/>
                <a:sym typeface="Microsoft Yahei"/>
              </a:rPr>
              <a:t>个单位</a:t>
            </a:r>
            <a:r>
              <a:rPr lang="en-US" sz="1333" b="1" dirty="0">
                <a:solidFill>
                  <a:schemeClr val="lt1"/>
                </a:solidFill>
                <a:latin typeface="Microsoft Yahei"/>
                <a:ea typeface="Microsoft Yahei"/>
                <a:cs typeface="Microsoft Yahei"/>
                <a:sym typeface="Microsoft Yahei"/>
              </a:rPr>
              <a:t>(</a:t>
            </a:r>
            <a:r>
              <a:rPr lang="en-US" sz="1333" b="1" dirty="0" err="1">
                <a:solidFill>
                  <a:schemeClr val="lt1"/>
                </a:solidFill>
                <a:latin typeface="Microsoft Yahei"/>
                <a:ea typeface="Microsoft Yahei"/>
                <a:cs typeface="Microsoft Yahei"/>
                <a:sym typeface="Microsoft Yahei"/>
              </a:rPr>
              <a:t>一个单位为</a:t>
            </a:r>
            <a:r>
              <a:rPr lang="en-US" sz="1333" b="1" dirty="0">
                <a:solidFill>
                  <a:schemeClr val="lt1"/>
                </a:solidFill>
                <a:latin typeface="Microsoft Yahei"/>
                <a:ea typeface="Microsoft Yahei"/>
                <a:cs typeface="Microsoft Yahei"/>
                <a:sym typeface="Microsoft Yahei"/>
              </a:rPr>
              <a:t> 4 </a:t>
            </a:r>
            <a:r>
              <a:rPr lang="en-US" sz="1333" b="1" dirty="0" err="1">
                <a:solidFill>
                  <a:schemeClr val="lt1"/>
                </a:solidFill>
                <a:latin typeface="Microsoft Yahei"/>
                <a:ea typeface="Microsoft Yahei"/>
                <a:cs typeface="Microsoft Yahei"/>
                <a:sym typeface="Microsoft Yahei"/>
              </a:rPr>
              <a:t>字节</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因此</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的首部长度的最大值是</a:t>
            </a:r>
            <a:r>
              <a:rPr lang="en-US" sz="1333" b="1" dirty="0">
                <a:solidFill>
                  <a:schemeClr val="lt1"/>
                </a:solidFill>
                <a:latin typeface="Microsoft Yahei"/>
                <a:ea typeface="Microsoft Yahei"/>
                <a:cs typeface="Microsoft Yahei"/>
                <a:sym typeface="Microsoft Yahei"/>
              </a:rPr>
              <a:t> 60 </a:t>
            </a:r>
            <a:r>
              <a:rPr lang="en-US" sz="1333" b="1" dirty="0" err="1">
                <a:solidFill>
                  <a:schemeClr val="lt1"/>
                </a:solidFill>
                <a:latin typeface="Microsoft Yahei"/>
                <a:ea typeface="Microsoft Yahei"/>
                <a:cs typeface="Microsoft Yahei"/>
                <a:sym typeface="Microsoft Yahei"/>
              </a:rPr>
              <a:t>字节</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795" name="Google Shape;4795;p81"/>
          <p:cNvSpPr/>
          <p:nvPr/>
        </p:nvSpPr>
        <p:spPr>
          <a:xfrm rot="10800000" flipH="1">
            <a:off x="2549182" y="1866211"/>
            <a:ext cx="558949"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799"/>
        <p:cNvGrpSpPr/>
        <p:nvPr/>
      </p:nvGrpSpPr>
      <p:grpSpPr>
        <a:xfrm>
          <a:off x="0" y="0"/>
          <a:ext cx="0" cy="0"/>
          <a:chOff x="0" y="0"/>
          <a:chExt cx="0" cy="0"/>
        </a:xfrm>
      </p:grpSpPr>
      <p:sp>
        <p:nvSpPr>
          <p:cNvPr id="4800" name="Google Shape;4800;p82"/>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801" name="Google Shape;4801;p82"/>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4802" name="Google Shape;4802;p82"/>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4803" name="Google Shape;4803;p82"/>
          <p:cNvGrpSpPr/>
          <p:nvPr/>
        </p:nvGrpSpPr>
        <p:grpSpPr>
          <a:xfrm>
            <a:off x="1364295" y="1668419"/>
            <a:ext cx="4968056" cy="1826884"/>
            <a:chOff x="1392642" y="1665825"/>
            <a:chExt cx="5961668" cy="2192261"/>
          </a:xfrm>
        </p:grpSpPr>
        <p:sp>
          <p:nvSpPr>
            <p:cNvPr id="4804" name="Google Shape;4804;p82"/>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805" name="Google Shape;4805;p82"/>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806" name="Google Shape;4806;p82"/>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807" name="Google Shape;4807;p82"/>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4808" name="Google Shape;4808;p82"/>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809" name="Google Shape;4809;p82"/>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10" name="Google Shape;4810;p82"/>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11" name="Google Shape;4811;p82"/>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12" name="Google Shape;4812;p82"/>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13" name="Google Shape;4813;p82"/>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14" name="Google Shape;4814;p82"/>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815" name="Google Shape;4815;p82"/>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816" name="Google Shape;4816;p82"/>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4817" name="Google Shape;4817;p82"/>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4818" name="Google Shape;4818;p82"/>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4819" name="Google Shape;4819;p82"/>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4820" name="Google Shape;4820;p82"/>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821" name="Google Shape;4821;p82"/>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822" name="Google Shape;4822;p82"/>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4823" name="Google Shape;4823;p82"/>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824" name="Google Shape;4824;p82"/>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4825" name="Google Shape;4825;p82"/>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4826" name="Google Shape;4826;p82"/>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827" name="Google Shape;4827;p82"/>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4828" name="Google Shape;4828;p82"/>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4829" name="Google Shape;4829;p82"/>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4830" name="Google Shape;4830;p82"/>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4831" name="Google Shape;4831;p82"/>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4832" name="Google Shape;4832;p82"/>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4833" name="Google Shape;4833;p82"/>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4834" name="Google Shape;4834;p82"/>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4835" name="Google Shape;4835;p82"/>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4836" name="Google Shape;4836;p82"/>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4837" name="Google Shape;4837;p82"/>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838" name="Google Shape;4838;p82"/>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839" name="Google Shape;4839;p82"/>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840" name="Google Shape;4840;p82"/>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4841" name="Google Shape;4841;p82"/>
            <p:cNvGrpSpPr/>
            <p:nvPr/>
          </p:nvGrpSpPr>
          <p:grpSpPr>
            <a:xfrm>
              <a:off x="2158338" y="3299988"/>
              <a:ext cx="83917" cy="41064"/>
              <a:chOff x="833" y="3024"/>
              <a:chExt cx="78" cy="51"/>
            </a:xfrm>
          </p:grpSpPr>
          <p:sp>
            <p:nvSpPr>
              <p:cNvPr id="4842" name="Google Shape;4842;p82"/>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843" name="Google Shape;4843;p82"/>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4844" name="Google Shape;4844;p82"/>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4845" name="Google Shape;4845;p82"/>
            <p:cNvGrpSpPr/>
            <p:nvPr/>
          </p:nvGrpSpPr>
          <p:grpSpPr>
            <a:xfrm>
              <a:off x="7169086" y="3305588"/>
              <a:ext cx="83917" cy="39198"/>
              <a:chOff x="5432" y="3030"/>
              <a:chExt cx="78" cy="51"/>
            </a:xfrm>
          </p:grpSpPr>
          <p:sp>
            <p:nvSpPr>
              <p:cNvPr id="4846" name="Google Shape;4846;p82"/>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847" name="Google Shape;4847;p82"/>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4848" name="Google Shape;4848;p82"/>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4849" name="Google Shape;4849;p82"/>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850" name="Google Shape;4850;p82"/>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851" name="Google Shape;4851;p82"/>
            <p:cNvGrpSpPr/>
            <p:nvPr/>
          </p:nvGrpSpPr>
          <p:grpSpPr>
            <a:xfrm>
              <a:off x="1392642" y="1885145"/>
              <a:ext cx="336679" cy="1566034"/>
              <a:chOff x="-127" y="845"/>
              <a:chExt cx="333" cy="1678"/>
            </a:xfrm>
          </p:grpSpPr>
          <p:cxnSp>
            <p:nvCxnSpPr>
              <p:cNvPr id="4852" name="Google Shape;4852;p82"/>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4853" name="Google Shape;4853;p82"/>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4854" name="Google Shape;4854;p82"/>
          <p:cNvSpPr/>
          <p:nvPr/>
        </p:nvSpPr>
        <p:spPr>
          <a:xfrm>
            <a:off x="2336900" y="3474347"/>
            <a:ext cx="3528530" cy="861774"/>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区分服务</a:t>
            </a:r>
            <a:r>
              <a:rPr lang="en-US" sz="1000" b="1" dirty="0">
                <a:solidFill>
                  <a:schemeClr val="lt1"/>
                </a:solidFill>
                <a:latin typeface="Microsoft Yahei"/>
                <a:ea typeface="Microsoft Yahei"/>
                <a:cs typeface="Microsoft Yahei"/>
                <a:sym typeface="Microsoft Yahei"/>
              </a:rPr>
              <a:t>——</a:t>
            </a:r>
            <a:r>
              <a:rPr lang="en-US" sz="1000" b="1" dirty="0" err="1">
                <a:solidFill>
                  <a:schemeClr val="lt1"/>
                </a:solidFill>
                <a:latin typeface="Microsoft Yahei"/>
                <a:ea typeface="Microsoft Yahei"/>
                <a:cs typeface="Microsoft Yahei"/>
                <a:sym typeface="Microsoft Yahei"/>
              </a:rPr>
              <a:t>占</a:t>
            </a:r>
            <a:r>
              <a:rPr lang="en-US" sz="1000" b="1" dirty="0">
                <a:solidFill>
                  <a:schemeClr val="lt1"/>
                </a:solidFill>
                <a:latin typeface="Microsoft Yahei"/>
                <a:ea typeface="Microsoft Yahei"/>
                <a:cs typeface="Microsoft Yahei"/>
                <a:sym typeface="Microsoft Yahei"/>
              </a:rPr>
              <a:t> 8 </a:t>
            </a:r>
            <a:r>
              <a:rPr lang="en-US" sz="1000" b="1" dirty="0" err="1">
                <a:solidFill>
                  <a:schemeClr val="lt1"/>
                </a:solidFill>
                <a:latin typeface="Microsoft Yahei"/>
                <a:ea typeface="Microsoft Yahei"/>
                <a:cs typeface="Microsoft Yahei"/>
                <a:sym typeface="Microsoft Yahei"/>
              </a:rPr>
              <a:t>位，用来获得更好的服务</a:t>
            </a:r>
            <a:r>
              <a:rPr lang="en-US" sz="1000"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在旧标准中叫做服务类型，但实际上一直未被使用过</a:t>
            </a:r>
            <a:r>
              <a:rPr lang="en-US" sz="1000"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1998 </a:t>
            </a:r>
            <a:r>
              <a:rPr lang="en-US" sz="1000" b="1" dirty="0" err="1">
                <a:solidFill>
                  <a:schemeClr val="lt1"/>
                </a:solidFill>
                <a:latin typeface="Microsoft Yahei"/>
                <a:ea typeface="Microsoft Yahei"/>
                <a:cs typeface="Microsoft Yahei"/>
                <a:sym typeface="Microsoft Yahei"/>
              </a:rPr>
              <a:t>年这个字段改名为区分服务</a:t>
            </a:r>
            <a:r>
              <a:rPr lang="en-US" sz="1000"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只有在使用区分服务（DiffServ）时，这个字段才起作用</a:t>
            </a:r>
            <a:r>
              <a:rPr lang="en-US" sz="1000"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在一般的情况下都不使用这个字段</a:t>
            </a:r>
            <a:r>
              <a:rPr lang="en-US" sz="1000"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4855" name="Google Shape;4855;p82"/>
          <p:cNvSpPr/>
          <p:nvPr/>
        </p:nvSpPr>
        <p:spPr>
          <a:xfrm rot="10800000" flipH="1">
            <a:off x="3108132" y="1866209"/>
            <a:ext cx="1010700"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59"/>
        <p:cNvGrpSpPr/>
        <p:nvPr/>
      </p:nvGrpSpPr>
      <p:grpSpPr>
        <a:xfrm>
          <a:off x="0" y="0"/>
          <a:ext cx="0" cy="0"/>
          <a:chOff x="0" y="0"/>
          <a:chExt cx="0" cy="0"/>
        </a:xfrm>
      </p:grpSpPr>
      <p:sp>
        <p:nvSpPr>
          <p:cNvPr id="4860" name="Google Shape;4860;p83"/>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861" name="Google Shape;4861;p83"/>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4862" name="Google Shape;4862;p83"/>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4863" name="Google Shape;4863;p83"/>
          <p:cNvGrpSpPr/>
          <p:nvPr/>
        </p:nvGrpSpPr>
        <p:grpSpPr>
          <a:xfrm>
            <a:off x="1364295" y="1668419"/>
            <a:ext cx="4968056" cy="1826884"/>
            <a:chOff x="1392642" y="1665825"/>
            <a:chExt cx="5961668" cy="2192261"/>
          </a:xfrm>
        </p:grpSpPr>
        <p:sp>
          <p:nvSpPr>
            <p:cNvPr id="4864" name="Google Shape;4864;p83"/>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865" name="Google Shape;4865;p83"/>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866" name="Google Shape;4866;p83"/>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867" name="Google Shape;4867;p83"/>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4868" name="Google Shape;4868;p83"/>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869" name="Google Shape;4869;p83"/>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70" name="Google Shape;4870;p83"/>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71" name="Google Shape;4871;p83"/>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72" name="Google Shape;4872;p83"/>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73" name="Google Shape;4873;p83"/>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874" name="Google Shape;4874;p83"/>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875" name="Google Shape;4875;p83"/>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876" name="Google Shape;4876;p83"/>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4877" name="Google Shape;4877;p83"/>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4878" name="Google Shape;4878;p83"/>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4879" name="Google Shape;4879;p83"/>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4880" name="Google Shape;4880;p83"/>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881" name="Google Shape;4881;p83"/>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882" name="Google Shape;4882;p83"/>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4883" name="Google Shape;4883;p83"/>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884" name="Google Shape;4884;p83"/>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4885" name="Google Shape;4885;p83"/>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4886" name="Google Shape;4886;p83"/>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887" name="Google Shape;4887;p83"/>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4888" name="Google Shape;4888;p83"/>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4889" name="Google Shape;4889;p83"/>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4890" name="Google Shape;4890;p83"/>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4891" name="Google Shape;4891;p83"/>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4892" name="Google Shape;4892;p83"/>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4893" name="Google Shape;4893;p83"/>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4894" name="Google Shape;4894;p83"/>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4895" name="Google Shape;4895;p83"/>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4896" name="Google Shape;4896;p83"/>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4897" name="Google Shape;4897;p83"/>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898" name="Google Shape;4898;p83"/>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899" name="Google Shape;4899;p83"/>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900" name="Google Shape;4900;p83"/>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4901" name="Google Shape;4901;p83"/>
            <p:cNvGrpSpPr/>
            <p:nvPr/>
          </p:nvGrpSpPr>
          <p:grpSpPr>
            <a:xfrm>
              <a:off x="2158338" y="3299988"/>
              <a:ext cx="83917" cy="41064"/>
              <a:chOff x="833" y="3024"/>
              <a:chExt cx="78" cy="51"/>
            </a:xfrm>
          </p:grpSpPr>
          <p:sp>
            <p:nvSpPr>
              <p:cNvPr id="4902" name="Google Shape;4902;p83"/>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903" name="Google Shape;4903;p83"/>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4904" name="Google Shape;4904;p83"/>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4905" name="Google Shape;4905;p83"/>
            <p:cNvGrpSpPr/>
            <p:nvPr/>
          </p:nvGrpSpPr>
          <p:grpSpPr>
            <a:xfrm>
              <a:off x="7169086" y="3305588"/>
              <a:ext cx="83917" cy="39198"/>
              <a:chOff x="5432" y="3030"/>
              <a:chExt cx="78" cy="51"/>
            </a:xfrm>
          </p:grpSpPr>
          <p:sp>
            <p:nvSpPr>
              <p:cNvPr id="4906" name="Google Shape;4906;p83"/>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907" name="Google Shape;4907;p83"/>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4908" name="Google Shape;4908;p83"/>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4909" name="Google Shape;4909;p83"/>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910" name="Google Shape;4910;p83"/>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911" name="Google Shape;4911;p83"/>
            <p:cNvGrpSpPr/>
            <p:nvPr/>
          </p:nvGrpSpPr>
          <p:grpSpPr>
            <a:xfrm>
              <a:off x="1392642" y="1885145"/>
              <a:ext cx="336679" cy="1566034"/>
              <a:chOff x="-127" y="845"/>
              <a:chExt cx="333" cy="1678"/>
            </a:xfrm>
          </p:grpSpPr>
          <p:cxnSp>
            <p:nvCxnSpPr>
              <p:cNvPr id="4912" name="Google Shape;4912;p83"/>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4913" name="Google Shape;4913;p83"/>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4914" name="Google Shape;4914;p83"/>
          <p:cNvSpPr/>
          <p:nvPr/>
        </p:nvSpPr>
        <p:spPr>
          <a:xfrm>
            <a:off x="1970285" y="3572421"/>
            <a:ext cx="4246675" cy="707694"/>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总长度</a:t>
            </a:r>
            <a:r>
              <a:rPr lang="en-US" sz="1333" b="1" dirty="0">
                <a:solidFill>
                  <a:schemeClr val="lt1"/>
                </a:solidFill>
                <a:latin typeface="Microsoft Yahei"/>
                <a:ea typeface="Microsoft Yahei"/>
                <a:cs typeface="Microsoft Yahei"/>
                <a:sym typeface="Microsoft Yahei"/>
              </a:rPr>
              <a:t>——</a:t>
            </a:r>
            <a:r>
              <a:rPr lang="en-US" sz="1333" b="1" dirty="0" err="1">
                <a:solidFill>
                  <a:schemeClr val="lt1"/>
                </a:solidFill>
                <a:latin typeface="Microsoft Yahei"/>
                <a:ea typeface="Microsoft Yahei"/>
                <a:cs typeface="Microsoft Yahei"/>
                <a:sym typeface="Microsoft Yahei"/>
              </a:rPr>
              <a:t>占</a:t>
            </a:r>
            <a:r>
              <a:rPr lang="en-US" sz="1333" b="1" dirty="0">
                <a:solidFill>
                  <a:schemeClr val="lt1"/>
                </a:solidFill>
                <a:latin typeface="Microsoft Yahei"/>
                <a:ea typeface="Microsoft Yahei"/>
                <a:cs typeface="Microsoft Yahei"/>
                <a:sym typeface="Microsoft Yahei"/>
              </a:rPr>
              <a:t> 16 </a:t>
            </a:r>
            <a:r>
              <a:rPr lang="en-US" sz="1333" b="1" dirty="0" err="1">
                <a:solidFill>
                  <a:schemeClr val="lt1"/>
                </a:solidFill>
                <a:latin typeface="Microsoft Yahei"/>
                <a:ea typeface="Microsoft Yahei"/>
                <a:cs typeface="Microsoft Yahei"/>
                <a:sym typeface="Microsoft Yahei"/>
              </a:rPr>
              <a:t>位，指首部和数据之和的长度</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单位为字节，因此数据报的最大长度为</a:t>
            </a:r>
            <a:r>
              <a:rPr lang="en-US" sz="1333" b="1" dirty="0">
                <a:solidFill>
                  <a:schemeClr val="lt1"/>
                </a:solidFill>
                <a:latin typeface="Microsoft Yahei"/>
                <a:ea typeface="Microsoft Yahei"/>
                <a:cs typeface="Microsoft Yahei"/>
                <a:sym typeface="Microsoft Yahei"/>
              </a:rPr>
              <a:t> 65535 </a:t>
            </a:r>
            <a:r>
              <a:rPr lang="en-US" sz="1333" b="1" dirty="0" err="1">
                <a:solidFill>
                  <a:schemeClr val="lt1"/>
                </a:solidFill>
                <a:latin typeface="Microsoft Yahei"/>
                <a:ea typeface="Microsoft Yahei"/>
                <a:cs typeface="Microsoft Yahei"/>
                <a:sym typeface="Microsoft Yahei"/>
              </a:rPr>
              <a:t>字节</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rgbClr val="FFFF00"/>
                </a:solidFill>
                <a:latin typeface="Microsoft Yahei"/>
                <a:ea typeface="Microsoft Yahei"/>
                <a:cs typeface="Microsoft Yahei"/>
                <a:sym typeface="Microsoft Yahei"/>
              </a:rPr>
              <a:t>总长度必须不超过最大传送单元MTU</a:t>
            </a:r>
            <a:r>
              <a:rPr lang="en-US" sz="1333" b="1" dirty="0">
                <a:solidFill>
                  <a:srgbClr val="FFFF00"/>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4915" name="Google Shape;4915;p83"/>
          <p:cNvSpPr/>
          <p:nvPr/>
        </p:nvSpPr>
        <p:spPr>
          <a:xfrm rot="10800000" flipH="1">
            <a:off x="4118832" y="1866209"/>
            <a:ext cx="2097922"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19"/>
        <p:cNvGrpSpPr/>
        <p:nvPr/>
      </p:nvGrpSpPr>
      <p:grpSpPr>
        <a:xfrm>
          <a:off x="0" y="0"/>
          <a:ext cx="0" cy="0"/>
          <a:chOff x="0" y="0"/>
          <a:chExt cx="0" cy="0"/>
        </a:xfrm>
      </p:grpSpPr>
      <p:sp>
        <p:nvSpPr>
          <p:cNvPr id="4920" name="Google Shape;4920;p84"/>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921" name="Google Shape;4921;p84"/>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4922" name="Google Shape;4922;p84"/>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4923" name="Google Shape;4923;p84"/>
          <p:cNvGrpSpPr/>
          <p:nvPr/>
        </p:nvGrpSpPr>
        <p:grpSpPr>
          <a:xfrm>
            <a:off x="1364295" y="1668419"/>
            <a:ext cx="4968056" cy="1826884"/>
            <a:chOff x="1392642" y="1665825"/>
            <a:chExt cx="5961668" cy="2192261"/>
          </a:xfrm>
        </p:grpSpPr>
        <p:sp>
          <p:nvSpPr>
            <p:cNvPr id="4924" name="Google Shape;4924;p84"/>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925" name="Google Shape;4925;p84"/>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926" name="Google Shape;4926;p84"/>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927" name="Google Shape;4927;p84"/>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4928" name="Google Shape;4928;p84"/>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929" name="Google Shape;4929;p84"/>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30" name="Google Shape;4930;p84"/>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31" name="Google Shape;4931;p84"/>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32" name="Google Shape;4932;p84"/>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33" name="Google Shape;4933;p84"/>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34" name="Google Shape;4934;p84"/>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935" name="Google Shape;4935;p84"/>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936" name="Google Shape;4936;p84"/>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4937" name="Google Shape;4937;p84"/>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4938" name="Google Shape;4938;p84"/>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4939" name="Google Shape;4939;p84"/>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4940" name="Google Shape;4940;p84"/>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941" name="Google Shape;4941;p84"/>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942" name="Google Shape;4942;p84"/>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4943" name="Google Shape;4943;p84"/>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944" name="Google Shape;4944;p84"/>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4945" name="Google Shape;4945;p84"/>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4946" name="Google Shape;4946;p84"/>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947" name="Google Shape;4947;p84"/>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4948" name="Google Shape;4948;p84"/>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4949" name="Google Shape;4949;p84"/>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4950" name="Google Shape;4950;p84"/>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4951" name="Google Shape;4951;p84"/>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4952" name="Google Shape;4952;p84"/>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4953" name="Google Shape;4953;p84"/>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4954" name="Google Shape;4954;p84"/>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4955" name="Google Shape;4955;p84"/>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4956" name="Google Shape;4956;p84"/>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4957" name="Google Shape;4957;p84"/>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958" name="Google Shape;4958;p84"/>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959" name="Google Shape;4959;p84"/>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4960" name="Google Shape;4960;p84"/>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4961" name="Google Shape;4961;p84"/>
            <p:cNvGrpSpPr/>
            <p:nvPr/>
          </p:nvGrpSpPr>
          <p:grpSpPr>
            <a:xfrm>
              <a:off x="2158338" y="3299988"/>
              <a:ext cx="83917" cy="41064"/>
              <a:chOff x="833" y="3024"/>
              <a:chExt cx="78" cy="51"/>
            </a:xfrm>
          </p:grpSpPr>
          <p:sp>
            <p:nvSpPr>
              <p:cNvPr id="4962" name="Google Shape;4962;p84"/>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963" name="Google Shape;4963;p84"/>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4964" name="Google Shape;4964;p84"/>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4965" name="Google Shape;4965;p84"/>
            <p:cNvGrpSpPr/>
            <p:nvPr/>
          </p:nvGrpSpPr>
          <p:grpSpPr>
            <a:xfrm>
              <a:off x="7169086" y="3305588"/>
              <a:ext cx="83917" cy="39198"/>
              <a:chOff x="5432" y="3030"/>
              <a:chExt cx="78" cy="51"/>
            </a:xfrm>
          </p:grpSpPr>
          <p:sp>
            <p:nvSpPr>
              <p:cNvPr id="4966" name="Google Shape;4966;p84"/>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967" name="Google Shape;4967;p84"/>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4968" name="Google Shape;4968;p84"/>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4969" name="Google Shape;4969;p84"/>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970" name="Google Shape;4970;p84"/>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4971" name="Google Shape;4971;p84"/>
            <p:cNvGrpSpPr/>
            <p:nvPr/>
          </p:nvGrpSpPr>
          <p:grpSpPr>
            <a:xfrm>
              <a:off x="1392642" y="1885145"/>
              <a:ext cx="336679" cy="1566034"/>
              <a:chOff x="-127" y="845"/>
              <a:chExt cx="333" cy="1678"/>
            </a:xfrm>
          </p:grpSpPr>
          <p:cxnSp>
            <p:nvCxnSpPr>
              <p:cNvPr id="4972" name="Google Shape;4972;p84"/>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4973" name="Google Shape;4973;p84"/>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4974" name="Google Shape;4974;p84"/>
          <p:cNvSpPr/>
          <p:nvPr/>
        </p:nvSpPr>
        <p:spPr>
          <a:xfrm>
            <a:off x="2209932" y="3655407"/>
            <a:ext cx="3767378" cy="502573"/>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标识</a:t>
            </a:r>
            <a:r>
              <a:rPr lang="en-US" sz="1333" b="1" dirty="0">
                <a:solidFill>
                  <a:schemeClr val="lt1"/>
                </a:solidFill>
                <a:latin typeface="Microsoft Yahei"/>
                <a:ea typeface="Microsoft Yahei"/>
                <a:cs typeface="Microsoft Yahei"/>
                <a:sym typeface="Microsoft Yahei"/>
              </a:rPr>
              <a:t>(identification) ——</a:t>
            </a:r>
            <a:r>
              <a:rPr lang="en-US" sz="1333" b="1" dirty="0" err="1">
                <a:solidFill>
                  <a:schemeClr val="lt1"/>
                </a:solidFill>
                <a:latin typeface="Microsoft Yahei"/>
                <a:ea typeface="Microsoft Yahei"/>
                <a:cs typeface="Microsoft Yahei"/>
                <a:sym typeface="Microsoft Yahei"/>
              </a:rPr>
              <a:t>占</a:t>
            </a:r>
            <a:r>
              <a:rPr lang="en-US" sz="1333" b="1" dirty="0">
                <a:solidFill>
                  <a:schemeClr val="lt1"/>
                </a:solidFill>
                <a:latin typeface="Microsoft Yahei"/>
                <a:ea typeface="Microsoft Yahei"/>
                <a:cs typeface="Microsoft Yahei"/>
                <a:sym typeface="Microsoft Yahei"/>
              </a:rPr>
              <a:t> 16 </a:t>
            </a:r>
            <a:r>
              <a:rPr lang="en-US" sz="1333" b="1" dirty="0" err="1">
                <a:solidFill>
                  <a:schemeClr val="lt1"/>
                </a:solidFill>
                <a:latin typeface="Microsoft Yahei"/>
                <a:ea typeface="Microsoft Yahei"/>
                <a:cs typeface="Microsoft Yahei"/>
                <a:sym typeface="Microsoft Yahei"/>
              </a:rPr>
              <a:t>位</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它是一个计数器，用来产生</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数据报的标识</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4975" name="Google Shape;4975;p84"/>
          <p:cNvSpPr/>
          <p:nvPr/>
        </p:nvSpPr>
        <p:spPr>
          <a:xfrm rot="10800000" flipH="1">
            <a:off x="2036463" y="2090707"/>
            <a:ext cx="2097922"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979"/>
        <p:cNvGrpSpPr/>
        <p:nvPr/>
      </p:nvGrpSpPr>
      <p:grpSpPr>
        <a:xfrm>
          <a:off x="0" y="0"/>
          <a:ext cx="0" cy="0"/>
          <a:chOff x="0" y="0"/>
          <a:chExt cx="0" cy="0"/>
        </a:xfrm>
      </p:grpSpPr>
      <p:sp>
        <p:nvSpPr>
          <p:cNvPr id="4980" name="Google Shape;4980;p85"/>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981" name="Google Shape;4981;p85"/>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4982" name="Google Shape;4982;p85"/>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4983" name="Google Shape;4983;p85"/>
          <p:cNvGrpSpPr/>
          <p:nvPr/>
        </p:nvGrpSpPr>
        <p:grpSpPr>
          <a:xfrm>
            <a:off x="1364295" y="1668419"/>
            <a:ext cx="4968056" cy="1826884"/>
            <a:chOff x="1392642" y="1665825"/>
            <a:chExt cx="5961668" cy="2192261"/>
          </a:xfrm>
        </p:grpSpPr>
        <p:sp>
          <p:nvSpPr>
            <p:cNvPr id="4984" name="Google Shape;4984;p85"/>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985" name="Google Shape;4985;p85"/>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4986" name="Google Shape;4986;p85"/>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4987" name="Google Shape;4987;p85"/>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4988" name="Google Shape;4988;p85"/>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989" name="Google Shape;4989;p85"/>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90" name="Google Shape;4990;p85"/>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91" name="Google Shape;4991;p85"/>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92" name="Google Shape;4992;p85"/>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93" name="Google Shape;4993;p85"/>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4994" name="Google Shape;4994;p85"/>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995" name="Google Shape;4995;p85"/>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4996" name="Google Shape;4996;p85"/>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4997" name="Google Shape;4997;p85"/>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4998" name="Google Shape;4998;p85"/>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4999" name="Google Shape;4999;p85"/>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5000" name="Google Shape;5000;p85"/>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001" name="Google Shape;5001;p85"/>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5002" name="Google Shape;5002;p85"/>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5003" name="Google Shape;5003;p85"/>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5004" name="Google Shape;5004;p85"/>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5005" name="Google Shape;5005;p85"/>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5006" name="Google Shape;5006;p85"/>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5007" name="Google Shape;5007;p85"/>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5008" name="Google Shape;5008;p85"/>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5009" name="Google Shape;5009;p85"/>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5010" name="Google Shape;5010;p85"/>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5011" name="Google Shape;5011;p85"/>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5012" name="Google Shape;5012;p85"/>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5013" name="Google Shape;5013;p85"/>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5014" name="Google Shape;5014;p85"/>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5015" name="Google Shape;5015;p85"/>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5016" name="Google Shape;5016;p85"/>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5017" name="Google Shape;5017;p85"/>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018" name="Google Shape;5018;p85"/>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019" name="Google Shape;5019;p85"/>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020" name="Google Shape;5020;p85"/>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5021" name="Google Shape;5021;p85"/>
            <p:cNvGrpSpPr/>
            <p:nvPr/>
          </p:nvGrpSpPr>
          <p:grpSpPr>
            <a:xfrm>
              <a:off x="2158338" y="3299988"/>
              <a:ext cx="83917" cy="41064"/>
              <a:chOff x="833" y="3024"/>
              <a:chExt cx="78" cy="51"/>
            </a:xfrm>
          </p:grpSpPr>
          <p:sp>
            <p:nvSpPr>
              <p:cNvPr id="5022" name="Google Shape;5022;p85"/>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023" name="Google Shape;5023;p85"/>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5024" name="Google Shape;5024;p85"/>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5025" name="Google Shape;5025;p85"/>
            <p:cNvGrpSpPr/>
            <p:nvPr/>
          </p:nvGrpSpPr>
          <p:grpSpPr>
            <a:xfrm>
              <a:off x="7169086" y="3305588"/>
              <a:ext cx="83917" cy="39198"/>
              <a:chOff x="5432" y="3030"/>
              <a:chExt cx="78" cy="51"/>
            </a:xfrm>
          </p:grpSpPr>
          <p:sp>
            <p:nvSpPr>
              <p:cNvPr id="5026" name="Google Shape;5026;p85"/>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027" name="Google Shape;5027;p85"/>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5028" name="Google Shape;5028;p85"/>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5029" name="Google Shape;5029;p85"/>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030" name="Google Shape;5030;p85"/>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5031" name="Google Shape;5031;p85"/>
            <p:cNvGrpSpPr/>
            <p:nvPr/>
          </p:nvGrpSpPr>
          <p:grpSpPr>
            <a:xfrm>
              <a:off x="1392642" y="1885145"/>
              <a:ext cx="336679" cy="1566034"/>
              <a:chOff x="-127" y="845"/>
              <a:chExt cx="333" cy="1678"/>
            </a:xfrm>
          </p:grpSpPr>
          <p:cxnSp>
            <p:nvCxnSpPr>
              <p:cNvPr id="5032" name="Google Shape;5032;p85"/>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5033" name="Google Shape;5033;p85"/>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5034" name="Google Shape;5034;p85"/>
          <p:cNvSpPr/>
          <p:nvPr/>
        </p:nvSpPr>
        <p:spPr>
          <a:xfrm>
            <a:off x="2300501" y="3481891"/>
            <a:ext cx="3586239" cy="861774"/>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标志</a:t>
            </a:r>
            <a:r>
              <a:rPr lang="en-US" sz="1000" b="1" dirty="0">
                <a:solidFill>
                  <a:schemeClr val="lt1"/>
                </a:solidFill>
                <a:latin typeface="Microsoft Yahei"/>
                <a:ea typeface="Microsoft Yahei"/>
                <a:cs typeface="Microsoft Yahei"/>
                <a:sym typeface="Microsoft Yahei"/>
              </a:rPr>
              <a:t>(flag) ——</a:t>
            </a:r>
            <a:r>
              <a:rPr lang="en-US" sz="1000" b="1" dirty="0" err="1">
                <a:solidFill>
                  <a:schemeClr val="lt1"/>
                </a:solidFill>
                <a:latin typeface="Microsoft Yahei"/>
                <a:ea typeface="Microsoft Yahei"/>
                <a:cs typeface="Microsoft Yahei"/>
                <a:sym typeface="Microsoft Yahei"/>
              </a:rPr>
              <a:t>占</a:t>
            </a:r>
            <a:r>
              <a:rPr lang="en-US" sz="1000" b="1" dirty="0">
                <a:solidFill>
                  <a:schemeClr val="lt1"/>
                </a:solidFill>
                <a:latin typeface="Microsoft Yahei"/>
                <a:ea typeface="Microsoft Yahei"/>
                <a:cs typeface="Microsoft Yahei"/>
                <a:sym typeface="Microsoft Yahei"/>
              </a:rPr>
              <a:t> 3 </a:t>
            </a:r>
            <a:r>
              <a:rPr lang="en-US" sz="1000" b="1" dirty="0" err="1">
                <a:solidFill>
                  <a:schemeClr val="lt1"/>
                </a:solidFill>
                <a:latin typeface="Microsoft Yahei"/>
                <a:ea typeface="Microsoft Yahei"/>
                <a:cs typeface="Microsoft Yahei"/>
                <a:sym typeface="Microsoft Yahei"/>
              </a:rPr>
              <a:t>位，目前只有前两位有意义</a:t>
            </a:r>
            <a:r>
              <a:rPr lang="en-US" sz="1000"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标志字段的最低位是</a:t>
            </a:r>
            <a:r>
              <a:rPr lang="en-US" sz="1000" b="1" dirty="0">
                <a:solidFill>
                  <a:schemeClr val="lt1"/>
                </a:solidFill>
                <a:latin typeface="Microsoft Yahei"/>
                <a:ea typeface="Microsoft Yahei"/>
                <a:cs typeface="Microsoft Yahei"/>
                <a:sym typeface="Microsoft Yahei"/>
              </a:rPr>
              <a:t> MF (More Fragment)。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MF=1 表示后面“</a:t>
            </a:r>
            <a:r>
              <a:rPr lang="en-US" sz="1000" b="1" dirty="0" err="1">
                <a:solidFill>
                  <a:schemeClr val="lt1"/>
                </a:solidFill>
                <a:latin typeface="Microsoft Yahei"/>
                <a:ea typeface="Microsoft Yahei"/>
                <a:cs typeface="Microsoft Yahei"/>
                <a:sym typeface="Microsoft Yahei"/>
              </a:rPr>
              <a:t>还有分片</a:t>
            </a:r>
            <a:r>
              <a:rPr lang="en-US" sz="1000" b="1" dirty="0">
                <a:solidFill>
                  <a:schemeClr val="lt1"/>
                </a:solidFill>
                <a:latin typeface="Microsoft Yahei"/>
                <a:ea typeface="Microsoft Yahei"/>
                <a:cs typeface="Microsoft Yahei"/>
                <a:sym typeface="Microsoft Yahei"/>
              </a:rPr>
              <a:t>”。MF=0 </a:t>
            </a:r>
            <a:r>
              <a:rPr lang="en-US" sz="1000" b="1" dirty="0" err="1">
                <a:solidFill>
                  <a:schemeClr val="lt1"/>
                </a:solidFill>
                <a:latin typeface="Microsoft Yahei"/>
                <a:ea typeface="Microsoft Yahei"/>
                <a:cs typeface="Microsoft Yahei"/>
                <a:sym typeface="Microsoft Yahei"/>
              </a:rPr>
              <a:t>表示最后一个分片</a:t>
            </a:r>
            <a:r>
              <a:rPr lang="en-US" sz="1000"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标志字段中间的一位是</a:t>
            </a:r>
            <a:r>
              <a:rPr lang="en-US" sz="1000" b="1" dirty="0">
                <a:solidFill>
                  <a:schemeClr val="lt1"/>
                </a:solidFill>
                <a:latin typeface="Microsoft Yahei"/>
                <a:ea typeface="Microsoft Yahei"/>
                <a:cs typeface="Microsoft Yahei"/>
                <a:sym typeface="Microsoft Yahei"/>
              </a:rPr>
              <a:t> DF (Don't Fragment) 。</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只有当</a:t>
            </a:r>
            <a:r>
              <a:rPr lang="en-US" sz="1000" b="1" dirty="0">
                <a:solidFill>
                  <a:schemeClr val="lt1"/>
                </a:solidFill>
                <a:latin typeface="Microsoft Yahei"/>
                <a:ea typeface="Microsoft Yahei"/>
                <a:cs typeface="Microsoft Yahei"/>
                <a:sym typeface="Microsoft Yahei"/>
              </a:rPr>
              <a:t> DF=0 </a:t>
            </a:r>
            <a:r>
              <a:rPr lang="en-US" sz="1000" b="1" dirty="0" err="1">
                <a:solidFill>
                  <a:schemeClr val="lt1"/>
                </a:solidFill>
                <a:latin typeface="Microsoft Yahei"/>
                <a:ea typeface="Microsoft Yahei"/>
                <a:cs typeface="Microsoft Yahei"/>
                <a:sym typeface="Microsoft Yahei"/>
              </a:rPr>
              <a:t>时才允许分片</a:t>
            </a:r>
            <a:r>
              <a:rPr lang="en-US" sz="1000"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5035" name="Google Shape;5035;p85"/>
          <p:cNvSpPr/>
          <p:nvPr/>
        </p:nvSpPr>
        <p:spPr>
          <a:xfrm rot="10800000">
            <a:off x="4134385" y="2090706"/>
            <a:ext cx="413504"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039"/>
        <p:cNvGrpSpPr/>
        <p:nvPr/>
      </p:nvGrpSpPr>
      <p:grpSpPr>
        <a:xfrm>
          <a:off x="0" y="0"/>
          <a:ext cx="0" cy="0"/>
          <a:chOff x="0" y="0"/>
          <a:chExt cx="0" cy="0"/>
        </a:xfrm>
      </p:grpSpPr>
      <p:sp>
        <p:nvSpPr>
          <p:cNvPr id="5040" name="Google Shape;5040;p86"/>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041" name="Google Shape;5041;p86"/>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5042" name="Google Shape;5042;p86"/>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5043" name="Google Shape;5043;p86"/>
          <p:cNvGrpSpPr/>
          <p:nvPr/>
        </p:nvGrpSpPr>
        <p:grpSpPr>
          <a:xfrm>
            <a:off x="1364295" y="1668419"/>
            <a:ext cx="4968056" cy="1826884"/>
            <a:chOff x="1392642" y="1665825"/>
            <a:chExt cx="5961668" cy="2192261"/>
          </a:xfrm>
        </p:grpSpPr>
        <p:sp>
          <p:nvSpPr>
            <p:cNvPr id="5044" name="Google Shape;5044;p86"/>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045" name="Google Shape;5045;p86"/>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5046" name="Google Shape;5046;p86"/>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047" name="Google Shape;5047;p86"/>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5048" name="Google Shape;5048;p86"/>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049" name="Google Shape;5049;p86"/>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050" name="Google Shape;5050;p86"/>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051" name="Google Shape;5051;p86"/>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052" name="Google Shape;5052;p86"/>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053" name="Google Shape;5053;p86"/>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054" name="Google Shape;5054;p86"/>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055" name="Google Shape;5055;p86"/>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056" name="Google Shape;5056;p86"/>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5057" name="Google Shape;5057;p86"/>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5058" name="Google Shape;5058;p86"/>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5059" name="Google Shape;5059;p86"/>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5060" name="Google Shape;5060;p86"/>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061" name="Google Shape;5061;p86"/>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5062" name="Google Shape;5062;p86"/>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5063" name="Google Shape;5063;p86"/>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5064" name="Google Shape;5064;p86"/>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5065" name="Google Shape;5065;p86"/>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5066" name="Google Shape;5066;p86"/>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5067" name="Google Shape;5067;p86"/>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5068" name="Google Shape;5068;p86"/>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5069" name="Google Shape;5069;p86"/>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5070" name="Google Shape;5070;p86"/>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5071" name="Google Shape;5071;p86"/>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5072" name="Google Shape;5072;p86"/>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5073" name="Google Shape;5073;p86"/>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5074" name="Google Shape;5074;p86"/>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5075" name="Google Shape;5075;p86"/>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5076" name="Google Shape;5076;p86"/>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5077" name="Google Shape;5077;p86"/>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078" name="Google Shape;5078;p86"/>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079" name="Google Shape;5079;p86"/>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080" name="Google Shape;5080;p86"/>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5081" name="Google Shape;5081;p86"/>
            <p:cNvGrpSpPr/>
            <p:nvPr/>
          </p:nvGrpSpPr>
          <p:grpSpPr>
            <a:xfrm>
              <a:off x="2158338" y="3299988"/>
              <a:ext cx="83917" cy="41064"/>
              <a:chOff x="833" y="3024"/>
              <a:chExt cx="78" cy="51"/>
            </a:xfrm>
          </p:grpSpPr>
          <p:sp>
            <p:nvSpPr>
              <p:cNvPr id="5082" name="Google Shape;5082;p86"/>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083" name="Google Shape;5083;p86"/>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5084" name="Google Shape;5084;p86"/>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5085" name="Google Shape;5085;p86"/>
            <p:cNvGrpSpPr/>
            <p:nvPr/>
          </p:nvGrpSpPr>
          <p:grpSpPr>
            <a:xfrm>
              <a:off x="7169086" y="3305588"/>
              <a:ext cx="83917" cy="39198"/>
              <a:chOff x="5432" y="3030"/>
              <a:chExt cx="78" cy="51"/>
            </a:xfrm>
          </p:grpSpPr>
          <p:sp>
            <p:nvSpPr>
              <p:cNvPr id="5086" name="Google Shape;5086;p86"/>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087" name="Google Shape;5087;p86"/>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5088" name="Google Shape;5088;p86"/>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5089" name="Google Shape;5089;p86"/>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090" name="Google Shape;5090;p86"/>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5091" name="Google Shape;5091;p86"/>
            <p:cNvGrpSpPr/>
            <p:nvPr/>
          </p:nvGrpSpPr>
          <p:grpSpPr>
            <a:xfrm>
              <a:off x="1392642" y="1885145"/>
              <a:ext cx="336679" cy="1566034"/>
              <a:chOff x="-127" y="845"/>
              <a:chExt cx="333" cy="1678"/>
            </a:xfrm>
          </p:grpSpPr>
          <p:cxnSp>
            <p:nvCxnSpPr>
              <p:cNvPr id="5092" name="Google Shape;5092;p86"/>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5093" name="Google Shape;5093;p86"/>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5094" name="Google Shape;5094;p86"/>
          <p:cNvSpPr/>
          <p:nvPr/>
        </p:nvSpPr>
        <p:spPr>
          <a:xfrm>
            <a:off x="2149348" y="3572421"/>
            <a:ext cx="3903634" cy="707694"/>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片偏移</a:t>
            </a:r>
            <a:r>
              <a:rPr lang="en-US" sz="1333" b="1" dirty="0">
                <a:solidFill>
                  <a:schemeClr val="lt1"/>
                </a:solidFill>
                <a:latin typeface="Microsoft Yahei"/>
                <a:ea typeface="Microsoft Yahei"/>
                <a:cs typeface="Microsoft Yahei"/>
                <a:sym typeface="Microsoft Yahei"/>
              </a:rPr>
              <a:t>——占13 </a:t>
            </a:r>
            <a:r>
              <a:rPr lang="en-US" sz="1333" b="1" dirty="0" err="1">
                <a:solidFill>
                  <a:schemeClr val="lt1"/>
                </a:solidFill>
                <a:latin typeface="Microsoft Yahei"/>
                <a:ea typeface="Microsoft Yahei"/>
                <a:cs typeface="Microsoft Yahei"/>
                <a:sym typeface="Microsoft Yahei"/>
              </a:rPr>
              <a:t>位，指出：较长的分组在分片后</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某片在原分组中的相对位置</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片偏移以</a:t>
            </a:r>
            <a:r>
              <a:rPr lang="en-US" sz="1333" b="1" dirty="0">
                <a:solidFill>
                  <a:schemeClr val="lt1"/>
                </a:solidFill>
                <a:latin typeface="Microsoft Yahei"/>
                <a:ea typeface="Microsoft Yahei"/>
                <a:cs typeface="Microsoft Yahei"/>
                <a:sym typeface="Microsoft Yahei"/>
              </a:rPr>
              <a:t> 8 </a:t>
            </a:r>
            <a:r>
              <a:rPr lang="en-US" sz="1333" b="1" dirty="0" err="1">
                <a:solidFill>
                  <a:schemeClr val="lt1"/>
                </a:solidFill>
                <a:latin typeface="Microsoft Yahei"/>
                <a:ea typeface="Microsoft Yahei"/>
                <a:cs typeface="Microsoft Yahei"/>
                <a:sym typeface="Microsoft Yahei"/>
              </a:rPr>
              <a:t>个字节为偏移单位</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095" name="Google Shape;5095;p86"/>
          <p:cNvSpPr/>
          <p:nvPr/>
        </p:nvSpPr>
        <p:spPr>
          <a:xfrm rot="10800000" flipH="1">
            <a:off x="4547888" y="2090706"/>
            <a:ext cx="1668865"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p:nvPr/>
        </p:nvSpPr>
        <p:spPr>
          <a:xfrm>
            <a:off x="464136" y="1488005"/>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err="1">
                <a:solidFill>
                  <a:schemeClr val="lt1"/>
                </a:solidFill>
                <a:latin typeface="Microsoft Yahei"/>
                <a:ea typeface="Microsoft Yahei"/>
                <a:cs typeface="Microsoft Yahei"/>
                <a:sym typeface="Microsoft Yahei"/>
              </a:rPr>
              <a:t>一种观点：让网络负责可靠交付</a:t>
            </a:r>
            <a:endParaRPr dirty="0">
              <a:latin typeface="Microsoft YaHei" panose="020B0503020204020204" pitchFamily="34" charset="-122"/>
              <a:ea typeface="Microsoft YaHei" panose="020B0503020204020204" pitchFamily="34" charset="-122"/>
            </a:endParaRPr>
          </a:p>
        </p:txBody>
      </p:sp>
      <p:sp>
        <p:nvSpPr>
          <p:cNvPr id="119" name="Google Shape;119;p6"/>
          <p:cNvSpPr/>
          <p:nvPr/>
        </p:nvSpPr>
        <p:spPr>
          <a:xfrm>
            <a:off x="464136" y="1882027"/>
            <a:ext cx="6820800" cy="2632219"/>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这种观点认为，应借助于电信网的成功经验，让网络负责可靠交付，计算机网络应模仿电信网络，使用</a:t>
            </a:r>
            <a:r>
              <a:rPr lang="en-US" sz="1667" b="1" dirty="0" err="1">
                <a:solidFill>
                  <a:srgbClr val="0000FF"/>
                </a:solidFill>
                <a:latin typeface="Microsoft Yahei"/>
                <a:ea typeface="Microsoft Yahei"/>
                <a:cs typeface="Microsoft Yahei"/>
                <a:sym typeface="Microsoft Yahei"/>
              </a:rPr>
              <a:t>面向连接</a:t>
            </a:r>
            <a:r>
              <a:rPr lang="en-US" sz="1667" b="1" dirty="0" err="1">
                <a:solidFill>
                  <a:schemeClr val="dk1"/>
                </a:solidFill>
                <a:latin typeface="Microsoft Yahei"/>
                <a:ea typeface="Microsoft Yahei"/>
                <a:cs typeface="Microsoft Yahei"/>
                <a:sym typeface="Microsoft Yahei"/>
              </a:rPr>
              <a:t>的通信方式</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通信之前先建立</a:t>
            </a:r>
            <a:r>
              <a:rPr lang="en-US" sz="1667" b="1" dirty="0" err="1">
                <a:solidFill>
                  <a:srgbClr val="0000FF"/>
                </a:solidFill>
                <a:latin typeface="Microsoft Yahei"/>
                <a:ea typeface="Microsoft Yahei"/>
                <a:cs typeface="Microsoft Yahei"/>
                <a:sym typeface="Microsoft Yahei"/>
              </a:rPr>
              <a:t>虚电路</a:t>
            </a:r>
            <a:r>
              <a:rPr lang="en-US" sz="1667" b="1" dirty="0">
                <a:solidFill>
                  <a:schemeClr val="dk1"/>
                </a:solidFill>
                <a:latin typeface="Microsoft Yahei"/>
                <a:ea typeface="Microsoft Yahei"/>
                <a:cs typeface="Microsoft Yahei"/>
                <a:sym typeface="Microsoft Yahei"/>
              </a:rPr>
              <a:t> (Virtual Circuit)，</a:t>
            </a:r>
            <a:r>
              <a:rPr lang="en-US" sz="1667" b="1" dirty="0" err="1">
                <a:solidFill>
                  <a:schemeClr val="dk1"/>
                </a:solidFill>
                <a:latin typeface="Microsoft Yahei"/>
                <a:ea typeface="Microsoft Yahei"/>
                <a:cs typeface="Microsoft Yahei"/>
                <a:sym typeface="Microsoft Yahei"/>
              </a:rPr>
              <a:t>以保证双方通信所需的一切网络资源</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如果再使用可靠传输的网络协议，就可使所发送的分组无差错按序到达终点，不丢失、不重复</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78FD45AC-E1FA-FABB-E65B-0F5ED826FBCC}"/>
                  </a:ext>
                </a:extLst>
              </p14:cNvPr>
              <p14:cNvContentPartPr/>
              <p14:nvPr/>
            </p14:nvContentPartPr>
            <p14:xfrm>
              <a:off x="3576047" y="1811857"/>
              <a:ext cx="498960" cy="55440"/>
            </p14:xfrm>
          </p:contentPart>
        </mc:Choice>
        <mc:Fallback>
          <p:pic>
            <p:nvPicPr>
              <p:cNvPr id="3" name="墨迹 2">
                <a:extLst>
                  <a:ext uri="{FF2B5EF4-FFF2-40B4-BE49-F238E27FC236}">
                    <a16:creationId xmlns:a16="http://schemas.microsoft.com/office/drawing/2014/main" id="{78FD45AC-E1FA-FABB-E65B-0F5ED826FBCC}"/>
                  </a:ext>
                </a:extLst>
              </p:cNvPr>
              <p:cNvPicPr/>
              <p:nvPr/>
            </p:nvPicPr>
            <p:blipFill>
              <a:blip r:embed="rId4"/>
              <a:stretch>
                <a:fillRect/>
              </a:stretch>
            </p:blipFill>
            <p:spPr>
              <a:xfrm>
                <a:off x="3565607" y="1801417"/>
                <a:ext cx="5202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墨迹 3">
                <a:extLst>
                  <a:ext uri="{FF2B5EF4-FFF2-40B4-BE49-F238E27FC236}">
                    <a16:creationId xmlns:a16="http://schemas.microsoft.com/office/drawing/2014/main" id="{F22B31AA-117A-9ECE-15EA-CDB913C438AC}"/>
                  </a:ext>
                </a:extLst>
              </p14:cNvPr>
              <p14:cNvContentPartPr/>
              <p14:nvPr/>
            </p14:nvContentPartPr>
            <p14:xfrm>
              <a:off x="5890127" y="3963577"/>
              <a:ext cx="554040" cy="66960"/>
            </p14:xfrm>
          </p:contentPart>
        </mc:Choice>
        <mc:Fallback>
          <p:pic>
            <p:nvPicPr>
              <p:cNvPr id="4" name="墨迹 3">
                <a:extLst>
                  <a:ext uri="{FF2B5EF4-FFF2-40B4-BE49-F238E27FC236}">
                    <a16:creationId xmlns:a16="http://schemas.microsoft.com/office/drawing/2014/main" id="{F22B31AA-117A-9ECE-15EA-CDB913C438AC}"/>
                  </a:ext>
                </a:extLst>
              </p:cNvPr>
              <p:cNvPicPr/>
              <p:nvPr/>
            </p:nvPicPr>
            <p:blipFill>
              <a:blip r:embed="rId6"/>
              <a:stretch>
                <a:fillRect/>
              </a:stretch>
            </p:blipFill>
            <p:spPr>
              <a:xfrm>
                <a:off x="5879687" y="3952777"/>
                <a:ext cx="5752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墨迹 6">
                <a:extLst>
                  <a:ext uri="{FF2B5EF4-FFF2-40B4-BE49-F238E27FC236}">
                    <a16:creationId xmlns:a16="http://schemas.microsoft.com/office/drawing/2014/main" id="{C4CFE6EB-F629-7440-94EA-988796C1D797}"/>
                  </a:ext>
                </a:extLst>
              </p14:cNvPr>
              <p14:cNvContentPartPr/>
              <p14:nvPr/>
            </p14:nvContentPartPr>
            <p14:xfrm>
              <a:off x="1551047" y="4389817"/>
              <a:ext cx="1448280" cy="66960"/>
            </p14:xfrm>
          </p:contentPart>
        </mc:Choice>
        <mc:Fallback>
          <p:pic>
            <p:nvPicPr>
              <p:cNvPr id="7" name="墨迹 6">
                <a:extLst>
                  <a:ext uri="{FF2B5EF4-FFF2-40B4-BE49-F238E27FC236}">
                    <a16:creationId xmlns:a16="http://schemas.microsoft.com/office/drawing/2014/main" id="{C4CFE6EB-F629-7440-94EA-988796C1D797}"/>
                  </a:ext>
                </a:extLst>
              </p:cNvPr>
              <p:cNvPicPr/>
              <p:nvPr/>
            </p:nvPicPr>
            <p:blipFill>
              <a:blip r:embed="rId8"/>
              <a:stretch>
                <a:fillRect/>
              </a:stretch>
            </p:blipFill>
            <p:spPr>
              <a:xfrm>
                <a:off x="1540247" y="4379017"/>
                <a:ext cx="14695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墨迹 11">
                <a:extLst>
                  <a:ext uri="{FF2B5EF4-FFF2-40B4-BE49-F238E27FC236}">
                    <a16:creationId xmlns:a16="http://schemas.microsoft.com/office/drawing/2014/main" id="{B56901CE-2B95-3177-61C2-CAB444EBDEEE}"/>
                  </a:ext>
                </a:extLst>
              </p14:cNvPr>
              <p14:cNvContentPartPr/>
              <p14:nvPr/>
            </p14:nvContentPartPr>
            <p14:xfrm>
              <a:off x="3454367" y="4143577"/>
              <a:ext cx="568440" cy="376920"/>
            </p14:xfrm>
          </p:contentPart>
        </mc:Choice>
        <mc:Fallback>
          <p:pic>
            <p:nvPicPr>
              <p:cNvPr id="12" name="墨迹 11">
                <a:extLst>
                  <a:ext uri="{FF2B5EF4-FFF2-40B4-BE49-F238E27FC236}">
                    <a16:creationId xmlns:a16="http://schemas.microsoft.com/office/drawing/2014/main" id="{B56901CE-2B95-3177-61C2-CAB444EBDEEE}"/>
                  </a:ext>
                </a:extLst>
              </p:cNvPr>
              <p:cNvPicPr/>
              <p:nvPr/>
            </p:nvPicPr>
            <p:blipFill>
              <a:blip r:embed="rId10"/>
              <a:stretch>
                <a:fillRect/>
              </a:stretch>
            </p:blipFill>
            <p:spPr>
              <a:xfrm>
                <a:off x="3443574" y="4133137"/>
                <a:ext cx="589667" cy="398160"/>
              </a:xfrm>
              <a:prstGeom prst="rect">
                <a:avLst/>
              </a:prstGeom>
            </p:spPr>
          </p:pic>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099"/>
        <p:cNvGrpSpPr/>
        <p:nvPr/>
      </p:nvGrpSpPr>
      <p:grpSpPr>
        <a:xfrm>
          <a:off x="0" y="0"/>
          <a:ext cx="0" cy="0"/>
          <a:chOff x="0" y="0"/>
          <a:chExt cx="0" cy="0"/>
        </a:xfrm>
      </p:grpSpPr>
      <p:sp>
        <p:nvSpPr>
          <p:cNvPr id="5100" name="Google Shape;5100;p87"/>
          <p:cNvSpPr/>
          <p:nvPr/>
        </p:nvSpPr>
        <p:spPr>
          <a:xfrm>
            <a:off x="454287" y="1282523"/>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101" name="Google Shape;5101;p87"/>
          <p:cNvSpPr/>
          <p:nvPr/>
        </p:nvSpPr>
        <p:spPr>
          <a:xfrm>
            <a:off x="513404" y="1240876"/>
            <a:ext cx="2587568"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【例4-1】 IP </a:t>
            </a:r>
            <a:r>
              <a:rPr lang="en-US" sz="1667" b="1" dirty="0" err="1">
                <a:solidFill>
                  <a:schemeClr val="dk1"/>
                </a:solidFill>
                <a:latin typeface="Microsoft Yahei"/>
                <a:ea typeface="Microsoft Yahei"/>
                <a:cs typeface="Microsoft Yahei"/>
                <a:sym typeface="Microsoft Yahei"/>
              </a:rPr>
              <a:t>数据报分片</a:t>
            </a:r>
            <a:endParaRPr dirty="0">
              <a:latin typeface="Microsoft YaHei" panose="020B0503020204020204" pitchFamily="34" charset="-122"/>
              <a:ea typeface="Microsoft YaHei" panose="020B0503020204020204" pitchFamily="34" charset="-122"/>
            </a:endParaRPr>
          </a:p>
        </p:txBody>
      </p:sp>
      <p:sp>
        <p:nvSpPr>
          <p:cNvPr id="5102" name="Google Shape;5102;p87"/>
          <p:cNvSpPr/>
          <p:nvPr/>
        </p:nvSpPr>
        <p:spPr>
          <a:xfrm>
            <a:off x="454286" y="1561577"/>
            <a:ext cx="6897490" cy="305913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73720"/>
              </a:lnSpc>
              <a:spcBef>
                <a:spcPts val="0"/>
              </a:spcBef>
              <a:spcAft>
                <a:spcPts val="0"/>
              </a:spcAft>
              <a:buClr>
                <a:srgbClr val="0070C0"/>
              </a:buClr>
              <a:buSzPts val="1583"/>
              <a:buFont typeface="Noto Sans Symbols"/>
              <a:buChar char="●"/>
            </a:pPr>
            <a:r>
              <a:rPr lang="en-US" sz="1583" b="1" dirty="0" err="1">
                <a:solidFill>
                  <a:schemeClr val="dk1"/>
                </a:solidFill>
                <a:latin typeface="Microsoft Yahei"/>
                <a:ea typeface="Microsoft Yahei"/>
                <a:cs typeface="Microsoft Yahei"/>
                <a:sym typeface="Microsoft Yahei"/>
              </a:rPr>
              <a:t>一数据报的总长度为</a:t>
            </a:r>
            <a:r>
              <a:rPr lang="en-US" sz="1583" b="1" dirty="0">
                <a:solidFill>
                  <a:schemeClr val="dk1"/>
                </a:solidFill>
                <a:latin typeface="Microsoft Yahei"/>
                <a:ea typeface="Microsoft Yahei"/>
                <a:cs typeface="Microsoft Yahei"/>
                <a:sym typeface="Microsoft Yahei"/>
              </a:rPr>
              <a:t> 3820 </a:t>
            </a:r>
            <a:r>
              <a:rPr lang="en-US" sz="1583" b="1" dirty="0" err="1">
                <a:solidFill>
                  <a:schemeClr val="dk1"/>
                </a:solidFill>
                <a:latin typeface="Microsoft Yahei"/>
                <a:ea typeface="Microsoft Yahei"/>
                <a:cs typeface="Microsoft Yahei"/>
                <a:sym typeface="Microsoft Yahei"/>
              </a:rPr>
              <a:t>字节，其数据部分的长度为</a:t>
            </a:r>
            <a:r>
              <a:rPr lang="en-US" sz="1583" b="1" dirty="0">
                <a:solidFill>
                  <a:schemeClr val="dk1"/>
                </a:solidFill>
                <a:latin typeface="Microsoft Yahei"/>
                <a:ea typeface="Microsoft Yahei"/>
                <a:cs typeface="Microsoft Yahei"/>
                <a:sym typeface="Microsoft Yahei"/>
              </a:rPr>
              <a:t> 3800 </a:t>
            </a:r>
            <a:r>
              <a:rPr lang="en-US" sz="1583" b="1" dirty="0" err="1">
                <a:solidFill>
                  <a:schemeClr val="dk1"/>
                </a:solidFill>
                <a:latin typeface="Microsoft Yahei"/>
                <a:ea typeface="Microsoft Yahei"/>
                <a:cs typeface="Microsoft Yahei"/>
                <a:sym typeface="Microsoft Yahei"/>
              </a:rPr>
              <a:t>字节（使用固定首部</a:t>
            </a:r>
            <a:r>
              <a:rPr lang="en-US" sz="1583" b="1" dirty="0">
                <a:solidFill>
                  <a:schemeClr val="dk1"/>
                </a:solidFill>
                <a:latin typeface="Microsoft Yahei"/>
                <a:ea typeface="Microsoft Yahei"/>
                <a:cs typeface="Microsoft Yahei"/>
                <a:sym typeface="Microsoft Yahei"/>
              </a:rPr>
              <a:t>），</a:t>
            </a:r>
            <a:r>
              <a:rPr lang="en-US" sz="1583" b="1" dirty="0" err="1">
                <a:solidFill>
                  <a:schemeClr val="dk1"/>
                </a:solidFill>
                <a:latin typeface="Microsoft Yahei"/>
                <a:ea typeface="Microsoft Yahei"/>
                <a:cs typeface="Microsoft Yahei"/>
                <a:sym typeface="Microsoft Yahei"/>
              </a:rPr>
              <a:t>需要分片为长度不超过</a:t>
            </a:r>
            <a:r>
              <a:rPr lang="en-US" sz="1583" b="1" dirty="0">
                <a:solidFill>
                  <a:schemeClr val="dk1"/>
                </a:solidFill>
                <a:latin typeface="Microsoft Yahei"/>
                <a:ea typeface="Microsoft Yahei"/>
                <a:cs typeface="Microsoft Yahei"/>
                <a:sym typeface="Microsoft Yahei"/>
              </a:rPr>
              <a:t> 1420 </a:t>
            </a:r>
            <a:r>
              <a:rPr lang="en-US" sz="1583" b="1" dirty="0" err="1">
                <a:solidFill>
                  <a:schemeClr val="dk1"/>
                </a:solidFill>
                <a:latin typeface="Microsoft Yahei"/>
                <a:ea typeface="Microsoft Yahei"/>
                <a:cs typeface="Microsoft Yahei"/>
                <a:sym typeface="Microsoft Yahei"/>
              </a:rPr>
              <a:t>字节的数据报片</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en-US" sz="1583" b="1" dirty="0" err="1">
                <a:solidFill>
                  <a:schemeClr val="dk1"/>
                </a:solidFill>
                <a:latin typeface="Microsoft Yahei"/>
                <a:ea typeface="Microsoft Yahei"/>
                <a:cs typeface="Microsoft Yahei"/>
                <a:sym typeface="Microsoft Yahei"/>
              </a:rPr>
              <a:t>因固定首部长度为</a:t>
            </a:r>
            <a:r>
              <a:rPr lang="en-US" sz="1583" b="1" dirty="0">
                <a:solidFill>
                  <a:schemeClr val="dk1"/>
                </a:solidFill>
                <a:latin typeface="Microsoft Yahei"/>
                <a:ea typeface="Microsoft Yahei"/>
                <a:cs typeface="Microsoft Yahei"/>
                <a:sym typeface="Microsoft Yahei"/>
              </a:rPr>
              <a:t> 20 </a:t>
            </a:r>
            <a:r>
              <a:rPr lang="en-US" sz="1583" b="1" dirty="0" err="1">
                <a:solidFill>
                  <a:schemeClr val="dk1"/>
                </a:solidFill>
                <a:latin typeface="Microsoft Yahei"/>
                <a:ea typeface="Microsoft Yahei"/>
                <a:cs typeface="Microsoft Yahei"/>
                <a:sym typeface="Microsoft Yahei"/>
              </a:rPr>
              <a:t>字节，因此每个数据报片的数据部分长度不能超过</a:t>
            </a:r>
            <a:r>
              <a:rPr lang="en-US" sz="1583" b="1" dirty="0">
                <a:solidFill>
                  <a:schemeClr val="dk1"/>
                </a:solidFill>
                <a:latin typeface="Microsoft Yahei"/>
                <a:ea typeface="Microsoft Yahei"/>
                <a:cs typeface="Microsoft Yahei"/>
                <a:sym typeface="Microsoft Yahei"/>
              </a:rPr>
              <a:t> 1400 </a:t>
            </a:r>
            <a:r>
              <a:rPr lang="en-US" sz="1583" b="1" dirty="0" err="1">
                <a:solidFill>
                  <a:schemeClr val="dk1"/>
                </a:solidFill>
                <a:latin typeface="Microsoft Yahei"/>
                <a:ea typeface="Microsoft Yahei"/>
                <a:cs typeface="Microsoft Yahei"/>
                <a:sym typeface="Microsoft Yahei"/>
              </a:rPr>
              <a:t>字节</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en-US" sz="1583" b="1" dirty="0" err="1">
                <a:solidFill>
                  <a:schemeClr val="dk1"/>
                </a:solidFill>
                <a:latin typeface="Microsoft Yahei"/>
                <a:ea typeface="Microsoft Yahei"/>
                <a:cs typeface="Microsoft Yahei"/>
                <a:sym typeface="Microsoft Yahei"/>
              </a:rPr>
              <a:t>于是分为</a:t>
            </a:r>
            <a:r>
              <a:rPr lang="en-US" sz="1583" b="1" dirty="0">
                <a:solidFill>
                  <a:schemeClr val="dk1"/>
                </a:solidFill>
                <a:latin typeface="Microsoft Yahei"/>
                <a:ea typeface="Microsoft Yahei"/>
                <a:cs typeface="Microsoft Yahei"/>
                <a:sym typeface="Microsoft Yahei"/>
              </a:rPr>
              <a:t> 3 </a:t>
            </a:r>
            <a:r>
              <a:rPr lang="en-US" sz="1583" b="1" dirty="0" err="1">
                <a:solidFill>
                  <a:schemeClr val="dk1"/>
                </a:solidFill>
                <a:latin typeface="Microsoft Yahei"/>
                <a:ea typeface="Microsoft Yahei"/>
                <a:cs typeface="Microsoft Yahei"/>
                <a:sym typeface="Microsoft Yahei"/>
              </a:rPr>
              <a:t>个数据报片，其数据部分的长度分别为</a:t>
            </a:r>
            <a:r>
              <a:rPr lang="en-US" sz="1583" b="1" dirty="0">
                <a:solidFill>
                  <a:schemeClr val="dk1"/>
                </a:solidFill>
                <a:latin typeface="Microsoft Yahei"/>
                <a:ea typeface="Microsoft Yahei"/>
                <a:cs typeface="Microsoft Yahei"/>
                <a:sym typeface="Microsoft Yahei"/>
              </a:rPr>
              <a:t> 1400、1400 </a:t>
            </a:r>
            <a:r>
              <a:rPr lang="en-US" sz="1583" b="1" dirty="0" err="1">
                <a:solidFill>
                  <a:schemeClr val="dk1"/>
                </a:solidFill>
                <a:latin typeface="Microsoft Yahei"/>
                <a:ea typeface="Microsoft Yahei"/>
                <a:cs typeface="Microsoft Yahei"/>
                <a:sym typeface="Microsoft Yahei"/>
              </a:rPr>
              <a:t>和</a:t>
            </a:r>
            <a:r>
              <a:rPr lang="en-US" sz="1583" b="1" dirty="0">
                <a:solidFill>
                  <a:schemeClr val="dk1"/>
                </a:solidFill>
                <a:latin typeface="Microsoft Yahei"/>
                <a:ea typeface="Microsoft Yahei"/>
                <a:cs typeface="Microsoft Yahei"/>
                <a:sym typeface="Microsoft Yahei"/>
              </a:rPr>
              <a:t> 1000 </a:t>
            </a:r>
            <a:r>
              <a:rPr lang="en-US" sz="1583" b="1" dirty="0" err="1">
                <a:solidFill>
                  <a:schemeClr val="dk1"/>
                </a:solidFill>
                <a:latin typeface="Microsoft Yahei"/>
                <a:ea typeface="Microsoft Yahei"/>
                <a:cs typeface="Microsoft Yahei"/>
                <a:sym typeface="Microsoft Yahei"/>
              </a:rPr>
              <a:t>字节</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en-US" sz="1583" b="1" dirty="0" err="1">
                <a:solidFill>
                  <a:srgbClr val="0000FF"/>
                </a:solidFill>
                <a:latin typeface="Microsoft Yahei"/>
                <a:ea typeface="Microsoft Yahei"/>
                <a:cs typeface="Microsoft Yahei"/>
                <a:sym typeface="Microsoft Yahei"/>
              </a:rPr>
              <a:t>原始数据报首部被复制为各数据报片的首部，但</a:t>
            </a:r>
            <a:r>
              <a:rPr lang="en-US" sz="1583" b="1" dirty="0" err="1">
                <a:solidFill>
                  <a:srgbClr val="CC00CC"/>
                </a:solidFill>
                <a:latin typeface="Microsoft Yahei"/>
                <a:ea typeface="Microsoft Yahei"/>
                <a:cs typeface="Microsoft Yahei"/>
                <a:sym typeface="Microsoft Yahei"/>
              </a:rPr>
              <a:t>必须修改有关字段的值</a:t>
            </a:r>
            <a:r>
              <a:rPr lang="en-US" sz="1583" b="1" dirty="0">
                <a:solidFill>
                  <a:srgbClr val="CC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106"/>
        <p:cNvGrpSpPr/>
        <p:nvPr/>
      </p:nvGrpSpPr>
      <p:grpSpPr>
        <a:xfrm>
          <a:off x="0" y="0"/>
          <a:ext cx="0" cy="0"/>
          <a:chOff x="0" y="0"/>
          <a:chExt cx="0" cy="0"/>
        </a:xfrm>
      </p:grpSpPr>
      <p:sp>
        <p:nvSpPr>
          <p:cNvPr id="5107" name="Google Shape;5107;p88"/>
          <p:cNvSpPr/>
          <p:nvPr/>
        </p:nvSpPr>
        <p:spPr>
          <a:xfrm>
            <a:off x="454287" y="1243412"/>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108" name="Google Shape;5108;p88"/>
          <p:cNvSpPr/>
          <p:nvPr/>
        </p:nvSpPr>
        <p:spPr>
          <a:xfrm>
            <a:off x="513404" y="1194438"/>
            <a:ext cx="2587568"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【例4-1】 IP </a:t>
            </a:r>
            <a:r>
              <a:rPr lang="en-US" sz="1667" b="1" dirty="0" err="1">
                <a:solidFill>
                  <a:schemeClr val="dk1"/>
                </a:solidFill>
                <a:latin typeface="Microsoft Yahei"/>
                <a:ea typeface="Microsoft Yahei"/>
                <a:cs typeface="Microsoft Yahei"/>
                <a:sym typeface="Microsoft Yahei"/>
              </a:rPr>
              <a:t>数据报分片</a:t>
            </a:r>
            <a:endParaRPr dirty="0">
              <a:latin typeface="Microsoft YaHei" panose="020B0503020204020204" pitchFamily="34" charset="-122"/>
              <a:ea typeface="Microsoft YaHei" panose="020B0503020204020204" pitchFamily="34" charset="-122"/>
            </a:endParaRPr>
          </a:p>
        </p:txBody>
      </p:sp>
      <p:sp>
        <p:nvSpPr>
          <p:cNvPr id="5109" name="Google Shape;5109;p88"/>
          <p:cNvSpPr/>
          <p:nvPr/>
        </p:nvSpPr>
        <p:spPr>
          <a:xfrm>
            <a:off x="464136" y="1566911"/>
            <a:ext cx="6701577" cy="27746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5110" name="Google Shape;5110;p88"/>
          <p:cNvGrpSpPr/>
          <p:nvPr/>
        </p:nvGrpSpPr>
        <p:grpSpPr>
          <a:xfrm>
            <a:off x="1044026" y="2212639"/>
            <a:ext cx="2770680" cy="2057840"/>
            <a:chOff x="344488" y="2380134"/>
            <a:chExt cx="4755225" cy="3531802"/>
          </a:xfrm>
        </p:grpSpPr>
        <p:sp>
          <p:nvSpPr>
            <p:cNvPr id="5111" name="Google Shape;5111;p88"/>
            <p:cNvSpPr txBox="1"/>
            <p:nvPr/>
          </p:nvSpPr>
          <p:spPr>
            <a:xfrm>
              <a:off x="704528" y="5445225"/>
              <a:ext cx="2127213"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偏移</a:t>
              </a:r>
              <a:r>
                <a:rPr lang="en-US" sz="1167" b="1" dirty="0">
                  <a:solidFill>
                    <a:srgbClr val="0000CC"/>
                  </a:solidFill>
                  <a:latin typeface="Microsoft Yahei"/>
                  <a:ea typeface="Microsoft Yahei"/>
                  <a:cs typeface="Microsoft Yahei"/>
                  <a:sym typeface="Microsoft Yahei"/>
                </a:rPr>
                <a:t> = 0/8 = 0</a:t>
              </a:r>
              <a:endParaRPr dirty="0">
                <a:latin typeface="Microsoft YaHei" panose="020B0503020204020204" pitchFamily="34" charset="-122"/>
                <a:ea typeface="Microsoft YaHei" panose="020B0503020204020204" pitchFamily="34" charset="-122"/>
              </a:endParaRPr>
            </a:p>
          </p:txBody>
        </p:sp>
        <p:sp>
          <p:nvSpPr>
            <p:cNvPr id="5112" name="Google Shape;5112;p88"/>
            <p:cNvSpPr/>
            <p:nvPr/>
          </p:nvSpPr>
          <p:spPr>
            <a:xfrm>
              <a:off x="1295534" y="3869208"/>
              <a:ext cx="1900369" cy="463550"/>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5113" name="Google Shape;5113;p88"/>
            <p:cNvCxnSpPr/>
            <p:nvPr/>
          </p:nvCxnSpPr>
          <p:spPr>
            <a:xfrm>
              <a:off x="1484710"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14" name="Google Shape;5114;p88"/>
            <p:cNvCxnSpPr/>
            <p:nvPr/>
          </p:nvCxnSpPr>
          <p:spPr>
            <a:xfrm>
              <a:off x="1675606"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15" name="Google Shape;5115;p88"/>
            <p:cNvCxnSpPr/>
            <p:nvPr/>
          </p:nvCxnSpPr>
          <p:spPr>
            <a:xfrm>
              <a:off x="1866504"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16" name="Google Shape;5116;p88"/>
            <p:cNvCxnSpPr/>
            <p:nvPr/>
          </p:nvCxnSpPr>
          <p:spPr>
            <a:xfrm>
              <a:off x="3005006"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17" name="Google Shape;5117;p88"/>
            <p:cNvCxnSpPr/>
            <p:nvPr/>
          </p:nvCxnSpPr>
          <p:spPr>
            <a:xfrm rot="10800000">
              <a:off x="3101314" y="4332759"/>
              <a:ext cx="0" cy="369887"/>
            </a:xfrm>
            <a:prstGeom prst="straightConnector1">
              <a:avLst/>
            </a:prstGeom>
            <a:noFill/>
            <a:ln w="19050" cap="flat" cmpd="sng">
              <a:solidFill>
                <a:schemeClr val="dk1"/>
              </a:solidFill>
              <a:prstDash val="solid"/>
              <a:round/>
              <a:headEnd type="none" w="med" len="med"/>
              <a:tailEnd type="triangle" w="med" len="med"/>
            </a:ln>
          </p:spPr>
        </p:cxnSp>
        <p:sp>
          <p:nvSpPr>
            <p:cNvPr id="5118" name="Google Shape;5118;p88"/>
            <p:cNvSpPr txBox="1"/>
            <p:nvPr/>
          </p:nvSpPr>
          <p:spPr>
            <a:xfrm>
              <a:off x="2629894" y="4625603"/>
              <a:ext cx="955210"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1399</a:t>
              </a:r>
              <a:endParaRPr dirty="0">
                <a:latin typeface="Microsoft YaHei" panose="020B0503020204020204" pitchFamily="34" charset="-122"/>
                <a:ea typeface="Microsoft YaHei" panose="020B0503020204020204" pitchFamily="34" charset="-122"/>
              </a:endParaRPr>
            </a:p>
          </p:txBody>
        </p:sp>
        <p:sp>
          <p:nvSpPr>
            <p:cNvPr id="5119" name="Google Shape;5119;p88"/>
            <p:cNvSpPr txBox="1"/>
            <p:nvPr/>
          </p:nvSpPr>
          <p:spPr>
            <a:xfrm>
              <a:off x="990014" y="5072534"/>
              <a:ext cx="1576976"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数据报片</a:t>
              </a:r>
              <a:r>
                <a:rPr lang="en-US" sz="1167" b="1" dirty="0">
                  <a:solidFill>
                    <a:srgbClr val="CC00CC"/>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5120" name="Google Shape;5120;p88"/>
            <p:cNvSpPr/>
            <p:nvPr/>
          </p:nvSpPr>
          <p:spPr>
            <a:xfrm>
              <a:off x="344488" y="3869208"/>
              <a:ext cx="951045" cy="463550"/>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5121" name="Google Shape;5121;p88"/>
            <p:cNvCxnSpPr/>
            <p:nvPr/>
          </p:nvCxnSpPr>
          <p:spPr>
            <a:xfrm rot="10800000" flipH="1">
              <a:off x="1295534" y="2380134"/>
              <a:ext cx="1900369" cy="1489075"/>
            </a:xfrm>
            <a:prstGeom prst="straightConnector1">
              <a:avLst/>
            </a:prstGeom>
            <a:noFill/>
            <a:ln w="19050" cap="flat" cmpd="sng">
              <a:solidFill>
                <a:srgbClr val="0000CC"/>
              </a:solidFill>
              <a:prstDash val="dash"/>
              <a:round/>
              <a:headEnd type="triangle" w="med" len="med"/>
              <a:tailEnd type="none" w="med" len="med"/>
            </a:ln>
          </p:spPr>
        </p:cxnSp>
        <p:cxnSp>
          <p:nvCxnSpPr>
            <p:cNvPr id="5122" name="Google Shape;5122;p88"/>
            <p:cNvCxnSpPr/>
            <p:nvPr/>
          </p:nvCxnSpPr>
          <p:spPr>
            <a:xfrm rot="10800000" flipH="1">
              <a:off x="3195903" y="2380134"/>
              <a:ext cx="1903810" cy="1489075"/>
            </a:xfrm>
            <a:prstGeom prst="straightConnector1">
              <a:avLst/>
            </a:prstGeom>
            <a:noFill/>
            <a:ln w="19050" cap="flat" cmpd="sng">
              <a:solidFill>
                <a:srgbClr val="0000CC"/>
              </a:solidFill>
              <a:prstDash val="dash"/>
              <a:round/>
              <a:headEnd type="triangle" w="med" len="med"/>
              <a:tailEnd type="none" w="med" len="med"/>
            </a:ln>
          </p:spPr>
        </p:cxnSp>
        <p:sp>
          <p:nvSpPr>
            <p:cNvPr id="5123" name="Google Shape;5123;p88"/>
            <p:cNvSpPr txBox="1"/>
            <p:nvPr/>
          </p:nvSpPr>
          <p:spPr>
            <a:xfrm>
              <a:off x="344488" y="3869208"/>
              <a:ext cx="1040474" cy="774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首部</a:t>
              </a:r>
              <a:r>
                <a:rPr lang="en-US" sz="1167" b="1" dirty="0">
                  <a:solidFill>
                    <a:schemeClr val="lt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cxnSp>
          <p:nvCxnSpPr>
            <p:cNvPr id="5124" name="Google Shape;5124;p88"/>
            <p:cNvCxnSpPr/>
            <p:nvPr/>
          </p:nvCxnSpPr>
          <p:spPr>
            <a:xfrm rot="10800000">
              <a:off x="1384962" y="4332759"/>
              <a:ext cx="0" cy="369887"/>
            </a:xfrm>
            <a:prstGeom prst="straightConnector1">
              <a:avLst/>
            </a:prstGeom>
            <a:noFill/>
            <a:ln w="19050" cap="flat" cmpd="sng">
              <a:solidFill>
                <a:schemeClr val="dk1"/>
              </a:solidFill>
              <a:prstDash val="solid"/>
              <a:round/>
              <a:headEnd type="none" w="med" len="med"/>
              <a:tailEnd type="triangle" w="med" len="med"/>
            </a:ln>
          </p:spPr>
        </p:cxnSp>
        <p:sp>
          <p:nvSpPr>
            <p:cNvPr id="5125" name="Google Shape;5125;p88"/>
            <p:cNvSpPr txBox="1"/>
            <p:nvPr/>
          </p:nvSpPr>
          <p:spPr>
            <a:xfrm>
              <a:off x="564621" y="4626445"/>
              <a:ext cx="1065257"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字节</a:t>
              </a:r>
              <a:r>
                <a:rPr lang="en-US" sz="1167" b="1" dirty="0">
                  <a:solidFill>
                    <a:schemeClr val="dk1"/>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grpSp>
      <p:grpSp>
        <p:nvGrpSpPr>
          <p:cNvPr id="5126" name="Google Shape;5126;p88"/>
          <p:cNvGrpSpPr/>
          <p:nvPr/>
        </p:nvGrpSpPr>
        <p:grpSpPr>
          <a:xfrm>
            <a:off x="2964964" y="2212638"/>
            <a:ext cx="1958013" cy="2057839"/>
            <a:chOff x="3641329" y="2380134"/>
            <a:chExt cx="3360473" cy="3531799"/>
          </a:xfrm>
        </p:grpSpPr>
        <p:sp>
          <p:nvSpPr>
            <p:cNvPr id="5127" name="Google Shape;5127;p88"/>
            <p:cNvSpPr txBox="1"/>
            <p:nvPr/>
          </p:nvSpPr>
          <p:spPr>
            <a:xfrm>
              <a:off x="3653973" y="5445222"/>
              <a:ext cx="2925056"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偏移</a:t>
              </a:r>
              <a:r>
                <a:rPr lang="en-US" sz="1167" b="1" dirty="0">
                  <a:solidFill>
                    <a:srgbClr val="0000CC"/>
                  </a:solidFill>
                  <a:latin typeface="Microsoft Yahei"/>
                  <a:ea typeface="Microsoft Yahei"/>
                  <a:cs typeface="Microsoft Yahei"/>
                  <a:sym typeface="Microsoft Yahei"/>
                </a:rPr>
                <a:t> = 1400/8 = 175</a:t>
              </a:r>
              <a:endParaRPr dirty="0">
                <a:latin typeface="Microsoft YaHei" panose="020B0503020204020204" pitchFamily="34" charset="-122"/>
                <a:ea typeface="Microsoft YaHei" panose="020B0503020204020204" pitchFamily="34" charset="-122"/>
              </a:endParaRPr>
            </a:p>
          </p:txBody>
        </p:sp>
        <p:cxnSp>
          <p:nvCxnSpPr>
            <p:cNvPr id="5128" name="Google Shape;5128;p88"/>
            <p:cNvCxnSpPr/>
            <p:nvPr/>
          </p:nvCxnSpPr>
          <p:spPr>
            <a:xfrm rot="10800000">
              <a:off x="4717918" y="4332759"/>
              <a:ext cx="0" cy="369887"/>
            </a:xfrm>
            <a:prstGeom prst="straightConnector1">
              <a:avLst/>
            </a:prstGeom>
            <a:noFill/>
            <a:ln w="19050" cap="flat" cmpd="sng">
              <a:solidFill>
                <a:schemeClr val="dk1"/>
              </a:solidFill>
              <a:prstDash val="solid"/>
              <a:round/>
              <a:headEnd type="none" w="med" len="med"/>
              <a:tailEnd type="triangle" w="med" len="med"/>
            </a:ln>
          </p:spPr>
        </p:cxnSp>
        <p:cxnSp>
          <p:nvCxnSpPr>
            <p:cNvPr id="5129" name="Google Shape;5129;p88"/>
            <p:cNvCxnSpPr/>
            <p:nvPr/>
          </p:nvCxnSpPr>
          <p:spPr>
            <a:xfrm rot="10800000">
              <a:off x="6430831" y="4332759"/>
              <a:ext cx="0" cy="369887"/>
            </a:xfrm>
            <a:prstGeom prst="straightConnector1">
              <a:avLst/>
            </a:prstGeom>
            <a:noFill/>
            <a:ln w="19050" cap="flat" cmpd="sng">
              <a:solidFill>
                <a:schemeClr val="dk1"/>
              </a:solidFill>
              <a:prstDash val="solid"/>
              <a:round/>
              <a:headEnd type="none" w="med" len="med"/>
              <a:tailEnd type="triangle" w="med" len="med"/>
            </a:ln>
          </p:spPr>
        </p:cxnSp>
        <p:sp>
          <p:nvSpPr>
            <p:cNvPr id="5130" name="Google Shape;5130;p88"/>
            <p:cNvSpPr txBox="1"/>
            <p:nvPr/>
          </p:nvSpPr>
          <p:spPr>
            <a:xfrm>
              <a:off x="4246497" y="4660777"/>
              <a:ext cx="955211"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1400</a:t>
              </a:r>
              <a:endParaRPr dirty="0">
                <a:latin typeface="Microsoft YaHei" panose="020B0503020204020204" pitchFamily="34" charset="-122"/>
                <a:ea typeface="Microsoft YaHei" panose="020B0503020204020204" pitchFamily="34" charset="-122"/>
              </a:endParaRPr>
            </a:p>
          </p:txBody>
        </p:sp>
        <p:sp>
          <p:nvSpPr>
            <p:cNvPr id="5131" name="Google Shape;5131;p88"/>
            <p:cNvSpPr txBox="1"/>
            <p:nvPr/>
          </p:nvSpPr>
          <p:spPr>
            <a:xfrm>
              <a:off x="5968920" y="4638551"/>
              <a:ext cx="955211"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2799</a:t>
              </a:r>
              <a:endParaRPr dirty="0">
                <a:latin typeface="Microsoft YaHei" panose="020B0503020204020204" pitchFamily="34" charset="-122"/>
                <a:ea typeface="Microsoft YaHei" panose="020B0503020204020204" pitchFamily="34" charset="-122"/>
              </a:endParaRPr>
            </a:p>
          </p:txBody>
        </p:sp>
        <p:sp>
          <p:nvSpPr>
            <p:cNvPr id="5132" name="Google Shape;5132;p88"/>
            <p:cNvSpPr/>
            <p:nvPr/>
          </p:nvSpPr>
          <p:spPr>
            <a:xfrm>
              <a:off x="4625050" y="3869208"/>
              <a:ext cx="1900369" cy="463550"/>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5133" name="Google Shape;5133;p88"/>
            <p:cNvCxnSpPr/>
            <p:nvPr/>
          </p:nvCxnSpPr>
          <p:spPr>
            <a:xfrm>
              <a:off x="4814227"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34" name="Google Shape;5134;p88"/>
            <p:cNvCxnSpPr/>
            <p:nvPr/>
          </p:nvCxnSpPr>
          <p:spPr>
            <a:xfrm>
              <a:off x="5003404"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35" name="Google Shape;5135;p88"/>
            <p:cNvCxnSpPr/>
            <p:nvPr/>
          </p:nvCxnSpPr>
          <p:spPr>
            <a:xfrm>
              <a:off x="5194300"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36" name="Google Shape;5136;p88"/>
            <p:cNvCxnSpPr/>
            <p:nvPr/>
          </p:nvCxnSpPr>
          <p:spPr>
            <a:xfrm>
              <a:off x="6334522" y="3869208"/>
              <a:ext cx="0" cy="463550"/>
            </a:xfrm>
            <a:prstGeom prst="straightConnector1">
              <a:avLst/>
            </a:prstGeom>
            <a:noFill/>
            <a:ln w="9525" cap="flat" cmpd="sng">
              <a:solidFill>
                <a:schemeClr val="dk1"/>
              </a:solidFill>
              <a:prstDash val="solid"/>
              <a:round/>
              <a:headEnd type="none" w="med" len="med"/>
              <a:tailEnd type="none" w="med" len="med"/>
            </a:ln>
          </p:spPr>
        </p:cxnSp>
        <p:sp>
          <p:nvSpPr>
            <p:cNvPr id="5137" name="Google Shape;5137;p88"/>
            <p:cNvSpPr/>
            <p:nvPr/>
          </p:nvSpPr>
          <p:spPr>
            <a:xfrm>
              <a:off x="3674004" y="3869208"/>
              <a:ext cx="951045" cy="463550"/>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5138" name="Google Shape;5138;p88"/>
            <p:cNvCxnSpPr/>
            <p:nvPr/>
          </p:nvCxnSpPr>
          <p:spPr>
            <a:xfrm rot="10800000" flipH="1">
              <a:off x="4625049" y="2380134"/>
              <a:ext cx="474663" cy="1489075"/>
            </a:xfrm>
            <a:prstGeom prst="straightConnector1">
              <a:avLst/>
            </a:prstGeom>
            <a:noFill/>
            <a:ln w="19050" cap="flat" cmpd="sng">
              <a:solidFill>
                <a:srgbClr val="0000CC"/>
              </a:solidFill>
              <a:prstDash val="dash"/>
              <a:round/>
              <a:headEnd type="triangle" w="med" len="med"/>
              <a:tailEnd type="none" w="med" len="med"/>
            </a:ln>
          </p:spPr>
        </p:cxnSp>
        <p:cxnSp>
          <p:nvCxnSpPr>
            <p:cNvPr id="5139" name="Google Shape;5139;p88"/>
            <p:cNvCxnSpPr/>
            <p:nvPr/>
          </p:nvCxnSpPr>
          <p:spPr>
            <a:xfrm rot="10800000" flipH="1">
              <a:off x="6525419" y="2380134"/>
              <a:ext cx="476383" cy="1489075"/>
            </a:xfrm>
            <a:prstGeom prst="straightConnector1">
              <a:avLst/>
            </a:prstGeom>
            <a:noFill/>
            <a:ln w="19050" cap="flat" cmpd="sng">
              <a:solidFill>
                <a:srgbClr val="0000CC"/>
              </a:solidFill>
              <a:prstDash val="dash"/>
              <a:round/>
              <a:headEnd type="triangle" w="med" len="med"/>
              <a:tailEnd type="none" w="med" len="med"/>
            </a:ln>
          </p:spPr>
        </p:cxnSp>
        <p:sp>
          <p:nvSpPr>
            <p:cNvPr id="5140" name="Google Shape;5140;p88"/>
            <p:cNvSpPr txBox="1"/>
            <p:nvPr/>
          </p:nvSpPr>
          <p:spPr>
            <a:xfrm>
              <a:off x="3641329" y="3869209"/>
              <a:ext cx="1065258"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首部</a:t>
              </a:r>
              <a:r>
                <a:rPr lang="en-US" sz="1167" b="1" dirty="0">
                  <a:solidFill>
                    <a:schemeClr val="lt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sp>
          <p:nvSpPr>
            <p:cNvPr id="5141" name="Google Shape;5141;p88"/>
            <p:cNvSpPr txBox="1"/>
            <p:nvPr/>
          </p:nvSpPr>
          <p:spPr>
            <a:xfrm>
              <a:off x="4254179" y="5067770"/>
              <a:ext cx="1576976"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数据报片</a:t>
              </a:r>
              <a:r>
                <a:rPr lang="en-US" sz="1167" b="1" dirty="0">
                  <a:solidFill>
                    <a:srgbClr val="CC00CC"/>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grpSp>
        <p:nvGrpSpPr>
          <p:cNvPr id="5142" name="Google Shape;5142;p88"/>
          <p:cNvGrpSpPr/>
          <p:nvPr/>
        </p:nvGrpSpPr>
        <p:grpSpPr>
          <a:xfrm>
            <a:off x="4862038" y="2212638"/>
            <a:ext cx="1721120" cy="2057839"/>
            <a:chOff x="6897216" y="2380134"/>
            <a:chExt cx="2953899" cy="3531799"/>
          </a:xfrm>
        </p:grpSpPr>
        <p:sp>
          <p:nvSpPr>
            <p:cNvPr id="5143" name="Google Shape;5143;p88"/>
            <p:cNvSpPr txBox="1"/>
            <p:nvPr/>
          </p:nvSpPr>
          <p:spPr>
            <a:xfrm>
              <a:off x="6897216" y="5445222"/>
              <a:ext cx="2925054"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偏移</a:t>
              </a:r>
              <a:r>
                <a:rPr lang="en-US" sz="1167" b="1" dirty="0">
                  <a:solidFill>
                    <a:srgbClr val="0000CC"/>
                  </a:solidFill>
                  <a:latin typeface="Microsoft Yahei"/>
                  <a:ea typeface="Microsoft Yahei"/>
                  <a:cs typeface="Microsoft Yahei"/>
                  <a:sym typeface="Microsoft Yahei"/>
                </a:rPr>
                <a:t> = 2800/8 = 350</a:t>
              </a:r>
              <a:endParaRPr dirty="0">
                <a:latin typeface="Microsoft YaHei" panose="020B0503020204020204" pitchFamily="34" charset="-122"/>
                <a:ea typeface="Microsoft YaHei" panose="020B0503020204020204" pitchFamily="34" charset="-122"/>
              </a:endParaRPr>
            </a:p>
          </p:txBody>
        </p:sp>
        <p:cxnSp>
          <p:nvCxnSpPr>
            <p:cNvPr id="5144" name="Google Shape;5144;p88"/>
            <p:cNvCxnSpPr/>
            <p:nvPr/>
          </p:nvCxnSpPr>
          <p:spPr>
            <a:xfrm rot="10800000">
              <a:off x="8126545" y="4332759"/>
              <a:ext cx="0" cy="369887"/>
            </a:xfrm>
            <a:prstGeom prst="straightConnector1">
              <a:avLst/>
            </a:prstGeom>
            <a:noFill/>
            <a:ln w="19050" cap="flat" cmpd="sng">
              <a:solidFill>
                <a:schemeClr val="dk1"/>
              </a:solidFill>
              <a:prstDash val="solid"/>
              <a:round/>
              <a:headEnd type="none" w="med" len="med"/>
              <a:tailEnd type="triangle" w="med" len="med"/>
            </a:ln>
          </p:spPr>
        </p:cxnSp>
        <p:cxnSp>
          <p:nvCxnSpPr>
            <p:cNvPr id="5145" name="Google Shape;5145;p88"/>
            <p:cNvCxnSpPr/>
            <p:nvPr/>
          </p:nvCxnSpPr>
          <p:spPr>
            <a:xfrm rot="10800000">
              <a:off x="9380273" y="4332759"/>
              <a:ext cx="0" cy="369887"/>
            </a:xfrm>
            <a:prstGeom prst="straightConnector1">
              <a:avLst/>
            </a:prstGeom>
            <a:noFill/>
            <a:ln w="19050" cap="flat" cmpd="sng">
              <a:solidFill>
                <a:schemeClr val="dk1"/>
              </a:solidFill>
              <a:prstDash val="solid"/>
              <a:round/>
              <a:headEnd type="none" w="med" len="med"/>
              <a:tailEnd type="triangle" w="med" len="med"/>
            </a:ln>
          </p:spPr>
        </p:cxnSp>
        <p:sp>
          <p:nvSpPr>
            <p:cNvPr id="5146" name="Google Shape;5146;p88"/>
            <p:cNvSpPr txBox="1"/>
            <p:nvPr/>
          </p:nvSpPr>
          <p:spPr>
            <a:xfrm>
              <a:off x="7657656" y="4647828"/>
              <a:ext cx="955210"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2800</a:t>
              </a:r>
              <a:endParaRPr dirty="0">
                <a:latin typeface="Microsoft YaHei" panose="020B0503020204020204" pitchFamily="34" charset="-122"/>
                <a:ea typeface="Microsoft YaHei" panose="020B0503020204020204" pitchFamily="34" charset="-122"/>
              </a:endParaRPr>
            </a:p>
          </p:txBody>
        </p:sp>
        <p:sp>
          <p:nvSpPr>
            <p:cNvPr id="5147" name="Google Shape;5147;p88"/>
            <p:cNvSpPr txBox="1"/>
            <p:nvPr/>
          </p:nvSpPr>
          <p:spPr>
            <a:xfrm>
              <a:off x="8895905" y="4625600"/>
              <a:ext cx="955210"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3799</a:t>
              </a:r>
              <a:endParaRPr dirty="0">
                <a:latin typeface="Microsoft YaHei" panose="020B0503020204020204" pitchFamily="34" charset="-122"/>
                <a:ea typeface="Microsoft YaHei" panose="020B0503020204020204" pitchFamily="34" charset="-122"/>
              </a:endParaRPr>
            </a:p>
          </p:txBody>
        </p:sp>
        <p:sp>
          <p:nvSpPr>
            <p:cNvPr id="5148" name="Google Shape;5148;p88"/>
            <p:cNvSpPr/>
            <p:nvPr/>
          </p:nvSpPr>
          <p:spPr>
            <a:xfrm>
              <a:off x="8047436" y="3869208"/>
              <a:ext cx="1427427" cy="463550"/>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5149" name="Google Shape;5149;p88"/>
            <p:cNvCxnSpPr/>
            <p:nvPr/>
          </p:nvCxnSpPr>
          <p:spPr>
            <a:xfrm>
              <a:off x="8238331"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50" name="Google Shape;5150;p88"/>
            <p:cNvCxnSpPr/>
            <p:nvPr/>
          </p:nvCxnSpPr>
          <p:spPr>
            <a:xfrm>
              <a:off x="8429229"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51" name="Google Shape;5151;p88"/>
            <p:cNvCxnSpPr/>
            <p:nvPr/>
          </p:nvCxnSpPr>
          <p:spPr>
            <a:xfrm>
              <a:off x="8620125" y="386920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52" name="Google Shape;5152;p88"/>
            <p:cNvCxnSpPr/>
            <p:nvPr/>
          </p:nvCxnSpPr>
          <p:spPr>
            <a:xfrm>
              <a:off x="9285685" y="3869208"/>
              <a:ext cx="0" cy="463550"/>
            </a:xfrm>
            <a:prstGeom prst="straightConnector1">
              <a:avLst/>
            </a:prstGeom>
            <a:noFill/>
            <a:ln w="9525" cap="flat" cmpd="sng">
              <a:solidFill>
                <a:schemeClr val="dk1"/>
              </a:solidFill>
              <a:prstDash val="solid"/>
              <a:round/>
              <a:headEnd type="none" w="med" len="med"/>
              <a:tailEnd type="none" w="med" len="med"/>
            </a:ln>
          </p:spPr>
        </p:cxnSp>
        <p:sp>
          <p:nvSpPr>
            <p:cNvPr id="5153" name="Google Shape;5153;p88"/>
            <p:cNvSpPr/>
            <p:nvPr/>
          </p:nvSpPr>
          <p:spPr>
            <a:xfrm>
              <a:off x="7098110" y="3869208"/>
              <a:ext cx="949325" cy="463550"/>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5154" name="Google Shape;5154;p88"/>
            <p:cNvCxnSpPr/>
            <p:nvPr/>
          </p:nvCxnSpPr>
          <p:spPr>
            <a:xfrm rot="10800000">
              <a:off x="8429229" y="2380134"/>
              <a:ext cx="1045633" cy="1489075"/>
            </a:xfrm>
            <a:prstGeom prst="straightConnector1">
              <a:avLst/>
            </a:prstGeom>
            <a:noFill/>
            <a:ln w="19050" cap="flat" cmpd="sng">
              <a:solidFill>
                <a:srgbClr val="0000CC"/>
              </a:solidFill>
              <a:prstDash val="dash"/>
              <a:round/>
              <a:headEnd type="triangle" w="med" len="med"/>
              <a:tailEnd type="none" w="med" len="med"/>
            </a:ln>
          </p:spPr>
        </p:cxnSp>
        <p:cxnSp>
          <p:nvCxnSpPr>
            <p:cNvPr id="5155" name="Google Shape;5155;p88"/>
            <p:cNvCxnSpPr/>
            <p:nvPr/>
          </p:nvCxnSpPr>
          <p:spPr>
            <a:xfrm rot="10800000">
              <a:off x="7001802" y="2380134"/>
              <a:ext cx="1045633" cy="1489075"/>
            </a:xfrm>
            <a:prstGeom prst="straightConnector1">
              <a:avLst/>
            </a:prstGeom>
            <a:noFill/>
            <a:ln w="19050" cap="flat" cmpd="sng">
              <a:solidFill>
                <a:srgbClr val="0000CC"/>
              </a:solidFill>
              <a:prstDash val="dash"/>
              <a:round/>
              <a:headEnd type="triangle" w="med" len="med"/>
              <a:tailEnd type="none" w="med" len="med"/>
            </a:ln>
          </p:spPr>
        </p:cxnSp>
        <p:sp>
          <p:nvSpPr>
            <p:cNvPr id="5156" name="Google Shape;5156;p88"/>
            <p:cNvSpPr txBox="1"/>
            <p:nvPr/>
          </p:nvSpPr>
          <p:spPr>
            <a:xfrm>
              <a:off x="7065432" y="3869209"/>
              <a:ext cx="1065257"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首部</a:t>
              </a:r>
              <a:r>
                <a:rPr lang="en-US" sz="1167" b="1" dirty="0">
                  <a:solidFill>
                    <a:schemeClr val="lt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sp>
          <p:nvSpPr>
            <p:cNvPr id="5157" name="Google Shape;5157;p88"/>
            <p:cNvSpPr txBox="1"/>
            <p:nvPr/>
          </p:nvSpPr>
          <p:spPr>
            <a:xfrm>
              <a:off x="7450799" y="5067770"/>
              <a:ext cx="1576975"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数据报片</a:t>
              </a:r>
              <a:r>
                <a:rPr lang="en-US" sz="1167" b="1" dirty="0">
                  <a:solidFill>
                    <a:srgbClr val="CC00CC"/>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5158" name="Google Shape;5158;p88"/>
          <p:cNvGrpSpPr/>
          <p:nvPr/>
        </p:nvGrpSpPr>
        <p:grpSpPr>
          <a:xfrm>
            <a:off x="1387500" y="1690953"/>
            <a:ext cx="5325100" cy="964737"/>
            <a:chOff x="933977" y="1484784"/>
            <a:chExt cx="9139294" cy="1655745"/>
          </a:xfrm>
        </p:grpSpPr>
        <p:sp>
          <p:nvSpPr>
            <p:cNvPr id="5159" name="Google Shape;5159;p88"/>
            <p:cNvSpPr/>
            <p:nvPr/>
          </p:nvSpPr>
          <p:spPr>
            <a:xfrm>
              <a:off x="3195902" y="1916583"/>
              <a:ext cx="5233327" cy="46355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160" name="Google Shape;5160;p88"/>
            <p:cNvSpPr/>
            <p:nvPr/>
          </p:nvSpPr>
          <p:spPr>
            <a:xfrm>
              <a:off x="2244858" y="1916583"/>
              <a:ext cx="6184371" cy="463550"/>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5161" name="Google Shape;5161;p88"/>
            <p:cNvCxnSpPr/>
            <p:nvPr/>
          </p:nvCxnSpPr>
          <p:spPr>
            <a:xfrm>
              <a:off x="3386800" y="191658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62" name="Google Shape;5162;p88"/>
            <p:cNvCxnSpPr/>
            <p:nvPr/>
          </p:nvCxnSpPr>
          <p:spPr>
            <a:xfrm>
              <a:off x="3577696" y="191658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63" name="Google Shape;5163;p88"/>
            <p:cNvCxnSpPr/>
            <p:nvPr/>
          </p:nvCxnSpPr>
          <p:spPr>
            <a:xfrm>
              <a:off x="3768593" y="191658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64" name="Google Shape;5164;p88"/>
            <p:cNvCxnSpPr/>
            <p:nvPr/>
          </p:nvCxnSpPr>
          <p:spPr>
            <a:xfrm>
              <a:off x="8238331" y="1916583"/>
              <a:ext cx="0" cy="463550"/>
            </a:xfrm>
            <a:prstGeom prst="straightConnector1">
              <a:avLst/>
            </a:prstGeom>
            <a:noFill/>
            <a:ln w="9525" cap="flat" cmpd="sng">
              <a:solidFill>
                <a:schemeClr val="dk1"/>
              </a:solidFill>
              <a:prstDash val="solid"/>
              <a:round/>
              <a:headEnd type="none" w="med" len="med"/>
              <a:tailEnd type="none" w="med" len="med"/>
            </a:ln>
          </p:spPr>
        </p:cxnSp>
        <p:sp>
          <p:nvSpPr>
            <p:cNvPr id="5165" name="Google Shape;5165;p88"/>
            <p:cNvSpPr txBox="1"/>
            <p:nvPr/>
          </p:nvSpPr>
          <p:spPr>
            <a:xfrm>
              <a:off x="8455025" y="1810221"/>
              <a:ext cx="1618246" cy="7441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偏移</a:t>
              </a:r>
              <a:r>
                <a:rPr lang="en-US" sz="1167" b="1" dirty="0">
                  <a:solidFill>
                    <a:srgbClr val="0000CC"/>
                  </a:solidFill>
                  <a:latin typeface="Microsoft Yahei"/>
                  <a:ea typeface="Microsoft Yahei"/>
                  <a:cs typeface="Microsoft Yahei"/>
                  <a:sym typeface="Microsoft Yahei"/>
                </a:rPr>
                <a:t> = 0/8</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cxnSp>
          <p:nvCxnSpPr>
            <p:cNvPr id="5166" name="Google Shape;5166;p88"/>
            <p:cNvCxnSpPr/>
            <p:nvPr/>
          </p:nvCxnSpPr>
          <p:spPr>
            <a:xfrm rot="10800000">
              <a:off x="8317442" y="2380134"/>
              <a:ext cx="0" cy="369887"/>
            </a:xfrm>
            <a:prstGeom prst="straightConnector1">
              <a:avLst/>
            </a:prstGeom>
            <a:noFill/>
            <a:ln w="19050" cap="flat" cmpd="sng">
              <a:solidFill>
                <a:schemeClr val="dk1"/>
              </a:solidFill>
              <a:prstDash val="solid"/>
              <a:round/>
              <a:headEnd type="none" w="med" len="med"/>
              <a:tailEnd type="triangle" w="med" len="med"/>
            </a:ln>
          </p:spPr>
        </p:cxnSp>
        <p:cxnSp>
          <p:nvCxnSpPr>
            <p:cNvPr id="5167" name="Google Shape;5167;p88"/>
            <p:cNvCxnSpPr/>
            <p:nvPr/>
          </p:nvCxnSpPr>
          <p:spPr>
            <a:xfrm rot="10800000">
              <a:off x="3287052" y="2380134"/>
              <a:ext cx="0" cy="369887"/>
            </a:xfrm>
            <a:prstGeom prst="straightConnector1">
              <a:avLst/>
            </a:prstGeom>
            <a:noFill/>
            <a:ln w="19050" cap="flat" cmpd="sng">
              <a:solidFill>
                <a:schemeClr val="dk1"/>
              </a:solidFill>
              <a:prstDash val="solid"/>
              <a:round/>
              <a:headEnd type="none" w="med" len="med"/>
              <a:tailEnd type="triangle" w="med" len="med"/>
            </a:ln>
          </p:spPr>
        </p:cxnSp>
        <p:sp>
          <p:nvSpPr>
            <p:cNvPr id="5168" name="Google Shape;5168;p88"/>
            <p:cNvSpPr txBox="1"/>
            <p:nvPr/>
          </p:nvSpPr>
          <p:spPr>
            <a:xfrm>
              <a:off x="7874450" y="2634133"/>
              <a:ext cx="955211" cy="46671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3799</a:t>
              </a:r>
              <a:endParaRPr dirty="0">
                <a:latin typeface="Microsoft YaHei" panose="020B0503020204020204" pitchFamily="34" charset="-122"/>
                <a:ea typeface="Microsoft YaHei" panose="020B0503020204020204" pitchFamily="34" charset="-122"/>
              </a:endParaRPr>
            </a:p>
          </p:txBody>
        </p:sp>
        <p:sp>
          <p:nvSpPr>
            <p:cNvPr id="5169" name="Google Shape;5169;p88"/>
            <p:cNvSpPr txBox="1"/>
            <p:nvPr/>
          </p:nvSpPr>
          <p:spPr>
            <a:xfrm>
              <a:off x="933977" y="1788989"/>
              <a:ext cx="1340377" cy="774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需分片的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5170" name="Google Shape;5170;p88"/>
            <p:cNvSpPr/>
            <p:nvPr/>
          </p:nvSpPr>
          <p:spPr>
            <a:xfrm>
              <a:off x="2259192" y="1934045"/>
              <a:ext cx="925248" cy="446086"/>
            </a:xfrm>
            <a:prstGeom prst="rect">
              <a:avLst/>
            </a:prstGeom>
            <a:solidFill>
              <a:srgbClr val="00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5171" name="Google Shape;5171;p88"/>
            <p:cNvSpPr txBox="1"/>
            <p:nvPr/>
          </p:nvSpPr>
          <p:spPr>
            <a:xfrm>
              <a:off x="2344606" y="1948770"/>
              <a:ext cx="828655" cy="466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cxnSp>
          <p:nvCxnSpPr>
            <p:cNvPr id="5172" name="Google Shape;5172;p88"/>
            <p:cNvCxnSpPr/>
            <p:nvPr/>
          </p:nvCxnSpPr>
          <p:spPr>
            <a:xfrm>
              <a:off x="3195902" y="191658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73" name="Google Shape;5173;p88"/>
            <p:cNvCxnSpPr/>
            <p:nvPr/>
          </p:nvCxnSpPr>
          <p:spPr>
            <a:xfrm>
              <a:off x="5099712" y="191658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74" name="Google Shape;5174;p88"/>
            <p:cNvCxnSpPr/>
            <p:nvPr/>
          </p:nvCxnSpPr>
          <p:spPr>
            <a:xfrm>
              <a:off x="7001802" y="191658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75" name="Google Shape;5175;p88"/>
            <p:cNvCxnSpPr/>
            <p:nvPr/>
          </p:nvCxnSpPr>
          <p:spPr>
            <a:xfrm>
              <a:off x="3178705" y="1691158"/>
              <a:ext cx="5231606" cy="0"/>
            </a:xfrm>
            <a:prstGeom prst="straightConnector1">
              <a:avLst/>
            </a:prstGeom>
            <a:noFill/>
            <a:ln w="19050" cap="flat" cmpd="sng">
              <a:solidFill>
                <a:schemeClr val="dk1"/>
              </a:solidFill>
              <a:prstDash val="solid"/>
              <a:round/>
              <a:headEnd type="triangle" w="med" len="med"/>
              <a:tailEnd type="triangle" w="med" len="med"/>
            </a:ln>
          </p:spPr>
        </p:cxnSp>
        <p:sp>
          <p:nvSpPr>
            <p:cNvPr id="5176" name="Google Shape;5176;p88"/>
            <p:cNvSpPr txBox="1"/>
            <p:nvPr/>
          </p:nvSpPr>
          <p:spPr>
            <a:xfrm>
              <a:off x="4150387" y="1484784"/>
              <a:ext cx="2900296" cy="46671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数据部分共</a:t>
              </a:r>
              <a:r>
                <a:rPr lang="en-US" sz="1167" b="1" dirty="0">
                  <a:solidFill>
                    <a:srgbClr val="0000CC"/>
                  </a:solidFill>
                  <a:latin typeface="Microsoft Yahei"/>
                  <a:ea typeface="Microsoft Yahei"/>
                  <a:cs typeface="Microsoft Yahei"/>
                  <a:sym typeface="Microsoft Yahei"/>
                </a:rPr>
                <a:t> 3800 </a:t>
              </a:r>
              <a:r>
                <a:rPr lang="en-US" sz="1167" b="1" dirty="0" err="1">
                  <a:solidFill>
                    <a:srgbClr val="0000CC"/>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cxnSp>
          <p:nvCxnSpPr>
            <p:cNvPr id="5177" name="Google Shape;5177;p88"/>
            <p:cNvCxnSpPr/>
            <p:nvPr/>
          </p:nvCxnSpPr>
          <p:spPr>
            <a:xfrm rot="10800000">
              <a:off x="5177102" y="2380134"/>
              <a:ext cx="0" cy="369887"/>
            </a:xfrm>
            <a:prstGeom prst="straightConnector1">
              <a:avLst/>
            </a:prstGeom>
            <a:noFill/>
            <a:ln w="19050" cap="flat" cmpd="sng">
              <a:solidFill>
                <a:schemeClr val="dk1"/>
              </a:solidFill>
              <a:prstDash val="solid"/>
              <a:round/>
              <a:headEnd type="none" w="med" len="med"/>
              <a:tailEnd type="triangle" w="med" len="med"/>
            </a:ln>
          </p:spPr>
        </p:cxnSp>
        <p:sp>
          <p:nvSpPr>
            <p:cNvPr id="5178" name="Google Shape;5178;p88"/>
            <p:cNvSpPr txBox="1"/>
            <p:nvPr/>
          </p:nvSpPr>
          <p:spPr>
            <a:xfrm>
              <a:off x="4731577" y="2653184"/>
              <a:ext cx="955211" cy="46671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1400</a:t>
              </a:r>
              <a:endParaRPr dirty="0">
                <a:latin typeface="Microsoft YaHei" panose="020B0503020204020204" pitchFamily="34" charset="-122"/>
                <a:ea typeface="Microsoft YaHei" panose="020B0503020204020204" pitchFamily="34" charset="-122"/>
              </a:endParaRPr>
            </a:p>
          </p:txBody>
        </p:sp>
        <p:cxnSp>
          <p:nvCxnSpPr>
            <p:cNvPr id="5179" name="Google Shape;5179;p88"/>
            <p:cNvCxnSpPr/>
            <p:nvPr/>
          </p:nvCxnSpPr>
          <p:spPr>
            <a:xfrm rot="10800000">
              <a:off x="7080912" y="2380134"/>
              <a:ext cx="0" cy="369887"/>
            </a:xfrm>
            <a:prstGeom prst="straightConnector1">
              <a:avLst/>
            </a:prstGeom>
            <a:noFill/>
            <a:ln w="19050" cap="flat" cmpd="sng">
              <a:solidFill>
                <a:schemeClr val="dk1"/>
              </a:solidFill>
              <a:prstDash val="solid"/>
              <a:round/>
              <a:headEnd type="none" w="med" len="med"/>
              <a:tailEnd type="triangle" w="med" len="med"/>
            </a:ln>
          </p:spPr>
        </p:cxnSp>
        <p:sp>
          <p:nvSpPr>
            <p:cNvPr id="5180" name="Google Shape;5180;p88"/>
            <p:cNvSpPr txBox="1"/>
            <p:nvPr/>
          </p:nvSpPr>
          <p:spPr>
            <a:xfrm>
              <a:off x="6637919" y="2653184"/>
              <a:ext cx="955211" cy="46671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2800</a:t>
              </a:r>
              <a:endParaRPr dirty="0">
                <a:latin typeface="Microsoft YaHei" panose="020B0503020204020204" pitchFamily="34" charset="-122"/>
                <a:ea typeface="Microsoft YaHei" panose="020B0503020204020204" pitchFamily="34" charset="-122"/>
              </a:endParaRPr>
            </a:p>
          </p:txBody>
        </p:sp>
        <p:cxnSp>
          <p:nvCxnSpPr>
            <p:cNvPr id="5181" name="Google Shape;5181;p88"/>
            <p:cNvCxnSpPr/>
            <p:nvPr/>
          </p:nvCxnSpPr>
          <p:spPr>
            <a:xfrm>
              <a:off x="7190979" y="191658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5182" name="Google Shape;5182;p88"/>
            <p:cNvCxnSpPr/>
            <p:nvPr/>
          </p:nvCxnSpPr>
          <p:spPr>
            <a:xfrm>
              <a:off x="5290608" y="1916583"/>
              <a:ext cx="0" cy="463550"/>
            </a:xfrm>
            <a:prstGeom prst="straightConnector1">
              <a:avLst/>
            </a:prstGeom>
            <a:noFill/>
            <a:ln w="9525" cap="flat" cmpd="sng">
              <a:solidFill>
                <a:schemeClr val="dk1"/>
              </a:solidFill>
              <a:prstDash val="solid"/>
              <a:round/>
              <a:headEnd type="none" w="med" len="med"/>
              <a:tailEnd type="none" w="med" len="med"/>
            </a:ln>
          </p:spPr>
        </p:cxnSp>
        <p:sp>
          <p:nvSpPr>
            <p:cNvPr id="5183" name="Google Shape;5183;p88"/>
            <p:cNvSpPr txBox="1"/>
            <p:nvPr/>
          </p:nvSpPr>
          <p:spPr>
            <a:xfrm>
              <a:off x="2779175" y="2673818"/>
              <a:ext cx="1065258" cy="46671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字节</a:t>
              </a:r>
              <a:r>
                <a:rPr lang="en-US" sz="1167" b="1" dirty="0">
                  <a:solidFill>
                    <a:srgbClr val="0000CC"/>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0"/>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110"/>
                                        </p:tgtEl>
                                        <p:attrNameLst>
                                          <p:attrName>style.visibility</p:attrName>
                                        </p:attrNameLst>
                                      </p:cBhvr>
                                      <p:to>
                                        <p:strVal val="visible"/>
                                      </p:to>
                                    </p:set>
                                    <p:animEffect transition="in" filter="fade">
                                      <p:cBhvr>
                                        <p:cTn id="9" dur="3000"/>
                                        <p:tgtEl>
                                          <p:spTgt spid="51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126"/>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5126"/>
                                        </p:tgtEl>
                                        <p:attrNameLst>
                                          <p:attrName>style.visibility</p:attrName>
                                        </p:attrNameLst>
                                      </p:cBhvr>
                                      <p:to>
                                        <p:strVal val="visible"/>
                                      </p:to>
                                    </p:set>
                                    <p:animEffect transition="in" filter="fade">
                                      <p:cBhvr>
                                        <p:cTn id="16" dur="3000"/>
                                        <p:tgtEl>
                                          <p:spTgt spid="51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42"/>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5142"/>
                                        </p:tgtEl>
                                        <p:attrNameLst>
                                          <p:attrName>style.visibility</p:attrName>
                                        </p:attrNameLst>
                                      </p:cBhvr>
                                      <p:to>
                                        <p:strVal val="visible"/>
                                      </p:to>
                                    </p:set>
                                    <p:animEffect transition="in" filter="fade">
                                      <p:cBhvr>
                                        <p:cTn id="23" dur="3000"/>
                                        <p:tgtEl>
                                          <p:spTgt spid="5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187"/>
        <p:cNvGrpSpPr/>
        <p:nvPr/>
      </p:nvGrpSpPr>
      <p:grpSpPr>
        <a:xfrm>
          <a:off x="0" y="0"/>
          <a:ext cx="0" cy="0"/>
          <a:chOff x="0" y="0"/>
          <a:chExt cx="0" cy="0"/>
        </a:xfrm>
      </p:grpSpPr>
      <p:sp>
        <p:nvSpPr>
          <p:cNvPr id="5188" name="Google Shape;5188;p89"/>
          <p:cNvSpPr/>
          <p:nvPr/>
        </p:nvSpPr>
        <p:spPr>
          <a:xfrm>
            <a:off x="454287" y="158485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189" name="Google Shape;5189;p89"/>
          <p:cNvSpPr/>
          <p:nvPr/>
        </p:nvSpPr>
        <p:spPr>
          <a:xfrm>
            <a:off x="513404" y="1550537"/>
            <a:ext cx="2587568"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【例4-1】 IP </a:t>
            </a:r>
            <a:r>
              <a:rPr lang="en-US" sz="1667" b="1" dirty="0" err="1">
                <a:solidFill>
                  <a:schemeClr val="dk1"/>
                </a:solidFill>
                <a:latin typeface="Microsoft Yahei"/>
                <a:ea typeface="Microsoft Yahei"/>
                <a:cs typeface="Microsoft Yahei"/>
                <a:sym typeface="Microsoft Yahei"/>
              </a:rPr>
              <a:t>数据报分片</a:t>
            </a:r>
            <a:endParaRPr dirty="0">
              <a:latin typeface="Microsoft YaHei" panose="020B0503020204020204" pitchFamily="34" charset="-122"/>
              <a:ea typeface="Microsoft YaHei" panose="020B0503020204020204" pitchFamily="34" charset="-122"/>
            </a:endParaRPr>
          </a:p>
        </p:txBody>
      </p:sp>
      <p:sp>
        <p:nvSpPr>
          <p:cNvPr id="5190" name="Google Shape;5190;p89"/>
          <p:cNvSpPr/>
          <p:nvPr/>
        </p:nvSpPr>
        <p:spPr>
          <a:xfrm>
            <a:off x="2279773" y="2011457"/>
            <a:ext cx="306045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IP </a:t>
            </a:r>
            <a:r>
              <a:rPr lang="en-US" sz="1167" b="1" dirty="0" err="1">
                <a:solidFill>
                  <a:schemeClr val="dk1"/>
                </a:solidFill>
                <a:latin typeface="Microsoft Yahei"/>
                <a:ea typeface="Microsoft Yahei"/>
                <a:cs typeface="Microsoft Yahei"/>
                <a:sym typeface="Microsoft Yahei"/>
              </a:rPr>
              <a:t>数据报首部中与分片有关的字段中的数值</a:t>
            </a:r>
            <a:endParaRPr dirty="0">
              <a:latin typeface="Microsoft YaHei" panose="020B0503020204020204" pitchFamily="34" charset="-122"/>
              <a:ea typeface="Microsoft YaHei" panose="020B0503020204020204" pitchFamily="34" charset="-122"/>
            </a:endParaRPr>
          </a:p>
        </p:txBody>
      </p:sp>
      <p:graphicFrame>
        <p:nvGraphicFramePr>
          <p:cNvPr id="5191" name="Google Shape;5191;p89"/>
          <p:cNvGraphicFramePr/>
          <p:nvPr/>
        </p:nvGraphicFramePr>
        <p:xfrm>
          <a:off x="454284" y="2323309"/>
          <a:ext cx="6711475" cy="1506125"/>
        </p:xfrm>
        <a:graphic>
          <a:graphicData uri="http://schemas.openxmlformats.org/drawingml/2006/table">
            <a:tbl>
              <a:tblPr>
                <a:noFill/>
                <a:tableStyleId>{77A947B8-146A-4478-9FE7-B388E1912B09}</a:tableStyleId>
              </a:tblPr>
              <a:tblGrid>
                <a:gridCol w="1415600">
                  <a:extLst>
                    <a:ext uri="{9D8B030D-6E8A-4147-A177-3AD203B41FA5}">
                      <a16:colId xmlns:a16="http://schemas.microsoft.com/office/drawing/2014/main" val="20000"/>
                    </a:ext>
                  </a:extLst>
                </a:gridCol>
                <a:gridCol w="1059175">
                  <a:extLst>
                    <a:ext uri="{9D8B030D-6E8A-4147-A177-3AD203B41FA5}">
                      <a16:colId xmlns:a16="http://schemas.microsoft.com/office/drawing/2014/main" val="20001"/>
                    </a:ext>
                  </a:extLst>
                </a:gridCol>
                <a:gridCol w="1059175">
                  <a:extLst>
                    <a:ext uri="{9D8B030D-6E8A-4147-A177-3AD203B41FA5}">
                      <a16:colId xmlns:a16="http://schemas.microsoft.com/office/drawing/2014/main" val="20002"/>
                    </a:ext>
                  </a:extLst>
                </a:gridCol>
                <a:gridCol w="1059175">
                  <a:extLst>
                    <a:ext uri="{9D8B030D-6E8A-4147-A177-3AD203B41FA5}">
                      <a16:colId xmlns:a16="http://schemas.microsoft.com/office/drawing/2014/main" val="20003"/>
                    </a:ext>
                  </a:extLst>
                </a:gridCol>
                <a:gridCol w="1059175">
                  <a:extLst>
                    <a:ext uri="{9D8B030D-6E8A-4147-A177-3AD203B41FA5}">
                      <a16:colId xmlns:a16="http://schemas.microsoft.com/office/drawing/2014/main" val="20004"/>
                    </a:ext>
                  </a:extLst>
                </a:gridCol>
                <a:gridCol w="1059175">
                  <a:extLst>
                    <a:ext uri="{9D8B030D-6E8A-4147-A177-3AD203B41FA5}">
                      <a16:colId xmlns:a16="http://schemas.microsoft.com/office/drawing/2014/main" val="20005"/>
                    </a:ext>
                  </a:extLst>
                </a:gridCol>
              </a:tblGrid>
              <a:tr h="301225">
                <a:tc>
                  <a:txBody>
                    <a:bodyPr/>
                    <a:lstStyle/>
                    <a:p>
                      <a:pPr marL="0" marR="0" lvl="0" indent="0" algn="just" rtl="0">
                        <a:lnSpc>
                          <a:spcPct val="100000"/>
                        </a:lnSpc>
                        <a:spcBef>
                          <a:spcPts val="0"/>
                        </a:spcBef>
                        <a:spcAft>
                          <a:spcPts val="0"/>
                        </a:spcAft>
                        <a:buNone/>
                      </a:pPr>
                      <a:r>
                        <a:rPr lang="en-US" sz="1200" b="1" u="none" strike="noStrike" cap="none" dirty="0">
                          <a:solidFill>
                            <a:schemeClr val="lt1"/>
                          </a:solidFill>
                          <a:latin typeface="Microsoft Yahei"/>
                          <a:ea typeface="Microsoft Yahei"/>
                          <a:cs typeface="Microsoft Yahei"/>
                          <a:sym typeface="Microsoft Yahei"/>
                        </a:rPr>
                        <a:t> </a:t>
                      </a:r>
                      <a:endParaRPr sz="1200" b="1" u="none" strike="noStrike" cap="none" dirty="0">
                        <a:solidFill>
                          <a:schemeClr val="lt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总长度</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标识</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lt1"/>
                          </a:solidFill>
                          <a:latin typeface="Microsoft Yahei"/>
                          <a:ea typeface="Microsoft Yahei"/>
                          <a:cs typeface="Microsoft Yahei"/>
                          <a:sym typeface="Microsoft Yahei"/>
                        </a:rPr>
                        <a:t>MF</a:t>
                      </a:r>
                      <a:endParaRPr sz="1200" b="1" u="none" strike="noStrike" cap="none">
                        <a:solidFill>
                          <a:schemeClr val="lt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lt1"/>
                          </a:solidFill>
                          <a:latin typeface="Microsoft Yahei"/>
                          <a:ea typeface="Microsoft Yahei"/>
                          <a:cs typeface="Microsoft Yahei"/>
                          <a:sym typeface="Microsoft Yahei"/>
                        </a:rPr>
                        <a:t>DF</a:t>
                      </a:r>
                      <a:endParaRPr sz="1200" b="1" u="none" strike="noStrike" cap="none">
                        <a:solidFill>
                          <a:schemeClr val="lt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200" b="1" u="none" strike="noStrike" cap="none" dirty="0" err="1">
                          <a:solidFill>
                            <a:schemeClr val="lt1"/>
                          </a:solidFill>
                          <a:latin typeface="Microsoft Yahei"/>
                          <a:ea typeface="Microsoft Yahei"/>
                          <a:cs typeface="Microsoft Yahei"/>
                          <a:sym typeface="Microsoft Yahei"/>
                        </a:rPr>
                        <a:t>片偏移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301225">
                <a:tc>
                  <a:txBody>
                    <a:bodyPr/>
                    <a:lstStyle/>
                    <a:p>
                      <a:pPr marL="0" marR="0" lvl="0" indent="0" algn="just" rtl="0">
                        <a:lnSpc>
                          <a:spcPct val="100000"/>
                        </a:lnSpc>
                        <a:spcBef>
                          <a:spcPts val="0"/>
                        </a:spcBef>
                        <a:spcAft>
                          <a:spcPts val="0"/>
                        </a:spcAft>
                        <a:buNone/>
                      </a:pPr>
                      <a:r>
                        <a:rPr lang="en-US" sz="1200" b="1" u="none" strike="noStrike" cap="none" dirty="0" err="1">
                          <a:solidFill>
                            <a:schemeClr val="dk1"/>
                          </a:solidFill>
                          <a:latin typeface="Microsoft Yahei"/>
                          <a:ea typeface="Microsoft Yahei"/>
                          <a:cs typeface="Microsoft Yahei"/>
                          <a:sym typeface="Microsoft Yahei"/>
                        </a:rPr>
                        <a:t>原始数据报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3820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12345</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1225">
                <a:tc>
                  <a:txBody>
                    <a:bodyPr/>
                    <a:lstStyle/>
                    <a:p>
                      <a:pPr marL="0" marR="0" lvl="0" indent="0" algn="just"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数据报片1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1420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12345</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301225">
                <a:tc>
                  <a:txBody>
                    <a:bodyPr/>
                    <a:lstStyle/>
                    <a:p>
                      <a:pPr marL="0" marR="0" lvl="0" indent="0" algn="just"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数据报片2</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1420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12345</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175</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1225">
                <a:tc>
                  <a:txBody>
                    <a:bodyPr/>
                    <a:lstStyle/>
                    <a:p>
                      <a:pPr marL="0" marR="0" lvl="0" indent="0" algn="just"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数据报片3</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1020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12345</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200" b="1" u="none" strike="noStrike" cap="none">
                          <a:solidFill>
                            <a:schemeClr val="dk1"/>
                          </a:solidFill>
                          <a:latin typeface="Microsoft Yahei"/>
                          <a:ea typeface="Microsoft Yahei"/>
                          <a:cs typeface="Microsoft Yahei"/>
                          <a:sym typeface="Microsoft Yahei"/>
                        </a:rPr>
                        <a:t>350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195"/>
        <p:cNvGrpSpPr/>
        <p:nvPr/>
      </p:nvGrpSpPr>
      <p:grpSpPr>
        <a:xfrm>
          <a:off x="0" y="0"/>
          <a:ext cx="0" cy="0"/>
          <a:chOff x="0" y="0"/>
          <a:chExt cx="0" cy="0"/>
        </a:xfrm>
      </p:grpSpPr>
      <p:sp>
        <p:nvSpPr>
          <p:cNvPr id="5196" name="Google Shape;5196;p90"/>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197" name="Google Shape;5197;p90"/>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5198" name="Google Shape;5198;p90"/>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5199" name="Google Shape;5199;p90"/>
          <p:cNvGrpSpPr/>
          <p:nvPr/>
        </p:nvGrpSpPr>
        <p:grpSpPr>
          <a:xfrm>
            <a:off x="1364295" y="1668419"/>
            <a:ext cx="4968056" cy="1826884"/>
            <a:chOff x="1392642" y="1665825"/>
            <a:chExt cx="5961668" cy="2192261"/>
          </a:xfrm>
        </p:grpSpPr>
        <p:sp>
          <p:nvSpPr>
            <p:cNvPr id="5200" name="Google Shape;5200;p90"/>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201" name="Google Shape;5201;p90"/>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5202" name="Google Shape;5202;p90"/>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203" name="Google Shape;5203;p90"/>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5204" name="Google Shape;5204;p90"/>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205" name="Google Shape;5205;p90"/>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06" name="Google Shape;5206;p90"/>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07" name="Google Shape;5207;p90"/>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08" name="Google Shape;5208;p90"/>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09" name="Google Shape;5209;p90"/>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10" name="Google Shape;5210;p90"/>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211" name="Google Shape;5211;p90"/>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212" name="Google Shape;5212;p90"/>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5213" name="Google Shape;5213;p90"/>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5214" name="Google Shape;5214;p90"/>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5215" name="Google Shape;5215;p90"/>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5216" name="Google Shape;5216;p90"/>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217" name="Google Shape;5217;p90"/>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5218" name="Google Shape;5218;p90"/>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5219" name="Google Shape;5219;p90"/>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5220" name="Google Shape;5220;p90"/>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5221" name="Google Shape;5221;p90"/>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5222" name="Google Shape;5222;p90"/>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5223" name="Google Shape;5223;p90"/>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5224" name="Google Shape;5224;p90"/>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5225" name="Google Shape;5225;p90"/>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5226" name="Google Shape;5226;p90"/>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5227" name="Google Shape;5227;p90"/>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5228" name="Google Shape;5228;p90"/>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5229" name="Google Shape;5229;p90"/>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5230" name="Google Shape;5230;p90"/>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5231" name="Google Shape;5231;p90"/>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5232" name="Google Shape;5232;p90"/>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5233" name="Google Shape;5233;p90"/>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234" name="Google Shape;5234;p90"/>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235" name="Google Shape;5235;p90"/>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236" name="Google Shape;5236;p90"/>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5237" name="Google Shape;5237;p90"/>
            <p:cNvGrpSpPr/>
            <p:nvPr/>
          </p:nvGrpSpPr>
          <p:grpSpPr>
            <a:xfrm>
              <a:off x="2158338" y="3299988"/>
              <a:ext cx="83917" cy="41064"/>
              <a:chOff x="833" y="3024"/>
              <a:chExt cx="78" cy="51"/>
            </a:xfrm>
          </p:grpSpPr>
          <p:sp>
            <p:nvSpPr>
              <p:cNvPr id="5238" name="Google Shape;5238;p90"/>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239" name="Google Shape;5239;p90"/>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5240" name="Google Shape;5240;p90"/>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5241" name="Google Shape;5241;p90"/>
            <p:cNvGrpSpPr/>
            <p:nvPr/>
          </p:nvGrpSpPr>
          <p:grpSpPr>
            <a:xfrm>
              <a:off x="7169086" y="3305588"/>
              <a:ext cx="83917" cy="39198"/>
              <a:chOff x="5432" y="3030"/>
              <a:chExt cx="78" cy="51"/>
            </a:xfrm>
          </p:grpSpPr>
          <p:sp>
            <p:nvSpPr>
              <p:cNvPr id="5242" name="Google Shape;5242;p90"/>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243" name="Google Shape;5243;p90"/>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5244" name="Google Shape;5244;p90"/>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5245" name="Google Shape;5245;p90"/>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246" name="Google Shape;5246;p90"/>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5247" name="Google Shape;5247;p90"/>
            <p:cNvGrpSpPr/>
            <p:nvPr/>
          </p:nvGrpSpPr>
          <p:grpSpPr>
            <a:xfrm>
              <a:off x="1392642" y="1885145"/>
              <a:ext cx="336679" cy="1566034"/>
              <a:chOff x="-127" y="845"/>
              <a:chExt cx="333" cy="1678"/>
            </a:xfrm>
          </p:grpSpPr>
          <p:cxnSp>
            <p:nvCxnSpPr>
              <p:cNvPr id="5248" name="Google Shape;5248;p90"/>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5249" name="Google Shape;5249;p90"/>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5250" name="Google Shape;5250;p90"/>
          <p:cNvSpPr/>
          <p:nvPr/>
        </p:nvSpPr>
        <p:spPr>
          <a:xfrm>
            <a:off x="2077567" y="3655407"/>
            <a:ext cx="4047198" cy="502573"/>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生存时间</a:t>
            </a:r>
            <a:r>
              <a:rPr lang="en-US" sz="1333" b="1" dirty="0">
                <a:solidFill>
                  <a:schemeClr val="lt1"/>
                </a:solidFill>
                <a:latin typeface="Microsoft Yahei"/>
                <a:ea typeface="Microsoft Yahei"/>
                <a:cs typeface="Microsoft Yahei"/>
                <a:sym typeface="Microsoft Yahei"/>
              </a:rPr>
              <a:t>——占8 </a:t>
            </a:r>
            <a:r>
              <a:rPr lang="en-US" sz="1333" b="1" dirty="0" err="1">
                <a:solidFill>
                  <a:schemeClr val="lt1"/>
                </a:solidFill>
                <a:latin typeface="Microsoft Yahei"/>
                <a:ea typeface="Microsoft Yahei"/>
                <a:cs typeface="Microsoft Yahei"/>
                <a:sym typeface="Microsoft Yahei"/>
              </a:rPr>
              <a:t>位，记为</a:t>
            </a:r>
            <a:r>
              <a:rPr lang="en-US" sz="1333" b="1" dirty="0">
                <a:solidFill>
                  <a:schemeClr val="lt1"/>
                </a:solidFill>
                <a:latin typeface="Microsoft Yahei"/>
                <a:ea typeface="Microsoft Yahei"/>
                <a:cs typeface="Microsoft Yahei"/>
                <a:sym typeface="Microsoft Yahei"/>
              </a:rPr>
              <a:t> TTL (Time To Live)，</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指示数据报在网络中可通过的路由器数的最大值</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251" name="Google Shape;5251;p90"/>
          <p:cNvSpPr/>
          <p:nvPr/>
        </p:nvSpPr>
        <p:spPr>
          <a:xfrm rot="10800000" flipH="1">
            <a:off x="2044748" y="2310705"/>
            <a:ext cx="1063384"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255"/>
        <p:cNvGrpSpPr/>
        <p:nvPr/>
      </p:nvGrpSpPr>
      <p:grpSpPr>
        <a:xfrm>
          <a:off x="0" y="0"/>
          <a:ext cx="0" cy="0"/>
          <a:chOff x="0" y="0"/>
          <a:chExt cx="0" cy="0"/>
        </a:xfrm>
      </p:grpSpPr>
      <p:sp>
        <p:nvSpPr>
          <p:cNvPr id="5256" name="Google Shape;5256;p91"/>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257" name="Google Shape;5257;p91"/>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5258" name="Google Shape;5258;p91"/>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5259" name="Google Shape;5259;p91"/>
          <p:cNvGrpSpPr/>
          <p:nvPr/>
        </p:nvGrpSpPr>
        <p:grpSpPr>
          <a:xfrm>
            <a:off x="1364295" y="1668419"/>
            <a:ext cx="4968056" cy="1826884"/>
            <a:chOff x="1392642" y="1665825"/>
            <a:chExt cx="5961668" cy="2192261"/>
          </a:xfrm>
        </p:grpSpPr>
        <p:sp>
          <p:nvSpPr>
            <p:cNvPr id="5260" name="Google Shape;5260;p91"/>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261" name="Google Shape;5261;p91"/>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5262" name="Google Shape;5262;p91"/>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263" name="Google Shape;5263;p91"/>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5264" name="Google Shape;5264;p91"/>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265" name="Google Shape;5265;p91"/>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66" name="Google Shape;5266;p91"/>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67" name="Google Shape;5267;p91"/>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68" name="Google Shape;5268;p91"/>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69" name="Google Shape;5269;p91"/>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270" name="Google Shape;5270;p91"/>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271" name="Google Shape;5271;p91"/>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272" name="Google Shape;5272;p91"/>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5273" name="Google Shape;5273;p91"/>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5274" name="Google Shape;5274;p91"/>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5275" name="Google Shape;5275;p91"/>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5276" name="Google Shape;5276;p91"/>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277" name="Google Shape;5277;p91"/>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5278" name="Google Shape;5278;p91"/>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5279" name="Google Shape;5279;p91"/>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5280" name="Google Shape;5280;p91"/>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5281" name="Google Shape;5281;p91"/>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5282" name="Google Shape;5282;p91"/>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5283" name="Google Shape;5283;p91"/>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5284" name="Google Shape;5284;p91"/>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5285" name="Google Shape;5285;p91"/>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5286" name="Google Shape;5286;p91"/>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5287" name="Google Shape;5287;p91"/>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5288" name="Google Shape;5288;p91"/>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5289" name="Google Shape;5289;p91"/>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5290" name="Google Shape;5290;p91"/>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5291" name="Google Shape;5291;p91"/>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5292" name="Google Shape;5292;p91"/>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5293" name="Google Shape;5293;p91"/>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294" name="Google Shape;5294;p91"/>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295" name="Google Shape;5295;p91"/>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296" name="Google Shape;5296;p91"/>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5297" name="Google Shape;5297;p91"/>
            <p:cNvGrpSpPr/>
            <p:nvPr/>
          </p:nvGrpSpPr>
          <p:grpSpPr>
            <a:xfrm>
              <a:off x="2158338" y="3299988"/>
              <a:ext cx="83917" cy="41064"/>
              <a:chOff x="833" y="3024"/>
              <a:chExt cx="78" cy="51"/>
            </a:xfrm>
          </p:grpSpPr>
          <p:sp>
            <p:nvSpPr>
              <p:cNvPr id="5298" name="Google Shape;5298;p91"/>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299" name="Google Shape;5299;p91"/>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5300" name="Google Shape;5300;p91"/>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5301" name="Google Shape;5301;p91"/>
            <p:cNvGrpSpPr/>
            <p:nvPr/>
          </p:nvGrpSpPr>
          <p:grpSpPr>
            <a:xfrm>
              <a:off x="7169086" y="3305588"/>
              <a:ext cx="83917" cy="39198"/>
              <a:chOff x="5432" y="3030"/>
              <a:chExt cx="78" cy="51"/>
            </a:xfrm>
          </p:grpSpPr>
          <p:sp>
            <p:nvSpPr>
              <p:cNvPr id="5302" name="Google Shape;5302;p91"/>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303" name="Google Shape;5303;p91"/>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5304" name="Google Shape;5304;p91"/>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5305" name="Google Shape;5305;p91"/>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306" name="Google Shape;5306;p91"/>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5307" name="Google Shape;5307;p91"/>
            <p:cNvGrpSpPr/>
            <p:nvPr/>
          </p:nvGrpSpPr>
          <p:grpSpPr>
            <a:xfrm>
              <a:off x="1392642" y="1885145"/>
              <a:ext cx="336679" cy="1566034"/>
              <a:chOff x="-127" y="845"/>
              <a:chExt cx="333" cy="1678"/>
            </a:xfrm>
          </p:grpSpPr>
          <p:cxnSp>
            <p:nvCxnSpPr>
              <p:cNvPr id="5308" name="Google Shape;5308;p91"/>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5309" name="Google Shape;5309;p91"/>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5310" name="Google Shape;5310;p91"/>
          <p:cNvSpPr/>
          <p:nvPr/>
        </p:nvSpPr>
        <p:spPr>
          <a:xfrm>
            <a:off x="1773445" y="3655407"/>
            <a:ext cx="4655442" cy="502573"/>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协议</a:t>
            </a:r>
            <a:r>
              <a:rPr lang="en-US" sz="1333" b="1" dirty="0">
                <a:solidFill>
                  <a:schemeClr val="lt1"/>
                </a:solidFill>
                <a:latin typeface="Microsoft Yahei"/>
                <a:ea typeface="Microsoft Yahei"/>
                <a:cs typeface="Microsoft Yahei"/>
                <a:sym typeface="Microsoft Yahei"/>
              </a:rPr>
              <a:t>——占8 </a:t>
            </a:r>
            <a:r>
              <a:rPr lang="en-US" sz="1333" b="1" dirty="0" err="1">
                <a:solidFill>
                  <a:schemeClr val="lt1"/>
                </a:solidFill>
                <a:latin typeface="Microsoft Yahei"/>
                <a:ea typeface="Microsoft Yahei"/>
                <a:cs typeface="Microsoft Yahei"/>
                <a:sym typeface="Microsoft Yahei"/>
              </a:rPr>
              <a:t>位，指出此数据报携带的数据使用何种协议</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以便目的主机的</a:t>
            </a:r>
            <a:r>
              <a:rPr lang="en-US" sz="1333" b="1" dirty="0">
                <a:solidFill>
                  <a:schemeClr val="lt1"/>
                </a:solidFill>
                <a:latin typeface="Microsoft Yahei"/>
                <a:ea typeface="Microsoft Yahei"/>
                <a:cs typeface="Microsoft Yahei"/>
                <a:sym typeface="Microsoft Yahei"/>
              </a:rPr>
              <a:t> IP </a:t>
            </a:r>
            <a:r>
              <a:rPr lang="en-US" sz="1333" b="1" dirty="0" err="1">
                <a:solidFill>
                  <a:schemeClr val="lt1"/>
                </a:solidFill>
                <a:latin typeface="Microsoft Yahei"/>
                <a:ea typeface="Microsoft Yahei"/>
                <a:cs typeface="Microsoft Yahei"/>
                <a:sym typeface="Microsoft Yahei"/>
              </a:rPr>
              <a:t>层将数据部分上交给那个处理过程</a:t>
            </a:r>
            <a:endParaRPr dirty="0">
              <a:latin typeface="Microsoft YaHei" panose="020B0503020204020204" pitchFamily="34" charset="-122"/>
              <a:ea typeface="Microsoft YaHei" panose="020B0503020204020204" pitchFamily="34" charset="-122"/>
            </a:endParaRPr>
          </a:p>
        </p:txBody>
      </p:sp>
      <p:sp>
        <p:nvSpPr>
          <p:cNvPr id="5311" name="Google Shape;5311;p91"/>
          <p:cNvSpPr/>
          <p:nvPr/>
        </p:nvSpPr>
        <p:spPr>
          <a:xfrm rot="10800000">
            <a:off x="3108132" y="2310704"/>
            <a:ext cx="1017862"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315"/>
        <p:cNvGrpSpPr/>
        <p:nvPr/>
      </p:nvGrpSpPr>
      <p:grpSpPr>
        <a:xfrm>
          <a:off x="0" y="0"/>
          <a:ext cx="0" cy="0"/>
          <a:chOff x="0" y="0"/>
          <a:chExt cx="0" cy="0"/>
        </a:xfrm>
      </p:grpSpPr>
      <p:sp>
        <p:nvSpPr>
          <p:cNvPr id="5316" name="Google Shape;5316;p92"/>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5317" name="Google Shape;5317;p92"/>
          <p:cNvSpPr/>
          <p:nvPr/>
        </p:nvSpPr>
        <p:spPr>
          <a:xfrm>
            <a:off x="464136" y="1242479"/>
            <a:ext cx="6707313" cy="3099092"/>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318" name="Google Shape;5318;p92"/>
          <p:cNvSpPr/>
          <p:nvPr/>
        </p:nvSpPr>
        <p:spPr>
          <a:xfrm>
            <a:off x="1478215" y="1625798"/>
            <a:ext cx="4838956" cy="324913"/>
          </a:xfrm>
          <a:prstGeom prst="rect">
            <a:avLst/>
          </a:prstGeom>
          <a:solidFill>
            <a:srgbClr val="00FF99"/>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19" name="Google Shape;5319;p92"/>
          <p:cNvSpPr/>
          <p:nvPr/>
        </p:nvSpPr>
        <p:spPr>
          <a:xfrm>
            <a:off x="1478215" y="1950711"/>
            <a:ext cx="4838956" cy="900894"/>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20" name="Google Shape;5320;p92"/>
          <p:cNvSpPr/>
          <p:nvPr/>
        </p:nvSpPr>
        <p:spPr>
          <a:xfrm>
            <a:off x="2293301" y="2275623"/>
            <a:ext cx="3208786" cy="251890"/>
          </a:xfrm>
          <a:prstGeom prst="rect">
            <a:avLst/>
          </a:prstGeom>
          <a:solidFill>
            <a:srgbClr val="FF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21" name="Google Shape;5321;p92"/>
          <p:cNvSpPr/>
          <p:nvPr/>
        </p:nvSpPr>
        <p:spPr>
          <a:xfrm>
            <a:off x="2293302" y="2281616"/>
            <a:ext cx="712907" cy="242614"/>
          </a:xfrm>
          <a:prstGeom prst="rect">
            <a:avLst/>
          </a:prstGeom>
          <a:solidFill>
            <a:srgbClr val="00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5322" name="Google Shape;5322;p92"/>
          <p:cNvSpPr txBox="1"/>
          <p:nvPr/>
        </p:nvSpPr>
        <p:spPr>
          <a:xfrm>
            <a:off x="1590643" y="1668155"/>
            <a:ext cx="63190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运输层</a:t>
            </a:r>
            <a:endParaRPr dirty="0">
              <a:latin typeface="Microsoft YaHei" panose="020B0503020204020204" pitchFamily="34" charset="-122"/>
              <a:ea typeface="Microsoft YaHei" panose="020B0503020204020204" pitchFamily="34" charset="-122"/>
            </a:endParaRPr>
          </a:p>
        </p:txBody>
      </p:sp>
      <p:sp>
        <p:nvSpPr>
          <p:cNvPr id="5323" name="Google Shape;5323;p92"/>
          <p:cNvSpPr txBox="1"/>
          <p:nvPr/>
        </p:nvSpPr>
        <p:spPr>
          <a:xfrm>
            <a:off x="1590643" y="2205573"/>
            <a:ext cx="63190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cxnSp>
        <p:nvCxnSpPr>
          <p:cNvPr id="5324" name="Google Shape;5324;p92"/>
          <p:cNvCxnSpPr/>
          <p:nvPr/>
        </p:nvCxnSpPr>
        <p:spPr>
          <a:xfrm>
            <a:off x="3011499" y="2275623"/>
            <a:ext cx="0" cy="251890"/>
          </a:xfrm>
          <a:prstGeom prst="straightConnector1">
            <a:avLst/>
          </a:prstGeom>
          <a:noFill/>
          <a:ln w="9525" cap="flat" cmpd="sng">
            <a:solidFill>
              <a:schemeClr val="dk1"/>
            </a:solidFill>
            <a:prstDash val="solid"/>
            <a:round/>
            <a:headEnd type="none" w="med" len="med"/>
            <a:tailEnd type="none" w="med" len="med"/>
          </a:ln>
        </p:spPr>
      </p:cxnSp>
      <p:sp>
        <p:nvSpPr>
          <p:cNvPr id="5325" name="Google Shape;5325;p92"/>
          <p:cNvSpPr txBox="1"/>
          <p:nvPr/>
        </p:nvSpPr>
        <p:spPr>
          <a:xfrm>
            <a:off x="2255601" y="2292688"/>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sp>
        <p:nvSpPr>
          <p:cNvPr id="5326" name="Google Shape;5326;p92"/>
          <p:cNvSpPr/>
          <p:nvPr/>
        </p:nvSpPr>
        <p:spPr>
          <a:xfrm>
            <a:off x="3682589" y="1698000"/>
            <a:ext cx="574203" cy="180507"/>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27" name="Google Shape;5327;p92"/>
          <p:cNvSpPr txBox="1"/>
          <p:nvPr/>
        </p:nvSpPr>
        <p:spPr>
          <a:xfrm>
            <a:off x="3770587" y="1670187"/>
            <a:ext cx="47641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TCP</a:t>
            </a:r>
            <a:endParaRPr dirty="0">
              <a:latin typeface="Microsoft YaHei" panose="020B0503020204020204" pitchFamily="34" charset="-122"/>
              <a:ea typeface="Microsoft YaHei" panose="020B0503020204020204" pitchFamily="34" charset="-122"/>
            </a:endParaRPr>
          </a:p>
        </p:txBody>
      </p:sp>
      <p:sp>
        <p:nvSpPr>
          <p:cNvPr id="5328" name="Google Shape;5328;p92"/>
          <p:cNvSpPr/>
          <p:nvPr/>
        </p:nvSpPr>
        <p:spPr>
          <a:xfrm>
            <a:off x="4400788" y="1698000"/>
            <a:ext cx="575093" cy="180507"/>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29" name="Google Shape;5329;p92"/>
          <p:cNvSpPr txBox="1"/>
          <p:nvPr/>
        </p:nvSpPr>
        <p:spPr>
          <a:xfrm>
            <a:off x="4476342" y="1664784"/>
            <a:ext cx="51648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UDP</a:t>
            </a:r>
            <a:endParaRPr dirty="0">
              <a:latin typeface="Microsoft YaHei" panose="020B0503020204020204" pitchFamily="34" charset="-122"/>
              <a:ea typeface="Microsoft YaHei" panose="020B0503020204020204" pitchFamily="34" charset="-122"/>
            </a:endParaRPr>
          </a:p>
        </p:txBody>
      </p:sp>
      <p:sp>
        <p:nvSpPr>
          <p:cNvPr id="5330" name="Google Shape;5330;p92"/>
          <p:cNvSpPr/>
          <p:nvPr/>
        </p:nvSpPr>
        <p:spPr>
          <a:xfrm>
            <a:off x="2484405" y="2017990"/>
            <a:ext cx="575093" cy="180507"/>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31" name="Google Shape;5331;p92"/>
          <p:cNvSpPr txBox="1"/>
          <p:nvPr/>
        </p:nvSpPr>
        <p:spPr>
          <a:xfrm>
            <a:off x="2511236" y="1989357"/>
            <a:ext cx="587020"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ICMP</a:t>
            </a:r>
            <a:endParaRPr dirty="0">
              <a:latin typeface="Microsoft YaHei" panose="020B0503020204020204" pitchFamily="34" charset="-122"/>
              <a:ea typeface="Microsoft YaHei" panose="020B0503020204020204" pitchFamily="34" charset="-122"/>
            </a:endParaRPr>
          </a:p>
        </p:txBody>
      </p:sp>
      <p:sp>
        <p:nvSpPr>
          <p:cNvPr id="5332" name="Google Shape;5332;p92"/>
          <p:cNvSpPr/>
          <p:nvPr/>
        </p:nvSpPr>
        <p:spPr>
          <a:xfrm>
            <a:off x="3155495" y="2017990"/>
            <a:ext cx="574203" cy="180507"/>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33" name="Google Shape;5333;p92"/>
          <p:cNvSpPr txBox="1"/>
          <p:nvPr/>
        </p:nvSpPr>
        <p:spPr>
          <a:xfrm>
            <a:off x="3183214" y="1989357"/>
            <a:ext cx="59984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p:txBody>
      </p:sp>
      <p:sp>
        <p:nvSpPr>
          <p:cNvPr id="5334" name="Google Shape;5334;p92"/>
          <p:cNvSpPr/>
          <p:nvPr/>
        </p:nvSpPr>
        <p:spPr>
          <a:xfrm>
            <a:off x="5147431" y="2017990"/>
            <a:ext cx="574203" cy="180507"/>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35" name="Google Shape;5335;p92"/>
          <p:cNvSpPr txBox="1"/>
          <p:nvPr/>
        </p:nvSpPr>
        <p:spPr>
          <a:xfrm>
            <a:off x="5169860" y="1984065"/>
            <a:ext cx="57740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OSPF</a:t>
            </a:r>
            <a:endParaRPr dirty="0">
              <a:latin typeface="Microsoft YaHei" panose="020B0503020204020204" pitchFamily="34" charset="-122"/>
              <a:ea typeface="Microsoft YaHei" panose="020B0503020204020204" pitchFamily="34" charset="-122"/>
            </a:endParaRPr>
          </a:p>
        </p:txBody>
      </p:sp>
      <p:cxnSp>
        <p:nvCxnSpPr>
          <p:cNvPr id="5336" name="Google Shape;5336;p92"/>
          <p:cNvCxnSpPr/>
          <p:nvPr/>
        </p:nvCxnSpPr>
        <p:spPr>
          <a:xfrm rot="10800000" flipH="1">
            <a:off x="4448787" y="1878508"/>
            <a:ext cx="239993" cy="504599"/>
          </a:xfrm>
          <a:prstGeom prst="straightConnector1">
            <a:avLst/>
          </a:prstGeom>
          <a:noFill/>
          <a:ln w="38100" cap="flat" cmpd="sng">
            <a:solidFill>
              <a:srgbClr val="CC00CC"/>
            </a:solidFill>
            <a:prstDash val="solid"/>
            <a:round/>
            <a:headEnd type="none" w="med" len="med"/>
            <a:tailEnd type="triangle" w="med" len="med"/>
          </a:ln>
        </p:spPr>
      </p:cxnSp>
      <p:cxnSp>
        <p:nvCxnSpPr>
          <p:cNvPr id="5337" name="Google Shape;5337;p92"/>
          <p:cNvCxnSpPr/>
          <p:nvPr/>
        </p:nvCxnSpPr>
        <p:spPr>
          <a:xfrm rot="10800000">
            <a:off x="3968803" y="1878508"/>
            <a:ext cx="486208" cy="515266"/>
          </a:xfrm>
          <a:prstGeom prst="straightConnector1">
            <a:avLst/>
          </a:prstGeom>
          <a:noFill/>
          <a:ln w="38100" cap="flat" cmpd="sng">
            <a:solidFill>
              <a:srgbClr val="CC00CC"/>
            </a:solidFill>
            <a:prstDash val="solid"/>
            <a:round/>
            <a:headEnd type="none" w="med" len="med"/>
            <a:tailEnd type="triangle" w="med" len="med"/>
          </a:ln>
        </p:spPr>
      </p:cxnSp>
      <p:cxnSp>
        <p:nvCxnSpPr>
          <p:cNvPr id="5338" name="Google Shape;5338;p92"/>
          <p:cNvCxnSpPr/>
          <p:nvPr/>
        </p:nvCxnSpPr>
        <p:spPr>
          <a:xfrm rot="10800000">
            <a:off x="3742144" y="2164037"/>
            <a:ext cx="729754" cy="239582"/>
          </a:xfrm>
          <a:prstGeom prst="straightConnector1">
            <a:avLst/>
          </a:prstGeom>
          <a:noFill/>
          <a:ln w="38100" cap="flat" cmpd="sng">
            <a:solidFill>
              <a:srgbClr val="CC00CC"/>
            </a:solidFill>
            <a:prstDash val="solid"/>
            <a:round/>
            <a:headEnd type="none" w="med" len="med"/>
            <a:tailEnd type="triangle" w="med" len="med"/>
          </a:ln>
        </p:spPr>
      </p:cxnSp>
      <p:cxnSp>
        <p:nvCxnSpPr>
          <p:cNvPr id="5339" name="Google Shape;5339;p92"/>
          <p:cNvCxnSpPr/>
          <p:nvPr/>
        </p:nvCxnSpPr>
        <p:spPr>
          <a:xfrm rot="10800000">
            <a:off x="2911947" y="2205882"/>
            <a:ext cx="1558172" cy="192814"/>
          </a:xfrm>
          <a:prstGeom prst="straightConnector1">
            <a:avLst/>
          </a:prstGeom>
          <a:noFill/>
          <a:ln w="38100" cap="flat" cmpd="sng">
            <a:solidFill>
              <a:srgbClr val="CC00CC"/>
            </a:solidFill>
            <a:prstDash val="solid"/>
            <a:round/>
            <a:headEnd type="none" w="med" len="med"/>
            <a:tailEnd type="triangle" w="med" len="med"/>
          </a:ln>
        </p:spPr>
      </p:cxnSp>
      <p:cxnSp>
        <p:nvCxnSpPr>
          <p:cNvPr id="5340" name="Google Shape;5340;p92"/>
          <p:cNvCxnSpPr/>
          <p:nvPr/>
        </p:nvCxnSpPr>
        <p:spPr>
          <a:xfrm rot="10800000" flipH="1">
            <a:off x="4463008" y="2163217"/>
            <a:ext cx="669313" cy="231378"/>
          </a:xfrm>
          <a:prstGeom prst="straightConnector1">
            <a:avLst/>
          </a:prstGeom>
          <a:noFill/>
          <a:ln w="38100" cap="flat" cmpd="sng">
            <a:solidFill>
              <a:srgbClr val="CC00CC"/>
            </a:solidFill>
            <a:prstDash val="solid"/>
            <a:round/>
            <a:headEnd type="none" w="med" len="med"/>
            <a:tailEnd type="triangle" w="med" len="med"/>
          </a:ln>
        </p:spPr>
      </p:cxnSp>
      <p:sp>
        <p:nvSpPr>
          <p:cNvPr id="5341" name="Google Shape;5341;p92"/>
          <p:cNvSpPr txBox="1"/>
          <p:nvPr/>
        </p:nvSpPr>
        <p:spPr>
          <a:xfrm>
            <a:off x="3075623" y="2281616"/>
            <a:ext cx="81304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cxnSp>
        <p:nvCxnSpPr>
          <p:cNvPr id="5342" name="Google Shape;5342;p92"/>
          <p:cNvCxnSpPr/>
          <p:nvPr/>
        </p:nvCxnSpPr>
        <p:spPr>
          <a:xfrm>
            <a:off x="2293301" y="2671098"/>
            <a:ext cx="3208786" cy="0"/>
          </a:xfrm>
          <a:prstGeom prst="straightConnector1">
            <a:avLst/>
          </a:prstGeom>
          <a:noFill/>
          <a:ln w="12700" cap="flat" cmpd="sng">
            <a:solidFill>
              <a:schemeClr val="dk1"/>
            </a:solidFill>
            <a:prstDash val="solid"/>
            <a:round/>
            <a:headEnd type="triangle" w="med" len="med"/>
            <a:tailEnd type="triangle" w="med" len="med"/>
          </a:ln>
        </p:spPr>
      </p:cxnSp>
      <p:sp>
        <p:nvSpPr>
          <p:cNvPr id="5343" name="Google Shape;5343;p92"/>
          <p:cNvSpPr txBox="1"/>
          <p:nvPr/>
        </p:nvSpPr>
        <p:spPr>
          <a:xfrm>
            <a:off x="3537705" y="2547656"/>
            <a:ext cx="736099" cy="246221"/>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IP </a:t>
            </a:r>
            <a:r>
              <a:rPr lang="en-US" sz="1000"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grpSp>
        <p:nvGrpSpPr>
          <p:cNvPr id="5344" name="Google Shape;5344;p92"/>
          <p:cNvGrpSpPr/>
          <p:nvPr/>
        </p:nvGrpSpPr>
        <p:grpSpPr>
          <a:xfrm>
            <a:off x="2788395" y="2406901"/>
            <a:ext cx="2560808" cy="1119965"/>
            <a:chOff x="1632" y="2296"/>
            <a:chExt cx="2881" cy="1365"/>
          </a:xfrm>
        </p:grpSpPr>
        <p:sp>
          <p:nvSpPr>
            <p:cNvPr id="5345" name="Google Shape;5345;p92"/>
            <p:cNvSpPr/>
            <p:nvPr/>
          </p:nvSpPr>
          <p:spPr>
            <a:xfrm>
              <a:off x="1632" y="2296"/>
              <a:ext cx="227" cy="106"/>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46" name="Google Shape;5346;p92"/>
            <p:cNvSpPr/>
            <p:nvPr/>
          </p:nvSpPr>
          <p:spPr>
            <a:xfrm>
              <a:off x="1937" y="3033"/>
              <a:ext cx="2576" cy="621"/>
            </a:xfrm>
            <a:prstGeom prst="wedgeRoundRectCallout">
              <a:avLst>
                <a:gd name="adj1" fmla="val -56617"/>
                <a:gd name="adj2" fmla="val -159839"/>
                <a:gd name="adj3" fmla="val 16667"/>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5347" name="Google Shape;5347;p92"/>
            <p:cNvSpPr txBox="1"/>
            <p:nvPr/>
          </p:nvSpPr>
          <p:spPr>
            <a:xfrm>
              <a:off x="2258" y="3111"/>
              <a:ext cx="2004" cy="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协议</a:t>
              </a:r>
              <a:r>
                <a:rPr lang="en-US" sz="1167" b="1" dirty="0" err="1">
                  <a:solidFill>
                    <a:schemeClr val="dk1"/>
                  </a:solidFill>
                  <a:latin typeface="Microsoft Yahei"/>
                  <a:ea typeface="Microsoft Yahei"/>
                  <a:cs typeface="Microsoft Yahei"/>
                  <a:sym typeface="Microsoft Yahei"/>
                </a:rPr>
                <a:t>字段指出应将数据</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部分交给哪一个进程</a:t>
              </a:r>
              <a:endParaRPr dirty="0">
                <a:latin typeface="Microsoft YaHei" panose="020B0503020204020204" pitchFamily="34" charset="-122"/>
                <a:ea typeface="Microsoft YaHei" panose="020B0503020204020204" pitchFamily="34" charset="-122"/>
              </a:endParaRPr>
            </a:p>
          </p:txBody>
        </p:sp>
      </p:grpSp>
      <p:sp>
        <p:nvSpPr>
          <p:cNvPr id="5348" name="Google Shape;5348;p92"/>
          <p:cNvSpPr/>
          <p:nvPr/>
        </p:nvSpPr>
        <p:spPr>
          <a:xfrm>
            <a:off x="1478215" y="3655407"/>
            <a:ext cx="4838956" cy="502573"/>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a:solidFill>
                  <a:schemeClr val="lt1"/>
                </a:solidFill>
                <a:latin typeface="Microsoft Yahei"/>
                <a:ea typeface="Microsoft Yahei"/>
                <a:cs typeface="Microsoft Yahei"/>
                <a:sym typeface="Microsoft Yahei"/>
              </a:rPr>
              <a:t>IP </a:t>
            </a:r>
            <a:r>
              <a:rPr lang="en-US" sz="1333" b="1" dirty="0" err="1">
                <a:solidFill>
                  <a:schemeClr val="lt1"/>
                </a:solidFill>
                <a:latin typeface="Microsoft Yahei"/>
                <a:ea typeface="Microsoft Yahei"/>
                <a:cs typeface="Microsoft Yahei"/>
                <a:sym typeface="Microsoft Yahei"/>
              </a:rPr>
              <a:t>协议支持多种协议</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a:solidFill>
                  <a:schemeClr val="lt1"/>
                </a:solidFill>
                <a:latin typeface="Microsoft Yahei"/>
                <a:ea typeface="Microsoft Yahei"/>
                <a:cs typeface="Microsoft Yahei"/>
                <a:sym typeface="Microsoft Yahei"/>
              </a:rPr>
              <a:t>IP </a:t>
            </a:r>
            <a:r>
              <a:rPr lang="en-US" sz="1333" b="1" dirty="0" err="1">
                <a:solidFill>
                  <a:schemeClr val="lt1"/>
                </a:solidFill>
                <a:latin typeface="Microsoft Yahei"/>
                <a:ea typeface="Microsoft Yahei"/>
                <a:cs typeface="Microsoft Yahei"/>
                <a:sym typeface="Microsoft Yahei"/>
              </a:rPr>
              <a:t>数据报可以封装多种协议</a:t>
            </a:r>
            <a:r>
              <a:rPr lang="en-US" sz="1333" b="1" dirty="0">
                <a:solidFill>
                  <a:schemeClr val="lt1"/>
                </a:solidFill>
                <a:latin typeface="Microsoft Yahei"/>
                <a:ea typeface="Microsoft Yahei"/>
                <a:cs typeface="Microsoft Yahei"/>
                <a:sym typeface="Microsoft Yahei"/>
              </a:rPr>
              <a:t> PDU。</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5339"/>
                                        </p:tgtEl>
                                        <p:attrNameLst>
                                          <p:attrName>style.visibility</p:attrName>
                                        </p:attrNameLst>
                                      </p:cBhvr>
                                      <p:to>
                                        <p:strVal val="visible"/>
                                      </p:to>
                                    </p:set>
                                  </p:childTnLst>
                                </p:cTn>
                              </p:par>
                            </p:childTnLst>
                          </p:cTn>
                        </p:par>
                        <p:par>
                          <p:cTn id="7" fill="hold">
                            <p:stCondLst>
                              <p:cond delay="1"/>
                            </p:stCondLst>
                            <p:childTnLst>
                              <p:par>
                                <p:cTn id="8" presetID="10" presetClass="entr" presetSubtype="0" fill="hold" nodeType="afterEffect">
                                  <p:stCondLst>
                                    <p:cond delay="0"/>
                                  </p:stCondLst>
                                  <p:childTnLst>
                                    <p:set>
                                      <p:cBhvr>
                                        <p:cTn id="9" dur="1" fill="hold">
                                          <p:stCondLst>
                                            <p:cond delay="0"/>
                                          </p:stCondLst>
                                        </p:cTn>
                                        <p:tgtEl>
                                          <p:spTgt spid="5339"/>
                                        </p:tgtEl>
                                        <p:attrNameLst>
                                          <p:attrName>style.visibility</p:attrName>
                                        </p:attrNameLst>
                                      </p:cBhvr>
                                      <p:to>
                                        <p:strVal val="visible"/>
                                      </p:to>
                                    </p:set>
                                    <p:animEffect transition="in" filter="fade">
                                      <p:cBhvr>
                                        <p:cTn id="10" dur="1000"/>
                                        <p:tgtEl>
                                          <p:spTgt spid="5339"/>
                                        </p:tgtEl>
                                      </p:cBhvr>
                                    </p:animEffect>
                                  </p:childTnLst>
                                </p:cTn>
                              </p:par>
                            </p:childTnLst>
                          </p:cTn>
                        </p:par>
                        <p:par>
                          <p:cTn id="11" fill="hold">
                            <p:stCondLst>
                              <p:cond delay="1001"/>
                            </p:stCondLst>
                            <p:childTnLst>
                              <p:par>
                                <p:cTn id="12" presetID="1" presetClass="entr" presetSubtype="0" fill="hold" nodeType="afterEffect">
                                  <p:stCondLst>
                                    <p:cond delay="0"/>
                                  </p:stCondLst>
                                  <p:childTnLst>
                                    <p:set>
                                      <p:cBhvr>
                                        <p:cTn id="13" dur="1" fill="hold">
                                          <p:stCondLst>
                                            <p:cond delay="0"/>
                                          </p:stCondLst>
                                        </p:cTn>
                                        <p:tgtEl>
                                          <p:spTgt spid="5338"/>
                                        </p:tgtEl>
                                        <p:attrNameLst>
                                          <p:attrName>style.visibility</p:attrName>
                                        </p:attrNameLst>
                                      </p:cBhvr>
                                      <p:to>
                                        <p:strVal val="visible"/>
                                      </p:to>
                                    </p:set>
                                  </p:childTnLst>
                                </p:cTn>
                              </p:par>
                            </p:childTnLst>
                          </p:cTn>
                        </p:par>
                        <p:par>
                          <p:cTn id="14" fill="hold">
                            <p:stCondLst>
                              <p:cond delay="1002"/>
                            </p:stCondLst>
                            <p:childTnLst>
                              <p:par>
                                <p:cTn id="15" presetID="10" presetClass="entr" presetSubtype="0" fill="hold" nodeType="afterEffect">
                                  <p:stCondLst>
                                    <p:cond delay="0"/>
                                  </p:stCondLst>
                                  <p:childTnLst>
                                    <p:set>
                                      <p:cBhvr>
                                        <p:cTn id="16" dur="1" fill="hold">
                                          <p:stCondLst>
                                            <p:cond delay="0"/>
                                          </p:stCondLst>
                                        </p:cTn>
                                        <p:tgtEl>
                                          <p:spTgt spid="5338"/>
                                        </p:tgtEl>
                                        <p:attrNameLst>
                                          <p:attrName>style.visibility</p:attrName>
                                        </p:attrNameLst>
                                      </p:cBhvr>
                                      <p:to>
                                        <p:strVal val="visible"/>
                                      </p:to>
                                    </p:set>
                                    <p:animEffect transition="in" filter="fade">
                                      <p:cBhvr>
                                        <p:cTn id="17" dur="1000"/>
                                        <p:tgtEl>
                                          <p:spTgt spid="5338"/>
                                        </p:tgtEl>
                                      </p:cBhvr>
                                    </p:animEffect>
                                  </p:childTnLst>
                                </p:cTn>
                              </p:par>
                            </p:childTnLst>
                          </p:cTn>
                        </p:par>
                        <p:par>
                          <p:cTn id="18" fill="hold">
                            <p:stCondLst>
                              <p:cond delay="2002"/>
                            </p:stCondLst>
                            <p:childTnLst>
                              <p:par>
                                <p:cTn id="19" presetID="1" presetClass="entr" presetSubtype="0" fill="hold" nodeType="afterEffect">
                                  <p:stCondLst>
                                    <p:cond delay="0"/>
                                  </p:stCondLst>
                                  <p:childTnLst>
                                    <p:set>
                                      <p:cBhvr>
                                        <p:cTn id="20" dur="1" fill="hold">
                                          <p:stCondLst>
                                            <p:cond delay="0"/>
                                          </p:stCondLst>
                                        </p:cTn>
                                        <p:tgtEl>
                                          <p:spTgt spid="5337"/>
                                        </p:tgtEl>
                                        <p:attrNameLst>
                                          <p:attrName>style.visibility</p:attrName>
                                        </p:attrNameLst>
                                      </p:cBhvr>
                                      <p:to>
                                        <p:strVal val="visible"/>
                                      </p:to>
                                    </p:set>
                                  </p:childTnLst>
                                </p:cTn>
                              </p:par>
                            </p:childTnLst>
                          </p:cTn>
                        </p:par>
                        <p:par>
                          <p:cTn id="21" fill="hold">
                            <p:stCondLst>
                              <p:cond delay="2003"/>
                            </p:stCondLst>
                            <p:childTnLst>
                              <p:par>
                                <p:cTn id="22" presetID="10" presetClass="entr" presetSubtype="0" fill="hold" nodeType="afterEffect">
                                  <p:stCondLst>
                                    <p:cond delay="0"/>
                                  </p:stCondLst>
                                  <p:childTnLst>
                                    <p:set>
                                      <p:cBhvr>
                                        <p:cTn id="23" dur="1" fill="hold">
                                          <p:stCondLst>
                                            <p:cond delay="0"/>
                                          </p:stCondLst>
                                        </p:cTn>
                                        <p:tgtEl>
                                          <p:spTgt spid="5337"/>
                                        </p:tgtEl>
                                        <p:attrNameLst>
                                          <p:attrName>style.visibility</p:attrName>
                                        </p:attrNameLst>
                                      </p:cBhvr>
                                      <p:to>
                                        <p:strVal val="visible"/>
                                      </p:to>
                                    </p:set>
                                    <p:animEffect transition="in" filter="fade">
                                      <p:cBhvr>
                                        <p:cTn id="24" dur="1000"/>
                                        <p:tgtEl>
                                          <p:spTgt spid="5337"/>
                                        </p:tgtEl>
                                      </p:cBhvr>
                                    </p:animEffect>
                                  </p:childTnLst>
                                </p:cTn>
                              </p:par>
                            </p:childTnLst>
                          </p:cTn>
                        </p:par>
                        <p:par>
                          <p:cTn id="25" fill="hold">
                            <p:stCondLst>
                              <p:cond delay="3003"/>
                            </p:stCondLst>
                            <p:childTnLst>
                              <p:par>
                                <p:cTn id="26" presetID="1" presetClass="entr" presetSubtype="0" fill="hold" nodeType="afterEffect">
                                  <p:stCondLst>
                                    <p:cond delay="0"/>
                                  </p:stCondLst>
                                  <p:childTnLst>
                                    <p:set>
                                      <p:cBhvr>
                                        <p:cTn id="27" dur="1" fill="hold">
                                          <p:stCondLst>
                                            <p:cond delay="0"/>
                                          </p:stCondLst>
                                        </p:cTn>
                                        <p:tgtEl>
                                          <p:spTgt spid="5336"/>
                                        </p:tgtEl>
                                        <p:attrNameLst>
                                          <p:attrName>style.visibility</p:attrName>
                                        </p:attrNameLst>
                                      </p:cBhvr>
                                      <p:to>
                                        <p:strVal val="visible"/>
                                      </p:to>
                                    </p:set>
                                  </p:childTnLst>
                                </p:cTn>
                              </p:par>
                            </p:childTnLst>
                          </p:cTn>
                        </p:par>
                        <p:par>
                          <p:cTn id="28" fill="hold">
                            <p:stCondLst>
                              <p:cond delay="3004"/>
                            </p:stCondLst>
                            <p:childTnLst>
                              <p:par>
                                <p:cTn id="29" presetID="10" presetClass="entr" presetSubtype="0" fill="hold" nodeType="afterEffect">
                                  <p:stCondLst>
                                    <p:cond delay="0"/>
                                  </p:stCondLst>
                                  <p:childTnLst>
                                    <p:set>
                                      <p:cBhvr>
                                        <p:cTn id="30" dur="1" fill="hold">
                                          <p:stCondLst>
                                            <p:cond delay="0"/>
                                          </p:stCondLst>
                                        </p:cTn>
                                        <p:tgtEl>
                                          <p:spTgt spid="5336"/>
                                        </p:tgtEl>
                                        <p:attrNameLst>
                                          <p:attrName>style.visibility</p:attrName>
                                        </p:attrNameLst>
                                      </p:cBhvr>
                                      <p:to>
                                        <p:strVal val="visible"/>
                                      </p:to>
                                    </p:set>
                                    <p:animEffect transition="in" filter="fade">
                                      <p:cBhvr>
                                        <p:cTn id="31" dur="1000"/>
                                        <p:tgtEl>
                                          <p:spTgt spid="5336"/>
                                        </p:tgtEl>
                                      </p:cBhvr>
                                    </p:animEffect>
                                  </p:childTnLst>
                                </p:cTn>
                              </p:par>
                            </p:childTnLst>
                          </p:cTn>
                        </p:par>
                        <p:par>
                          <p:cTn id="32" fill="hold">
                            <p:stCondLst>
                              <p:cond delay="4004"/>
                            </p:stCondLst>
                            <p:childTnLst>
                              <p:par>
                                <p:cTn id="33" presetID="1" presetClass="entr" presetSubtype="0" fill="hold" nodeType="afterEffect">
                                  <p:stCondLst>
                                    <p:cond delay="0"/>
                                  </p:stCondLst>
                                  <p:childTnLst>
                                    <p:set>
                                      <p:cBhvr>
                                        <p:cTn id="34" dur="1" fill="hold">
                                          <p:stCondLst>
                                            <p:cond delay="0"/>
                                          </p:stCondLst>
                                        </p:cTn>
                                        <p:tgtEl>
                                          <p:spTgt spid="5340"/>
                                        </p:tgtEl>
                                        <p:attrNameLst>
                                          <p:attrName>style.visibility</p:attrName>
                                        </p:attrNameLst>
                                      </p:cBhvr>
                                      <p:to>
                                        <p:strVal val="visible"/>
                                      </p:to>
                                    </p:set>
                                  </p:childTnLst>
                                </p:cTn>
                              </p:par>
                            </p:childTnLst>
                          </p:cTn>
                        </p:par>
                        <p:par>
                          <p:cTn id="35" fill="hold">
                            <p:stCondLst>
                              <p:cond delay="4005"/>
                            </p:stCondLst>
                            <p:childTnLst>
                              <p:par>
                                <p:cTn id="36" presetID="10" presetClass="entr" presetSubtype="0" fill="hold" nodeType="afterEffect">
                                  <p:stCondLst>
                                    <p:cond delay="0"/>
                                  </p:stCondLst>
                                  <p:childTnLst>
                                    <p:set>
                                      <p:cBhvr>
                                        <p:cTn id="37" dur="1" fill="hold">
                                          <p:stCondLst>
                                            <p:cond delay="0"/>
                                          </p:stCondLst>
                                        </p:cTn>
                                        <p:tgtEl>
                                          <p:spTgt spid="5340"/>
                                        </p:tgtEl>
                                        <p:attrNameLst>
                                          <p:attrName>style.visibility</p:attrName>
                                        </p:attrNameLst>
                                      </p:cBhvr>
                                      <p:to>
                                        <p:strVal val="visible"/>
                                      </p:to>
                                    </p:set>
                                    <p:animEffect transition="in" filter="fade">
                                      <p:cBhvr>
                                        <p:cTn id="38" dur="1000"/>
                                        <p:tgtEl>
                                          <p:spTgt spid="5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352"/>
        <p:cNvGrpSpPr/>
        <p:nvPr/>
      </p:nvGrpSpPr>
      <p:grpSpPr>
        <a:xfrm>
          <a:off x="0" y="0"/>
          <a:ext cx="0" cy="0"/>
          <a:chOff x="0" y="0"/>
          <a:chExt cx="0" cy="0"/>
        </a:xfrm>
      </p:grpSpPr>
      <p:sp>
        <p:nvSpPr>
          <p:cNvPr id="5353" name="Google Shape;5353;p93"/>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354" name="Google Shape;5354;p93"/>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5355" name="Google Shape;5355;p93"/>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5356" name="Google Shape;5356;p93"/>
          <p:cNvGrpSpPr/>
          <p:nvPr/>
        </p:nvGrpSpPr>
        <p:grpSpPr>
          <a:xfrm>
            <a:off x="1364295" y="1668419"/>
            <a:ext cx="4968056" cy="1826884"/>
            <a:chOff x="1392642" y="1665825"/>
            <a:chExt cx="5961668" cy="2192261"/>
          </a:xfrm>
        </p:grpSpPr>
        <p:sp>
          <p:nvSpPr>
            <p:cNvPr id="5357" name="Google Shape;5357;p93"/>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358" name="Google Shape;5358;p93"/>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5359" name="Google Shape;5359;p93"/>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360" name="Google Shape;5360;p93"/>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5361" name="Google Shape;5361;p93"/>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362" name="Google Shape;5362;p93"/>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363" name="Google Shape;5363;p93"/>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364" name="Google Shape;5364;p93"/>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365" name="Google Shape;5365;p93"/>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366" name="Google Shape;5366;p93"/>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367" name="Google Shape;5367;p93"/>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368" name="Google Shape;5368;p93"/>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369" name="Google Shape;5369;p93"/>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5370" name="Google Shape;5370;p93"/>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5371" name="Google Shape;5371;p93"/>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5372" name="Google Shape;5372;p93"/>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5373" name="Google Shape;5373;p93"/>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374" name="Google Shape;5374;p93"/>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5375" name="Google Shape;5375;p93"/>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5376" name="Google Shape;5376;p93"/>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5377" name="Google Shape;5377;p93"/>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5378" name="Google Shape;5378;p93"/>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5379" name="Google Shape;5379;p93"/>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5380" name="Google Shape;5380;p93"/>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5381" name="Google Shape;5381;p93"/>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5382" name="Google Shape;5382;p93"/>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5383" name="Google Shape;5383;p93"/>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5384" name="Google Shape;5384;p93"/>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5385" name="Google Shape;5385;p93"/>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5386" name="Google Shape;5386;p93"/>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5387" name="Google Shape;5387;p93"/>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5388" name="Google Shape;5388;p93"/>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5389" name="Google Shape;5389;p93"/>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5390" name="Google Shape;5390;p93"/>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391" name="Google Shape;5391;p93"/>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392" name="Google Shape;5392;p93"/>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393" name="Google Shape;5393;p93"/>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5394" name="Google Shape;5394;p93"/>
            <p:cNvGrpSpPr/>
            <p:nvPr/>
          </p:nvGrpSpPr>
          <p:grpSpPr>
            <a:xfrm>
              <a:off x="2158338" y="3299988"/>
              <a:ext cx="83917" cy="41064"/>
              <a:chOff x="833" y="3024"/>
              <a:chExt cx="78" cy="51"/>
            </a:xfrm>
          </p:grpSpPr>
          <p:sp>
            <p:nvSpPr>
              <p:cNvPr id="5395" name="Google Shape;5395;p93"/>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396" name="Google Shape;5396;p93"/>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5397" name="Google Shape;5397;p93"/>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5398" name="Google Shape;5398;p93"/>
            <p:cNvGrpSpPr/>
            <p:nvPr/>
          </p:nvGrpSpPr>
          <p:grpSpPr>
            <a:xfrm>
              <a:off x="7169086" y="3305588"/>
              <a:ext cx="83917" cy="39198"/>
              <a:chOff x="5432" y="3030"/>
              <a:chExt cx="78" cy="51"/>
            </a:xfrm>
          </p:grpSpPr>
          <p:sp>
            <p:nvSpPr>
              <p:cNvPr id="5399" name="Google Shape;5399;p93"/>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400" name="Google Shape;5400;p93"/>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5401" name="Google Shape;5401;p93"/>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5402" name="Google Shape;5402;p93"/>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403" name="Google Shape;5403;p93"/>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5404" name="Google Shape;5404;p93"/>
            <p:cNvGrpSpPr/>
            <p:nvPr/>
          </p:nvGrpSpPr>
          <p:grpSpPr>
            <a:xfrm>
              <a:off x="1392642" y="1885145"/>
              <a:ext cx="336679" cy="1566034"/>
              <a:chOff x="-127" y="845"/>
              <a:chExt cx="333" cy="1678"/>
            </a:xfrm>
          </p:grpSpPr>
          <p:cxnSp>
            <p:nvCxnSpPr>
              <p:cNvPr id="5405" name="Google Shape;5405;p93"/>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5406" name="Google Shape;5406;p93"/>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5407" name="Google Shape;5407;p93"/>
          <p:cNvSpPr/>
          <p:nvPr/>
        </p:nvSpPr>
        <p:spPr>
          <a:xfrm>
            <a:off x="1442618" y="3655407"/>
            <a:ext cx="5317097" cy="502573"/>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首部检验和</a:t>
            </a:r>
            <a:r>
              <a:rPr lang="en-US" sz="1333" b="1" dirty="0">
                <a:solidFill>
                  <a:schemeClr val="lt1"/>
                </a:solidFill>
                <a:latin typeface="Microsoft Yahei"/>
                <a:ea typeface="Microsoft Yahei"/>
                <a:cs typeface="Microsoft Yahei"/>
                <a:sym typeface="Microsoft Yahei"/>
              </a:rPr>
              <a:t>——占16 </a:t>
            </a:r>
            <a:r>
              <a:rPr lang="en-US" sz="1333" b="1" dirty="0" err="1">
                <a:solidFill>
                  <a:schemeClr val="lt1"/>
                </a:solidFill>
                <a:latin typeface="Microsoft Yahei"/>
                <a:ea typeface="Microsoft Yahei"/>
                <a:cs typeface="Microsoft Yahei"/>
                <a:sym typeface="Microsoft Yahei"/>
              </a:rPr>
              <a:t>位，只检验数据报的首部</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不检验数据部分。这里不采用</a:t>
            </a:r>
            <a:r>
              <a:rPr lang="en-US" sz="1333" b="1" dirty="0">
                <a:solidFill>
                  <a:schemeClr val="lt1"/>
                </a:solidFill>
                <a:latin typeface="Microsoft Yahei"/>
                <a:ea typeface="Microsoft Yahei"/>
                <a:cs typeface="Microsoft Yahei"/>
                <a:sym typeface="Microsoft Yahei"/>
              </a:rPr>
              <a:t> CRC </a:t>
            </a:r>
            <a:r>
              <a:rPr lang="en-US" sz="1333" b="1" dirty="0" err="1">
                <a:solidFill>
                  <a:schemeClr val="lt1"/>
                </a:solidFill>
                <a:latin typeface="Microsoft Yahei"/>
                <a:ea typeface="Microsoft Yahei"/>
                <a:cs typeface="Microsoft Yahei"/>
                <a:sym typeface="Microsoft Yahei"/>
              </a:rPr>
              <a:t>检验码而采用简单的计算方法</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5408" name="Google Shape;5408;p93"/>
          <p:cNvSpPr/>
          <p:nvPr/>
        </p:nvSpPr>
        <p:spPr>
          <a:xfrm rot="10800000" flipH="1">
            <a:off x="4125993" y="2310703"/>
            <a:ext cx="2090760" cy="21778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412"/>
        <p:cNvGrpSpPr/>
        <p:nvPr/>
      </p:nvGrpSpPr>
      <p:grpSpPr>
        <a:xfrm>
          <a:off x="0" y="0"/>
          <a:ext cx="0" cy="0"/>
          <a:chOff x="0" y="0"/>
          <a:chExt cx="0" cy="0"/>
        </a:xfrm>
      </p:grpSpPr>
      <p:sp>
        <p:nvSpPr>
          <p:cNvPr id="5413" name="Google Shape;5413;p94"/>
          <p:cNvSpPr/>
          <p:nvPr/>
        </p:nvSpPr>
        <p:spPr>
          <a:xfrm>
            <a:off x="464136" y="1242479"/>
            <a:ext cx="6707313" cy="3099092"/>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414" name="Google Shape;5414;p94"/>
          <p:cNvSpPr/>
          <p:nvPr/>
        </p:nvSpPr>
        <p:spPr>
          <a:xfrm>
            <a:off x="642448" y="3030904"/>
            <a:ext cx="1230238" cy="1117935"/>
          </a:xfrm>
          <a:prstGeom prst="rect">
            <a:avLst/>
          </a:prstGeom>
          <a:solidFill>
            <a:srgbClr val="00B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chemeClr val="lt1"/>
                </a:solidFill>
                <a:latin typeface="Microsoft Yahei"/>
                <a:ea typeface="Microsoft Yahei"/>
                <a:cs typeface="Microsoft Yahei"/>
                <a:sym typeface="Microsoft Yahei"/>
              </a:rPr>
              <a:t>IP </a:t>
            </a:r>
            <a:r>
              <a:rPr lang="en-US" sz="1333" b="1" dirty="0" err="1">
                <a:solidFill>
                  <a:schemeClr val="lt1"/>
                </a:solidFill>
                <a:latin typeface="Microsoft Yahei"/>
                <a:ea typeface="Microsoft Yahei"/>
                <a:cs typeface="Microsoft Yahei"/>
                <a:sym typeface="Microsoft Yahei"/>
              </a:rPr>
              <a:t>数据报首部检验和的计算采用</a:t>
            </a:r>
            <a:r>
              <a:rPr lang="en-US" sz="1333" b="1" dirty="0">
                <a:solidFill>
                  <a:schemeClr val="lt1"/>
                </a:solidFill>
                <a:latin typeface="Microsoft Yahei"/>
                <a:ea typeface="Microsoft Yahei"/>
                <a:cs typeface="Microsoft Yahei"/>
                <a:sym typeface="Microsoft Yahei"/>
              </a:rPr>
              <a:t> 16 </a:t>
            </a:r>
            <a:r>
              <a:rPr lang="en-US" sz="1333" b="1" dirty="0" err="1">
                <a:solidFill>
                  <a:schemeClr val="lt1"/>
                </a:solidFill>
                <a:latin typeface="Microsoft Yahei"/>
                <a:ea typeface="Microsoft Yahei"/>
                <a:cs typeface="Microsoft Yahei"/>
                <a:sym typeface="Microsoft Yahei"/>
              </a:rPr>
              <a:t>位二进制反码求和算法</a:t>
            </a:r>
            <a:endParaRPr dirty="0">
              <a:latin typeface="Microsoft YaHei" panose="020B0503020204020204" pitchFamily="34" charset="-122"/>
              <a:ea typeface="Microsoft YaHei" panose="020B0503020204020204" pitchFamily="34" charset="-122"/>
            </a:endParaRPr>
          </a:p>
        </p:txBody>
      </p:sp>
      <p:sp>
        <p:nvSpPr>
          <p:cNvPr id="5415" name="Google Shape;5415;p94"/>
          <p:cNvSpPr/>
          <p:nvPr/>
        </p:nvSpPr>
        <p:spPr>
          <a:xfrm>
            <a:off x="3630725" y="3595821"/>
            <a:ext cx="947096" cy="433959"/>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16" name="Google Shape;5416;p94"/>
          <p:cNvSpPr txBox="1"/>
          <p:nvPr/>
        </p:nvSpPr>
        <p:spPr>
          <a:xfrm>
            <a:off x="1957466" y="1355673"/>
            <a:ext cx="1242527" cy="271934"/>
          </a:xfrm>
          <a:prstGeom prst="rect">
            <a:avLst/>
          </a:prstGeom>
          <a:solidFill>
            <a:srgbClr val="0000FF"/>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发送端</a:t>
            </a:r>
            <a:endParaRPr dirty="0">
              <a:latin typeface="Microsoft YaHei" panose="020B0503020204020204" pitchFamily="34" charset="-122"/>
              <a:ea typeface="Microsoft YaHei" panose="020B0503020204020204" pitchFamily="34" charset="-122"/>
            </a:endParaRPr>
          </a:p>
        </p:txBody>
      </p:sp>
      <p:sp>
        <p:nvSpPr>
          <p:cNvPr id="5417" name="Google Shape;5417;p94"/>
          <p:cNvSpPr txBox="1"/>
          <p:nvPr/>
        </p:nvSpPr>
        <p:spPr>
          <a:xfrm>
            <a:off x="4947754" y="1355673"/>
            <a:ext cx="1203993" cy="271934"/>
          </a:xfrm>
          <a:prstGeom prst="rect">
            <a:avLst/>
          </a:prstGeom>
          <a:solidFill>
            <a:srgbClr val="00B050"/>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接收端</a:t>
            </a:r>
            <a:endParaRPr dirty="0">
              <a:latin typeface="Microsoft YaHei" panose="020B0503020204020204" pitchFamily="34" charset="-122"/>
              <a:ea typeface="Microsoft YaHei" panose="020B0503020204020204" pitchFamily="34" charset="-122"/>
            </a:endParaRPr>
          </a:p>
        </p:txBody>
      </p:sp>
      <p:sp>
        <p:nvSpPr>
          <p:cNvPr id="5418" name="Google Shape;5418;p94"/>
          <p:cNvSpPr/>
          <p:nvPr/>
        </p:nvSpPr>
        <p:spPr>
          <a:xfrm>
            <a:off x="2468693" y="1666322"/>
            <a:ext cx="728733" cy="147815"/>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19" name="Google Shape;5419;p94"/>
          <p:cNvSpPr txBox="1"/>
          <p:nvPr/>
        </p:nvSpPr>
        <p:spPr>
          <a:xfrm>
            <a:off x="2097047" y="1636285"/>
            <a:ext cx="40908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字</a:t>
            </a:r>
            <a:r>
              <a:rPr lang="en-US" sz="917"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5420" name="Google Shape;5420;p94"/>
          <p:cNvSpPr/>
          <p:nvPr/>
        </p:nvSpPr>
        <p:spPr>
          <a:xfrm>
            <a:off x="2468693" y="1874212"/>
            <a:ext cx="728733" cy="147024"/>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21" name="Google Shape;5421;p94"/>
          <p:cNvSpPr txBox="1"/>
          <p:nvPr/>
        </p:nvSpPr>
        <p:spPr>
          <a:xfrm>
            <a:off x="2097047" y="1843383"/>
            <a:ext cx="40908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字</a:t>
            </a:r>
            <a:r>
              <a:rPr lang="en-US" sz="917"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nvGrpSpPr>
          <p:cNvPr id="5422" name="Google Shape;5422;p94"/>
          <p:cNvGrpSpPr/>
          <p:nvPr/>
        </p:nvGrpSpPr>
        <p:grpSpPr>
          <a:xfrm>
            <a:off x="1957466" y="2139803"/>
            <a:ext cx="1239958" cy="233184"/>
            <a:chOff x="295" y="1111"/>
            <a:chExt cx="1448" cy="295"/>
          </a:xfrm>
        </p:grpSpPr>
        <p:sp>
          <p:nvSpPr>
            <p:cNvPr id="5423" name="Google Shape;5423;p94"/>
            <p:cNvSpPr/>
            <p:nvPr/>
          </p:nvSpPr>
          <p:spPr>
            <a:xfrm>
              <a:off x="892" y="1158"/>
              <a:ext cx="851" cy="186"/>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置为全</a:t>
              </a:r>
              <a:r>
                <a:rPr lang="en-US" sz="1000" b="1" dirty="0">
                  <a:solidFill>
                    <a:schemeClr val="lt1"/>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sp>
          <p:nvSpPr>
            <p:cNvPr id="5424" name="Google Shape;5424;p94"/>
            <p:cNvSpPr txBox="1"/>
            <p:nvPr/>
          </p:nvSpPr>
          <p:spPr>
            <a:xfrm>
              <a:off x="295" y="1111"/>
              <a:ext cx="626" cy="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检验和</a:t>
              </a:r>
              <a:endParaRPr dirty="0">
                <a:latin typeface="Microsoft YaHei" panose="020B0503020204020204" pitchFamily="34" charset="-122"/>
                <a:ea typeface="Microsoft YaHei" panose="020B0503020204020204" pitchFamily="34" charset="-122"/>
              </a:endParaRPr>
            </a:p>
          </p:txBody>
        </p:sp>
      </p:grpSp>
      <p:sp>
        <p:nvSpPr>
          <p:cNvPr id="5425" name="Google Shape;5425;p94"/>
          <p:cNvSpPr/>
          <p:nvPr/>
        </p:nvSpPr>
        <p:spPr>
          <a:xfrm>
            <a:off x="2468693" y="2479699"/>
            <a:ext cx="728733" cy="147815"/>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26" name="Google Shape;5426;p94"/>
          <p:cNvSpPr txBox="1"/>
          <p:nvPr/>
        </p:nvSpPr>
        <p:spPr>
          <a:xfrm>
            <a:off x="2097047" y="2449662"/>
            <a:ext cx="41389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字</a:t>
            </a:r>
            <a:r>
              <a:rPr lang="en-US" sz="917" b="1" dirty="0">
                <a:solidFill>
                  <a:schemeClr val="dk1"/>
                </a:solidFill>
                <a:latin typeface="Microsoft Yahei"/>
                <a:ea typeface="Microsoft Yahei"/>
                <a:cs typeface="Microsoft Yahei"/>
                <a:sym typeface="Microsoft Yahei"/>
              </a:rPr>
              <a:t> n</a:t>
            </a:r>
            <a:endParaRPr dirty="0">
              <a:latin typeface="Microsoft YaHei" panose="020B0503020204020204" pitchFamily="34" charset="-122"/>
              <a:ea typeface="Microsoft YaHei" panose="020B0503020204020204" pitchFamily="34" charset="-122"/>
            </a:endParaRPr>
          </a:p>
        </p:txBody>
      </p:sp>
      <p:grpSp>
        <p:nvGrpSpPr>
          <p:cNvPr id="5427" name="Google Shape;5427;p94"/>
          <p:cNvGrpSpPr/>
          <p:nvPr/>
        </p:nvGrpSpPr>
        <p:grpSpPr>
          <a:xfrm>
            <a:off x="1847000" y="2750827"/>
            <a:ext cx="1350425" cy="374675"/>
            <a:chOff x="166" y="1884"/>
            <a:chExt cx="1577" cy="474"/>
          </a:xfrm>
        </p:grpSpPr>
        <p:sp>
          <p:nvSpPr>
            <p:cNvPr id="5428" name="Google Shape;5428;p94"/>
            <p:cNvSpPr/>
            <p:nvPr/>
          </p:nvSpPr>
          <p:spPr>
            <a:xfrm>
              <a:off x="892" y="2000"/>
              <a:ext cx="851" cy="188"/>
            </a:xfrm>
            <a:prstGeom prst="rect">
              <a:avLst/>
            </a:prstGeom>
            <a:solidFill>
              <a:srgbClr val="00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29" name="Google Shape;5429;p94"/>
            <p:cNvSpPr txBox="1"/>
            <p:nvPr/>
          </p:nvSpPr>
          <p:spPr>
            <a:xfrm>
              <a:off x="166" y="1884"/>
              <a:ext cx="762" cy="4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反码算术</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运算求和</a:t>
              </a:r>
              <a:endParaRPr dirty="0">
                <a:latin typeface="Microsoft YaHei" panose="020B0503020204020204" pitchFamily="34" charset="-122"/>
                <a:ea typeface="Microsoft YaHei" panose="020B0503020204020204" pitchFamily="34" charset="-122"/>
              </a:endParaRPr>
            </a:p>
          </p:txBody>
        </p:sp>
      </p:grpSp>
      <p:sp>
        <p:nvSpPr>
          <p:cNvPr id="5430" name="Google Shape;5430;p94"/>
          <p:cNvSpPr txBox="1"/>
          <p:nvPr/>
        </p:nvSpPr>
        <p:spPr>
          <a:xfrm>
            <a:off x="2659654" y="1980922"/>
            <a:ext cx="30809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431" name="Google Shape;5431;p94"/>
          <p:cNvSpPr txBox="1"/>
          <p:nvPr/>
        </p:nvSpPr>
        <p:spPr>
          <a:xfrm>
            <a:off x="2651090" y="2274971"/>
            <a:ext cx="30809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cxnSp>
        <p:nvCxnSpPr>
          <p:cNvPr id="5432" name="Google Shape;5432;p94"/>
          <p:cNvCxnSpPr/>
          <p:nvPr/>
        </p:nvCxnSpPr>
        <p:spPr>
          <a:xfrm>
            <a:off x="2005420" y="2695493"/>
            <a:ext cx="1458322" cy="0"/>
          </a:xfrm>
          <a:prstGeom prst="straightConnector1">
            <a:avLst/>
          </a:prstGeom>
          <a:noFill/>
          <a:ln w="19050" cap="flat" cmpd="sng">
            <a:solidFill>
              <a:schemeClr val="dk1"/>
            </a:solidFill>
            <a:prstDash val="solid"/>
            <a:round/>
            <a:headEnd type="none" w="med" len="med"/>
            <a:tailEnd type="none" w="med" len="med"/>
          </a:ln>
        </p:spPr>
      </p:cxnSp>
      <p:grpSp>
        <p:nvGrpSpPr>
          <p:cNvPr id="5433" name="Google Shape;5433;p94"/>
          <p:cNvGrpSpPr/>
          <p:nvPr/>
        </p:nvGrpSpPr>
        <p:grpSpPr>
          <a:xfrm>
            <a:off x="2339390" y="3029858"/>
            <a:ext cx="559181" cy="262431"/>
            <a:chOff x="741" y="2237"/>
            <a:chExt cx="653" cy="332"/>
          </a:xfrm>
        </p:grpSpPr>
        <p:sp>
          <p:nvSpPr>
            <p:cNvPr id="5434" name="Google Shape;5434;p94"/>
            <p:cNvSpPr/>
            <p:nvPr/>
          </p:nvSpPr>
          <p:spPr>
            <a:xfrm>
              <a:off x="1293" y="2253"/>
              <a:ext cx="101" cy="316"/>
            </a:xfrm>
            <a:prstGeom prst="downArrow">
              <a:avLst>
                <a:gd name="adj1" fmla="val 50000"/>
                <a:gd name="adj2" fmla="val 78218"/>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35" name="Google Shape;5435;p94"/>
            <p:cNvSpPr txBox="1"/>
            <p:nvPr/>
          </p:nvSpPr>
          <p:spPr>
            <a:xfrm>
              <a:off x="741" y="2237"/>
              <a:ext cx="626" cy="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取反码</a:t>
              </a:r>
              <a:endParaRPr dirty="0">
                <a:latin typeface="Microsoft YaHei" panose="020B0503020204020204" pitchFamily="34" charset="-122"/>
                <a:ea typeface="Microsoft YaHei" panose="020B0503020204020204" pitchFamily="34" charset="-122"/>
              </a:endParaRPr>
            </a:p>
          </p:txBody>
        </p:sp>
      </p:grpSp>
      <p:sp>
        <p:nvSpPr>
          <p:cNvPr id="5436" name="Google Shape;5436;p94"/>
          <p:cNvSpPr/>
          <p:nvPr/>
        </p:nvSpPr>
        <p:spPr>
          <a:xfrm>
            <a:off x="1918932" y="1673437"/>
            <a:ext cx="86489" cy="961983"/>
          </a:xfrm>
          <a:prstGeom prst="leftBrace">
            <a:avLst>
              <a:gd name="adj1" fmla="val 100412"/>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37" name="Google Shape;5437;p94"/>
          <p:cNvSpPr txBox="1"/>
          <p:nvPr/>
        </p:nvSpPr>
        <p:spPr>
          <a:xfrm>
            <a:off x="1676097" y="1732942"/>
            <a:ext cx="312906"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据</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报</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sp>
        <p:nvSpPr>
          <p:cNvPr id="5438" name="Google Shape;5438;p94"/>
          <p:cNvSpPr/>
          <p:nvPr/>
        </p:nvSpPr>
        <p:spPr>
          <a:xfrm>
            <a:off x="3635007" y="3220354"/>
            <a:ext cx="942814" cy="36993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39" name="Google Shape;5439;p94"/>
          <p:cNvSpPr/>
          <p:nvPr/>
        </p:nvSpPr>
        <p:spPr>
          <a:xfrm>
            <a:off x="4111981" y="3372913"/>
            <a:ext cx="461559" cy="67188"/>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40" name="Google Shape;5440;p94"/>
          <p:cNvSpPr txBox="1"/>
          <p:nvPr/>
        </p:nvSpPr>
        <p:spPr>
          <a:xfrm>
            <a:off x="3741240" y="2977957"/>
            <a:ext cx="73609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IP </a:t>
            </a:r>
            <a:r>
              <a:rPr lang="en-US" sz="1000"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cxnSp>
        <p:nvCxnSpPr>
          <p:cNvPr id="5441" name="Google Shape;5441;p94"/>
          <p:cNvCxnSpPr/>
          <p:nvPr/>
        </p:nvCxnSpPr>
        <p:spPr>
          <a:xfrm>
            <a:off x="3635007" y="3293867"/>
            <a:ext cx="942814" cy="0"/>
          </a:xfrm>
          <a:prstGeom prst="straightConnector1">
            <a:avLst/>
          </a:prstGeom>
          <a:noFill/>
          <a:ln w="9525" cap="flat" cmpd="sng">
            <a:solidFill>
              <a:schemeClr val="dk1"/>
            </a:solidFill>
            <a:prstDash val="solid"/>
            <a:round/>
            <a:headEnd type="none" w="med" len="med"/>
            <a:tailEnd type="none" w="med" len="med"/>
          </a:ln>
        </p:spPr>
      </p:cxnSp>
      <p:cxnSp>
        <p:nvCxnSpPr>
          <p:cNvPr id="5442" name="Google Shape;5442;p94"/>
          <p:cNvCxnSpPr/>
          <p:nvPr/>
        </p:nvCxnSpPr>
        <p:spPr>
          <a:xfrm>
            <a:off x="3635007" y="3368959"/>
            <a:ext cx="942814" cy="0"/>
          </a:xfrm>
          <a:prstGeom prst="straightConnector1">
            <a:avLst/>
          </a:prstGeom>
          <a:noFill/>
          <a:ln w="9525" cap="flat" cmpd="sng">
            <a:solidFill>
              <a:schemeClr val="dk1"/>
            </a:solidFill>
            <a:prstDash val="solid"/>
            <a:round/>
            <a:headEnd type="none" w="med" len="med"/>
            <a:tailEnd type="none" w="med" len="med"/>
          </a:ln>
        </p:spPr>
      </p:cxnSp>
      <p:cxnSp>
        <p:nvCxnSpPr>
          <p:cNvPr id="5443" name="Google Shape;5443;p94"/>
          <p:cNvCxnSpPr/>
          <p:nvPr/>
        </p:nvCxnSpPr>
        <p:spPr>
          <a:xfrm>
            <a:off x="3635007" y="3442472"/>
            <a:ext cx="942814" cy="0"/>
          </a:xfrm>
          <a:prstGeom prst="straightConnector1">
            <a:avLst/>
          </a:prstGeom>
          <a:noFill/>
          <a:ln w="9525" cap="flat" cmpd="sng">
            <a:solidFill>
              <a:schemeClr val="dk1"/>
            </a:solidFill>
            <a:prstDash val="solid"/>
            <a:round/>
            <a:headEnd type="none" w="med" len="med"/>
            <a:tailEnd type="none" w="med" len="med"/>
          </a:ln>
        </p:spPr>
      </p:cxnSp>
      <p:cxnSp>
        <p:nvCxnSpPr>
          <p:cNvPr id="5444" name="Google Shape;5444;p94"/>
          <p:cNvCxnSpPr/>
          <p:nvPr/>
        </p:nvCxnSpPr>
        <p:spPr>
          <a:xfrm>
            <a:off x="3635007" y="3515984"/>
            <a:ext cx="942814" cy="0"/>
          </a:xfrm>
          <a:prstGeom prst="straightConnector1">
            <a:avLst/>
          </a:prstGeom>
          <a:noFill/>
          <a:ln w="9525" cap="flat" cmpd="sng">
            <a:solidFill>
              <a:schemeClr val="dk1"/>
            </a:solidFill>
            <a:prstDash val="solid"/>
            <a:round/>
            <a:headEnd type="none" w="med" len="med"/>
            <a:tailEnd type="none" w="med" len="med"/>
          </a:ln>
        </p:spPr>
      </p:cxnSp>
      <p:cxnSp>
        <p:nvCxnSpPr>
          <p:cNvPr id="5445" name="Google Shape;5445;p94"/>
          <p:cNvCxnSpPr/>
          <p:nvPr/>
        </p:nvCxnSpPr>
        <p:spPr>
          <a:xfrm>
            <a:off x="3635007" y="3590287"/>
            <a:ext cx="942814" cy="0"/>
          </a:xfrm>
          <a:prstGeom prst="straightConnector1">
            <a:avLst/>
          </a:prstGeom>
          <a:noFill/>
          <a:ln w="9525" cap="flat" cmpd="sng">
            <a:solidFill>
              <a:schemeClr val="dk1"/>
            </a:solidFill>
            <a:prstDash val="solid"/>
            <a:round/>
            <a:headEnd type="none" w="med" len="med"/>
            <a:tailEnd type="none" w="med" len="med"/>
          </a:ln>
        </p:spPr>
      </p:cxnSp>
      <p:cxnSp>
        <p:nvCxnSpPr>
          <p:cNvPr id="5446" name="Google Shape;5446;p94"/>
          <p:cNvCxnSpPr/>
          <p:nvPr/>
        </p:nvCxnSpPr>
        <p:spPr>
          <a:xfrm>
            <a:off x="4106842" y="3220354"/>
            <a:ext cx="0" cy="222118"/>
          </a:xfrm>
          <a:prstGeom prst="straightConnector1">
            <a:avLst/>
          </a:prstGeom>
          <a:noFill/>
          <a:ln w="9525" cap="flat" cmpd="sng">
            <a:solidFill>
              <a:schemeClr val="dk1"/>
            </a:solidFill>
            <a:prstDash val="solid"/>
            <a:round/>
            <a:headEnd type="none" w="med" len="med"/>
            <a:tailEnd type="none" w="med" len="med"/>
          </a:ln>
        </p:spPr>
      </p:cxnSp>
      <p:cxnSp>
        <p:nvCxnSpPr>
          <p:cNvPr id="5447" name="Google Shape;5447;p94"/>
          <p:cNvCxnSpPr/>
          <p:nvPr/>
        </p:nvCxnSpPr>
        <p:spPr>
          <a:xfrm>
            <a:off x="3891904" y="3368959"/>
            <a:ext cx="0" cy="73513"/>
          </a:xfrm>
          <a:prstGeom prst="straightConnector1">
            <a:avLst/>
          </a:prstGeom>
          <a:noFill/>
          <a:ln w="9525" cap="flat" cmpd="sng">
            <a:solidFill>
              <a:schemeClr val="dk1"/>
            </a:solidFill>
            <a:prstDash val="solid"/>
            <a:round/>
            <a:headEnd type="none" w="med" len="med"/>
            <a:tailEnd type="none" w="med" len="med"/>
          </a:ln>
        </p:spPr>
      </p:cxnSp>
      <p:cxnSp>
        <p:nvCxnSpPr>
          <p:cNvPr id="5448" name="Google Shape;5448;p94"/>
          <p:cNvCxnSpPr/>
          <p:nvPr/>
        </p:nvCxnSpPr>
        <p:spPr>
          <a:xfrm>
            <a:off x="3891904" y="3220354"/>
            <a:ext cx="0" cy="73513"/>
          </a:xfrm>
          <a:prstGeom prst="straightConnector1">
            <a:avLst/>
          </a:prstGeom>
          <a:noFill/>
          <a:ln w="9525" cap="flat" cmpd="sng">
            <a:solidFill>
              <a:schemeClr val="dk1"/>
            </a:solidFill>
            <a:prstDash val="solid"/>
            <a:round/>
            <a:headEnd type="none" w="med" len="med"/>
            <a:tailEnd type="none" w="med" len="med"/>
          </a:ln>
        </p:spPr>
      </p:cxnSp>
      <p:cxnSp>
        <p:nvCxnSpPr>
          <p:cNvPr id="5449" name="Google Shape;5449;p94"/>
          <p:cNvCxnSpPr/>
          <p:nvPr/>
        </p:nvCxnSpPr>
        <p:spPr>
          <a:xfrm>
            <a:off x="3764312" y="3220354"/>
            <a:ext cx="0" cy="73513"/>
          </a:xfrm>
          <a:prstGeom prst="straightConnector1">
            <a:avLst/>
          </a:prstGeom>
          <a:noFill/>
          <a:ln w="9525" cap="flat" cmpd="sng">
            <a:solidFill>
              <a:schemeClr val="dk1"/>
            </a:solidFill>
            <a:prstDash val="solid"/>
            <a:round/>
            <a:headEnd type="none" w="med" len="med"/>
            <a:tailEnd type="none" w="med" len="med"/>
          </a:ln>
        </p:spPr>
      </p:cxnSp>
      <p:cxnSp>
        <p:nvCxnSpPr>
          <p:cNvPr id="5450" name="Google Shape;5450;p94"/>
          <p:cNvCxnSpPr/>
          <p:nvPr/>
        </p:nvCxnSpPr>
        <p:spPr>
          <a:xfrm>
            <a:off x="4178773" y="3293867"/>
            <a:ext cx="0" cy="75093"/>
          </a:xfrm>
          <a:prstGeom prst="straightConnector1">
            <a:avLst/>
          </a:prstGeom>
          <a:noFill/>
          <a:ln w="9525" cap="flat" cmpd="sng">
            <a:solidFill>
              <a:schemeClr val="dk1"/>
            </a:solidFill>
            <a:prstDash val="solid"/>
            <a:round/>
            <a:headEnd type="none" w="med" len="med"/>
            <a:tailEnd type="none" w="med" len="med"/>
          </a:ln>
        </p:spPr>
      </p:cxnSp>
      <p:cxnSp>
        <p:nvCxnSpPr>
          <p:cNvPr id="5451" name="Google Shape;5451;p94"/>
          <p:cNvCxnSpPr/>
          <p:nvPr/>
        </p:nvCxnSpPr>
        <p:spPr>
          <a:xfrm>
            <a:off x="4320923" y="3515984"/>
            <a:ext cx="0" cy="74303"/>
          </a:xfrm>
          <a:prstGeom prst="straightConnector1">
            <a:avLst/>
          </a:prstGeom>
          <a:noFill/>
          <a:ln w="9525" cap="flat" cmpd="sng">
            <a:solidFill>
              <a:schemeClr val="dk1"/>
            </a:solidFill>
            <a:prstDash val="solid"/>
            <a:round/>
            <a:headEnd type="none" w="med" len="med"/>
            <a:tailEnd type="none" w="med" len="med"/>
          </a:ln>
        </p:spPr>
      </p:cxnSp>
      <p:grpSp>
        <p:nvGrpSpPr>
          <p:cNvPr id="5452" name="Google Shape;5452;p94"/>
          <p:cNvGrpSpPr/>
          <p:nvPr/>
        </p:nvGrpSpPr>
        <p:grpSpPr>
          <a:xfrm>
            <a:off x="1978875" y="3296234"/>
            <a:ext cx="1218551" cy="233184"/>
            <a:chOff x="320" y="2574"/>
            <a:chExt cx="1423" cy="295"/>
          </a:xfrm>
        </p:grpSpPr>
        <p:sp>
          <p:nvSpPr>
            <p:cNvPr id="5453" name="Google Shape;5453;p94"/>
            <p:cNvSpPr/>
            <p:nvPr/>
          </p:nvSpPr>
          <p:spPr>
            <a:xfrm>
              <a:off x="892" y="2619"/>
              <a:ext cx="851" cy="186"/>
            </a:xfrm>
            <a:prstGeom prst="rect">
              <a:avLst/>
            </a:prstGeom>
            <a:solidFill>
              <a:srgbClr val="CC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54" name="Google Shape;5454;p94"/>
            <p:cNvSpPr txBox="1"/>
            <p:nvPr/>
          </p:nvSpPr>
          <p:spPr>
            <a:xfrm>
              <a:off x="320" y="2574"/>
              <a:ext cx="626" cy="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检验和</a:t>
              </a:r>
              <a:endParaRPr dirty="0">
                <a:latin typeface="Microsoft YaHei" panose="020B0503020204020204" pitchFamily="34" charset="-122"/>
                <a:ea typeface="Microsoft YaHei" panose="020B0503020204020204" pitchFamily="34" charset="-122"/>
              </a:endParaRPr>
            </a:p>
          </p:txBody>
        </p:sp>
      </p:grpSp>
      <p:cxnSp>
        <p:nvCxnSpPr>
          <p:cNvPr id="5455" name="Google Shape;5455;p94"/>
          <p:cNvCxnSpPr/>
          <p:nvPr/>
        </p:nvCxnSpPr>
        <p:spPr>
          <a:xfrm>
            <a:off x="3206844" y="3411644"/>
            <a:ext cx="1156895" cy="0"/>
          </a:xfrm>
          <a:prstGeom prst="straightConnector1">
            <a:avLst/>
          </a:prstGeom>
          <a:noFill/>
          <a:ln w="38100" cap="flat" cmpd="sng">
            <a:solidFill>
              <a:srgbClr val="0000FF"/>
            </a:solidFill>
            <a:prstDash val="solid"/>
            <a:round/>
            <a:headEnd type="none" w="med" len="med"/>
            <a:tailEnd type="triangle" w="med" len="med"/>
          </a:ln>
        </p:spPr>
      </p:cxnSp>
      <p:sp>
        <p:nvSpPr>
          <p:cNvPr id="5456" name="Google Shape;5456;p94"/>
          <p:cNvSpPr/>
          <p:nvPr/>
        </p:nvSpPr>
        <p:spPr>
          <a:xfrm>
            <a:off x="5415307" y="1666322"/>
            <a:ext cx="728733" cy="147815"/>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57" name="Google Shape;5457;p94"/>
          <p:cNvSpPr txBox="1"/>
          <p:nvPr/>
        </p:nvSpPr>
        <p:spPr>
          <a:xfrm>
            <a:off x="5042806" y="1636285"/>
            <a:ext cx="40908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字</a:t>
            </a:r>
            <a:r>
              <a:rPr lang="en-US" sz="917"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5458" name="Google Shape;5458;p94"/>
          <p:cNvSpPr/>
          <p:nvPr/>
        </p:nvSpPr>
        <p:spPr>
          <a:xfrm>
            <a:off x="5415307" y="1874212"/>
            <a:ext cx="728733" cy="147024"/>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59" name="Google Shape;5459;p94"/>
          <p:cNvSpPr txBox="1"/>
          <p:nvPr/>
        </p:nvSpPr>
        <p:spPr>
          <a:xfrm>
            <a:off x="5042806" y="1843383"/>
            <a:ext cx="40908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字</a:t>
            </a:r>
            <a:r>
              <a:rPr lang="en-US" sz="917"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nvGrpSpPr>
          <p:cNvPr id="5460" name="Google Shape;5460;p94"/>
          <p:cNvGrpSpPr/>
          <p:nvPr/>
        </p:nvGrpSpPr>
        <p:grpSpPr>
          <a:xfrm>
            <a:off x="4919494" y="2132689"/>
            <a:ext cx="1224545" cy="233184"/>
            <a:chOff x="3754" y="1102"/>
            <a:chExt cx="1430" cy="295"/>
          </a:xfrm>
        </p:grpSpPr>
        <p:sp>
          <p:nvSpPr>
            <p:cNvPr id="5461" name="Google Shape;5461;p94"/>
            <p:cNvSpPr/>
            <p:nvPr/>
          </p:nvSpPr>
          <p:spPr>
            <a:xfrm>
              <a:off x="4333" y="1158"/>
              <a:ext cx="851" cy="186"/>
            </a:xfrm>
            <a:prstGeom prst="rect">
              <a:avLst/>
            </a:prstGeom>
            <a:solidFill>
              <a:srgbClr val="CC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62" name="Google Shape;5462;p94"/>
            <p:cNvSpPr txBox="1"/>
            <p:nvPr/>
          </p:nvSpPr>
          <p:spPr>
            <a:xfrm>
              <a:off x="3754" y="1102"/>
              <a:ext cx="626" cy="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检验和</a:t>
              </a:r>
              <a:endParaRPr dirty="0">
                <a:latin typeface="Microsoft YaHei" panose="020B0503020204020204" pitchFamily="34" charset="-122"/>
                <a:ea typeface="Microsoft YaHei" panose="020B0503020204020204" pitchFamily="34" charset="-122"/>
              </a:endParaRPr>
            </a:p>
          </p:txBody>
        </p:sp>
      </p:grpSp>
      <p:sp>
        <p:nvSpPr>
          <p:cNvPr id="5463" name="Google Shape;5463;p94"/>
          <p:cNvSpPr/>
          <p:nvPr/>
        </p:nvSpPr>
        <p:spPr>
          <a:xfrm>
            <a:off x="5415307" y="2479699"/>
            <a:ext cx="728733" cy="147815"/>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64" name="Google Shape;5464;p94"/>
          <p:cNvSpPr txBox="1"/>
          <p:nvPr/>
        </p:nvSpPr>
        <p:spPr>
          <a:xfrm>
            <a:off x="5042806" y="2449662"/>
            <a:ext cx="41389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字</a:t>
            </a:r>
            <a:r>
              <a:rPr lang="en-US" sz="917" b="1" dirty="0">
                <a:solidFill>
                  <a:schemeClr val="dk1"/>
                </a:solidFill>
                <a:latin typeface="Microsoft Yahei"/>
                <a:ea typeface="Microsoft Yahei"/>
                <a:cs typeface="Microsoft Yahei"/>
                <a:sym typeface="Microsoft Yahei"/>
              </a:rPr>
              <a:t> n</a:t>
            </a:r>
            <a:endParaRPr dirty="0">
              <a:latin typeface="Microsoft YaHei" panose="020B0503020204020204" pitchFamily="34" charset="-122"/>
              <a:ea typeface="Microsoft YaHei" panose="020B0503020204020204" pitchFamily="34" charset="-122"/>
            </a:endParaRPr>
          </a:p>
        </p:txBody>
      </p:sp>
      <p:grpSp>
        <p:nvGrpSpPr>
          <p:cNvPr id="5465" name="Google Shape;5465;p94"/>
          <p:cNvGrpSpPr/>
          <p:nvPr/>
        </p:nvGrpSpPr>
        <p:grpSpPr>
          <a:xfrm>
            <a:off x="4792759" y="2743712"/>
            <a:ext cx="1351281" cy="374675"/>
            <a:chOff x="3606" y="1875"/>
            <a:chExt cx="1578" cy="474"/>
          </a:xfrm>
        </p:grpSpPr>
        <p:sp>
          <p:nvSpPr>
            <p:cNvPr id="5466" name="Google Shape;5466;p94"/>
            <p:cNvSpPr/>
            <p:nvPr/>
          </p:nvSpPr>
          <p:spPr>
            <a:xfrm>
              <a:off x="4333" y="2000"/>
              <a:ext cx="851" cy="188"/>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67" name="Google Shape;5467;p94"/>
            <p:cNvSpPr txBox="1"/>
            <p:nvPr/>
          </p:nvSpPr>
          <p:spPr>
            <a:xfrm>
              <a:off x="3606" y="1875"/>
              <a:ext cx="762" cy="4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反码算术</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运算求和</a:t>
              </a:r>
              <a:endParaRPr dirty="0">
                <a:latin typeface="Microsoft YaHei" panose="020B0503020204020204" pitchFamily="34" charset="-122"/>
                <a:ea typeface="Microsoft YaHei" panose="020B0503020204020204" pitchFamily="34" charset="-122"/>
              </a:endParaRPr>
            </a:p>
          </p:txBody>
        </p:sp>
      </p:grpSp>
      <p:grpSp>
        <p:nvGrpSpPr>
          <p:cNvPr id="5468" name="Google Shape;5468;p94"/>
          <p:cNvGrpSpPr/>
          <p:nvPr/>
        </p:nvGrpSpPr>
        <p:grpSpPr>
          <a:xfrm>
            <a:off x="5062501" y="3296234"/>
            <a:ext cx="1081538" cy="233184"/>
            <a:chOff x="3921" y="2574"/>
            <a:chExt cx="1263" cy="295"/>
          </a:xfrm>
        </p:grpSpPr>
        <p:sp>
          <p:nvSpPr>
            <p:cNvPr id="5469" name="Google Shape;5469;p94"/>
            <p:cNvSpPr/>
            <p:nvPr/>
          </p:nvSpPr>
          <p:spPr>
            <a:xfrm>
              <a:off x="4333" y="2619"/>
              <a:ext cx="851" cy="186"/>
            </a:xfrm>
            <a:prstGeom prst="rect">
              <a:avLst/>
            </a:prstGeom>
            <a:solidFill>
              <a:srgbClr val="CC00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lt1"/>
                  </a:solidFill>
                  <a:latin typeface="Microsoft Yahei"/>
                  <a:ea typeface="Microsoft Yahei"/>
                  <a:cs typeface="Microsoft Yahei"/>
                  <a:sym typeface="Microsoft Yahei"/>
                </a:rPr>
                <a:t>16 </a:t>
              </a:r>
              <a:r>
                <a:rPr lang="en-US" sz="1000" b="1" dirty="0" err="1">
                  <a:solidFill>
                    <a:schemeClr val="lt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5470" name="Google Shape;5470;p94"/>
            <p:cNvSpPr txBox="1"/>
            <p:nvPr/>
          </p:nvSpPr>
          <p:spPr>
            <a:xfrm>
              <a:off x="3921" y="2574"/>
              <a:ext cx="489" cy="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结果</a:t>
              </a:r>
              <a:endParaRPr dirty="0">
                <a:latin typeface="Microsoft YaHei" panose="020B0503020204020204" pitchFamily="34" charset="-122"/>
                <a:ea typeface="Microsoft YaHei" panose="020B0503020204020204" pitchFamily="34" charset="-122"/>
              </a:endParaRPr>
            </a:p>
          </p:txBody>
        </p:sp>
      </p:grpSp>
      <p:sp>
        <p:nvSpPr>
          <p:cNvPr id="5471" name="Google Shape;5471;p94"/>
          <p:cNvSpPr txBox="1"/>
          <p:nvPr/>
        </p:nvSpPr>
        <p:spPr>
          <a:xfrm>
            <a:off x="5606267" y="1980922"/>
            <a:ext cx="30809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472" name="Google Shape;5472;p94"/>
          <p:cNvSpPr txBox="1"/>
          <p:nvPr/>
        </p:nvSpPr>
        <p:spPr>
          <a:xfrm>
            <a:off x="5597704" y="2274971"/>
            <a:ext cx="30809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cxnSp>
        <p:nvCxnSpPr>
          <p:cNvPr id="5473" name="Google Shape;5473;p94"/>
          <p:cNvCxnSpPr/>
          <p:nvPr/>
        </p:nvCxnSpPr>
        <p:spPr>
          <a:xfrm>
            <a:off x="5015403" y="2695493"/>
            <a:ext cx="1394098" cy="0"/>
          </a:xfrm>
          <a:prstGeom prst="straightConnector1">
            <a:avLst/>
          </a:prstGeom>
          <a:noFill/>
          <a:ln w="19050" cap="flat" cmpd="sng">
            <a:solidFill>
              <a:schemeClr val="dk1"/>
            </a:solidFill>
            <a:prstDash val="solid"/>
            <a:round/>
            <a:headEnd type="none" w="med" len="med"/>
            <a:tailEnd type="none" w="med" len="med"/>
          </a:ln>
        </p:spPr>
      </p:cxnSp>
      <p:grpSp>
        <p:nvGrpSpPr>
          <p:cNvPr id="5474" name="Google Shape;5474;p94"/>
          <p:cNvGrpSpPr/>
          <p:nvPr/>
        </p:nvGrpSpPr>
        <p:grpSpPr>
          <a:xfrm>
            <a:off x="5258599" y="3042503"/>
            <a:ext cx="584870" cy="249783"/>
            <a:chOff x="4150" y="2253"/>
            <a:chExt cx="683" cy="316"/>
          </a:xfrm>
        </p:grpSpPr>
        <p:sp>
          <p:nvSpPr>
            <p:cNvPr id="5475" name="Google Shape;5475;p94"/>
            <p:cNvSpPr/>
            <p:nvPr/>
          </p:nvSpPr>
          <p:spPr>
            <a:xfrm>
              <a:off x="4733" y="2253"/>
              <a:ext cx="100" cy="316"/>
            </a:xfrm>
            <a:prstGeom prst="downArrow">
              <a:avLst>
                <a:gd name="adj1" fmla="val 50000"/>
                <a:gd name="adj2" fmla="val 79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76" name="Google Shape;5476;p94"/>
            <p:cNvSpPr txBox="1"/>
            <p:nvPr/>
          </p:nvSpPr>
          <p:spPr>
            <a:xfrm>
              <a:off x="4150" y="2264"/>
              <a:ext cx="626" cy="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取反码</a:t>
              </a:r>
              <a:endParaRPr dirty="0">
                <a:latin typeface="Microsoft YaHei" panose="020B0503020204020204" pitchFamily="34" charset="-122"/>
                <a:ea typeface="Microsoft YaHei" panose="020B0503020204020204" pitchFamily="34" charset="-122"/>
              </a:endParaRPr>
            </a:p>
          </p:txBody>
        </p:sp>
      </p:grpSp>
      <p:sp>
        <p:nvSpPr>
          <p:cNvPr id="5477" name="Google Shape;5477;p94"/>
          <p:cNvSpPr/>
          <p:nvPr/>
        </p:nvSpPr>
        <p:spPr>
          <a:xfrm>
            <a:off x="4908362" y="1673437"/>
            <a:ext cx="85633" cy="961983"/>
          </a:xfrm>
          <a:prstGeom prst="leftBrace">
            <a:avLst>
              <a:gd name="adj1" fmla="val 101417"/>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78" name="Google Shape;5478;p94"/>
          <p:cNvSpPr txBox="1"/>
          <p:nvPr/>
        </p:nvSpPr>
        <p:spPr>
          <a:xfrm>
            <a:off x="3806272" y="3702533"/>
            <a:ext cx="69762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数据部分</a:t>
            </a:r>
            <a:endParaRPr dirty="0">
              <a:latin typeface="Microsoft YaHei" panose="020B0503020204020204" pitchFamily="34" charset="-122"/>
              <a:ea typeface="Microsoft YaHei" panose="020B0503020204020204" pitchFamily="34" charset="-122"/>
            </a:endParaRPr>
          </a:p>
        </p:txBody>
      </p:sp>
      <p:sp>
        <p:nvSpPr>
          <p:cNvPr id="5479" name="Google Shape;5479;p94"/>
          <p:cNvSpPr/>
          <p:nvPr/>
        </p:nvSpPr>
        <p:spPr>
          <a:xfrm>
            <a:off x="4577821" y="3227469"/>
            <a:ext cx="86488" cy="369933"/>
          </a:xfrm>
          <a:prstGeom prst="rightBrace">
            <a:avLst>
              <a:gd name="adj1" fmla="val 38614"/>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80" name="Google Shape;5480;p94"/>
          <p:cNvSpPr/>
          <p:nvPr/>
        </p:nvSpPr>
        <p:spPr>
          <a:xfrm>
            <a:off x="4664309" y="2154032"/>
            <a:ext cx="244908" cy="1257613"/>
          </a:xfrm>
          <a:custGeom>
            <a:avLst/>
            <a:gdLst/>
            <a:ahLst/>
            <a:cxnLst/>
            <a:rect l="l" t="t" r="r" b="b"/>
            <a:pathLst>
              <a:path w="464" h="1624" extrusionOk="0">
                <a:moveTo>
                  <a:pt x="0" y="1624"/>
                </a:moveTo>
                <a:lnTo>
                  <a:pt x="56" y="1624"/>
                </a:lnTo>
                <a:lnTo>
                  <a:pt x="56" y="0"/>
                </a:lnTo>
                <a:lnTo>
                  <a:pt x="464" y="0"/>
                </a:lnTo>
              </a:path>
            </a:pathLst>
          </a:custGeom>
          <a:noFill/>
          <a:ln w="19050" cap="flat" cmpd="sng">
            <a:solidFill>
              <a:schemeClr val="dk1"/>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5481" name="Google Shape;5481;p94"/>
          <p:cNvGrpSpPr/>
          <p:nvPr/>
        </p:nvGrpSpPr>
        <p:grpSpPr>
          <a:xfrm>
            <a:off x="5166116" y="3532584"/>
            <a:ext cx="1335867" cy="691647"/>
            <a:chOff x="4042" y="2873"/>
            <a:chExt cx="1560" cy="875"/>
          </a:xfrm>
        </p:grpSpPr>
        <p:sp>
          <p:nvSpPr>
            <p:cNvPr id="5482" name="Google Shape;5482;p94"/>
            <p:cNvSpPr/>
            <p:nvPr/>
          </p:nvSpPr>
          <p:spPr>
            <a:xfrm>
              <a:off x="4742" y="2873"/>
              <a:ext cx="101" cy="316"/>
            </a:xfrm>
            <a:prstGeom prst="downArrow">
              <a:avLst>
                <a:gd name="adj1" fmla="val 50000"/>
                <a:gd name="adj2" fmla="val 78218"/>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483" name="Google Shape;5483;p94"/>
            <p:cNvSpPr/>
            <p:nvPr/>
          </p:nvSpPr>
          <p:spPr>
            <a:xfrm>
              <a:off x="4042" y="3235"/>
              <a:ext cx="1560" cy="513"/>
            </a:xfrm>
            <a:prstGeom prst="rect">
              <a:avLst/>
            </a:prstGeom>
            <a:solidFill>
              <a:srgbClr val="00FFFF"/>
            </a:solidFill>
            <a:ln w="12700"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若结果为</a:t>
              </a:r>
              <a:r>
                <a:rPr lang="en-US" sz="1000" b="1" dirty="0">
                  <a:solidFill>
                    <a:schemeClr val="dk1"/>
                  </a:solidFill>
                  <a:latin typeface="Microsoft Yahei"/>
                  <a:ea typeface="Microsoft Yahei"/>
                  <a:cs typeface="Microsoft Yahei"/>
                  <a:sym typeface="Microsoft Yahei"/>
                </a:rPr>
                <a:t> 0, </a:t>
              </a:r>
              <a:r>
                <a:rPr lang="en-US" sz="1000" b="1" dirty="0" err="1">
                  <a:solidFill>
                    <a:schemeClr val="dk1"/>
                  </a:solidFill>
                  <a:latin typeface="Microsoft Yahei"/>
                  <a:ea typeface="Microsoft Yahei"/>
                  <a:cs typeface="Microsoft Yahei"/>
                  <a:sym typeface="Microsoft Yahei"/>
                </a:rPr>
                <a:t>则保留</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否则，丢弃该数据报</a:t>
              </a:r>
              <a:endParaRPr dirty="0">
                <a:latin typeface="Microsoft YaHei" panose="020B0503020204020204" pitchFamily="34" charset="-122"/>
                <a:ea typeface="Microsoft YaHei" panose="020B0503020204020204" pitchFamily="34" charset="-122"/>
              </a:endParaRPr>
            </a:p>
          </p:txBody>
        </p:sp>
      </p:grpSp>
      <p:grpSp>
        <p:nvGrpSpPr>
          <p:cNvPr id="5484" name="Google Shape;5484;p94"/>
          <p:cNvGrpSpPr/>
          <p:nvPr/>
        </p:nvGrpSpPr>
        <p:grpSpPr>
          <a:xfrm>
            <a:off x="2148428" y="3695420"/>
            <a:ext cx="1603896" cy="399971"/>
            <a:chOff x="518" y="3079"/>
            <a:chExt cx="1873" cy="506"/>
          </a:xfrm>
        </p:grpSpPr>
        <p:sp>
          <p:nvSpPr>
            <p:cNvPr id="5485" name="Google Shape;5485;p94"/>
            <p:cNvSpPr txBox="1"/>
            <p:nvPr/>
          </p:nvSpPr>
          <p:spPr>
            <a:xfrm>
              <a:off x="518" y="3079"/>
              <a:ext cx="1563" cy="5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数据部分</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不参与检验和的计算</a:t>
              </a:r>
              <a:endParaRPr dirty="0">
                <a:latin typeface="Microsoft YaHei" panose="020B0503020204020204" pitchFamily="34" charset="-122"/>
                <a:ea typeface="Microsoft YaHei" panose="020B0503020204020204" pitchFamily="34" charset="-122"/>
              </a:endParaRPr>
            </a:p>
          </p:txBody>
        </p:sp>
        <p:cxnSp>
          <p:nvCxnSpPr>
            <p:cNvPr id="5486" name="Google Shape;5486;p94"/>
            <p:cNvCxnSpPr/>
            <p:nvPr/>
          </p:nvCxnSpPr>
          <p:spPr>
            <a:xfrm>
              <a:off x="2020" y="3266"/>
              <a:ext cx="371" cy="0"/>
            </a:xfrm>
            <a:prstGeom prst="straightConnector1">
              <a:avLst/>
            </a:prstGeom>
            <a:noFill/>
            <a:ln w="19050" cap="flat" cmpd="sng">
              <a:solidFill>
                <a:schemeClr val="dk1"/>
              </a:solidFill>
              <a:prstDash val="solid"/>
              <a:round/>
              <a:headEnd type="none" w="med" len="med"/>
              <a:tailEnd type="triangle" w="med" len="med"/>
            </a:ln>
          </p:spPr>
        </p:cxnSp>
      </p:gr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17C01D97-99AA-C43B-9986-510729986DDB}"/>
                  </a:ext>
                </a:extLst>
              </p14:cNvPr>
              <p14:cNvContentPartPr/>
              <p14:nvPr/>
            </p14:nvContentPartPr>
            <p14:xfrm>
              <a:off x="804407" y="640777"/>
              <a:ext cx="565200" cy="680040"/>
            </p14:xfrm>
          </p:contentPart>
        </mc:Choice>
        <mc:Fallback>
          <p:pic>
            <p:nvPicPr>
              <p:cNvPr id="2" name="墨迹 1">
                <a:extLst>
                  <a:ext uri="{FF2B5EF4-FFF2-40B4-BE49-F238E27FC236}">
                    <a16:creationId xmlns:a16="http://schemas.microsoft.com/office/drawing/2014/main" id="{17C01D97-99AA-C43B-9986-510729986DDB}"/>
                  </a:ext>
                </a:extLst>
              </p:cNvPr>
              <p:cNvPicPr/>
              <p:nvPr/>
            </p:nvPicPr>
            <p:blipFill>
              <a:blip r:embed="rId4"/>
              <a:stretch>
                <a:fillRect/>
              </a:stretch>
            </p:blipFill>
            <p:spPr>
              <a:xfrm>
                <a:off x="793967" y="629977"/>
                <a:ext cx="586440" cy="701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墨迹 6">
                <a:extLst>
                  <a:ext uri="{FF2B5EF4-FFF2-40B4-BE49-F238E27FC236}">
                    <a16:creationId xmlns:a16="http://schemas.microsoft.com/office/drawing/2014/main" id="{E75BCDE6-9103-B497-47E2-EA7E3048B079}"/>
                  </a:ext>
                </a:extLst>
              </p14:cNvPr>
              <p14:cNvContentPartPr/>
              <p14:nvPr/>
            </p14:nvContentPartPr>
            <p14:xfrm>
              <a:off x="3564527" y="2394697"/>
              <a:ext cx="185760" cy="459720"/>
            </p14:xfrm>
          </p:contentPart>
        </mc:Choice>
        <mc:Fallback>
          <p:pic>
            <p:nvPicPr>
              <p:cNvPr id="7" name="墨迹 6">
                <a:extLst>
                  <a:ext uri="{FF2B5EF4-FFF2-40B4-BE49-F238E27FC236}">
                    <a16:creationId xmlns:a16="http://schemas.microsoft.com/office/drawing/2014/main" id="{E75BCDE6-9103-B497-47E2-EA7E3048B079}"/>
                  </a:ext>
                </a:extLst>
              </p:cNvPr>
              <p:cNvPicPr/>
              <p:nvPr/>
            </p:nvPicPr>
            <p:blipFill>
              <a:blip r:embed="rId6"/>
              <a:stretch>
                <a:fillRect/>
              </a:stretch>
            </p:blipFill>
            <p:spPr>
              <a:xfrm>
                <a:off x="3553727" y="2384257"/>
                <a:ext cx="20700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墨迹 14">
                <a:extLst>
                  <a:ext uri="{FF2B5EF4-FFF2-40B4-BE49-F238E27FC236}">
                    <a16:creationId xmlns:a16="http://schemas.microsoft.com/office/drawing/2014/main" id="{FB7E1594-C0B3-E882-B758-C9D0139DB1E3}"/>
                  </a:ext>
                </a:extLst>
              </p14:cNvPr>
              <p14:cNvContentPartPr/>
              <p14:nvPr/>
            </p14:nvContentPartPr>
            <p14:xfrm>
              <a:off x="3884567" y="2444737"/>
              <a:ext cx="715320" cy="257400"/>
            </p14:xfrm>
          </p:contentPart>
        </mc:Choice>
        <mc:Fallback>
          <p:pic>
            <p:nvPicPr>
              <p:cNvPr id="15" name="墨迹 14">
                <a:extLst>
                  <a:ext uri="{FF2B5EF4-FFF2-40B4-BE49-F238E27FC236}">
                    <a16:creationId xmlns:a16="http://schemas.microsoft.com/office/drawing/2014/main" id="{FB7E1594-C0B3-E882-B758-C9D0139DB1E3}"/>
                  </a:ext>
                </a:extLst>
              </p:cNvPr>
              <p:cNvPicPr/>
              <p:nvPr/>
            </p:nvPicPr>
            <p:blipFill>
              <a:blip r:embed="rId8"/>
              <a:stretch>
                <a:fillRect/>
              </a:stretch>
            </p:blipFill>
            <p:spPr>
              <a:xfrm>
                <a:off x="3874127" y="2434297"/>
                <a:ext cx="7365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 name="墨迹 26">
                <a:extLst>
                  <a:ext uri="{FF2B5EF4-FFF2-40B4-BE49-F238E27FC236}">
                    <a16:creationId xmlns:a16="http://schemas.microsoft.com/office/drawing/2014/main" id="{E0F7747F-7317-06B0-EA5F-85262C4E6198}"/>
                  </a:ext>
                </a:extLst>
              </p14:cNvPr>
              <p14:cNvContentPartPr/>
              <p14:nvPr/>
            </p14:nvContentPartPr>
            <p14:xfrm>
              <a:off x="3303887" y="2177257"/>
              <a:ext cx="643680" cy="180360"/>
            </p14:xfrm>
          </p:contentPart>
        </mc:Choice>
        <mc:Fallback>
          <p:pic>
            <p:nvPicPr>
              <p:cNvPr id="27" name="墨迹 26">
                <a:extLst>
                  <a:ext uri="{FF2B5EF4-FFF2-40B4-BE49-F238E27FC236}">
                    <a16:creationId xmlns:a16="http://schemas.microsoft.com/office/drawing/2014/main" id="{E0F7747F-7317-06B0-EA5F-85262C4E6198}"/>
                  </a:ext>
                </a:extLst>
              </p:cNvPr>
              <p:cNvPicPr/>
              <p:nvPr/>
            </p:nvPicPr>
            <p:blipFill>
              <a:blip r:embed="rId10"/>
              <a:stretch>
                <a:fillRect/>
              </a:stretch>
            </p:blipFill>
            <p:spPr>
              <a:xfrm>
                <a:off x="3293087" y="2166796"/>
                <a:ext cx="664920" cy="201642"/>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8" name="墨迹 27">
                <a:extLst>
                  <a:ext uri="{FF2B5EF4-FFF2-40B4-BE49-F238E27FC236}">
                    <a16:creationId xmlns:a16="http://schemas.microsoft.com/office/drawing/2014/main" id="{25854E7B-E478-F0FA-F206-5753B4D84A86}"/>
                  </a:ext>
                </a:extLst>
              </p14:cNvPr>
              <p14:cNvContentPartPr/>
              <p14:nvPr/>
            </p14:nvContentPartPr>
            <p14:xfrm>
              <a:off x="3512327" y="1867657"/>
              <a:ext cx="397440" cy="200880"/>
            </p14:xfrm>
          </p:contentPart>
        </mc:Choice>
        <mc:Fallback>
          <p:pic>
            <p:nvPicPr>
              <p:cNvPr id="28" name="墨迹 27">
                <a:extLst>
                  <a:ext uri="{FF2B5EF4-FFF2-40B4-BE49-F238E27FC236}">
                    <a16:creationId xmlns:a16="http://schemas.microsoft.com/office/drawing/2014/main" id="{25854E7B-E478-F0FA-F206-5753B4D84A86}"/>
                  </a:ext>
                </a:extLst>
              </p:cNvPr>
              <p:cNvPicPr/>
              <p:nvPr/>
            </p:nvPicPr>
            <p:blipFill>
              <a:blip r:embed="rId12"/>
              <a:stretch>
                <a:fillRect/>
              </a:stretch>
            </p:blipFill>
            <p:spPr>
              <a:xfrm>
                <a:off x="3501527" y="1857217"/>
                <a:ext cx="4186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2" name="墨迹 31">
                <a:extLst>
                  <a:ext uri="{FF2B5EF4-FFF2-40B4-BE49-F238E27FC236}">
                    <a16:creationId xmlns:a16="http://schemas.microsoft.com/office/drawing/2014/main" id="{50F5CA5A-3F34-E47D-54BC-039E029B77C7}"/>
                  </a:ext>
                </a:extLst>
              </p14:cNvPr>
              <p14:cNvContentPartPr/>
              <p14:nvPr/>
            </p14:nvContentPartPr>
            <p14:xfrm>
              <a:off x="3228287" y="681457"/>
              <a:ext cx="788760" cy="522000"/>
            </p14:xfrm>
          </p:contentPart>
        </mc:Choice>
        <mc:Fallback>
          <p:pic>
            <p:nvPicPr>
              <p:cNvPr id="32" name="墨迹 31">
                <a:extLst>
                  <a:ext uri="{FF2B5EF4-FFF2-40B4-BE49-F238E27FC236}">
                    <a16:creationId xmlns:a16="http://schemas.microsoft.com/office/drawing/2014/main" id="{50F5CA5A-3F34-E47D-54BC-039E029B77C7}"/>
                  </a:ext>
                </a:extLst>
              </p:cNvPr>
              <p:cNvPicPr/>
              <p:nvPr/>
            </p:nvPicPr>
            <p:blipFill>
              <a:blip r:embed="rId14"/>
              <a:stretch>
                <a:fillRect/>
              </a:stretch>
            </p:blipFill>
            <p:spPr>
              <a:xfrm>
                <a:off x="3217492" y="671017"/>
                <a:ext cx="80999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6" name="墨迹 35">
                <a:extLst>
                  <a:ext uri="{FF2B5EF4-FFF2-40B4-BE49-F238E27FC236}">
                    <a16:creationId xmlns:a16="http://schemas.microsoft.com/office/drawing/2014/main" id="{B44A0962-2EDA-E79E-93EA-C372B25B5C8E}"/>
                  </a:ext>
                </a:extLst>
              </p14:cNvPr>
              <p14:cNvContentPartPr/>
              <p14:nvPr/>
            </p14:nvContentPartPr>
            <p14:xfrm>
              <a:off x="2729327" y="555097"/>
              <a:ext cx="241200" cy="605880"/>
            </p14:xfrm>
          </p:contentPart>
        </mc:Choice>
        <mc:Fallback>
          <p:pic>
            <p:nvPicPr>
              <p:cNvPr id="36" name="墨迹 35">
                <a:extLst>
                  <a:ext uri="{FF2B5EF4-FFF2-40B4-BE49-F238E27FC236}">
                    <a16:creationId xmlns:a16="http://schemas.microsoft.com/office/drawing/2014/main" id="{B44A0962-2EDA-E79E-93EA-C372B25B5C8E}"/>
                  </a:ext>
                </a:extLst>
              </p:cNvPr>
              <p:cNvPicPr/>
              <p:nvPr/>
            </p:nvPicPr>
            <p:blipFill>
              <a:blip r:embed="rId16"/>
              <a:stretch>
                <a:fillRect/>
              </a:stretch>
            </p:blipFill>
            <p:spPr>
              <a:xfrm>
                <a:off x="2718887" y="544657"/>
                <a:ext cx="262440" cy="627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455"/>
                                        </p:tgtEl>
                                        <p:attrNameLst>
                                          <p:attrName>style.visibility</p:attrName>
                                        </p:attrNameLst>
                                      </p:cBhvr>
                                      <p:to>
                                        <p:strVal val="visible"/>
                                      </p:to>
                                    </p:set>
                                    <p:animEffect transition="in" filter="fade">
                                      <p:cBhvr>
                                        <p:cTn id="9" dur="1000"/>
                                        <p:tgtEl>
                                          <p:spTgt spid="5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490"/>
        <p:cNvGrpSpPr/>
        <p:nvPr/>
      </p:nvGrpSpPr>
      <p:grpSpPr>
        <a:xfrm>
          <a:off x="0" y="0"/>
          <a:ext cx="0" cy="0"/>
          <a:chOff x="0" y="0"/>
          <a:chExt cx="0" cy="0"/>
        </a:xfrm>
      </p:grpSpPr>
      <p:sp>
        <p:nvSpPr>
          <p:cNvPr id="5491" name="Google Shape;5491;p95"/>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492" name="Google Shape;5492;p95"/>
          <p:cNvSpPr/>
          <p:nvPr/>
        </p:nvSpPr>
        <p:spPr>
          <a:xfrm>
            <a:off x="1827503" y="1242478"/>
            <a:ext cx="3980578"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IP </a:t>
            </a:r>
            <a:r>
              <a:rPr lang="en-US" sz="1667" b="1" dirty="0" err="1">
                <a:solidFill>
                  <a:schemeClr val="lt1"/>
                </a:solidFill>
                <a:latin typeface="Microsoft Yahei"/>
                <a:ea typeface="Microsoft Yahei"/>
                <a:cs typeface="Microsoft Yahei"/>
                <a:sym typeface="Microsoft Yahei"/>
              </a:rPr>
              <a:t>数据报首部的固定部分中的各字段</a:t>
            </a:r>
            <a:endParaRPr dirty="0">
              <a:latin typeface="Microsoft YaHei" panose="020B0503020204020204" pitchFamily="34" charset="-122"/>
              <a:ea typeface="Microsoft YaHei" panose="020B0503020204020204" pitchFamily="34" charset="-122"/>
            </a:endParaRPr>
          </a:p>
        </p:txBody>
      </p:sp>
      <p:sp>
        <p:nvSpPr>
          <p:cNvPr id="5493" name="Google Shape;5493;p95"/>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5494" name="Google Shape;5494;p95"/>
          <p:cNvGrpSpPr/>
          <p:nvPr/>
        </p:nvGrpSpPr>
        <p:grpSpPr>
          <a:xfrm>
            <a:off x="1364295" y="1668419"/>
            <a:ext cx="4968056" cy="1826884"/>
            <a:chOff x="1392642" y="1665825"/>
            <a:chExt cx="5961668" cy="2192261"/>
          </a:xfrm>
        </p:grpSpPr>
        <p:sp>
          <p:nvSpPr>
            <p:cNvPr id="5495" name="Google Shape;5495;p95"/>
            <p:cNvSpPr/>
            <p:nvPr/>
          </p:nvSpPr>
          <p:spPr>
            <a:xfrm>
              <a:off x="2200802" y="1897276"/>
              <a:ext cx="5008725" cy="1553902"/>
            </a:xfrm>
            <a:prstGeom prst="rect">
              <a:avLst/>
            </a:prstGeom>
            <a:solidFill>
              <a:srgbClr val="99FFCC"/>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496" name="Google Shape;5496;p95"/>
            <p:cNvSpPr/>
            <p:nvPr/>
          </p:nvSpPr>
          <p:spPr>
            <a:xfrm>
              <a:off x="2752834" y="1903178"/>
              <a:ext cx="79829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首部长度</a:t>
              </a:r>
              <a:endParaRPr dirty="0">
                <a:latin typeface="Microsoft YaHei" panose="020B0503020204020204" pitchFamily="34" charset="-122"/>
                <a:ea typeface="Microsoft YaHei" panose="020B0503020204020204" pitchFamily="34" charset="-122"/>
              </a:endParaRPr>
            </a:p>
          </p:txBody>
        </p:sp>
        <p:sp>
          <p:nvSpPr>
            <p:cNvPr id="5497" name="Google Shape;5497;p95"/>
            <p:cNvSpPr/>
            <p:nvPr/>
          </p:nvSpPr>
          <p:spPr>
            <a:xfrm>
              <a:off x="1753649" y="2138993"/>
              <a:ext cx="336632" cy="754566"/>
            </a:xfrm>
            <a:prstGeom prst="rect">
              <a:avLst/>
            </a:prstGeom>
            <a:noFill/>
            <a:ln>
              <a:noFill/>
            </a:ln>
          </p:spPr>
          <p:txBody>
            <a:bodyPr spcFirstLastPara="1" wrap="square" lIns="75400" tIns="37025" rIns="75400" bIns="37025" anchor="t" anchorCtr="0">
              <a:spAutoFit/>
            </a:bodyPr>
            <a:lstStyle/>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固</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定</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498" name="Google Shape;5498;p95"/>
            <p:cNvSpPr/>
            <p:nvPr/>
          </p:nvSpPr>
          <p:spPr>
            <a:xfrm>
              <a:off x="1680056" y="3112399"/>
              <a:ext cx="490520" cy="459101"/>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部分</a:t>
              </a:r>
              <a:endParaRPr dirty="0">
                <a:latin typeface="Microsoft YaHei" panose="020B0503020204020204" pitchFamily="34" charset="-122"/>
                <a:ea typeface="Microsoft YaHei" panose="020B0503020204020204" pitchFamily="34" charset="-122"/>
              </a:endParaRPr>
            </a:p>
          </p:txBody>
        </p:sp>
        <p:sp>
          <p:nvSpPr>
            <p:cNvPr id="5499" name="Google Shape;5499;p95"/>
            <p:cNvSpPr/>
            <p:nvPr/>
          </p:nvSpPr>
          <p:spPr>
            <a:xfrm>
              <a:off x="2209902" y="3457711"/>
              <a:ext cx="4988504" cy="400375"/>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500" name="Google Shape;5500;p95"/>
            <p:cNvCxnSpPr/>
            <p:nvPr/>
          </p:nvCxnSpPr>
          <p:spPr>
            <a:xfrm>
              <a:off x="2197769" y="2162326"/>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501" name="Google Shape;5501;p95"/>
            <p:cNvCxnSpPr/>
            <p:nvPr/>
          </p:nvCxnSpPr>
          <p:spPr>
            <a:xfrm>
              <a:off x="2197769" y="24227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502" name="Google Shape;5502;p95"/>
            <p:cNvCxnSpPr/>
            <p:nvPr/>
          </p:nvCxnSpPr>
          <p:spPr>
            <a:xfrm>
              <a:off x="2197769" y="26840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503" name="Google Shape;5503;p95"/>
            <p:cNvCxnSpPr/>
            <p:nvPr/>
          </p:nvCxnSpPr>
          <p:spPr>
            <a:xfrm>
              <a:off x="2197769" y="2941610"/>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504" name="Google Shape;5504;p95"/>
            <p:cNvCxnSpPr/>
            <p:nvPr/>
          </p:nvCxnSpPr>
          <p:spPr>
            <a:xfrm>
              <a:off x="2197769" y="3202927"/>
              <a:ext cx="5017824" cy="0"/>
            </a:xfrm>
            <a:prstGeom prst="straightConnector1">
              <a:avLst/>
            </a:prstGeom>
            <a:noFill/>
            <a:ln w="12700" cap="flat" cmpd="sng">
              <a:solidFill>
                <a:schemeClr val="dk1"/>
              </a:solidFill>
              <a:prstDash val="solid"/>
              <a:round/>
              <a:headEnd type="none" w="med" len="med"/>
              <a:tailEnd type="none" w="med" len="med"/>
            </a:ln>
          </p:spPr>
        </p:cxnSp>
        <p:cxnSp>
          <p:nvCxnSpPr>
            <p:cNvPr id="5505" name="Google Shape;5505;p95"/>
            <p:cNvCxnSpPr/>
            <p:nvPr/>
          </p:nvCxnSpPr>
          <p:spPr>
            <a:xfrm>
              <a:off x="2814508"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506" name="Google Shape;5506;p95"/>
            <p:cNvCxnSpPr/>
            <p:nvPr/>
          </p:nvCxnSpPr>
          <p:spPr>
            <a:xfrm>
              <a:off x="3485247" y="1901943"/>
              <a:ext cx="0" cy="260383"/>
            </a:xfrm>
            <a:prstGeom prst="straightConnector1">
              <a:avLst/>
            </a:prstGeom>
            <a:noFill/>
            <a:ln w="12700" cap="flat" cmpd="sng">
              <a:solidFill>
                <a:schemeClr val="dk1"/>
              </a:solidFill>
              <a:prstDash val="solid"/>
              <a:round/>
              <a:headEnd type="none" w="med" len="med"/>
              <a:tailEnd type="none" w="med" len="med"/>
            </a:ln>
          </p:spPr>
        </p:cxnSp>
        <p:cxnSp>
          <p:nvCxnSpPr>
            <p:cNvPr id="5507" name="Google Shape;5507;p95"/>
            <p:cNvCxnSpPr/>
            <p:nvPr/>
          </p:nvCxnSpPr>
          <p:spPr>
            <a:xfrm>
              <a:off x="3485247" y="2428310"/>
              <a:ext cx="0" cy="253851"/>
            </a:xfrm>
            <a:prstGeom prst="straightConnector1">
              <a:avLst/>
            </a:prstGeom>
            <a:noFill/>
            <a:ln w="12700" cap="flat" cmpd="sng">
              <a:solidFill>
                <a:schemeClr val="dk1"/>
              </a:solidFill>
              <a:prstDash val="solid"/>
              <a:round/>
              <a:headEnd type="none" w="med" len="med"/>
              <a:tailEnd type="none" w="med" len="med"/>
            </a:ln>
          </p:spPr>
        </p:cxnSp>
        <p:cxnSp>
          <p:nvCxnSpPr>
            <p:cNvPr id="5508" name="Google Shape;5508;p95"/>
            <p:cNvCxnSpPr/>
            <p:nvPr/>
          </p:nvCxnSpPr>
          <p:spPr>
            <a:xfrm>
              <a:off x="4698087" y="1901943"/>
              <a:ext cx="0" cy="780217"/>
            </a:xfrm>
            <a:prstGeom prst="straightConnector1">
              <a:avLst/>
            </a:prstGeom>
            <a:noFill/>
            <a:ln w="12700" cap="flat" cmpd="sng">
              <a:solidFill>
                <a:schemeClr val="dk1"/>
              </a:solidFill>
              <a:prstDash val="solid"/>
              <a:round/>
              <a:headEnd type="none" w="med" len="med"/>
              <a:tailEnd type="none" w="med" len="med"/>
            </a:ln>
          </p:spPr>
        </p:cxnSp>
        <p:cxnSp>
          <p:nvCxnSpPr>
            <p:cNvPr id="5509" name="Google Shape;5509;p95"/>
            <p:cNvCxnSpPr/>
            <p:nvPr/>
          </p:nvCxnSpPr>
          <p:spPr>
            <a:xfrm rot="10800000">
              <a:off x="5953807" y="3200127"/>
              <a:ext cx="0" cy="259450"/>
            </a:xfrm>
            <a:prstGeom prst="straightConnector1">
              <a:avLst/>
            </a:prstGeom>
            <a:noFill/>
            <a:ln w="12700" cap="flat" cmpd="sng">
              <a:solidFill>
                <a:schemeClr val="dk1"/>
              </a:solidFill>
              <a:prstDash val="solid"/>
              <a:round/>
              <a:headEnd type="none" w="med" len="med"/>
              <a:tailEnd type="none" w="med" len="med"/>
            </a:ln>
          </p:spPr>
        </p:cxnSp>
        <p:cxnSp>
          <p:nvCxnSpPr>
            <p:cNvPr id="5510" name="Google Shape;5510;p95"/>
            <p:cNvCxnSpPr/>
            <p:nvPr/>
          </p:nvCxnSpPr>
          <p:spPr>
            <a:xfrm>
              <a:off x="5208666" y="2167926"/>
              <a:ext cx="0" cy="254784"/>
            </a:xfrm>
            <a:prstGeom prst="straightConnector1">
              <a:avLst/>
            </a:prstGeom>
            <a:noFill/>
            <a:ln w="12700" cap="flat" cmpd="sng">
              <a:solidFill>
                <a:schemeClr val="dk1"/>
              </a:solidFill>
              <a:prstDash val="solid"/>
              <a:round/>
              <a:headEnd type="none" w="med" len="med"/>
              <a:tailEnd type="none" w="med" len="med"/>
            </a:ln>
          </p:spPr>
        </p:cxnSp>
        <p:sp>
          <p:nvSpPr>
            <p:cNvPr id="5511" name="Google Shape;5511;p95"/>
            <p:cNvSpPr/>
            <p:nvPr/>
          </p:nvSpPr>
          <p:spPr>
            <a:xfrm>
              <a:off x="2164406"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512" name="Google Shape;5512;p95"/>
            <p:cNvSpPr/>
            <p:nvPr/>
          </p:nvSpPr>
          <p:spPr>
            <a:xfrm>
              <a:off x="2759912"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5513" name="Google Shape;5513;p95"/>
            <p:cNvSpPr/>
            <p:nvPr/>
          </p:nvSpPr>
          <p:spPr>
            <a:xfrm>
              <a:off x="3393838" y="1674224"/>
              <a:ext cx="277001"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5514" name="Google Shape;5514;p95"/>
            <p:cNvSpPr/>
            <p:nvPr/>
          </p:nvSpPr>
          <p:spPr>
            <a:xfrm>
              <a:off x="4636414"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5515" name="Google Shape;5515;p95"/>
            <p:cNvSpPr/>
            <p:nvPr/>
          </p:nvSpPr>
          <p:spPr>
            <a:xfrm>
              <a:off x="5143959"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19</a:t>
              </a:r>
              <a:endParaRPr dirty="0">
                <a:latin typeface="Microsoft YaHei" panose="020B0503020204020204" pitchFamily="34" charset="-122"/>
                <a:ea typeface="Microsoft YaHei" panose="020B0503020204020204" pitchFamily="34" charset="-122"/>
              </a:endParaRPr>
            </a:p>
          </p:txBody>
        </p:sp>
        <p:sp>
          <p:nvSpPr>
            <p:cNvPr id="5516" name="Google Shape;5516;p95"/>
            <p:cNvSpPr/>
            <p:nvPr/>
          </p:nvSpPr>
          <p:spPr>
            <a:xfrm>
              <a:off x="5892135"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5517" name="Google Shape;5517;p95"/>
            <p:cNvSpPr/>
            <p:nvPr/>
          </p:nvSpPr>
          <p:spPr>
            <a:xfrm>
              <a:off x="6983053" y="1674224"/>
              <a:ext cx="37125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5518" name="Google Shape;5518;p95"/>
            <p:cNvSpPr/>
            <p:nvPr/>
          </p:nvSpPr>
          <p:spPr>
            <a:xfrm>
              <a:off x="2259443" y="1903178"/>
              <a:ext cx="5366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5519" name="Google Shape;5519;p95"/>
            <p:cNvSpPr/>
            <p:nvPr/>
          </p:nvSpPr>
          <p:spPr>
            <a:xfrm>
              <a:off x="4735494" y="2168531"/>
              <a:ext cx="490520"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标志</a:t>
              </a:r>
              <a:endParaRPr dirty="0">
                <a:latin typeface="Microsoft YaHei" panose="020B0503020204020204" pitchFamily="34" charset="-122"/>
                <a:ea typeface="Microsoft YaHei" panose="020B0503020204020204" pitchFamily="34" charset="-122"/>
              </a:endParaRPr>
            </a:p>
          </p:txBody>
        </p:sp>
        <p:sp>
          <p:nvSpPr>
            <p:cNvPr id="5520" name="Google Shape;5520;p95"/>
            <p:cNvSpPr/>
            <p:nvPr/>
          </p:nvSpPr>
          <p:spPr>
            <a:xfrm>
              <a:off x="2384814" y="2421145"/>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生</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存</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时</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间</a:t>
              </a:r>
              <a:endParaRPr dirty="0">
                <a:latin typeface="Microsoft YaHei" panose="020B0503020204020204" pitchFamily="34" charset="-122"/>
                <a:ea typeface="Microsoft YaHei" panose="020B0503020204020204" pitchFamily="34" charset="-122"/>
              </a:endParaRPr>
            </a:p>
          </p:txBody>
        </p:sp>
        <p:sp>
          <p:nvSpPr>
            <p:cNvPr id="5521" name="Google Shape;5521;p95"/>
            <p:cNvSpPr/>
            <p:nvPr/>
          </p:nvSpPr>
          <p:spPr>
            <a:xfrm>
              <a:off x="3741638" y="242114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议</a:t>
              </a:r>
              <a:endParaRPr dirty="0">
                <a:latin typeface="Microsoft YaHei" panose="020B0503020204020204" pitchFamily="34" charset="-122"/>
                <a:ea typeface="Microsoft YaHei" panose="020B0503020204020204" pitchFamily="34" charset="-122"/>
              </a:endParaRPr>
            </a:p>
          </p:txBody>
        </p:sp>
        <p:sp>
          <p:nvSpPr>
            <p:cNvPr id="5522" name="Google Shape;5522;p95"/>
            <p:cNvSpPr/>
            <p:nvPr/>
          </p:nvSpPr>
          <p:spPr>
            <a:xfrm>
              <a:off x="3113778" y="2168531"/>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识</a:t>
              </a:r>
              <a:endParaRPr dirty="0">
                <a:latin typeface="Microsoft YaHei" panose="020B0503020204020204" pitchFamily="34" charset="-122"/>
                <a:ea typeface="Microsoft YaHei" panose="020B0503020204020204" pitchFamily="34" charset="-122"/>
              </a:endParaRPr>
            </a:p>
          </p:txBody>
        </p:sp>
        <p:sp>
          <p:nvSpPr>
            <p:cNvPr id="5523" name="Google Shape;5523;p95"/>
            <p:cNvSpPr/>
            <p:nvPr/>
          </p:nvSpPr>
          <p:spPr>
            <a:xfrm>
              <a:off x="3630422" y="1903178"/>
              <a:ext cx="93679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区</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服</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务</a:t>
              </a:r>
              <a:endParaRPr dirty="0">
                <a:latin typeface="Microsoft YaHei" panose="020B0503020204020204" pitchFamily="34" charset="-122"/>
                <a:ea typeface="Microsoft YaHei" panose="020B0503020204020204" pitchFamily="34" charset="-122"/>
              </a:endParaRPr>
            </a:p>
          </p:txBody>
        </p:sp>
        <p:sp>
          <p:nvSpPr>
            <p:cNvPr id="5524" name="Google Shape;5524;p95"/>
            <p:cNvSpPr/>
            <p:nvPr/>
          </p:nvSpPr>
          <p:spPr>
            <a:xfrm>
              <a:off x="5474875" y="1903178"/>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总</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长</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5525" name="Google Shape;5525;p95"/>
            <p:cNvSpPr/>
            <p:nvPr/>
          </p:nvSpPr>
          <p:spPr>
            <a:xfrm>
              <a:off x="5794063" y="2168531"/>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片</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偏</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移</a:t>
              </a:r>
              <a:endParaRPr dirty="0">
                <a:latin typeface="Microsoft YaHei" panose="020B0503020204020204" pitchFamily="34" charset="-122"/>
                <a:ea typeface="Microsoft YaHei" panose="020B0503020204020204" pitchFamily="34" charset="-122"/>
              </a:endParaRPr>
            </a:p>
          </p:txBody>
        </p:sp>
        <p:sp>
          <p:nvSpPr>
            <p:cNvPr id="5526" name="Google Shape;5526;p95"/>
            <p:cNvSpPr/>
            <p:nvPr/>
          </p:nvSpPr>
          <p:spPr>
            <a:xfrm>
              <a:off x="6255098" y="3187665"/>
              <a:ext cx="675187"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填</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充</a:t>
              </a:r>
              <a:endParaRPr dirty="0">
                <a:latin typeface="Microsoft YaHei" panose="020B0503020204020204" pitchFamily="34" charset="-122"/>
                <a:ea typeface="Microsoft YaHei" panose="020B0503020204020204" pitchFamily="34" charset="-122"/>
              </a:endParaRPr>
            </a:p>
          </p:txBody>
        </p:sp>
        <p:sp>
          <p:nvSpPr>
            <p:cNvPr id="5527" name="Google Shape;5527;p95"/>
            <p:cNvSpPr/>
            <p:nvPr/>
          </p:nvSpPr>
          <p:spPr>
            <a:xfrm>
              <a:off x="5251131" y="2421145"/>
              <a:ext cx="1506184"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首</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检</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验</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5528" name="Google Shape;5528;p95"/>
            <p:cNvSpPr/>
            <p:nvPr/>
          </p:nvSpPr>
          <p:spPr>
            <a:xfrm>
              <a:off x="4289625" y="2683546"/>
              <a:ext cx="92140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源</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529" name="Google Shape;5529;p95"/>
            <p:cNvSpPr/>
            <p:nvPr/>
          </p:nvSpPr>
          <p:spPr>
            <a:xfrm>
              <a:off x="4126846" y="2942996"/>
              <a:ext cx="1213795"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530" name="Google Shape;5530;p95"/>
            <p:cNvSpPr/>
            <p:nvPr/>
          </p:nvSpPr>
          <p:spPr>
            <a:xfrm>
              <a:off x="2896403" y="3187665"/>
              <a:ext cx="264495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选</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字</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段</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长</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度</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可</a:t>
              </a:r>
              <a:r>
                <a:rPr lang="en-US" sz="1000" b="1" dirty="0">
                  <a:solidFill>
                    <a:srgbClr val="0000FF"/>
                  </a:solidFill>
                  <a:latin typeface="Microsoft Yahei"/>
                  <a:ea typeface="Microsoft Yahei"/>
                  <a:cs typeface="Microsoft Yahei"/>
                  <a:sym typeface="Microsoft Yahei"/>
                </a:rPr>
                <a:t>   </a:t>
              </a:r>
              <a:r>
                <a:rPr lang="en-US" sz="1000" b="1" dirty="0" err="1">
                  <a:solidFill>
                    <a:srgbClr val="0000FF"/>
                  </a:solidFill>
                  <a:latin typeface="Microsoft Yahei"/>
                  <a:ea typeface="Microsoft Yahei"/>
                  <a:cs typeface="Microsoft Yahei"/>
                  <a:sym typeface="Microsoft Yahei"/>
                </a:rPr>
                <a:t>变</a:t>
              </a:r>
              <a:r>
                <a:rPr lang="en-US" sz="10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5531" name="Google Shape;5531;p95"/>
            <p:cNvSpPr/>
            <p:nvPr/>
          </p:nvSpPr>
          <p:spPr>
            <a:xfrm>
              <a:off x="1864124" y="1665825"/>
              <a:ext cx="336632"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nvGrpSpPr>
            <p:cNvPr id="5532" name="Google Shape;5532;p95"/>
            <p:cNvGrpSpPr/>
            <p:nvPr/>
          </p:nvGrpSpPr>
          <p:grpSpPr>
            <a:xfrm>
              <a:off x="2158338" y="3299988"/>
              <a:ext cx="83917" cy="41064"/>
              <a:chOff x="833" y="3024"/>
              <a:chExt cx="78" cy="51"/>
            </a:xfrm>
          </p:grpSpPr>
          <p:sp>
            <p:nvSpPr>
              <p:cNvPr id="5533" name="Google Shape;5533;p95"/>
              <p:cNvSpPr/>
              <p:nvPr/>
            </p:nvSpPr>
            <p:spPr>
              <a:xfrm>
                <a:off x="833" y="3024"/>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534" name="Google Shape;5534;p95"/>
              <p:cNvCxnSpPr/>
              <p:nvPr/>
            </p:nvCxnSpPr>
            <p:spPr>
              <a:xfrm>
                <a:off x="839" y="3030"/>
                <a:ext cx="68" cy="0"/>
              </a:xfrm>
              <a:prstGeom prst="straightConnector1">
                <a:avLst/>
              </a:prstGeom>
              <a:noFill/>
              <a:ln w="25400" cap="flat" cmpd="sng">
                <a:solidFill>
                  <a:schemeClr val="dk1"/>
                </a:solidFill>
                <a:prstDash val="solid"/>
                <a:round/>
                <a:headEnd type="none" w="med" len="med"/>
                <a:tailEnd type="none" w="med" len="med"/>
              </a:ln>
            </p:spPr>
          </p:cxnSp>
          <p:cxnSp>
            <p:nvCxnSpPr>
              <p:cNvPr id="5535" name="Google Shape;5535;p95"/>
              <p:cNvCxnSpPr/>
              <p:nvPr/>
            </p:nvCxnSpPr>
            <p:spPr>
              <a:xfrm>
                <a:off x="839" y="3075"/>
                <a:ext cx="68" cy="0"/>
              </a:xfrm>
              <a:prstGeom prst="straightConnector1">
                <a:avLst/>
              </a:prstGeom>
              <a:noFill/>
              <a:ln w="25400" cap="flat" cmpd="sng">
                <a:solidFill>
                  <a:schemeClr val="dk1"/>
                </a:solidFill>
                <a:prstDash val="solid"/>
                <a:round/>
                <a:headEnd type="none" w="med" len="med"/>
                <a:tailEnd type="none" w="med" len="med"/>
              </a:ln>
            </p:spPr>
          </p:cxnSp>
        </p:grpSp>
        <p:grpSp>
          <p:nvGrpSpPr>
            <p:cNvPr id="5536" name="Google Shape;5536;p95"/>
            <p:cNvGrpSpPr/>
            <p:nvPr/>
          </p:nvGrpSpPr>
          <p:grpSpPr>
            <a:xfrm>
              <a:off x="7169086" y="3305588"/>
              <a:ext cx="83917" cy="39198"/>
              <a:chOff x="5432" y="3030"/>
              <a:chExt cx="78" cy="51"/>
            </a:xfrm>
          </p:grpSpPr>
          <p:sp>
            <p:nvSpPr>
              <p:cNvPr id="5537" name="Google Shape;5537;p95"/>
              <p:cNvSpPr/>
              <p:nvPr/>
            </p:nvSpPr>
            <p:spPr>
              <a:xfrm>
                <a:off x="5432" y="3030"/>
                <a:ext cx="78" cy="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538" name="Google Shape;5538;p95"/>
              <p:cNvCxnSpPr/>
              <p:nvPr/>
            </p:nvCxnSpPr>
            <p:spPr>
              <a:xfrm>
                <a:off x="5438" y="3036"/>
                <a:ext cx="68" cy="0"/>
              </a:xfrm>
              <a:prstGeom prst="straightConnector1">
                <a:avLst/>
              </a:prstGeom>
              <a:noFill/>
              <a:ln w="25400" cap="flat" cmpd="sng">
                <a:solidFill>
                  <a:schemeClr val="dk1"/>
                </a:solidFill>
                <a:prstDash val="solid"/>
                <a:round/>
                <a:headEnd type="none" w="med" len="med"/>
                <a:tailEnd type="none" w="med" len="med"/>
              </a:ln>
            </p:spPr>
          </p:cxnSp>
          <p:cxnSp>
            <p:nvCxnSpPr>
              <p:cNvPr id="5539" name="Google Shape;5539;p95"/>
              <p:cNvCxnSpPr/>
              <p:nvPr/>
            </p:nvCxnSpPr>
            <p:spPr>
              <a:xfrm>
                <a:off x="5438" y="3081"/>
                <a:ext cx="68" cy="0"/>
              </a:xfrm>
              <a:prstGeom prst="straightConnector1">
                <a:avLst/>
              </a:prstGeom>
              <a:noFill/>
              <a:ln w="25400" cap="flat" cmpd="sng">
                <a:solidFill>
                  <a:schemeClr val="dk1"/>
                </a:solidFill>
                <a:prstDash val="solid"/>
                <a:round/>
                <a:headEnd type="none" w="med" len="med"/>
                <a:tailEnd type="none" w="med" len="med"/>
              </a:ln>
            </p:spPr>
          </p:cxnSp>
        </p:grpSp>
        <p:sp>
          <p:nvSpPr>
            <p:cNvPr id="5540" name="Google Shape;5540;p95"/>
            <p:cNvSpPr/>
            <p:nvPr/>
          </p:nvSpPr>
          <p:spPr>
            <a:xfrm>
              <a:off x="3904418" y="3528790"/>
              <a:ext cx="1852237" cy="274435"/>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数</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据</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部</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5541" name="Google Shape;5541;p95"/>
            <p:cNvSpPr/>
            <p:nvPr/>
          </p:nvSpPr>
          <p:spPr>
            <a:xfrm>
              <a:off x="2045990" y="1927141"/>
              <a:ext cx="106160" cy="1270186"/>
            </a:xfrm>
            <a:prstGeom prst="leftBrace">
              <a:avLst>
                <a:gd name="adj1" fmla="val 10801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5542" name="Google Shape;5542;p95"/>
            <p:cNvGrpSpPr/>
            <p:nvPr/>
          </p:nvGrpSpPr>
          <p:grpSpPr>
            <a:xfrm>
              <a:off x="1392642" y="1885145"/>
              <a:ext cx="336679" cy="1566034"/>
              <a:chOff x="-127" y="845"/>
              <a:chExt cx="333" cy="1678"/>
            </a:xfrm>
          </p:grpSpPr>
          <p:cxnSp>
            <p:nvCxnSpPr>
              <p:cNvPr id="5543" name="Google Shape;5543;p95"/>
              <p:cNvCxnSpPr/>
              <p:nvPr/>
            </p:nvCxnSpPr>
            <p:spPr>
              <a:xfrm>
                <a:off x="60" y="845"/>
                <a:ext cx="0" cy="1678"/>
              </a:xfrm>
              <a:prstGeom prst="straightConnector1">
                <a:avLst/>
              </a:prstGeom>
              <a:noFill/>
              <a:ln w="12700" cap="flat" cmpd="sng">
                <a:solidFill>
                  <a:schemeClr val="dk1"/>
                </a:solidFill>
                <a:prstDash val="solid"/>
                <a:round/>
                <a:headEnd type="triangle" w="med" len="med"/>
                <a:tailEnd type="triangle" w="med" len="med"/>
              </a:ln>
            </p:spPr>
          </p:cxnSp>
          <p:sp>
            <p:nvSpPr>
              <p:cNvPr id="5544" name="Google Shape;5544;p95"/>
              <p:cNvSpPr/>
              <p:nvPr/>
            </p:nvSpPr>
            <p:spPr>
              <a:xfrm>
                <a:off x="-127" y="1389"/>
                <a:ext cx="333" cy="49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首</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err="1">
                    <a:solidFill>
                      <a:srgbClr val="CC00CC"/>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grpSp>
      </p:grpSp>
      <p:sp>
        <p:nvSpPr>
          <p:cNvPr id="5545" name="Google Shape;5545;p95"/>
          <p:cNvSpPr/>
          <p:nvPr/>
        </p:nvSpPr>
        <p:spPr>
          <a:xfrm>
            <a:off x="2035233" y="3655407"/>
            <a:ext cx="4181520" cy="297454"/>
          </a:xfrm>
          <a:prstGeom prst="rect">
            <a:avLst/>
          </a:prstGeom>
          <a:solidFill>
            <a:srgbClr val="0000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lt1"/>
                </a:solidFill>
                <a:latin typeface="Microsoft Yahei"/>
                <a:ea typeface="Microsoft Yahei"/>
                <a:cs typeface="Microsoft Yahei"/>
                <a:sym typeface="Microsoft Yahei"/>
              </a:rPr>
              <a:t>源地址和目的地址都各占</a:t>
            </a:r>
            <a:r>
              <a:rPr lang="en-US" sz="1333" b="1" dirty="0">
                <a:solidFill>
                  <a:schemeClr val="lt1"/>
                </a:solidFill>
                <a:latin typeface="Microsoft Yahei"/>
                <a:ea typeface="Microsoft Yahei"/>
                <a:cs typeface="Microsoft Yahei"/>
                <a:sym typeface="Microsoft Yahei"/>
              </a:rPr>
              <a:t> 4 </a:t>
            </a:r>
            <a:r>
              <a:rPr lang="en-US" sz="1333" b="1" dirty="0" err="1">
                <a:solidFill>
                  <a:schemeClr val="lt1"/>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5546" name="Google Shape;5546;p95"/>
          <p:cNvSpPr/>
          <p:nvPr/>
        </p:nvSpPr>
        <p:spPr>
          <a:xfrm rot="10800000" flipH="1">
            <a:off x="2045345" y="2526547"/>
            <a:ext cx="4171409" cy="434876"/>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550"/>
        <p:cNvGrpSpPr/>
        <p:nvPr/>
      </p:nvGrpSpPr>
      <p:grpSpPr>
        <a:xfrm>
          <a:off x="0" y="0"/>
          <a:ext cx="0" cy="0"/>
          <a:chOff x="0" y="0"/>
          <a:chExt cx="0" cy="0"/>
        </a:xfrm>
      </p:grpSpPr>
      <p:sp>
        <p:nvSpPr>
          <p:cNvPr id="5551" name="Google Shape;5551;p96"/>
          <p:cNvSpPr/>
          <p:nvPr/>
        </p:nvSpPr>
        <p:spPr>
          <a:xfrm>
            <a:off x="464136" y="128146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552" name="Google Shape;5552;p96"/>
          <p:cNvSpPr/>
          <p:nvPr/>
        </p:nvSpPr>
        <p:spPr>
          <a:xfrm>
            <a:off x="2360502" y="1253788"/>
            <a:ext cx="2914580"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IP </a:t>
            </a:r>
            <a:r>
              <a:rPr lang="en-US" sz="1667" b="1" dirty="0" err="1">
                <a:solidFill>
                  <a:schemeClr val="lt1"/>
                </a:solidFill>
                <a:latin typeface="Microsoft Yahei"/>
                <a:ea typeface="Microsoft Yahei"/>
                <a:cs typeface="Microsoft Yahei"/>
                <a:sym typeface="Microsoft Yahei"/>
              </a:rPr>
              <a:t>数据报首部的可变部分</a:t>
            </a:r>
            <a:endParaRPr dirty="0">
              <a:latin typeface="Microsoft YaHei" panose="020B0503020204020204" pitchFamily="34" charset="-122"/>
              <a:ea typeface="Microsoft YaHei" panose="020B0503020204020204" pitchFamily="34" charset="-122"/>
            </a:endParaRPr>
          </a:p>
        </p:txBody>
      </p:sp>
      <p:sp>
        <p:nvSpPr>
          <p:cNvPr id="5553" name="Google Shape;5553;p96"/>
          <p:cNvSpPr/>
          <p:nvPr/>
        </p:nvSpPr>
        <p:spPr>
          <a:xfrm>
            <a:off x="373606" y="1563412"/>
            <a:ext cx="6921983" cy="3478861"/>
          </a:xfrm>
          <a:prstGeom prst="rect">
            <a:avLst/>
          </a:prstGeom>
          <a:noFill/>
          <a:ln>
            <a:noFill/>
          </a:ln>
        </p:spPr>
        <p:txBody>
          <a:bodyPr spcFirstLastPara="1" wrap="square" lIns="91425" tIns="45700" rIns="91425" bIns="45700" anchor="t" anchorCtr="0">
            <a:spAutoFit/>
          </a:bodyPr>
          <a:lstStyle/>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首部的可变部分就是一个选项字段，用来支持排错、测量以及安全等措施，内容很丰富</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选项字段的长度可变，</a:t>
            </a:r>
            <a:r>
              <a:rPr lang="en-US" sz="1667" b="1" dirty="0" err="1">
                <a:solidFill>
                  <a:srgbClr val="0000FF"/>
                </a:solidFill>
                <a:latin typeface="Microsoft Yahei"/>
                <a:ea typeface="Microsoft Yahei"/>
                <a:cs typeface="Microsoft Yahei"/>
                <a:sym typeface="Microsoft Yahei"/>
              </a:rPr>
              <a:t>从</a:t>
            </a:r>
            <a:r>
              <a:rPr lang="en-US" sz="1667" b="1" dirty="0">
                <a:solidFill>
                  <a:srgbClr val="0000FF"/>
                </a:solidFill>
                <a:latin typeface="Microsoft Yahei"/>
                <a:ea typeface="Microsoft Yahei"/>
                <a:cs typeface="Microsoft Yahei"/>
                <a:sym typeface="Microsoft Yahei"/>
              </a:rPr>
              <a:t> 1 </a:t>
            </a:r>
            <a:r>
              <a:rPr lang="en-US" sz="1667" b="1" dirty="0" err="1">
                <a:solidFill>
                  <a:srgbClr val="0000FF"/>
                </a:solidFill>
                <a:latin typeface="Microsoft Yahei"/>
                <a:ea typeface="Microsoft Yahei"/>
                <a:cs typeface="Microsoft Yahei"/>
                <a:sym typeface="Microsoft Yahei"/>
              </a:rPr>
              <a:t>个字节到</a:t>
            </a:r>
            <a:r>
              <a:rPr lang="en-US" sz="1667" b="1" dirty="0">
                <a:solidFill>
                  <a:srgbClr val="0000FF"/>
                </a:solidFill>
                <a:latin typeface="Microsoft Yahei"/>
                <a:ea typeface="Microsoft Yahei"/>
                <a:cs typeface="Microsoft Yahei"/>
                <a:sym typeface="Microsoft Yahei"/>
              </a:rPr>
              <a:t> 40 </a:t>
            </a:r>
            <a:r>
              <a:rPr lang="en-US" sz="1667" b="1" dirty="0" err="1">
                <a:solidFill>
                  <a:srgbClr val="0000FF"/>
                </a:solidFill>
                <a:latin typeface="Microsoft Yahei"/>
                <a:ea typeface="Microsoft Yahei"/>
                <a:cs typeface="Microsoft Yahei"/>
                <a:sym typeface="Microsoft Yahei"/>
              </a:rPr>
              <a:t>个字节不等</a:t>
            </a:r>
            <a:r>
              <a:rPr lang="en-US" sz="1667" b="1" dirty="0" err="1">
                <a:solidFill>
                  <a:schemeClr val="dk1"/>
                </a:solidFill>
                <a:latin typeface="Microsoft Yahei"/>
                <a:ea typeface="Microsoft Yahei"/>
                <a:cs typeface="Microsoft Yahei"/>
                <a:sym typeface="Microsoft Yahei"/>
              </a:rPr>
              <a:t>，取决于所选择的项目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增加首部的可变部分是为了增加</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数据报的功能，但这同时也使得</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数据报的首部长度成为可变的。这就增加了每一个路由器处理数据报的开销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3564" marR="0" lvl="0" indent="-223564"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实际上这些选项很少被使用</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5018</Words>
  <Application>Microsoft Office PowerPoint</Application>
  <PresentationFormat>自定义</PresentationFormat>
  <Paragraphs>2113</Paragraphs>
  <Slides>109</Slides>
  <Notes>109</Notes>
  <HiddenSlides>0</HiddenSlides>
  <MMClips>0</MMClips>
  <ScaleCrop>false</ScaleCrop>
  <HeadingPairs>
    <vt:vector size="4" baseType="variant">
      <vt:variant>
        <vt:lpstr>主题</vt:lpstr>
      </vt:variant>
      <vt:variant>
        <vt:i4>1</vt:i4>
      </vt:variant>
      <vt:variant>
        <vt:lpstr>幻灯片标题</vt:lpstr>
      </vt:variant>
      <vt:variant>
        <vt:i4>109</vt:i4>
      </vt:variant>
    </vt:vector>
  </HeadingPairs>
  <TitlesOfParts>
    <vt:vector size="1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Maranus Hanus Citrus</cp:lastModifiedBy>
  <cp:revision>15</cp:revision>
  <dcterms:created xsi:type="dcterms:W3CDTF">2011-06-23T14:30:00Z</dcterms:created>
  <dcterms:modified xsi:type="dcterms:W3CDTF">2024-09-16T06:49:19Z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