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4.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ink/ink5.xml" ContentType="application/inkml+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ink/ink6.xml" ContentType="application/inkml+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Lst>
  <p:sldSz cx="7620000" cy="5715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40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48" roundtripDataSignature="AMtx7mhzX7kHG3QMpLJFRZtpO5AryvdPm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FD6A7E-826F-4883-A8E7-D23B09AA4213}" v="1" dt="2024-09-23T03:32:19.226"/>
  </p1510:revLst>
</p1510:revInfo>
</file>

<file path=ppt/tableStyles.xml><?xml version="1.0" encoding="utf-8"?>
<a:tblStyleLst xmlns:a="http://schemas.openxmlformats.org/drawingml/2006/main" def="{AAEC49F4-CB54-4948-AE0D-DCE792119160}">
  <a:tblStyle styleId="{AAEC49F4-CB54-4948-AE0D-DCE792119160}"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9063EB8E-9A92-4474-B9B2-9533CAF4C55C}"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9"/>
    <p:restoredTop sz="94731"/>
  </p:normalViewPr>
  <p:slideViewPr>
    <p:cSldViewPr snapToGrid="0">
      <p:cViewPr varScale="1">
        <p:scale>
          <a:sx n="100" d="100"/>
          <a:sy n="100" d="100"/>
        </p:scale>
        <p:origin x="1162" y="67"/>
      </p:cViewPr>
      <p:guideLst>
        <p:guide orient="horz" pos="1800"/>
        <p:guide pos="24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presProps" Target="presProp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microsoft.com/office/2016/11/relationships/changesInfo" Target="changesInfos/changesInfo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notesMaster" Target="notesMasters/notesMaster1.xml"/><Relationship Id="rId148"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microsoft.com/office/2015/10/relationships/revisionInfo" Target="revisionInfo.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90" Type="http://schemas.openxmlformats.org/officeDocument/2006/relationships/slide" Target="slides/slide8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jchen" userId="5b16bf7f-273f-43d9-98d5-9a365d3124d6" providerId="ADAL" clId="{168C540F-902B-FE48-A6D8-0DA107DDEF55}"/>
    <pc:docChg chg="undo custSel modSld">
      <pc:chgData name="hjchen" userId="5b16bf7f-273f-43d9-98d5-9a365d3124d6" providerId="ADAL" clId="{168C540F-902B-FE48-A6D8-0DA107DDEF55}" dt="2024-09-23T10:30:41.933" v="442"/>
      <pc:docMkLst>
        <pc:docMk/>
      </pc:docMkLst>
      <pc:sldChg chg="addSp delSp">
        <pc:chgData name="hjchen" userId="5b16bf7f-273f-43d9-98d5-9a365d3124d6" providerId="ADAL" clId="{168C540F-902B-FE48-A6D8-0DA107DDEF55}" dt="2024-09-23T04:57:57.015" v="1"/>
        <pc:sldMkLst>
          <pc:docMk/>
          <pc:sldMk cId="0" sldId="257"/>
        </pc:sldMkLst>
        <pc:inkChg chg="add del">
          <ac:chgData name="hjchen" userId="5b16bf7f-273f-43d9-98d5-9a365d3124d6" providerId="ADAL" clId="{168C540F-902B-FE48-A6D8-0DA107DDEF55}" dt="2024-09-23T04:57:57.015" v="1"/>
          <ac:inkMkLst>
            <pc:docMk/>
            <pc:sldMk cId="0" sldId="257"/>
            <ac:inkMk id="2" creationId="{46C1709D-1868-9A4F-BD12-1E4B2408FBAB}"/>
          </ac:inkMkLst>
        </pc:inkChg>
      </pc:sldChg>
      <pc:sldChg chg="addSp delSp">
        <pc:chgData name="hjchen" userId="5b16bf7f-273f-43d9-98d5-9a365d3124d6" providerId="ADAL" clId="{168C540F-902B-FE48-A6D8-0DA107DDEF55}" dt="2024-09-23T05:01:47.817" v="23"/>
        <pc:sldMkLst>
          <pc:docMk/>
          <pc:sldMk cId="0" sldId="264"/>
        </pc:sldMkLst>
        <pc:inkChg chg="add del">
          <ac:chgData name="hjchen" userId="5b16bf7f-273f-43d9-98d5-9a365d3124d6" providerId="ADAL" clId="{168C540F-902B-FE48-A6D8-0DA107DDEF55}" dt="2024-09-23T05:01:33.563" v="5"/>
          <ac:inkMkLst>
            <pc:docMk/>
            <pc:sldMk cId="0" sldId="264"/>
            <ac:inkMk id="2" creationId="{B9BF2315-702D-9F39-B72F-D5A0862E44A2}"/>
          </ac:inkMkLst>
        </pc:inkChg>
        <pc:inkChg chg="add del">
          <ac:chgData name="hjchen" userId="5b16bf7f-273f-43d9-98d5-9a365d3124d6" providerId="ADAL" clId="{168C540F-902B-FE48-A6D8-0DA107DDEF55}" dt="2024-09-23T05:01:33.563" v="5"/>
          <ac:inkMkLst>
            <pc:docMk/>
            <pc:sldMk cId="0" sldId="264"/>
            <ac:inkMk id="3" creationId="{8B65AC73-7FF4-54F4-8772-391F11293B0A}"/>
          </ac:inkMkLst>
        </pc:inkChg>
        <pc:inkChg chg="add del">
          <ac:chgData name="hjchen" userId="5b16bf7f-273f-43d9-98d5-9a365d3124d6" providerId="ADAL" clId="{168C540F-902B-FE48-A6D8-0DA107DDEF55}" dt="2024-09-23T05:01:33.563" v="5"/>
          <ac:inkMkLst>
            <pc:docMk/>
            <pc:sldMk cId="0" sldId="264"/>
            <ac:inkMk id="4" creationId="{BF352719-D9DD-C54D-DAED-6BA47C2E4F26}"/>
          </ac:inkMkLst>
        </pc:inkChg>
        <pc:inkChg chg="add reco">
          <ac:chgData name="hjchen" userId="5b16bf7f-273f-43d9-98d5-9a365d3124d6" providerId="ADAL" clId="{168C540F-902B-FE48-A6D8-0DA107DDEF55}" dt="2024-09-23T05:01:33.563" v="5"/>
          <ac:inkMkLst>
            <pc:docMk/>
            <pc:sldMk cId="0" sldId="264"/>
            <ac:inkMk id="5" creationId="{26F09736-ECC1-A983-4B7A-3D5106DA3039}"/>
          </ac:inkMkLst>
        </pc:inkChg>
        <pc:inkChg chg="add del">
          <ac:chgData name="hjchen" userId="5b16bf7f-273f-43d9-98d5-9a365d3124d6" providerId="ADAL" clId="{168C540F-902B-FE48-A6D8-0DA107DDEF55}" dt="2024-09-23T05:01:34.976" v="8"/>
          <ac:inkMkLst>
            <pc:docMk/>
            <pc:sldMk cId="0" sldId="264"/>
            <ac:inkMk id="6" creationId="{1F90A935-3338-808C-2E36-5C3AAE98E3B8}"/>
          </ac:inkMkLst>
        </pc:inkChg>
        <pc:inkChg chg="add del">
          <ac:chgData name="hjchen" userId="5b16bf7f-273f-43d9-98d5-9a365d3124d6" providerId="ADAL" clId="{168C540F-902B-FE48-A6D8-0DA107DDEF55}" dt="2024-09-23T05:01:34.976" v="8"/>
          <ac:inkMkLst>
            <pc:docMk/>
            <pc:sldMk cId="0" sldId="264"/>
            <ac:inkMk id="7" creationId="{2D73A14A-B6E4-64F5-1625-F3D6ABB50B32}"/>
          </ac:inkMkLst>
        </pc:inkChg>
        <pc:inkChg chg="add reco">
          <ac:chgData name="hjchen" userId="5b16bf7f-273f-43d9-98d5-9a365d3124d6" providerId="ADAL" clId="{168C540F-902B-FE48-A6D8-0DA107DDEF55}" dt="2024-09-23T05:01:34.976" v="8"/>
          <ac:inkMkLst>
            <pc:docMk/>
            <pc:sldMk cId="0" sldId="264"/>
            <ac:inkMk id="8" creationId="{EC53AC90-E223-2794-55BC-964D87F14701}"/>
          </ac:inkMkLst>
        </pc:inkChg>
        <pc:inkChg chg="add del">
          <ac:chgData name="hjchen" userId="5b16bf7f-273f-43d9-98d5-9a365d3124d6" providerId="ADAL" clId="{168C540F-902B-FE48-A6D8-0DA107DDEF55}" dt="2024-09-23T05:01:39.227" v="12"/>
          <ac:inkMkLst>
            <pc:docMk/>
            <pc:sldMk cId="0" sldId="264"/>
            <ac:inkMk id="9" creationId="{DBB1C47B-C9E1-097D-2605-24F8BE03DBEA}"/>
          </ac:inkMkLst>
        </pc:inkChg>
        <pc:inkChg chg="add del">
          <ac:chgData name="hjchen" userId="5b16bf7f-273f-43d9-98d5-9a365d3124d6" providerId="ADAL" clId="{168C540F-902B-FE48-A6D8-0DA107DDEF55}" dt="2024-09-23T05:01:39.227" v="12"/>
          <ac:inkMkLst>
            <pc:docMk/>
            <pc:sldMk cId="0" sldId="264"/>
            <ac:inkMk id="10" creationId="{D4FA48AF-4902-702F-1391-657EF6626388}"/>
          </ac:inkMkLst>
        </pc:inkChg>
        <pc:inkChg chg="add del">
          <ac:chgData name="hjchen" userId="5b16bf7f-273f-43d9-98d5-9a365d3124d6" providerId="ADAL" clId="{168C540F-902B-FE48-A6D8-0DA107DDEF55}" dt="2024-09-23T05:01:39.227" v="12"/>
          <ac:inkMkLst>
            <pc:docMk/>
            <pc:sldMk cId="0" sldId="264"/>
            <ac:inkMk id="11" creationId="{6D3568A5-3C45-3475-8187-A88373ED69D1}"/>
          </ac:inkMkLst>
        </pc:inkChg>
        <pc:inkChg chg="add del reco">
          <ac:chgData name="hjchen" userId="5b16bf7f-273f-43d9-98d5-9a365d3124d6" providerId="ADAL" clId="{168C540F-902B-FE48-A6D8-0DA107DDEF55}" dt="2024-09-23T05:01:40.628" v="13"/>
          <ac:inkMkLst>
            <pc:docMk/>
            <pc:sldMk cId="0" sldId="264"/>
            <ac:inkMk id="12" creationId="{35528E5D-F3A2-C7E0-FB1A-9010E7C43A8F}"/>
          </ac:inkMkLst>
        </pc:inkChg>
        <pc:inkChg chg="add del">
          <ac:chgData name="hjchen" userId="5b16bf7f-273f-43d9-98d5-9a365d3124d6" providerId="ADAL" clId="{168C540F-902B-FE48-A6D8-0DA107DDEF55}" dt="2024-09-23T05:01:47.817" v="23"/>
          <ac:inkMkLst>
            <pc:docMk/>
            <pc:sldMk cId="0" sldId="264"/>
            <ac:inkMk id="13" creationId="{6F797DFB-92A5-0B4B-1F88-9C4BACAA344A}"/>
          </ac:inkMkLst>
        </pc:inkChg>
        <pc:inkChg chg="add del">
          <ac:chgData name="hjchen" userId="5b16bf7f-273f-43d9-98d5-9a365d3124d6" providerId="ADAL" clId="{168C540F-902B-FE48-A6D8-0DA107DDEF55}" dt="2024-09-23T05:01:47.817" v="23"/>
          <ac:inkMkLst>
            <pc:docMk/>
            <pc:sldMk cId="0" sldId="264"/>
            <ac:inkMk id="14" creationId="{1620963F-C69A-48E8-54A4-7945F77F0C19}"/>
          </ac:inkMkLst>
        </pc:inkChg>
        <pc:inkChg chg="add del">
          <ac:chgData name="hjchen" userId="5b16bf7f-273f-43d9-98d5-9a365d3124d6" providerId="ADAL" clId="{168C540F-902B-FE48-A6D8-0DA107DDEF55}" dt="2024-09-23T05:01:47.817" v="23"/>
          <ac:inkMkLst>
            <pc:docMk/>
            <pc:sldMk cId="0" sldId="264"/>
            <ac:inkMk id="15" creationId="{7C14FC02-7D51-B02C-AD09-2CB30E902346}"/>
          </ac:inkMkLst>
        </pc:inkChg>
        <pc:inkChg chg="add del">
          <ac:chgData name="hjchen" userId="5b16bf7f-273f-43d9-98d5-9a365d3124d6" providerId="ADAL" clId="{168C540F-902B-FE48-A6D8-0DA107DDEF55}" dt="2024-09-23T05:01:47.817" v="23"/>
          <ac:inkMkLst>
            <pc:docMk/>
            <pc:sldMk cId="0" sldId="264"/>
            <ac:inkMk id="16" creationId="{AE0081AA-C4A2-355B-C816-E8EA3F0C58D5}"/>
          </ac:inkMkLst>
        </pc:inkChg>
        <pc:inkChg chg="add del">
          <ac:chgData name="hjchen" userId="5b16bf7f-273f-43d9-98d5-9a365d3124d6" providerId="ADAL" clId="{168C540F-902B-FE48-A6D8-0DA107DDEF55}" dt="2024-09-23T05:01:47.817" v="23"/>
          <ac:inkMkLst>
            <pc:docMk/>
            <pc:sldMk cId="0" sldId="264"/>
            <ac:inkMk id="17" creationId="{2BC31F0D-5C87-A8D7-131B-8C29106F340A}"/>
          </ac:inkMkLst>
        </pc:inkChg>
        <pc:inkChg chg="add del">
          <ac:chgData name="hjchen" userId="5b16bf7f-273f-43d9-98d5-9a365d3124d6" providerId="ADAL" clId="{168C540F-902B-FE48-A6D8-0DA107DDEF55}" dt="2024-09-23T05:01:47.817" v="23"/>
          <ac:inkMkLst>
            <pc:docMk/>
            <pc:sldMk cId="0" sldId="264"/>
            <ac:inkMk id="18" creationId="{4C79013B-F60A-52A9-2BA7-A8A2F8368CF6}"/>
          </ac:inkMkLst>
        </pc:inkChg>
        <pc:inkChg chg="add del">
          <ac:chgData name="hjchen" userId="5b16bf7f-273f-43d9-98d5-9a365d3124d6" providerId="ADAL" clId="{168C540F-902B-FE48-A6D8-0DA107DDEF55}" dt="2024-09-23T05:01:47.817" v="23"/>
          <ac:inkMkLst>
            <pc:docMk/>
            <pc:sldMk cId="0" sldId="264"/>
            <ac:inkMk id="19" creationId="{AFA272EF-6899-B165-B185-56A120D62840}"/>
          </ac:inkMkLst>
        </pc:inkChg>
        <pc:inkChg chg="add del">
          <ac:chgData name="hjchen" userId="5b16bf7f-273f-43d9-98d5-9a365d3124d6" providerId="ADAL" clId="{168C540F-902B-FE48-A6D8-0DA107DDEF55}" dt="2024-09-23T05:01:47.817" v="23"/>
          <ac:inkMkLst>
            <pc:docMk/>
            <pc:sldMk cId="0" sldId="264"/>
            <ac:inkMk id="20" creationId="{EEB69629-541E-1BE1-0BA6-B3767CA1D6D6}"/>
          </ac:inkMkLst>
        </pc:inkChg>
        <pc:inkChg chg="add del">
          <ac:chgData name="hjchen" userId="5b16bf7f-273f-43d9-98d5-9a365d3124d6" providerId="ADAL" clId="{168C540F-902B-FE48-A6D8-0DA107DDEF55}" dt="2024-09-23T05:01:47.817" v="23"/>
          <ac:inkMkLst>
            <pc:docMk/>
            <pc:sldMk cId="0" sldId="264"/>
            <ac:inkMk id="21" creationId="{8E3AF388-EAD9-6ECE-3951-C5E98A032BFE}"/>
          </ac:inkMkLst>
        </pc:inkChg>
        <pc:inkChg chg="add reco">
          <ac:chgData name="hjchen" userId="5b16bf7f-273f-43d9-98d5-9a365d3124d6" providerId="ADAL" clId="{168C540F-902B-FE48-A6D8-0DA107DDEF55}" dt="2024-09-23T05:01:47.817" v="23"/>
          <ac:inkMkLst>
            <pc:docMk/>
            <pc:sldMk cId="0" sldId="264"/>
            <ac:inkMk id="22" creationId="{210CCBCE-F5B5-42CC-E598-40DD79706D22}"/>
          </ac:inkMkLst>
        </pc:inkChg>
      </pc:sldChg>
      <pc:sldChg chg="addSp delSp">
        <pc:chgData name="hjchen" userId="5b16bf7f-273f-43d9-98d5-9a365d3124d6" providerId="ADAL" clId="{168C540F-902B-FE48-A6D8-0DA107DDEF55}" dt="2024-09-23T05:05:17.547" v="37"/>
        <pc:sldMkLst>
          <pc:docMk/>
          <pc:sldMk cId="0" sldId="268"/>
        </pc:sldMkLst>
        <pc:inkChg chg="add del">
          <ac:chgData name="hjchen" userId="5b16bf7f-273f-43d9-98d5-9a365d3124d6" providerId="ADAL" clId="{168C540F-902B-FE48-A6D8-0DA107DDEF55}" dt="2024-09-23T05:05:15.434" v="32"/>
          <ac:inkMkLst>
            <pc:docMk/>
            <pc:sldMk cId="0" sldId="268"/>
            <ac:inkMk id="2" creationId="{446B3E89-CDF7-8041-D144-91BDEA5F4906}"/>
          </ac:inkMkLst>
        </pc:inkChg>
        <pc:inkChg chg="add del">
          <ac:chgData name="hjchen" userId="5b16bf7f-273f-43d9-98d5-9a365d3124d6" providerId="ADAL" clId="{168C540F-902B-FE48-A6D8-0DA107DDEF55}" dt="2024-09-23T05:05:15.434" v="32"/>
          <ac:inkMkLst>
            <pc:docMk/>
            <pc:sldMk cId="0" sldId="268"/>
            <ac:inkMk id="3" creationId="{1CA22337-34A8-38F9-2204-5199B492B33E}"/>
          </ac:inkMkLst>
        </pc:inkChg>
        <pc:inkChg chg="add del">
          <ac:chgData name="hjchen" userId="5b16bf7f-273f-43d9-98d5-9a365d3124d6" providerId="ADAL" clId="{168C540F-902B-FE48-A6D8-0DA107DDEF55}" dt="2024-09-23T05:05:15.434" v="32"/>
          <ac:inkMkLst>
            <pc:docMk/>
            <pc:sldMk cId="0" sldId="268"/>
            <ac:inkMk id="4" creationId="{3168BE87-FEE9-7F9B-203F-A5697EA597A4}"/>
          </ac:inkMkLst>
        </pc:inkChg>
        <pc:inkChg chg="add del">
          <ac:chgData name="hjchen" userId="5b16bf7f-273f-43d9-98d5-9a365d3124d6" providerId="ADAL" clId="{168C540F-902B-FE48-A6D8-0DA107DDEF55}" dt="2024-09-23T05:05:15.434" v="32"/>
          <ac:inkMkLst>
            <pc:docMk/>
            <pc:sldMk cId="0" sldId="268"/>
            <ac:inkMk id="5" creationId="{D0833248-B8B4-B4CA-3574-3F4851721909}"/>
          </ac:inkMkLst>
        </pc:inkChg>
        <pc:inkChg chg="add del">
          <ac:chgData name="hjchen" userId="5b16bf7f-273f-43d9-98d5-9a365d3124d6" providerId="ADAL" clId="{168C540F-902B-FE48-A6D8-0DA107DDEF55}" dt="2024-09-23T05:05:15.434" v="32"/>
          <ac:inkMkLst>
            <pc:docMk/>
            <pc:sldMk cId="0" sldId="268"/>
            <ac:inkMk id="6" creationId="{7FE2C6A8-7F8E-3A7C-04ED-91D24AD90045}"/>
          </ac:inkMkLst>
        </pc:inkChg>
        <pc:inkChg chg="add del">
          <ac:chgData name="hjchen" userId="5b16bf7f-273f-43d9-98d5-9a365d3124d6" providerId="ADAL" clId="{168C540F-902B-FE48-A6D8-0DA107DDEF55}" dt="2024-09-23T05:05:15.434" v="32"/>
          <ac:inkMkLst>
            <pc:docMk/>
            <pc:sldMk cId="0" sldId="268"/>
            <ac:inkMk id="7" creationId="{986E8A01-847C-67F9-A0F6-D77DBF484132}"/>
          </ac:inkMkLst>
        </pc:inkChg>
        <pc:inkChg chg="add del">
          <ac:chgData name="hjchen" userId="5b16bf7f-273f-43d9-98d5-9a365d3124d6" providerId="ADAL" clId="{168C540F-902B-FE48-A6D8-0DA107DDEF55}" dt="2024-09-23T05:05:15.434" v="32"/>
          <ac:inkMkLst>
            <pc:docMk/>
            <pc:sldMk cId="0" sldId="268"/>
            <ac:inkMk id="8" creationId="{B71CE018-6610-A214-501D-EFFF2F485096}"/>
          </ac:inkMkLst>
        </pc:inkChg>
        <pc:inkChg chg="add del">
          <ac:chgData name="hjchen" userId="5b16bf7f-273f-43d9-98d5-9a365d3124d6" providerId="ADAL" clId="{168C540F-902B-FE48-A6D8-0DA107DDEF55}" dt="2024-09-23T05:05:15.434" v="32"/>
          <ac:inkMkLst>
            <pc:docMk/>
            <pc:sldMk cId="0" sldId="268"/>
            <ac:inkMk id="9" creationId="{9262324A-8071-DFA5-B890-6F584CA7D4C4}"/>
          </ac:inkMkLst>
        </pc:inkChg>
        <pc:inkChg chg="add reco">
          <ac:chgData name="hjchen" userId="5b16bf7f-273f-43d9-98d5-9a365d3124d6" providerId="ADAL" clId="{168C540F-902B-FE48-A6D8-0DA107DDEF55}" dt="2024-09-23T05:05:15.434" v="32"/>
          <ac:inkMkLst>
            <pc:docMk/>
            <pc:sldMk cId="0" sldId="268"/>
            <ac:inkMk id="10" creationId="{BDC8060B-23AA-9EE9-90DA-DC01EDEFB962}"/>
          </ac:inkMkLst>
        </pc:inkChg>
        <pc:inkChg chg="add del">
          <ac:chgData name="hjchen" userId="5b16bf7f-273f-43d9-98d5-9a365d3124d6" providerId="ADAL" clId="{168C540F-902B-FE48-A6D8-0DA107DDEF55}" dt="2024-09-23T05:05:17.547" v="37"/>
          <ac:inkMkLst>
            <pc:docMk/>
            <pc:sldMk cId="0" sldId="268"/>
            <ac:inkMk id="11" creationId="{BADD0A8A-1C4E-27DE-DCC5-AFA266ADBD7A}"/>
          </ac:inkMkLst>
        </pc:inkChg>
        <pc:inkChg chg="add del">
          <ac:chgData name="hjchen" userId="5b16bf7f-273f-43d9-98d5-9a365d3124d6" providerId="ADAL" clId="{168C540F-902B-FE48-A6D8-0DA107DDEF55}" dt="2024-09-23T05:05:17.547" v="37"/>
          <ac:inkMkLst>
            <pc:docMk/>
            <pc:sldMk cId="0" sldId="268"/>
            <ac:inkMk id="12" creationId="{82E79B14-044F-DA15-E306-47D30BCDBA1A}"/>
          </ac:inkMkLst>
        </pc:inkChg>
        <pc:inkChg chg="add del">
          <ac:chgData name="hjchen" userId="5b16bf7f-273f-43d9-98d5-9a365d3124d6" providerId="ADAL" clId="{168C540F-902B-FE48-A6D8-0DA107DDEF55}" dt="2024-09-23T05:05:17.547" v="37"/>
          <ac:inkMkLst>
            <pc:docMk/>
            <pc:sldMk cId="0" sldId="268"/>
            <ac:inkMk id="13" creationId="{D8ACDE00-8DF5-0331-2AEF-4FC9A40E7AF4}"/>
          </ac:inkMkLst>
        </pc:inkChg>
        <pc:inkChg chg="add del">
          <ac:chgData name="hjchen" userId="5b16bf7f-273f-43d9-98d5-9a365d3124d6" providerId="ADAL" clId="{168C540F-902B-FE48-A6D8-0DA107DDEF55}" dt="2024-09-23T05:05:17.547" v="37"/>
          <ac:inkMkLst>
            <pc:docMk/>
            <pc:sldMk cId="0" sldId="268"/>
            <ac:inkMk id="14" creationId="{08EF4B6D-9E2D-8030-7E61-3ABA26803E06}"/>
          </ac:inkMkLst>
        </pc:inkChg>
        <pc:inkChg chg="add reco">
          <ac:chgData name="hjchen" userId="5b16bf7f-273f-43d9-98d5-9a365d3124d6" providerId="ADAL" clId="{168C540F-902B-FE48-A6D8-0DA107DDEF55}" dt="2024-09-23T05:05:17.547" v="37"/>
          <ac:inkMkLst>
            <pc:docMk/>
            <pc:sldMk cId="0" sldId="268"/>
            <ac:inkMk id="15" creationId="{7E15EC28-653B-080B-6F1B-0553F0983B43}"/>
          </ac:inkMkLst>
        </pc:inkChg>
      </pc:sldChg>
      <pc:sldChg chg="addSp">
        <pc:chgData name="hjchen" userId="5b16bf7f-273f-43d9-98d5-9a365d3124d6" providerId="ADAL" clId="{168C540F-902B-FE48-A6D8-0DA107DDEF55}" dt="2024-09-23T05:05:53.181" v="39"/>
        <pc:sldMkLst>
          <pc:docMk/>
          <pc:sldMk cId="0" sldId="270"/>
        </pc:sldMkLst>
        <pc:inkChg chg="add">
          <ac:chgData name="hjchen" userId="5b16bf7f-273f-43d9-98d5-9a365d3124d6" providerId="ADAL" clId="{168C540F-902B-FE48-A6D8-0DA107DDEF55}" dt="2024-09-23T05:05:51.122" v="38"/>
          <ac:inkMkLst>
            <pc:docMk/>
            <pc:sldMk cId="0" sldId="270"/>
            <ac:inkMk id="2" creationId="{25E70422-B624-DBC1-4B25-3DFE2922177D}"/>
          </ac:inkMkLst>
        </pc:inkChg>
        <pc:inkChg chg="add">
          <ac:chgData name="hjchen" userId="5b16bf7f-273f-43d9-98d5-9a365d3124d6" providerId="ADAL" clId="{168C540F-902B-FE48-A6D8-0DA107DDEF55}" dt="2024-09-23T05:05:53.181" v="39"/>
          <ac:inkMkLst>
            <pc:docMk/>
            <pc:sldMk cId="0" sldId="270"/>
            <ac:inkMk id="3" creationId="{743CD708-1CF3-840D-8985-5AC5E1DA54A3}"/>
          </ac:inkMkLst>
        </pc:inkChg>
      </pc:sldChg>
      <pc:sldChg chg="addSp delSp">
        <pc:chgData name="hjchen" userId="5b16bf7f-273f-43d9-98d5-9a365d3124d6" providerId="ADAL" clId="{168C540F-902B-FE48-A6D8-0DA107DDEF55}" dt="2024-09-23T05:07:42.493" v="44"/>
        <pc:sldMkLst>
          <pc:docMk/>
          <pc:sldMk cId="0" sldId="272"/>
        </pc:sldMkLst>
        <pc:inkChg chg="add">
          <ac:chgData name="hjchen" userId="5b16bf7f-273f-43d9-98d5-9a365d3124d6" providerId="ADAL" clId="{168C540F-902B-FE48-A6D8-0DA107DDEF55}" dt="2024-09-23T05:07:37.588" v="40"/>
          <ac:inkMkLst>
            <pc:docMk/>
            <pc:sldMk cId="0" sldId="272"/>
            <ac:inkMk id="2" creationId="{8BFB5B0E-0A60-E9D9-DCF4-47511E353C9A}"/>
          </ac:inkMkLst>
        </pc:inkChg>
        <pc:inkChg chg="add del">
          <ac:chgData name="hjchen" userId="5b16bf7f-273f-43d9-98d5-9a365d3124d6" providerId="ADAL" clId="{168C540F-902B-FE48-A6D8-0DA107DDEF55}" dt="2024-09-23T05:07:42.493" v="44"/>
          <ac:inkMkLst>
            <pc:docMk/>
            <pc:sldMk cId="0" sldId="272"/>
            <ac:inkMk id="3" creationId="{4450DB50-515B-1B02-3B66-439679EB1C1B}"/>
          </ac:inkMkLst>
        </pc:inkChg>
        <pc:inkChg chg="add">
          <ac:chgData name="hjchen" userId="5b16bf7f-273f-43d9-98d5-9a365d3124d6" providerId="ADAL" clId="{168C540F-902B-FE48-A6D8-0DA107DDEF55}" dt="2024-09-23T05:07:40.946" v="42"/>
          <ac:inkMkLst>
            <pc:docMk/>
            <pc:sldMk cId="0" sldId="272"/>
            <ac:inkMk id="4" creationId="{97711707-CF43-1EBA-12A8-B7D71837FDDE}"/>
          </ac:inkMkLst>
        </pc:inkChg>
        <pc:inkChg chg="add del">
          <ac:chgData name="hjchen" userId="5b16bf7f-273f-43d9-98d5-9a365d3124d6" providerId="ADAL" clId="{168C540F-902B-FE48-A6D8-0DA107DDEF55}" dt="2024-09-23T05:07:42.493" v="44"/>
          <ac:inkMkLst>
            <pc:docMk/>
            <pc:sldMk cId="0" sldId="272"/>
            <ac:inkMk id="5" creationId="{0B54E1AF-8E86-A512-7D1F-96B168AFCEED}"/>
          </ac:inkMkLst>
        </pc:inkChg>
        <pc:inkChg chg="add reco">
          <ac:chgData name="hjchen" userId="5b16bf7f-273f-43d9-98d5-9a365d3124d6" providerId="ADAL" clId="{168C540F-902B-FE48-A6D8-0DA107DDEF55}" dt="2024-09-23T05:07:42.493" v="44"/>
          <ac:inkMkLst>
            <pc:docMk/>
            <pc:sldMk cId="0" sldId="272"/>
            <ac:inkMk id="6" creationId="{7483365A-1870-B3D4-557A-56C772D8D7E1}"/>
          </ac:inkMkLst>
        </pc:inkChg>
      </pc:sldChg>
      <pc:sldChg chg="addSp">
        <pc:chgData name="hjchen" userId="5b16bf7f-273f-43d9-98d5-9a365d3124d6" providerId="ADAL" clId="{168C540F-902B-FE48-A6D8-0DA107DDEF55}" dt="2024-09-23T05:07:49.767" v="45"/>
        <pc:sldMkLst>
          <pc:docMk/>
          <pc:sldMk cId="0" sldId="273"/>
        </pc:sldMkLst>
        <pc:inkChg chg="add">
          <ac:chgData name="hjchen" userId="5b16bf7f-273f-43d9-98d5-9a365d3124d6" providerId="ADAL" clId="{168C540F-902B-FE48-A6D8-0DA107DDEF55}" dt="2024-09-23T05:07:49.767" v="45"/>
          <ac:inkMkLst>
            <pc:docMk/>
            <pc:sldMk cId="0" sldId="273"/>
            <ac:inkMk id="2" creationId="{4BDA644D-D82E-FB52-B859-5C5F6CF2D544}"/>
          </ac:inkMkLst>
        </pc:inkChg>
      </pc:sldChg>
      <pc:sldChg chg="addSp delSp">
        <pc:chgData name="hjchen" userId="5b16bf7f-273f-43d9-98d5-9a365d3124d6" providerId="ADAL" clId="{168C540F-902B-FE48-A6D8-0DA107DDEF55}" dt="2024-09-23T05:09:52.130" v="50"/>
        <pc:sldMkLst>
          <pc:docMk/>
          <pc:sldMk cId="0" sldId="274"/>
        </pc:sldMkLst>
        <pc:inkChg chg="add del">
          <ac:chgData name="hjchen" userId="5b16bf7f-273f-43d9-98d5-9a365d3124d6" providerId="ADAL" clId="{168C540F-902B-FE48-A6D8-0DA107DDEF55}" dt="2024-09-23T05:09:40.285" v="47"/>
          <ac:inkMkLst>
            <pc:docMk/>
            <pc:sldMk cId="0" sldId="274"/>
            <ac:inkMk id="2" creationId="{AC162EE3-747E-F804-5D44-0AD4674EF0D8}"/>
          </ac:inkMkLst>
        </pc:inkChg>
        <pc:inkChg chg="add del">
          <ac:chgData name="hjchen" userId="5b16bf7f-273f-43d9-98d5-9a365d3124d6" providerId="ADAL" clId="{168C540F-902B-FE48-A6D8-0DA107DDEF55}" dt="2024-09-23T05:09:49.490" v="49"/>
          <ac:inkMkLst>
            <pc:docMk/>
            <pc:sldMk cId="0" sldId="274"/>
            <ac:inkMk id="3" creationId="{2396F96B-1546-C656-E67A-D83C7F548B9F}"/>
          </ac:inkMkLst>
        </pc:inkChg>
        <pc:inkChg chg="add">
          <ac:chgData name="hjchen" userId="5b16bf7f-273f-43d9-98d5-9a365d3124d6" providerId="ADAL" clId="{168C540F-902B-FE48-A6D8-0DA107DDEF55}" dt="2024-09-23T05:09:52.130" v="50"/>
          <ac:inkMkLst>
            <pc:docMk/>
            <pc:sldMk cId="0" sldId="274"/>
            <ac:inkMk id="4" creationId="{6E9EB0DA-B443-ECB3-930D-F3BFB39C2D7E}"/>
          </ac:inkMkLst>
        </pc:inkChg>
      </pc:sldChg>
      <pc:sldChg chg="addSp delSp modSp">
        <pc:chgData name="hjchen" userId="5b16bf7f-273f-43d9-98d5-9a365d3124d6" providerId="ADAL" clId="{168C540F-902B-FE48-A6D8-0DA107DDEF55}" dt="2024-09-23T05:21:32.718" v="124"/>
        <pc:sldMkLst>
          <pc:docMk/>
          <pc:sldMk cId="0" sldId="278"/>
        </pc:sldMkLst>
        <pc:inkChg chg="add del">
          <ac:chgData name="hjchen" userId="5b16bf7f-273f-43d9-98d5-9a365d3124d6" providerId="ADAL" clId="{168C540F-902B-FE48-A6D8-0DA107DDEF55}" dt="2024-09-23T05:11:26.796" v="53"/>
          <ac:inkMkLst>
            <pc:docMk/>
            <pc:sldMk cId="0" sldId="278"/>
            <ac:inkMk id="2" creationId="{6B353FA3-C870-F5AD-1149-F3D2EBC9B991}"/>
          </ac:inkMkLst>
        </pc:inkChg>
        <pc:inkChg chg="add del">
          <ac:chgData name="hjchen" userId="5b16bf7f-273f-43d9-98d5-9a365d3124d6" providerId="ADAL" clId="{168C540F-902B-FE48-A6D8-0DA107DDEF55}" dt="2024-09-23T05:11:26.796" v="53"/>
          <ac:inkMkLst>
            <pc:docMk/>
            <pc:sldMk cId="0" sldId="278"/>
            <ac:inkMk id="3" creationId="{F4D41719-190A-9AA5-5594-D81155C9D0DD}"/>
          </ac:inkMkLst>
        </pc:inkChg>
        <pc:inkChg chg="add reco">
          <ac:chgData name="hjchen" userId="5b16bf7f-273f-43d9-98d5-9a365d3124d6" providerId="ADAL" clId="{168C540F-902B-FE48-A6D8-0DA107DDEF55}" dt="2024-09-23T05:11:26.796" v="53"/>
          <ac:inkMkLst>
            <pc:docMk/>
            <pc:sldMk cId="0" sldId="278"/>
            <ac:inkMk id="4" creationId="{5EE9BD8C-BF5F-789D-76B2-85576A8A1AAC}"/>
          </ac:inkMkLst>
        </pc:inkChg>
        <pc:inkChg chg="add">
          <ac:chgData name="hjchen" userId="5b16bf7f-273f-43d9-98d5-9a365d3124d6" providerId="ADAL" clId="{168C540F-902B-FE48-A6D8-0DA107DDEF55}" dt="2024-09-23T05:11:27.565" v="54"/>
          <ac:inkMkLst>
            <pc:docMk/>
            <pc:sldMk cId="0" sldId="278"/>
            <ac:inkMk id="5" creationId="{B1D0104C-0527-EEC7-645B-F746E42FECBE}"/>
          </ac:inkMkLst>
        </pc:inkChg>
        <pc:inkChg chg="add">
          <ac:chgData name="hjchen" userId="5b16bf7f-273f-43d9-98d5-9a365d3124d6" providerId="ADAL" clId="{168C540F-902B-FE48-A6D8-0DA107DDEF55}" dt="2024-09-23T05:11:27.732" v="55"/>
          <ac:inkMkLst>
            <pc:docMk/>
            <pc:sldMk cId="0" sldId="278"/>
            <ac:inkMk id="6" creationId="{D45956B4-805A-F85B-472E-52A3C1C608E8}"/>
          </ac:inkMkLst>
        </pc:inkChg>
        <pc:inkChg chg="add del">
          <ac:chgData name="hjchen" userId="5b16bf7f-273f-43d9-98d5-9a365d3124d6" providerId="ADAL" clId="{168C540F-902B-FE48-A6D8-0DA107DDEF55}" dt="2024-09-23T05:11:33.646" v="58"/>
          <ac:inkMkLst>
            <pc:docMk/>
            <pc:sldMk cId="0" sldId="278"/>
            <ac:inkMk id="7" creationId="{1B738E70-E84F-38FD-0219-7918EE1CB5C5}"/>
          </ac:inkMkLst>
        </pc:inkChg>
        <pc:inkChg chg="add del">
          <ac:chgData name="hjchen" userId="5b16bf7f-273f-43d9-98d5-9a365d3124d6" providerId="ADAL" clId="{168C540F-902B-FE48-A6D8-0DA107DDEF55}" dt="2024-09-23T05:11:33.646" v="58"/>
          <ac:inkMkLst>
            <pc:docMk/>
            <pc:sldMk cId="0" sldId="278"/>
            <ac:inkMk id="8" creationId="{6751FB06-7060-99EE-4491-DCAD95308095}"/>
          </ac:inkMkLst>
        </pc:inkChg>
        <pc:inkChg chg="add del reco">
          <ac:chgData name="hjchen" userId="5b16bf7f-273f-43d9-98d5-9a365d3124d6" providerId="ADAL" clId="{168C540F-902B-FE48-A6D8-0DA107DDEF55}" dt="2024-09-23T05:11:35.395" v="59"/>
          <ac:inkMkLst>
            <pc:docMk/>
            <pc:sldMk cId="0" sldId="278"/>
            <ac:inkMk id="9" creationId="{7CA221C3-6713-34CF-F33B-61062D411BA6}"/>
          </ac:inkMkLst>
        </pc:inkChg>
        <pc:inkChg chg="add del">
          <ac:chgData name="hjchen" userId="5b16bf7f-273f-43d9-98d5-9a365d3124d6" providerId="ADAL" clId="{168C540F-902B-FE48-A6D8-0DA107DDEF55}" dt="2024-09-23T05:11:46.481" v="85"/>
          <ac:inkMkLst>
            <pc:docMk/>
            <pc:sldMk cId="0" sldId="278"/>
            <ac:inkMk id="10" creationId="{AE138957-CB73-5839-7C9D-D9F3D4C7967E}"/>
          </ac:inkMkLst>
        </pc:inkChg>
        <pc:inkChg chg="add del">
          <ac:chgData name="hjchen" userId="5b16bf7f-273f-43d9-98d5-9a365d3124d6" providerId="ADAL" clId="{168C540F-902B-FE48-A6D8-0DA107DDEF55}" dt="2024-09-23T05:11:46.481" v="85"/>
          <ac:inkMkLst>
            <pc:docMk/>
            <pc:sldMk cId="0" sldId="278"/>
            <ac:inkMk id="11" creationId="{71005D21-6B1D-319F-07CA-DBE26663BEBF}"/>
          </ac:inkMkLst>
        </pc:inkChg>
        <pc:inkChg chg="add del">
          <ac:chgData name="hjchen" userId="5b16bf7f-273f-43d9-98d5-9a365d3124d6" providerId="ADAL" clId="{168C540F-902B-FE48-A6D8-0DA107DDEF55}" dt="2024-09-23T05:11:46.481" v="85"/>
          <ac:inkMkLst>
            <pc:docMk/>
            <pc:sldMk cId="0" sldId="278"/>
            <ac:inkMk id="12" creationId="{AAD4D1C2-94F8-D83D-6DAF-1D22B7559C85}"/>
          </ac:inkMkLst>
        </pc:inkChg>
        <pc:inkChg chg="add del">
          <ac:chgData name="hjchen" userId="5b16bf7f-273f-43d9-98d5-9a365d3124d6" providerId="ADAL" clId="{168C540F-902B-FE48-A6D8-0DA107DDEF55}" dt="2024-09-23T05:11:46.481" v="85"/>
          <ac:inkMkLst>
            <pc:docMk/>
            <pc:sldMk cId="0" sldId="278"/>
            <ac:inkMk id="13" creationId="{32DD17E0-705A-AAF6-8326-44AB1BE61584}"/>
          </ac:inkMkLst>
        </pc:inkChg>
        <pc:inkChg chg="add del">
          <ac:chgData name="hjchen" userId="5b16bf7f-273f-43d9-98d5-9a365d3124d6" providerId="ADAL" clId="{168C540F-902B-FE48-A6D8-0DA107DDEF55}" dt="2024-09-23T05:11:46.481" v="85"/>
          <ac:inkMkLst>
            <pc:docMk/>
            <pc:sldMk cId="0" sldId="278"/>
            <ac:inkMk id="14" creationId="{46DE60A8-3D18-B53E-C99C-92000D6000D1}"/>
          </ac:inkMkLst>
        </pc:inkChg>
        <pc:inkChg chg="add del">
          <ac:chgData name="hjchen" userId="5b16bf7f-273f-43d9-98d5-9a365d3124d6" providerId="ADAL" clId="{168C540F-902B-FE48-A6D8-0DA107DDEF55}" dt="2024-09-23T05:11:46.481" v="85"/>
          <ac:inkMkLst>
            <pc:docMk/>
            <pc:sldMk cId="0" sldId="278"/>
            <ac:inkMk id="15" creationId="{1276CF82-0BD5-9234-84F4-E0196A5658CB}"/>
          </ac:inkMkLst>
        </pc:inkChg>
        <pc:inkChg chg="add del">
          <ac:chgData name="hjchen" userId="5b16bf7f-273f-43d9-98d5-9a365d3124d6" providerId="ADAL" clId="{168C540F-902B-FE48-A6D8-0DA107DDEF55}" dt="2024-09-23T05:11:46.481" v="85"/>
          <ac:inkMkLst>
            <pc:docMk/>
            <pc:sldMk cId="0" sldId="278"/>
            <ac:inkMk id="16" creationId="{C55BF056-49EE-F7B5-E453-FC21A3467D35}"/>
          </ac:inkMkLst>
        </pc:inkChg>
        <pc:inkChg chg="add del">
          <ac:chgData name="hjchen" userId="5b16bf7f-273f-43d9-98d5-9a365d3124d6" providerId="ADAL" clId="{168C540F-902B-FE48-A6D8-0DA107DDEF55}" dt="2024-09-23T05:11:46.481" v="85"/>
          <ac:inkMkLst>
            <pc:docMk/>
            <pc:sldMk cId="0" sldId="278"/>
            <ac:inkMk id="17" creationId="{DCF39DCD-8B0B-DCB1-F1EA-E66EBAB060C8}"/>
          </ac:inkMkLst>
        </pc:inkChg>
        <pc:inkChg chg="add del">
          <ac:chgData name="hjchen" userId="5b16bf7f-273f-43d9-98d5-9a365d3124d6" providerId="ADAL" clId="{168C540F-902B-FE48-A6D8-0DA107DDEF55}" dt="2024-09-23T05:11:46.481" v="85"/>
          <ac:inkMkLst>
            <pc:docMk/>
            <pc:sldMk cId="0" sldId="278"/>
            <ac:inkMk id="18" creationId="{F20282FF-0297-986D-E7FA-752B84ECB555}"/>
          </ac:inkMkLst>
        </pc:inkChg>
        <pc:inkChg chg="add del">
          <ac:chgData name="hjchen" userId="5b16bf7f-273f-43d9-98d5-9a365d3124d6" providerId="ADAL" clId="{168C540F-902B-FE48-A6D8-0DA107DDEF55}" dt="2024-09-23T05:11:46.481" v="85"/>
          <ac:inkMkLst>
            <pc:docMk/>
            <pc:sldMk cId="0" sldId="278"/>
            <ac:inkMk id="19" creationId="{FB43BF1A-F967-AA8E-CAC1-F43A569E080E}"/>
          </ac:inkMkLst>
        </pc:inkChg>
        <pc:inkChg chg="add del">
          <ac:chgData name="hjchen" userId="5b16bf7f-273f-43d9-98d5-9a365d3124d6" providerId="ADAL" clId="{168C540F-902B-FE48-A6D8-0DA107DDEF55}" dt="2024-09-23T05:11:46.481" v="85"/>
          <ac:inkMkLst>
            <pc:docMk/>
            <pc:sldMk cId="0" sldId="278"/>
            <ac:inkMk id="20" creationId="{83BBAF94-F093-1C7B-3D14-1127138E6302}"/>
          </ac:inkMkLst>
        </pc:inkChg>
        <pc:inkChg chg="add del">
          <ac:chgData name="hjchen" userId="5b16bf7f-273f-43d9-98d5-9a365d3124d6" providerId="ADAL" clId="{168C540F-902B-FE48-A6D8-0DA107DDEF55}" dt="2024-09-23T05:11:46.481" v="85"/>
          <ac:inkMkLst>
            <pc:docMk/>
            <pc:sldMk cId="0" sldId="278"/>
            <ac:inkMk id="21" creationId="{9C203285-23D6-D122-1236-DF05775ED005}"/>
          </ac:inkMkLst>
        </pc:inkChg>
        <pc:inkChg chg="add del">
          <ac:chgData name="hjchen" userId="5b16bf7f-273f-43d9-98d5-9a365d3124d6" providerId="ADAL" clId="{168C540F-902B-FE48-A6D8-0DA107DDEF55}" dt="2024-09-23T05:11:46.481" v="85"/>
          <ac:inkMkLst>
            <pc:docMk/>
            <pc:sldMk cId="0" sldId="278"/>
            <ac:inkMk id="22" creationId="{37D2F658-4410-8309-63E7-F058A423CF09}"/>
          </ac:inkMkLst>
        </pc:inkChg>
        <pc:inkChg chg="add del">
          <ac:chgData name="hjchen" userId="5b16bf7f-273f-43d9-98d5-9a365d3124d6" providerId="ADAL" clId="{168C540F-902B-FE48-A6D8-0DA107DDEF55}" dt="2024-09-23T05:11:46.481" v="85"/>
          <ac:inkMkLst>
            <pc:docMk/>
            <pc:sldMk cId="0" sldId="278"/>
            <ac:inkMk id="23" creationId="{2473B70F-A932-5B64-7F3C-3433D5FFE992}"/>
          </ac:inkMkLst>
        </pc:inkChg>
        <pc:inkChg chg="add del">
          <ac:chgData name="hjchen" userId="5b16bf7f-273f-43d9-98d5-9a365d3124d6" providerId="ADAL" clId="{168C540F-902B-FE48-A6D8-0DA107DDEF55}" dt="2024-09-23T05:11:46.481" v="85"/>
          <ac:inkMkLst>
            <pc:docMk/>
            <pc:sldMk cId="0" sldId="278"/>
            <ac:inkMk id="24" creationId="{D643913E-0DCC-C5A7-B7B5-33570F051B33}"/>
          </ac:inkMkLst>
        </pc:inkChg>
        <pc:inkChg chg="add del">
          <ac:chgData name="hjchen" userId="5b16bf7f-273f-43d9-98d5-9a365d3124d6" providerId="ADAL" clId="{168C540F-902B-FE48-A6D8-0DA107DDEF55}" dt="2024-09-23T05:11:46.481" v="85"/>
          <ac:inkMkLst>
            <pc:docMk/>
            <pc:sldMk cId="0" sldId="278"/>
            <ac:inkMk id="25" creationId="{390DF9BA-C42C-BB1F-2BFF-85550FFC38CE}"/>
          </ac:inkMkLst>
        </pc:inkChg>
        <pc:inkChg chg="add del">
          <ac:chgData name="hjchen" userId="5b16bf7f-273f-43d9-98d5-9a365d3124d6" providerId="ADAL" clId="{168C540F-902B-FE48-A6D8-0DA107DDEF55}" dt="2024-09-23T05:11:46.481" v="85"/>
          <ac:inkMkLst>
            <pc:docMk/>
            <pc:sldMk cId="0" sldId="278"/>
            <ac:inkMk id="26" creationId="{4B27432F-0709-2626-7C0F-6A1B1209DDD8}"/>
          </ac:inkMkLst>
        </pc:inkChg>
        <pc:inkChg chg="add del">
          <ac:chgData name="hjchen" userId="5b16bf7f-273f-43d9-98d5-9a365d3124d6" providerId="ADAL" clId="{168C540F-902B-FE48-A6D8-0DA107DDEF55}" dt="2024-09-23T05:11:46.481" v="85"/>
          <ac:inkMkLst>
            <pc:docMk/>
            <pc:sldMk cId="0" sldId="278"/>
            <ac:inkMk id="27" creationId="{AF7E7198-9FE2-448F-CF75-7B2E4113036C}"/>
          </ac:inkMkLst>
        </pc:inkChg>
        <pc:inkChg chg="add del">
          <ac:chgData name="hjchen" userId="5b16bf7f-273f-43d9-98d5-9a365d3124d6" providerId="ADAL" clId="{168C540F-902B-FE48-A6D8-0DA107DDEF55}" dt="2024-09-23T05:11:46.481" v="85"/>
          <ac:inkMkLst>
            <pc:docMk/>
            <pc:sldMk cId="0" sldId="278"/>
            <ac:inkMk id="28" creationId="{2B7BF7FC-1815-D4DD-7D17-1049E300DCC6}"/>
          </ac:inkMkLst>
        </pc:inkChg>
        <pc:inkChg chg="add del">
          <ac:chgData name="hjchen" userId="5b16bf7f-273f-43d9-98d5-9a365d3124d6" providerId="ADAL" clId="{168C540F-902B-FE48-A6D8-0DA107DDEF55}" dt="2024-09-23T05:11:46.481" v="85"/>
          <ac:inkMkLst>
            <pc:docMk/>
            <pc:sldMk cId="0" sldId="278"/>
            <ac:inkMk id="29" creationId="{5CF2C1DC-D639-BFAF-037A-8810303A432B}"/>
          </ac:inkMkLst>
        </pc:inkChg>
        <pc:inkChg chg="add del">
          <ac:chgData name="hjchen" userId="5b16bf7f-273f-43d9-98d5-9a365d3124d6" providerId="ADAL" clId="{168C540F-902B-FE48-A6D8-0DA107DDEF55}" dt="2024-09-23T05:11:46.481" v="85"/>
          <ac:inkMkLst>
            <pc:docMk/>
            <pc:sldMk cId="0" sldId="278"/>
            <ac:inkMk id="30" creationId="{64D82C0C-B36A-1795-5698-A01A8764C2E8}"/>
          </ac:inkMkLst>
        </pc:inkChg>
        <pc:inkChg chg="add del">
          <ac:chgData name="hjchen" userId="5b16bf7f-273f-43d9-98d5-9a365d3124d6" providerId="ADAL" clId="{168C540F-902B-FE48-A6D8-0DA107DDEF55}" dt="2024-09-23T05:11:46.481" v="85"/>
          <ac:inkMkLst>
            <pc:docMk/>
            <pc:sldMk cId="0" sldId="278"/>
            <ac:inkMk id="31" creationId="{2F3104F5-3204-2AB5-7CC5-93D15CC20D5D}"/>
          </ac:inkMkLst>
        </pc:inkChg>
        <pc:inkChg chg="add del">
          <ac:chgData name="hjchen" userId="5b16bf7f-273f-43d9-98d5-9a365d3124d6" providerId="ADAL" clId="{168C540F-902B-FE48-A6D8-0DA107DDEF55}" dt="2024-09-23T05:11:46.481" v="85"/>
          <ac:inkMkLst>
            <pc:docMk/>
            <pc:sldMk cId="0" sldId="278"/>
            <ac:inkMk id="32" creationId="{FFBE8F5C-615F-5DF1-DA30-7F8E6A2726E6}"/>
          </ac:inkMkLst>
        </pc:inkChg>
        <pc:inkChg chg="add del">
          <ac:chgData name="hjchen" userId="5b16bf7f-273f-43d9-98d5-9a365d3124d6" providerId="ADAL" clId="{168C540F-902B-FE48-A6D8-0DA107DDEF55}" dt="2024-09-23T05:11:46.481" v="85"/>
          <ac:inkMkLst>
            <pc:docMk/>
            <pc:sldMk cId="0" sldId="278"/>
            <ac:inkMk id="33" creationId="{641B9ACB-685B-2BB1-4DA3-47D69E8AAB33}"/>
          </ac:inkMkLst>
        </pc:inkChg>
        <pc:inkChg chg="add del">
          <ac:chgData name="hjchen" userId="5b16bf7f-273f-43d9-98d5-9a365d3124d6" providerId="ADAL" clId="{168C540F-902B-FE48-A6D8-0DA107DDEF55}" dt="2024-09-23T05:11:46.481" v="85"/>
          <ac:inkMkLst>
            <pc:docMk/>
            <pc:sldMk cId="0" sldId="278"/>
            <ac:inkMk id="34" creationId="{E8902310-1D83-ADE6-C134-4808E5202588}"/>
          </ac:inkMkLst>
        </pc:inkChg>
        <pc:inkChg chg="add del mod reco modStrokes">
          <ac:chgData name="hjchen" userId="5b16bf7f-273f-43d9-98d5-9a365d3124d6" providerId="ADAL" clId="{168C540F-902B-FE48-A6D8-0DA107DDEF55}" dt="2024-09-23T05:11:54.286" v="87"/>
          <ac:inkMkLst>
            <pc:docMk/>
            <pc:sldMk cId="0" sldId="278"/>
            <ac:inkMk id="35" creationId="{5E618DC5-E023-62B9-02B5-9CB4B7D8D6D5}"/>
          </ac:inkMkLst>
        </pc:inkChg>
        <pc:inkChg chg="add del">
          <ac:chgData name="hjchen" userId="5b16bf7f-273f-43d9-98d5-9a365d3124d6" providerId="ADAL" clId="{168C540F-902B-FE48-A6D8-0DA107DDEF55}" dt="2024-09-23T05:12:04.835" v="111"/>
          <ac:inkMkLst>
            <pc:docMk/>
            <pc:sldMk cId="0" sldId="278"/>
            <ac:inkMk id="36" creationId="{384E859E-6970-94E2-F40F-A422B9E2C58F}"/>
          </ac:inkMkLst>
        </pc:inkChg>
        <pc:inkChg chg="add del">
          <ac:chgData name="hjchen" userId="5b16bf7f-273f-43d9-98d5-9a365d3124d6" providerId="ADAL" clId="{168C540F-902B-FE48-A6D8-0DA107DDEF55}" dt="2024-09-23T05:12:04.835" v="111"/>
          <ac:inkMkLst>
            <pc:docMk/>
            <pc:sldMk cId="0" sldId="278"/>
            <ac:inkMk id="37" creationId="{19AE808B-DEA7-198A-E0C1-904A1E40AB99}"/>
          </ac:inkMkLst>
        </pc:inkChg>
        <pc:inkChg chg="add del">
          <ac:chgData name="hjchen" userId="5b16bf7f-273f-43d9-98d5-9a365d3124d6" providerId="ADAL" clId="{168C540F-902B-FE48-A6D8-0DA107DDEF55}" dt="2024-09-23T05:12:04.835" v="111"/>
          <ac:inkMkLst>
            <pc:docMk/>
            <pc:sldMk cId="0" sldId="278"/>
            <ac:inkMk id="38" creationId="{268FDD55-0ABA-261C-C70D-6CFA369B926E}"/>
          </ac:inkMkLst>
        </pc:inkChg>
        <pc:inkChg chg="add del">
          <ac:chgData name="hjchen" userId="5b16bf7f-273f-43d9-98d5-9a365d3124d6" providerId="ADAL" clId="{168C540F-902B-FE48-A6D8-0DA107DDEF55}" dt="2024-09-23T05:12:04.835" v="111"/>
          <ac:inkMkLst>
            <pc:docMk/>
            <pc:sldMk cId="0" sldId="278"/>
            <ac:inkMk id="39" creationId="{300023E8-C5FE-63D3-0EE6-810F6EEF6DFB}"/>
          </ac:inkMkLst>
        </pc:inkChg>
        <pc:inkChg chg="add del">
          <ac:chgData name="hjchen" userId="5b16bf7f-273f-43d9-98d5-9a365d3124d6" providerId="ADAL" clId="{168C540F-902B-FE48-A6D8-0DA107DDEF55}" dt="2024-09-23T05:12:04.835" v="111"/>
          <ac:inkMkLst>
            <pc:docMk/>
            <pc:sldMk cId="0" sldId="278"/>
            <ac:inkMk id="40" creationId="{C4069AD0-1F04-BFD3-25B0-D920F4CA6633}"/>
          </ac:inkMkLst>
        </pc:inkChg>
        <pc:inkChg chg="add del">
          <ac:chgData name="hjchen" userId="5b16bf7f-273f-43d9-98d5-9a365d3124d6" providerId="ADAL" clId="{168C540F-902B-FE48-A6D8-0DA107DDEF55}" dt="2024-09-23T05:12:04.835" v="111"/>
          <ac:inkMkLst>
            <pc:docMk/>
            <pc:sldMk cId="0" sldId="278"/>
            <ac:inkMk id="41" creationId="{9591FF4E-2F37-A240-5B3F-05DE78140E67}"/>
          </ac:inkMkLst>
        </pc:inkChg>
        <pc:inkChg chg="add del">
          <ac:chgData name="hjchen" userId="5b16bf7f-273f-43d9-98d5-9a365d3124d6" providerId="ADAL" clId="{168C540F-902B-FE48-A6D8-0DA107DDEF55}" dt="2024-09-23T05:12:04.835" v="111"/>
          <ac:inkMkLst>
            <pc:docMk/>
            <pc:sldMk cId="0" sldId="278"/>
            <ac:inkMk id="42" creationId="{4665FF61-3056-6DE2-147E-BE06DE41AA31}"/>
          </ac:inkMkLst>
        </pc:inkChg>
        <pc:inkChg chg="add del">
          <ac:chgData name="hjchen" userId="5b16bf7f-273f-43d9-98d5-9a365d3124d6" providerId="ADAL" clId="{168C540F-902B-FE48-A6D8-0DA107DDEF55}" dt="2024-09-23T05:12:04.835" v="111"/>
          <ac:inkMkLst>
            <pc:docMk/>
            <pc:sldMk cId="0" sldId="278"/>
            <ac:inkMk id="43" creationId="{D3BB09D5-DC11-DD86-6D4D-790177452574}"/>
          </ac:inkMkLst>
        </pc:inkChg>
        <pc:inkChg chg="add del">
          <ac:chgData name="hjchen" userId="5b16bf7f-273f-43d9-98d5-9a365d3124d6" providerId="ADAL" clId="{168C540F-902B-FE48-A6D8-0DA107DDEF55}" dt="2024-09-23T05:12:04.835" v="111"/>
          <ac:inkMkLst>
            <pc:docMk/>
            <pc:sldMk cId="0" sldId="278"/>
            <ac:inkMk id="44" creationId="{ADF07668-A2EB-5730-1C54-860D7B284A79}"/>
          </ac:inkMkLst>
        </pc:inkChg>
        <pc:inkChg chg="add del">
          <ac:chgData name="hjchen" userId="5b16bf7f-273f-43d9-98d5-9a365d3124d6" providerId="ADAL" clId="{168C540F-902B-FE48-A6D8-0DA107DDEF55}" dt="2024-09-23T05:12:04.835" v="111"/>
          <ac:inkMkLst>
            <pc:docMk/>
            <pc:sldMk cId="0" sldId="278"/>
            <ac:inkMk id="45" creationId="{759C30DC-69F6-FCBE-9F96-20D79F63A8F5}"/>
          </ac:inkMkLst>
        </pc:inkChg>
        <pc:inkChg chg="add del">
          <ac:chgData name="hjchen" userId="5b16bf7f-273f-43d9-98d5-9a365d3124d6" providerId="ADAL" clId="{168C540F-902B-FE48-A6D8-0DA107DDEF55}" dt="2024-09-23T05:12:04.835" v="111"/>
          <ac:inkMkLst>
            <pc:docMk/>
            <pc:sldMk cId="0" sldId="278"/>
            <ac:inkMk id="46" creationId="{694C1729-388C-15A3-C218-7571CD6B803A}"/>
          </ac:inkMkLst>
        </pc:inkChg>
        <pc:inkChg chg="add del">
          <ac:chgData name="hjchen" userId="5b16bf7f-273f-43d9-98d5-9a365d3124d6" providerId="ADAL" clId="{168C540F-902B-FE48-A6D8-0DA107DDEF55}" dt="2024-09-23T05:12:04.835" v="111"/>
          <ac:inkMkLst>
            <pc:docMk/>
            <pc:sldMk cId="0" sldId="278"/>
            <ac:inkMk id="47" creationId="{3317C1B3-1829-792F-AC98-2B118B3A616E}"/>
          </ac:inkMkLst>
        </pc:inkChg>
        <pc:inkChg chg="add del">
          <ac:chgData name="hjchen" userId="5b16bf7f-273f-43d9-98d5-9a365d3124d6" providerId="ADAL" clId="{168C540F-902B-FE48-A6D8-0DA107DDEF55}" dt="2024-09-23T05:12:04.835" v="111"/>
          <ac:inkMkLst>
            <pc:docMk/>
            <pc:sldMk cId="0" sldId="278"/>
            <ac:inkMk id="48" creationId="{9F20BD74-72D4-64EB-0FAF-7B82A5CB6A61}"/>
          </ac:inkMkLst>
        </pc:inkChg>
        <pc:inkChg chg="add del">
          <ac:chgData name="hjchen" userId="5b16bf7f-273f-43d9-98d5-9a365d3124d6" providerId="ADAL" clId="{168C540F-902B-FE48-A6D8-0DA107DDEF55}" dt="2024-09-23T05:12:04.835" v="111"/>
          <ac:inkMkLst>
            <pc:docMk/>
            <pc:sldMk cId="0" sldId="278"/>
            <ac:inkMk id="49" creationId="{BA9BEFB5-E958-D153-D1EE-D5FD41D83040}"/>
          </ac:inkMkLst>
        </pc:inkChg>
        <pc:inkChg chg="add del">
          <ac:chgData name="hjchen" userId="5b16bf7f-273f-43d9-98d5-9a365d3124d6" providerId="ADAL" clId="{168C540F-902B-FE48-A6D8-0DA107DDEF55}" dt="2024-09-23T05:12:04.835" v="111"/>
          <ac:inkMkLst>
            <pc:docMk/>
            <pc:sldMk cId="0" sldId="278"/>
            <ac:inkMk id="50" creationId="{4223F8E9-1C2D-97EA-F51A-4A2389C51F0E}"/>
          </ac:inkMkLst>
        </pc:inkChg>
        <pc:inkChg chg="add del">
          <ac:chgData name="hjchen" userId="5b16bf7f-273f-43d9-98d5-9a365d3124d6" providerId="ADAL" clId="{168C540F-902B-FE48-A6D8-0DA107DDEF55}" dt="2024-09-23T05:12:04.835" v="111"/>
          <ac:inkMkLst>
            <pc:docMk/>
            <pc:sldMk cId="0" sldId="278"/>
            <ac:inkMk id="51" creationId="{779789DC-C6A9-7E45-B878-68008CCC412A}"/>
          </ac:inkMkLst>
        </pc:inkChg>
        <pc:inkChg chg="add del">
          <ac:chgData name="hjchen" userId="5b16bf7f-273f-43d9-98d5-9a365d3124d6" providerId="ADAL" clId="{168C540F-902B-FE48-A6D8-0DA107DDEF55}" dt="2024-09-23T05:12:04.835" v="111"/>
          <ac:inkMkLst>
            <pc:docMk/>
            <pc:sldMk cId="0" sldId="278"/>
            <ac:inkMk id="52" creationId="{3EDE29B6-3875-D49B-8356-D2B1C34AA1A7}"/>
          </ac:inkMkLst>
        </pc:inkChg>
        <pc:inkChg chg="add del">
          <ac:chgData name="hjchen" userId="5b16bf7f-273f-43d9-98d5-9a365d3124d6" providerId="ADAL" clId="{168C540F-902B-FE48-A6D8-0DA107DDEF55}" dt="2024-09-23T05:12:04.835" v="111"/>
          <ac:inkMkLst>
            <pc:docMk/>
            <pc:sldMk cId="0" sldId="278"/>
            <ac:inkMk id="53" creationId="{D8B6334F-3096-758B-3A34-49E82D370343}"/>
          </ac:inkMkLst>
        </pc:inkChg>
        <pc:inkChg chg="add del">
          <ac:chgData name="hjchen" userId="5b16bf7f-273f-43d9-98d5-9a365d3124d6" providerId="ADAL" clId="{168C540F-902B-FE48-A6D8-0DA107DDEF55}" dt="2024-09-23T05:12:04.835" v="111"/>
          <ac:inkMkLst>
            <pc:docMk/>
            <pc:sldMk cId="0" sldId="278"/>
            <ac:inkMk id="54" creationId="{B159588B-2970-CFB9-10FE-FD8A8C7C696A}"/>
          </ac:inkMkLst>
        </pc:inkChg>
        <pc:inkChg chg="add del">
          <ac:chgData name="hjchen" userId="5b16bf7f-273f-43d9-98d5-9a365d3124d6" providerId="ADAL" clId="{168C540F-902B-FE48-A6D8-0DA107DDEF55}" dt="2024-09-23T05:12:04.835" v="111"/>
          <ac:inkMkLst>
            <pc:docMk/>
            <pc:sldMk cId="0" sldId="278"/>
            <ac:inkMk id="55" creationId="{622522E7-16AC-D9FA-4223-22C6D1F4F3BF}"/>
          </ac:inkMkLst>
        </pc:inkChg>
        <pc:inkChg chg="add del">
          <ac:chgData name="hjchen" userId="5b16bf7f-273f-43d9-98d5-9a365d3124d6" providerId="ADAL" clId="{168C540F-902B-FE48-A6D8-0DA107DDEF55}" dt="2024-09-23T05:12:04.835" v="111"/>
          <ac:inkMkLst>
            <pc:docMk/>
            <pc:sldMk cId="0" sldId="278"/>
            <ac:inkMk id="56" creationId="{EB051B84-D3BF-BB9E-AEA9-73BC05BA4E0B}"/>
          </ac:inkMkLst>
        </pc:inkChg>
        <pc:inkChg chg="add del">
          <ac:chgData name="hjchen" userId="5b16bf7f-273f-43d9-98d5-9a365d3124d6" providerId="ADAL" clId="{168C540F-902B-FE48-A6D8-0DA107DDEF55}" dt="2024-09-23T05:12:04.835" v="111"/>
          <ac:inkMkLst>
            <pc:docMk/>
            <pc:sldMk cId="0" sldId="278"/>
            <ac:inkMk id="57" creationId="{AA4304BF-AEDD-15A8-7E6D-F11AB1BCF038}"/>
          </ac:inkMkLst>
        </pc:inkChg>
        <pc:inkChg chg="add del">
          <ac:chgData name="hjchen" userId="5b16bf7f-273f-43d9-98d5-9a365d3124d6" providerId="ADAL" clId="{168C540F-902B-FE48-A6D8-0DA107DDEF55}" dt="2024-09-23T05:12:04.835" v="111"/>
          <ac:inkMkLst>
            <pc:docMk/>
            <pc:sldMk cId="0" sldId="278"/>
            <ac:inkMk id="58" creationId="{4B3CBC68-A496-6DCF-8E40-E02C05CD39EC}"/>
          </ac:inkMkLst>
        </pc:inkChg>
        <pc:inkChg chg="add reco">
          <ac:chgData name="hjchen" userId="5b16bf7f-273f-43d9-98d5-9a365d3124d6" providerId="ADAL" clId="{168C540F-902B-FE48-A6D8-0DA107DDEF55}" dt="2024-09-23T05:12:04.835" v="111"/>
          <ac:inkMkLst>
            <pc:docMk/>
            <pc:sldMk cId="0" sldId="278"/>
            <ac:inkMk id="59" creationId="{307A317E-6021-6BC2-D0C3-195C1113A33C}"/>
          </ac:inkMkLst>
        </pc:inkChg>
        <pc:inkChg chg="add del">
          <ac:chgData name="hjchen" userId="5b16bf7f-273f-43d9-98d5-9a365d3124d6" providerId="ADAL" clId="{168C540F-902B-FE48-A6D8-0DA107DDEF55}" dt="2024-09-23T05:15:01.823" v="115"/>
          <ac:inkMkLst>
            <pc:docMk/>
            <pc:sldMk cId="0" sldId="278"/>
            <ac:inkMk id="60" creationId="{3CDBA65A-41D3-EC61-D84A-9A19696AEA38}"/>
          </ac:inkMkLst>
        </pc:inkChg>
        <pc:inkChg chg="add del">
          <ac:chgData name="hjchen" userId="5b16bf7f-273f-43d9-98d5-9a365d3124d6" providerId="ADAL" clId="{168C540F-902B-FE48-A6D8-0DA107DDEF55}" dt="2024-09-23T05:15:01.823" v="115"/>
          <ac:inkMkLst>
            <pc:docMk/>
            <pc:sldMk cId="0" sldId="278"/>
            <ac:inkMk id="61" creationId="{38048202-801A-A8EF-1102-900D34E1C65E}"/>
          </ac:inkMkLst>
        </pc:inkChg>
        <pc:inkChg chg="add del">
          <ac:chgData name="hjchen" userId="5b16bf7f-273f-43d9-98d5-9a365d3124d6" providerId="ADAL" clId="{168C540F-902B-FE48-A6D8-0DA107DDEF55}" dt="2024-09-23T05:15:01.823" v="115"/>
          <ac:inkMkLst>
            <pc:docMk/>
            <pc:sldMk cId="0" sldId="278"/>
            <ac:inkMk id="62" creationId="{AF95E59B-B8CE-F5FC-52E4-C0B1E408B020}"/>
          </ac:inkMkLst>
        </pc:inkChg>
        <pc:inkChg chg="add reco">
          <ac:chgData name="hjchen" userId="5b16bf7f-273f-43d9-98d5-9a365d3124d6" providerId="ADAL" clId="{168C540F-902B-FE48-A6D8-0DA107DDEF55}" dt="2024-09-23T05:15:01.823" v="115"/>
          <ac:inkMkLst>
            <pc:docMk/>
            <pc:sldMk cId="0" sldId="278"/>
            <ac:inkMk id="63" creationId="{0D8954AF-CA5A-AA6A-C6C9-4A4BAB4CA97C}"/>
          </ac:inkMkLst>
        </pc:inkChg>
        <pc:inkChg chg="add del">
          <ac:chgData name="hjchen" userId="5b16bf7f-273f-43d9-98d5-9a365d3124d6" providerId="ADAL" clId="{168C540F-902B-FE48-A6D8-0DA107DDEF55}" dt="2024-09-23T05:21:20.581" v="122"/>
          <ac:inkMkLst>
            <pc:docMk/>
            <pc:sldMk cId="0" sldId="278"/>
            <ac:inkMk id="512" creationId="{36729E9B-3DEC-6813-F452-9E2BEDA1847A}"/>
          </ac:inkMkLst>
        </pc:inkChg>
        <pc:inkChg chg="add del">
          <ac:chgData name="hjchen" userId="5b16bf7f-273f-43d9-98d5-9a365d3124d6" providerId="ADAL" clId="{168C540F-902B-FE48-A6D8-0DA107DDEF55}" dt="2024-09-23T05:21:20.581" v="122"/>
          <ac:inkMkLst>
            <pc:docMk/>
            <pc:sldMk cId="0" sldId="278"/>
            <ac:inkMk id="513" creationId="{BCA86BCA-0027-9367-54FA-1EB3C3F2399C}"/>
          </ac:inkMkLst>
        </pc:inkChg>
        <pc:inkChg chg="add del">
          <ac:chgData name="hjchen" userId="5b16bf7f-273f-43d9-98d5-9a365d3124d6" providerId="ADAL" clId="{168C540F-902B-FE48-A6D8-0DA107DDEF55}" dt="2024-09-23T05:21:20.581" v="122"/>
          <ac:inkMkLst>
            <pc:docMk/>
            <pc:sldMk cId="0" sldId="278"/>
            <ac:inkMk id="514" creationId="{0562EBD2-2888-9A87-FB77-06C694415D4A}"/>
          </ac:inkMkLst>
        </pc:inkChg>
        <pc:inkChg chg="add del">
          <ac:chgData name="hjchen" userId="5b16bf7f-273f-43d9-98d5-9a365d3124d6" providerId="ADAL" clId="{168C540F-902B-FE48-A6D8-0DA107DDEF55}" dt="2024-09-23T05:21:20.581" v="122"/>
          <ac:inkMkLst>
            <pc:docMk/>
            <pc:sldMk cId="0" sldId="278"/>
            <ac:inkMk id="515" creationId="{279180A8-93B2-525D-1B45-0BB6CBEA4B8E}"/>
          </ac:inkMkLst>
        </pc:inkChg>
        <pc:inkChg chg="add del">
          <ac:chgData name="hjchen" userId="5b16bf7f-273f-43d9-98d5-9a365d3124d6" providerId="ADAL" clId="{168C540F-902B-FE48-A6D8-0DA107DDEF55}" dt="2024-09-23T05:21:20.581" v="122"/>
          <ac:inkMkLst>
            <pc:docMk/>
            <pc:sldMk cId="0" sldId="278"/>
            <ac:inkMk id="516" creationId="{3D558203-8DF7-718A-BC4A-0441890BC6B0}"/>
          </ac:inkMkLst>
        </pc:inkChg>
        <pc:inkChg chg="add del">
          <ac:chgData name="hjchen" userId="5b16bf7f-273f-43d9-98d5-9a365d3124d6" providerId="ADAL" clId="{168C540F-902B-FE48-A6D8-0DA107DDEF55}" dt="2024-09-23T05:21:20.581" v="122"/>
          <ac:inkMkLst>
            <pc:docMk/>
            <pc:sldMk cId="0" sldId="278"/>
            <ac:inkMk id="517" creationId="{8D3E2971-0B9D-C87E-409E-0C288F9C7BF5}"/>
          </ac:inkMkLst>
        </pc:inkChg>
        <pc:inkChg chg="add del reco">
          <ac:chgData name="hjchen" userId="5b16bf7f-273f-43d9-98d5-9a365d3124d6" providerId="ADAL" clId="{168C540F-902B-FE48-A6D8-0DA107DDEF55}" dt="2024-09-23T05:21:32.715" v="123"/>
          <ac:inkMkLst>
            <pc:docMk/>
            <pc:sldMk cId="0" sldId="278"/>
            <ac:inkMk id="518" creationId="{85340ED9-423D-076A-E043-BA6CBDA97DF3}"/>
          </ac:inkMkLst>
        </pc:inkChg>
        <pc:inkChg chg="add del reco">
          <ac:chgData name="hjchen" userId="5b16bf7f-273f-43d9-98d5-9a365d3124d6" providerId="ADAL" clId="{168C540F-902B-FE48-A6D8-0DA107DDEF55}" dt="2024-09-23T05:21:32.718" v="124"/>
          <ac:inkMkLst>
            <pc:docMk/>
            <pc:sldMk cId="0" sldId="278"/>
            <ac:inkMk id="519" creationId="{1486E18F-0159-71EA-ABC3-129CE4536438}"/>
          </ac:inkMkLst>
        </pc:inkChg>
      </pc:sldChg>
      <pc:sldChg chg="addSp delSp">
        <pc:chgData name="hjchen" userId="5b16bf7f-273f-43d9-98d5-9a365d3124d6" providerId="ADAL" clId="{168C540F-902B-FE48-A6D8-0DA107DDEF55}" dt="2024-09-23T05:27:44.852" v="129"/>
        <pc:sldMkLst>
          <pc:docMk/>
          <pc:sldMk cId="0" sldId="283"/>
        </pc:sldMkLst>
        <pc:inkChg chg="add del">
          <ac:chgData name="hjchen" userId="5b16bf7f-273f-43d9-98d5-9a365d3124d6" providerId="ADAL" clId="{168C540F-902B-FE48-A6D8-0DA107DDEF55}" dt="2024-09-23T05:27:44.852" v="129"/>
          <ac:inkMkLst>
            <pc:docMk/>
            <pc:sldMk cId="0" sldId="283"/>
            <ac:inkMk id="2" creationId="{FDA3C2E6-F8EB-7213-3A8C-2A22C1F8F002}"/>
          </ac:inkMkLst>
        </pc:inkChg>
        <pc:inkChg chg="add del">
          <ac:chgData name="hjchen" userId="5b16bf7f-273f-43d9-98d5-9a365d3124d6" providerId="ADAL" clId="{168C540F-902B-FE48-A6D8-0DA107DDEF55}" dt="2024-09-23T05:27:44.852" v="129"/>
          <ac:inkMkLst>
            <pc:docMk/>
            <pc:sldMk cId="0" sldId="283"/>
            <ac:inkMk id="3" creationId="{F0322B54-8E3F-2EE5-ED0C-779B6DF54A7D}"/>
          </ac:inkMkLst>
        </pc:inkChg>
        <pc:inkChg chg="add del">
          <ac:chgData name="hjchen" userId="5b16bf7f-273f-43d9-98d5-9a365d3124d6" providerId="ADAL" clId="{168C540F-902B-FE48-A6D8-0DA107DDEF55}" dt="2024-09-23T05:27:44.852" v="129"/>
          <ac:inkMkLst>
            <pc:docMk/>
            <pc:sldMk cId="0" sldId="283"/>
            <ac:inkMk id="4" creationId="{5E2E4AF4-F80E-2116-DC5D-D67ED035561D}"/>
          </ac:inkMkLst>
        </pc:inkChg>
        <pc:inkChg chg="add del">
          <ac:chgData name="hjchen" userId="5b16bf7f-273f-43d9-98d5-9a365d3124d6" providerId="ADAL" clId="{168C540F-902B-FE48-A6D8-0DA107DDEF55}" dt="2024-09-23T05:27:44.852" v="129"/>
          <ac:inkMkLst>
            <pc:docMk/>
            <pc:sldMk cId="0" sldId="283"/>
            <ac:inkMk id="5" creationId="{ADA6EADC-31B0-5551-7A2A-8C120FB3F32D}"/>
          </ac:inkMkLst>
        </pc:inkChg>
        <pc:inkChg chg="add reco">
          <ac:chgData name="hjchen" userId="5b16bf7f-273f-43d9-98d5-9a365d3124d6" providerId="ADAL" clId="{168C540F-902B-FE48-A6D8-0DA107DDEF55}" dt="2024-09-23T05:27:44.852" v="129"/>
          <ac:inkMkLst>
            <pc:docMk/>
            <pc:sldMk cId="0" sldId="283"/>
            <ac:inkMk id="6" creationId="{81131AB4-0342-316A-D924-AACF3B9BC9EE}"/>
          </ac:inkMkLst>
        </pc:inkChg>
      </pc:sldChg>
      <pc:sldChg chg="addSp delSp">
        <pc:chgData name="hjchen" userId="5b16bf7f-273f-43d9-98d5-9a365d3124d6" providerId="ADAL" clId="{168C540F-902B-FE48-A6D8-0DA107DDEF55}" dt="2024-09-23T05:40:32.685" v="140"/>
        <pc:sldMkLst>
          <pc:docMk/>
          <pc:sldMk cId="0" sldId="293"/>
        </pc:sldMkLst>
        <pc:inkChg chg="add del">
          <ac:chgData name="hjchen" userId="5b16bf7f-273f-43d9-98d5-9a365d3124d6" providerId="ADAL" clId="{168C540F-902B-FE48-A6D8-0DA107DDEF55}" dt="2024-09-23T05:40:27.542" v="131"/>
          <ac:inkMkLst>
            <pc:docMk/>
            <pc:sldMk cId="0" sldId="293"/>
            <ac:inkMk id="2" creationId="{7EB1E180-95D5-F19D-584C-452F6AE43E74}"/>
          </ac:inkMkLst>
        </pc:inkChg>
        <pc:inkChg chg="add del">
          <ac:chgData name="hjchen" userId="5b16bf7f-273f-43d9-98d5-9a365d3124d6" providerId="ADAL" clId="{168C540F-902B-FE48-A6D8-0DA107DDEF55}" dt="2024-09-23T05:40:32.685" v="140"/>
          <ac:inkMkLst>
            <pc:docMk/>
            <pc:sldMk cId="0" sldId="293"/>
            <ac:inkMk id="3" creationId="{D4A085AD-04D2-A055-82A8-698EF5C8ED69}"/>
          </ac:inkMkLst>
        </pc:inkChg>
        <pc:inkChg chg="add del">
          <ac:chgData name="hjchen" userId="5b16bf7f-273f-43d9-98d5-9a365d3124d6" providerId="ADAL" clId="{168C540F-902B-FE48-A6D8-0DA107DDEF55}" dt="2024-09-23T05:40:32.685" v="140"/>
          <ac:inkMkLst>
            <pc:docMk/>
            <pc:sldMk cId="0" sldId="293"/>
            <ac:inkMk id="4" creationId="{FF24DCBE-DE9E-FA66-1976-83E9F6EC8F67}"/>
          </ac:inkMkLst>
        </pc:inkChg>
        <pc:inkChg chg="add del">
          <ac:chgData name="hjchen" userId="5b16bf7f-273f-43d9-98d5-9a365d3124d6" providerId="ADAL" clId="{168C540F-902B-FE48-A6D8-0DA107DDEF55}" dt="2024-09-23T05:40:32.685" v="140"/>
          <ac:inkMkLst>
            <pc:docMk/>
            <pc:sldMk cId="0" sldId="293"/>
            <ac:inkMk id="5" creationId="{B8219BF2-D258-8B4A-1390-98CD28BA7148}"/>
          </ac:inkMkLst>
        </pc:inkChg>
        <pc:inkChg chg="add del">
          <ac:chgData name="hjchen" userId="5b16bf7f-273f-43d9-98d5-9a365d3124d6" providerId="ADAL" clId="{168C540F-902B-FE48-A6D8-0DA107DDEF55}" dt="2024-09-23T05:40:32.685" v="140"/>
          <ac:inkMkLst>
            <pc:docMk/>
            <pc:sldMk cId="0" sldId="293"/>
            <ac:inkMk id="6" creationId="{F95C47CC-7134-D2C7-1ED9-33870245825A}"/>
          </ac:inkMkLst>
        </pc:inkChg>
        <pc:inkChg chg="add del">
          <ac:chgData name="hjchen" userId="5b16bf7f-273f-43d9-98d5-9a365d3124d6" providerId="ADAL" clId="{168C540F-902B-FE48-A6D8-0DA107DDEF55}" dt="2024-09-23T05:40:32.685" v="140"/>
          <ac:inkMkLst>
            <pc:docMk/>
            <pc:sldMk cId="0" sldId="293"/>
            <ac:inkMk id="7" creationId="{F933A53F-AB78-D3B7-D2C1-DCD219319C03}"/>
          </ac:inkMkLst>
        </pc:inkChg>
        <pc:inkChg chg="add del">
          <ac:chgData name="hjchen" userId="5b16bf7f-273f-43d9-98d5-9a365d3124d6" providerId="ADAL" clId="{168C540F-902B-FE48-A6D8-0DA107DDEF55}" dt="2024-09-23T05:40:32.685" v="140"/>
          <ac:inkMkLst>
            <pc:docMk/>
            <pc:sldMk cId="0" sldId="293"/>
            <ac:inkMk id="8" creationId="{F923D05A-BBF0-FEBC-EFAF-D9A151438969}"/>
          </ac:inkMkLst>
        </pc:inkChg>
        <pc:inkChg chg="add del">
          <ac:chgData name="hjchen" userId="5b16bf7f-273f-43d9-98d5-9a365d3124d6" providerId="ADAL" clId="{168C540F-902B-FE48-A6D8-0DA107DDEF55}" dt="2024-09-23T05:40:32.685" v="140"/>
          <ac:inkMkLst>
            <pc:docMk/>
            <pc:sldMk cId="0" sldId="293"/>
            <ac:inkMk id="9" creationId="{AB62BC5F-5D27-39A9-CC9B-E65516C6F289}"/>
          </ac:inkMkLst>
        </pc:inkChg>
        <pc:inkChg chg="add del">
          <ac:chgData name="hjchen" userId="5b16bf7f-273f-43d9-98d5-9a365d3124d6" providerId="ADAL" clId="{168C540F-902B-FE48-A6D8-0DA107DDEF55}" dt="2024-09-23T05:40:32.685" v="140"/>
          <ac:inkMkLst>
            <pc:docMk/>
            <pc:sldMk cId="0" sldId="293"/>
            <ac:inkMk id="10" creationId="{831CD5B2-F3F0-DB6C-DEC6-17AEFC75FC1F}"/>
          </ac:inkMkLst>
        </pc:inkChg>
        <pc:inkChg chg="add reco">
          <ac:chgData name="hjchen" userId="5b16bf7f-273f-43d9-98d5-9a365d3124d6" providerId="ADAL" clId="{168C540F-902B-FE48-A6D8-0DA107DDEF55}" dt="2024-09-23T05:40:32.685" v="140"/>
          <ac:inkMkLst>
            <pc:docMk/>
            <pc:sldMk cId="0" sldId="293"/>
            <ac:inkMk id="11" creationId="{E2805CDC-211B-0AEC-36F1-2C1DDFF8223A}"/>
          </ac:inkMkLst>
        </pc:inkChg>
      </pc:sldChg>
      <pc:sldChg chg="addSp">
        <pc:chgData name="hjchen" userId="5b16bf7f-273f-43d9-98d5-9a365d3124d6" providerId="ADAL" clId="{168C540F-902B-FE48-A6D8-0DA107DDEF55}" dt="2024-09-23T05:45:48.026" v="142"/>
        <pc:sldMkLst>
          <pc:docMk/>
          <pc:sldMk cId="0" sldId="308"/>
        </pc:sldMkLst>
        <pc:inkChg chg="add">
          <ac:chgData name="hjchen" userId="5b16bf7f-273f-43d9-98d5-9a365d3124d6" providerId="ADAL" clId="{168C540F-902B-FE48-A6D8-0DA107DDEF55}" dt="2024-09-23T05:45:45.150" v="141"/>
          <ac:inkMkLst>
            <pc:docMk/>
            <pc:sldMk cId="0" sldId="308"/>
            <ac:inkMk id="2" creationId="{CE98338F-D81F-7D8A-55EF-7561DABB06F1}"/>
          </ac:inkMkLst>
        </pc:inkChg>
        <pc:inkChg chg="add">
          <ac:chgData name="hjchen" userId="5b16bf7f-273f-43d9-98d5-9a365d3124d6" providerId="ADAL" clId="{168C540F-902B-FE48-A6D8-0DA107DDEF55}" dt="2024-09-23T05:45:48.026" v="142"/>
          <ac:inkMkLst>
            <pc:docMk/>
            <pc:sldMk cId="0" sldId="308"/>
            <ac:inkMk id="3" creationId="{DC613C8E-39A2-D3B6-7D43-E817A693850D}"/>
          </ac:inkMkLst>
        </pc:inkChg>
      </pc:sldChg>
      <pc:sldChg chg="addSp delSp">
        <pc:chgData name="hjchen" userId="5b16bf7f-273f-43d9-98d5-9a365d3124d6" providerId="ADAL" clId="{168C540F-902B-FE48-A6D8-0DA107DDEF55}" dt="2024-09-23T05:47:28.141" v="147"/>
        <pc:sldMkLst>
          <pc:docMk/>
          <pc:sldMk cId="0" sldId="315"/>
        </pc:sldMkLst>
        <pc:inkChg chg="add del">
          <ac:chgData name="hjchen" userId="5b16bf7f-273f-43d9-98d5-9a365d3124d6" providerId="ADAL" clId="{168C540F-902B-FE48-A6D8-0DA107DDEF55}" dt="2024-09-23T05:47:28.141" v="147"/>
          <ac:inkMkLst>
            <pc:docMk/>
            <pc:sldMk cId="0" sldId="315"/>
            <ac:inkMk id="2" creationId="{4B62DD76-70CD-8909-ACF8-352E88F41880}"/>
          </ac:inkMkLst>
        </pc:inkChg>
        <pc:inkChg chg="add del">
          <ac:chgData name="hjchen" userId="5b16bf7f-273f-43d9-98d5-9a365d3124d6" providerId="ADAL" clId="{168C540F-902B-FE48-A6D8-0DA107DDEF55}" dt="2024-09-23T05:47:28.141" v="147"/>
          <ac:inkMkLst>
            <pc:docMk/>
            <pc:sldMk cId="0" sldId="315"/>
            <ac:inkMk id="3" creationId="{F2D5DE1F-DC86-2EB4-FB31-F0CB888BE1F3}"/>
          </ac:inkMkLst>
        </pc:inkChg>
        <pc:inkChg chg="add del">
          <ac:chgData name="hjchen" userId="5b16bf7f-273f-43d9-98d5-9a365d3124d6" providerId="ADAL" clId="{168C540F-902B-FE48-A6D8-0DA107DDEF55}" dt="2024-09-23T05:47:28.141" v="147"/>
          <ac:inkMkLst>
            <pc:docMk/>
            <pc:sldMk cId="0" sldId="315"/>
            <ac:inkMk id="4" creationId="{5F868BF1-8587-441A-8BC5-FB30E3C09C5C}"/>
          </ac:inkMkLst>
        </pc:inkChg>
        <pc:inkChg chg="add del">
          <ac:chgData name="hjchen" userId="5b16bf7f-273f-43d9-98d5-9a365d3124d6" providerId="ADAL" clId="{168C540F-902B-FE48-A6D8-0DA107DDEF55}" dt="2024-09-23T05:47:28.141" v="147"/>
          <ac:inkMkLst>
            <pc:docMk/>
            <pc:sldMk cId="0" sldId="315"/>
            <ac:inkMk id="5" creationId="{B706D78F-C383-2563-63C9-E99826E7A297}"/>
          </ac:inkMkLst>
        </pc:inkChg>
        <pc:inkChg chg="add reco">
          <ac:chgData name="hjchen" userId="5b16bf7f-273f-43d9-98d5-9a365d3124d6" providerId="ADAL" clId="{168C540F-902B-FE48-A6D8-0DA107DDEF55}" dt="2024-09-23T05:47:28.141" v="147"/>
          <ac:inkMkLst>
            <pc:docMk/>
            <pc:sldMk cId="0" sldId="315"/>
            <ac:inkMk id="6" creationId="{61710F8A-8481-0910-6B15-BEFE47429C58}"/>
          </ac:inkMkLst>
        </pc:inkChg>
      </pc:sldChg>
      <pc:sldChg chg="addSp delSp">
        <pc:chgData name="hjchen" userId="5b16bf7f-273f-43d9-98d5-9a365d3124d6" providerId="ADAL" clId="{168C540F-902B-FE48-A6D8-0DA107DDEF55}" dt="2024-09-23T05:47:55.338" v="151"/>
        <pc:sldMkLst>
          <pc:docMk/>
          <pc:sldMk cId="0" sldId="317"/>
        </pc:sldMkLst>
        <pc:inkChg chg="add del">
          <ac:chgData name="hjchen" userId="5b16bf7f-273f-43d9-98d5-9a365d3124d6" providerId="ADAL" clId="{168C540F-902B-FE48-A6D8-0DA107DDEF55}" dt="2024-09-23T05:47:55.338" v="151"/>
          <ac:inkMkLst>
            <pc:docMk/>
            <pc:sldMk cId="0" sldId="317"/>
            <ac:inkMk id="2" creationId="{992EAE6E-B96B-2BFF-3998-EC1C1C5C5EF3}"/>
          </ac:inkMkLst>
        </pc:inkChg>
        <pc:inkChg chg="add del">
          <ac:chgData name="hjchen" userId="5b16bf7f-273f-43d9-98d5-9a365d3124d6" providerId="ADAL" clId="{168C540F-902B-FE48-A6D8-0DA107DDEF55}" dt="2024-09-23T05:47:55.338" v="151"/>
          <ac:inkMkLst>
            <pc:docMk/>
            <pc:sldMk cId="0" sldId="317"/>
            <ac:inkMk id="3" creationId="{45B9C320-09D1-7D21-89FD-E7E393396C4C}"/>
          </ac:inkMkLst>
        </pc:inkChg>
        <pc:inkChg chg="add del">
          <ac:chgData name="hjchen" userId="5b16bf7f-273f-43d9-98d5-9a365d3124d6" providerId="ADAL" clId="{168C540F-902B-FE48-A6D8-0DA107DDEF55}" dt="2024-09-23T05:47:55.338" v="151"/>
          <ac:inkMkLst>
            <pc:docMk/>
            <pc:sldMk cId="0" sldId="317"/>
            <ac:inkMk id="4" creationId="{86CDFD0A-6357-1CBB-4D08-41C789F172B5}"/>
          </ac:inkMkLst>
        </pc:inkChg>
        <pc:inkChg chg="add reco">
          <ac:chgData name="hjchen" userId="5b16bf7f-273f-43d9-98d5-9a365d3124d6" providerId="ADAL" clId="{168C540F-902B-FE48-A6D8-0DA107DDEF55}" dt="2024-09-23T05:47:55.338" v="151"/>
          <ac:inkMkLst>
            <pc:docMk/>
            <pc:sldMk cId="0" sldId="317"/>
            <ac:inkMk id="5" creationId="{364DF566-D1E4-8B16-D61C-FF7D519CBF21}"/>
          </ac:inkMkLst>
        </pc:inkChg>
      </pc:sldChg>
      <pc:sldChg chg="addSp delSp">
        <pc:chgData name="hjchen" userId="5b16bf7f-273f-43d9-98d5-9a365d3124d6" providerId="ADAL" clId="{168C540F-902B-FE48-A6D8-0DA107DDEF55}" dt="2024-09-23T05:49:05.931" v="164"/>
        <pc:sldMkLst>
          <pc:docMk/>
          <pc:sldMk cId="0" sldId="320"/>
        </pc:sldMkLst>
        <pc:inkChg chg="add del">
          <ac:chgData name="hjchen" userId="5b16bf7f-273f-43d9-98d5-9a365d3124d6" providerId="ADAL" clId="{168C540F-902B-FE48-A6D8-0DA107DDEF55}" dt="2024-09-23T05:49:05.931" v="164"/>
          <ac:inkMkLst>
            <pc:docMk/>
            <pc:sldMk cId="0" sldId="320"/>
            <ac:inkMk id="2" creationId="{27A44FD6-F508-AE3D-44C5-B0B5C4E09026}"/>
          </ac:inkMkLst>
        </pc:inkChg>
        <pc:inkChg chg="add del">
          <ac:chgData name="hjchen" userId="5b16bf7f-273f-43d9-98d5-9a365d3124d6" providerId="ADAL" clId="{168C540F-902B-FE48-A6D8-0DA107DDEF55}" dt="2024-09-23T05:49:05.931" v="164"/>
          <ac:inkMkLst>
            <pc:docMk/>
            <pc:sldMk cId="0" sldId="320"/>
            <ac:inkMk id="3" creationId="{A7AF1CB6-A5B2-EAE6-8DB0-889E12EBE43F}"/>
          </ac:inkMkLst>
        </pc:inkChg>
        <pc:inkChg chg="add del">
          <ac:chgData name="hjchen" userId="5b16bf7f-273f-43d9-98d5-9a365d3124d6" providerId="ADAL" clId="{168C540F-902B-FE48-A6D8-0DA107DDEF55}" dt="2024-09-23T05:49:05.931" v="164"/>
          <ac:inkMkLst>
            <pc:docMk/>
            <pc:sldMk cId="0" sldId="320"/>
            <ac:inkMk id="4" creationId="{D605F817-9079-49B7-E937-8A13605EEE86}"/>
          </ac:inkMkLst>
        </pc:inkChg>
        <pc:inkChg chg="add del">
          <ac:chgData name="hjchen" userId="5b16bf7f-273f-43d9-98d5-9a365d3124d6" providerId="ADAL" clId="{168C540F-902B-FE48-A6D8-0DA107DDEF55}" dt="2024-09-23T05:49:05.931" v="164"/>
          <ac:inkMkLst>
            <pc:docMk/>
            <pc:sldMk cId="0" sldId="320"/>
            <ac:inkMk id="5" creationId="{44ADA5C8-A8A4-5E62-5CCE-CCA730B06502}"/>
          </ac:inkMkLst>
        </pc:inkChg>
        <pc:inkChg chg="add del">
          <ac:chgData name="hjchen" userId="5b16bf7f-273f-43d9-98d5-9a365d3124d6" providerId="ADAL" clId="{168C540F-902B-FE48-A6D8-0DA107DDEF55}" dt="2024-09-23T05:49:05.931" v="164"/>
          <ac:inkMkLst>
            <pc:docMk/>
            <pc:sldMk cId="0" sldId="320"/>
            <ac:inkMk id="6" creationId="{2A21F810-CF3D-B897-6808-7F43FEE65ED2}"/>
          </ac:inkMkLst>
        </pc:inkChg>
        <pc:inkChg chg="add del">
          <ac:chgData name="hjchen" userId="5b16bf7f-273f-43d9-98d5-9a365d3124d6" providerId="ADAL" clId="{168C540F-902B-FE48-A6D8-0DA107DDEF55}" dt="2024-09-23T05:49:05.931" v="164"/>
          <ac:inkMkLst>
            <pc:docMk/>
            <pc:sldMk cId="0" sldId="320"/>
            <ac:inkMk id="7" creationId="{113C12F3-6C5E-40A7-D830-77605570AB7F}"/>
          </ac:inkMkLst>
        </pc:inkChg>
        <pc:inkChg chg="add del">
          <ac:chgData name="hjchen" userId="5b16bf7f-273f-43d9-98d5-9a365d3124d6" providerId="ADAL" clId="{168C540F-902B-FE48-A6D8-0DA107DDEF55}" dt="2024-09-23T05:49:05.931" v="164"/>
          <ac:inkMkLst>
            <pc:docMk/>
            <pc:sldMk cId="0" sldId="320"/>
            <ac:inkMk id="8" creationId="{6EAD44D4-8743-75D5-2147-0B70F78AE02B}"/>
          </ac:inkMkLst>
        </pc:inkChg>
        <pc:inkChg chg="add del">
          <ac:chgData name="hjchen" userId="5b16bf7f-273f-43d9-98d5-9a365d3124d6" providerId="ADAL" clId="{168C540F-902B-FE48-A6D8-0DA107DDEF55}" dt="2024-09-23T05:49:05.931" v="164"/>
          <ac:inkMkLst>
            <pc:docMk/>
            <pc:sldMk cId="0" sldId="320"/>
            <ac:inkMk id="9" creationId="{47A0D215-4734-B06B-7635-9910A43B9309}"/>
          </ac:inkMkLst>
        </pc:inkChg>
        <pc:inkChg chg="add del">
          <ac:chgData name="hjchen" userId="5b16bf7f-273f-43d9-98d5-9a365d3124d6" providerId="ADAL" clId="{168C540F-902B-FE48-A6D8-0DA107DDEF55}" dt="2024-09-23T05:49:05.931" v="164"/>
          <ac:inkMkLst>
            <pc:docMk/>
            <pc:sldMk cId="0" sldId="320"/>
            <ac:inkMk id="10" creationId="{B77A0A9E-6B59-DBFC-D6DA-61E8E05B6657}"/>
          </ac:inkMkLst>
        </pc:inkChg>
        <pc:inkChg chg="add del">
          <ac:chgData name="hjchen" userId="5b16bf7f-273f-43d9-98d5-9a365d3124d6" providerId="ADAL" clId="{168C540F-902B-FE48-A6D8-0DA107DDEF55}" dt="2024-09-23T05:49:05.931" v="164"/>
          <ac:inkMkLst>
            <pc:docMk/>
            <pc:sldMk cId="0" sldId="320"/>
            <ac:inkMk id="11" creationId="{96649085-1875-4895-6B72-9CD1CDF11629}"/>
          </ac:inkMkLst>
        </pc:inkChg>
        <pc:inkChg chg="add del">
          <ac:chgData name="hjchen" userId="5b16bf7f-273f-43d9-98d5-9a365d3124d6" providerId="ADAL" clId="{168C540F-902B-FE48-A6D8-0DA107DDEF55}" dt="2024-09-23T05:49:05.931" v="164"/>
          <ac:inkMkLst>
            <pc:docMk/>
            <pc:sldMk cId="0" sldId="320"/>
            <ac:inkMk id="12" creationId="{18FFD3B6-EC0F-D5D4-2AE4-311ED6E9309F}"/>
          </ac:inkMkLst>
        </pc:inkChg>
        <pc:inkChg chg="add del">
          <ac:chgData name="hjchen" userId="5b16bf7f-273f-43d9-98d5-9a365d3124d6" providerId="ADAL" clId="{168C540F-902B-FE48-A6D8-0DA107DDEF55}" dt="2024-09-23T05:49:05.931" v="164"/>
          <ac:inkMkLst>
            <pc:docMk/>
            <pc:sldMk cId="0" sldId="320"/>
            <ac:inkMk id="13" creationId="{1D0A9C78-056A-FDB6-4532-ED7AEA7315CF}"/>
          </ac:inkMkLst>
        </pc:inkChg>
        <pc:inkChg chg="add reco">
          <ac:chgData name="hjchen" userId="5b16bf7f-273f-43d9-98d5-9a365d3124d6" providerId="ADAL" clId="{168C540F-902B-FE48-A6D8-0DA107DDEF55}" dt="2024-09-23T05:49:05.931" v="164"/>
          <ac:inkMkLst>
            <pc:docMk/>
            <pc:sldMk cId="0" sldId="320"/>
            <ac:inkMk id="14" creationId="{9E6A0F39-73D7-653A-3137-497A0D58F35A}"/>
          </ac:inkMkLst>
        </pc:inkChg>
        <pc:inkChg chg="add reco">
          <ac:chgData name="hjchen" userId="5b16bf7f-273f-43d9-98d5-9a365d3124d6" providerId="ADAL" clId="{168C540F-902B-FE48-A6D8-0DA107DDEF55}" dt="2024-09-23T05:49:05.931" v="164"/>
          <ac:inkMkLst>
            <pc:docMk/>
            <pc:sldMk cId="0" sldId="320"/>
            <ac:inkMk id="15" creationId="{9EF4C1D0-6D5A-C0DD-C288-2DAB72915B8B}"/>
          </ac:inkMkLst>
        </pc:inkChg>
      </pc:sldChg>
      <pc:sldChg chg="addSp delSp">
        <pc:chgData name="hjchen" userId="5b16bf7f-273f-43d9-98d5-9a365d3124d6" providerId="ADAL" clId="{168C540F-902B-FE48-A6D8-0DA107DDEF55}" dt="2024-09-23T05:52:54.643" v="183"/>
        <pc:sldMkLst>
          <pc:docMk/>
          <pc:sldMk cId="0" sldId="324"/>
        </pc:sldMkLst>
        <pc:inkChg chg="add">
          <ac:chgData name="hjchen" userId="5b16bf7f-273f-43d9-98d5-9a365d3124d6" providerId="ADAL" clId="{168C540F-902B-FE48-A6D8-0DA107DDEF55}" dt="2024-09-23T05:51:50.580" v="165"/>
          <ac:inkMkLst>
            <pc:docMk/>
            <pc:sldMk cId="0" sldId="324"/>
            <ac:inkMk id="2" creationId="{5A6D9AB7-6780-138C-29AA-847636C993BE}"/>
          </ac:inkMkLst>
        </pc:inkChg>
        <pc:inkChg chg="add del">
          <ac:chgData name="hjchen" userId="5b16bf7f-273f-43d9-98d5-9a365d3124d6" providerId="ADAL" clId="{168C540F-902B-FE48-A6D8-0DA107DDEF55}" dt="2024-09-23T05:52:46.622" v="170"/>
          <ac:inkMkLst>
            <pc:docMk/>
            <pc:sldMk cId="0" sldId="324"/>
            <ac:inkMk id="3" creationId="{F86A941B-F9E2-F6FC-0CBB-1CD9C3754F8B}"/>
          </ac:inkMkLst>
        </pc:inkChg>
        <pc:inkChg chg="add del">
          <ac:chgData name="hjchen" userId="5b16bf7f-273f-43d9-98d5-9a365d3124d6" providerId="ADAL" clId="{168C540F-902B-FE48-A6D8-0DA107DDEF55}" dt="2024-09-23T05:52:46.622" v="170"/>
          <ac:inkMkLst>
            <pc:docMk/>
            <pc:sldMk cId="0" sldId="324"/>
            <ac:inkMk id="4" creationId="{E5EEDB0D-5B89-D84C-8D2F-3E47074545B9}"/>
          </ac:inkMkLst>
        </pc:inkChg>
        <pc:inkChg chg="add del">
          <ac:chgData name="hjchen" userId="5b16bf7f-273f-43d9-98d5-9a365d3124d6" providerId="ADAL" clId="{168C540F-902B-FE48-A6D8-0DA107DDEF55}" dt="2024-09-23T05:52:46.622" v="170"/>
          <ac:inkMkLst>
            <pc:docMk/>
            <pc:sldMk cId="0" sldId="324"/>
            <ac:inkMk id="5" creationId="{AAC7F43E-3203-93F3-1AC7-C0D00B06DCE5}"/>
          </ac:inkMkLst>
        </pc:inkChg>
        <pc:inkChg chg="add del">
          <ac:chgData name="hjchen" userId="5b16bf7f-273f-43d9-98d5-9a365d3124d6" providerId="ADAL" clId="{168C540F-902B-FE48-A6D8-0DA107DDEF55}" dt="2024-09-23T05:52:46.622" v="170"/>
          <ac:inkMkLst>
            <pc:docMk/>
            <pc:sldMk cId="0" sldId="324"/>
            <ac:inkMk id="6" creationId="{58291E4B-7538-321D-ACB6-B3429F56B10C}"/>
          </ac:inkMkLst>
        </pc:inkChg>
        <pc:inkChg chg="add reco">
          <ac:chgData name="hjchen" userId="5b16bf7f-273f-43d9-98d5-9a365d3124d6" providerId="ADAL" clId="{168C540F-902B-FE48-A6D8-0DA107DDEF55}" dt="2024-09-23T05:52:46.622" v="170"/>
          <ac:inkMkLst>
            <pc:docMk/>
            <pc:sldMk cId="0" sldId="324"/>
            <ac:inkMk id="7" creationId="{1EE5A223-0D9B-3226-B9A5-FAB9A8B62AAB}"/>
          </ac:inkMkLst>
        </pc:inkChg>
        <pc:inkChg chg="add del">
          <ac:chgData name="hjchen" userId="5b16bf7f-273f-43d9-98d5-9a365d3124d6" providerId="ADAL" clId="{168C540F-902B-FE48-A6D8-0DA107DDEF55}" dt="2024-09-23T05:52:48.988" v="174"/>
          <ac:inkMkLst>
            <pc:docMk/>
            <pc:sldMk cId="0" sldId="324"/>
            <ac:inkMk id="8" creationId="{C3804F82-5EC9-6624-3EAE-97CC7346F292}"/>
          </ac:inkMkLst>
        </pc:inkChg>
        <pc:inkChg chg="add del">
          <ac:chgData name="hjchen" userId="5b16bf7f-273f-43d9-98d5-9a365d3124d6" providerId="ADAL" clId="{168C540F-902B-FE48-A6D8-0DA107DDEF55}" dt="2024-09-23T05:52:48.988" v="174"/>
          <ac:inkMkLst>
            <pc:docMk/>
            <pc:sldMk cId="0" sldId="324"/>
            <ac:inkMk id="9" creationId="{F0CCAA26-5D3E-82CD-0CBF-E085ACC471D6}"/>
          </ac:inkMkLst>
        </pc:inkChg>
        <pc:inkChg chg="add del">
          <ac:chgData name="hjchen" userId="5b16bf7f-273f-43d9-98d5-9a365d3124d6" providerId="ADAL" clId="{168C540F-902B-FE48-A6D8-0DA107DDEF55}" dt="2024-09-23T05:52:48.988" v="174"/>
          <ac:inkMkLst>
            <pc:docMk/>
            <pc:sldMk cId="0" sldId="324"/>
            <ac:inkMk id="10" creationId="{9062809D-FD9D-82E2-49FE-7C6D41421872}"/>
          </ac:inkMkLst>
        </pc:inkChg>
        <pc:inkChg chg="add reco">
          <ac:chgData name="hjchen" userId="5b16bf7f-273f-43d9-98d5-9a365d3124d6" providerId="ADAL" clId="{168C540F-902B-FE48-A6D8-0DA107DDEF55}" dt="2024-09-23T05:52:48.988" v="174"/>
          <ac:inkMkLst>
            <pc:docMk/>
            <pc:sldMk cId="0" sldId="324"/>
            <ac:inkMk id="11" creationId="{1C4AAB89-2639-CA3D-13B1-9F134FDBF626}"/>
          </ac:inkMkLst>
        </pc:inkChg>
        <pc:inkChg chg="add del">
          <ac:chgData name="hjchen" userId="5b16bf7f-273f-43d9-98d5-9a365d3124d6" providerId="ADAL" clId="{168C540F-902B-FE48-A6D8-0DA107DDEF55}" dt="2024-09-23T05:52:54.643" v="183"/>
          <ac:inkMkLst>
            <pc:docMk/>
            <pc:sldMk cId="0" sldId="324"/>
            <ac:inkMk id="12" creationId="{E764BD85-FD9F-7460-F6DF-6021C6A348E1}"/>
          </ac:inkMkLst>
        </pc:inkChg>
        <pc:inkChg chg="add del">
          <ac:chgData name="hjchen" userId="5b16bf7f-273f-43d9-98d5-9a365d3124d6" providerId="ADAL" clId="{168C540F-902B-FE48-A6D8-0DA107DDEF55}" dt="2024-09-23T05:52:54.643" v="183"/>
          <ac:inkMkLst>
            <pc:docMk/>
            <pc:sldMk cId="0" sldId="324"/>
            <ac:inkMk id="13" creationId="{51D80711-7302-ACCF-A75B-953CCAD871F3}"/>
          </ac:inkMkLst>
        </pc:inkChg>
        <pc:inkChg chg="add del">
          <ac:chgData name="hjchen" userId="5b16bf7f-273f-43d9-98d5-9a365d3124d6" providerId="ADAL" clId="{168C540F-902B-FE48-A6D8-0DA107DDEF55}" dt="2024-09-23T05:52:54.643" v="183"/>
          <ac:inkMkLst>
            <pc:docMk/>
            <pc:sldMk cId="0" sldId="324"/>
            <ac:inkMk id="14" creationId="{23C6C484-DC35-A17F-0733-21979EB51A0C}"/>
          </ac:inkMkLst>
        </pc:inkChg>
        <pc:inkChg chg="add del">
          <ac:chgData name="hjchen" userId="5b16bf7f-273f-43d9-98d5-9a365d3124d6" providerId="ADAL" clId="{168C540F-902B-FE48-A6D8-0DA107DDEF55}" dt="2024-09-23T05:52:54.643" v="183"/>
          <ac:inkMkLst>
            <pc:docMk/>
            <pc:sldMk cId="0" sldId="324"/>
            <ac:inkMk id="15" creationId="{A767D202-F8D1-0659-1097-8059C56A86E8}"/>
          </ac:inkMkLst>
        </pc:inkChg>
        <pc:inkChg chg="add del">
          <ac:chgData name="hjchen" userId="5b16bf7f-273f-43d9-98d5-9a365d3124d6" providerId="ADAL" clId="{168C540F-902B-FE48-A6D8-0DA107DDEF55}" dt="2024-09-23T05:52:54.643" v="183"/>
          <ac:inkMkLst>
            <pc:docMk/>
            <pc:sldMk cId="0" sldId="324"/>
            <ac:inkMk id="16" creationId="{8BF50A37-F814-028C-29EC-B1E935E3EF27}"/>
          </ac:inkMkLst>
        </pc:inkChg>
        <pc:inkChg chg="add del">
          <ac:chgData name="hjchen" userId="5b16bf7f-273f-43d9-98d5-9a365d3124d6" providerId="ADAL" clId="{168C540F-902B-FE48-A6D8-0DA107DDEF55}" dt="2024-09-23T05:52:54.643" v="183"/>
          <ac:inkMkLst>
            <pc:docMk/>
            <pc:sldMk cId="0" sldId="324"/>
            <ac:inkMk id="17" creationId="{C563F421-B54D-1DDC-B7B9-9A979E946D48}"/>
          </ac:inkMkLst>
        </pc:inkChg>
        <pc:inkChg chg="add del">
          <ac:chgData name="hjchen" userId="5b16bf7f-273f-43d9-98d5-9a365d3124d6" providerId="ADAL" clId="{168C540F-902B-FE48-A6D8-0DA107DDEF55}" dt="2024-09-23T05:52:54.643" v="183"/>
          <ac:inkMkLst>
            <pc:docMk/>
            <pc:sldMk cId="0" sldId="324"/>
            <ac:inkMk id="18" creationId="{DD43B5EF-55BD-6BCF-F3A2-CB244766E77B}"/>
          </ac:inkMkLst>
        </pc:inkChg>
        <pc:inkChg chg="add del">
          <ac:chgData name="hjchen" userId="5b16bf7f-273f-43d9-98d5-9a365d3124d6" providerId="ADAL" clId="{168C540F-902B-FE48-A6D8-0DA107DDEF55}" dt="2024-09-23T05:52:54.643" v="183"/>
          <ac:inkMkLst>
            <pc:docMk/>
            <pc:sldMk cId="0" sldId="324"/>
            <ac:inkMk id="19" creationId="{3EE2FDE2-9F19-EE55-4BFC-FFBF2F767B9B}"/>
          </ac:inkMkLst>
        </pc:inkChg>
        <pc:inkChg chg="add reco">
          <ac:chgData name="hjchen" userId="5b16bf7f-273f-43d9-98d5-9a365d3124d6" providerId="ADAL" clId="{168C540F-902B-FE48-A6D8-0DA107DDEF55}" dt="2024-09-23T05:52:54.643" v="183"/>
          <ac:inkMkLst>
            <pc:docMk/>
            <pc:sldMk cId="0" sldId="324"/>
            <ac:inkMk id="20" creationId="{5C1B4731-EC8B-9DEF-4719-F738EF907B21}"/>
          </ac:inkMkLst>
        </pc:inkChg>
      </pc:sldChg>
      <pc:sldChg chg="addSp delSp">
        <pc:chgData name="hjchen" userId="5b16bf7f-273f-43d9-98d5-9a365d3124d6" providerId="ADAL" clId="{168C540F-902B-FE48-A6D8-0DA107DDEF55}" dt="2024-09-23T05:55:03.475" v="199"/>
        <pc:sldMkLst>
          <pc:docMk/>
          <pc:sldMk cId="0" sldId="336"/>
        </pc:sldMkLst>
        <pc:inkChg chg="add del">
          <ac:chgData name="hjchen" userId="5b16bf7f-273f-43d9-98d5-9a365d3124d6" providerId="ADAL" clId="{168C540F-902B-FE48-A6D8-0DA107DDEF55}" dt="2024-09-23T05:55:03.475" v="199"/>
          <ac:inkMkLst>
            <pc:docMk/>
            <pc:sldMk cId="0" sldId="336"/>
            <ac:inkMk id="2" creationId="{7E66E2A7-3DAD-3F6D-A2E0-DFACA3306382}"/>
          </ac:inkMkLst>
        </pc:inkChg>
        <pc:inkChg chg="add del">
          <ac:chgData name="hjchen" userId="5b16bf7f-273f-43d9-98d5-9a365d3124d6" providerId="ADAL" clId="{168C540F-902B-FE48-A6D8-0DA107DDEF55}" dt="2024-09-23T05:55:03.475" v="199"/>
          <ac:inkMkLst>
            <pc:docMk/>
            <pc:sldMk cId="0" sldId="336"/>
            <ac:inkMk id="3" creationId="{4A80386C-39E4-6E9E-B2A2-870EDC9C015D}"/>
          </ac:inkMkLst>
        </pc:inkChg>
        <pc:inkChg chg="add del">
          <ac:chgData name="hjchen" userId="5b16bf7f-273f-43d9-98d5-9a365d3124d6" providerId="ADAL" clId="{168C540F-902B-FE48-A6D8-0DA107DDEF55}" dt="2024-09-23T05:55:03.475" v="199"/>
          <ac:inkMkLst>
            <pc:docMk/>
            <pc:sldMk cId="0" sldId="336"/>
            <ac:inkMk id="4" creationId="{7B00828D-3988-3698-871B-0C06B221A5B3}"/>
          </ac:inkMkLst>
        </pc:inkChg>
        <pc:inkChg chg="add del">
          <ac:chgData name="hjchen" userId="5b16bf7f-273f-43d9-98d5-9a365d3124d6" providerId="ADAL" clId="{168C540F-902B-FE48-A6D8-0DA107DDEF55}" dt="2024-09-23T05:55:03.475" v="199"/>
          <ac:inkMkLst>
            <pc:docMk/>
            <pc:sldMk cId="0" sldId="336"/>
            <ac:inkMk id="5" creationId="{CC21815D-0DA9-975B-18E2-E3E46E7B9EB0}"/>
          </ac:inkMkLst>
        </pc:inkChg>
        <pc:inkChg chg="add del">
          <ac:chgData name="hjchen" userId="5b16bf7f-273f-43d9-98d5-9a365d3124d6" providerId="ADAL" clId="{168C540F-902B-FE48-A6D8-0DA107DDEF55}" dt="2024-09-23T05:55:03.475" v="199"/>
          <ac:inkMkLst>
            <pc:docMk/>
            <pc:sldMk cId="0" sldId="336"/>
            <ac:inkMk id="6" creationId="{05CBAFF8-8A04-E67B-3C15-2C52EC74CFE1}"/>
          </ac:inkMkLst>
        </pc:inkChg>
        <pc:inkChg chg="add del">
          <ac:chgData name="hjchen" userId="5b16bf7f-273f-43d9-98d5-9a365d3124d6" providerId="ADAL" clId="{168C540F-902B-FE48-A6D8-0DA107DDEF55}" dt="2024-09-23T05:55:03.475" v="199"/>
          <ac:inkMkLst>
            <pc:docMk/>
            <pc:sldMk cId="0" sldId="336"/>
            <ac:inkMk id="7" creationId="{66C5EF94-7E3C-E1E5-A2AF-F519DF1E3E86}"/>
          </ac:inkMkLst>
        </pc:inkChg>
        <pc:inkChg chg="add del">
          <ac:chgData name="hjchen" userId="5b16bf7f-273f-43d9-98d5-9a365d3124d6" providerId="ADAL" clId="{168C540F-902B-FE48-A6D8-0DA107DDEF55}" dt="2024-09-23T05:55:03.475" v="199"/>
          <ac:inkMkLst>
            <pc:docMk/>
            <pc:sldMk cId="0" sldId="336"/>
            <ac:inkMk id="8" creationId="{D906377D-1683-575D-6E48-6C3B008E3BC6}"/>
          </ac:inkMkLst>
        </pc:inkChg>
        <pc:inkChg chg="add del">
          <ac:chgData name="hjchen" userId="5b16bf7f-273f-43d9-98d5-9a365d3124d6" providerId="ADAL" clId="{168C540F-902B-FE48-A6D8-0DA107DDEF55}" dt="2024-09-23T05:55:03.475" v="199"/>
          <ac:inkMkLst>
            <pc:docMk/>
            <pc:sldMk cId="0" sldId="336"/>
            <ac:inkMk id="9" creationId="{3A073D3F-B143-6F08-2ED9-27C0CB84FE9E}"/>
          </ac:inkMkLst>
        </pc:inkChg>
        <pc:inkChg chg="add del">
          <ac:chgData name="hjchen" userId="5b16bf7f-273f-43d9-98d5-9a365d3124d6" providerId="ADAL" clId="{168C540F-902B-FE48-A6D8-0DA107DDEF55}" dt="2024-09-23T05:55:03.475" v="199"/>
          <ac:inkMkLst>
            <pc:docMk/>
            <pc:sldMk cId="0" sldId="336"/>
            <ac:inkMk id="10" creationId="{F21A8444-2495-3B90-B0FE-1BA96DA3A69F}"/>
          </ac:inkMkLst>
        </pc:inkChg>
        <pc:inkChg chg="add del">
          <ac:chgData name="hjchen" userId="5b16bf7f-273f-43d9-98d5-9a365d3124d6" providerId="ADAL" clId="{168C540F-902B-FE48-A6D8-0DA107DDEF55}" dt="2024-09-23T05:55:03.475" v="199"/>
          <ac:inkMkLst>
            <pc:docMk/>
            <pc:sldMk cId="0" sldId="336"/>
            <ac:inkMk id="11" creationId="{FFA5C027-3B13-9D47-9B5F-87FA46A08D60}"/>
          </ac:inkMkLst>
        </pc:inkChg>
        <pc:inkChg chg="add del">
          <ac:chgData name="hjchen" userId="5b16bf7f-273f-43d9-98d5-9a365d3124d6" providerId="ADAL" clId="{168C540F-902B-FE48-A6D8-0DA107DDEF55}" dt="2024-09-23T05:55:03.475" v="199"/>
          <ac:inkMkLst>
            <pc:docMk/>
            <pc:sldMk cId="0" sldId="336"/>
            <ac:inkMk id="12" creationId="{5E989558-3DF4-D194-63FC-6160C6880BDB}"/>
          </ac:inkMkLst>
        </pc:inkChg>
        <pc:inkChg chg="add del">
          <ac:chgData name="hjchen" userId="5b16bf7f-273f-43d9-98d5-9a365d3124d6" providerId="ADAL" clId="{168C540F-902B-FE48-A6D8-0DA107DDEF55}" dt="2024-09-23T05:55:03.475" v="199"/>
          <ac:inkMkLst>
            <pc:docMk/>
            <pc:sldMk cId="0" sldId="336"/>
            <ac:inkMk id="13" creationId="{732ECCA3-21B3-F316-EB35-885CE9C7B512}"/>
          </ac:inkMkLst>
        </pc:inkChg>
        <pc:inkChg chg="add del">
          <ac:chgData name="hjchen" userId="5b16bf7f-273f-43d9-98d5-9a365d3124d6" providerId="ADAL" clId="{168C540F-902B-FE48-A6D8-0DA107DDEF55}" dt="2024-09-23T05:55:03.475" v="199"/>
          <ac:inkMkLst>
            <pc:docMk/>
            <pc:sldMk cId="0" sldId="336"/>
            <ac:inkMk id="14" creationId="{55EEE3E8-FDD5-EE00-4885-413731235F08}"/>
          </ac:inkMkLst>
        </pc:inkChg>
        <pc:inkChg chg="add del">
          <ac:chgData name="hjchen" userId="5b16bf7f-273f-43d9-98d5-9a365d3124d6" providerId="ADAL" clId="{168C540F-902B-FE48-A6D8-0DA107DDEF55}" dt="2024-09-23T05:55:03.475" v="199"/>
          <ac:inkMkLst>
            <pc:docMk/>
            <pc:sldMk cId="0" sldId="336"/>
            <ac:inkMk id="15" creationId="{B1417CCC-2B1A-E186-6EDB-B7CB7AFEA4C3}"/>
          </ac:inkMkLst>
        </pc:inkChg>
        <pc:inkChg chg="add del">
          <ac:chgData name="hjchen" userId="5b16bf7f-273f-43d9-98d5-9a365d3124d6" providerId="ADAL" clId="{168C540F-902B-FE48-A6D8-0DA107DDEF55}" dt="2024-09-23T05:55:03.475" v="199"/>
          <ac:inkMkLst>
            <pc:docMk/>
            <pc:sldMk cId="0" sldId="336"/>
            <ac:inkMk id="16" creationId="{C898193F-57A2-667B-2C0A-9E885AC9AD4B}"/>
          </ac:inkMkLst>
        </pc:inkChg>
        <pc:inkChg chg="add reco">
          <ac:chgData name="hjchen" userId="5b16bf7f-273f-43d9-98d5-9a365d3124d6" providerId="ADAL" clId="{168C540F-902B-FE48-A6D8-0DA107DDEF55}" dt="2024-09-23T05:55:03.475" v="199"/>
          <ac:inkMkLst>
            <pc:docMk/>
            <pc:sldMk cId="0" sldId="336"/>
            <ac:inkMk id="17" creationId="{163DC648-9F27-97F4-DDAA-232E47EC1A09}"/>
          </ac:inkMkLst>
        </pc:inkChg>
        <pc:inkChg chg="add reco">
          <ac:chgData name="hjchen" userId="5b16bf7f-273f-43d9-98d5-9a365d3124d6" providerId="ADAL" clId="{168C540F-902B-FE48-A6D8-0DA107DDEF55}" dt="2024-09-23T05:55:03.475" v="199"/>
          <ac:inkMkLst>
            <pc:docMk/>
            <pc:sldMk cId="0" sldId="336"/>
            <ac:inkMk id="18" creationId="{DDD0C3AF-655A-CE93-0DC8-44BAC4BC16B7}"/>
          </ac:inkMkLst>
        </pc:inkChg>
        <pc:inkChg chg="add reco">
          <ac:chgData name="hjchen" userId="5b16bf7f-273f-43d9-98d5-9a365d3124d6" providerId="ADAL" clId="{168C540F-902B-FE48-A6D8-0DA107DDEF55}" dt="2024-09-23T05:55:03.475" v="199"/>
          <ac:inkMkLst>
            <pc:docMk/>
            <pc:sldMk cId="0" sldId="336"/>
            <ac:inkMk id="19" creationId="{A5045955-0971-6467-ED0B-AD86FFDF3CA1}"/>
          </ac:inkMkLst>
        </pc:inkChg>
      </pc:sldChg>
      <pc:sldChg chg="addSp">
        <pc:chgData name="hjchen" userId="5b16bf7f-273f-43d9-98d5-9a365d3124d6" providerId="ADAL" clId="{168C540F-902B-FE48-A6D8-0DA107DDEF55}" dt="2024-09-23T10:16:14.526" v="203" actId="7634"/>
        <pc:sldMkLst>
          <pc:docMk/>
          <pc:sldMk cId="0" sldId="340"/>
        </pc:sldMkLst>
        <pc:inkChg chg="add">
          <ac:chgData name="hjchen" userId="5b16bf7f-273f-43d9-98d5-9a365d3124d6" providerId="ADAL" clId="{168C540F-902B-FE48-A6D8-0DA107DDEF55}" dt="2024-09-23T10:16:14.526" v="203" actId="7634"/>
          <ac:inkMkLst>
            <pc:docMk/>
            <pc:sldMk cId="0" sldId="340"/>
            <ac:inkMk id="2" creationId="{E2C2B731-B873-1981-428C-9A202CF09A7C}"/>
          </ac:inkMkLst>
        </pc:inkChg>
      </pc:sldChg>
      <pc:sldChg chg="addSp delSp">
        <pc:chgData name="hjchen" userId="5b16bf7f-273f-43d9-98d5-9a365d3124d6" providerId="ADAL" clId="{168C540F-902B-FE48-A6D8-0DA107DDEF55}" dt="2024-09-23T06:00:04.152" v="202"/>
        <pc:sldMkLst>
          <pc:docMk/>
          <pc:sldMk cId="0" sldId="353"/>
        </pc:sldMkLst>
        <pc:inkChg chg="add del">
          <ac:chgData name="hjchen" userId="5b16bf7f-273f-43d9-98d5-9a365d3124d6" providerId="ADAL" clId="{168C540F-902B-FE48-A6D8-0DA107DDEF55}" dt="2024-09-23T06:00:04.152" v="202"/>
          <ac:inkMkLst>
            <pc:docMk/>
            <pc:sldMk cId="0" sldId="353"/>
            <ac:inkMk id="2" creationId="{E4569BCA-83F9-BFD3-7BA9-BB1411974612}"/>
          </ac:inkMkLst>
        </pc:inkChg>
        <pc:inkChg chg="add del">
          <ac:chgData name="hjchen" userId="5b16bf7f-273f-43d9-98d5-9a365d3124d6" providerId="ADAL" clId="{168C540F-902B-FE48-A6D8-0DA107DDEF55}" dt="2024-09-23T06:00:04.152" v="202"/>
          <ac:inkMkLst>
            <pc:docMk/>
            <pc:sldMk cId="0" sldId="353"/>
            <ac:inkMk id="3" creationId="{A7D342FE-6699-B1F7-C455-C49D393160B3}"/>
          </ac:inkMkLst>
        </pc:inkChg>
        <pc:inkChg chg="add reco">
          <ac:chgData name="hjchen" userId="5b16bf7f-273f-43d9-98d5-9a365d3124d6" providerId="ADAL" clId="{168C540F-902B-FE48-A6D8-0DA107DDEF55}" dt="2024-09-23T06:00:04.152" v="202"/>
          <ac:inkMkLst>
            <pc:docMk/>
            <pc:sldMk cId="0" sldId="353"/>
            <ac:inkMk id="4" creationId="{A8F8EB66-6032-FB78-FDD3-454AF72394AA}"/>
          </ac:inkMkLst>
        </pc:inkChg>
      </pc:sldChg>
      <pc:sldChg chg="addSp delSp">
        <pc:chgData name="hjchen" userId="5b16bf7f-273f-43d9-98d5-9a365d3124d6" providerId="ADAL" clId="{168C540F-902B-FE48-A6D8-0DA107DDEF55}" dt="2024-09-23T10:30:41.933" v="442"/>
        <pc:sldMkLst>
          <pc:docMk/>
          <pc:sldMk cId="0" sldId="396"/>
        </pc:sldMkLst>
        <pc:inkChg chg="add del">
          <ac:chgData name="hjchen" userId="5b16bf7f-273f-43d9-98d5-9a365d3124d6" providerId="ADAL" clId="{168C540F-902B-FE48-A6D8-0DA107DDEF55}" dt="2024-09-23T10:25:23.731" v="296"/>
          <ac:inkMkLst>
            <pc:docMk/>
            <pc:sldMk cId="0" sldId="396"/>
            <ac:inkMk id="2" creationId="{2F22BB8E-3424-170F-F038-C927BAA48B6D}"/>
          </ac:inkMkLst>
        </pc:inkChg>
        <pc:inkChg chg="add del">
          <ac:chgData name="hjchen" userId="5b16bf7f-273f-43d9-98d5-9a365d3124d6" providerId="ADAL" clId="{168C540F-902B-FE48-A6D8-0DA107DDEF55}" dt="2024-09-23T10:16:24.465" v="206"/>
          <ac:inkMkLst>
            <pc:docMk/>
            <pc:sldMk cId="0" sldId="396"/>
            <ac:inkMk id="3" creationId="{A5F57596-BF8C-E5C2-9696-74F0B59E8D63}"/>
          </ac:inkMkLst>
        </pc:inkChg>
        <pc:inkChg chg="add del">
          <ac:chgData name="hjchen" userId="5b16bf7f-273f-43d9-98d5-9a365d3124d6" providerId="ADAL" clId="{168C540F-902B-FE48-A6D8-0DA107DDEF55}" dt="2024-09-23T10:16:24.465" v="206"/>
          <ac:inkMkLst>
            <pc:docMk/>
            <pc:sldMk cId="0" sldId="396"/>
            <ac:inkMk id="4" creationId="{8BD6F098-CA36-2883-D249-570D74BAD7D5}"/>
          </ac:inkMkLst>
        </pc:inkChg>
        <pc:inkChg chg="add del reco">
          <ac:chgData name="hjchen" userId="5b16bf7f-273f-43d9-98d5-9a365d3124d6" providerId="ADAL" clId="{168C540F-902B-FE48-A6D8-0DA107DDEF55}" dt="2024-09-23T10:25:23.732" v="297"/>
          <ac:inkMkLst>
            <pc:docMk/>
            <pc:sldMk cId="0" sldId="396"/>
            <ac:inkMk id="5" creationId="{405F6723-BDC9-F39B-ACD8-6D638A0B7EF7}"/>
          </ac:inkMkLst>
        </pc:inkChg>
        <pc:inkChg chg="add del">
          <ac:chgData name="hjchen" userId="5b16bf7f-273f-43d9-98d5-9a365d3124d6" providerId="ADAL" clId="{168C540F-902B-FE48-A6D8-0DA107DDEF55}" dt="2024-09-23T10:16:25.906" v="209"/>
          <ac:inkMkLst>
            <pc:docMk/>
            <pc:sldMk cId="0" sldId="396"/>
            <ac:inkMk id="6" creationId="{BA2CA23F-9935-0E32-10C6-7E9F72505F4D}"/>
          </ac:inkMkLst>
        </pc:inkChg>
        <pc:inkChg chg="add del">
          <ac:chgData name="hjchen" userId="5b16bf7f-273f-43d9-98d5-9a365d3124d6" providerId="ADAL" clId="{168C540F-902B-FE48-A6D8-0DA107DDEF55}" dt="2024-09-23T10:16:25.906" v="209"/>
          <ac:inkMkLst>
            <pc:docMk/>
            <pc:sldMk cId="0" sldId="396"/>
            <ac:inkMk id="7" creationId="{9164CCEB-1582-3C49-9ED4-5A6342D07973}"/>
          </ac:inkMkLst>
        </pc:inkChg>
        <pc:inkChg chg="add del reco">
          <ac:chgData name="hjchen" userId="5b16bf7f-273f-43d9-98d5-9a365d3124d6" providerId="ADAL" clId="{168C540F-902B-FE48-A6D8-0DA107DDEF55}" dt="2024-09-23T10:25:23.722" v="291"/>
          <ac:inkMkLst>
            <pc:docMk/>
            <pc:sldMk cId="0" sldId="396"/>
            <ac:inkMk id="8" creationId="{464ECB8D-EDA7-6F16-48D6-E8F7FEDEFB09}"/>
          </ac:inkMkLst>
        </pc:inkChg>
        <pc:inkChg chg="add del">
          <ac:chgData name="hjchen" userId="5b16bf7f-273f-43d9-98d5-9a365d3124d6" providerId="ADAL" clId="{168C540F-902B-FE48-A6D8-0DA107DDEF55}" dt="2024-09-23T10:16:27.239" v="212"/>
          <ac:inkMkLst>
            <pc:docMk/>
            <pc:sldMk cId="0" sldId="396"/>
            <ac:inkMk id="9" creationId="{CB0FCBA1-9FC9-7C90-DF4A-3C0AEBA8F032}"/>
          </ac:inkMkLst>
        </pc:inkChg>
        <pc:inkChg chg="add del">
          <ac:chgData name="hjchen" userId="5b16bf7f-273f-43d9-98d5-9a365d3124d6" providerId="ADAL" clId="{168C540F-902B-FE48-A6D8-0DA107DDEF55}" dt="2024-09-23T10:16:27.239" v="212"/>
          <ac:inkMkLst>
            <pc:docMk/>
            <pc:sldMk cId="0" sldId="396"/>
            <ac:inkMk id="10" creationId="{649C50FF-EB58-95F8-D910-413BF6FA3B04}"/>
          </ac:inkMkLst>
        </pc:inkChg>
        <pc:inkChg chg="add del reco">
          <ac:chgData name="hjchen" userId="5b16bf7f-273f-43d9-98d5-9a365d3124d6" providerId="ADAL" clId="{168C540F-902B-FE48-A6D8-0DA107DDEF55}" dt="2024-09-23T10:25:23.735" v="301"/>
          <ac:inkMkLst>
            <pc:docMk/>
            <pc:sldMk cId="0" sldId="396"/>
            <ac:inkMk id="11" creationId="{E1D33B3E-9408-460C-EA32-4AD4CE218314}"/>
          </ac:inkMkLst>
        </pc:inkChg>
        <pc:inkChg chg="add del">
          <ac:chgData name="hjchen" userId="5b16bf7f-273f-43d9-98d5-9a365d3124d6" providerId="ADAL" clId="{168C540F-902B-FE48-A6D8-0DA107DDEF55}" dt="2024-09-23T10:25:23.732" v="298"/>
          <ac:inkMkLst>
            <pc:docMk/>
            <pc:sldMk cId="0" sldId="396"/>
            <ac:inkMk id="12" creationId="{47D1096D-0058-6F88-6A56-FBDC071CDF77}"/>
          </ac:inkMkLst>
        </pc:inkChg>
        <pc:inkChg chg="add del">
          <ac:chgData name="hjchen" userId="5b16bf7f-273f-43d9-98d5-9a365d3124d6" providerId="ADAL" clId="{168C540F-902B-FE48-A6D8-0DA107DDEF55}" dt="2024-09-23T10:16:49.894" v="221"/>
          <ac:inkMkLst>
            <pc:docMk/>
            <pc:sldMk cId="0" sldId="396"/>
            <ac:inkMk id="13" creationId="{07A2CC59-50BF-8A04-2F54-B9FC0985B219}"/>
          </ac:inkMkLst>
        </pc:inkChg>
        <pc:inkChg chg="add del">
          <ac:chgData name="hjchen" userId="5b16bf7f-273f-43d9-98d5-9a365d3124d6" providerId="ADAL" clId="{168C540F-902B-FE48-A6D8-0DA107DDEF55}" dt="2024-09-23T10:16:49.894" v="221"/>
          <ac:inkMkLst>
            <pc:docMk/>
            <pc:sldMk cId="0" sldId="396"/>
            <ac:inkMk id="14" creationId="{5D254CA8-887B-9CC4-F341-61A8648533D8}"/>
          </ac:inkMkLst>
        </pc:inkChg>
        <pc:inkChg chg="add del">
          <ac:chgData name="hjchen" userId="5b16bf7f-273f-43d9-98d5-9a365d3124d6" providerId="ADAL" clId="{168C540F-902B-FE48-A6D8-0DA107DDEF55}" dt="2024-09-23T10:16:49.894" v="221"/>
          <ac:inkMkLst>
            <pc:docMk/>
            <pc:sldMk cId="0" sldId="396"/>
            <ac:inkMk id="15" creationId="{FFCFAC67-79FA-245D-3F31-923BCDC6D27E}"/>
          </ac:inkMkLst>
        </pc:inkChg>
        <pc:inkChg chg="add del">
          <ac:chgData name="hjchen" userId="5b16bf7f-273f-43d9-98d5-9a365d3124d6" providerId="ADAL" clId="{168C540F-902B-FE48-A6D8-0DA107DDEF55}" dt="2024-09-23T10:16:49.894" v="221"/>
          <ac:inkMkLst>
            <pc:docMk/>
            <pc:sldMk cId="0" sldId="396"/>
            <ac:inkMk id="16" creationId="{D05DB8A3-602B-6522-F341-EFC18DA5DA98}"/>
          </ac:inkMkLst>
        </pc:inkChg>
        <pc:inkChg chg="add del">
          <ac:chgData name="hjchen" userId="5b16bf7f-273f-43d9-98d5-9a365d3124d6" providerId="ADAL" clId="{168C540F-902B-FE48-A6D8-0DA107DDEF55}" dt="2024-09-23T10:16:49.894" v="221"/>
          <ac:inkMkLst>
            <pc:docMk/>
            <pc:sldMk cId="0" sldId="396"/>
            <ac:inkMk id="17" creationId="{AE713591-5AC9-4CC0-29AF-656332AE3C0C}"/>
          </ac:inkMkLst>
        </pc:inkChg>
        <pc:inkChg chg="add del">
          <ac:chgData name="hjchen" userId="5b16bf7f-273f-43d9-98d5-9a365d3124d6" providerId="ADAL" clId="{168C540F-902B-FE48-A6D8-0DA107DDEF55}" dt="2024-09-23T10:16:49.894" v="221"/>
          <ac:inkMkLst>
            <pc:docMk/>
            <pc:sldMk cId="0" sldId="396"/>
            <ac:inkMk id="18" creationId="{E6C1EB67-A5B6-53F2-4963-09E73262E19D}"/>
          </ac:inkMkLst>
        </pc:inkChg>
        <pc:inkChg chg="add del">
          <ac:chgData name="hjchen" userId="5b16bf7f-273f-43d9-98d5-9a365d3124d6" providerId="ADAL" clId="{168C540F-902B-FE48-A6D8-0DA107DDEF55}" dt="2024-09-23T10:16:49.894" v="221"/>
          <ac:inkMkLst>
            <pc:docMk/>
            <pc:sldMk cId="0" sldId="396"/>
            <ac:inkMk id="19" creationId="{1F27B3F1-91F6-449C-B0B6-CCF53433BD90}"/>
          </ac:inkMkLst>
        </pc:inkChg>
        <pc:inkChg chg="add del reco">
          <ac:chgData name="hjchen" userId="5b16bf7f-273f-43d9-98d5-9a365d3124d6" providerId="ADAL" clId="{168C540F-902B-FE48-A6D8-0DA107DDEF55}" dt="2024-09-23T10:25:23.740" v="309"/>
          <ac:inkMkLst>
            <pc:docMk/>
            <pc:sldMk cId="0" sldId="396"/>
            <ac:inkMk id="20" creationId="{911C2246-0A05-DF26-2E39-C2BADFDA6160}"/>
          </ac:inkMkLst>
        </pc:inkChg>
        <pc:inkChg chg="add del">
          <ac:chgData name="hjchen" userId="5b16bf7f-273f-43d9-98d5-9a365d3124d6" providerId="ADAL" clId="{168C540F-902B-FE48-A6D8-0DA107DDEF55}" dt="2024-09-23T10:16:59.844" v="229"/>
          <ac:inkMkLst>
            <pc:docMk/>
            <pc:sldMk cId="0" sldId="396"/>
            <ac:inkMk id="21" creationId="{0601425C-97F4-49E9-5C8D-D7111783728B}"/>
          </ac:inkMkLst>
        </pc:inkChg>
        <pc:inkChg chg="add del">
          <ac:chgData name="hjchen" userId="5b16bf7f-273f-43d9-98d5-9a365d3124d6" providerId="ADAL" clId="{168C540F-902B-FE48-A6D8-0DA107DDEF55}" dt="2024-09-23T10:16:59.844" v="229"/>
          <ac:inkMkLst>
            <pc:docMk/>
            <pc:sldMk cId="0" sldId="396"/>
            <ac:inkMk id="22" creationId="{4704E64E-AE43-B1EB-09CB-A0371F71DFE0}"/>
          </ac:inkMkLst>
        </pc:inkChg>
        <pc:inkChg chg="add del">
          <ac:chgData name="hjchen" userId="5b16bf7f-273f-43d9-98d5-9a365d3124d6" providerId="ADAL" clId="{168C540F-902B-FE48-A6D8-0DA107DDEF55}" dt="2024-09-23T10:16:59.844" v="229"/>
          <ac:inkMkLst>
            <pc:docMk/>
            <pc:sldMk cId="0" sldId="396"/>
            <ac:inkMk id="23" creationId="{FAD5B304-B484-0E6A-78D3-A17B394D9852}"/>
          </ac:inkMkLst>
        </pc:inkChg>
        <pc:inkChg chg="add del">
          <ac:chgData name="hjchen" userId="5b16bf7f-273f-43d9-98d5-9a365d3124d6" providerId="ADAL" clId="{168C540F-902B-FE48-A6D8-0DA107DDEF55}" dt="2024-09-23T10:16:59.844" v="229"/>
          <ac:inkMkLst>
            <pc:docMk/>
            <pc:sldMk cId="0" sldId="396"/>
            <ac:inkMk id="24" creationId="{FD97185C-0DEE-B1BB-084E-267B5A5358B6}"/>
          </ac:inkMkLst>
        </pc:inkChg>
        <pc:inkChg chg="add del">
          <ac:chgData name="hjchen" userId="5b16bf7f-273f-43d9-98d5-9a365d3124d6" providerId="ADAL" clId="{168C540F-902B-FE48-A6D8-0DA107DDEF55}" dt="2024-09-23T10:16:59.844" v="229"/>
          <ac:inkMkLst>
            <pc:docMk/>
            <pc:sldMk cId="0" sldId="396"/>
            <ac:inkMk id="25" creationId="{3A7032FA-4DB8-6905-84C5-993279819FBB}"/>
          </ac:inkMkLst>
        </pc:inkChg>
        <pc:inkChg chg="add del">
          <ac:chgData name="hjchen" userId="5b16bf7f-273f-43d9-98d5-9a365d3124d6" providerId="ADAL" clId="{168C540F-902B-FE48-A6D8-0DA107DDEF55}" dt="2024-09-23T10:16:59.844" v="229"/>
          <ac:inkMkLst>
            <pc:docMk/>
            <pc:sldMk cId="0" sldId="396"/>
            <ac:inkMk id="26" creationId="{83A037F8-23BF-2D5D-46CE-807E08EE5EC4}"/>
          </ac:inkMkLst>
        </pc:inkChg>
        <pc:inkChg chg="add del">
          <ac:chgData name="hjchen" userId="5b16bf7f-273f-43d9-98d5-9a365d3124d6" providerId="ADAL" clId="{168C540F-902B-FE48-A6D8-0DA107DDEF55}" dt="2024-09-23T10:16:59.844" v="229"/>
          <ac:inkMkLst>
            <pc:docMk/>
            <pc:sldMk cId="0" sldId="396"/>
            <ac:inkMk id="27" creationId="{D08F3DBA-0F8E-677D-7F06-B7F810255ACE}"/>
          </ac:inkMkLst>
        </pc:inkChg>
        <pc:inkChg chg="add del reco">
          <ac:chgData name="hjchen" userId="5b16bf7f-273f-43d9-98d5-9a365d3124d6" providerId="ADAL" clId="{168C540F-902B-FE48-A6D8-0DA107DDEF55}" dt="2024-09-23T10:25:23.738" v="307"/>
          <ac:inkMkLst>
            <pc:docMk/>
            <pc:sldMk cId="0" sldId="396"/>
            <ac:inkMk id="28" creationId="{EEA60062-D5D6-5D20-7406-258782F520CE}"/>
          </ac:inkMkLst>
        </pc:inkChg>
        <pc:inkChg chg="add del">
          <ac:chgData name="hjchen" userId="5b16bf7f-273f-43d9-98d5-9a365d3124d6" providerId="ADAL" clId="{168C540F-902B-FE48-A6D8-0DA107DDEF55}" dt="2024-09-23T10:25:23.739" v="308"/>
          <ac:inkMkLst>
            <pc:docMk/>
            <pc:sldMk cId="0" sldId="396"/>
            <ac:inkMk id="29" creationId="{1C4A8139-A7BF-E6D5-E694-F72C8E26F5DA}"/>
          </ac:inkMkLst>
        </pc:inkChg>
        <pc:inkChg chg="add del">
          <ac:chgData name="hjchen" userId="5b16bf7f-273f-43d9-98d5-9a365d3124d6" providerId="ADAL" clId="{168C540F-902B-FE48-A6D8-0DA107DDEF55}" dt="2024-09-23T10:17:37.400" v="236"/>
          <ac:inkMkLst>
            <pc:docMk/>
            <pc:sldMk cId="0" sldId="396"/>
            <ac:inkMk id="30" creationId="{FF219CA9-6DB2-B113-0077-EB8BF7E62052}"/>
          </ac:inkMkLst>
        </pc:inkChg>
        <pc:inkChg chg="add del">
          <ac:chgData name="hjchen" userId="5b16bf7f-273f-43d9-98d5-9a365d3124d6" providerId="ADAL" clId="{168C540F-902B-FE48-A6D8-0DA107DDEF55}" dt="2024-09-23T10:17:37.400" v="236"/>
          <ac:inkMkLst>
            <pc:docMk/>
            <pc:sldMk cId="0" sldId="396"/>
            <ac:inkMk id="31" creationId="{06BC28D1-F1B7-3064-5670-3406FCBF3054}"/>
          </ac:inkMkLst>
        </pc:inkChg>
        <pc:inkChg chg="add del">
          <ac:chgData name="hjchen" userId="5b16bf7f-273f-43d9-98d5-9a365d3124d6" providerId="ADAL" clId="{168C540F-902B-FE48-A6D8-0DA107DDEF55}" dt="2024-09-23T10:17:37.400" v="236"/>
          <ac:inkMkLst>
            <pc:docMk/>
            <pc:sldMk cId="0" sldId="396"/>
            <ac:inkMk id="32" creationId="{5DB98833-A95E-FEA5-DEC1-A7B98CC75A13}"/>
          </ac:inkMkLst>
        </pc:inkChg>
        <pc:inkChg chg="add del">
          <ac:chgData name="hjchen" userId="5b16bf7f-273f-43d9-98d5-9a365d3124d6" providerId="ADAL" clId="{168C540F-902B-FE48-A6D8-0DA107DDEF55}" dt="2024-09-23T10:17:37.400" v="236"/>
          <ac:inkMkLst>
            <pc:docMk/>
            <pc:sldMk cId="0" sldId="396"/>
            <ac:inkMk id="33" creationId="{2AA144E6-0609-ACC5-2594-1AFF87188625}"/>
          </ac:inkMkLst>
        </pc:inkChg>
        <pc:inkChg chg="add del">
          <ac:chgData name="hjchen" userId="5b16bf7f-273f-43d9-98d5-9a365d3124d6" providerId="ADAL" clId="{168C540F-902B-FE48-A6D8-0DA107DDEF55}" dt="2024-09-23T10:17:37.400" v="236"/>
          <ac:inkMkLst>
            <pc:docMk/>
            <pc:sldMk cId="0" sldId="396"/>
            <ac:inkMk id="34" creationId="{D37FA430-9B66-A0B0-EEB6-AB596C35FF2E}"/>
          </ac:inkMkLst>
        </pc:inkChg>
        <pc:inkChg chg="add del reco">
          <ac:chgData name="hjchen" userId="5b16bf7f-273f-43d9-98d5-9a365d3124d6" providerId="ADAL" clId="{168C540F-902B-FE48-A6D8-0DA107DDEF55}" dt="2024-09-23T10:25:23.743" v="313"/>
          <ac:inkMkLst>
            <pc:docMk/>
            <pc:sldMk cId="0" sldId="396"/>
            <ac:inkMk id="35" creationId="{5CB95B80-CBB0-B9D6-117C-B1323A46041C}"/>
          </ac:inkMkLst>
        </pc:inkChg>
        <pc:inkChg chg="add del">
          <ac:chgData name="hjchen" userId="5b16bf7f-273f-43d9-98d5-9a365d3124d6" providerId="ADAL" clId="{168C540F-902B-FE48-A6D8-0DA107DDEF55}" dt="2024-09-23T10:17:40.316" v="243"/>
          <ac:inkMkLst>
            <pc:docMk/>
            <pc:sldMk cId="0" sldId="396"/>
            <ac:inkMk id="36" creationId="{1E0E1CA1-32D8-CE97-C075-3DDC1C22C96E}"/>
          </ac:inkMkLst>
        </pc:inkChg>
        <pc:inkChg chg="add del">
          <ac:chgData name="hjchen" userId="5b16bf7f-273f-43d9-98d5-9a365d3124d6" providerId="ADAL" clId="{168C540F-902B-FE48-A6D8-0DA107DDEF55}" dt="2024-09-23T10:17:40.316" v="243"/>
          <ac:inkMkLst>
            <pc:docMk/>
            <pc:sldMk cId="0" sldId="396"/>
            <ac:inkMk id="37" creationId="{36CB98C0-F655-7530-31F1-417FE28FF7E8}"/>
          </ac:inkMkLst>
        </pc:inkChg>
        <pc:inkChg chg="add del">
          <ac:chgData name="hjchen" userId="5b16bf7f-273f-43d9-98d5-9a365d3124d6" providerId="ADAL" clId="{168C540F-902B-FE48-A6D8-0DA107DDEF55}" dt="2024-09-23T10:17:40.316" v="243"/>
          <ac:inkMkLst>
            <pc:docMk/>
            <pc:sldMk cId="0" sldId="396"/>
            <ac:inkMk id="38" creationId="{F70C8D33-E0F1-1902-E4F3-918A02DD4B4C}"/>
          </ac:inkMkLst>
        </pc:inkChg>
        <pc:inkChg chg="add del">
          <ac:chgData name="hjchen" userId="5b16bf7f-273f-43d9-98d5-9a365d3124d6" providerId="ADAL" clId="{168C540F-902B-FE48-A6D8-0DA107DDEF55}" dt="2024-09-23T10:17:40.316" v="243"/>
          <ac:inkMkLst>
            <pc:docMk/>
            <pc:sldMk cId="0" sldId="396"/>
            <ac:inkMk id="39" creationId="{FB7D8710-2C4E-E26E-DFE0-9BB66A4A1D6B}"/>
          </ac:inkMkLst>
        </pc:inkChg>
        <pc:inkChg chg="add del">
          <ac:chgData name="hjchen" userId="5b16bf7f-273f-43d9-98d5-9a365d3124d6" providerId="ADAL" clId="{168C540F-902B-FE48-A6D8-0DA107DDEF55}" dt="2024-09-23T10:17:40.316" v="243"/>
          <ac:inkMkLst>
            <pc:docMk/>
            <pc:sldMk cId="0" sldId="396"/>
            <ac:inkMk id="40" creationId="{A68E0621-0E81-7937-5A85-E266DFDC873F}"/>
          </ac:inkMkLst>
        </pc:inkChg>
        <pc:inkChg chg="add del">
          <ac:chgData name="hjchen" userId="5b16bf7f-273f-43d9-98d5-9a365d3124d6" providerId="ADAL" clId="{168C540F-902B-FE48-A6D8-0DA107DDEF55}" dt="2024-09-23T10:25:23.735" v="302"/>
          <ac:inkMkLst>
            <pc:docMk/>
            <pc:sldMk cId="0" sldId="396"/>
            <ac:inkMk id="41" creationId="{C9848D4C-645E-9DA2-3295-6E0FAD71B270}"/>
          </ac:inkMkLst>
        </pc:inkChg>
        <pc:inkChg chg="add del reco">
          <ac:chgData name="hjchen" userId="5b16bf7f-273f-43d9-98d5-9a365d3124d6" providerId="ADAL" clId="{168C540F-902B-FE48-A6D8-0DA107DDEF55}" dt="2024-09-23T10:25:23.725" v="294"/>
          <ac:inkMkLst>
            <pc:docMk/>
            <pc:sldMk cId="0" sldId="396"/>
            <ac:inkMk id="42" creationId="{50D88535-4B79-AA1D-92D7-C9CC606B7760}"/>
          </ac:inkMkLst>
        </pc:inkChg>
        <pc:inkChg chg="add del">
          <ac:chgData name="hjchen" userId="5b16bf7f-273f-43d9-98d5-9a365d3124d6" providerId="ADAL" clId="{168C540F-902B-FE48-A6D8-0DA107DDEF55}" dt="2024-09-23T10:17:44.315" v="247"/>
          <ac:inkMkLst>
            <pc:docMk/>
            <pc:sldMk cId="0" sldId="396"/>
            <ac:inkMk id="43" creationId="{C69A846E-EC5E-7307-814B-F9D741A4C6C3}"/>
          </ac:inkMkLst>
        </pc:inkChg>
        <pc:inkChg chg="add del">
          <ac:chgData name="hjchen" userId="5b16bf7f-273f-43d9-98d5-9a365d3124d6" providerId="ADAL" clId="{168C540F-902B-FE48-A6D8-0DA107DDEF55}" dt="2024-09-23T10:17:44.315" v="247"/>
          <ac:inkMkLst>
            <pc:docMk/>
            <pc:sldMk cId="0" sldId="396"/>
            <ac:inkMk id="44" creationId="{7F26E949-4000-2DDF-2753-149004A212A5}"/>
          </ac:inkMkLst>
        </pc:inkChg>
        <pc:inkChg chg="add del">
          <ac:chgData name="hjchen" userId="5b16bf7f-273f-43d9-98d5-9a365d3124d6" providerId="ADAL" clId="{168C540F-902B-FE48-A6D8-0DA107DDEF55}" dt="2024-09-23T10:17:44.315" v="247"/>
          <ac:inkMkLst>
            <pc:docMk/>
            <pc:sldMk cId="0" sldId="396"/>
            <ac:inkMk id="45" creationId="{17443417-F221-216F-2B9E-69B3AB459B39}"/>
          </ac:inkMkLst>
        </pc:inkChg>
        <pc:inkChg chg="add del reco">
          <ac:chgData name="hjchen" userId="5b16bf7f-273f-43d9-98d5-9a365d3124d6" providerId="ADAL" clId="{168C540F-902B-FE48-A6D8-0DA107DDEF55}" dt="2024-09-23T10:25:23.721" v="290"/>
          <ac:inkMkLst>
            <pc:docMk/>
            <pc:sldMk cId="0" sldId="396"/>
            <ac:inkMk id="46" creationId="{F94B9692-55B7-EF3E-0C9D-174966E357A6}"/>
          </ac:inkMkLst>
        </pc:inkChg>
        <pc:inkChg chg="add del">
          <ac:chgData name="hjchen" userId="5b16bf7f-273f-43d9-98d5-9a365d3124d6" providerId="ADAL" clId="{168C540F-902B-FE48-A6D8-0DA107DDEF55}" dt="2024-09-23T10:25:23.733" v="299"/>
          <ac:inkMkLst>
            <pc:docMk/>
            <pc:sldMk cId="0" sldId="396"/>
            <ac:inkMk id="47" creationId="{869A5E21-C03A-5D36-1B80-E5680EEE947A}"/>
          </ac:inkMkLst>
        </pc:inkChg>
        <pc:inkChg chg="add del">
          <ac:chgData name="hjchen" userId="5b16bf7f-273f-43d9-98d5-9a365d3124d6" providerId="ADAL" clId="{168C540F-902B-FE48-A6D8-0DA107DDEF55}" dt="2024-09-23T10:25:23.737" v="305"/>
          <ac:inkMkLst>
            <pc:docMk/>
            <pc:sldMk cId="0" sldId="396"/>
            <ac:inkMk id="48" creationId="{5463981E-14A6-1A23-3E30-EF02014FC562}"/>
          </ac:inkMkLst>
        </pc:inkChg>
        <pc:inkChg chg="add del">
          <ac:chgData name="hjchen" userId="5b16bf7f-273f-43d9-98d5-9a365d3124d6" providerId="ADAL" clId="{168C540F-902B-FE48-A6D8-0DA107DDEF55}" dt="2024-09-23T10:18:08.320" v="257"/>
          <ac:inkMkLst>
            <pc:docMk/>
            <pc:sldMk cId="0" sldId="396"/>
            <ac:inkMk id="49" creationId="{DD6CEC82-DF28-E61D-8066-DEDADA44EA3E}"/>
          </ac:inkMkLst>
        </pc:inkChg>
        <pc:inkChg chg="add del">
          <ac:chgData name="hjchen" userId="5b16bf7f-273f-43d9-98d5-9a365d3124d6" providerId="ADAL" clId="{168C540F-902B-FE48-A6D8-0DA107DDEF55}" dt="2024-09-23T10:18:08.320" v="257"/>
          <ac:inkMkLst>
            <pc:docMk/>
            <pc:sldMk cId="0" sldId="396"/>
            <ac:inkMk id="50" creationId="{0CAC6BFD-51A1-B861-FDC6-975D5D9E9379}"/>
          </ac:inkMkLst>
        </pc:inkChg>
        <pc:inkChg chg="add del">
          <ac:chgData name="hjchen" userId="5b16bf7f-273f-43d9-98d5-9a365d3124d6" providerId="ADAL" clId="{168C540F-902B-FE48-A6D8-0DA107DDEF55}" dt="2024-09-23T10:18:08.320" v="257"/>
          <ac:inkMkLst>
            <pc:docMk/>
            <pc:sldMk cId="0" sldId="396"/>
            <ac:inkMk id="51" creationId="{DFB42E6B-8403-FED3-141D-40903BB4A576}"/>
          </ac:inkMkLst>
        </pc:inkChg>
        <pc:inkChg chg="add del">
          <ac:chgData name="hjchen" userId="5b16bf7f-273f-43d9-98d5-9a365d3124d6" providerId="ADAL" clId="{168C540F-902B-FE48-A6D8-0DA107DDEF55}" dt="2024-09-23T10:18:08.320" v="257"/>
          <ac:inkMkLst>
            <pc:docMk/>
            <pc:sldMk cId="0" sldId="396"/>
            <ac:inkMk id="52" creationId="{CAFD2219-1878-2E30-DE19-9AD779FE759F}"/>
          </ac:inkMkLst>
        </pc:inkChg>
        <pc:inkChg chg="add del">
          <ac:chgData name="hjchen" userId="5b16bf7f-273f-43d9-98d5-9a365d3124d6" providerId="ADAL" clId="{168C540F-902B-FE48-A6D8-0DA107DDEF55}" dt="2024-09-23T10:18:08.320" v="257"/>
          <ac:inkMkLst>
            <pc:docMk/>
            <pc:sldMk cId="0" sldId="396"/>
            <ac:inkMk id="53" creationId="{602673D7-734D-CF3C-8A6A-9EAE1EDD2C89}"/>
          </ac:inkMkLst>
        </pc:inkChg>
        <pc:inkChg chg="add del">
          <ac:chgData name="hjchen" userId="5b16bf7f-273f-43d9-98d5-9a365d3124d6" providerId="ADAL" clId="{168C540F-902B-FE48-A6D8-0DA107DDEF55}" dt="2024-09-23T10:18:08.320" v="257"/>
          <ac:inkMkLst>
            <pc:docMk/>
            <pc:sldMk cId="0" sldId="396"/>
            <ac:inkMk id="54" creationId="{3CB80ECC-E97A-FA25-7174-ED0F40B3C8E0}"/>
          </ac:inkMkLst>
        </pc:inkChg>
        <pc:inkChg chg="add del">
          <ac:chgData name="hjchen" userId="5b16bf7f-273f-43d9-98d5-9a365d3124d6" providerId="ADAL" clId="{168C540F-902B-FE48-A6D8-0DA107DDEF55}" dt="2024-09-23T10:18:08.320" v="257"/>
          <ac:inkMkLst>
            <pc:docMk/>
            <pc:sldMk cId="0" sldId="396"/>
            <ac:inkMk id="55" creationId="{659A1A14-F14E-FF3C-3918-E9AB0A3C5ACC}"/>
          </ac:inkMkLst>
        </pc:inkChg>
        <pc:inkChg chg="add del reco">
          <ac:chgData name="hjchen" userId="5b16bf7f-273f-43d9-98d5-9a365d3124d6" providerId="ADAL" clId="{168C540F-902B-FE48-A6D8-0DA107DDEF55}" dt="2024-09-23T10:25:23.744" v="314"/>
          <ac:inkMkLst>
            <pc:docMk/>
            <pc:sldMk cId="0" sldId="396"/>
            <ac:inkMk id="56" creationId="{033D9E7F-92A1-8441-D43B-EA1FA14B39FD}"/>
          </ac:inkMkLst>
        </pc:inkChg>
        <pc:inkChg chg="add del">
          <ac:chgData name="hjchen" userId="5b16bf7f-273f-43d9-98d5-9a365d3124d6" providerId="ADAL" clId="{168C540F-902B-FE48-A6D8-0DA107DDEF55}" dt="2024-09-23T10:25:23.736" v="303"/>
          <ac:inkMkLst>
            <pc:docMk/>
            <pc:sldMk cId="0" sldId="396"/>
            <ac:inkMk id="57" creationId="{52321D1C-874C-316A-C15B-51CD9167181F}"/>
          </ac:inkMkLst>
        </pc:inkChg>
        <pc:inkChg chg="add del">
          <ac:chgData name="hjchen" userId="5b16bf7f-273f-43d9-98d5-9a365d3124d6" providerId="ADAL" clId="{168C540F-902B-FE48-A6D8-0DA107DDEF55}" dt="2024-09-23T10:18:28.553" v="275"/>
          <ac:inkMkLst>
            <pc:docMk/>
            <pc:sldMk cId="0" sldId="396"/>
            <ac:inkMk id="58" creationId="{FDDABBEB-0771-5578-0636-8A5F0C65F710}"/>
          </ac:inkMkLst>
        </pc:inkChg>
        <pc:inkChg chg="add del">
          <ac:chgData name="hjchen" userId="5b16bf7f-273f-43d9-98d5-9a365d3124d6" providerId="ADAL" clId="{168C540F-902B-FE48-A6D8-0DA107DDEF55}" dt="2024-09-23T10:18:28.553" v="275"/>
          <ac:inkMkLst>
            <pc:docMk/>
            <pc:sldMk cId="0" sldId="396"/>
            <ac:inkMk id="59" creationId="{7DE7C20C-0EDD-8218-DF83-562FE7ADD654}"/>
          </ac:inkMkLst>
        </pc:inkChg>
        <pc:inkChg chg="add del">
          <ac:chgData name="hjchen" userId="5b16bf7f-273f-43d9-98d5-9a365d3124d6" providerId="ADAL" clId="{168C540F-902B-FE48-A6D8-0DA107DDEF55}" dt="2024-09-23T10:18:28.553" v="275"/>
          <ac:inkMkLst>
            <pc:docMk/>
            <pc:sldMk cId="0" sldId="396"/>
            <ac:inkMk id="60" creationId="{068DC86C-353A-C42C-912A-FB1EB04002D2}"/>
          </ac:inkMkLst>
        </pc:inkChg>
        <pc:inkChg chg="add del">
          <ac:chgData name="hjchen" userId="5b16bf7f-273f-43d9-98d5-9a365d3124d6" providerId="ADAL" clId="{168C540F-902B-FE48-A6D8-0DA107DDEF55}" dt="2024-09-23T10:18:28.553" v="275"/>
          <ac:inkMkLst>
            <pc:docMk/>
            <pc:sldMk cId="0" sldId="396"/>
            <ac:inkMk id="61" creationId="{19EC3D1E-9EF5-BE1F-E60E-16F3B0575CBE}"/>
          </ac:inkMkLst>
        </pc:inkChg>
        <pc:inkChg chg="add del">
          <ac:chgData name="hjchen" userId="5b16bf7f-273f-43d9-98d5-9a365d3124d6" providerId="ADAL" clId="{168C540F-902B-FE48-A6D8-0DA107DDEF55}" dt="2024-09-23T10:18:28.553" v="275"/>
          <ac:inkMkLst>
            <pc:docMk/>
            <pc:sldMk cId="0" sldId="396"/>
            <ac:inkMk id="62" creationId="{4652334B-3172-8F64-95FA-63B49E6589FA}"/>
          </ac:inkMkLst>
        </pc:inkChg>
        <pc:inkChg chg="add del">
          <ac:chgData name="hjchen" userId="5b16bf7f-273f-43d9-98d5-9a365d3124d6" providerId="ADAL" clId="{168C540F-902B-FE48-A6D8-0DA107DDEF55}" dt="2024-09-23T10:18:28.553" v="275"/>
          <ac:inkMkLst>
            <pc:docMk/>
            <pc:sldMk cId="0" sldId="396"/>
            <ac:inkMk id="63" creationId="{146D70F0-B614-F4EE-4847-01916A273573}"/>
          </ac:inkMkLst>
        </pc:inkChg>
        <pc:inkChg chg="add del">
          <ac:chgData name="hjchen" userId="5b16bf7f-273f-43d9-98d5-9a365d3124d6" providerId="ADAL" clId="{168C540F-902B-FE48-A6D8-0DA107DDEF55}" dt="2024-09-23T10:18:28.553" v="275"/>
          <ac:inkMkLst>
            <pc:docMk/>
            <pc:sldMk cId="0" sldId="396"/>
            <ac:inkMk id="4096" creationId="{D3B77C50-8C26-EDE4-60B1-1066D19A13D8}"/>
          </ac:inkMkLst>
        </pc:inkChg>
        <pc:inkChg chg="add del">
          <ac:chgData name="hjchen" userId="5b16bf7f-273f-43d9-98d5-9a365d3124d6" providerId="ADAL" clId="{168C540F-902B-FE48-A6D8-0DA107DDEF55}" dt="2024-09-23T10:18:28.553" v="275"/>
          <ac:inkMkLst>
            <pc:docMk/>
            <pc:sldMk cId="0" sldId="396"/>
            <ac:inkMk id="4098" creationId="{EA4D6889-248E-0CF8-18A3-A691BDA95AA3}"/>
          </ac:inkMkLst>
        </pc:inkChg>
        <pc:inkChg chg="add del">
          <ac:chgData name="hjchen" userId="5b16bf7f-273f-43d9-98d5-9a365d3124d6" providerId="ADAL" clId="{168C540F-902B-FE48-A6D8-0DA107DDEF55}" dt="2024-09-23T10:18:28.553" v="275"/>
          <ac:inkMkLst>
            <pc:docMk/>
            <pc:sldMk cId="0" sldId="396"/>
            <ac:inkMk id="4099" creationId="{E75FA214-FC82-6D48-3482-FD4C269D1831}"/>
          </ac:inkMkLst>
        </pc:inkChg>
        <pc:inkChg chg="add del">
          <ac:chgData name="hjchen" userId="5b16bf7f-273f-43d9-98d5-9a365d3124d6" providerId="ADAL" clId="{168C540F-902B-FE48-A6D8-0DA107DDEF55}" dt="2024-09-23T10:18:28.553" v="275"/>
          <ac:inkMkLst>
            <pc:docMk/>
            <pc:sldMk cId="0" sldId="396"/>
            <ac:inkMk id="4100" creationId="{EF94E1B4-CCB5-68AC-8238-EC1B24890503}"/>
          </ac:inkMkLst>
        </pc:inkChg>
        <pc:inkChg chg="add del">
          <ac:chgData name="hjchen" userId="5b16bf7f-273f-43d9-98d5-9a365d3124d6" providerId="ADAL" clId="{168C540F-902B-FE48-A6D8-0DA107DDEF55}" dt="2024-09-23T10:18:28.553" v="275"/>
          <ac:inkMkLst>
            <pc:docMk/>
            <pc:sldMk cId="0" sldId="396"/>
            <ac:inkMk id="4101" creationId="{25C9EF1F-7B40-C3B7-3AD4-C27E93AF6B2D}"/>
          </ac:inkMkLst>
        </pc:inkChg>
        <pc:inkChg chg="add del">
          <ac:chgData name="hjchen" userId="5b16bf7f-273f-43d9-98d5-9a365d3124d6" providerId="ADAL" clId="{168C540F-902B-FE48-A6D8-0DA107DDEF55}" dt="2024-09-23T10:18:28.553" v="275"/>
          <ac:inkMkLst>
            <pc:docMk/>
            <pc:sldMk cId="0" sldId="396"/>
            <ac:inkMk id="4102" creationId="{9F7DB2CF-B0E7-6CC1-F9A7-A447C4A1B0D8}"/>
          </ac:inkMkLst>
        </pc:inkChg>
        <pc:inkChg chg="add del">
          <ac:chgData name="hjchen" userId="5b16bf7f-273f-43d9-98d5-9a365d3124d6" providerId="ADAL" clId="{168C540F-902B-FE48-A6D8-0DA107DDEF55}" dt="2024-09-23T10:18:28.553" v="275"/>
          <ac:inkMkLst>
            <pc:docMk/>
            <pc:sldMk cId="0" sldId="396"/>
            <ac:inkMk id="4103" creationId="{1703E3E1-427D-47D5-A149-323161D9316B}"/>
          </ac:inkMkLst>
        </pc:inkChg>
        <pc:inkChg chg="add del">
          <ac:chgData name="hjchen" userId="5b16bf7f-273f-43d9-98d5-9a365d3124d6" providerId="ADAL" clId="{168C540F-902B-FE48-A6D8-0DA107DDEF55}" dt="2024-09-23T10:18:28.553" v="275"/>
          <ac:inkMkLst>
            <pc:docMk/>
            <pc:sldMk cId="0" sldId="396"/>
            <ac:inkMk id="4104" creationId="{B1341262-7381-EEF5-790F-E91B3080F920}"/>
          </ac:inkMkLst>
        </pc:inkChg>
        <pc:inkChg chg="add del">
          <ac:chgData name="hjchen" userId="5b16bf7f-273f-43d9-98d5-9a365d3124d6" providerId="ADAL" clId="{168C540F-902B-FE48-A6D8-0DA107DDEF55}" dt="2024-09-23T10:18:28.553" v="275"/>
          <ac:inkMkLst>
            <pc:docMk/>
            <pc:sldMk cId="0" sldId="396"/>
            <ac:inkMk id="4105" creationId="{EDCB44FE-52D0-8B12-1B00-79133E628075}"/>
          </ac:inkMkLst>
        </pc:inkChg>
        <pc:inkChg chg="add del">
          <ac:chgData name="hjchen" userId="5b16bf7f-273f-43d9-98d5-9a365d3124d6" providerId="ADAL" clId="{168C540F-902B-FE48-A6D8-0DA107DDEF55}" dt="2024-09-23T10:18:28.553" v="275"/>
          <ac:inkMkLst>
            <pc:docMk/>
            <pc:sldMk cId="0" sldId="396"/>
            <ac:inkMk id="4106" creationId="{833AA901-A728-039E-5E75-E38E1F91D044}"/>
          </ac:inkMkLst>
        </pc:inkChg>
        <pc:inkChg chg="add del reco">
          <ac:chgData name="hjchen" userId="5b16bf7f-273f-43d9-98d5-9a365d3124d6" providerId="ADAL" clId="{168C540F-902B-FE48-A6D8-0DA107DDEF55}" dt="2024-09-23T10:25:23.726" v="295"/>
          <ac:inkMkLst>
            <pc:docMk/>
            <pc:sldMk cId="0" sldId="396"/>
            <ac:inkMk id="4107" creationId="{8BF4210B-FC24-CCFC-2D4B-D568EC59AB6C}"/>
          </ac:inkMkLst>
        </pc:inkChg>
        <pc:inkChg chg="add del">
          <ac:chgData name="hjchen" userId="5b16bf7f-273f-43d9-98d5-9a365d3124d6" providerId="ADAL" clId="{168C540F-902B-FE48-A6D8-0DA107DDEF55}" dt="2024-09-23T10:25:23.738" v="306"/>
          <ac:inkMkLst>
            <pc:docMk/>
            <pc:sldMk cId="0" sldId="396"/>
            <ac:inkMk id="4108" creationId="{295E27CA-B73A-91F1-36D5-5703B6365C57}"/>
          </ac:inkMkLst>
        </pc:inkChg>
        <pc:inkChg chg="add del">
          <ac:chgData name="hjchen" userId="5b16bf7f-273f-43d9-98d5-9a365d3124d6" providerId="ADAL" clId="{168C540F-902B-FE48-A6D8-0DA107DDEF55}" dt="2024-09-23T10:25:23.742" v="312"/>
          <ac:inkMkLst>
            <pc:docMk/>
            <pc:sldMk cId="0" sldId="396"/>
            <ac:inkMk id="4109" creationId="{C6BBEFF2-8811-C16D-61AC-8092D0BE385E}"/>
          </ac:inkMkLst>
        </pc:inkChg>
        <pc:inkChg chg="add del">
          <ac:chgData name="hjchen" userId="5b16bf7f-273f-43d9-98d5-9a365d3124d6" providerId="ADAL" clId="{168C540F-902B-FE48-A6D8-0DA107DDEF55}" dt="2024-09-23T10:25:23.741" v="311"/>
          <ac:inkMkLst>
            <pc:docMk/>
            <pc:sldMk cId="0" sldId="396"/>
            <ac:inkMk id="4110" creationId="{701D014D-E4D3-F817-E1F7-A4DE4B17F8AC}"/>
          </ac:inkMkLst>
        </pc:inkChg>
        <pc:inkChg chg="add del">
          <ac:chgData name="hjchen" userId="5b16bf7f-273f-43d9-98d5-9a365d3124d6" providerId="ADAL" clId="{168C540F-902B-FE48-A6D8-0DA107DDEF55}" dt="2024-09-23T10:25:23.741" v="310"/>
          <ac:inkMkLst>
            <pc:docMk/>
            <pc:sldMk cId="0" sldId="396"/>
            <ac:inkMk id="4111" creationId="{A6577A4C-3E39-CADC-85E6-ABA8D19D994A}"/>
          </ac:inkMkLst>
        </pc:inkChg>
        <pc:inkChg chg="add del">
          <ac:chgData name="hjchen" userId="5b16bf7f-273f-43d9-98d5-9a365d3124d6" providerId="ADAL" clId="{168C540F-902B-FE48-A6D8-0DA107DDEF55}" dt="2024-09-23T10:25:23.734" v="300"/>
          <ac:inkMkLst>
            <pc:docMk/>
            <pc:sldMk cId="0" sldId="396"/>
            <ac:inkMk id="4112" creationId="{C52948DF-2847-852F-3BBE-5444AE859F19}"/>
          </ac:inkMkLst>
        </pc:inkChg>
        <pc:inkChg chg="add del">
          <ac:chgData name="hjchen" userId="5b16bf7f-273f-43d9-98d5-9a365d3124d6" providerId="ADAL" clId="{168C540F-902B-FE48-A6D8-0DA107DDEF55}" dt="2024-09-23T10:19:06.466" v="287"/>
          <ac:inkMkLst>
            <pc:docMk/>
            <pc:sldMk cId="0" sldId="396"/>
            <ac:inkMk id="4113" creationId="{126CF576-5A4A-EE42-0E03-64EF3E861C64}"/>
          </ac:inkMkLst>
        </pc:inkChg>
        <pc:inkChg chg="add del">
          <ac:chgData name="hjchen" userId="5b16bf7f-273f-43d9-98d5-9a365d3124d6" providerId="ADAL" clId="{168C540F-902B-FE48-A6D8-0DA107DDEF55}" dt="2024-09-23T10:19:06.466" v="287"/>
          <ac:inkMkLst>
            <pc:docMk/>
            <pc:sldMk cId="0" sldId="396"/>
            <ac:inkMk id="4114" creationId="{76C10420-0458-D20E-00FD-452FD0FF27BE}"/>
          </ac:inkMkLst>
        </pc:inkChg>
        <pc:inkChg chg="add del">
          <ac:chgData name="hjchen" userId="5b16bf7f-273f-43d9-98d5-9a365d3124d6" providerId="ADAL" clId="{168C540F-902B-FE48-A6D8-0DA107DDEF55}" dt="2024-09-23T10:19:06.466" v="287"/>
          <ac:inkMkLst>
            <pc:docMk/>
            <pc:sldMk cId="0" sldId="396"/>
            <ac:inkMk id="4115" creationId="{86803CD1-F094-FB1D-D268-67DC441B976C}"/>
          </ac:inkMkLst>
        </pc:inkChg>
        <pc:inkChg chg="add del">
          <ac:chgData name="hjchen" userId="5b16bf7f-273f-43d9-98d5-9a365d3124d6" providerId="ADAL" clId="{168C540F-902B-FE48-A6D8-0DA107DDEF55}" dt="2024-09-23T10:19:06.466" v="287"/>
          <ac:inkMkLst>
            <pc:docMk/>
            <pc:sldMk cId="0" sldId="396"/>
            <ac:inkMk id="4116" creationId="{143CFE7A-DA20-4A6F-61A6-4F733DFD2BD3}"/>
          </ac:inkMkLst>
        </pc:inkChg>
        <pc:inkChg chg="add del">
          <ac:chgData name="hjchen" userId="5b16bf7f-273f-43d9-98d5-9a365d3124d6" providerId="ADAL" clId="{168C540F-902B-FE48-A6D8-0DA107DDEF55}" dt="2024-09-23T10:19:06.466" v="287"/>
          <ac:inkMkLst>
            <pc:docMk/>
            <pc:sldMk cId="0" sldId="396"/>
            <ac:inkMk id="4117" creationId="{E223AF95-73B8-F7F8-4471-764AE4C5A21E}"/>
          </ac:inkMkLst>
        </pc:inkChg>
        <pc:inkChg chg="add del">
          <ac:chgData name="hjchen" userId="5b16bf7f-273f-43d9-98d5-9a365d3124d6" providerId="ADAL" clId="{168C540F-902B-FE48-A6D8-0DA107DDEF55}" dt="2024-09-23T10:19:06.466" v="287"/>
          <ac:inkMkLst>
            <pc:docMk/>
            <pc:sldMk cId="0" sldId="396"/>
            <ac:inkMk id="4118" creationId="{373B46EC-48C8-C018-74C7-B8D6715C5A47}"/>
          </ac:inkMkLst>
        </pc:inkChg>
        <pc:inkChg chg="add del reco">
          <ac:chgData name="hjchen" userId="5b16bf7f-273f-43d9-98d5-9a365d3124d6" providerId="ADAL" clId="{168C540F-902B-FE48-A6D8-0DA107DDEF55}" dt="2024-09-23T10:25:23.724" v="293"/>
          <ac:inkMkLst>
            <pc:docMk/>
            <pc:sldMk cId="0" sldId="396"/>
            <ac:inkMk id="4119" creationId="{46E6A24E-5B86-485C-35A8-3B46803C194C}"/>
          </ac:inkMkLst>
        </pc:inkChg>
        <pc:inkChg chg="add del">
          <ac:chgData name="hjchen" userId="5b16bf7f-273f-43d9-98d5-9a365d3124d6" providerId="ADAL" clId="{168C540F-902B-FE48-A6D8-0DA107DDEF55}" dt="2024-09-23T10:25:23.723" v="292"/>
          <ac:inkMkLst>
            <pc:docMk/>
            <pc:sldMk cId="0" sldId="396"/>
            <ac:inkMk id="4120" creationId="{BBFF2441-351E-60BA-F51F-042D143D52D8}"/>
          </ac:inkMkLst>
        </pc:inkChg>
        <pc:inkChg chg="add del">
          <ac:chgData name="hjchen" userId="5b16bf7f-273f-43d9-98d5-9a365d3124d6" providerId="ADAL" clId="{168C540F-902B-FE48-A6D8-0DA107DDEF55}" dt="2024-09-23T10:25:23.736" v="304"/>
          <ac:inkMkLst>
            <pc:docMk/>
            <pc:sldMk cId="0" sldId="396"/>
            <ac:inkMk id="4121" creationId="{DBE83AFF-0E09-D6AE-F292-9DE6F15D5248}"/>
          </ac:inkMkLst>
        </pc:inkChg>
        <pc:inkChg chg="add del">
          <ac:chgData name="hjchen" userId="5b16bf7f-273f-43d9-98d5-9a365d3124d6" providerId="ADAL" clId="{168C540F-902B-FE48-A6D8-0DA107DDEF55}" dt="2024-09-23T10:25:55.232" v="317"/>
          <ac:inkMkLst>
            <pc:docMk/>
            <pc:sldMk cId="0" sldId="396"/>
            <ac:inkMk id="4122" creationId="{DDCF5DD0-AB69-EF28-99A6-F1CD33CC57E5}"/>
          </ac:inkMkLst>
        </pc:inkChg>
        <pc:inkChg chg="add del">
          <ac:chgData name="hjchen" userId="5b16bf7f-273f-43d9-98d5-9a365d3124d6" providerId="ADAL" clId="{168C540F-902B-FE48-A6D8-0DA107DDEF55}" dt="2024-09-23T10:25:55.232" v="317"/>
          <ac:inkMkLst>
            <pc:docMk/>
            <pc:sldMk cId="0" sldId="396"/>
            <ac:inkMk id="4123" creationId="{2D10F4A3-BF9C-2FE7-981C-EDA2E2AE2C6F}"/>
          </ac:inkMkLst>
        </pc:inkChg>
        <pc:inkChg chg="add reco">
          <ac:chgData name="hjchen" userId="5b16bf7f-273f-43d9-98d5-9a365d3124d6" providerId="ADAL" clId="{168C540F-902B-FE48-A6D8-0DA107DDEF55}" dt="2024-09-23T10:25:55.232" v="317"/>
          <ac:inkMkLst>
            <pc:docMk/>
            <pc:sldMk cId="0" sldId="396"/>
            <ac:inkMk id="4124" creationId="{ADE07C73-85BD-140E-1C26-19048979B0AF}"/>
          </ac:inkMkLst>
        </pc:inkChg>
        <pc:inkChg chg="add del">
          <ac:chgData name="hjchen" userId="5b16bf7f-273f-43d9-98d5-9a365d3124d6" providerId="ADAL" clId="{168C540F-902B-FE48-A6D8-0DA107DDEF55}" dt="2024-09-23T10:25:57.438" v="321"/>
          <ac:inkMkLst>
            <pc:docMk/>
            <pc:sldMk cId="0" sldId="396"/>
            <ac:inkMk id="4125" creationId="{E89819FE-0452-EE55-71F9-26B0B1ACEA5B}"/>
          </ac:inkMkLst>
        </pc:inkChg>
        <pc:inkChg chg="add">
          <ac:chgData name="hjchen" userId="5b16bf7f-273f-43d9-98d5-9a365d3124d6" providerId="ADAL" clId="{168C540F-902B-FE48-A6D8-0DA107DDEF55}" dt="2024-09-23T10:25:55.965" v="319"/>
          <ac:inkMkLst>
            <pc:docMk/>
            <pc:sldMk cId="0" sldId="396"/>
            <ac:inkMk id="4126" creationId="{B76095AB-D780-0ADD-4181-B47BF87D4A16}"/>
          </ac:inkMkLst>
        </pc:inkChg>
        <pc:inkChg chg="add del">
          <ac:chgData name="hjchen" userId="5b16bf7f-273f-43d9-98d5-9a365d3124d6" providerId="ADAL" clId="{168C540F-902B-FE48-A6D8-0DA107DDEF55}" dt="2024-09-23T10:25:57.438" v="321"/>
          <ac:inkMkLst>
            <pc:docMk/>
            <pc:sldMk cId="0" sldId="396"/>
            <ac:inkMk id="4127" creationId="{1F85D751-24E0-596F-12F6-C3CD203933DB}"/>
          </ac:inkMkLst>
        </pc:inkChg>
        <pc:inkChg chg="add reco">
          <ac:chgData name="hjchen" userId="5b16bf7f-273f-43d9-98d5-9a365d3124d6" providerId="ADAL" clId="{168C540F-902B-FE48-A6D8-0DA107DDEF55}" dt="2024-09-23T10:25:57.438" v="321"/>
          <ac:inkMkLst>
            <pc:docMk/>
            <pc:sldMk cId="0" sldId="396"/>
            <ac:inkMk id="4128" creationId="{B2D0B366-AF1F-B66F-EC40-A3DAC97A2FCD}"/>
          </ac:inkMkLst>
        </pc:inkChg>
        <pc:inkChg chg="add del">
          <ac:chgData name="hjchen" userId="5b16bf7f-273f-43d9-98d5-9a365d3124d6" providerId="ADAL" clId="{168C540F-902B-FE48-A6D8-0DA107DDEF55}" dt="2024-09-23T10:25:59.148" v="327"/>
          <ac:inkMkLst>
            <pc:docMk/>
            <pc:sldMk cId="0" sldId="396"/>
            <ac:inkMk id="4129" creationId="{603A8FE7-4D50-B8A8-CD02-A910ACDEB956}"/>
          </ac:inkMkLst>
        </pc:inkChg>
        <pc:inkChg chg="add del">
          <ac:chgData name="hjchen" userId="5b16bf7f-273f-43d9-98d5-9a365d3124d6" providerId="ADAL" clId="{168C540F-902B-FE48-A6D8-0DA107DDEF55}" dt="2024-09-23T10:25:59.148" v="327"/>
          <ac:inkMkLst>
            <pc:docMk/>
            <pc:sldMk cId="0" sldId="396"/>
            <ac:inkMk id="4130" creationId="{EB283BD5-BC3F-4BCA-9279-1C9C557B5691}"/>
          </ac:inkMkLst>
        </pc:inkChg>
        <pc:inkChg chg="add del">
          <ac:chgData name="hjchen" userId="5b16bf7f-273f-43d9-98d5-9a365d3124d6" providerId="ADAL" clId="{168C540F-902B-FE48-A6D8-0DA107DDEF55}" dt="2024-09-23T10:25:59.148" v="327"/>
          <ac:inkMkLst>
            <pc:docMk/>
            <pc:sldMk cId="0" sldId="396"/>
            <ac:inkMk id="4131" creationId="{0ADCB7B4-350D-CEAE-C112-106AF8CC3D2C}"/>
          </ac:inkMkLst>
        </pc:inkChg>
        <pc:inkChg chg="add del">
          <ac:chgData name="hjchen" userId="5b16bf7f-273f-43d9-98d5-9a365d3124d6" providerId="ADAL" clId="{168C540F-902B-FE48-A6D8-0DA107DDEF55}" dt="2024-09-23T10:25:59.148" v="327"/>
          <ac:inkMkLst>
            <pc:docMk/>
            <pc:sldMk cId="0" sldId="396"/>
            <ac:inkMk id="4132" creationId="{FC335FEC-5F7F-A599-2D2F-73F117CF6E3B}"/>
          </ac:inkMkLst>
        </pc:inkChg>
        <pc:inkChg chg="add del">
          <ac:chgData name="hjchen" userId="5b16bf7f-273f-43d9-98d5-9a365d3124d6" providerId="ADAL" clId="{168C540F-902B-FE48-A6D8-0DA107DDEF55}" dt="2024-09-23T10:25:59.148" v="327"/>
          <ac:inkMkLst>
            <pc:docMk/>
            <pc:sldMk cId="0" sldId="396"/>
            <ac:inkMk id="4133" creationId="{C20C5FAC-002A-A755-91E3-2D05FFB0DC74}"/>
          </ac:inkMkLst>
        </pc:inkChg>
        <pc:inkChg chg="add reco">
          <ac:chgData name="hjchen" userId="5b16bf7f-273f-43d9-98d5-9a365d3124d6" providerId="ADAL" clId="{168C540F-902B-FE48-A6D8-0DA107DDEF55}" dt="2024-09-23T10:25:59.148" v="327"/>
          <ac:inkMkLst>
            <pc:docMk/>
            <pc:sldMk cId="0" sldId="396"/>
            <ac:inkMk id="4134" creationId="{0006373D-7DFA-1C72-C462-8075E85795C4}"/>
          </ac:inkMkLst>
        </pc:inkChg>
        <pc:inkChg chg="add del">
          <ac:chgData name="hjchen" userId="5b16bf7f-273f-43d9-98d5-9a365d3124d6" providerId="ADAL" clId="{168C540F-902B-FE48-A6D8-0DA107DDEF55}" dt="2024-09-23T10:26:02.552" v="332"/>
          <ac:inkMkLst>
            <pc:docMk/>
            <pc:sldMk cId="0" sldId="396"/>
            <ac:inkMk id="4135" creationId="{A03BD880-80D8-A404-0BE1-51A611220E09}"/>
          </ac:inkMkLst>
        </pc:inkChg>
        <pc:inkChg chg="add del">
          <ac:chgData name="hjchen" userId="5b16bf7f-273f-43d9-98d5-9a365d3124d6" providerId="ADAL" clId="{168C540F-902B-FE48-A6D8-0DA107DDEF55}" dt="2024-09-23T10:26:02.552" v="332"/>
          <ac:inkMkLst>
            <pc:docMk/>
            <pc:sldMk cId="0" sldId="396"/>
            <ac:inkMk id="4136" creationId="{6B09CB97-D387-795B-E321-5B99970DA8D8}"/>
          </ac:inkMkLst>
        </pc:inkChg>
        <pc:inkChg chg="add del">
          <ac:chgData name="hjchen" userId="5b16bf7f-273f-43d9-98d5-9a365d3124d6" providerId="ADAL" clId="{168C540F-902B-FE48-A6D8-0DA107DDEF55}" dt="2024-09-23T10:26:02.552" v="332"/>
          <ac:inkMkLst>
            <pc:docMk/>
            <pc:sldMk cId="0" sldId="396"/>
            <ac:inkMk id="4137" creationId="{4F7A1AE0-CDCB-0141-5655-6F8E9955B5EA}"/>
          </ac:inkMkLst>
        </pc:inkChg>
        <pc:inkChg chg="add del">
          <ac:chgData name="hjchen" userId="5b16bf7f-273f-43d9-98d5-9a365d3124d6" providerId="ADAL" clId="{168C540F-902B-FE48-A6D8-0DA107DDEF55}" dt="2024-09-23T10:26:02.552" v="332"/>
          <ac:inkMkLst>
            <pc:docMk/>
            <pc:sldMk cId="0" sldId="396"/>
            <ac:inkMk id="4138" creationId="{8B282810-640D-5D7E-1903-36107A19FD40}"/>
          </ac:inkMkLst>
        </pc:inkChg>
        <pc:inkChg chg="add reco">
          <ac:chgData name="hjchen" userId="5b16bf7f-273f-43d9-98d5-9a365d3124d6" providerId="ADAL" clId="{168C540F-902B-FE48-A6D8-0DA107DDEF55}" dt="2024-09-23T10:26:02.552" v="332"/>
          <ac:inkMkLst>
            <pc:docMk/>
            <pc:sldMk cId="0" sldId="396"/>
            <ac:inkMk id="4139" creationId="{6849DF85-0094-6B06-2D56-806949F377A1}"/>
          </ac:inkMkLst>
        </pc:inkChg>
        <pc:inkChg chg="add del">
          <ac:chgData name="hjchen" userId="5b16bf7f-273f-43d9-98d5-9a365d3124d6" providerId="ADAL" clId="{168C540F-902B-FE48-A6D8-0DA107DDEF55}" dt="2024-09-23T10:26:04.811" v="335"/>
          <ac:inkMkLst>
            <pc:docMk/>
            <pc:sldMk cId="0" sldId="396"/>
            <ac:inkMk id="4140" creationId="{37600949-F7DA-AD9C-2B38-4A7CB2420F2B}"/>
          </ac:inkMkLst>
        </pc:inkChg>
        <pc:inkChg chg="add del">
          <ac:chgData name="hjchen" userId="5b16bf7f-273f-43d9-98d5-9a365d3124d6" providerId="ADAL" clId="{168C540F-902B-FE48-A6D8-0DA107DDEF55}" dt="2024-09-23T10:26:04.811" v="335"/>
          <ac:inkMkLst>
            <pc:docMk/>
            <pc:sldMk cId="0" sldId="396"/>
            <ac:inkMk id="4141" creationId="{048F28DD-A255-F071-C41A-6033B5994C9D}"/>
          </ac:inkMkLst>
        </pc:inkChg>
        <pc:inkChg chg="add reco">
          <ac:chgData name="hjchen" userId="5b16bf7f-273f-43d9-98d5-9a365d3124d6" providerId="ADAL" clId="{168C540F-902B-FE48-A6D8-0DA107DDEF55}" dt="2024-09-23T10:26:04.811" v="335"/>
          <ac:inkMkLst>
            <pc:docMk/>
            <pc:sldMk cId="0" sldId="396"/>
            <ac:inkMk id="4142" creationId="{01D95BAC-3F20-40D3-C89A-8C734414A45A}"/>
          </ac:inkMkLst>
        </pc:inkChg>
        <pc:inkChg chg="add">
          <ac:chgData name="hjchen" userId="5b16bf7f-273f-43d9-98d5-9a365d3124d6" providerId="ADAL" clId="{168C540F-902B-FE48-A6D8-0DA107DDEF55}" dt="2024-09-23T10:26:16.442" v="336"/>
          <ac:inkMkLst>
            <pc:docMk/>
            <pc:sldMk cId="0" sldId="396"/>
            <ac:inkMk id="4143" creationId="{AE5F70FA-52E4-E1F4-590E-D719EC31AE90}"/>
          </ac:inkMkLst>
        </pc:inkChg>
        <pc:inkChg chg="add">
          <ac:chgData name="hjchen" userId="5b16bf7f-273f-43d9-98d5-9a365d3124d6" providerId="ADAL" clId="{168C540F-902B-FE48-A6D8-0DA107DDEF55}" dt="2024-09-23T10:26:19.301" v="337"/>
          <ac:inkMkLst>
            <pc:docMk/>
            <pc:sldMk cId="0" sldId="396"/>
            <ac:inkMk id="4144" creationId="{7EC9122F-1C98-33F2-F775-7FC8AF4818C7}"/>
          </ac:inkMkLst>
        </pc:inkChg>
        <pc:inkChg chg="add del">
          <ac:chgData name="hjchen" userId="5b16bf7f-273f-43d9-98d5-9a365d3124d6" providerId="ADAL" clId="{168C540F-902B-FE48-A6D8-0DA107DDEF55}" dt="2024-09-23T10:26:24.785" v="342"/>
          <ac:inkMkLst>
            <pc:docMk/>
            <pc:sldMk cId="0" sldId="396"/>
            <ac:inkMk id="4145" creationId="{564042BC-98B1-0385-F749-885508C65CA1}"/>
          </ac:inkMkLst>
        </pc:inkChg>
        <pc:inkChg chg="add del">
          <ac:chgData name="hjchen" userId="5b16bf7f-273f-43d9-98d5-9a365d3124d6" providerId="ADAL" clId="{168C540F-902B-FE48-A6D8-0DA107DDEF55}" dt="2024-09-23T10:26:24.785" v="342"/>
          <ac:inkMkLst>
            <pc:docMk/>
            <pc:sldMk cId="0" sldId="396"/>
            <ac:inkMk id="4146" creationId="{2680F0B1-6DC0-6789-6FB3-786A5A06CF7A}"/>
          </ac:inkMkLst>
        </pc:inkChg>
        <pc:inkChg chg="add del">
          <ac:chgData name="hjchen" userId="5b16bf7f-273f-43d9-98d5-9a365d3124d6" providerId="ADAL" clId="{168C540F-902B-FE48-A6D8-0DA107DDEF55}" dt="2024-09-23T10:26:24.785" v="342"/>
          <ac:inkMkLst>
            <pc:docMk/>
            <pc:sldMk cId="0" sldId="396"/>
            <ac:inkMk id="4147" creationId="{CBAA30E8-86FE-BC92-32F0-6D375A4E9914}"/>
          </ac:inkMkLst>
        </pc:inkChg>
        <pc:inkChg chg="add del">
          <ac:chgData name="hjchen" userId="5b16bf7f-273f-43d9-98d5-9a365d3124d6" providerId="ADAL" clId="{168C540F-902B-FE48-A6D8-0DA107DDEF55}" dt="2024-09-23T10:26:24.785" v="342"/>
          <ac:inkMkLst>
            <pc:docMk/>
            <pc:sldMk cId="0" sldId="396"/>
            <ac:inkMk id="4148" creationId="{6EB7551E-0139-5319-B9FD-C6F4F6840EA9}"/>
          </ac:inkMkLst>
        </pc:inkChg>
        <pc:inkChg chg="add reco">
          <ac:chgData name="hjchen" userId="5b16bf7f-273f-43d9-98d5-9a365d3124d6" providerId="ADAL" clId="{168C540F-902B-FE48-A6D8-0DA107DDEF55}" dt="2024-09-23T10:26:24.785" v="342"/>
          <ac:inkMkLst>
            <pc:docMk/>
            <pc:sldMk cId="0" sldId="396"/>
            <ac:inkMk id="4149" creationId="{79FAB8A0-55DA-559C-21A7-2FD2E126C03B}"/>
          </ac:inkMkLst>
        </pc:inkChg>
        <pc:inkChg chg="add del">
          <ac:chgData name="hjchen" userId="5b16bf7f-273f-43d9-98d5-9a365d3124d6" providerId="ADAL" clId="{168C540F-902B-FE48-A6D8-0DA107DDEF55}" dt="2024-09-23T10:26:27.262" v="347"/>
          <ac:inkMkLst>
            <pc:docMk/>
            <pc:sldMk cId="0" sldId="396"/>
            <ac:inkMk id="4150" creationId="{730083D1-1CD9-BBF4-4BB7-84FB615DCB2D}"/>
          </ac:inkMkLst>
        </pc:inkChg>
        <pc:inkChg chg="add del">
          <ac:chgData name="hjchen" userId="5b16bf7f-273f-43d9-98d5-9a365d3124d6" providerId="ADAL" clId="{168C540F-902B-FE48-A6D8-0DA107DDEF55}" dt="2024-09-23T10:26:27.262" v="347"/>
          <ac:inkMkLst>
            <pc:docMk/>
            <pc:sldMk cId="0" sldId="396"/>
            <ac:inkMk id="4151" creationId="{7582FED9-D298-69A3-60B4-3C5F8BEDC465}"/>
          </ac:inkMkLst>
        </pc:inkChg>
        <pc:inkChg chg="add del">
          <ac:chgData name="hjchen" userId="5b16bf7f-273f-43d9-98d5-9a365d3124d6" providerId="ADAL" clId="{168C540F-902B-FE48-A6D8-0DA107DDEF55}" dt="2024-09-23T10:26:27.262" v="347"/>
          <ac:inkMkLst>
            <pc:docMk/>
            <pc:sldMk cId="0" sldId="396"/>
            <ac:inkMk id="4152" creationId="{63839DCE-99B1-6A4F-19A0-75AAED4AE2AD}"/>
          </ac:inkMkLst>
        </pc:inkChg>
        <pc:inkChg chg="add del">
          <ac:chgData name="hjchen" userId="5b16bf7f-273f-43d9-98d5-9a365d3124d6" providerId="ADAL" clId="{168C540F-902B-FE48-A6D8-0DA107DDEF55}" dt="2024-09-23T10:26:27.262" v="347"/>
          <ac:inkMkLst>
            <pc:docMk/>
            <pc:sldMk cId="0" sldId="396"/>
            <ac:inkMk id="4153" creationId="{2DCF6971-277E-394D-1CD6-4A0DCC7E734F}"/>
          </ac:inkMkLst>
        </pc:inkChg>
        <pc:inkChg chg="add reco">
          <ac:chgData name="hjchen" userId="5b16bf7f-273f-43d9-98d5-9a365d3124d6" providerId="ADAL" clId="{168C540F-902B-FE48-A6D8-0DA107DDEF55}" dt="2024-09-23T10:26:27.262" v="347"/>
          <ac:inkMkLst>
            <pc:docMk/>
            <pc:sldMk cId="0" sldId="396"/>
            <ac:inkMk id="4154" creationId="{7034AD5C-60ED-3014-3F71-352F723EA89E}"/>
          </ac:inkMkLst>
        </pc:inkChg>
        <pc:inkChg chg="add del">
          <ac:chgData name="hjchen" userId="5b16bf7f-273f-43d9-98d5-9a365d3124d6" providerId="ADAL" clId="{168C540F-902B-FE48-A6D8-0DA107DDEF55}" dt="2024-09-23T10:26:30.235" v="353"/>
          <ac:inkMkLst>
            <pc:docMk/>
            <pc:sldMk cId="0" sldId="396"/>
            <ac:inkMk id="4155" creationId="{98B8628F-5B12-C7BE-0D51-A781647A1B5E}"/>
          </ac:inkMkLst>
        </pc:inkChg>
        <pc:inkChg chg="add del">
          <ac:chgData name="hjchen" userId="5b16bf7f-273f-43d9-98d5-9a365d3124d6" providerId="ADAL" clId="{168C540F-902B-FE48-A6D8-0DA107DDEF55}" dt="2024-09-23T10:26:30.235" v="353"/>
          <ac:inkMkLst>
            <pc:docMk/>
            <pc:sldMk cId="0" sldId="396"/>
            <ac:inkMk id="4156" creationId="{5BADF3B4-C4DF-7065-9455-998A151C1D06}"/>
          </ac:inkMkLst>
        </pc:inkChg>
        <pc:inkChg chg="add del">
          <ac:chgData name="hjchen" userId="5b16bf7f-273f-43d9-98d5-9a365d3124d6" providerId="ADAL" clId="{168C540F-902B-FE48-A6D8-0DA107DDEF55}" dt="2024-09-23T10:26:30.235" v="353"/>
          <ac:inkMkLst>
            <pc:docMk/>
            <pc:sldMk cId="0" sldId="396"/>
            <ac:inkMk id="4157" creationId="{1C32AAF1-5590-CB66-B34F-866BF933DF07}"/>
          </ac:inkMkLst>
        </pc:inkChg>
        <pc:inkChg chg="add del">
          <ac:chgData name="hjchen" userId="5b16bf7f-273f-43d9-98d5-9a365d3124d6" providerId="ADAL" clId="{168C540F-902B-FE48-A6D8-0DA107DDEF55}" dt="2024-09-23T10:26:30.235" v="353"/>
          <ac:inkMkLst>
            <pc:docMk/>
            <pc:sldMk cId="0" sldId="396"/>
            <ac:inkMk id="4158" creationId="{EB8B34B4-D25E-4B5B-CD5D-030195A3405A}"/>
          </ac:inkMkLst>
        </pc:inkChg>
        <pc:inkChg chg="add del">
          <ac:chgData name="hjchen" userId="5b16bf7f-273f-43d9-98d5-9a365d3124d6" providerId="ADAL" clId="{168C540F-902B-FE48-A6D8-0DA107DDEF55}" dt="2024-09-23T10:26:30.235" v="353"/>
          <ac:inkMkLst>
            <pc:docMk/>
            <pc:sldMk cId="0" sldId="396"/>
            <ac:inkMk id="4159" creationId="{49900CF3-61F2-9327-70EA-8D88B23423B9}"/>
          </ac:inkMkLst>
        </pc:inkChg>
        <pc:inkChg chg="add reco">
          <ac:chgData name="hjchen" userId="5b16bf7f-273f-43d9-98d5-9a365d3124d6" providerId="ADAL" clId="{168C540F-902B-FE48-A6D8-0DA107DDEF55}" dt="2024-09-23T10:26:30.235" v="353"/>
          <ac:inkMkLst>
            <pc:docMk/>
            <pc:sldMk cId="0" sldId="396"/>
            <ac:inkMk id="4160" creationId="{E3FAAFB7-BA1C-2091-5BE4-A4AFC455F6DE}"/>
          </ac:inkMkLst>
        </pc:inkChg>
        <pc:inkChg chg="add del">
          <ac:chgData name="hjchen" userId="5b16bf7f-273f-43d9-98d5-9a365d3124d6" providerId="ADAL" clId="{168C540F-902B-FE48-A6D8-0DA107DDEF55}" dt="2024-09-23T10:26:42.049" v="356"/>
          <ac:inkMkLst>
            <pc:docMk/>
            <pc:sldMk cId="0" sldId="396"/>
            <ac:inkMk id="4161" creationId="{B06D4F97-CAD1-071B-8F36-1EF6172A305A}"/>
          </ac:inkMkLst>
        </pc:inkChg>
        <pc:inkChg chg="add del">
          <ac:chgData name="hjchen" userId="5b16bf7f-273f-43d9-98d5-9a365d3124d6" providerId="ADAL" clId="{168C540F-902B-FE48-A6D8-0DA107DDEF55}" dt="2024-09-23T10:26:42.049" v="356"/>
          <ac:inkMkLst>
            <pc:docMk/>
            <pc:sldMk cId="0" sldId="396"/>
            <ac:inkMk id="4162" creationId="{9895802C-2CCF-B3F9-A068-5D01340F1200}"/>
          </ac:inkMkLst>
        </pc:inkChg>
        <pc:inkChg chg="add reco">
          <ac:chgData name="hjchen" userId="5b16bf7f-273f-43d9-98d5-9a365d3124d6" providerId="ADAL" clId="{168C540F-902B-FE48-A6D8-0DA107DDEF55}" dt="2024-09-23T10:26:42.049" v="356"/>
          <ac:inkMkLst>
            <pc:docMk/>
            <pc:sldMk cId="0" sldId="396"/>
            <ac:inkMk id="4163" creationId="{5EBC6921-7871-2B80-2392-B8ED394BA596}"/>
          </ac:inkMkLst>
        </pc:inkChg>
        <pc:inkChg chg="add del">
          <ac:chgData name="hjchen" userId="5b16bf7f-273f-43d9-98d5-9a365d3124d6" providerId="ADAL" clId="{168C540F-902B-FE48-A6D8-0DA107DDEF55}" dt="2024-09-23T10:26:44.818" v="360"/>
          <ac:inkMkLst>
            <pc:docMk/>
            <pc:sldMk cId="0" sldId="396"/>
            <ac:inkMk id="4164" creationId="{4C6E57C9-7A84-5E24-5FC0-691C9B0A3EA9}"/>
          </ac:inkMkLst>
        </pc:inkChg>
        <pc:inkChg chg="add del">
          <ac:chgData name="hjchen" userId="5b16bf7f-273f-43d9-98d5-9a365d3124d6" providerId="ADAL" clId="{168C540F-902B-FE48-A6D8-0DA107DDEF55}" dt="2024-09-23T10:26:44.818" v="360"/>
          <ac:inkMkLst>
            <pc:docMk/>
            <pc:sldMk cId="0" sldId="396"/>
            <ac:inkMk id="4165" creationId="{2A9E4147-39A2-53FC-814D-B564B6A70AF2}"/>
          </ac:inkMkLst>
        </pc:inkChg>
        <pc:inkChg chg="add del">
          <ac:chgData name="hjchen" userId="5b16bf7f-273f-43d9-98d5-9a365d3124d6" providerId="ADAL" clId="{168C540F-902B-FE48-A6D8-0DA107DDEF55}" dt="2024-09-23T10:26:44.818" v="360"/>
          <ac:inkMkLst>
            <pc:docMk/>
            <pc:sldMk cId="0" sldId="396"/>
            <ac:inkMk id="4166" creationId="{1B9C1A5B-5F47-EA82-34CC-2F729C00E545}"/>
          </ac:inkMkLst>
        </pc:inkChg>
        <pc:inkChg chg="add reco">
          <ac:chgData name="hjchen" userId="5b16bf7f-273f-43d9-98d5-9a365d3124d6" providerId="ADAL" clId="{168C540F-902B-FE48-A6D8-0DA107DDEF55}" dt="2024-09-23T10:26:44.818" v="360"/>
          <ac:inkMkLst>
            <pc:docMk/>
            <pc:sldMk cId="0" sldId="396"/>
            <ac:inkMk id="4167" creationId="{907B3DA2-1369-3556-7ADE-B2E43E212057}"/>
          </ac:inkMkLst>
        </pc:inkChg>
        <pc:inkChg chg="add del">
          <ac:chgData name="hjchen" userId="5b16bf7f-273f-43d9-98d5-9a365d3124d6" providerId="ADAL" clId="{168C540F-902B-FE48-A6D8-0DA107DDEF55}" dt="2024-09-23T10:26:47.385" v="366"/>
          <ac:inkMkLst>
            <pc:docMk/>
            <pc:sldMk cId="0" sldId="396"/>
            <ac:inkMk id="4168" creationId="{CB00405D-222F-E71E-B164-E7EEF09FA9FC}"/>
          </ac:inkMkLst>
        </pc:inkChg>
        <pc:inkChg chg="add del">
          <ac:chgData name="hjchen" userId="5b16bf7f-273f-43d9-98d5-9a365d3124d6" providerId="ADAL" clId="{168C540F-902B-FE48-A6D8-0DA107DDEF55}" dt="2024-09-23T10:26:47.385" v="366"/>
          <ac:inkMkLst>
            <pc:docMk/>
            <pc:sldMk cId="0" sldId="396"/>
            <ac:inkMk id="4169" creationId="{34A20142-09F0-8AC5-A24F-F4924EEBD96D}"/>
          </ac:inkMkLst>
        </pc:inkChg>
        <pc:inkChg chg="add del">
          <ac:chgData name="hjchen" userId="5b16bf7f-273f-43d9-98d5-9a365d3124d6" providerId="ADAL" clId="{168C540F-902B-FE48-A6D8-0DA107DDEF55}" dt="2024-09-23T10:26:47.385" v="366"/>
          <ac:inkMkLst>
            <pc:docMk/>
            <pc:sldMk cId="0" sldId="396"/>
            <ac:inkMk id="4170" creationId="{0E1EB8D4-2C7E-ED97-B0CC-8C80266816AF}"/>
          </ac:inkMkLst>
        </pc:inkChg>
        <pc:inkChg chg="add del">
          <ac:chgData name="hjchen" userId="5b16bf7f-273f-43d9-98d5-9a365d3124d6" providerId="ADAL" clId="{168C540F-902B-FE48-A6D8-0DA107DDEF55}" dt="2024-09-23T10:26:47.385" v="366"/>
          <ac:inkMkLst>
            <pc:docMk/>
            <pc:sldMk cId="0" sldId="396"/>
            <ac:inkMk id="4171" creationId="{70545545-1C34-E231-C49B-8A9ABE06D595}"/>
          </ac:inkMkLst>
        </pc:inkChg>
        <pc:inkChg chg="add del">
          <ac:chgData name="hjchen" userId="5b16bf7f-273f-43d9-98d5-9a365d3124d6" providerId="ADAL" clId="{168C540F-902B-FE48-A6D8-0DA107DDEF55}" dt="2024-09-23T10:26:47.385" v="366"/>
          <ac:inkMkLst>
            <pc:docMk/>
            <pc:sldMk cId="0" sldId="396"/>
            <ac:inkMk id="4172" creationId="{D1FC9320-8F2F-61E0-898B-4B7B393562D5}"/>
          </ac:inkMkLst>
        </pc:inkChg>
        <pc:inkChg chg="add reco">
          <ac:chgData name="hjchen" userId="5b16bf7f-273f-43d9-98d5-9a365d3124d6" providerId="ADAL" clId="{168C540F-902B-FE48-A6D8-0DA107DDEF55}" dt="2024-09-23T10:26:47.385" v="366"/>
          <ac:inkMkLst>
            <pc:docMk/>
            <pc:sldMk cId="0" sldId="396"/>
            <ac:inkMk id="4173" creationId="{2BC994D9-9CC2-4E7C-430E-CC70F97DC0DD}"/>
          </ac:inkMkLst>
        </pc:inkChg>
        <pc:inkChg chg="add">
          <ac:chgData name="hjchen" userId="5b16bf7f-273f-43d9-98d5-9a365d3124d6" providerId="ADAL" clId="{168C540F-902B-FE48-A6D8-0DA107DDEF55}" dt="2024-09-23T10:26:47.799" v="367"/>
          <ac:inkMkLst>
            <pc:docMk/>
            <pc:sldMk cId="0" sldId="396"/>
            <ac:inkMk id="4174" creationId="{E6780B95-235A-009F-62C3-9B86C053E66C}"/>
          </ac:inkMkLst>
        </pc:inkChg>
        <pc:inkChg chg="add del">
          <ac:chgData name="hjchen" userId="5b16bf7f-273f-43d9-98d5-9a365d3124d6" providerId="ADAL" clId="{168C540F-902B-FE48-A6D8-0DA107DDEF55}" dt="2024-09-23T10:26:53.190" v="377"/>
          <ac:inkMkLst>
            <pc:docMk/>
            <pc:sldMk cId="0" sldId="396"/>
            <ac:inkMk id="4175" creationId="{44CDBFA9-582F-8296-AB20-E55424F89601}"/>
          </ac:inkMkLst>
        </pc:inkChg>
        <pc:inkChg chg="add del">
          <ac:chgData name="hjchen" userId="5b16bf7f-273f-43d9-98d5-9a365d3124d6" providerId="ADAL" clId="{168C540F-902B-FE48-A6D8-0DA107DDEF55}" dt="2024-09-23T10:26:53.190" v="377"/>
          <ac:inkMkLst>
            <pc:docMk/>
            <pc:sldMk cId="0" sldId="396"/>
            <ac:inkMk id="4176" creationId="{589E4E14-4727-0DCF-7C50-1C27FA2CA5AD}"/>
          </ac:inkMkLst>
        </pc:inkChg>
        <pc:inkChg chg="add del">
          <ac:chgData name="hjchen" userId="5b16bf7f-273f-43d9-98d5-9a365d3124d6" providerId="ADAL" clId="{168C540F-902B-FE48-A6D8-0DA107DDEF55}" dt="2024-09-23T10:26:53.190" v="377"/>
          <ac:inkMkLst>
            <pc:docMk/>
            <pc:sldMk cId="0" sldId="396"/>
            <ac:inkMk id="4177" creationId="{82742D4C-C60D-EBDE-51AB-C2D9F9960C1E}"/>
          </ac:inkMkLst>
        </pc:inkChg>
        <pc:inkChg chg="add del">
          <ac:chgData name="hjchen" userId="5b16bf7f-273f-43d9-98d5-9a365d3124d6" providerId="ADAL" clId="{168C540F-902B-FE48-A6D8-0DA107DDEF55}" dt="2024-09-23T10:26:53.190" v="377"/>
          <ac:inkMkLst>
            <pc:docMk/>
            <pc:sldMk cId="0" sldId="396"/>
            <ac:inkMk id="4178" creationId="{63FB6D93-FA08-6FAD-6400-59B0A545CDDD}"/>
          </ac:inkMkLst>
        </pc:inkChg>
        <pc:inkChg chg="add del">
          <ac:chgData name="hjchen" userId="5b16bf7f-273f-43d9-98d5-9a365d3124d6" providerId="ADAL" clId="{168C540F-902B-FE48-A6D8-0DA107DDEF55}" dt="2024-09-23T10:26:53.190" v="377"/>
          <ac:inkMkLst>
            <pc:docMk/>
            <pc:sldMk cId="0" sldId="396"/>
            <ac:inkMk id="4179" creationId="{17512C8F-E1A8-A78E-2ABD-682DCF5176C2}"/>
          </ac:inkMkLst>
        </pc:inkChg>
        <pc:inkChg chg="add del">
          <ac:chgData name="hjchen" userId="5b16bf7f-273f-43d9-98d5-9a365d3124d6" providerId="ADAL" clId="{168C540F-902B-FE48-A6D8-0DA107DDEF55}" dt="2024-09-23T10:26:53.190" v="377"/>
          <ac:inkMkLst>
            <pc:docMk/>
            <pc:sldMk cId="0" sldId="396"/>
            <ac:inkMk id="4180" creationId="{BBFC3E19-152D-0C69-1BF4-360B6FF2F164}"/>
          </ac:inkMkLst>
        </pc:inkChg>
        <pc:inkChg chg="add del">
          <ac:chgData name="hjchen" userId="5b16bf7f-273f-43d9-98d5-9a365d3124d6" providerId="ADAL" clId="{168C540F-902B-FE48-A6D8-0DA107DDEF55}" dt="2024-09-23T10:26:53.190" v="377"/>
          <ac:inkMkLst>
            <pc:docMk/>
            <pc:sldMk cId="0" sldId="396"/>
            <ac:inkMk id="4181" creationId="{33FEA94C-0974-C677-6700-0FB7B88D23B7}"/>
          </ac:inkMkLst>
        </pc:inkChg>
        <pc:inkChg chg="add del">
          <ac:chgData name="hjchen" userId="5b16bf7f-273f-43d9-98d5-9a365d3124d6" providerId="ADAL" clId="{168C540F-902B-FE48-A6D8-0DA107DDEF55}" dt="2024-09-23T10:26:53.190" v="377"/>
          <ac:inkMkLst>
            <pc:docMk/>
            <pc:sldMk cId="0" sldId="396"/>
            <ac:inkMk id="4182" creationId="{2B2DDF20-8888-24A9-CF2C-41BF3B725ED9}"/>
          </ac:inkMkLst>
        </pc:inkChg>
        <pc:inkChg chg="add del">
          <ac:chgData name="hjchen" userId="5b16bf7f-273f-43d9-98d5-9a365d3124d6" providerId="ADAL" clId="{168C540F-902B-FE48-A6D8-0DA107DDEF55}" dt="2024-09-23T10:26:53.190" v="377"/>
          <ac:inkMkLst>
            <pc:docMk/>
            <pc:sldMk cId="0" sldId="396"/>
            <ac:inkMk id="4183" creationId="{EB0664D4-A52D-EE43-FB69-49839DCB2714}"/>
          </ac:inkMkLst>
        </pc:inkChg>
        <pc:inkChg chg="add reco">
          <ac:chgData name="hjchen" userId="5b16bf7f-273f-43d9-98d5-9a365d3124d6" providerId="ADAL" clId="{168C540F-902B-FE48-A6D8-0DA107DDEF55}" dt="2024-09-23T10:26:53.190" v="377"/>
          <ac:inkMkLst>
            <pc:docMk/>
            <pc:sldMk cId="0" sldId="396"/>
            <ac:inkMk id="4184" creationId="{81F923EC-B120-873F-C193-532F2D0C8AC4}"/>
          </ac:inkMkLst>
        </pc:inkChg>
        <pc:inkChg chg="add del">
          <ac:chgData name="hjchen" userId="5b16bf7f-273f-43d9-98d5-9a365d3124d6" providerId="ADAL" clId="{168C540F-902B-FE48-A6D8-0DA107DDEF55}" dt="2024-09-23T10:27:57.303" v="385"/>
          <ac:inkMkLst>
            <pc:docMk/>
            <pc:sldMk cId="0" sldId="396"/>
            <ac:inkMk id="4185" creationId="{D4FD459E-DD95-5EB1-70FD-BBA94EE7BC09}"/>
          </ac:inkMkLst>
        </pc:inkChg>
        <pc:inkChg chg="add del">
          <ac:chgData name="hjchen" userId="5b16bf7f-273f-43d9-98d5-9a365d3124d6" providerId="ADAL" clId="{168C540F-902B-FE48-A6D8-0DA107DDEF55}" dt="2024-09-23T10:27:57.303" v="385"/>
          <ac:inkMkLst>
            <pc:docMk/>
            <pc:sldMk cId="0" sldId="396"/>
            <ac:inkMk id="4186" creationId="{9DBBCD19-11F1-9D1D-5353-45B2D22792A5}"/>
          </ac:inkMkLst>
        </pc:inkChg>
        <pc:inkChg chg="add del">
          <ac:chgData name="hjchen" userId="5b16bf7f-273f-43d9-98d5-9a365d3124d6" providerId="ADAL" clId="{168C540F-902B-FE48-A6D8-0DA107DDEF55}" dt="2024-09-23T10:27:57.303" v="385"/>
          <ac:inkMkLst>
            <pc:docMk/>
            <pc:sldMk cId="0" sldId="396"/>
            <ac:inkMk id="4187" creationId="{7516F779-69A4-EF9B-F72B-C1A691E85A3B}"/>
          </ac:inkMkLst>
        </pc:inkChg>
        <pc:inkChg chg="add del">
          <ac:chgData name="hjchen" userId="5b16bf7f-273f-43d9-98d5-9a365d3124d6" providerId="ADAL" clId="{168C540F-902B-FE48-A6D8-0DA107DDEF55}" dt="2024-09-23T10:27:57.303" v="385"/>
          <ac:inkMkLst>
            <pc:docMk/>
            <pc:sldMk cId="0" sldId="396"/>
            <ac:inkMk id="4188" creationId="{C68F1043-833C-C7F9-D7CF-3FF10540A2B1}"/>
          </ac:inkMkLst>
        </pc:inkChg>
        <pc:inkChg chg="add del">
          <ac:chgData name="hjchen" userId="5b16bf7f-273f-43d9-98d5-9a365d3124d6" providerId="ADAL" clId="{168C540F-902B-FE48-A6D8-0DA107DDEF55}" dt="2024-09-23T10:27:57.303" v="385"/>
          <ac:inkMkLst>
            <pc:docMk/>
            <pc:sldMk cId="0" sldId="396"/>
            <ac:inkMk id="4189" creationId="{66670CB9-27DF-0E71-B182-1B33CFD3164F}"/>
          </ac:inkMkLst>
        </pc:inkChg>
        <pc:inkChg chg="add del">
          <ac:chgData name="hjchen" userId="5b16bf7f-273f-43d9-98d5-9a365d3124d6" providerId="ADAL" clId="{168C540F-902B-FE48-A6D8-0DA107DDEF55}" dt="2024-09-23T10:27:57.303" v="385"/>
          <ac:inkMkLst>
            <pc:docMk/>
            <pc:sldMk cId="0" sldId="396"/>
            <ac:inkMk id="4190" creationId="{F04D0C81-770E-0FBF-E6FB-D3CEB4DD2958}"/>
          </ac:inkMkLst>
        </pc:inkChg>
        <pc:inkChg chg="add del">
          <ac:chgData name="hjchen" userId="5b16bf7f-273f-43d9-98d5-9a365d3124d6" providerId="ADAL" clId="{168C540F-902B-FE48-A6D8-0DA107DDEF55}" dt="2024-09-23T10:27:57.303" v="385"/>
          <ac:inkMkLst>
            <pc:docMk/>
            <pc:sldMk cId="0" sldId="396"/>
            <ac:inkMk id="4191" creationId="{69D3085D-62D3-30DD-53F0-976828D5D7DC}"/>
          </ac:inkMkLst>
        </pc:inkChg>
        <pc:inkChg chg="add reco">
          <ac:chgData name="hjchen" userId="5b16bf7f-273f-43d9-98d5-9a365d3124d6" providerId="ADAL" clId="{168C540F-902B-FE48-A6D8-0DA107DDEF55}" dt="2024-09-23T10:27:57.303" v="385"/>
          <ac:inkMkLst>
            <pc:docMk/>
            <pc:sldMk cId="0" sldId="396"/>
            <ac:inkMk id="4192" creationId="{D7CA3537-C301-B327-2606-E302A33C970E}"/>
          </ac:inkMkLst>
        </pc:inkChg>
        <pc:inkChg chg="add del">
          <ac:chgData name="hjchen" userId="5b16bf7f-273f-43d9-98d5-9a365d3124d6" providerId="ADAL" clId="{168C540F-902B-FE48-A6D8-0DA107DDEF55}" dt="2024-09-23T10:28:15.385" v="391"/>
          <ac:inkMkLst>
            <pc:docMk/>
            <pc:sldMk cId="0" sldId="396"/>
            <ac:inkMk id="4193" creationId="{31121A1A-6390-7528-5EDF-B2A6F8901C8E}"/>
          </ac:inkMkLst>
        </pc:inkChg>
        <pc:inkChg chg="add del">
          <ac:chgData name="hjchen" userId="5b16bf7f-273f-43d9-98d5-9a365d3124d6" providerId="ADAL" clId="{168C540F-902B-FE48-A6D8-0DA107DDEF55}" dt="2024-09-23T10:28:15.385" v="391"/>
          <ac:inkMkLst>
            <pc:docMk/>
            <pc:sldMk cId="0" sldId="396"/>
            <ac:inkMk id="4194" creationId="{0FCFE13D-74AE-728D-A68C-A72FC708F7D7}"/>
          </ac:inkMkLst>
        </pc:inkChg>
        <pc:inkChg chg="add del">
          <ac:chgData name="hjchen" userId="5b16bf7f-273f-43d9-98d5-9a365d3124d6" providerId="ADAL" clId="{168C540F-902B-FE48-A6D8-0DA107DDEF55}" dt="2024-09-23T10:28:15.385" v="391"/>
          <ac:inkMkLst>
            <pc:docMk/>
            <pc:sldMk cId="0" sldId="396"/>
            <ac:inkMk id="4195" creationId="{A8C0D529-BA93-1900-BCC7-1695903C026C}"/>
          </ac:inkMkLst>
        </pc:inkChg>
        <pc:inkChg chg="add del">
          <ac:chgData name="hjchen" userId="5b16bf7f-273f-43d9-98d5-9a365d3124d6" providerId="ADAL" clId="{168C540F-902B-FE48-A6D8-0DA107DDEF55}" dt="2024-09-23T10:28:15.385" v="391"/>
          <ac:inkMkLst>
            <pc:docMk/>
            <pc:sldMk cId="0" sldId="396"/>
            <ac:inkMk id="4196" creationId="{906A7161-9043-82F7-2290-EDB299F94029}"/>
          </ac:inkMkLst>
        </pc:inkChg>
        <pc:inkChg chg="add del">
          <ac:chgData name="hjchen" userId="5b16bf7f-273f-43d9-98d5-9a365d3124d6" providerId="ADAL" clId="{168C540F-902B-FE48-A6D8-0DA107DDEF55}" dt="2024-09-23T10:28:15.385" v="391"/>
          <ac:inkMkLst>
            <pc:docMk/>
            <pc:sldMk cId="0" sldId="396"/>
            <ac:inkMk id="4197" creationId="{C88AC710-DCF2-05D6-431C-B0518894F692}"/>
          </ac:inkMkLst>
        </pc:inkChg>
        <pc:inkChg chg="add reco">
          <ac:chgData name="hjchen" userId="5b16bf7f-273f-43d9-98d5-9a365d3124d6" providerId="ADAL" clId="{168C540F-902B-FE48-A6D8-0DA107DDEF55}" dt="2024-09-23T10:28:15.385" v="391"/>
          <ac:inkMkLst>
            <pc:docMk/>
            <pc:sldMk cId="0" sldId="396"/>
            <ac:inkMk id="4198" creationId="{CC164164-4D1E-DA28-339A-6D0BFE69E4C9}"/>
          </ac:inkMkLst>
        </pc:inkChg>
        <pc:inkChg chg="add del">
          <ac:chgData name="hjchen" userId="5b16bf7f-273f-43d9-98d5-9a365d3124d6" providerId="ADAL" clId="{168C540F-902B-FE48-A6D8-0DA107DDEF55}" dt="2024-09-23T10:28:19.418" v="394"/>
          <ac:inkMkLst>
            <pc:docMk/>
            <pc:sldMk cId="0" sldId="396"/>
            <ac:inkMk id="4199" creationId="{7C64A9A2-397B-F7D5-E25E-E7E41A5EE16F}"/>
          </ac:inkMkLst>
        </pc:inkChg>
        <pc:inkChg chg="add del">
          <ac:chgData name="hjchen" userId="5b16bf7f-273f-43d9-98d5-9a365d3124d6" providerId="ADAL" clId="{168C540F-902B-FE48-A6D8-0DA107DDEF55}" dt="2024-09-23T10:28:19.418" v="394"/>
          <ac:inkMkLst>
            <pc:docMk/>
            <pc:sldMk cId="0" sldId="396"/>
            <ac:inkMk id="4200" creationId="{E66ED7A5-E003-139E-74FE-5CFFCA80612C}"/>
          </ac:inkMkLst>
        </pc:inkChg>
        <pc:inkChg chg="add reco">
          <ac:chgData name="hjchen" userId="5b16bf7f-273f-43d9-98d5-9a365d3124d6" providerId="ADAL" clId="{168C540F-902B-FE48-A6D8-0DA107DDEF55}" dt="2024-09-23T10:28:19.418" v="394"/>
          <ac:inkMkLst>
            <pc:docMk/>
            <pc:sldMk cId="0" sldId="396"/>
            <ac:inkMk id="4201" creationId="{614B1296-64DA-7044-8C7B-7BC0B84C8F4B}"/>
          </ac:inkMkLst>
        </pc:inkChg>
        <pc:inkChg chg="add del">
          <ac:chgData name="hjchen" userId="5b16bf7f-273f-43d9-98d5-9a365d3124d6" providerId="ADAL" clId="{168C540F-902B-FE48-A6D8-0DA107DDEF55}" dt="2024-09-23T10:28:22.368" v="398"/>
          <ac:inkMkLst>
            <pc:docMk/>
            <pc:sldMk cId="0" sldId="396"/>
            <ac:inkMk id="4202" creationId="{ED150074-0D59-C8B2-6C33-B004CB9E39B5}"/>
          </ac:inkMkLst>
        </pc:inkChg>
        <pc:inkChg chg="add del">
          <ac:chgData name="hjchen" userId="5b16bf7f-273f-43d9-98d5-9a365d3124d6" providerId="ADAL" clId="{168C540F-902B-FE48-A6D8-0DA107DDEF55}" dt="2024-09-23T10:28:22.368" v="398"/>
          <ac:inkMkLst>
            <pc:docMk/>
            <pc:sldMk cId="0" sldId="396"/>
            <ac:inkMk id="4203" creationId="{1DA86A7C-A92D-14E7-88A1-4428EA1B7057}"/>
          </ac:inkMkLst>
        </pc:inkChg>
        <pc:inkChg chg="add del">
          <ac:chgData name="hjchen" userId="5b16bf7f-273f-43d9-98d5-9a365d3124d6" providerId="ADAL" clId="{168C540F-902B-FE48-A6D8-0DA107DDEF55}" dt="2024-09-23T10:28:26.171" v="408"/>
          <ac:inkMkLst>
            <pc:docMk/>
            <pc:sldMk cId="0" sldId="396"/>
            <ac:inkMk id="4204" creationId="{C8BABFF7-7967-7DC9-DA63-5332D85D825A}"/>
          </ac:inkMkLst>
        </pc:inkChg>
        <pc:inkChg chg="add reco">
          <ac:chgData name="hjchen" userId="5b16bf7f-273f-43d9-98d5-9a365d3124d6" providerId="ADAL" clId="{168C540F-902B-FE48-A6D8-0DA107DDEF55}" dt="2024-09-23T10:28:22.368" v="398"/>
          <ac:inkMkLst>
            <pc:docMk/>
            <pc:sldMk cId="0" sldId="396"/>
            <ac:inkMk id="4205" creationId="{828388FE-F775-AB73-E9CA-9E5BAB4878EC}"/>
          </ac:inkMkLst>
        </pc:inkChg>
        <pc:inkChg chg="add del">
          <ac:chgData name="hjchen" userId="5b16bf7f-273f-43d9-98d5-9a365d3124d6" providerId="ADAL" clId="{168C540F-902B-FE48-A6D8-0DA107DDEF55}" dt="2024-09-23T10:28:23.596" v="401"/>
          <ac:inkMkLst>
            <pc:docMk/>
            <pc:sldMk cId="0" sldId="396"/>
            <ac:inkMk id="4206" creationId="{A4BB99E7-2445-CD83-E22E-8A76356EC0A2}"/>
          </ac:inkMkLst>
        </pc:inkChg>
        <pc:inkChg chg="add del">
          <ac:chgData name="hjchen" userId="5b16bf7f-273f-43d9-98d5-9a365d3124d6" providerId="ADAL" clId="{168C540F-902B-FE48-A6D8-0DA107DDEF55}" dt="2024-09-23T10:28:23.596" v="401"/>
          <ac:inkMkLst>
            <pc:docMk/>
            <pc:sldMk cId="0" sldId="396"/>
            <ac:inkMk id="4207" creationId="{E0B4E0D2-828D-3C86-FB1D-F204EDD536EC}"/>
          </ac:inkMkLst>
        </pc:inkChg>
        <pc:inkChg chg="add reco">
          <ac:chgData name="hjchen" userId="5b16bf7f-273f-43d9-98d5-9a365d3124d6" providerId="ADAL" clId="{168C540F-902B-FE48-A6D8-0DA107DDEF55}" dt="2024-09-23T10:28:23.596" v="401"/>
          <ac:inkMkLst>
            <pc:docMk/>
            <pc:sldMk cId="0" sldId="396"/>
            <ac:inkMk id="4208" creationId="{B2017BF3-EC8B-993B-D84B-B4248D721E9E}"/>
          </ac:inkMkLst>
        </pc:inkChg>
        <pc:inkChg chg="add del">
          <ac:chgData name="hjchen" userId="5b16bf7f-273f-43d9-98d5-9a365d3124d6" providerId="ADAL" clId="{168C540F-902B-FE48-A6D8-0DA107DDEF55}" dt="2024-09-23T10:28:26.171" v="408"/>
          <ac:inkMkLst>
            <pc:docMk/>
            <pc:sldMk cId="0" sldId="396"/>
            <ac:inkMk id="4209" creationId="{DD9709E6-AB13-8E24-8964-06E8C8DBE401}"/>
          </ac:inkMkLst>
        </pc:inkChg>
        <pc:inkChg chg="add del">
          <ac:chgData name="hjchen" userId="5b16bf7f-273f-43d9-98d5-9a365d3124d6" providerId="ADAL" clId="{168C540F-902B-FE48-A6D8-0DA107DDEF55}" dt="2024-09-23T10:28:26.171" v="408"/>
          <ac:inkMkLst>
            <pc:docMk/>
            <pc:sldMk cId="0" sldId="396"/>
            <ac:inkMk id="4210" creationId="{78D42668-C593-5A25-3EF4-A0F75D104554}"/>
          </ac:inkMkLst>
        </pc:inkChg>
        <pc:inkChg chg="add del">
          <ac:chgData name="hjchen" userId="5b16bf7f-273f-43d9-98d5-9a365d3124d6" providerId="ADAL" clId="{168C540F-902B-FE48-A6D8-0DA107DDEF55}" dt="2024-09-23T10:28:26.171" v="408"/>
          <ac:inkMkLst>
            <pc:docMk/>
            <pc:sldMk cId="0" sldId="396"/>
            <ac:inkMk id="4211" creationId="{DB240B65-E470-BA37-BAD8-29CB97DF3B53}"/>
          </ac:inkMkLst>
        </pc:inkChg>
        <pc:inkChg chg="add del">
          <ac:chgData name="hjchen" userId="5b16bf7f-273f-43d9-98d5-9a365d3124d6" providerId="ADAL" clId="{168C540F-902B-FE48-A6D8-0DA107DDEF55}" dt="2024-09-23T10:28:26.171" v="408"/>
          <ac:inkMkLst>
            <pc:docMk/>
            <pc:sldMk cId="0" sldId="396"/>
            <ac:inkMk id="4212" creationId="{272AC317-524C-CC55-1924-8763084C1F7D}"/>
          </ac:inkMkLst>
        </pc:inkChg>
        <pc:inkChg chg="add del">
          <ac:chgData name="hjchen" userId="5b16bf7f-273f-43d9-98d5-9a365d3124d6" providerId="ADAL" clId="{168C540F-902B-FE48-A6D8-0DA107DDEF55}" dt="2024-09-23T10:28:26.171" v="408"/>
          <ac:inkMkLst>
            <pc:docMk/>
            <pc:sldMk cId="0" sldId="396"/>
            <ac:inkMk id="4213" creationId="{A05A2906-5F12-C77C-7D0C-D08669563C6D}"/>
          </ac:inkMkLst>
        </pc:inkChg>
        <pc:inkChg chg="add del">
          <ac:chgData name="hjchen" userId="5b16bf7f-273f-43d9-98d5-9a365d3124d6" providerId="ADAL" clId="{168C540F-902B-FE48-A6D8-0DA107DDEF55}" dt="2024-09-23T10:28:26.171" v="408"/>
          <ac:inkMkLst>
            <pc:docMk/>
            <pc:sldMk cId="0" sldId="396"/>
            <ac:inkMk id="4214" creationId="{6F14E78F-DED3-D19C-DE64-D7AC7ADD0666}"/>
          </ac:inkMkLst>
        </pc:inkChg>
        <pc:inkChg chg="add reco">
          <ac:chgData name="hjchen" userId="5b16bf7f-273f-43d9-98d5-9a365d3124d6" providerId="ADAL" clId="{168C540F-902B-FE48-A6D8-0DA107DDEF55}" dt="2024-09-23T10:28:26.171" v="408"/>
          <ac:inkMkLst>
            <pc:docMk/>
            <pc:sldMk cId="0" sldId="396"/>
            <ac:inkMk id="4215" creationId="{95DAF8EA-9E20-86CE-C1A2-D21E60033854}"/>
          </ac:inkMkLst>
        </pc:inkChg>
        <pc:inkChg chg="add reco">
          <ac:chgData name="hjchen" userId="5b16bf7f-273f-43d9-98d5-9a365d3124d6" providerId="ADAL" clId="{168C540F-902B-FE48-A6D8-0DA107DDEF55}" dt="2024-09-23T10:28:26.171" v="408"/>
          <ac:inkMkLst>
            <pc:docMk/>
            <pc:sldMk cId="0" sldId="396"/>
            <ac:inkMk id="4216" creationId="{F99849FC-75CD-AE50-937B-62865D257B36}"/>
          </ac:inkMkLst>
        </pc:inkChg>
        <pc:inkChg chg="add del">
          <ac:chgData name="hjchen" userId="5b16bf7f-273f-43d9-98d5-9a365d3124d6" providerId="ADAL" clId="{168C540F-902B-FE48-A6D8-0DA107DDEF55}" dt="2024-09-23T10:28:29.735" v="414"/>
          <ac:inkMkLst>
            <pc:docMk/>
            <pc:sldMk cId="0" sldId="396"/>
            <ac:inkMk id="4217" creationId="{64C9A2E9-3A72-8CE0-FF1C-7E08DB801E18}"/>
          </ac:inkMkLst>
        </pc:inkChg>
        <pc:inkChg chg="add del">
          <ac:chgData name="hjchen" userId="5b16bf7f-273f-43d9-98d5-9a365d3124d6" providerId="ADAL" clId="{168C540F-902B-FE48-A6D8-0DA107DDEF55}" dt="2024-09-23T10:28:29.735" v="414"/>
          <ac:inkMkLst>
            <pc:docMk/>
            <pc:sldMk cId="0" sldId="396"/>
            <ac:inkMk id="4218" creationId="{214E0539-52DA-7A3A-42EB-3AFB2F67373F}"/>
          </ac:inkMkLst>
        </pc:inkChg>
        <pc:inkChg chg="add del">
          <ac:chgData name="hjchen" userId="5b16bf7f-273f-43d9-98d5-9a365d3124d6" providerId="ADAL" clId="{168C540F-902B-FE48-A6D8-0DA107DDEF55}" dt="2024-09-23T10:28:29.735" v="414"/>
          <ac:inkMkLst>
            <pc:docMk/>
            <pc:sldMk cId="0" sldId="396"/>
            <ac:inkMk id="4219" creationId="{1D75EEDD-D353-3E4E-B8CA-CFEE21C066CC}"/>
          </ac:inkMkLst>
        </pc:inkChg>
        <pc:inkChg chg="add del">
          <ac:chgData name="hjchen" userId="5b16bf7f-273f-43d9-98d5-9a365d3124d6" providerId="ADAL" clId="{168C540F-902B-FE48-A6D8-0DA107DDEF55}" dt="2024-09-23T10:28:29.735" v="414"/>
          <ac:inkMkLst>
            <pc:docMk/>
            <pc:sldMk cId="0" sldId="396"/>
            <ac:inkMk id="4220" creationId="{32D5F8C6-2D3F-3809-8C87-81BE039D262B}"/>
          </ac:inkMkLst>
        </pc:inkChg>
        <pc:inkChg chg="add del">
          <ac:chgData name="hjchen" userId="5b16bf7f-273f-43d9-98d5-9a365d3124d6" providerId="ADAL" clId="{168C540F-902B-FE48-A6D8-0DA107DDEF55}" dt="2024-09-23T10:28:29.735" v="414"/>
          <ac:inkMkLst>
            <pc:docMk/>
            <pc:sldMk cId="0" sldId="396"/>
            <ac:inkMk id="4221" creationId="{3BB321F3-4541-9729-5383-2A325DE500E2}"/>
          </ac:inkMkLst>
        </pc:inkChg>
        <pc:inkChg chg="add reco">
          <ac:chgData name="hjchen" userId="5b16bf7f-273f-43d9-98d5-9a365d3124d6" providerId="ADAL" clId="{168C540F-902B-FE48-A6D8-0DA107DDEF55}" dt="2024-09-23T10:28:29.735" v="414"/>
          <ac:inkMkLst>
            <pc:docMk/>
            <pc:sldMk cId="0" sldId="396"/>
            <ac:inkMk id="4222" creationId="{D7BAA4A8-718F-098F-0368-363B02354469}"/>
          </ac:inkMkLst>
        </pc:inkChg>
        <pc:inkChg chg="add del">
          <ac:chgData name="hjchen" userId="5b16bf7f-273f-43d9-98d5-9a365d3124d6" providerId="ADAL" clId="{168C540F-902B-FE48-A6D8-0DA107DDEF55}" dt="2024-09-23T10:28:32.434" v="418"/>
          <ac:inkMkLst>
            <pc:docMk/>
            <pc:sldMk cId="0" sldId="396"/>
            <ac:inkMk id="4223" creationId="{7E01C730-B279-9537-1790-987D0CDE2CAA}"/>
          </ac:inkMkLst>
        </pc:inkChg>
        <pc:inkChg chg="add del">
          <ac:chgData name="hjchen" userId="5b16bf7f-273f-43d9-98d5-9a365d3124d6" providerId="ADAL" clId="{168C540F-902B-FE48-A6D8-0DA107DDEF55}" dt="2024-09-23T10:28:32.434" v="418"/>
          <ac:inkMkLst>
            <pc:docMk/>
            <pc:sldMk cId="0" sldId="396"/>
            <ac:inkMk id="4224" creationId="{56F8EB82-69FF-63F1-3596-126D8440C0AB}"/>
          </ac:inkMkLst>
        </pc:inkChg>
        <pc:inkChg chg="add del">
          <ac:chgData name="hjchen" userId="5b16bf7f-273f-43d9-98d5-9a365d3124d6" providerId="ADAL" clId="{168C540F-902B-FE48-A6D8-0DA107DDEF55}" dt="2024-09-23T10:28:32.434" v="418"/>
          <ac:inkMkLst>
            <pc:docMk/>
            <pc:sldMk cId="0" sldId="396"/>
            <ac:inkMk id="4225" creationId="{88E4D6C5-2AAC-CA55-CCC9-98C2E76BBAA5}"/>
          </ac:inkMkLst>
        </pc:inkChg>
        <pc:inkChg chg="add reco">
          <ac:chgData name="hjchen" userId="5b16bf7f-273f-43d9-98d5-9a365d3124d6" providerId="ADAL" clId="{168C540F-902B-FE48-A6D8-0DA107DDEF55}" dt="2024-09-23T10:28:32.434" v="418"/>
          <ac:inkMkLst>
            <pc:docMk/>
            <pc:sldMk cId="0" sldId="396"/>
            <ac:inkMk id="4226" creationId="{838EE1C3-3ABF-30CD-CD8C-AD695B498E43}"/>
          </ac:inkMkLst>
        </pc:inkChg>
        <pc:inkChg chg="add">
          <ac:chgData name="hjchen" userId="5b16bf7f-273f-43d9-98d5-9a365d3124d6" providerId="ADAL" clId="{168C540F-902B-FE48-A6D8-0DA107DDEF55}" dt="2024-09-23T10:28:36.742" v="419"/>
          <ac:inkMkLst>
            <pc:docMk/>
            <pc:sldMk cId="0" sldId="396"/>
            <ac:inkMk id="4227" creationId="{4BE20A93-CF9D-E9CA-9555-44F46299170E}"/>
          </ac:inkMkLst>
        </pc:inkChg>
        <pc:inkChg chg="add">
          <ac:chgData name="hjchen" userId="5b16bf7f-273f-43d9-98d5-9a365d3124d6" providerId="ADAL" clId="{168C540F-902B-FE48-A6D8-0DA107DDEF55}" dt="2024-09-23T10:28:38.515" v="420"/>
          <ac:inkMkLst>
            <pc:docMk/>
            <pc:sldMk cId="0" sldId="396"/>
            <ac:inkMk id="4228" creationId="{8C8BD669-2F54-CF36-EEAE-F49401AB82ED}"/>
          </ac:inkMkLst>
        </pc:inkChg>
        <pc:inkChg chg="add del">
          <ac:chgData name="hjchen" userId="5b16bf7f-273f-43d9-98d5-9a365d3124d6" providerId="ADAL" clId="{168C540F-902B-FE48-A6D8-0DA107DDEF55}" dt="2024-09-23T10:28:49.585" v="425"/>
          <ac:inkMkLst>
            <pc:docMk/>
            <pc:sldMk cId="0" sldId="396"/>
            <ac:inkMk id="4229" creationId="{8C923C05-010B-9321-F1DA-A6BD42820D25}"/>
          </ac:inkMkLst>
        </pc:inkChg>
        <pc:inkChg chg="add del">
          <ac:chgData name="hjchen" userId="5b16bf7f-273f-43d9-98d5-9a365d3124d6" providerId="ADAL" clId="{168C540F-902B-FE48-A6D8-0DA107DDEF55}" dt="2024-09-23T10:28:49.585" v="425"/>
          <ac:inkMkLst>
            <pc:docMk/>
            <pc:sldMk cId="0" sldId="396"/>
            <ac:inkMk id="4230" creationId="{0B0E6176-28C6-3B00-D7A5-790F5A117124}"/>
          </ac:inkMkLst>
        </pc:inkChg>
        <pc:inkChg chg="add del">
          <ac:chgData name="hjchen" userId="5b16bf7f-273f-43d9-98d5-9a365d3124d6" providerId="ADAL" clId="{168C540F-902B-FE48-A6D8-0DA107DDEF55}" dt="2024-09-23T10:28:49.585" v="425"/>
          <ac:inkMkLst>
            <pc:docMk/>
            <pc:sldMk cId="0" sldId="396"/>
            <ac:inkMk id="4231" creationId="{7F4A097D-37B6-A4B4-763D-B5E29D72FBB5}"/>
          </ac:inkMkLst>
        </pc:inkChg>
        <pc:inkChg chg="add del">
          <ac:chgData name="hjchen" userId="5b16bf7f-273f-43d9-98d5-9a365d3124d6" providerId="ADAL" clId="{168C540F-902B-FE48-A6D8-0DA107DDEF55}" dt="2024-09-23T10:28:49.585" v="425"/>
          <ac:inkMkLst>
            <pc:docMk/>
            <pc:sldMk cId="0" sldId="396"/>
            <ac:inkMk id="4232" creationId="{80E3C1A6-9E00-8E08-C9FD-B4203EF145E0}"/>
          </ac:inkMkLst>
        </pc:inkChg>
        <pc:inkChg chg="add reco">
          <ac:chgData name="hjchen" userId="5b16bf7f-273f-43d9-98d5-9a365d3124d6" providerId="ADAL" clId="{168C540F-902B-FE48-A6D8-0DA107DDEF55}" dt="2024-09-23T10:28:49.585" v="425"/>
          <ac:inkMkLst>
            <pc:docMk/>
            <pc:sldMk cId="0" sldId="396"/>
            <ac:inkMk id="4233" creationId="{9ABC5855-CA29-831E-8666-22513633E8D2}"/>
          </ac:inkMkLst>
        </pc:inkChg>
        <pc:inkChg chg="add del">
          <ac:chgData name="hjchen" userId="5b16bf7f-273f-43d9-98d5-9a365d3124d6" providerId="ADAL" clId="{168C540F-902B-FE48-A6D8-0DA107DDEF55}" dt="2024-09-23T10:28:52.099" v="428"/>
          <ac:inkMkLst>
            <pc:docMk/>
            <pc:sldMk cId="0" sldId="396"/>
            <ac:inkMk id="4234" creationId="{2D87AC01-0DFD-CA7A-F210-00014F5ABF08}"/>
          </ac:inkMkLst>
        </pc:inkChg>
        <pc:inkChg chg="add del">
          <ac:chgData name="hjchen" userId="5b16bf7f-273f-43d9-98d5-9a365d3124d6" providerId="ADAL" clId="{168C540F-902B-FE48-A6D8-0DA107DDEF55}" dt="2024-09-23T10:28:52.099" v="428"/>
          <ac:inkMkLst>
            <pc:docMk/>
            <pc:sldMk cId="0" sldId="396"/>
            <ac:inkMk id="4235" creationId="{253D3FB8-C0C8-B3D4-C375-D9AA6EE43D60}"/>
          </ac:inkMkLst>
        </pc:inkChg>
        <pc:inkChg chg="add reco">
          <ac:chgData name="hjchen" userId="5b16bf7f-273f-43d9-98d5-9a365d3124d6" providerId="ADAL" clId="{168C540F-902B-FE48-A6D8-0DA107DDEF55}" dt="2024-09-23T10:28:52.099" v="428"/>
          <ac:inkMkLst>
            <pc:docMk/>
            <pc:sldMk cId="0" sldId="396"/>
            <ac:inkMk id="4236" creationId="{B56E6603-8CEA-8DC7-53A7-D556B9F4F285}"/>
          </ac:inkMkLst>
        </pc:inkChg>
        <pc:inkChg chg="add del">
          <ac:chgData name="hjchen" userId="5b16bf7f-273f-43d9-98d5-9a365d3124d6" providerId="ADAL" clId="{168C540F-902B-FE48-A6D8-0DA107DDEF55}" dt="2024-09-23T10:28:59.432" v="432"/>
          <ac:inkMkLst>
            <pc:docMk/>
            <pc:sldMk cId="0" sldId="396"/>
            <ac:inkMk id="4237" creationId="{4E445E9B-2370-E0E6-D3AA-176B08EEE4B0}"/>
          </ac:inkMkLst>
        </pc:inkChg>
        <pc:inkChg chg="add del">
          <ac:chgData name="hjchen" userId="5b16bf7f-273f-43d9-98d5-9a365d3124d6" providerId="ADAL" clId="{168C540F-902B-FE48-A6D8-0DA107DDEF55}" dt="2024-09-23T10:28:59.432" v="432"/>
          <ac:inkMkLst>
            <pc:docMk/>
            <pc:sldMk cId="0" sldId="396"/>
            <ac:inkMk id="4238" creationId="{ABB61623-77FC-3024-0225-B9AF5BE6CB68}"/>
          </ac:inkMkLst>
        </pc:inkChg>
        <pc:inkChg chg="add del">
          <ac:chgData name="hjchen" userId="5b16bf7f-273f-43d9-98d5-9a365d3124d6" providerId="ADAL" clId="{168C540F-902B-FE48-A6D8-0DA107DDEF55}" dt="2024-09-23T10:28:59.432" v="432"/>
          <ac:inkMkLst>
            <pc:docMk/>
            <pc:sldMk cId="0" sldId="396"/>
            <ac:inkMk id="4239" creationId="{43D66ABA-8052-CEC6-9AA6-B80CE36A31F0}"/>
          </ac:inkMkLst>
        </pc:inkChg>
        <pc:inkChg chg="add reco">
          <ac:chgData name="hjchen" userId="5b16bf7f-273f-43d9-98d5-9a365d3124d6" providerId="ADAL" clId="{168C540F-902B-FE48-A6D8-0DA107DDEF55}" dt="2024-09-23T10:28:59.432" v="432"/>
          <ac:inkMkLst>
            <pc:docMk/>
            <pc:sldMk cId="0" sldId="396"/>
            <ac:inkMk id="4240" creationId="{C52CDF0C-CAF3-B2A8-8082-D241E4696C9D}"/>
          </ac:inkMkLst>
        </pc:inkChg>
        <pc:inkChg chg="add">
          <ac:chgData name="hjchen" userId="5b16bf7f-273f-43d9-98d5-9a365d3124d6" providerId="ADAL" clId="{168C540F-902B-FE48-A6D8-0DA107DDEF55}" dt="2024-09-23T10:29:14.042" v="433"/>
          <ac:inkMkLst>
            <pc:docMk/>
            <pc:sldMk cId="0" sldId="396"/>
            <ac:inkMk id="4241" creationId="{53BAD6F3-2047-5B04-2CB5-C26FBD944784}"/>
          </ac:inkMkLst>
        </pc:inkChg>
        <pc:inkChg chg="add del">
          <ac:chgData name="hjchen" userId="5b16bf7f-273f-43d9-98d5-9a365d3124d6" providerId="ADAL" clId="{168C540F-902B-FE48-A6D8-0DA107DDEF55}" dt="2024-09-23T10:29:18.066" v="437"/>
          <ac:inkMkLst>
            <pc:docMk/>
            <pc:sldMk cId="0" sldId="396"/>
            <ac:inkMk id="4242" creationId="{5FE3FF08-8090-C24F-8FAD-184D4217C81B}"/>
          </ac:inkMkLst>
        </pc:inkChg>
        <pc:inkChg chg="add del">
          <ac:chgData name="hjchen" userId="5b16bf7f-273f-43d9-98d5-9a365d3124d6" providerId="ADAL" clId="{168C540F-902B-FE48-A6D8-0DA107DDEF55}" dt="2024-09-23T10:29:18.066" v="437"/>
          <ac:inkMkLst>
            <pc:docMk/>
            <pc:sldMk cId="0" sldId="396"/>
            <ac:inkMk id="4243" creationId="{C88D7548-459F-9343-3824-3B28F7F5EAAA}"/>
          </ac:inkMkLst>
        </pc:inkChg>
        <pc:inkChg chg="add del">
          <ac:chgData name="hjchen" userId="5b16bf7f-273f-43d9-98d5-9a365d3124d6" providerId="ADAL" clId="{168C540F-902B-FE48-A6D8-0DA107DDEF55}" dt="2024-09-23T10:29:18.066" v="437"/>
          <ac:inkMkLst>
            <pc:docMk/>
            <pc:sldMk cId="0" sldId="396"/>
            <ac:inkMk id="4244" creationId="{85910B89-F9A1-FB95-FF0B-06F73C606162}"/>
          </ac:inkMkLst>
        </pc:inkChg>
        <pc:inkChg chg="add reco">
          <ac:chgData name="hjchen" userId="5b16bf7f-273f-43d9-98d5-9a365d3124d6" providerId="ADAL" clId="{168C540F-902B-FE48-A6D8-0DA107DDEF55}" dt="2024-09-23T10:29:18.066" v="437"/>
          <ac:inkMkLst>
            <pc:docMk/>
            <pc:sldMk cId="0" sldId="396"/>
            <ac:inkMk id="4245" creationId="{ADFE955F-A7DC-4881-FEFA-B54AECA20B1C}"/>
          </ac:inkMkLst>
        </pc:inkChg>
        <pc:inkChg chg="add">
          <ac:chgData name="hjchen" userId="5b16bf7f-273f-43d9-98d5-9a365d3124d6" providerId="ADAL" clId="{168C540F-902B-FE48-A6D8-0DA107DDEF55}" dt="2024-09-23T10:29:55.070" v="438"/>
          <ac:inkMkLst>
            <pc:docMk/>
            <pc:sldMk cId="0" sldId="396"/>
            <ac:inkMk id="4246" creationId="{272DF346-4977-9E54-5D3F-5948BD0E76ED}"/>
          </ac:inkMkLst>
        </pc:inkChg>
        <pc:inkChg chg="add del">
          <ac:chgData name="hjchen" userId="5b16bf7f-273f-43d9-98d5-9a365d3124d6" providerId="ADAL" clId="{168C540F-902B-FE48-A6D8-0DA107DDEF55}" dt="2024-09-23T10:30:41.933" v="442"/>
          <ac:inkMkLst>
            <pc:docMk/>
            <pc:sldMk cId="0" sldId="396"/>
            <ac:inkMk id="4247" creationId="{3523C44C-8A4C-B8E6-7A41-61020E4BD90B}"/>
          </ac:inkMkLst>
        </pc:inkChg>
        <pc:inkChg chg="add del">
          <ac:chgData name="hjchen" userId="5b16bf7f-273f-43d9-98d5-9a365d3124d6" providerId="ADAL" clId="{168C540F-902B-FE48-A6D8-0DA107DDEF55}" dt="2024-09-23T10:30:41.933" v="442"/>
          <ac:inkMkLst>
            <pc:docMk/>
            <pc:sldMk cId="0" sldId="396"/>
            <ac:inkMk id="4248" creationId="{1CBD19B3-706C-1D47-569C-221EB9F9722E}"/>
          </ac:inkMkLst>
        </pc:inkChg>
        <pc:inkChg chg="add del">
          <ac:chgData name="hjchen" userId="5b16bf7f-273f-43d9-98d5-9a365d3124d6" providerId="ADAL" clId="{168C540F-902B-FE48-A6D8-0DA107DDEF55}" dt="2024-09-23T10:30:41.933" v="442"/>
          <ac:inkMkLst>
            <pc:docMk/>
            <pc:sldMk cId="0" sldId="396"/>
            <ac:inkMk id="4249" creationId="{E871ED72-AF40-9F86-0846-FAC6F0AFE682}"/>
          </ac:inkMkLst>
        </pc:inkChg>
        <pc:inkChg chg="add reco">
          <ac:chgData name="hjchen" userId="5b16bf7f-273f-43d9-98d5-9a365d3124d6" providerId="ADAL" clId="{168C540F-902B-FE48-A6D8-0DA107DDEF55}" dt="2024-09-23T10:30:41.933" v="442"/>
          <ac:inkMkLst>
            <pc:docMk/>
            <pc:sldMk cId="0" sldId="396"/>
            <ac:inkMk id="4250" creationId="{312CC936-E988-BDC1-65B8-873A8C7EEEC6}"/>
          </ac:inkMkLst>
        </pc:inkChg>
      </pc:sldChg>
    </pc:docChg>
  </pc:docChgLst>
  <pc:docChgLst>
    <pc:chgData name="hjchen" userId="5b16bf7f-273f-43d9-98d5-9a365d3124d6" providerId="ADAL" clId="{3AFD6A7E-826F-4883-A8E7-D23B09AA4213}"/>
    <pc:docChg chg="custSel modSld">
      <pc:chgData name="hjchen" userId="5b16bf7f-273f-43d9-98d5-9a365d3124d6" providerId="ADAL" clId="{3AFD6A7E-826F-4883-A8E7-D23B09AA4213}" dt="2024-09-23T13:53:47.116" v="32" actId="478"/>
      <pc:docMkLst>
        <pc:docMk/>
      </pc:docMkLst>
      <pc:sldChg chg="addSp delSp modSp mod">
        <pc:chgData name="hjchen" userId="5b16bf7f-273f-43d9-98d5-9a365d3124d6" providerId="ADAL" clId="{3AFD6A7E-826F-4883-A8E7-D23B09AA4213}" dt="2024-09-23T03:32:19.226" v="1"/>
        <pc:sldMkLst>
          <pc:docMk/>
          <pc:sldMk cId="0" sldId="256"/>
        </pc:sldMkLst>
        <pc:spChg chg="add mod">
          <ac:chgData name="hjchen" userId="5b16bf7f-273f-43d9-98d5-9a365d3124d6" providerId="ADAL" clId="{3AFD6A7E-826F-4883-A8E7-D23B09AA4213}" dt="2024-09-23T03:32:19.226" v="1"/>
          <ac:spMkLst>
            <pc:docMk/>
            <pc:sldMk cId="0" sldId="256"/>
            <ac:spMk id="2" creationId="{E2A54468-6CDD-BC9C-4DD6-3E9653E9104D}"/>
          </ac:spMkLst>
        </pc:spChg>
        <pc:spChg chg="del">
          <ac:chgData name="hjchen" userId="5b16bf7f-273f-43d9-98d5-9a365d3124d6" providerId="ADAL" clId="{3AFD6A7E-826F-4883-A8E7-D23B09AA4213}" dt="2024-09-23T03:32:14.521" v="0" actId="478"/>
          <ac:spMkLst>
            <pc:docMk/>
            <pc:sldMk cId="0" sldId="256"/>
            <ac:spMk id="61" creationId="{00000000-0000-0000-0000-000000000000}"/>
          </ac:spMkLst>
        </pc:spChg>
      </pc:sldChg>
      <pc:sldChg chg="delSp mod">
        <pc:chgData name="hjchen" userId="5b16bf7f-273f-43d9-98d5-9a365d3124d6" providerId="ADAL" clId="{3AFD6A7E-826F-4883-A8E7-D23B09AA4213}" dt="2024-09-23T13:53:47.116" v="32" actId="478"/>
        <pc:sldMkLst>
          <pc:docMk/>
          <pc:sldMk cId="0" sldId="264"/>
        </pc:sldMkLst>
        <pc:inkChg chg="del">
          <ac:chgData name="hjchen" userId="5b16bf7f-273f-43d9-98d5-9a365d3124d6" providerId="ADAL" clId="{3AFD6A7E-826F-4883-A8E7-D23B09AA4213}" dt="2024-09-23T13:53:44.924" v="31" actId="478"/>
          <ac:inkMkLst>
            <pc:docMk/>
            <pc:sldMk cId="0" sldId="264"/>
            <ac:inkMk id="5" creationId="{26F09736-ECC1-A983-4B7A-3D5106DA3039}"/>
          </ac:inkMkLst>
        </pc:inkChg>
        <pc:inkChg chg="del">
          <ac:chgData name="hjchen" userId="5b16bf7f-273f-43d9-98d5-9a365d3124d6" providerId="ADAL" clId="{3AFD6A7E-826F-4883-A8E7-D23B09AA4213}" dt="2024-09-23T13:53:47.116" v="32" actId="478"/>
          <ac:inkMkLst>
            <pc:docMk/>
            <pc:sldMk cId="0" sldId="264"/>
            <ac:inkMk id="8" creationId="{EC53AC90-E223-2794-55BC-964D87F14701}"/>
          </ac:inkMkLst>
        </pc:inkChg>
        <pc:inkChg chg="del">
          <ac:chgData name="hjchen" userId="5b16bf7f-273f-43d9-98d5-9a365d3124d6" providerId="ADAL" clId="{3AFD6A7E-826F-4883-A8E7-D23B09AA4213}" dt="2024-09-23T13:53:44.078" v="30" actId="478"/>
          <ac:inkMkLst>
            <pc:docMk/>
            <pc:sldMk cId="0" sldId="264"/>
            <ac:inkMk id="22" creationId="{210CCBCE-F5B5-42CC-E598-40DD79706D22}"/>
          </ac:inkMkLst>
        </pc:inkChg>
      </pc:sldChg>
      <pc:sldChg chg="delSp mod">
        <pc:chgData name="hjchen" userId="5b16bf7f-273f-43d9-98d5-9a365d3124d6" providerId="ADAL" clId="{3AFD6A7E-826F-4883-A8E7-D23B09AA4213}" dt="2024-09-23T13:53:39.738" v="29" actId="478"/>
        <pc:sldMkLst>
          <pc:docMk/>
          <pc:sldMk cId="0" sldId="268"/>
        </pc:sldMkLst>
        <pc:inkChg chg="del">
          <ac:chgData name="hjchen" userId="5b16bf7f-273f-43d9-98d5-9a365d3124d6" providerId="ADAL" clId="{3AFD6A7E-826F-4883-A8E7-D23B09AA4213}" dt="2024-09-23T13:53:38.962" v="28" actId="478"/>
          <ac:inkMkLst>
            <pc:docMk/>
            <pc:sldMk cId="0" sldId="268"/>
            <ac:inkMk id="10" creationId="{BDC8060B-23AA-9EE9-90DA-DC01EDEFB962}"/>
          </ac:inkMkLst>
        </pc:inkChg>
        <pc:inkChg chg="del">
          <ac:chgData name="hjchen" userId="5b16bf7f-273f-43d9-98d5-9a365d3124d6" providerId="ADAL" clId="{3AFD6A7E-826F-4883-A8E7-D23B09AA4213}" dt="2024-09-23T13:53:39.738" v="29" actId="478"/>
          <ac:inkMkLst>
            <pc:docMk/>
            <pc:sldMk cId="0" sldId="268"/>
            <ac:inkMk id="15" creationId="{7E15EC28-653B-080B-6F1B-0553F0983B43}"/>
          </ac:inkMkLst>
        </pc:inkChg>
      </pc:sldChg>
      <pc:sldChg chg="delSp mod">
        <pc:chgData name="hjchen" userId="5b16bf7f-273f-43d9-98d5-9a365d3124d6" providerId="ADAL" clId="{3AFD6A7E-826F-4883-A8E7-D23B09AA4213}" dt="2024-09-23T13:53:35.800" v="27" actId="478"/>
        <pc:sldMkLst>
          <pc:docMk/>
          <pc:sldMk cId="0" sldId="270"/>
        </pc:sldMkLst>
        <pc:inkChg chg="del">
          <ac:chgData name="hjchen" userId="5b16bf7f-273f-43d9-98d5-9a365d3124d6" providerId="ADAL" clId="{3AFD6A7E-826F-4883-A8E7-D23B09AA4213}" dt="2024-09-23T13:53:34.542" v="26" actId="478"/>
          <ac:inkMkLst>
            <pc:docMk/>
            <pc:sldMk cId="0" sldId="270"/>
            <ac:inkMk id="2" creationId="{25E70422-B624-DBC1-4B25-3DFE2922177D}"/>
          </ac:inkMkLst>
        </pc:inkChg>
        <pc:inkChg chg="del">
          <ac:chgData name="hjchen" userId="5b16bf7f-273f-43d9-98d5-9a365d3124d6" providerId="ADAL" clId="{3AFD6A7E-826F-4883-A8E7-D23B09AA4213}" dt="2024-09-23T13:53:35.800" v="27" actId="478"/>
          <ac:inkMkLst>
            <pc:docMk/>
            <pc:sldMk cId="0" sldId="270"/>
            <ac:inkMk id="3" creationId="{743CD708-1CF3-840D-8985-5AC5E1DA54A3}"/>
          </ac:inkMkLst>
        </pc:inkChg>
      </pc:sldChg>
      <pc:sldChg chg="delSp mod">
        <pc:chgData name="hjchen" userId="5b16bf7f-273f-43d9-98d5-9a365d3124d6" providerId="ADAL" clId="{3AFD6A7E-826F-4883-A8E7-D23B09AA4213}" dt="2024-09-23T13:53:31.076" v="25" actId="478"/>
        <pc:sldMkLst>
          <pc:docMk/>
          <pc:sldMk cId="0" sldId="273"/>
        </pc:sldMkLst>
        <pc:inkChg chg="del">
          <ac:chgData name="hjchen" userId="5b16bf7f-273f-43d9-98d5-9a365d3124d6" providerId="ADAL" clId="{3AFD6A7E-826F-4883-A8E7-D23B09AA4213}" dt="2024-09-23T13:53:31.076" v="25" actId="478"/>
          <ac:inkMkLst>
            <pc:docMk/>
            <pc:sldMk cId="0" sldId="273"/>
            <ac:inkMk id="2" creationId="{4BDA644D-D82E-FB52-B859-5C5F6CF2D544}"/>
          </ac:inkMkLst>
        </pc:inkChg>
      </pc:sldChg>
      <pc:sldChg chg="delSp mod">
        <pc:chgData name="hjchen" userId="5b16bf7f-273f-43d9-98d5-9a365d3124d6" providerId="ADAL" clId="{3AFD6A7E-826F-4883-A8E7-D23B09AA4213}" dt="2024-09-23T13:53:27.422" v="24" actId="478"/>
        <pc:sldMkLst>
          <pc:docMk/>
          <pc:sldMk cId="0" sldId="274"/>
        </pc:sldMkLst>
        <pc:inkChg chg="del">
          <ac:chgData name="hjchen" userId="5b16bf7f-273f-43d9-98d5-9a365d3124d6" providerId="ADAL" clId="{3AFD6A7E-826F-4883-A8E7-D23B09AA4213}" dt="2024-09-23T13:53:27.422" v="24" actId="478"/>
          <ac:inkMkLst>
            <pc:docMk/>
            <pc:sldMk cId="0" sldId="274"/>
            <ac:inkMk id="4" creationId="{6E9EB0DA-B443-ECB3-930D-F3BFB39C2D7E}"/>
          </ac:inkMkLst>
        </pc:inkChg>
      </pc:sldChg>
      <pc:sldChg chg="delSp mod">
        <pc:chgData name="hjchen" userId="5b16bf7f-273f-43d9-98d5-9a365d3124d6" providerId="ADAL" clId="{3AFD6A7E-826F-4883-A8E7-D23B09AA4213}" dt="2024-09-23T13:53:21.424" v="23" actId="478"/>
        <pc:sldMkLst>
          <pc:docMk/>
          <pc:sldMk cId="0" sldId="278"/>
        </pc:sldMkLst>
        <pc:inkChg chg="del">
          <ac:chgData name="hjchen" userId="5b16bf7f-273f-43d9-98d5-9a365d3124d6" providerId="ADAL" clId="{3AFD6A7E-826F-4883-A8E7-D23B09AA4213}" dt="2024-09-23T13:53:18.739" v="21" actId="478"/>
          <ac:inkMkLst>
            <pc:docMk/>
            <pc:sldMk cId="0" sldId="278"/>
            <ac:inkMk id="4" creationId="{5EE9BD8C-BF5F-789D-76B2-85576A8A1AAC}"/>
          </ac:inkMkLst>
        </pc:inkChg>
        <pc:inkChg chg="del">
          <ac:chgData name="hjchen" userId="5b16bf7f-273f-43d9-98d5-9a365d3124d6" providerId="ADAL" clId="{3AFD6A7E-826F-4883-A8E7-D23B09AA4213}" dt="2024-09-23T13:53:19.791" v="22" actId="478"/>
          <ac:inkMkLst>
            <pc:docMk/>
            <pc:sldMk cId="0" sldId="278"/>
            <ac:inkMk id="6" creationId="{D45956B4-805A-F85B-472E-52A3C1C608E8}"/>
          </ac:inkMkLst>
        </pc:inkChg>
        <pc:inkChg chg="del">
          <ac:chgData name="hjchen" userId="5b16bf7f-273f-43d9-98d5-9a365d3124d6" providerId="ADAL" clId="{3AFD6A7E-826F-4883-A8E7-D23B09AA4213}" dt="2024-09-23T13:53:17.703" v="20" actId="478"/>
          <ac:inkMkLst>
            <pc:docMk/>
            <pc:sldMk cId="0" sldId="278"/>
            <ac:inkMk id="59" creationId="{307A317E-6021-6BC2-D0C3-195C1113A33C}"/>
          </ac:inkMkLst>
        </pc:inkChg>
        <pc:inkChg chg="del">
          <ac:chgData name="hjchen" userId="5b16bf7f-273f-43d9-98d5-9a365d3124d6" providerId="ADAL" clId="{3AFD6A7E-826F-4883-A8E7-D23B09AA4213}" dt="2024-09-23T13:53:21.424" v="23" actId="478"/>
          <ac:inkMkLst>
            <pc:docMk/>
            <pc:sldMk cId="0" sldId="278"/>
            <ac:inkMk id="63" creationId="{0D8954AF-CA5A-AA6A-C6C9-4A4BAB4CA97C}"/>
          </ac:inkMkLst>
        </pc:inkChg>
      </pc:sldChg>
      <pc:sldChg chg="delSp mod">
        <pc:chgData name="hjchen" userId="5b16bf7f-273f-43d9-98d5-9a365d3124d6" providerId="ADAL" clId="{3AFD6A7E-826F-4883-A8E7-D23B09AA4213}" dt="2024-09-23T13:52:57.541" v="19" actId="478"/>
        <pc:sldMkLst>
          <pc:docMk/>
          <pc:sldMk cId="0" sldId="293"/>
        </pc:sldMkLst>
        <pc:inkChg chg="del">
          <ac:chgData name="hjchen" userId="5b16bf7f-273f-43d9-98d5-9a365d3124d6" providerId="ADAL" clId="{3AFD6A7E-826F-4883-A8E7-D23B09AA4213}" dt="2024-09-23T13:52:57.541" v="19" actId="478"/>
          <ac:inkMkLst>
            <pc:docMk/>
            <pc:sldMk cId="0" sldId="293"/>
            <ac:inkMk id="11" creationId="{E2805CDC-211B-0AEC-36F1-2C1DDFF8223A}"/>
          </ac:inkMkLst>
        </pc:inkChg>
      </pc:sldChg>
      <pc:sldChg chg="delSp mod">
        <pc:chgData name="hjchen" userId="5b16bf7f-273f-43d9-98d5-9a365d3124d6" providerId="ADAL" clId="{3AFD6A7E-826F-4883-A8E7-D23B09AA4213}" dt="2024-09-23T13:52:42.657" v="18" actId="478"/>
        <pc:sldMkLst>
          <pc:docMk/>
          <pc:sldMk cId="0" sldId="308"/>
        </pc:sldMkLst>
        <pc:inkChg chg="del">
          <ac:chgData name="hjchen" userId="5b16bf7f-273f-43d9-98d5-9a365d3124d6" providerId="ADAL" clId="{3AFD6A7E-826F-4883-A8E7-D23B09AA4213}" dt="2024-09-23T13:52:41.397" v="17" actId="478"/>
          <ac:inkMkLst>
            <pc:docMk/>
            <pc:sldMk cId="0" sldId="308"/>
            <ac:inkMk id="2" creationId="{CE98338F-D81F-7D8A-55EF-7561DABB06F1}"/>
          </ac:inkMkLst>
        </pc:inkChg>
        <pc:inkChg chg="del">
          <ac:chgData name="hjchen" userId="5b16bf7f-273f-43d9-98d5-9a365d3124d6" providerId="ADAL" clId="{3AFD6A7E-826F-4883-A8E7-D23B09AA4213}" dt="2024-09-23T13:52:42.657" v="18" actId="478"/>
          <ac:inkMkLst>
            <pc:docMk/>
            <pc:sldMk cId="0" sldId="308"/>
            <ac:inkMk id="3" creationId="{DC613C8E-39A2-D3B6-7D43-E817A693850D}"/>
          </ac:inkMkLst>
        </pc:inkChg>
      </pc:sldChg>
      <pc:sldChg chg="delSp mod">
        <pc:chgData name="hjchen" userId="5b16bf7f-273f-43d9-98d5-9a365d3124d6" providerId="ADAL" clId="{3AFD6A7E-826F-4883-A8E7-D23B09AA4213}" dt="2024-09-23T13:52:34.144" v="16" actId="478"/>
        <pc:sldMkLst>
          <pc:docMk/>
          <pc:sldMk cId="0" sldId="315"/>
        </pc:sldMkLst>
        <pc:inkChg chg="del">
          <ac:chgData name="hjchen" userId="5b16bf7f-273f-43d9-98d5-9a365d3124d6" providerId="ADAL" clId="{3AFD6A7E-826F-4883-A8E7-D23B09AA4213}" dt="2024-09-23T13:52:34.144" v="16" actId="478"/>
          <ac:inkMkLst>
            <pc:docMk/>
            <pc:sldMk cId="0" sldId="315"/>
            <ac:inkMk id="6" creationId="{61710F8A-8481-0910-6B15-BEFE47429C58}"/>
          </ac:inkMkLst>
        </pc:inkChg>
      </pc:sldChg>
      <pc:sldChg chg="delSp mod">
        <pc:chgData name="hjchen" userId="5b16bf7f-273f-43d9-98d5-9a365d3124d6" providerId="ADAL" clId="{3AFD6A7E-826F-4883-A8E7-D23B09AA4213}" dt="2024-09-23T13:52:28.484" v="15" actId="478"/>
        <pc:sldMkLst>
          <pc:docMk/>
          <pc:sldMk cId="0" sldId="317"/>
        </pc:sldMkLst>
        <pc:inkChg chg="del">
          <ac:chgData name="hjchen" userId="5b16bf7f-273f-43d9-98d5-9a365d3124d6" providerId="ADAL" clId="{3AFD6A7E-826F-4883-A8E7-D23B09AA4213}" dt="2024-09-23T13:52:28.484" v="15" actId="478"/>
          <ac:inkMkLst>
            <pc:docMk/>
            <pc:sldMk cId="0" sldId="317"/>
            <ac:inkMk id="5" creationId="{364DF566-D1E4-8B16-D61C-FF7D519CBF21}"/>
          </ac:inkMkLst>
        </pc:inkChg>
      </pc:sldChg>
      <pc:sldChg chg="delSp modSp mod">
        <pc:chgData name="hjchen" userId="5b16bf7f-273f-43d9-98d5-9a365d3124d6" providerId="ADAL" clId="{3AFD6A7E-826F-4883-A8E7-D23B09AA4213}" dt="2024-09-23T13:52:24.707" v="14" actId="478"/>
        <pc:sldMkLst>
          <pc:docMk/>
          <pc:sldMk cId="0" sldId="320"/>
        </pc:sldMkLst>
        <pc:inkChg chg="del">
          <ac:chgData name="hjchen" userId="5b16bf7f-273f-43d9-98d5-9a365d3124d6" providerId="ADAL" clId="{3AFD6A7E-826F-4883-A8E7-D23B09AA4213}" dt="2024-09-23T13:52:23.875" v="12" actId="478"/>
          <ac:inkMkLst>
            <pc:docMk/>
            <pc:sldMk cId="0" sldId="320"/>
            <ac:inkMk id="14" creationId="{9E6A0F39-73D7-653A-3137-497A0D58F35A}"/>
          </ac:inkMkLst>
        </pc:inkChg>
        <pc:inkChg chg="del mod">
          <ac:chgData name="hjchen" userId="5b16bf7f-273f-43d9-98d5-9a365d3124d6" providerId="ADAL" clId="{3AFD6A7E-826F-4883-A8E7-D23B09AA4213}" dt="2024-09-23T13:52:24.707" v="14" actId="478"/>
          <ac:inkMkLst>
            <pc:docMk/>
            <pc:sldMk cId="0" sldId="320"/>
            <ac:inkMk id="15" creationId="{9EF4C1D0-6D5A-C0DD-C288-2DAB72915B8B}"/>
          </ac:inkMkLst>
        </pc:inkChg>
      </pc:sldChg>
      <pc:sldChg chg="delSp mod">
        <pc:chgData name="hjchen" userId="5b16bf7f-273f-43d9-98d5-9a365d3124d6" providerId="ADAL" clId="{3AFD6A7E-826F-4883-A8E7-D23B09AA4213}" dt="2024-09-23T13:52:18.890" v="11" actId="478"/>
        <pc:sldMkLst>
          <pc:docMk/>
          <pc:sldMk cId="0" sldId="324"/>
        </pc:sldMkLst>
        <pc:inkChg chg="del">
          <ac:chgData name="hjchen" userId="5b16bf7f-273f-43d9-98d5-9a365d3124d6" providerId="ADAL" clId="{3AFD6A7E-826F-4883-A8E7-D23B09AA4213}" dt="2024-09-23T13:52:14.250" v="8" actId="478"/>
          <ac:inkMkLst>
            <pc:docMk/>
            <pc:sldMk cId="0" sldId="324"/>
            <ac:inkMk id="2" creationId="{5A6D9AB7-6780-138C-29AA-847636C993BE}"/>
          </ac:inkMkLst>
        </pc:inkChg>
        <pc:inkChg chg="del">
          <ac:chgData name="hjchen" userId="5b16bf7f-273f-43d9-98d5-9a365d3124d6" providerId="ADAL" clId="{3AFD6A7E-826F-4883-A8E7-D23B09AA4213}" dt="2024-09-23T13:52:18.890" v="11" actId="478"/>
          <ac:inkMkLst>
            <pc:docMk/>
            <pc:sldMk cId="0" sldId="324"/>
            <ac:inkMk id="7" creationId="{1EE5A223-0D9B-3226-B9A5-FAB9A8B62AAB}"/>
          </ac:inkMkLst>
        </pc:inkChg>
        <pc:inkChg chg="del">
          <ac:chgData name="hjchen" userId="5b16bf7f-273f-43d9-98d5-9a365d3124d6" providerId="ADAL" clId="{3AFD6A7E-826F-4883-A8E7-D23B09AA4213}" dt="2024-09-23T13:52:18.240" v="10" actId="478"/>
          <ac:inkMkLst>
            <pc:docMk/>
            <pc:sldMk cId="0" sldId="324"/>
            <ac:inkMk id="11" creationId="{1C4AAB89-2639-CA3D-13B1-9F134FDBF626}"/>
          </ac:inkMkLst>
        </pc:inkChg>
        <pc:inkChg chg="del">
          <ac:chgData name="hjchen" userId="5b16bf7f-273f-43d9-98d5-9a365d3124d6" providerId="ADAL" clId="{3AFD6A7E-826F-4883-A8E7-D23B09AA4213}" dt="2024-09-23T13:52:17.147" v="9" actId="478"/>
          <ac:inkMkLst>
            <pc:docMk/>
            <pc:sldMk cId="0" sldId="324"/>
            <ac:inkMk id="20" creationId="{5C1B4731-EC8B-9DEF-4719-F738EF907B21}"/>
          </ac:inkMkLst>
        </pc:inkChg>
      </pc:sldChg>
      <pc:sldChg chg="delSp mod">
        <pc:chgData name="hjchen" userId="5b16bf7f-273f-43d9-98d5-9a365d3124d6" providerId="ADAL" clId="{3AFD6A7E-826F-4883-A8E7-D23B09AA4213}" dt="2024-09-23T13:52:04.437" v="7" actId="478"/>
        <pc:sldMkLst>
          <pc:docMk/>
          <pc:sldMk cId="0" sldId="336"/>
        </pc:sldMkLst>
        <pc:inkChg chg="del">
          <ac:chgData name="hjchen" userId="5b16bf7f-273f-43d9-98d5-9a365d3124d6" providerId="ADAL" clId="{3AFD6A7E-826F-4883-A8E7-D23B09AA4213}" dt="2024-09-23T13:52:02.914" v="5" actId="478"/>
          <ac:inkMkLst>
            <pc:docMk/>
            <pc:sldMk cId="0" sldId="336"/>
            <ac:inkMk id="17" creationId="{163DC648-9F27-97F4-DDAA-232E47EC1A09}"/>
          </ac:inkMkLst>
        </pc:inkChg>
        <pc:inkChg chg="del">
          <ac:chgData name="hjchen" userId="5b16bf7f-273f-43d9-98d5-9a365d3124d6" providerId="ADAL" clId="{3AFD6A7E-826F-4883-A8E7-D23B09AA4213}" dt="2024-09-23T13:52:03.617" v="6" actId="478"/>
          <ac:inkMkLst>
            <pc:docMk/>
            <pc:sldMk cId="0" sldId="336"/>
            <ac:inkMk id="18" creationId="{DDD0C3AF-655A-CE93-0DC8-44BAC4BC16B7}"/>
          </ac:inkMkLst>
        </pc:inkChg>
        <pc:inkChg chg="del">
          <ac:chgData name="hjchen" userId="5b16bf7f-273f-43d9-98d5-9a365d3124d6" providerId="ADAL" clId="{3AFD6A7E-826F-4883-A8E7-D23B09AA4213}" dt="2024-09-23T13:52:04.437" v="7" actId="478"/>
          <ac:inkMkLst>
            <pc:docMk/>
            <pc:sldMk cId="0" sldId="336"/>
            <ac:inkMk id="19" creationId="{A5045955-0971-6467-ED0B-AD86FFDF3CA1}"/>
          </ac:inkMkLst>
        </pc:inkChg>
      </pc:sldChg>
      <pc:sldChg chg="delSp mod">
        <pc:chgData name="hjchen" userId="5b16bf7f-273f-43d9-98d5-9a365d3124d6" providerId="ADAL" clId="{3AFD6A7E-826F-4883-A8E7-D23B09AA4213}" dt="2024-09-23T13:51:53.458" v="4" actId="478"/>
        <pc:sldMkLst>
          <pc:docMk/>
          <pc:sldMk cId="0" sldId="340"/>
        </pc:sldMkLst>
        <pc:inkChg chg="del">
          <ac:chgData name="hjchen" userId="5b16bf7f-273f-43d9-98d5-9a365d3124d6" providerId="ADAL" clId="{3AFD6A7E-826F-4883-A8E7-D23B09AA4213}" dt="2024-09-23T13:51:53.458" v="4" actId="478"/>
          <ac:inkMkLst>
            <pc:docMk/>
            <pc:sldMk cId="0" sldId="340"/>
            <ac:inkMk id="2" creationId="{E2C2B731-B873-1981-428C-9A202CF09A7C}"/>
          </ac:inkMkLst>
        </pc:inkChg>
      </pc:sldChg>
      <pc:sldChg chg="delSp mod">
        <pc:chgData name="hjchen" userId="5b16bf7f-273f-43d9-98d5-9a365d3124d6" providerId="ADAL" clId="{3AFD6A7E-826F-4883-A8E7-D23B09AA4213}" dt="2024-09-23T13:51:24.641" v="3" actId="478"/>
        <pc:sldMkLst>
          <pc:docMk/>
          <pc:sldMk cId="0" sldId="396"/>
        </pc:sldMkLst>
        <pc:inkChg chg="del">
          <ac:chgData name="hjchen" userId="5b16bf7f-273f-43d9-98d5-9a365d3124d6" providerId="ADAL" clId="{3AFD6A7E-826F-4883-A8E7-D23B09AA4213}" dt="2024-09-23T13:51:21.385" v="2" actId="478"/>
          <ac:inkMkLst>
            <pc:docMk/>
            <pc:sldMk cId="0" sldId="396"/>
            <ac:inkMk id="4124" creationId="{ADE07C73-85BD-140E-1C26-19048979B0AF}"/>
          </ac:inkMkLst>
        </pc:inkChg>
        <pc:inkChg chg="del">
          <ac:chgData name="hjchen" userId="5b16bf7f-273f-43d9-98d5-9a365d3124d6" providerId="ADAL" clId="{3AFD6A7E-826F-4883-A8E7-D23B09AA4213}" dt="2024-09-23T13:51:21.385" v="2" actId="478"/>
          <ac:inkMkLst>
            <pc:docMk/>
            <pc:sldMk cId="0" sldId="396"/>
            <ac:inkMk id="4126" creationId="{B76095AB-D780-0ADD-4181-B47BF87D4A16}"/>
          </ac:inkMkLst>
        </pc:inkChg>
        <pc:inkChg chg="del">
          <ac:chgData name="hjchen" userId="5b16bf7f-273f-43d9-98d5-9a365d3124d6" providerId="ADAL" clId="{3AFD6A7E-826F-4883-A8E7-D23B09AA4213}" dt="2024-09-23T13:51:21.385" v="2" actId="478"/>
          <ac:inkMkLst>
            <pc:docMk/>
            <pc:sldMk cId="0" sldId="396"/>
            <ac:inkMk id="4128" creationId="{B2D0B366-AF1F-B66F-EC40-A3DAC97A2FCD}"/>
          </ac:inkMkLst>
        </pc:inkChg>
        <pc:inkChg chg="del">
          <ac:chgData name="hjchen" userId="5b16bf7f-273f-43d9-98d5-9a365d3124d6" providerId="ADAL" clId="{3AFD6A7E-826F-4883-A8E7-D23B09AA4213}" dt="2024-09-23T13:51:21.385" v="2" actId="478"/>
          <ac:inkMkLst>
            <pc:docMk/>
            <pc:sldMk cId="0" sldId="396"/>
            <ac:inkMk id="4134" creationId="{0006373D-7DFA-1C72-C462-8075E85795C4}"/>
          </ac:inkMkLst>
        </pc:inkChg>
        <pc:inkChg chg="del">
          <ac:chgData name="hjchen" userId="5b16bf7f-273f-43d9-98d5-9a365d3124d6" providerId="ADAL" clId="{3AFD6A7E-826F-4883-A8E7-D23B09AA4213}" dt="2024-09-23T13:51:21.385" v="2" actId="478"/>
          <ac:inkMkLst>
            <pc:docMk/>
            <pc:sldMk cId="0" sldId="396"/>
            <ac:inkMk id="4139" creationId="{6849DF85-0094-6B06-2D56-806949F377A1}"/>
          </ac:inkMkLst>
        </pc:inkChg>
        <pc:inkChg chg="del">
          <ac:chgData name="hjchen" userId="5b16bf7f-273f-43d9-98d5-9a365d3124d6" providerId="ADAL" clId="{3AFD6A7E-826F-4883-A8E7-D23B09AA4213}" dt="2024-09-23T13:51:21.385" v="2" actId="478"/>
          <ac:inkMkLst>
            <pc:docMk/>
            <pc:sldMk cId="0" sldId="396"/>
            <ac:inkMk id="4142" creationId="{01D95BAC-3F20-40D3-C89A-8C734414A45A}"/>
          </ac:inkMkLst>
        </pc:inkChg>
        <pc:inkChg chg="del">
          <ac:chgData name="hjchen" userId="5b16bf7f-273f-43d9-98d5-9a365d3124d6" providerId="ADAL" clId="{3AFD6A7E-826F-4883-A8E7-D23B09AA4213}" dt="2024-09-23T13:51:21.385" v="2" actId="478"/>
          <ac:inkMkLst>
            <pc:docMk/>
            <pc:sldMk cId="0" sldId="396"/>
            <ac:inkMk id="4143" creationId="{AE5F70FA-52E4-E1F4-590E-D719EC31AE90}"/>
          </ac:inkMkLst>
        </pc:inkChg>
        <pc:inkChg chg="del">
          <ac:chgData name="hjchen" userId="5b16bf7f-273f-43d9-98d5-9a365d3124d6" providerId="ADAL" clId="{3AFD6A7E-826F-4883-A8E7-D23B09AA4213}" dt="2024-09-23T13:51:21.385" v="2" actId="478"/>
          <ac:inkMkLst>
            <pc:docMk/>
            <pc:sldMk cId="0" sldId="396"/>
            <ac:inkMk id="4144" creationId="{7EC9122F-1C98-33F2-F775-7FC8AF4818C7}"/>
          </ac:inkMkLst>
        </pc:inkChg>
        <pc:inkChg chg="del">
          <ac:chgData name="hjchen" userId="5b16bf7f-273f-43d9-98d5-9a365d3124d6" providerId="ADAL" clId="{3AFD6A7E-826F-4883-A8E7-D23B09AA4213}" dt="2024-09-23T13:51:24.641" v="3" actId="478"/>
          <ac:inkMkLst>
            <pc:docMk/>
            <pc:sldMk cId="0" sldId="396"/>
            <ac:inkMk id="4149" creationId="{79FAB8A0-55DA-559C-21A7-2FD2E126C03B}"/>
          </ac:inkMkLst>
        </pc:inkChg>
        <pc:inkChg chg="del">
          <ac:chgData name="hjchen" userId="5b16bf7f-273f-43d9-98d5-9a365d3124d6" providerId="ADAL" clId="{3AFD6A7E-826F-4883-A8E7-D23B09AA4213}" dt="2024-09-23T13:51:21.385" v="2" actId="478"/>
          <ac:inkMkLst>
            <pc:docMk/>
            <pc:sldMk cId="0" sldId="396"/>
            <ac:inkMk id="4154" creationId="{7034AD5C-60ED-3014-3F71-352F723EA89E}"/>
          </ac:inkMkLst>
        </pc:inkChg>
        <pc:inkChg chg="del">
          <ac:chgData name="hjchen" userId="5b16bf7f-273f-43d9-98d5-9a365d3124d6" providerId="ADAL" clId="{3AFD6A7E-826F-4883-A8E7-D23B09AA4213}" dt="2024-09-23T13:51:21.385" v="2" actId="478"/>
          <ac:inkMkLst>
            <pc:docMk/>
            <pc:sldMk cId="0" sldId="396"/>
            <ac:inkMk id="4160" creationId="{E3FAAFB7-BA1C-2091-5BE4-A4AFC455F6DE}"/>
          </ac:inkMkLst>
        </pc:inkChg>
        <pc:inkChg chg="del">
          <ac:chgData name="hjchen" userId="5b16bf7f-273f-43d9-98d5-9a365d3124d6" providerId="ADAL" clId="{3AFD6A7E-826F-4883-A8E7-D23B09AA4213}" dt="2024-09-23T13:51:21.385" v="2" actId="478"/>
          <ac:inkMkLst>
            <pc:docMk/>
            <pc:sldMk cId="0" sldId="396"/>
            <ac:inkMk id="4163" creationId="{5EBC6921-7871-2B80-2392-B8ED394BA596}"/>
          </ac:inkMkLst>
        </pc:inkChg>
        <pc:inkChg chg="del">
          <ac:chgData name="hjchen" userId="5b16bf7f-273f-43d9-98d5-9a365d3124d6" providerId="ADAL" clId="{3AFD6A7E-826F-4883-A8E7-D23B09AA4213}" dt="2024-09-23T13:51:21.385" v="2" actId="478"/>
          <ac:inkMkLst>
            <pc:docMk/>
            <pc:sldMk cId="0" sldId="396"/>
            <ac:inkMk id="4167" creationId="{907B3DA2-1369-3556-7ADE-B2E43E212057}"/>
          </ac:inkMkLst>
        </pc:inkChg>
        <pc:inkChg chg="del">
          <ac:chgData name="hjchen" userId="5b16bf7f-273f-43d9-98d5-9a365d3124d6" providerId="ADAL" clId="{3AFD6A7E-826F-4883-A8E7-D23B09AA4213}" dt="2024-09-23T13:51:21.385" v="2" actId="478"/>
          <ac:inkMkLst>
            <pc:docMk/>
            <pc:sldMk cId="0" sldId="396"/>
            <ac:inkMk id="4173" creationId="{2BC994D9-9CC2-4E7C-430E-CC70F97DC0DD}"/>
          </ac:inkMkLst>
        </pc:inkChg>
        <pc:inkChg chg="del">
          <ac:chgData name="hjchen" userId="5b16bf7f-273f-43d9-98d5-9a365d3124d6" providerId="ADAL" clId="{3AFD6A7E-826F-4883-A8E7-D23B09AA4213}" dt="2024-09-23T13:51:21.385" v="2" actId="478"/>
          <ac:inkMkLst>
            <pc:docMk/>
            <pc:sldMk cId="0" sldId="396"/>
            <ac:inkMk id="4174" creationId="{E6780B95-235A-009F-62C3-9B86C053E66C}"/>
          </ac:inkMkLst>
        </pc:inkChg>
        <pc:inkChg chg="del">
          <ac:chgData name="hjchen" userId="5b16bf7f-273f-43d9-98d5-9a365d3124d6" providerId="ADAL" clId="{3AFD6A7E-826F-4883-A8E7-D23B09AA4213}" dt="2024-09-23T13:51:21.385" v="2" actId="478"/>
          <ac:inkMkLst>
            <pc:docMk/>
            <pc:sldMk cId="0" sldId="396"/>
            <ac:inkMk id="4184" creationId="{81F923EC-B120-873F-C193-532F2D0C8AC4}"/>
          </ac:inkMkLst>
        </pc:inkChg>
        <pc:inkChg chg="del">
          <ac:chgData name="hjchen" userId="5b16bf7f-273f-43d9-98d5-9a365d3124d6" providerId="ADAL" clId="{3AFD6A7E-826F-4883-A8E7-D23B09AA4213}" dt="2024-09-23T13:51:21.385" v="2" actId="478"/>
          <ac:inkMkLst>
            <pc:docMk/>
            <pc:sldMk cId="0" sldId="396"/>
            <ac:inkMk id="4192" creationId="{D7CA3537-C301-B327-2606-E302A33C970E}"/>
          </ac:inkMkLst>
        </pc:inkChg>
        <pc:inkChg chg="del">
          <ac:chgData name="hjchen" userId="5b16bf7f-273f-43d9-98d5-9a365d3124d6" providerId="ADAL" clId="{3AFD6A7E-826F-4883-A8E7-D23B09AA4213}" dt="2024-09-23T13:51:21.385" v="2" actId="478"/>
          <ac:inkMkLst>
            <pc:docMk/>
            <pc:sldMk cId="0" sldId="396"/>
            <ac:inkMk id="4198" creationId="{CC164164-4D1E-DA28-339A-6D0BFE69E4C9}"/>
          </ac:inkMkLst>
        </pc:inkChg>
        <pc:inkChg chg="del">
          <ac:chgData name="hjchen" userId="5b16bf7f-273f-43d9-98d5-9a365d3124d6" providerId="ADAL" clId="{3AFD6A7E-826F-4883-A8E7-D23B09AA4213}" dt="2024-09-23T13:51:21.385" v="2" actId="478"/>
          <ac:inkMkLst>
            <pc:docMk/>
            <pc:sldMk cId="0" sldId="396"/>
            <ac:inkMk id="4201" creationId="{614B1296-64DA-7044-8C7B-7BC0B84C8F4B}"/>
          </ac:inkMkLst>
        </pc:inkChg>
        <pc:inkChg chg="del">
          <ac:chgData name="hjchen" userId="5b16bf7f-273f-43d9-98d5-9a365d3124d6" providerId="ADAL" clId="{3AFD6A7E-826F-4883-A8E7-D23B09AA4213}" dt="2024-09-23T13:51:21.385" v="2" actId="478"/>
          <ac:inkMkLst>
            <pc:docMk/>
            <pc:sldMk cId="0" sldId="396"/>
            <ac:inkMk id="4205" creationId="{828388FE-F775-AB73-E9CA-9E5BAB4878EC}"/>
          </ac:inkMkLst>
        </pc:inkChg>
        <pc:inkChg chg="del">
          <ac:chgData name="hjchen" userId="5b16bf7f-273f-43d9-98d5-9a365d3124d6" providerId="ADAL" clId="{3AFD6A7E-826F-4883-A8E7-D23B09AA4213}" dt="2024-09-23T13:51:21.385" v="2" actId="478"/>
          <ac:inkMkLst>
            <pc:docMk/>
            <pc:sldMk cId="0" sldId="396"/>
            <ac:inkMk id="4208" creationId="{B2017BF3-EC8B-993B-D84B-B4248D721E9E}"/>
          </ac:inkMkLst>
        </pc:inkChg>
        <pc:inkChg chg="del">
          <ac:chgData name="hjchen" userId="5b16bf7f-273f-43d9-98d5-9a365d3124d6" providerId="ADAL" clId="{3AFD6A7E-826F-4883-A8E7-D23B09AA4213}" dt="2024-09-23T13:51:21.385" v="2" actId="478"/>
          <ac:inkMkLst>
            <pc:docMk/>
            <pc:sldMk cId="0" sldId="396"/>
            <ac:inkMk id="4215" creationId="{95DAF8EA-9E20-86CE-C1A2-D21E60033854}"/>
          </ac:inkMkLst>
        </pc:inkChg>
        <pc:inkChg chg="del">
          <ac:chgData name="hjchen" userId="5b16bf7f-273f-43d9-98d5-9a365d3124d6" providerId="ADAL" clId="{3AFD6A7E-826F-4883-A8E7-D23B09AA4213}" dt="2024-09-23T13:51:21.385" v="2" actId="478"/>
          <ac:inkMkLst>
            <pc:docMk/>
            <pc:sldMk cId="0" sldId="396"/>
            <ac:inkMk id="4216" creationId="{F99849FC-75CD-AE50-937B-62865D257B36}"/>
          </ac:inkMkLst>
        </pc:inkChg>
        <pc:inkChg chg="del">
          <ac:chgData name="hjchen" userId="5b16bf7f-273f-43d9-98d5-9a365d3124d6" providerId="ADAL" clId="{3AFD6A7E-826F-4883-A8E7-D23B09AA4213}" dt="2024-09-23T13:51:21.385" v="2" actId="478"/>
          <ac:inkMkLst>
            <pc:docMk/>
            <pc:sldMk cId="0" sldId="396"/>
            <ac:inkMk id="4222" creationId="{D7BAA4A8-718F-098F-0368-363B02354469}"/>
          </ac:inkMkLst>
        </pc:inkChg>
        <pc:inkChg chg="del">
          <ac:chgData name="hjchen" userId="5b16bf7f-273f-43d9-98d5-9a365d3124d6" providerId="ADAL" clId="{3AFD6A7E-826F-4883-A8E7-D23B09AA4213}" dt="2024-09-23T13:51:21.385" v="2" actId="478"/>
          <ac:inkMkLst>
            <pc:docMk/>
            <pc:sldMk cId="0" sldId="396"/>
            <ac:inkMk id="4226" creationId="{838EE1C3-3ABF-30CD-CD8C-AD695B498E43}"/>
          </ac:inkMkLst>
        </pc:inkChg>
        <pc:inkChg chg="del">
          <ac:chgData name="hjchen" userId="5b16bf7f-273f-43d9-98d5-9a365d3124d6" providerId="ADAL" clId="{3AFD6A7E-826F-4883-A8E7-D23B09AA4213}" dt="2024-09-23T13:51:21.385" v="2" actId="478"/>
          <ac:inkMkLst>
            <pc:docMk/>
            <pc:sldMk cId="0" sldId="396"/>
            <ac:inkMk id="4227" creationId="{4BE20A93-CF9D-E9CA-9555-44F46299170E}"/>
          </ac:inkMkLst>
        </pc:inkChg>
        <pc:inkChg chg="del">
          <ac:chgData name="hjchen" userId="5b16bf7f-273f-43d9-98d5-9a365d3124d6" providerId="ADAL" clId="{3AFD6A7E-826F-4883-A8E7-D23B09AA4213}" dt="2024-09-23T13:51:21.385" v="2" actId="478"/>
          <ac:inkMkLst>
            <pc:docMk/>
            <pc:sldMk cId="0" sldId="396"/>
            <ac:inkMk id="4228" creationId="{8C8BD669-2F54-CF36-EEAE-F49401AB82ED}"/>
          </ac:inkMkLst>
        </pc:inkChg>
        <pc:inkChg chg="del">
          <ac:chgData name="hjchen" userId="5b16bf7f-273f-43d9-98d5-9a365d3124d6" providerId="ADAL" clId="{3AFD6A7E-826F-4883-A8E7-D23B09AA4213}" dt="2024-09-23T13:51:21.385" v="2" actId="478"/>
          <ac:inkMkLst>
            <pc:docMk/>
            <pc:sldMk cId="0" sldId="396"/>
            <ac:inkMk id="4233" creationId="{9ABC5855-CA29-831E-8666-22513633E8D2}"/>
          </ac:inkMkLst>
        </pc:inkChg>
        <pc:inkChg chg="del">
          <ac:chgData name="hjchen" userId="5b16bf7f-273f-43d9-98d5-9a365d3124d6" providerId="ADAL" clId="{3AFD6A7E-826F-4883-A8E7-D23B09AA4213}" dt="2024-09-23T13:51:21.385" v="2" actId="478"/>
          <ac:inkMkLst>
            <pc:docMk/>
            <pc:sldMk cId="0" sldId="396"/>
            <ac:inkMk id="4236" creationId="{B56E6603-8CEA-8DC7-53A7-D556B9F4F285}"/>
          </ac:inkMkLst>
        </pc:inkChg>
        <pc:inkChg chg="del">
          <ac:chgData name="hjchen" userId="5b16bf7f-273f-43d9-98d5-9a365d3124d6" providerId="ADAL" clId="{3AFD6A7E-826F-4883-A8E7-D23B09AA4213}" dt="2024-09-23T13:51:21.385" v="2" actId="478"/>
          <ac:inkMkLst>
            <pc:docMk/>
            <pc:sldMk cId="0" sldId="396"/>
            <ac:inkMk id="4240" creationId="{C52CDF0C-CAF3-B2A8-8082-D241E4696C9D}"/>
          </ac:inkMkLst>
        </pc:inkChg>
        <pc:inkChg chg="del">
          <ac:chgData name="hjchen" userId="5b16bf7f-273f-43d9-98d5-9a365d3124d6" providerId="ADAL" clId="{3AFD6A7E-826F-4883-A8E7-D23B09AA4213}" dt="2024-09-23T13:51:21.385" v="2" actId="478"/>
          <ac:inkMkLst>
            <pc:docMk/>
            <pc:sldMk cId="0" sldId="396"/>
            <ac:inkMk id="4241" creationId="{53BAD6F3-2047-5B04-2CB5-C26FBD944784}"/>
          </ac:inkMkLst>
        </pc:inkChg>
        <pc:inkChg chg="del">
          <ac:chgData name="hjchen" userId="5b16bf7f-273f-43d9-98d5-9a365d3124d6" providerId="ADAL" clId="{3AFD6A7E-826F-4883-A8E7-D23B09AA4213}" dt="2024-09-23T13:51:21.385" v="2" actId="478"/>
          <ac:inkMkLst>
            <pc:docMk/>
            <pc:sldMk cId="0" sldId="396"/>
            <ac:inkMk id="4245" creationId="{ADFE955F-A7DC-4881-FEFA-B54AECA20B1C}"/>
          </ac:inkMkLst>
        </pc:inkChg>
        <pc:inkChg chg="del">
          <ac:chgData name="hjchen" userId="5b16bf7f-273f-43d9-98d5-9a365d3124d6" providerId="ADAL" clId="{3AFD6A7E-826F-4883-A8E7-D23B09AA4213}" dt="2024-09-23T13:51:21.385" v="2" actId="478"/>
          <ac:inkMkLst>
            <pc:docMk/>
            <pc:sldMk cId="0" sldId="396"/>
            <ac:inkMk id="4246" creationId="{272DF346-4977-9E54-5D3F-5948BD0E76ED}"/>
          </ac:inkMkLst>
        </pc:inkChg>
        <pc:inkChg chg="del">
          <ac:chgData name="hjchen" userId="5b16bf7f-273f-43d9-98d5-9a365d3124d6" providerId="ADAL" clId="{3AFD6A7E-826F-4883-A8E7-D23B09AA4213}" dt="2024-09-23T13:51:21.385" v="2" actId="478"/>
          <ac:inkMkLst>
            <pc:docMk/>
            <pc:sldMk cId="0" sldId="396"/>
            <ac:inkMk id="4250" creationId="{312CC936-E988-BDC1-65B8-873A8C7EEEC6}"/>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5:07:37.578"/>
    </inkml:context>
    <inkml:brush xml:id="br0">
      <inkml:brushProperty name="width" value="0.06" units="cm"/>
      <inkml:brushProperty name="height" value="0.06" units="cm"/>
      <inkml:brushProperty name="color" value="#E71224"/>
    </inkml:brush>
  </inkml:definitions>
  <inkml:trace contextRef="#ctx0" brushRef="#br0">49 73 7802,'-9'5'-545,"1"2"0,0-3 535,0 1 0,4-1 1,0-2-1,2 2 415,-1 0-110,0-2 0,4 4 0,2-3-114,2-1 0,3-1 0,3-1 0,2 0 138,3 0 1,3 0-1,2 0 1,0 0-62,1 0 1,-1 0 0,3 0 0,1 0-83,-1 0 0,0 0 0,0 0 0,0 0-33,0 0 1,4 0-1,1 0 1,0 0-112,1 0 1,-1 0-1,5 0 1,0 0-59,0 0 1,0 0 0,-3 0 0,-2 0-10,-2 0 0,1 0 0,-2 0 0,2 0 36,0 0 1,2 0 0,2 0 0,1 0 6,2 0 0,-3 0 0,1 0 0,-3 0 17,-2 0 0,-1 0 0,-1 0 0,-1 0-21,-2 0 1,2 0 0,3 0 0,1 0 12,4 0 1,-1 2 0,1 1 0,-3-1 15,1-1 0,-3-1 0,1 1 0,-1 0 10,-2 2 1,-1 0 0,-1-2-1,1 0 33,2 2 0,1 2 0,5-1 0,-1 0-55,0-1 0,0 3 1,-1-3-1,-1 1-30,-3-1 0,-2 0 0,-2-3 0,0 0-19,2 0 1,-6 0-1,6 0 1,0-1 14,1-2 1,5 0 0,-3-3-1,1 0 7,-2 0 1,-5 1 0,-1 1-1,-1-1 0,-3 1 1,-3 2 0,-3 0-1,-2 1 1,-1 1 1,0-3-1,0 0-119,0 1 0,-3 2-286,1 0 232,-5 0 0,2 0 237,-6 0 0,-4-1 1,-4-1-1,-2-2-67,-1 0 0,-4 2 1,-3-2-1,-1 2-107,-3-1 1,-6-2-1,-1 2 1,-4 1 54,0 1 0,-3-1 0,3-1 0,-1 1-69,-4 1 0,-1-1 0,-3-1 0,-3 1 9,-2 1 1,-3 1 0,-5 0 0,2 0-7,3 0 1,3 0-1,1 0 1,-3 0 61,-5 0 0,2 0 1,-1 0-1,4 0 6,2 0 0,-2-1 0,-3-1 0,-2-4 56,-1-1 1,2 2 0,-1-1-1,3 1 112,3 1 0,6-3 0,-3 5 0,0 0 34,-2 1 1,0-2 0,1 1 0,6 0-114,8 1 0,3 1 0,4 0 0,1 0-1,-1 0 0,1 0 1,4 0-1,1 0 39,4 0 1,4 0 0,3 0 33,2 0 0,6 0 1,3 0-182,4 0 1,8-1 0,4-1 0,6 0 89,4 0 1,2 0 0,4 0-1,1-1 1,2 2 0,-1 0 1,4 1-1,2 0 59,5 0 1,1 1 0,5 0 0,-1 2 164,1-1 0,3-1 1,7-1-1,5 0-66,2 0 1,1 0 0,2 0 0,-2 0-78,-2 0 0,-7 0 0,2 1 0,-4 1-4,-2 4 0,-2 1 1,-2 1-1,-4 0 40,-6 0 0,2 0 0,-3-1 0,3 0-26,3-2 1,-4-1 0,-3 2 0,-5-4-150,-5-1 0,-4-1 1,-3 0-1,-1 0-170,-2 0 1,1-2 0,0-2-1,0 1-207,1-1 1,-3 1 421,0 3 0,-11 15 0,-9 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5:07:40.943"/>
    </inkml:context>
    <inkml:brush xml:id="br0">
      <inkml:brushProperty name="width" value="0.06" units="cm"/>
      <inkml:brushProperty name="height" value="0.06" units="cm"/>
      <inkml:brushProperty name="color" value="#E71224"/>
    </inkml:brush>
  </inkml:definitions>
  <inkml:trace contextRef="#ctx0" brushRef="#br0">56 33 7534,'-8'0'0,"0"0"-364,0 0 1,0-3 0,0 0 1699,-1-2 1,5 2-1032,1-2 0,6 3 0,2 0 0,3 0-126,3-1 0,2 2 1,3-1-1,1 1 15,2 1 0,1 0 1,4 1-1,0 0-27,1 2 1,2 1 0,3-3 0,2 2-22,3-1 1,5 0 0,6-1-1,1 2-6,2-1 1,-5-1-1,-1-1 1,-1 0 21,1 0 0,-2-3 0,1 0 1,-2 2-18,1 0 1,2 1 0,-1 0-1,0 0-47,-2 0 0,-4 0 0,-3 0 0,3 0-106,5 0 1,0 1 0,4 0 0,1 2 20,-1-1 0,-1-1 1,-2-1-1,-2-1 62,-3-2 1,-1 2-1,1-1 1,2 1 10,5 1 0,-4 0 0,0 0 1,-3 1-12,0 1 1,-5 0 0,1 4 0,1-1-73,-1-1 0,0 3 0,6-4 0,3 1 49,2-1 0,-2 1 0,0-2 0,-3 0 79,-4 0 1,0 0 0,1 0 0,4 1-25,2-2 1,1 1 0,1 0 0,1 1 33,2-2 1,-6 1 0,-1 0 0,0 1-57,2-2 0,5 0 1,5-1-1,2 0-45,-3 0 0,-1 0 0,-4 0 0,1 0 7,2 0 0,0 0 0,5 0 0,0-1-15,-2-1 1,0 1 0,-5-3 0,-3 2 13,-4-1 1,1 0-1,3 3 1,1-1-58,1-1 1,-6 1 0,-2-2 0,-5 2 39,-3 1 0,-3 0 0,-2 0 0,-1 0 17,0 0 1,0 0 0,0 1 0,1 2-19,2 2 0,-4 1 0,1 1 0,-2-2-118,-1 1 0,-1 1 1,-3 1-1,-1-2-488,-3-1 0,-3 0 0,-2 0 1,-1-1-99,-2-1 0,2-1 0,-6 2-250,-2 0 926,-2-1 0,-30-18 0,-7-2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5:07:39.094"/>
    </inkml:context>
    <inkml:brush xml:id="br0">
      <inkml:brushProperty name="width" value="0.06" units="cm"/>
      <inkml:brushProperty name="height" value="0.06" units="cm"/>
      <inkml:brushProperty name="color" value="#E71224"/>
    </inkml:brush>
  </inkml:definitions>
  <inkml:trace contextRef="#ctx0" brushRef="#br0">15 129 7801,'-7'-4'560,"2"-1"1,2-2-259,6-1 1,2 3-1,6 2 1,2 0-42,3 0 1,1 1 0,4 2 0,4-1-23,3-2 0,6 2 0,5-1 0,5 1-50,4 1 0,-2 3 0,6 3 0,0 1-32,2 1 0,3-3 0,3 0 0,2-2-147,-2-1 0,-6-1 0,-2-1 1,1-1 84,3-2 1,3 0-1,3-3 1,-3 1 6,-2 1 0,-2-1 0,0 2 0,0 2-29,0 0 1,2 2 0,1 0-1,-2 3-23,-5 0 1,-4-2 0,-1 2 0,4-1 56,3-1 1,2 4 0,0-3 0,-3 1-50,-6-1 1,-1 0 0,-6-3-1,5 0-63,3 0 0,-4 0 1,2 0-1,-5 0-20,-6 0 1,-4-1 0,-5-1 0,-5 0-413,-7 0 0,-3-2 173,-2 2 0,-4-2 1,-2 2-1,-4 0 143,-3 0 1,-7-2 0,-4 1 0,-4-2 22,-3-1 0,-5 0 0,-4-1 1,-4 2-59,-7-1 0,-3-1 0,0 1 1,1 2-44,1 0 1,-3-2 0,-1 1 0,-4 0-144,-3 0 0,-4 2 1,-8-2-1,-4 1 65,-3 0 0,-3 2 0,-4-1 0,1 2 184,3 1 0,1 0 1,4 0-1,1 1 92,1 2 0,5 1 0,2 3 0,4 0 90,1-2 0,6-1 1,-4 3-1,0-3 2,1 0 1,2 2 0,4-1 0,5-1-49,7-1 0,3 0 1,0 0-1,0 0 36,0 0 1,0-2 0,4 2-1,4-1 12,4 0 0,3-1 0,5 2 81,4-2 1,5-1-123,5 0 0,5 0 0,6 0 1,6 0-129,7 0 1,8-3 0,7 0 0,4 1 133,2-2 0,1 3 0,5-2 0,2 0 64,5 0 0,1 1 1,9 2-1,-2 0 102,1 0 1,6 0-1,8 3 1,3 3 20,1 1 1,-4 3 0,-5 2 0,0 0-106,2-1 1,-3 0-1,-4-3 1,-6 0-48,-8 0 0,0 0 0,-1-1 0,2-1-145,0-4 1,-2 0-1,-5 0 1,-6 1-706,-3-1 0,-2-2 759,-3 0 0,15-2 0,7-3 0,4 1 0,0-1 0</inkml:trace>
  <inkml:trace contextRef="#ctx0" brushRef="#br0" timeOffset="2484">4759 121 7733,'-12'3'1777,"1"-1"-874,2 1 0,6-3 1,3 0-408,8 0 0,1 0 0,5 0 0,2 0 52,2 0 1,8 0 0,2 0-1,6 0-16,9 0 0,8-3 0,10 0 1,9-2-223,9-1 0,13 2 0,-39 1 1,1 0-1,3 0 0,-1 0-162,1-1 0,-1 1 1,0-1-1,1 0 1,-1 0-1,1 0 1,0 0-1,0 0-80,-1 2 0,0-1 1,-4 0-1,0 0 1,-1 1-1,-1 0 0,45-1-284,-7-1 1,-1-1 0,-3 2 0,0 1-1793,-5 1 0,-12 1 0,-11 0 2008,-4 0 0,14 4 0,0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5:11:27.563"/>
    </inkml:context>
    <inkml:brush xml:id="br0">
      <inkml:brushProperty name="width" value="0.06" units="cm"/>
      <inkml:brushProperty name="height" value="0.06" units="cm"/>
      <inkml:brushProperty name="color" value="#E71224"/>
    </inkml:brush>
  </inkml:definitions>
  <inkml:trace contextRef="#ctx0" brushRef="#br0">33 25 7676,'-1'-8'-201,"-2"3"0,2 1 1,-2 2 2843,-1-1 1,2 0-2080,-3 3 0,2 3 0,-1 1-882,0 0 1,1-1 0,4 1-3039,2 0 3356,-2 2 0,28 27 0,2 11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5:27:41.187"/>
    </inkml:context>
    <inkml:brush xml:id="br0">
      <inkml:brushProperty name="width" value="0.06" units="cm"/>
      <inkml:brushProperty name="height" value="0.06" units="cm"/>
      <inkml:brushProperty name="color" value="#E71224"/>
    </inkml:brush>
  </inkml:definitions>
  <inkml:trace contextRef="#ctx0" brushRef="#br0">49 306 7723,'-13'0'773,"2"1"352,3 2 1,2-3 2289,1 3-2432,3-2 1,-1-1-623,6 0 0,-1-1 1,3-1-111,1 0 1,-1-4 0,0 3 0,2-1-220,0 1 0,1-4 0,0 3 0,0-2 11,0 1 1,0 2 0,0-1 0,0 0-23,0 3 0,3-3 0,0 1 0,-1 2-41,2 0 1,-3 1 0,2 0 0,-2 0 10,-1 0 0,0 0 1,0 0-1,0 0-13,0 0 0,0 3 1,0 3 8,0 1 0,-3 3 0,0 1 1,-1 0 2,-3 1 1,1 0-1,0 4 1,1 0-48,-2 0 1,-1 3 0,-1 1 0,-3 1-38,0 1 1,-2 2 0,-3 2 0,-1 1-116,0-1 0,-5-1 0,2-1 0,-2 0 161,-1 0 0,-1 0 0,1-3 0,1-1 25,2-1 1,-2-2-1,1 2 1,0-2 48,0-1 1,3-3 0,3-2 0,0-2 433,3-1 0,-1 0 1159,3 0-1255,0-4 1,4 0-332,2-4 0,2 0 0,3-1 1,1-2 105,1-2 1,3-2 0,4-1 0,2 0 22,2 0 1,2-1-1,2 1 1,-1-2-162,0-1 0,3-2 1,0 1-1,-2 0-492,1 1 0,-3-3 1,-1 3-1,-1-1-885,-2 0 1,-1 2 0,-3 2 1375,-2-1 0,-3 19 0,2 5 0</inkml:trace>
  <inkml:trace contextRef="#ctx0" brushRef="#br0" timeOffset="1499">1096 411 7705,'-6'-8'447,"1"0"1,2 0 856,-2 3-966,3-2 0,-4 7 0,2 0-178,0 4 0,-1 4 0,-1 1 0,1 1 13,-1 4 0,-2 2 1,-1 3-1,0 1 57,-2 1 0,1 2 1,4-2-1,1 0-77,2 1 0,-3-5 0,4 2 0,0-2-100,1-1 1,1 0 0,1-2-1,2-2-119,2 0 1,0-1 0,2-3 0,2 1-105,0 2 0,0-3 0,-1 3 0,0-1 34,0 1 0,1-2 0,-1 1 0,-1-1-46,-2-1 0,1 1 0,-3-1-529,-1 0 1,1-3 11,0 0 1,0-4 141,-3-1 0,0-4 0,0-7 444,0-2 0,1-1 1,0-1-1,3-2 125,1 0 1,0-3 0,3 1 0,0-2 227,0-1 0,0 2 0,0 1 1,0 2 24,0 1 1,-2 2-1,-1 2 1,0 4 182,0 1 0,2 3 1,-2 2-45,3 1 0,-1 7 1,-1 3-1,-1 3-132,2 2 0,-3 1 1,1 1-1,1 1-48,-2 2 0,3-2 1,-4 3-1,2-2-23,1-2 0,-3 1 0,1-7 1,-1 0-202,-1-1 0,2-2-313,-1-1 0,1-4 0,4-4-117,0-4 0,0-1 0,0-2 0,0-1 109,0 0 1,2-4 0,-1 4 0,-2 0 22,1 1 1,-1 3-1,1 1 247,0-1 0,0 1 0,0 1 222,0 0 1,-3 2-1,1 2-237,0 0 1,0 0-1,1 2 1,-2 1-371,1-1 1,-1-1 0,0-1 38,1 0 1,-1-2 0,-1-3 0,1-4 147,-1-2 1,-2-6 0,1-6 0,-2-3 248,-1-7 0,0-5 0,0-6 0,0 0 0,0 0 0,-4 0 0,0 3 0,-2 5 74,1 5 0,2 1 1,-1 3-1,-1 2 321,1 2 0,1 5 1,-1 3 2403,0 2-1980,1 3 0,3 3 1,0 7-290,0 4 1,0 4 0,0 1 0,1 5-245,2 5 0,4 7 0,4 3 1,-1 3-102,2 3 0,-2 5 0,2 3 1,1 1-74,0 0 0,-4 0 0,2-2 0,-1 0-128,1-2 1,-2-6 0,0-7-528,-2-5 1,-4-12 83,-3-8 0,0-5 1,0-8-1,0-2 90,0-3 1,-1-3 0,0-4 0,-2-2 206,1-2 1,0 0 0,1 2-1,-2 0 110,1 1 0,1 1 1,1 6-1,0 1 164,0 3 1,3 3-1,0 3 155,2 2 1,0 2 0,3 7 0,0 3 30,1 3 0,-2 7 0,-1 0 0,-1 3-42,2 2 0,-1 4 0,0 1 0,-1-1-175,-2-1 0,0-5 0,-3 0 0,0-1-799,0 0 0,0-4 1,0-4-1,0-3-684,0 1 0,0-4 0,-1-1 1402,-2 0 0,2-19 0,-2-8 0</inkml:trace>
  <inkml:trace contextRef="#ctx0" brushRef="#br0" timeOffset="2181">1869 346 7707,'0'-5'2341,"0"0"-1912,0 3 1,0-1-1,0 6 1,0 2-273,0 2 1,0 2 0,0 2 0,0 2 51,0 3 1,0 2 0,0 1 0,0 0 14,0 1 0,0-3 0,0 1 1,0-1-74,0-4 0,1 0 0,1-3-1589,0 0 1026,1-6 0,0-1 0,0-9 1,-2-4 82,0-3 0,0-6 1,1-3-1,1-1 160,-2-1 1,3 3-1,0 0 1,-1 1 227,1 2 0,1 0 0,-1 2 0,0 3 242,2 3 1,-1 3 0,0 2 55,1 2 1,-1 3-1,-1 3 1,1 6-112,-1 3 0,1 1 0,0 0 1,-1 0-322,-1 0 1,-1 1-1,3-3 1,-1-1-363,1-1 1,-3-2-1,3-1 1,-1 0-91,1 0 1,-1-2 0,2 1 0,0-1 272,0 1 0,1-3 0,1 1 0,0 0 393,0 0 1,0-1 0,0-2 156,1 0 1,1-1-1,1-1 18,-1-4 1,-1-2-1,-1-3 1,-1-2-42,-2-2 0,2 1 1,-5 0-1,0-2-166,-1-2 0,2-1 1,-1 3-1,0 1-115,-1 2 0,-2-3 0,-1 4 1,-1-1-56,-2 3 0,0 1 0,-3 4 88,0 2 0,-3 3 0,0 0 0,2 0 6,0 3 1,1 5 0,-1 5 0,1 0 89,0 1 1,4-1-1,0 3 1,2-1 129,-1-1 1,0 1 0,3-3 0,1 1-75,2-2 0,1-2 0,5-1 0,2 0-135,2 0 0,3-3 0,0 0 0,1-2 33,2-1 1,-2 2 0,4-2-1,0 0-677,-1-1 0,-2-2 0,1-1 0,-2-2-737,-1-3 0,-3 0 0,-1-7 1339,-3 0 0,-3-23 0,-6-6 0</inkml:trace>
  <inkml:trace contextRef="#ctx0" brushRef="#br0" timeOffset="2759">2328 274 7716,'-8'8'97,"0"0"1,1 0 0,2 0 1018,2 0 0,-1-3-671,2 1 0,0-4 0,4-1-341,4-2 0,1-1 1,1-4-1,0-3-368,0 0 1,0-6 0,1 2 0,1-3-320,1-3 1,2 1 0,-2-2-1,-1-1 71,-1 0 1,-1 3 0,0-4 0,0 1 511,0 0 0,-4 1 0,0 5 0,-1 2 0,-1 2 0,0 3 0,-5 3 128,-2 2 1,1 6 0,-2 2 0,0 3 651,-1 3 0,0-1 0,0 3 0,2 1-203,-1 2 0,2 0 0,1 0 0,0-1-274,0-2 1,1 3-1,2-3 1,0 2-120,0 1 0,0 0 0,0 1 1,0-1-170,0 0 1,3 3-1,2-1 1,0-1-96,0-2 0,1-1 0,2-2 0,0-2-217,0-1 1,0 0 0,1-6 0,1-1-42,0-1 1,5-6 0,-1-3 0,3-4 39,2-4 0,1-2 1,-3-3-1,2-1 47,-1 0 0,-1-2 1,-1 4-1,0 1 254,-3-1 1,-1 5-1,-4 4 529,0 2 1,-5 5 116,-3 4 0,-3 8 1,-5 6-1,0 3-36,0 2 0,-1 3 0,2-1 0,1-1 126,1-1 0,3-2 0,-1-1 1,2 0-134,1 0 1,4-2 0,2-2 0,3 1-559,2-1 1,3-2 0,-1 1 0,0-2 28,1-1 1,-5 0 0,2 0-1,-3 1-144,-2 2 1,-3-1 0,-4 3 0,-2 1-628,-5 2 1,-8 2 0,-6 1 0,-4-1-3167,-3-1 3860,-3-1 0,-50-14 0,-13-4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06:00:02.551"/>
    </inkml:context>
    <inkml:brush xml:id="br0">
      <inkml:brushProperty name="width" value="0.06" units="cm"/>
      <inkml:brushProperty name="height" value="0.06" units="cm"/>
      <inkml:brushProperty name="color" value="#E71224"/>
    </inkml:brush>
  </inkml:definitions>
  <inkml:trace contextRef="#ctx0" brushRef="#br0">33 227 7701,'-5'0'936,"-1"0"-56,0 0 1,2 0 679,-2 0-249,5 0-140,-3 0-652,4 0 1,1 0-51,2 0 0,-2 0-30,5 0 0,-4 0-272,4 0 1,-4-3 0,4-1-123,0 0 0,-1 1 0,0-1 0,1-1 53,1 1 0,1-1 0,0-1 0,0 1 9,1-2 1,-1 0 0,2-1 0,1 0-44,-1 0 1,2 0-1,-1 0 1,2 0-50,1 0 0,-1 0 1,-1 0-1,1 0 45,-1 0 1,1-1 0,1 2 0,-1 1-13,2 1 1,-4-1 0,1-1 0,-1 1 12,-1 1 0,4 2 0,-3-2 1,-2 1 12,0-1 0,-1 4 0,1-2 0,-1 2 13,0 1 1,-3-3-1,0 1-33,2 0 0,0 1 53,1 1 123,0 0-132,0 4 0,-3-1 1,0 3-23,-2 0 1,0-4 0,-2 4-17,2 0 1,-2-1 0,1 0-145,-1 1 1,-1-1-1,0 0 1,0 1 21,0 1 0,0 2 1,0-1-1,-1 1-29,-1 1 1,-3 3 0,-3 4 0,0 1-12,0 0 0,0 5 1,-1-3-1,-1 2 48,-1-1 1,0 0 0,1 1-1,-1-1-16,1-1 1,1-2 0,1-1 0,0-1 21,0 0 1,3-3 0,-1 0 25,0-2 0,3-3 0,-1-3 157,0-2 16,4 0 0,-4-4 66,4-1-171,0 1-290,4-3 92,-4 4 0,4 4 0,-4 1 122,0 2 0,0-1 0,0-1 162,0 1 0,0-1-83,0 0 0,0 0 1,0 3-19,0 1 0,0-4 0,0 0-23,0 2 1,3 0 0,-1 1 0,0 0-7,-1 0 1,-1-2-1,0 1-39,0 2 0,0 1 0,0-2 0,0 0-260,0 0 0,0 0-893,0 0 1,0-2-892,0-1 0,-1-3-3060,-2 1 5141,3-3 0,-8-14 0,4-4 0</inkml:trace>
  <inkml:trace contextRef="#ctx0" brushRef="#br0" timeOffset="648">355 959 7701,'-8'0'228,"0"0"1,3 0 0,-1 0 1148,0 0-643,3 0-134,-1 0 147,4 0-395,0 0-412,4 0 0,-3 0 1,4 0-48,-2-3 1,1 2 0,-2-3 0,1 2 47,2-1 1,-2 0 0,2 3 111,1 0 1,1 0 97,1 0 1,0 0 0,0 1 105,-3 2 0,-1 1 0,-4 4-164,3 1 1,-2-1-1,2 0 1,-2 0-26,-1 0 0,-1-3 0,-1 0-125,-1 2 0,-2-3 0,1 1-98,0-2 1,-2 0 0,-2-3 109,0 0 1,3-3 0,1 0 0,-1-1 117,1 1 0,1-4 1,-2 2 48,2-2 1,0-1 0,4 0 82,2 0 0,0 0 0,4-1 10,-2 1 0,-2 1 0,1 1 369,0 1 1,-1 3-484,0-1 1,-2 1-572,2 0-1982,-3 1-734,0-3 3186,0 4 0,-21-7 0,-6-2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icrosoft YaHei" panose="020B0503020204020204" pitchFamily="34" charset="-122"/>
        <a:ea typeface="Microsoft YaHei" panose="020B0503020204020204" pitchFamily="34" charset="-122"/>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 name="Google Shape;5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dirty="0">
              <a:solidFill>
                <a:schemeClr val="dk1"/>
              </a:solidFill>
              <a:sym typeface="Arial"/>
            </a:endParaRPr>
          </a:p>
        </p:txBody>
      </p:sp>
      <p:sp>
        <p:nvSpPr>
          <p:cNvPr id="57" name="Google Shape;57;p1: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latin typeface="Microsoft YaHei" panose="020B0503020204020204" pitchFamily="34" charset="-122"/>
                <a:ea typeface="Microsoft YaHei" panose="020B0503020204020204" pitchFamily="34" charset="-122"/>
              </a:rPr>
              <a:t>2021/2/17</a:t>
            </a:r>
            <a:endParaRPr dirty="0">
              <a:latin typeface="Microsoft YaHei" panose="020B0503020204020204" pitchFamily="34" charset="-122"/>
              <a:ea typeface="Microsoft YaHei" panose="020B0503020204020204" pitchFamily="34" charset="-122"/>
            </a:endParaRPr>
          </a:p>
        </p:txBody>
      </p:sp>
      <p:sp>
        <p:nvSpPr>
          <p:cNvPr id="58" name="Google Shape;58;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fld id="{00000000-1234-1234-1234-123412341234}" type="slidenum">
              <a:rPr lang="en-US">
                <a:latin typeface="Microsoft YaHei" panose="020B0503020204020204" pitchFamily="34" charset="-122"/>
                <a:ea typeface="Microsoft YaHei" panose="020B0503020204020204" pitchFamily="34" charset="-122"/>
              </a:rPr>
              <a:t>1</a:t>
            </a:fld>
            <a:endParaRPr dirty="0">
              <a:latin typeface="Microsoft YaHei" panose="020B0503020204020204" pitchFamily="34" charset="-122"/>
              <a:ea typeface="Microsoft YaHei" panose="020B0503020204020204" pitchFamily="3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1" name="Google Shape;13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6"/>
        <p:cNvGrpSpPr/>
        <p:nvPr/>
      </p:nvGrpSpPr>
      <p:grpSpPr>
        <a:xfrm>
          <a:off x="0" y="0"/>
          <a:ext cx="0" cy="0"/>
          <a:chOff x="0" y="0"/>
          <a:chExt cx="0" cy="0"/>
        </a:xfrm>
      </p:grpSpPr>
      <p:sp>
        <p:nvSpPr>
          <p:cNvPr id="2597" name="Google Shape;2597;p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598" name="Google Shape;2598;p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3"/>
        <p:cNvGrpSpPr/>
        <p:nvPr/>
      </p:nvGrpSpPr>
      <p:grpSpPr>
        <a:xfrm>
          <a:off x="0" y="0"/>
          <a:ext cx="0" cy="0"/>
          <a:chOff x="0" y="0"/>
          <a:chExt cx="0" cy="0"/>
        </a:xfrm>
      </p:grpSpPr>
      <p:sp>
        <p:nvSpPr>
          <p:cNvPr id="2604" name="Google Shape;2604;p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605" name="Google Shape;2605;p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5"/>
        <p:cNvGrpSpPr/>
        <p:nvPr/>
      </p:nvGrpSpPr>
      <p:grpSpPr>
        <a:xfrm>
          <a:off x="0" y="0"/>
          <a:ext cx="0" cy="0"/>
          <a:chOff x="0" y="0"/>
          <a:chExt cx="0" cy="0"/>
        </a:xfrm>
      </p:grpSpPr>
      <p:sp>
        <p:nvSpPr>
          <p:cNvPr id="2766" name="Google Shape;2766;p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767" name="Google Shape;2767;p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2"/>
        <p:cNvGrpSpPr/>
        <p:nvPr/>
      </p:nvGrpSpPr>
      <p:grpSpPr>
        <a:xfrm>
          <a:off x="0" y="0"/>
          <a:ext cx="0" cy="0"/>
          <a:chOff x="0" y="0"/>
          <a:chExt cx="0" cy="0"/>
        </a:xfrm>
      </p:grpSpPr>
      <p:sp>
        <p:nvSpPr>
          <p:cNvPr id="2773" name="Google Shape;2773;p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774" name="Google Shape;2774;p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5"/>
        <p:cNvGrpSpPr/>
        <p:nvPr/>
      </p:nvGrpSpPr>
      <p:grpSpPr>
        <a:xfrm>
          <a:off x="0" y="0"/>
          <a:ext cx="0" cy="0"/>
          <a:chOff x="0" y="0"/>
          <a:chExt cx="0" cy="0"/>
        </a:xfrm>
      </p:grpSpPr>
      <p:sp>
        <p:nvSpPr>
          <p:cNvPr id="2936" name="Google Shape;2936;p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937" name="Google Shape;2937;p1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8"/>
        <p:cNvGrpSpPr/>
        <p:nvPr/>
      </p:nvGrpSpPr>
      <p:grpSpPr>
        <a:xfrm>
          <a:off x="0" y="0"/>
          <a:ext cx="0" cy="0"/>
          <a:chOff x="0" y="0"/>
          <a:chExt cx="0" cy="0"/>
        </a:xfrm>
      </p:grpSpPr>
      <p:sp>
        <p:nvSpPr>
          <p:cNvPr id="3099" name="Google Shape;3099;p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100" name="Google Shape;3100;p1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5"/>
        <p:cNvGrpSpPr/>
        <p:nvPr/>
      </p:nvGrpSpPr>
      <p:grpSpPr>
        <a:xfrm>
          <a:off x="0" y="0"/>
          <a:ext cx="0" cy="0"/>
          <a:chOff x="0" y="0"/>
          <a:chExt cx="0" cy="0"/>
        </a:xfrm>
      </p:grpSpPr>
      <p:sp>
        <p:nvSpPr>
          <p:cNvPr id="3106" name="Google Shape;3106;p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107" name="Google Shape;3107;p1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2"/>
        <p:cNvGrpSpPr/>
        <p:nvPr/>
      </p:nvGrpSpPr>
      <p:grpSpPr>
        <a:xfrm>
          <a:off x="0" y="0"/>
          <a:ext cx="0" cy="0"/>
          <a:chOff x="0" y="0"/>
          <a:chExt cx="0" cy="0"/>
        </a:xfrm>
      </p:grpSpPr>
      <p:sp>
        <p:nvSpPr>
          <p:cNvPr id="3113" name="Google Shape;3113;p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114" name="Google Shape;3114;p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5"/>
        <p:cNvGrpSpPr/>
        <p:nvPr/>
      </p:nvGrpSpPr>
      <p:grpSpPr>
        <a:xfrm>
          <a:off x="0" y="0"/>
          <a:ext cx="0" cy="0"/>
          <a:chOff x="0" y="0"/>
          <a:chExt cx="0" cy="0"/>
        </a:xfrm>
      </p:grpSpPr>
      <p:sp>
        <p:nvSpPr>
          <p:cNvPr id="3166" name="Google Shape;3166;p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167" name="Google Shape;3167;p1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2"/>
        <p:cNvGrpSpPr/>
        <p:nvPr/>
      </p:nvGrpSpPr>
      <p:grpSpPr>
        <a:xfrm>
          <a:off x="0" y="0"/>
          <a:ext cx="0" cy="0"/>
          <a:chOff x="0" y="0"/>
          <a:chExt cx="0" cy="0"/>
        </a:xfrm>
      </p:grpSpPr>
      <p:sp>
        <p:nvSpPr>
          <p:cNvPr id="3173" name="Google Shape;3173;p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174" name="Google Shape;3174;p1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8" name="Google Shape;13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4"/>
        <p:cNvGrpSpPr/>
        <p:nvPr/>
      </p:nvGrpSpPr>
      <p:grpSpPr>
        <a:xfrm>
          <a:off x="0" y="0"/>
          <a:ext cx="0" cy="0"/>
          <a:chOff x="0" y="0"/>
          <a:chExt cx="0" cy="0"/>
        </a:xfrm>
      </p:grpSpPr>
      <p:sp>
        <p:nvSpPr>
          <p:cNvPr id="3225" name="Google Shape;3225;p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226" name="Google Shape;3226;p1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6"/>
        <p:cNvGrpSpPr/>
        <p:nvPr/>
      </p:nvGrpSpPr>
      <p:grpSpPr>
        <a:xfrm>
          <a:off x="0" y="0"/>
          <a:ext cx="0" cy="0"/>
          <a:chOff x="0" y="0"/>
          <a:chExt cx="0" cy="0"/>
        </a:xfrm>
      </p:grpSpPr>
      <p:sp>
        <p:nvSpPr>
          <p:cNvPr id="3307" name="Google Shape;3307;p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308" name="Google Shape;3308;p1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3"/>
        <p:cNvGrpSpPr/>
        <p:nvPr/>
      </p:nvGrpSpPr>
      <p:grpSpPr>
        <a:xfrm>
          <a:off x="0" y="0"/>
          <a:ext cx="0" cy="0"/>
          <a:chOff x="0" y="0"/>
          <a:chExt cx="0" cy="0"/>
        </a:xfrm>
      </p:grpSpPr>
      <p:sp>
        <p:nvSpPr>
          <p:cNvPr id="3314" name="Google Shape;3314;p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315" name="Google Shape;3315;p1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0"/>
        <p:cNvGrpSpPr/>
        <p:nvPr/>
      </p:nvGrpSpPr>
      <p:grpSpPr>
        <a:xfrm>
          <a:off x="0" y="0"/>
          <a:ext cx="0" cy="0"/>
          <a:chOff x="0" y="0"/>
          <a:chExt cx="0" cy="0"/>
        </a:xfrm>
      </p:grpSpPr>
      <p:sp>
        <p:nvSpPr>
          <p:cNvPr id="3321" name="Google Shape;3321;p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322" name="Google Shape;3322;p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7"/>
        <p:cNvGrpSpPr/>
        <p:nvPr/>
      </p:nvGrpSpPr>
      <p:grpSpPr>
        <a:xfrm>
          <a:off x="0" y="0"/>
          <a:ext cx="0" cy="0"/>
          <a:chOff x="0" y="0"/>
          <a:chExt cx="0" cy="0"/>
        </a:xfrm>
      </p:grpSpPr>
      <p:sp>
        <p:nvSpPr>
          <p:cNvPr id="3328" name="Google Shape;3328;p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329" name="Google Shape;3329;p1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4"/>
        <p:cNvGrpSpPr/>
        <p:nvPr/>
      </p:nvGrpSpPr>
      <p:grpSpPr>
        <a:xfrm>
          <a:off x="0" y="0"/>
          <a:ext cx="0" cy="0"/>
          <a:chOff x="0" y="0"/>
          <a:chExt cx="0" cy="0"/>
        </a:xfrm>
      </p:grpSpPr>
      <p:sp>
        <p:nvSpPr>
          <p:cNvPr id="3335" name="Google Shape;3335;p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336" name="Google Shape;3336;p1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1"/>
        <p:cNvGrpSpPr/>
        <p:nvPr/>
      </p:nvGrpSpPr>
      <p:grpSpPr>
        <a:xfrm>
          <a:off x="0" y="0"/>
          <a:ext cx="0" cy="0"/>
          <a:chOff x="0" y="0"/>
          <a:chExt cx="0" cy="0"/>
        </a:xfrm>
      </p:grpSpPr>
      <p:sp>
        <p:nvSpPr>
          <p:cNvPr id="3342" name="Google Shape;3342;p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343" name="Google Shape;3343;p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8"/>
        <p:cNvGrpSpPr/>
        <p:nvPr/>
      </p:nvGrpSpPr>
      <p:grpSpPr>
        <a:xfrm>
          <a:off x="0" y="0"/>
          <a:ext cx="0" cy="0"/>
          <a:chOff x="0" y="0"/>
          <a:chExt cx="0" cy="0"/>
        </a:xfrm>
      </p:grpSpPr>
      <p:sp>
        <p:nvSpPr>
          <p:cNvPr id="3349" name="Google Shape;3349;p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350" name="Google Shape;3350;p1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8"/>
        <p:cNvGrpSpPr/>
        <p:nvPr/>
      </p:nvGrpSpPr>
      <p:grpSpPr>
        <a:xfrm>
          <a:off x="0" y="0"/>
          <a:ext cx="0" cy="0"/>
          <a:chOff x="0" y="0"/>
          <a:chExt cx="0" cy="0"/>
        </a:xfrm>
      </p:grpSpPr>
      <p:sp>
        <p:nvSpPr>
          <p:cNvPr id="3539" name="Google Shape;3539;p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540" name="Google Shape;3540;p1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1"/>
        <p:cNvGrpSpPr/>
        <p:nvPr/>
      </p:nvGrpSpPr>
      <p:grpSpPr>
        <a:xfrm>
          <a:off x="0" y="0"/>
          <a:ext cx="0" cy="0"/>
          <a:chOff x="0" y="0"/>
          <a:chExt cx="0" cy="0"/>
        </a:xfrm>
      </p:grpSpPr>
      <p:sp>
        <p:nvSpPr>
          <p:cNvPr id="3562" name="Google Shape;3562;p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563" name="Google Shape;3563;p1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4" name="Google Shape;16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3"/>
        <p:cNvGrpSpPr/>
        <p:nvPr/>
      </p:nvGrpSpPr>
      <p:grpSpPr>
        <a:xfrm>
          <a:off x="0" y="0"/>
          <a:ext cx="0" cy="0"/>
          <a:chOff x="0" y="0"/>
          <a:chExt cx="0" cy="0"/>
        </a:xfrm>
      </p:grpSpPr>
      <p:sp>
        <p:nvSpPr>
          <p:cNvPr id="3594" name="Google Shape;3594;p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595" name="Google Shape;3595;p1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8"/>
        <p:cNvGrpSpPr/>
        <p:nvPr/>
      </p:nvGrpSpPr>
      <p:grpSpPr>
        <a:xfrm>
          <a:off x="0" y="0"/>
          <a:ext cx="0" cy="0"/>
          <a:chOff x="0" y="0"/>
          <a:chExt cx="0" cy="0"/>
        </a:xfrm>
      </p:grpSpPr>
      <p:sp>
        <p:nvSpPr>
          <p:cNvPr id="3629" name="Google Shape;3629;p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630" name="Google Shape;3630;p1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5"/>
        <p:cNvGrpSpPr/>
        <p:nvPr/>
      </p:nvGrpSpPr>
      <p:grpSpPr>
        <a:xfrm>
          <a:off x="0" y="0"/>
          <a:ext cx="0" cy="0"/>
          <a:chOff x="0" y="0"/>
          <a:chExt cx="0" cy="0"/>
        </a:xfrm>
      </p:grpSpPr>
      <p:sp>
        <p:nvSpPr>
          <p:cNvPr id="3636" name="Google Shape;3636;p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637" name="Google Shape;3637;p1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2"/>
        <p:cNvGrpSpPr/>
        <p:nvPr/>
      </p:nvGrpSpPr>
      <p:grpSpPr>
        <a:xfrm>
          <a:off x="0" y="0"/>
          <a:ext cx="0" cy="0"/>
          <a:chOff x="0" y="0"/>
          <a:chExt cx="0" cy="0"/>
        </a:xfrm>
      </p:grpSpPr>
      <p:sp>
        <p:nvSpPr>
          <p:cNvPr id="3643" name="Google Shape;3643;p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644" name="Google Shape;3644;p1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9"/>
        <p:cNvGrpSpPr/>
        <p:nvPr/>
      </p:nvGrpSpPr>
      <p:grpSpPr>
        <a:xfrm>
          <a:off x="0" y="0"/>
          <a:ext cx="0" cy="0"/>
          <a:chOff x="0" y="0"/>
          <a:chExt cx="0" cy="0"/>
        </a:xfrm>
      </p:grpSpPr>
      <p:sp>
        <p:nvSpPr>
          <p:cNvPr id="3650" name="Google Shape;3650;p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651" name="Google Shape;3651;p1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9"/>
        <p:cNvGrpSpPr/>
        <p:nvPr/>
      </p:nvGrpSpPr>
      <p:grpSpPr>
        <a:xfrm>
          <a:off x="0" y="0"/>
          <a:ext cx="0" cy="0"/>
          <a:chOff x="0" y="0"/>
          <a:chExt cx="0" cy="0"/>
        </a:xfrm>
      </p:grpSpPr>
      <p:sp>
        <p:nvSpPr>
          <p:cNvPr id="3700" name="Google Shape;3700;p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701" name="Google Shape;3701;p1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6"/>
        <p:cNvGrpSpPr/>
        <p:nvPr/>
      </p:nvGrpSpPr>
      <p:grpSpPr>
        <a:xfrm>
          <a:off x="0" y="0"/>
          <a:ext cx="0" cy="0"/>
          <a:chOff x="0" y="0"/>
          <a:chExt cx="0" cy="0"/>
        </a:xfrm>
      </p:grpSpPr>
      <p:sp>
        <p:nvSpPr>
          <p:cNvPr id="3707" name="Google Shape;3707;p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708" name="Google Shape;3708;p1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3"/>
        <p:cNvGrpSpPr/>
        <p:nvPr/>
      </p:nvGrpSpPr>
      <p:grpSpPr>
        <a:xfrm>
          <a:off x="0" y="0"/>
          <a:ext cx="0" cy="0"/>
          <a:chOff x="0" y="0"/>
          <a:chExt cx="0" cy="0"/>
        </a:xfrm>
      </p:grpSpPr>
      <p:sp>
        <p:nvSpPr>
          <p:cNvPr id="3714" name="Google Shape;3714;p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715" name="Google Shape;3715;p1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0"/>
        <p:cNvGrpSpPr/>
        <p:nvPr/>
      </p:nvGrpSpPr>
      <p:grpSpPr>
        <a:xfrm>
          <a:off x="0" y="0"/>
          <a:ext cx="0" cy="0"/>
          <a:chOff x="0" y="0"/>
          <a:chExt cx="0" cy="0"/>
        </a:xfrm>
      </p:grpSpPr>
      <p:sp>
        <p:nvSpPr>
          <p:cNvPr id="3781" name="Google Shape;3781;p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782" name="Google Shape;3782;p1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7"/>
        <p:cNvGrpSpPr/>
        <p:nvPr/>
      </p:nvGrpSpPr>
      <p:grpSpPr>
        <a:xfrm>
          <a:off x="0" y="0"/>
          <a:ext cx="0" cy="0"/>
          <a:chOff x="0" y="0"/>
          <a:chExt cx="0" cy="0"/>
        </a:xfrm>
      </p:grpSpPr>
      <p:sp>
        <p:nvSpPr>
          <p:cNvPr id="3788" name="Google Shape;3788;p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789" name="Google Shape;3789;p1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1" name="Google Shape;17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4"/>
        <p:cNvGrpSpPr/>
        <p:nvPr/>
      </p:nvGrpSpPr>
      <p:grpSpPr>
        <a:xfrm>
          <a:off x="0" y="0"/>
          <a:ext cx="0" cy="0"/>
          <a:chOff x="0" y="0"/>
          <a:chExt cx="0" cy="0"/>
        </a:xfrm>
      </p:grpSpPr>
      <p:sp>
        <p:nvSpPr>
          <p:cNvPr id="3795" name="Google Shape;3795;p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796" name="Google Shape;3796;p1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1"/>
        <p:cNvGrpSpPr/>
        <p:nvPr/>
      </p:nvGrpSpPr>
      <p:grpSpPr>
        <a:xfrm>
          <a:off x="0" y="0"/>
          <a:ext cx="0" cy="0"/>
          <a:chOff x="0" y="0"/>
          <a:chExt cx="0" cy="0"/>
        </a:xfrm>
      </p:grpSpPr>
      <p:sp>
        <p:nvSpPr>
          <p:cNvPr id="3802" name="Google Shape;3802;p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803" name="Google Shape;3803;p1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8"/>
        <p:cNvGrpSpPr/>
        <p:nvPr/>
      </p:nvGrpSpPr>
      <p:grpSpPr>
        <a:xfrm>
          <a:off x="0" y="0"/>
          <a:ext cx="0" cy="0"/>
          <a:chOff x="0" y="0"/>
          <a:chExt cx="0" cy="0"/>
        </a:xfrm>
      </p:grpSpPr>
      <p:sp>
        <p:nvSpPr>
          <p:cNvPr id="3809" name="Google Shape;3809;p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810" name="Google Shape;3810;p1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8"/>
        <p:cNvGrpSpPr/>
        <p:nvPr/>
      </p:nvGrpSpPr>
      <p:grpSpPr>
        <a:xfrm>
          <a:off x="0" y="0"/>
          <a:ext cx="0" cy="0"/>
          <a:chOff x="0" y="0"/>
          <a:chExt cx="0" cy="0"/>
        </a:xfrm>
      </p:grpSpPr>
      <p:sp>
        <p:nvSpPr>
          <p:cNvPr id="3839" name="Google Shape;3839;p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840" name="Google Shape;3840;p1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5"/>
        <p:cNvGrpSpPr/>
        <p:nvPr/>
      </p:nvGrpSpPr>
      <p:grpSpPr>
        <a:xfrm>
          <a:off x="0" y="0"/>
          <a:ext cx="0" cy="0"/>
          <a:chOff x="0" y="0"/>
          <a:chExt cx="0" cy="0"/>
        </a:xfrm>
      </p:grpSpPr>
      <p:sp>
        <p:nvSpPr>
          <p:cNvPr id="3846" name="Google Shape;3846;p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847" name="Google Shape;3847;p1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p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875" name="Google Shape;3875;p1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0"/>
        <p:cNvGrpSpPr/>
        <p:nvPr/>
      </p:nvGrpSpPr>
      <p:grpSpPr>
        <a:xfrm>
          <a:off x="0" y="0"/>
          <a:ext cx="0" cy="0"/>
          <a:chOff x="0" y="0"/>
          <a:chExt cx="0" cy="0"/>
        </a:xfrm>
      </p:grpSpPr>
      <p:sp>
        <p:nvSpPr>
          <p:cNvPr id="3881" name="Google Shape;3881;p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882" name="Google Shape;3882;p1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7"/>
        <p:cNvGrpSpPr/>
        <p:nvPr/>
      </p:nvGrpSpPr>
      <p:grpSpPr>
        <a:xfrm>
          <a:off x="0" y="0"/>
          <a:ext cx="0" cy="0"/>
          <a:chOff x="0" y="0"/>
          <a:chExt cx="0" cy="0"/>
        </a:xfrm>
      </p:grpSpPr>
      <p:sp>
        <p:nvSpPr>
          <p:cNvPr id="3888" name="Google Shape;3888;p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889" name="Google Shape;3889;p1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4"/>
        <p:cNvGrpSpPr/>
        <p:nvPr/>
      </p:nvGrpSpPr>
      <p:grpSpPr>
        <a:xfrm>
          <a:off x="0" y="0"/>
          <a:ext cx="0" cy="0"/>
          <a:chOff x="0" y="0"/>
          <a:chExt cx="0" cy="0"/>
        </a:xfrm>
      </p:grpSpPr>
      <p:sp>
        <p:nvSpPr>
          <p:cNvPr id="3895" name="Google Shape;3895;p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896" name="Google Shape;3896;p1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1"/>
        <p:cNvGrpSpPr/>
        <p:nvPr/>
      </p:nvGrpSpPr>
      <p:grpSpPr>
        <a:xfrm>
          <a:off x="0" y="0"/>
          <a:ext cx="0" cy="0"/>
          <a:chOff x="0" y="0"/>
          <a:chExt cx="0" cy="0"/>
        </a:xfrm>
      </p:grpSpPr>
      <p:sp>
        <p:nvSpPr>
          <p:cNvPr id="3902" name="Google Shape;3902;p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903" name="Google Shape;3903;p1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48" name="Google Shape;24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8"/>
        <p:cNvGrpSpPr/>
        <p:nvPr/>
      </p:nvGrpSpPr>
      <p:grpSpPr>
        <a:xfrm>
          <a:off x="0" y="0"/>
          <a:ext cx="0" cy="0"/>
          <a:chOff x="0" y="0"/>
          <a:chExt cx="0" cy="0"/>
        </a:xfrm>
      </p:grpSpPr>
      <p:sp>
        <p:nvSpPr>
          <p:cNvPr id="3909" name="Google Shape;3909;p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910" name="Google Shape;3910;p1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3"/>
        <p:cNvGrpSpPr/>
        <p:nvPr/>
      </p:nvGrpSpPr>
      <p:grpSpPr>
        <a:xfrm>
          <a:off x="0" y="0"/>
          <a:ext cx="0" cy="0"/>
          <a:chOff x="0" y="0"/>
          <a:chExt cx="0" cy="0"/>
        </a:xfrm>
      </p:grpSpPr>
      <p:sp>
        <p:nvSpPr>
          <p:cNvPr id="4094" name="Google Shape;4094;p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095" name="Google Shape;4095;p1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13" name="Google Shape;31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37" name="Google Shape;33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44" name="Google Shape;34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51" name="Google Shape;35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13" name="Google Shape;413;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4" name="Google Shape;6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61" name="Google Shape;461;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16" name="Google Shape;516;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23" name="Google Shape;52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30" name="Google Shape;530;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37" name="Google Shape;537;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72" name="Google Shape;572;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08" name="Google Shape;608;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15" name="Google Shape;615;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22" name="Google Shape;622;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75" name="Google Shape;675;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bde8d5e95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0" name="Google Shape;70;gbde8d5e95b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31" name="Google Shape;731;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53" name="Google Shape;753;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09" name="Google Shape;809;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74" name="Google Shape;874;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39" name="Google Shape;939;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48" name="Google Shape;948;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3"/>
        <p:cNvGrpSpPr/>
        <p:nvPr/>
      </p:nvGrpSpPr>
      <p:grpSpPr>
        <a:xfrm>
          <a:off x="0" y="0"/>
          <a:ext cx="0" cy="0"/>
          <a:chOff x="0" y="0"/>
          <a:chExt cx="0" cy="0"/>
        </a:xfrm>
      </p:grpSpPr>
      <p:sp>
        <p:nvSpPr>
          <p:cNvPr id="954" name="Google Shape;954;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5" name="Google Shape;955;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62" name="Google Shape;962;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82" name="Google Shape;982;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89" name="Google Shape;989;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bde8d5e95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6" name="Google Shape;76;gbde8d5e95b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4"/>
        <p:cNvGrpSpPr/>
        <p:nvPr/>
      </p:nvGrpSpPr>
      <p:grpSpPr>
        <a:xfrm>
          <a:off x="0" y="0"/>
          <a:ext cx="0" cy="0"/>
          <a:chOff x="0" y="0"/>
          <a:chExt cx="0" cy="0"/>
        </a:xfrm>
      </p:grpSpPr>
      <p:sp>
        <p:nvSpPr>
          <p:cNvPr id="1005" name="Google Shape;1005;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06" name="Google Shape;1006;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13" name="Google Shape;1013;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35" name="Google Shape;1035;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42" name="Google Shape;1042;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7"/>
        <p:cNvGrpSpPr/>
        <p:nvPr/>
      </p:nvGrpSpPr>
      <p:grpSpPr>
        <a:xfrm>
          <a:off x="0" y="0"/>
          <a:ext cx="0" cy="0"/>
          <a:chOff x="0" y="0"/>
          <a:chExt cx="0" cy="0"/>
        </a:xfrm>
      </p:grpSpPr>
      <p:sp>
        <p:nvSpPr>
          <p:cNvPr id="1048" name="Google Shape;1048;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49" name="Google Shape;1049;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6"/>
        <p:cNvGrpSpPr/>
        <p:nvPr/>
      </p:nvGrpSpPr>
      <p:grpSpPr>
        <a:xfrm>
          <a:off x="0" y="0"/>
          <a:ext cx="0" cy="0"/>
          <a:chOff x="0" y="0"/>
          <a:chExt cx="0" cy="0"/>
        </a:xfrm>
      </p:grpSpPr>
      <p:sp>
        <p:nvSpPr>
          <p:cNvPr id="1117" name="Google Shape;1117;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18" name="Google Shape;1118;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7"/>
        <p:cNvGrpSpPr/>
        <p:nvPr/>
      </p:nvGrpSpPr>
      <p:grpSpPr>
        <a:xfrm>
          <a:off x="0" y="0"/>
          <a:ext cx="0" cy="0"/>
          <a:chOff x="0" y="0"/>
          <a:chExt cx="0" cy="0"/>
        </a:xfrm>
      </p:grpSpPr>
      <p:sp>
        <p:nvSpPr>
          <p:cNvPr id="1188" name="Google Shape;1188;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89" name="Google Shape;1189;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4"/>
        <p:cNvGrpSpPr/>
        <p:nvPr/>
      </p:nvGrpSpPr>
      <p:grpSpPr>
        <a:xfrm>
          <a:off x="0" y="0"/>
          <a:ext cx="0" cy="0"/>
          <a:chOff x="0" y="0"/>
          <a:chExt cx="0" cy="0"/>
        </a:xfrm>
      </p:grpSpPr>
      <p:sp>
        <p:nvSpPr>
          <p:cNvPr id="1195" name="Google Shape;1195;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96" name="Google Shape;1196;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2"/>
        <p:cNvGrpSpPr/>
        <p:nvPr/>
      </p:nvGrpSpPr>
      <p:grpSpPr>
        <a:xfrm>
          <a:off x="0" y="0"/>
          <a:ext cx="0" cy="0"/>
          <a:chOff x="0" y="0"/>
          <a:chExt cx="0" cy="0"/>
        </a:xfrm>
      </p:grpSpPr>
      <p:sp>
        <p:nvSpPr>
          <p:cNvPr id="1213" name="Google Shape;1213;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14" name="Google Shape;1214;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0"/>
        <p:cNvGrpSpPr/>
        <p:nvPr/>
      </p:nvGrpSpPr>
      <p:grpSpPr>
        <a:xfrm>
          <a:off x="0" y="0"/>
          <a:ext cx="0" cy="0"/>
          <a:chOff x="0" y="0"/>
          <a:chExt cx="0" cy="0"/>
        </a:xfrm>
      </p:grpSpPr>
      <p:sp>
        <p:nvSpPr>
          <p:cNvPr id="1231" name="Google Shape;1231;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32" name="Google Shape;1232;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bde8d5e95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gbde8d5e95b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0"/>
        <p:cNvGrpSpPr/>
        <p:nvPr/>
      </p:nvGrpSpPr>
      <p:grpSpPr>
        <a:xfrm>
          <a:off x="0" y="0"/>
          <a:ext cx="0" cy="0"/>
          <a:chOff x="0" y="0"/>
          <a:chExt cx="0" cy="0"/>
        </a:xfrm>
      </p:grpSpPr>
      <p:sp>
        <p:nvSpPr>
          <p:cNvPr id="1241" name="Google Shape;1241;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42" name="Google Shape;1242;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p:cNvGrpSpPr/>
        <p:nvPr/>
      </p:nvGrpSpPr>
      <p:grpSpPr>
        <a:xfrm>
          <a:off x="0" y="0"/>
          <a:ext cx="0" cy="0"/>
          <a:chOff x="0" y="0"/>
          <a:chExt cx="0" cy="0"/>
        </a:xfrm>
      </p:grpSpPr>
      <p:sp>
        <p:nvSpPr>
          <p:cNvPr id="1248" name="Google Shape;1248;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49" name="Google Shape;1249;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89" name="Google Shape;1289;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6"/>
        <p:cNvGrpSpPr/>
        <p:nvPr/>
      </p:nvGrpSpPr>
      <p:grpSpPr>
        <a:xfrm>
          <a:off x="0" y="0"/>
          <a:ext cx="0" cy="0"/>
          <a:chOff x="0" y="0"/>
          <a:chExt cx="0" cy="0"/>
        </a:xfrm>
      </p:grpSpPr>
      <p:sp>
        <p:nvSpPr>
          <p:cNvPr id="1297" name="Google Shape;1297;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98" name="Google Shape;1298;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3"/>
        <p:cNvGrpSpPr/>
        <p:nvPr/>
      </p:nvGrpSpPr>
      <p:grpSpPr>
        <a:xfrm>
          <a:off x="0" y="0"/>
          <a:ext cx="0" cy="0"/>
          <a:chOff x="0" y="0"/>
          <a:chExt cx="0" cy="0"/>
        </a:xfrm>
      </p:grpSpPr>
      <p:sp>
        <p:nvSpPr>
          <p:cNvPr id="1304" name="Google Shape;1304;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05" name="Google Shape;1305;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2"/>
        <p:cNvGrpSpPr/>
        <p:nvPr/>
      </p:nvGrpSpPr>
      <p:grpSpPr>
        <a:xfrm>
          <a:off x="0" y="0"/>
          <a:ext cx="0" cy="0"/>
          <a:chOff x="0" y="0"/>
          <a:chExt cx="0" cy="0"/>
        </a:xfrm>
      </p:grpSpPr>
      <p:sp>
        <p:nvSpPr>
          <p:cNvPr id="1343" name="Google Shape;1343;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44" name="Google Shape;1344;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9"/>
        <p:cNvGrpSpPr/>
        <p:nvPr/>
      </p:nvGrpSpPr>
      <p:grpSpPr>
        <a:xfrm>
          <a:off x="0" y="0"/>
          <a:ext cx="0" cy="0"/>
          <a:chOff x="0" y="0"/>
          <a:chExt cx="0" cy="0"/>
        </a:xfrm>
      </p:grpSpPr>
      <p:sp>
        <p:nvSpPr>
          <p:cNvPr id="1350" name="Google Shape;1350;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51" name="Google Shape;1351;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6"/>
        <p:cNvGrpSpPr/>
        <p:nvPr/>
      </p:nvGrpSpPr>
      <p:grpSpPr>
        <a:xfrm>
          <a:off x="0" y="0"/>
          <a:ext cx="0" cy="0"/>
          <a:chOff x="0" y="0"/>
          <a:chExt cx="0" cy="0"/>
        </a:xfrm>
      </p:grpSpPr>
      <p:sp>
        <p:nvSpPr>
          <p:cNvPr id="1357" name="Google Shape;1357;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58" name="Google Shape;1358;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9"/>
        <p:cNvGrpSpPr/>
        <p:nvPr/>
      </p:nvGrpSpPr>
      <p:grpSpPr>
        <a:xfrm>
          <a:off x="0" y="0"/>
          <a:ext cx="0" cy="0"/>
          <a:chOff x="0" y="0"/>
          <a:chExt cx="0" cy="0"/>
        </a:xfrm>
      </p:grpSpPr>
      <p:sp>
        <p:nvSpPr>
          <p:cNvPr id="1400" name="Google Shape;1400;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01" name="Google Shape;1401;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6"/>
        <p:cNvGrpSpPr/>
        <p:nvPr/>
      </p:nvGrpSpPr>
      <p:grpSpPr>
        <a:xfrm>
          <a:off x="0" y="0"/>
          <a:ext cx="0" cy="0"/>
          <a:chOff x="0" y="0"/>
          <a:chExt cx="0" cy="0"/>
        </a:xfrm>
      </p:grpSpPr>
      <p:sp>
        <p:nvSpPr>
          <p:cNvPr id="1407" name="Google Shape;1407;p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08" name="Google Shape;1408;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8" name="Google Shape;8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3"/>
        <p:cNvGrpSpPr/>
        <p:nvPr/>
      </p:nvGrpSpPr>
      <p:grpSpPr>
        <a:xfrm>
          <a:off x="0" y="0"/>
          <a:ext cx="0" cy="0"/>
          <a:chOff x="0" y="0"/>
          <a:chExt cx="0" cy="0"/>
        </a:xfrm>
      </p:grpSpPr>
      <p:sp>
        <p:nvSpPr>
          <p:cNvPr id="1414" name="Google Shape;1414;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15" name="Google Shape;1415;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0"/>
        <p:cNvGrpSpPr/>
        <p:nvPr/>
      </p:nvGrpSpPr>
      <p:grpSpPr>
        <a:xfrm>
          <a:off x="0" y="0"/>
          <a:ext cx="0" cy="0"/>
          <a:chOff x="0" y="0"/>
          <a:chExt cx="0" cy="0"/>
        </a:xfrm>
      </p:grpSpPr>
      <p:sp>
        <p:nvSpPr>
          <p:cNvPr id="1421" name="Google Shape;1421;p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22" name="Google Shape;1422;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9"/>
        <p:cNvGrpSpPr/>
        <p:nvPr/>
      </p:nvGrpSpPr>
      <p:grpSpPr>
        <a:xfrm>
          <a:off x="0" y="0"/>
          <a:ext cx="0" cy="0"/>
          <a:chOff x="0" y="0"/>
          <a:chExt cx="0" cy="0"/>
        </a:xfrm>
      </p:grpSpPr>
      <p:sp>
        <p:nvSpPr>
          <p:cNvPr id="1430" name="Google Shape;1430;p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31" name="Google Shape;1431;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6"/>
        <p:cNvGrpSpPr/>
        <p:nvPr/>
      </p:nvGrpSpPr>
      <p:grpSpPr>
        <a:xfrm>
          <a:off x="0" y="0"/>
          <a:ext cx="0" cy="0"/>
          <a:chOff x="0" y="0"/>
          <a:chExt cx="0" cy="0"/>
        </a:xfrm>
      </p:grpSpPr>
      <p:sp>
        <p:nvSpPr>
          <p:cNvPr id="1437" name="Google Shape;1437;p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38" name="Google Shape;1438;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5"/>
        <p:cNvGrpSpPr/>
        <p:nvPr/>
      </p:nvGrpSpPr>
      <p:grpSpPr>
        <a:xfrm>
          <a:off x="0" y="0"/>
          <a:ext cx="0" cy="0"/>
          <a:chOff x="0" y="0"/>
          <a:chExt cx="0" cy="0"/>
        </a:xfrm>
      </p:grpSpPr>
      <p:sp>
        <p:nvSpPr>
          <p:cNvPr id="1446" name="Google Shape;1446;p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47" name="Google Shape;1447;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4"/>
        <p:cNvGrpSpPr/>
        <p:nvPr/>
      </p:nvGrpSpPr>
      <p:grpSpPr>
        <a:xfrm>
          <a:off x="0" y="0"/>
          <a:ext cx="0" cy="0"/>
          <a:chOff x="0" y="0"/>
          <a:chExt cx="0" cy="0"/>
        </a:xfrm>
      </p:grpSpPr>
      <p:sp>
        <p:nvSpPr>
          <p:cNvPr id="1455" name="Google Shape;1455;p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56" name="Google Shape;1456;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p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65" name="Google Shape;1465;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0"/>
        <p:cNvGrpSpPr/>
        <p:nvPr/>
      </p:nvGrpSpPr>
      <p:grpSpPr>
        <a:xfrm>
          <a:off x="0" y="0"/>
          <a:ext cx="0" cy="0"/>
          <a:chOff x="0" y="0"/>
          <a:chExt cx="0" cy="0"/>
        </a:xfrm>
      </p:grpSpPr>
      <p:sp>
        <p:nvSpPr>
          <p:cNvPr id="1471" name="Google Shape;1471;p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72" name="Google Shape;1472;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7"/>
        <p:cNvGrpSpPr/>
        <p:nvPr/>
      </p:nvGrpSpPr>
      <p:grpSpPr>
        <a:xfrm>
          <a:off x="0" y="0"/>
          <a:ext cx="0" cy="0"/>
          <a:chOff x="0" y="0"/>
          <a:chExt cx="0" cy="0"/>
        </a:xfrm>
      </p:grpSpPr>
      <p:sp>
        <p:nvSpPr>
          <p:cNvPr id="1478" name="Google Shape;1478;p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79" name="Google Shape;1479;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p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86" name="Google Shape;1486;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5" name="Google Shape;95;p4: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dirty="0">
              <a:solidFill>
                <a:schemeClr val="dk1"/>
              </a:solidFill>
              <a:sym typeface="Arial"/>
            </a:endParaRPr>
          </a:p>
        </p:txBody>
      </p:sp>
      <p:sp>
        <p:nvSpPr>
          <p:cNvPr id="96" name="Google Shape;96;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fld id="{00000000-1234-1234-1234-123412341234}" type="slidenum">
              <a:rPr lang="en-US">
                <a:solidFill>
                  <a:schemeClr val="dk1"/>
                </a:solidFill>
                <a:latin typeface="Calibri"/>
                <a:ea typeface="Calibri"/>
                <a:cs typeface="Calibri"/>
                <a:sym typeface="Calibri"/>
              </a:rPr>
              <a:t>7</a:t>
            </a:fld>
            <a:endParaRPr>
              <a:solidFill>
                <a:schemeClr val="dk1"/>
              </a:solidFill>
              <a:latin typeface="Calibri"/>
              <a:ea typeface="Calibri"/>
              <a:cs typeface="Calibri"/>
              <a:sym typeface="Calibri"/>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1"/>
        <p:cNvGrpSpPr/>
        <p:nvPr/>
      </p:nvGrpSpPr>
      <p:grpSpPr>
        <a:xfrm>
          <a:off x="0" y="0"/>
          <a:ext cx="0" cy="0"/>
          <a:chOff x="0" y="0"/>
          <a:chExt cx="0" cy="0"/>
        </a:xfrm>
      </p:grpSpPr>
      <p:sp>
        <p:nvSpPr>
          <p:cNvPr id="1492" name="Google Shape;1492;p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93" name="Google Shape;1493;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0"/>
        <p:cNvGrpSpPr/>
        <p:nvPr/>
      </p:nvGrpSpPr>
      <p:grpSpPr>
        <a:xfrm>
          <a:off x="0" y="0"/>
          <a:ext cx="0" cy="0"/>
          <a:chOff x="0" y="0"/>
          <a:chExt cx="0" cy="0"/>
        </a:xfrm>
      </p:grpSpPr>
      <p:sp>
        <p:nvSpPr>
          <p:cNvPr id="1621" name="Google Shape;1621;p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22" name="Google Shape;1622;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7"/>
        <p:cNvGrpSpPr/>
        <p:nvPr/>
      </p:nvGrpSpPr>
      <p:grpSpPr>
        <a:xfrm>
          <a:off x="0" y="0"/>
          <a:ext cx="0" cy="0"/>
          <a:chOff x="0" y="0"/>
          <a:chExt cx="0" cy="0"/>
        </a:xfrm>
      </p:grpSpPr>
      <p:sp>
        <p:nvSpPr>
          <p:cNvPr id="1628" name="Google Shape;1628;p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29" name="Google Shape;1629;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5"/>
        <p:cNvGrpSpPr/>
        <p:nvPr/>
      </p:nvGrpSpPr>
      <p:grpSpPr>
        <a:xfrm>
          <a:off x="0" y="0"/>
          <a:ext cx="0" cy="0"/>
          <a:chOff x="0" y="0"/>
          <a:chExt cx="0" cy="0"/>
        </a:xfrm>
      </p:grpSpPr>
      <p:sp>
        <p:nvSpPr>
          <p:cNvPr id="1686" name="Google Shape;1686;p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87" name="Google Shape;1687;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2"/>
        <p:cNvGrpSpPr/>
        <p:nvPr/>
      </p:nvGrpSpPr>
      <p:grpSpPr>
        <a:xfrm>
          <a:off x="0" y="0"/>
          <a:ext cx="0" cy="0"/>
          <a:chOff x="0" y="0"/>
          <a:chExt cx="0" cy="0"/>
        </a:xfrm>
      </p:grpSpPr>
      <p:sp>
        <p:nvSpPr>
          <p:cNvPr id="1693" name="Google Shape;1693;p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94" name="Google Shape;1694;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8"/>
        <p:cNvGrpSpPr/>
        <p:nvPr/>
      </p:nvGrpSpPr>
      <p:grpSpPr>
        <a:xfrm>
          <a:off x="0" y="0"/>
          <a:ext cx="0" cy="0"/>
          <a:chOff x="0" y="0"/>
          <a:chExt cx="0" cy="0"/>
        </a:xfrm>
      </p:grpSpPr>
      <p:sp>
        <p:nvSpPr>
          <p:cNvPr id="1709" name="Google Shape;1709;p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10" name="Google Shape;1710;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7"/>
        <p:cNvGrpSpPr/>
        <p:nvPr/>
      </p:nvGrpSpPr>
      <p:grpSpPr>
        <a:xfrm>
          <a:off x="0" y="0"/>
          <a:ext cx="0" cy="0"/>
          <a:chOff x="0" y="0"/>
          <a:chExt cx="0" cy="0"/>
        </a:xfrm>
      </p:grpSpPr>
      <p:sp>
        <p:nvSpPr>
          <p:cNvPr id="1718" name="Google Shape;1718;p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19" name="Google Shape;1719;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4"/>
        <p:cNvGrpSpPr/>
        <p:nvPr/>
      </p:nvGrpSpPr>
      <p:grpSpPr>
        <a:xfrm>
          <a:off x="0" y="0"/>
          <a:ext cx="0" cy="0"/>
          <a:chOff x="0" y="0"/>
          <a:chExt cx="0" cy="0"/>
        </a:xfrm>
      </p:grpSpPr>
      <p:sp>
        <p:nvSpPr>
          <p:cNvPr id="1725" name="Google Shape;1725;p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26" name="Google Shape;1726;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1"/>
        <p:cNvGrpSpPr/>
        <p:nvPr/>
      </p:nvGrpSpPr>
      <p:grpSpPr>
        <a:xfrm>
          <a:off x="0" y="0"/>
          <a:ext cx="0" cy="0"/>
          <a:chOff x="0" y="0"/>
          <a:chExt cx="0" cy="0"/>
        </a:xfrm>
      </p:grpSpPr>
      <p:sp>
        <p:nvSpPr>
          <p:cNvPr id="1732" name="Google Shape;1732;p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33" name="Google Shape;1733;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8"/>
        <p:cNvGrpSpPr/>
        <p:nvPr/>
      </p:nvGrpSpPr>
      <p:grpSpPr>
        <a:xfrm>
          <a:off x="0" y="0"/>
          <a:ext cx="0" cy="0"/>
          <a:chOff x="0" y="0"/>
          <a:chExt cx="0" cy="0"/>
        </a:xfrm>
      </p:grpSpPr>
      <p:sp>
        <p:nvSpPr>
          <p:cNvPr id="1739" name="Google Shape;1739;p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40" name="Google Shape;1740;p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3" name="Google Shape;11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5"/>
        <p:cNvGrpSpPr/>
        <p:nvPr/>
      </p:nvGrpSpPr>
      <p:grpSpPr>
        <a:xfrm>
          <a:off x="0" y="0"/>
          <a:ext cx="0" cy="0"/>
          <a:chOff x="0" y="0"/>
          <a:chExt cx="0" cy="0"/>
        </a:xfrm>
      </p:grpSpPr>
      <p:sp>
        <p:nvSpPr>
          <p:cNvPr id="1746" name="Google Shape;1746;p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47" name="Google Shape;1747;p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p:cNvGrpSpPr/>
        <p:nvPr/>
      </p:nvGrpSpPr>
      <p:grpSpPr>
        <a:xfrm>
          <a:off x="0" y="0"/>
          <a:ext cx="0" cy="0"/>
          <a:chOff x="0" y="0"/>
          <a:chExt cx="0" cy="0"/>
        </a:xfrm>
      </p:grpSpPr>
      <p:sp>
        <p:nvSpPr>
          <p:cNvPr id="1754" name="Google Shape;1754;p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55" name="Google Shape;1755;p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0"/>
        <p:cNvGrpSpPr/>
        <p:nvPr/>
      </p:nvGrpSpPr>
      <p:grpSpPr>
        <a:xfrm>
          <a:off x="0" y="0"/>
          <a:ext cx="0" cy="0"/>
          <a:chOff x="0" y="0"/>
          <a:chExt cx="0" cy="0"/>
        </a:xfrm>
      </p:grpSpPr>
      <p:sp>
        <p:nvSpPr>
          <p:cNvPr id="1761" name="Google Shape;1761;p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62" name="Google Shape;1762;p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7"/>
        <p:cNvGrpSpPr/>
        <p:nvPr/>
      </p:nvGrpSpPr>
      <p:grpSpPr>
        <a:xfrm>
          <a:off x="0" y="0"/>
          <a:ext cx="0" cy="0"/>
          <a:chOff x="0" y="0"/>
          <a:chExt cx="0" cy="0"/>
        </a:xfrm>
      </p:grpSpPr>
      <p:sp>
        <p:nvSpPr>
          <p:cNvPr id="1768" name="Google Shape;1768;p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69" name="Google Shape;1769;p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p:cNvGrpSpPr/>
        <p:nvPr/>
      </p:nvGrpSpPr>
      <p:grpSpPr>
        <a:xfrm>
          <a:off x="0" y="0"/>
          <a:ext cx="0" cy="0"/>
          <a:chOff x="0" y="0"/>
          <a:chExt cx="0" cy="0"/>
        </a:xfrm>
      </p:grpSpPr>
      <p:sp>
        <p:nvSpPr>
          <p:cNvPr id="1789" name="Google Shape;1789;p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90" name="Google Shape;1790;p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0"/>
        <p:cNvGrpSpPr/>
        <p:nvPr/>
      </p:nvGrpSpPr>
      <p:grpSpPr>
        <a:xfrm>
          <a:off x="0" y="0"/>
          <a:ext cx="0" cy="0"/>
          <a:chOff x="0" y="0"/>
          <a:chExt cx="0" cy="0"/>
        </a:xfrm>
      </p:grpSpPr>
      <p:sp>
        <p:nvSpPr>
          <p:cNvPr id="1811" name="Google Shape;1811;p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12" name="Google Shape;1812;p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2"/>
        <p:cNvGrpSpPr/>
        <p:nvPr/>
      </p:nvGrpSpPr>
      <p:grpSpPr>
        <a:xfrm>
          <a:off x="0" y="0"/>
          <a:ext cx="0" cy="0"/>
          <a:chOff x="0" y="0"/>
          <a:chExt cx="0" cy="0"/>
        </a:xfrm>
      </p:grpSpPr>
      <p:sp>
        <p:nvSpPr>
          <p:cNvPr id="1873" name="Google Shape;1873;p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74" name="Google Shape;1874;p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9"/>
        <p:cNvGrpSpPr/>
        <p:nvPr/>
      </p:nvGrpSpPr>
      <p:grpSpPr>
        <a:xfrm>
          <a:off x="0" y="0"/>
          <a:ext cx="0" cy="0"/>
          <a:chOff x="0" y="0"/>
          <a:chExt cx="0" cy="0"/>
        </a:xfrm>
      </p:grpSpPr>
      <p:sp>
        <p:nvSpPr>
          <p:cNvPr id="1880" name="Google Shape;1880;p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81" name="Google Shape;1881;p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p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88" name="Google Shape;1888;p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3"/>
        <p:cNvGrpSpPr/>
        <p:nvPr/>
      </p:nvGrpSpPr>
      <p:grpSpPr>
        <a:xfrm>
          <a:off x="0" y="0"/>
          <a:ext cx="0" cy="0"/>
          <a:chOff x="0" y="0"/>
          <a:chExt cx="0" cy="0"/>
        </a:xfrm>
      </p:grpSpPr>
      <p:sp>
        <p:nvSpPr>
          <p:cNvPr id="1894" name="Google Shape;1894;p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95" name="Google Shape;1895;p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2" name="Google Shape;12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8"/>
        <p:cNvGrpSpPr/>
        <p:nvPr/>
      </p:nvGrpSpPr>
      <p:grpSpPr>
        <a:xfrm>
          <a:off x="0" y="0"/>
          <a:ext cx="0" cy="0"/>
          <a:chOff x="0" y="0"/>
          <a:chExt cx="0" cy="0"/>
        </a:xfrm>
      </p:grpSpPr>
      <p:sp>
        <p:nvSpPr>
          <p:cNvPr id="1959" name="Google Shape;1959;p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60" name="Google Shape;1960;p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3"/>
        <p:cNvGrpSpPr/>
        <p:nvPr/>
      </p:nvGrpSpPr>
      <p:grpSpPr>
        <a:xfrm>
          <a:off x="0" y="0"/>
          <a:ext cx="0" cy="0"/>
          <a:chOff x="0" y="0"/>
          <a:chExt cx="0" cy="0"/>
        </a:xfrm>
      </p:grpSpPr>
      <p:sp>
        <p:nvSpPr>
          <p:cNvPr id="2024" name="Google Shape;2024;p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025" name="Google Shape;2025;p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8"/>
        <p:cNvGrpSpPr/>
        <p:nvPr/>
      </p:nvGrpSpPr>
      <p:grpSpPr>
        <a:xfrm>
          <a:off x="0" y="0"/>
          <a:ext cx="0" cy="0"/>
          <a:chOff x="0" y="0"/>
          <a:chExt cx="0" cy="0"/>
        </a:xfrm>
      </p:grpSpPr>
      <p:sp>
        <p:nvSpPr>
          <p:cNvPr id="2149" name="Google Shape;2149;p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150" name="Google Shape;2150;p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6"/>
        <p:cNvGrpSpPr/>
        <p:nvPr/>
      </p:nvGrpSpPr>
      <p:grpSpPr>
        <a:xfrm>
          <a:off x="0" y="0"/>
          <a:ext cx="0" cy="0"/>
          <a:chOff x="0" y="0"/>
          <a:chExt cx="0" cy="0"/>
        </a:xfrm>
      </p:grpSpPr>
      <p:sp>
        <p:nvSpPr>
          <p:cNvPr id="2277" name="Google Shape;2277;p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278" name="Google Shape;2278;p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9"/>
        <p:cNvGrpSpPr/>
        <p:nvPr/>
      </p:nvGrpSpPr>
      <p:grpSpPr>
        <a:xfrm>
          <a:off x="0" y="0"/>
          <a:ext cx="0" cy="0"/>
          <a:chOff x="0" y="0"/>
          <a:chExt cx="0" cy="0"/>
        </a:xfrm>
      </p:grpSpPr>
      <p:sp>
        <p:nvSpPr>
          <p:cNvPr id="2410" name="Google Shape;2410;p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411" name="Google Shape;2411;p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1"/>
        <p:cNvGrpSpPr/>
        <p:nvPr/>
      </p:nvGrpSpPr>
      <p:grpSpPr>
        <a:xfrm>
          <a:off x="0" y="0"/>
          <a:ext cx="0" cy="0"/>
          <a:chOff x="0" y="0"/>
          <a:chExt cx="0" cy="0"/>
        </a:xfrm>
      </p:grpSpPr>
      <p:sp>
        <p:nvSpPr>
          <p:cNvPr id="2562" name="Google Shape;2562;p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563" name="Google Shape;2563;p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8"/>
        <p:cNvGrpSpPr/>
        <p:nvPr/>
      </p:nvGrpSpPr>
      <p:grpSpPr>
        <a:xfrm>
          <a:off x="0" y="0"/>
          <a:ext cx="0" cy="0"/>
          <a:chOff x="0" y="0"/>
          <a:chExt cx="0" cy="0"/>
        </a:xfrm>
      </p:grpSpPr>
      <p:sp>
        <p:nvSpPr>
          <p:cNvPr id="2569" name="Google Shape;2569;p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570" name="Google Shape;2570;p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5"/>
        <p:cNvGrpSpPr/>
        <p:nvPr/>
      </p:nvGrpSpPr>
      <p:grpSpPr>
        <a:xfrm>
          <a:off x="0" y="0"/>
          <a:ext cx="0" cy="0"/>
          <a:chOff x="0" y="0"/>
          <a:chExt cx="0" cy="0"/>
        </a:xfrm>
      </p:grpSpPr>
      <p:sp>
        <p:nvSpPr>
          <p:cNvPr id="2576" name="Google Shape;2576;p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577" name="Google Shape;2577;p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2"/>
        <p:cNvGrpSpPr/>
        <p:nvPr/>
      </p:nvGrpSpPr>
      <p:grpSpPr>
        <a:xfrm>
          <a:off x="0" y="0"/>
          <a:ext cx="0" cy="0"/>
          <a:chOff x="0" y="0"/>
          <a:chExt cx="0" cy="0"/>
        </a:xfrm>
      </p:grpSpPr>
      <p:sp>
        <p:nvSpPr>
          <p:cNvPr id="2583" name="Google Shape;2583;p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584" name="Google Shape;2584;p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9"/>
        <p:cNvGrpSpPr/>
        <p:nvPr/>
      </p:nvGrpSpPr>
      <p:grpSpPr>
        <a:xfrm>
          <a:off x="0" y="0"/>
          <a:ext cx="0" cy="0"/>
          <a:chOff x="0" y="0"/>
          <a:chExt cx="0" cy="0"/>
        </a:xfrm>
      </p:grpSpPr>
      <p:sp>
        <p:nvSpPr>
          <p:cNvPr id="2590" name="Google Shape;2590;p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591" name="Google Shape;2591;p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p:cSld name="标题幻灯片">
    <p:spTree>
      <p:nvGrpSpPr>
        <p:cNvPr id="1" name="Shape 11"/>
        <p:cNvGrpSpPr/>
        <p:nvPr/>
      </p:nvGrpSpPr>
      <p:grpSpPr>
        <a:xfrm>
          <a:off x="0" y="0"/>
          <a:ext cx="0" cy="0"/>
          <a:chOff x="0" y="0"/>
          <a:chExt cx="0" cy="0"/>
        </a:xfrm>
      </p:grpSpPr>
      <p:sp>
        <p:nvSpPr>
          <p:cNvPr id="12" name="Google Shape;12;p140"/>
          <p:cNvSpPr/>
          <p:nvPr/>
        </p:nvSpPr>
        <p:spPr>
          <a:xfrm>
            <a:off x="-8816" y="4375141"/>
            <a:ext cx="7635240" cy="1362679"/>
          </a:xfrm>
          <a:prstGeom prst="rect">
            <a:avLst/>
          </a:prstGeom>
          <a:solidFill>
            <a:srgbClr val="8D13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icrosoft YaHei" panose="020B0503020204020204" pitchFamily="34" charset="-122"/>
              <a:ea typeface="Microsoft YaHei" panose="020B0503020204020204" pitchFamily="34" charset="-122"/>
              <a:cs typeface="Arial"/>
              <a:sym typeface="Arial"/>
            </a:endParaRPr>
          </a:p>
        </p:txBody>
      </p:sp>
      <p:sp>
        <p:nvSpPr>
          <p:cNvPr id="13" name="Google Shape;13;p140"/>
          <p:cNvSpPr/>
          <p:nvPr/>
        </p:nvSpPr>
        <p:spPr>
          <a:xfrm>
            <a:off x="-6424" y="-22820"/>
            <a:ext cx="7635240" cy="1650711"/>
          </a:xfrm>
          <a:prstGeom prst="rect">
            <a:avLst/>
          </a:prstGeom>
          <a:solidFill>
            <a:srgbClr val="8D13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icrosoft YaHei" panose="020B0503020204020204" pitchFamily="34" charset="-122"/>
              <a:ea typeface="Microsoft YaHei" panose="020B0503020204020204" pitchFamily="34" charset="-122"/>
              <a:cs typeface="Arial"/>
              <a:sym typeface="Arial"/>
            </a:endParaRPr>
          </a:p>
        </p:txBody>
      </p:sp>
      <p:sp>
        <p:nvSpPr>
          <p:cNvPr id="14" name="Google Shape;14;p140"/>
          <p:cNvSpPr/>
          <p:nvPr/>
        </p:nvSpPr>
        <p:spPr>
          <a:xfrm>
            <a:off x="-8816" y="1627891"/>
            <a:ext cx="7635240" cy="149489"/>
          </a:xfrm>
          <a:prstGeom prst="rect">
            <a:avLst/>
          </a:prstGeom>
          <a:solidFill>
            <a:srgbClr val="B5B5B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icrosoft YaHei" panose="020B0503020204020204" pitchFamily="34" charset="-122"/>
              <a:ea typeface="Microsoft YaHei" panose="020B0503020204020204" pitchFamily="34" charset="-122"/>
              <a:cs typeface="Arial"/>
              <a:sym typeface="Arial"/>
            </a:endParaRPr>
          </a:p>
        </p:txBody>
      </p:sp>
      <p:sp>
        <p:nvSpPr>
          <p:cNvPr id="15" name="Google Shape;15;p140"/>
          <p:cNvSpPr/>
          <p:nvPr/>
        </p:nvSpPr>
        <p:spPr>
          <a:xfrm>
            <a:off x="-8816" y="4225652"/>
            <a:ext cx="7635240" cy="149489"/>
          </a:xfrm>
          <a:prstGeom prst="rect">
            <a:avLst/>
          </a:prstGeom>
          <a:solidFill>
            <a:srgbClr val="B5B5B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icrosoft YaHei" panose="020B0503020204020204" pitchFamily="34" charset="-122"/>
              <a:ea typeface="Microsoft YaHei" panose="020B0503020204020204" pitchFamily="34" charset="-122"/>
              <a:cs typeface="Arial"/>
              <a:sym typeface="Arial"/>
            </a:endParaRPr>
          </a:p>
        </p:txBody>
      </p:sp>
      <p:cxnSp>
        <p:nvCxnSpPr>
          <p:cNvPr id="16" name="Google Shape;16;p140"/>
          <p:cNvCxnSpPr/>
          <p:nvPr/>
        </p:nvCxnSpPr>
        <p:spPr>
          <a:xfrm>
            <a:off x="1721768" y="157200"/>
            <a:ext cx="0" cy="1296144"/>
          </a:xfrm>
          <a:prstGeom prst="straightConnector1">
            <a:avLst/>
          </a:prstGeom>
          <a:noFill/>
          <a:ln w="19050" cap="flat" cmpd="sng">
            <a:solidFill>
              <a:srgbClr val="FFFFFF"/>
            </a:solidFill>
            <a:prstDash val="solid"/>
            <a:round/>
            <a:headEnd type="none" w="sm" len="sm"/>
            <a:tailEnd type="none" w="sm" len="sm"/>
          </a:ln>
        </p:spPr>
      </p:cxnSp>
      <p:pic>
        <p:nvPicPr>
          <p:cNvPr id="17" name="Google Shape;17;p140" descr="徽标&#10;&#10;描述已自动生成"/>
          <p:cNvPicPr preferRelativeResize="0"/>
          <p:nvPr/>
        </p:nvPicPr>
        <p:blipFill rotWithShape="1">
          <a:blip r:embed="rId2">
            <a:alphaModFix/>
          </a:blip>
          <a:srcRect/>
          <a:stretch/>
        </p:blipFill>
        <p:spPr>
          <a:xfrm>
            <a:off x="218622" y="178413"/>
            <a:ext cx="1299364" cy="1288800"/>
          </a:xfrm>
          <a:prstGeom prst="rect">
            <a:avLst/>
          </a:prstGeom>
          <a:noFill/>
          <a:ln>
            <a:noFill/>
          </a:ln>
        </p:spPr>
      </p:pic>
      <p:pic>
        <p:nvPicPr>
          <p:cNvPr id="18" name="Google Shape;18;p140"/>
          <p:cNvPicPr preferRelativeResize="0"/>
          <p:nvPr/>
        </p:nvPicPr>
        <p:blipFill rotWithShape="1">
          <a:blip r:embed="rId3">
            <a:alphaModFix/>
          </a:blip>
          <a:srcRect/>
          <a:stretch/>
        </p:blipFill>
        <p:spPr>
          <a:xfrm>
            <a:off x="1860533" y="313353"/>
            <a:ext cx="3240000" cy="547847"/>
          </a:xfrm>
          <a:prstGeom prst="rect">
            <a:avLst/>
          </a:prstGeom>
          <a:noFill/>
          <a:ln>
            <a:noFill/>
          </a:ln>
        </p:spPr>
      </p:pic>
      <p:pic>
        <p:nvPicPr>
          <p:cNvPr id="19" name="Google Shape;19;p140"/>
          <p:cNvPicPr preferRelativeResize="0"/>
          <p:nvPr/>
        </p:nvPicPr>
        <p:blipFill rotWithShape="1">
          <a:blip r:embed="rId4">
            <a:alphaModFix/>
          </a:blip>
          <a:srcRect/>
          <a:stretch/>
        </p:blipFill>
        <p:spPr>
          <a:xfrm>
            <a:off x="2040533" y="962657"/>
            <a:ext cx="2880000" cy="312381"/>
          </a:xfrm>
          <a:prstGeom prst="rect">
            <a:avLst/>
          </a:prstGeom>
          <a:noFill/>
          <a:ln>
            <a:noFill/>
          </a:ln>
        </p:spPr>
      </p:pic>
      <p:pic>
        <p:nvPicPr>
          <p:cNvPr id="20" name="Google Shape;20;p140"/>
          <p:cNvPicPr preferRelativeResize="0"/>
          <p:nvPr/>
        </p:nvPicPr>
        <p:blipFill rotWithShape="1">
          <a:blip r:embed="rId5">
            <a:alphaModFix/>
          </a:blip>
          <a:srcRect t="316" b="315"/>
          <a:stretch/>
        </p:blipFill>
        <p:spPr>
          <a:xfrm>
            <a:off x="-2593" y="1632328"/>
            <a:ext cx="7619492" cy="107814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节标题">
  <p:cSld name="节标题">
    <p:spTree>
      <p:nvGrpSpPr>
        <p:cNvPr id="1" name="Shape 21"/>
        <p:cNvGrpSpPr/>
        <p:nvPr/>
      </p:nvGrpSpPr>
      <p:grpSpPr>
        <a:xfrm>
          <a:off x="0" y="0"/>
          <a:ext cx="0" cy="0"/>
          <a:chOff x="0" y="0"/>
          <a:chExt cx="0" cy="0"/>
        </a:xfrm>
      </p:grpSpPr>
      <p:sp>
        <p:nvSpPr>
          <p:cNvPr id="22" name="Google Shape;22;p141"/>
          <p:cNvSpPr/>
          <p:nvPr/>
        </p:nvSpPr>
        <p:spPr>
          <a:xfrm>
            <a:off x="-8467" y="-12839"/>
            <a:ext cx="7636933" cy="383329"/>
          </a:xfrm>
          <a:prstGeom prst="rect">
            <a:avLst/>
          </a:prstGeom>
          <a:solidFill>
            <a:srgbClr val="8D12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Microsoft YaHei" panose="020B0503020204020204" pitchFamily="34" charset="-122"/>
              <a:ea typeface="Microsoft YaHei" panose="020B0503020204020204" pitchFamily="34" charset="-122"/>
              <a:cs typeface="Arial"/>
              <a:sym typeface="Arial"/>
            </a:endParaRPr>
          </a:p>
        </p:txBody>
      </p:sp>
      <p:sp>
        <p:nvSpPr>
          <p:cNvPr id="23" name="Google Shape;23;p141"/>
          <p:cNvSpPr/>
          <p:nvPr/>
        </p:nvSpPr>
        <p:spPr>
          <a:xfrm>
            <a:off x="5754216" y="13902"/>
            <a:ext cx="1874250" cy="584191"/>
          </a:xfrm>
          <a:custGeom>
            <a:avLst/>
            <a:gdLst/>
            <a:ahLst/>
            <a:cxnLst/>
            <a:rect l="l" t="t" r="r" b="b"/>
            <a:pathLst>
              <a:path w="2045015" h="584191" extrusionOk="0">
                <a:moveTo>
                  <a:pt x="153245" y="0"/>
                </a:moveTo>
                <a:lnTo>
                  <a:pt x="2045015" y="0"/>
                </a:lnTo>
                <a:lnTo>
                  <a:pt x="2045015" y="584191"/>
                </a:lnTo>
                <a:lnTo>
                  <a:pt x="153245" y="584191"/>
                </a:lnTo>
                <a:cubicBezTo>
                  <a:pt x="68610" y="584191"/>
                  <a:pt x="0" y="515581"/>
                  <a:pt x="0" y="430946"/>
                </a:cubicBezTo>
                <a:lnTo>
                  <a:pt x="0" y="153245"/>
                </a:lnTo>
                <a:cubicBezTo>
                  <a:pt x="0" y="68610"/>
                  <a:pt x="68610" y="0"/>
                  <a:pt x="153245" y="0"/>
                </a:cubicBezTo>
                <a:close/>
              </a:path>
            </a:pathLst>
          </a:custGeom>
          <a:solidFill>
            <a:srgbClr val="8D12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Microsoft YaHei" panose="020B0503020204020204" pitchFamily="34" charset="-122"/>
              <a:ea typeface="Microsoft YaHei" panose="020B0503020204020204" pitchFamily="34" charset="-122"/>
              <a:cs typeface="Arial"/>
              <a:sym typeface="Arial"/>
            </a:endParaRPr>
          </a:p>
        </p:txBody>
      </p:sp>
      <p:sp>
        <p:nvSpPr>
          <p:cNvPr id="24" name="Google Shape;24;p141"/>
          <p:cNvSpPr/>
          <p:nvPr/>
        </p:nvSpPr>
        <p:spPr>
          <a:xfrm>
            <a:off x="-16934" y="5281384"/>
            <a:ext cx="7645400" cy="446395"/>
          </a:xfrm>
          <a:prstGeom prst="rect">
            <a:avLst/>
          </a:prstGeom>
          <a:solidFill>
            <a:srgbClr val="8D12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Microsoft YaHei" panose="020B0503020204020204" pitchFamily="34" charset="-122"/>
              <a:ea typeface="Microsoft YaHei" panose="020B0503020204020204" pitchFamily="34" charset="-122"/>
              <a:cs typeface="Arial"/>
              <a:sym typeface="Arial"/>
            </a:endParaRPr>
          </a:p>
        </p:txBody>
      </p:sp>
      <p:grpSp>
        <p:nvGrpSpPr>
          <p:cNvPr id="25" name="Google Shape;25;p141"/>
          <p:cNvGrpSpPr/>
          <p:nvPr/>
        </p:nvGrpSpPr>
        <p:grpSpPr>
          <a:xfrm>
            <a:off x="5921747" y="104404"/>
            <a:ext cx="1620000" cy="412836"/>
            <a:chOff x="4602088" y="121196"/>
            <a:chExt cx="2910101" cy="741600"/>
          </a:xfrm>
        </p:grpSpPr>
        <p:grpSp>
          <p:nvGrpSpPr>
            <p:cNvPr id="26" name="Google Shape;26;p141"/>
            <p:cNvGrpSpPr/>
            <p:nvPr/>
          </p:nvGrpSpPr>
          <p:grpSpPr>
            <a:xfrm>
              <a:off x="5387686" y="167960"/>
              <a:ext cx="2124503" cy="638458"/>
              <a:chOff x="5387686" y="167960"/>
              <a:chExt cx="2124503" cy="638458"/>
            </a:xfrm>
          </p:grpSpPr>
          <p:pic>
            <p:nvPicPr>
              <p:cNvPr id="27" name="Google Shape;27;p141"/>
              <p:cNvPicPr preferRelativeResize="0"/>
              <p:nvPr/>
            </p:nvPicPr>
            <p:blipFill rotWithShape="1">
              <a:blip r:embed="rId2">
                <a:alphaModFix/>
              </a:blip>
              <a:srcRect/>
              <a:stretch/>
            </p:blipFill>
            <p:spPr>
              <a:xfrm>
                <a:off x="5387686" y="167960"/>
                <a:ext cx="2124503" cy="359229"/>
              </a:xfrm>
              <a:prstGeom prst="rect">
                <a:avLst/>
              </a:prstGeom>
              <a:noFill/>
              <a:ln>
                <a:noFill/>
              </a:ln>
            </p:spPr>
          </p:pic>
          <p:pic>
            <p:nvPicPr>
              <p:cNvPr id="28" name="Google Shape;28;p141"/>
              <p:cNvPicPr preferRelativeResize="0"/>
              <p:nvPr/>
            </p:nvPicPr>
            <p:blipFill rotWithShape="1">
              <a:blip r:embed="rId3">
                <a:alphaModFix/>
              </a:blip>
              <a:srcRect/>
              <a:stretch/>
            </p:blipFill>
            <p:spPr>
              <a:xfrm>
                <a:off x="5446786" y="588804"/>
                <a:ext cx="2006302" cy="217614"/>
              </a:xfrm>
              <a:prstGeom prst="rect">
                <a:avLst/>
              </a:prstGeom>
              <a:noFill/>
              <a:ln>
                <a:noFill/>
              </a:ln>
            </p:spPr>
          </p:pic>
        </p:grpSp>
        <p:pic>
          <p:nvPicPr>
            <p:cNvPr id="29" name="Google Shape;29;p141" descr="徽标&#10;&#10;描述已自动生成"/>
            <p:cNvPicPr preferRelativeResize="0"/>
            <p:nvPr/>
          </p:nvPicPr>
          <p:blipFill rotWithShape="1">
            <a:blip r:embed="rId4">
              <a:alphaModFix/>
            </a:blip>
            <a:srcRect/>
            <a:stretch/>
          </p:blipFill>
          <p:spPr>
            <a:xfrm>
              <a:off x="4602088" y="121196"/>
              <a:ext cx="747679" cy="741600"/>
            </a:xfrm>
            <a:prstGeom prst="rect">
              <a:avLst/>
            </a:prstGeom>
            <a:noFill/>
            <a:ln>
              <a:noFill/>
            </a:ln>
          </p:spPr>
        </p:pic>
      </p:grpSp>
      <p:sp>
        <p:nvSpPr>
          <p:cNvPr id="30" name="Google Shape;30;p141"/>
          <p:cNvSpPr/>
          <p:nvPr/>
        </p:nvSpPr>
        <p:spPr>
          <a:xfrm>
            <a:off x="101588" y="5335304"/>
            <a:ext cx="153760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i="0" u="none" strike="noStrike" cap="none" dirty="0" err="1">
                <a:solidFill>
                  <a:schemeClr val="lt1"/>
                </a:solidFill>
                <a:latin typeface="Microsoft YaHei" panose="020B0503020204020204" pitchFamily="34" charset="-122"/>
                <a:ea typeface="Microsoft YaHei" panose="020B0503020204020204" pitchFamily="34" charset="-122"/>
                <a:cs typeface="Arial"/>
                <a:sym typeface="Arial"/>
              </a:rPr>
              <a:t>明德</a:t>
            </a:r>
            <a:r>
              <a:rPr lang="en-US" sz="1600" b="0" i="0" u="none" strike="noStrike" cap="none" dirty="0">
                <a:solidFill>
                  <a:schemeClr val="lt1"/>
                </a:solidFill>
                <a:latin typeface="Microsoft YaHei" panose="020B0503020204020204" pitchFamily="34" charset="-122"/>
                <a:ea typeface="Microsoft YaHei" panose="020B0503020204020204" pitchFamily="34" charset="-122"/>
                <a:cs typeface="Arial"/>
                <a:sym typeface="Arial"/>
              </a:rPr>
              <a:t> </a:t>
            </a:r>
            <a:r>
              <a:rPr lang="en-US" sz="1600" b="0" i="0" u="none" strike="noStrike" cap="none" dirty="0" err="1">
                <a:solidFill>
                  <a:schemeClr val="lt1"/>
                </a:solidFill>
                <a:latin typeface="Microsoft YaHei" panose="020B0503020204020204" pitchFamily="34" charset="-122"/>
                <a:ea typeface="Microsoft YaHei" panose="020B0503020204020204" pitchFamily="34" charset="-122"/>
                <a:cs typeface="Arial"/>
                <a:sym typeface="Arial"/>
              </a:rPr>
              <a:t>博學</a:t>
            </a:r>
            <a:r>
              <a:rPr lang="en-US" sz="1600" b="0" i="0" u="none" strike="noStrike" cap="none" dirty="0">
                <a:solidFill>
                  <a:schemeClr val="lt1"/>
                </a:solidFill>
                <a:latin typeface="Microsoft YaHei" panose="020B0503020204020204" pitchFamily="34" charset="-122"/>
                <a:ea typeface="Microsoft YaHei" panose="020B0503020204020204" pitchFamily="34" charset="-122"/>
                <a:cs typeface="Arial"/>
                <a:sym typeface="Arial"/>
              </a:rPr>
              <a:t> </a:t>
            </a:r>
            <a:r>
              <a:rPr lang="en-US" sz="1600" b="0" i="0" u="none" strike="noStrike" cap="none" dirty="0" err="1">
                <a:solidFill>
                  <a:schemeClr val="lt1"/>
                </a:solidFill>
                <a:latin typeface="Microsoft YaHei" panose="020B0503020204020204" pitchFamily="34" charset="-122"/>
                <a:ea typeface="Microsoft YaHei" panose="020B0503020204020204" pitchFamily="34" charset="-122"/>
                <a:cs typeface="Arial"/>
                <a:sym typeface="Arial"/>
              </a:rPr>
              <a:t>尚行</a:t>
            </a:r>
            <a:endParaRPr sz="1600" b="0" i="0" dirty="0">
              <a:solidFill>
                <a:schemeClr val="lt1"/>
              </a:solidFill>
              <a:latin typeface="Microsoft YaHei" panose="020B0503020204020204" pitchFamily="34" charset="-122"/>
              <a:ea typeface="Microsoft YaHei" panose="020B0503020204020204" pitchFamily="34" charset="-122"/>
              <a:cs typeface="Arial"/>
              <a:sym typeface="Arial"/>
            </a:endParaRPr>
          </a:p>
        </p:txBody>
      </p:sp>
      <p:sp>
        <p:nvSpPr>
          <p:cNvPr id="31" name="Google Shape;31;p141"/>
          <p:cNvSpPr/>
          <p:nvPr/>
        </p:nvSpPr>
        <p:spPr>
          <a:xfrm>
            <a:off x="5193570" y="5335304"/>
            <a:ext cx="239681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i="0" dirty="0">
                <a:solidFill>
                  <a:schemeClr val="lt1"/>
                </a:solidFill>
                <a:latin typeface="+mn-lt"/>
                <a:ea typeface="Microsoft YaHei" panose="020B0503020204020204" pitchFamily="34" charset="-122"/>
                <a:cs typeface="Arial"/>
                <a:sym typeface="Arial"/>
              </a:rPr>
              <a:t>City University of Macau</a:t>
            </a:r>
            <a:endParaRPr sz="1600" b="0" i="0" dirty="0">
              <a:solidFill>
                <a:schemeClr val="lt1"/>
              </a:solidFill>
              <a:latin typeface="+mn-lt"/>
              <a:ea typeface="Microsoft YaHei" panose="020B0503020204020204" pitchFamily="34" charset="-122"/>
              <a:cs typeface="Arial"/>
              <a:sym typeface="Arial"/>
            </a:endParaRPr>
          </a:p>
        </p:txBody>
      </p:sp>
      <p:sp>
        <p:nvSpPr>
          <p:cNvPr id="32" name="Google Shape;32;p141"/>
          <p:cNvSpPr txBox="1">
            <a:spLocks noGrp="1"/>
          </p:cNvSpPr>
          <p:nvPr>
            <p:ph type="sldNum" idx="12"/>
          </p:nvPr>
        </p:nvSpPr>
        <p:spPr>
          <a:xfrm>
            <a:off x="6798332" y="4938096"/>
            <a:ext cx="726764" cy="28936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400" b="0" i="0" u="none" strike="noStrike" cap="none">
                <a:solidFill>
                  <a:srgbClr val="8D134A"/>
                </a:solidFill>
                <a:latin typeface="Microsoft YaHei" panose="020B0503020204020204" pitchFamily="34" charset="-122"/>
                <a:ea typeface="Microsoft YaHei" panose="020B0503020204020204" pitchFamily="34" charset="-122"/>
                <a:cs typeface="Arial"/>
                <a:sym typeface="Arial"/>
              </a:defRPr>
            </a:lvl1pPr>
            <a:lvl2pPr marL="0" lvl="1" indent="0" algn="r">
              <a:spcBef>
                <a:spcPts val="0"/>
              </a:spcBef>
              <a:spcAft>
                <a:spcPts val="0"/>
              </a:spcAft>
              <a:buNone/>
              <a:defRPr sz="1400" b="1" i="0" u="none" strike="noStrike" cap="none">
                <a:solidFill>
                  <a:srgbClr val="8D134A"/>
                </a:solidFill>
                <a:latin typeface="Arial"/>
                <a:ea typeface="Arial"/>
                <a:cs typeface="Arial"/>
                <a:sym typeface="Arial"/>
              </a:defRPr>
            </a:lvl2pPr>
            <a:lvl3pPr marL="0" lvl="2" indent="0" algn="r">
              <a:spcBef>
                <a:spcPts val="0"/>
              </a:spcBef>
              <a:spcAft>
                <a:spcPts val="0"/>
              </a:spcAft>
              <a:buNone/>
              <a:defRPr sz="1400" b="1" i="0" u="none" strike="noStrike" cap="none">
                <a:solidFill>
                  <a:srgbClr val="8D134A"/>
                </a:solidFill>
                <a:latin typeface="Arial"/>
                <a:ea typeface="Arial"/>
                <a:cs typeface="Arial"/>
                <a:sym typeface="Arial"/>
              </a:defRPr>
            </a:lvl3pPr>
            <a:lvl4pPr marL="0" lvl="3" indent="0" algn="r">
              <a:spcBef>
                <a:spcPts val="0"/>
              </a:spcBef>
              <a:spcAft>
                <a:spcPts val="0"/>
              </a:spcAft>
              <a:buNone/>
              <a:defRPr sz="1400" b="1" i="0" u="none" strike="noStrike" cap="none">
                <a:solidFill>
                  <a:srgbClr val="8D134A"/>
                </a:solidFill>
                <a:latin typeface="Arial"/>
                <a:ea typeface="Arial"/>
                <a:cs typeface="Arial"/>
                <a:sym typeface="Arial"/>
              </a:defRPr>
            </a:lvl4pPr>
            <a:lvl5pPr marL="0" lvl="4" indent="0" algn="r">
              <a:spcBef>
                <a:spcPts val="0"/>
              </a:spcBef>
              <a:spcAft>
                <a:spcPts val="0"/>
              </a:spcAft>
              <a:buNone/>
              <a:defRPr sz="1400" b="1" i="0" u="none" strike="noStrike" cap="none">
                <a:solidFill>
                  <a:srgbClr val="8D134A"/>
                </a:solidFill>
                <a:latin typeface="Arial"/>
                <a:ea typeface="Arial"/>
                <a:cs typeface="Arial"/>
                <a:sym typeface="Arial"/>
              </a:defRPr>
            </a:lvl5pPr>
            <a:lvl6pPr marL="0" lvl="5" indent="0" algn="r">
              <a:spcBef>
                <a:spcPts val="0"/>
              </a:spcBef>
              <a:spcAft>
                <a:spcPts val="0"/>
              </a:spcAft>
              <a:buNone/>
              <a:defRPr sz="1400" b="1" i="0" u="none" strike="noStrike" cap="none">
                <a:solidFill>
                  <a:srgbClr val="8D134A"/>
                </a:solidFill>
                <a:latin typeface="Arial"/>
                <a:ea typeface="Arial"/>
                <a:cs typeface="Arial"/>
                <a:sym typeface="Arial"/>
              </a:defRPr>
            </a:lvl6pPr>
            <a:lvl7pPr marL="0" lvl="6" indent="0" algn="r">
              <a:spcBef>
                <a:spcPts val="0"/>
              </a:spcBef>
              <a:spcAft>
                <a:spcPts val="0"/>
              </a:spcAft>
              <a:buNone/>
              <a:defRPr sz="1400" b="1" i="0" u="none" strike="noStrike" cap="none">
                <a:solidFill>
                  <a:srgbClr val="8D134A"/>
                </a:solidFill>
                <a:latin typeface="Arial"/>
                <a:ea typeface="Arial"/>
                <a:cs typeface="Arial"/>
                <a:sym typeface="Arial"/>
              </a:defRPr>
            </a:lvl7pPr>
            <a:lvl8pPr marL="0" lvl="7" indent="0" algn="r">
              <a:spcBef>
                <a:spcPts val="0"/>
              </a:spcBef>
              <a:spcAft>
                <a:spcPts val="0"/>
              </a:spcAft>
              <a:buNone/>
              <a:defRPr sz="1400" b="1" i="0" u="none" strike="noStrike" cap="none">
                <a:solidFill>
                  <a:srgbClr val="8D134A"/>
                </a:solidFill>
                <a:latin typeface="Arial"/>
                <a:ea typeface="Arial"/>
                <a:cs typeface="Arial"/>
                <a:sym typeface="Arial"/>
              </a:defRPr>
            </a:lvl8pPr>
            <a:lvl9pPr marL="0" lvl="8" indent="0" algn="r">
              <a:spcBef>
                <a:spcPts val="0"/>
              </a:spcBef>
              <a:spcAft>
                <a:spcPts val="0"/>
              </a:spcAft>
              <a:buNone/>
              <a:defRPr sz="1400" b="1" i="0" u="none" strike="noStrike" cap="none">
                <a:solidFill>
                  <a:srgbClr val="8D134A"/>
                </a:solidFill>
                <a:latin typeface="Arial"/>
                <a:ea typeface="Arial"/>
                <a:cs typeface="Arial"/>
                <a:sym typeface="Arial"/>
              </a:defRPr>
            </a:lvl9pPr>
          </a:lstStyle>
          <a:p>
            <a:fld id="{00000000-1234-1234-1234-12341234123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节标题">
  <p:cSld name="1_节标题">
    <p:spTree>
      <p:nvGrpSpPr>
        <p:cNvPr id="1" name="Shape 33"/>
        <p:cNvGrpSpPr/>
        <p:nvPr/>
      </p:nvGrpSpPr>
      <p:grpSpPr>
        <a:xfrm>
          <a:off x="0" y="0"/>
          <a:ext cx="0" cy="0"/>
          <a:chOff x="0" y="0"/>
          <a:chExt cx="0" cy="0"/>
        </a:xfrm>
      </p:grpSpPr>
      <p:sp>
        <p:nvSpPr>
          <p:cNvPr id="34" name="Google Shape;34;p142"/>
          <p:cNvSpPr/>
          <p:nvPr/>
        </p:nvSpPr>
        <p:spPr>
          <a:xfrm>
            <a:off x="-6079" y="-11410"/>
            <a:ext cx="2151855" cy="5737820"/>
          </a:xfrm>
          <a:prstGeom prst="rect">
            <a:avLst/>
          </a:prstGeom>
          <a:solidFill>
            <a:srgbClr val="8D13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dirty="0">
              <a:solidFill>
                <a:srgbClr val="FFFFFF"/>
              </a:solidFill>
              <a:latin typeface="Microsoft YaHei" panose="020B0503020204020204" pitchFamily="34" charset="-122"/>
              <a:ea typeface="Microsoft YaHei" panose="020B0503020204020204" pitchFamily="34" charset="-122"/>
              <a:cs typeface="Arial"/>
              <a:sym typeface="Arial"/>
            </a:endParaRPr>
          </a:p>
        </p:txBody>
      </p:sp>
      <p:grpSp>
        <p:nvGrpSpPr>
          <p:cNvPr id="35" name="Google Shape;35;p142"/>
          <p:cNvGrpSpPr/>
          <p:nvPr/>
        </p:nvGrpSpPr>
        <p:grpSpPr>
          <a:xfrm>
            <a:off x="253377" y="630284"/>
            <a:ext cx="1515158" cy="1161130"/>
            <a:chOff x="355333" y="661256"/>
            <a:chExt cx="1515158" cy="1161130"/>
          </a:xfrm>
        </p:grpSpPr>
        <p:sp>
          <p:nvSpPr>
            <p:cNvPr id="36" name="Google Shape;36;p142"/>
            <p:cNvSpPr/>
            <p:nvPr/>
          </p:nvSpPr>
          <p:spPr>
            <a:xfrm>
              <a:off x="355333" y="661256"/>
              <a:ext cx="1515158" cy="70788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4000" dirty="0" err="1">
                  <a:solidFill>
                    <a:schemeClr val="lt1"/>
                  </a:solidFill>
                  <a:latin typeface="Microsoft Yahei"/>
                  <a:ea typeface="Microsoft Yahei"/>
                  <a:cs typeface="Microsoft Yahei"/>
                  <a:sym typeface="Microsoft Yahei"/>
                </a:rPr>
                <a:t>目</a:t>
              </a:r>
              <a:r>
                <a:rPr lang="en-US" sz="4000" dirty="0">
                  <a:solidFill>
                    <a:schemeClr val="lt1"/>
                  </a:solidFill>
                  <a:latin typeface="Microsoft Yahei"/>
                  <a:ea typeface="Microsoft Yahei"/>
                  <a:cs typeface="Microsoft Yahei"/>
                  <a:sym typeface="Microsoft Yahei"/>
                </a:rPr>
                <a:t>  </a:t>
              </a:r>
              <a:r>
                <a:rPr lang="en-US" sz="4000" dirty="0" err="1">
                  <a:solidFill>
                    <a:schemeClr val="lt1"/>
                  </a:solidFill>
                  <a:latin typeface="Microsoft Yahei"/>
                  <a:ea typeface="Microsoft Yahei"/>
                  <a:cs typeface="Microsoft Yahei"/>
                  <a:sym typeface="Microsoft Yahei"/>
                </a:rPr>
                <a:t>录</a:t>
              </a:r>
              <a:endParaRPr b="0" i="0" dirty="0">
                <a:latin typeface="Microsoft YaHei" panose="020B0503020204020204" pitchFamily="34" charset="-122"/>
                <a:ea typeface="Microsoft YaHei" panose="020B0503020204020204" pitchFamily="34" charset="-122"/>
              </a:endParaRPr>
            </a:p>
          </p:txBody>
        </p:sp>
        <p:sp>
          <p:nvSpPr>
            <p:cNvPr id="37" name="Google Shape;37;p142"/>
            <p:cNvSpPr/>
            <p:nvPr/>
          </p:nvSpPr>
          <p:spPr>
            <a:xfrm>
              <a:off x="357483" y="1345332"/>
              <a:ext cx="1510863" cy="47705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500">
                  <a:solidFill>
                    <a:schemeClr val="lt1"/>
                  </a:solidFill>
                  <a:latin typeface="Microsoft Yahei"/>
                  <a:ea typeface="Microsoft Yahei"/>
                  <a:cs typeface="Microsoft Yahei"/>
                  <a:sym typeface="Microsoft Yahei"/>
                </a:rPr>
                <a:t>contents</a:t>
              </a:r>
              <a:endParaRPr sz="2500">
                <a:solidFill>
                  <a:schemeClr val="lt1"/>
                </a:solidFill>
                <a:latin typeface="Microsoft Yahei"/>
                <a:ea typeface="Microsoft Yahei"/>
                <a:cs typeface="Microsoft Yahei"/>
                <a:sym typeface="Microsoft Yahei"/>
              </a:endParaRPr>
            </a:p>
          </p:txBody>
        </p:sp>
      </p:grpSp>
      <p:grpSp>
        <p:nvGrpSpPr>
          <p:cNvPr id="38" name="Google Shape;38;p142"/>
          <p:cNvGrpSpPr/>
          <p:nvPr/>
        </p:nvGrpSpPr>
        <p:grpSpPr>
          <a:xfrm>
            <a:off x="296563" y="2207437"/>
            <a:ext cx="1546783" cy="1541107"/>
            <a:chOff x="1709739" y="2636838"/>
            <a:chExt cx="1590160" cy="1584325"/>
          </a:xfrm>
        </p:grpSpPr>
        <p:sp>
          <p:nvSpPr>
            <p:cNvPr id="39" name="Google Shape;39;p142"/>
            <p:cNvSpPr/>
            <p:nvPr/>
          </p:nvSpPr>
          <p:spPr>
            <a:xfrm>
              <a:off x="1709739" y="2636838"/>
              <a:ext cx="1468102" cy="1467130"/>
            </a:xfrm>
            <a:custGeom>
              <a:avLst/>
              <a:gdLst/>
              <a:ahLst/>
              <a:cxnLst/>
              <a:rect l="l" t="t" r="r" b="b"/>
              <a:pathLst>
                <a:path w="1276" h="1274" extrusionOk="0">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dirty="0">
                <a:solidFill>
                  <a:schemeClr val="dk1"/>
                </a:solidFill>
                <a:latin typeface="Microsoft YaHei" panose="020B0503020204020204" pitchFamily="34" charset="-122"/>
                <a:ea typeface="Microsoft YaHei" panose="020B0503020204020204" pitchFamily="34" charset="-122"/>
                <a:cs typeface="Arial"/>
                <a:sym typeface="Arial"/>
              </a:endParaRPr>
            </a:p>
          </p:txBody>
        </p:sp>
        <p:sp>
          <p:nvSpPr>
            <p:cNvPr id="40" name="Google Shape;40;p142"/>
            <p:cNvSpPr/>
            <p:nvPr/>
          </p:nvSpPr>
          <p:spPr>
            <a:xfrm>
              <a:off x="2571440" y="3653665"/>
              <a:ext cx="569443" cy="567498"/>
            </a:xfrm>
            <a:custGeom>
              <a:avLst/>
              <a:gdLst/>
              <a:ahLst/>
              <a:cxnLst/>
              <a:rect l="l" t="t" r="r" b="b"/>
              <a:pathLst>
                <a:path w="495" h="493" extrusionOk="0">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dirty="0">
                <a:solidFill>
                  <a:schemeClr val="dk1"/>
                </a:solidFill>
                <a:latin typeface="Microsoft YaHei" panose="020B0503020204020204" pitchFamily="34" charset="-122"/>
                <a:ea typeface="Microsoft YaHei" panose="020B0503020204020204" pitchFamily="34" charset="-122"/>
                <a:cs typeface="Arial"/>
                <a:sym typeface="Arial"/>
              </a:endParaRPr>
            </a:p>
          </p:txBody>
        </p:sp>
        <p:sp>
          <p:nvSpPr>
            <p:cNvPr id="41" name="Google Shape;41;p142"/>
            <p:cNvSpPr/>
            <p:nvPr/>
          </p:nvSpPr>
          <p:spPr>
            <a:xfrm>
              <a:off x="2262162" y="3371619"/>
              <a:ext cx="608346" cy="119627"/>
            </a:xfrm>
            <a:custGeom>
              <a:avLst/>
              <a:gdLst/>
              <a:ahLst/>
              <a:cxnLst/>
              <a:rect l="l" t="t" r="r" b="b"/>
              <a:pathLst>
                <a:path w="529" h="104" extrusionOk="0">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dirty="0">
                <a:solidFill>
                  <a:schemeClr val="dk1"/>
                </a:solidFill>
                <a:latin typeface="Microsoft YaHei" panose="020B0503020204020204" pitchFamily="34" charset="-122"/>
                <a:ea typeface="Microsoft YaHei" panose="020B0503020204020204" pitchFamily="34" charset="-122"/>
                <a:cs typeface="Arial"/>
                <a:sym typeface="Arial"/>
              </a:endParaRPr>
            </a:p>
          </p:txBody>
        </p:sp>
        <p:sp>
          <p:nvSpPr>
            <p:cNvPr id="42" name="Google Shape;42;p142"/>
            <p:cNvSpPr/>
            <p:nvPr/>
          </p:nvSpPr>
          <p:spPr>
            <a:xfrm>
              <a:off x="2263134" y="3127502"/>
              <a:ext cx="607373" cy="119627"/>
            </a:xfrm>
            <a:custGeom>
              <a:avLst/>
              <a:gdLst/>
              <a:ahLst/>
              <a:cxnLst/>
              <a:rect l="l" t="t" r="r" b="b"/>
              <a:pathLst>
                <a:path w="528" h="104" extrusionOk="0">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dirty="0">
                <a:solidFill>
                  <a:schemeClr val="dk1"/>
                </a:solidFill>
                <a:latin typeface="Microsoft YaHei" panose="020B0503020204020204" pitchFamily="34" charset="-122"/>
                <a:ea typeface="Microsoft YaHei" panose="020B0503020204020204" pitchFamily="34" charset="-122"/>
                <a:cs typeface="Arial"/>
                <a:sym typeface="Arial"/>
              </a:endParaRPr>
            </a:p>
          </p:txBody>
        </p:sp>
        <p:sp>
          <p:nvSpPr>
            <p:cNvPr id="43" name="Google Shape;43;p142"/>
            <p:cNvSpPr/>
            <p:nvPr/>
          </p:nvSpPr>
          <p:spPr>
            <a:xfrm>
              <a:off x="2263134" y="3615735"/>
              <a:ext cx="549991" cy="120599"/>
            </a:xfrm>
            <a:custGeom>
              <a:avLst/>
              <a:gdLst/>
              <a:ahLst/>
              <a:cxnLst/>
              <a:rect l="l" t="t" r="r" b="b"/>
              <a:pathLst>
                <a:path w="478" h="105" extrusionOk="0">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dirty="0">
                <a:solidFill>
                  <a:schemeClr val="dk1"/>
                </a:solidFill>
                <a:latin typeface="Microsoft YaHei" panose="020B0503020204020204" pitchFamily="34" charset="-122"/>
                <a:ea typeface="Microsoft YaHei" panose="020B0503020204020204" pitchFamily="34" charset="-122"/>
                <a:cs typeface="Arial"/>
                <a:sym typeface="Arial"/>
              </a:endParaRPr>
            </a:p>
          </p:txBody>
        </p:sp>
        <p:sp>
          <p:nvSpPr>
            <p:cNvPr id="44" name="Google Shape;44;p142"/>
            <p:cNvSpPr/>
            <p:nvPr/>
          </p:nvSpPr>
          <p:spPr>
            <a:xfrm>
              <a:off x="3016880" y="3492218"/>
              <a:ext cx="283019" cy="281074"/>
            </a:xfrm>
            <a:custGeom>
              <a:avLst/>
              <a:gdLst/>
              <a:ahLst/>
              <a:cxnLst/>
              <a:rect l="l" t="t" r="r" b="b"/>
              <a:pathLst>
                <a:path w="246" h="244" extrusionOk="0">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dirty="0">
                <a:solidFill>
                  <a:schemeClr val="dk1"/>
                </a:solidFill>
                <a:latin typeface="Microsoft YaHei" panose="020B0503020204020204" pitchFamily="34" charset="-122"/>
                <a:ea typeface="Microsoft YaHei" panose="020B0503020204020204" pitchFamily="34" charset="-122"/>
                <a:cs typeface="Arial"/>
                <a:sym typeface="Arial"/>
              </a:endParaRPr>
            </a:p>
          </p:txBody>
        </p:sp>
        <p:sp>
          <p:nvSpPr>
            <p:cNvPr id="45" name="Google Shape;45;p142"/>
            <p:cNvSpPr/>
            <p:nvPr/>
          </p:nvSpPr>
          <p:spPr>
            <a:xfrm>
              <a:off x="2017073" y="3372591"/>
              <a:ext cx="119627" cy="117682"/>
            </a:xfrm>
            <a:custGeom>
              <a:avLst/>
              <a:gdLst/>
              <a:ahLst/>
              <a:cxnLst/>
              <a:rect l="l" t="t" r="r" b="b"/>
              <a:pathLst>
                <a:path w="104" h="102" extrusionOk="0">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dirty="0">
                <a:solidFill>
                  <a:schemeClr val="dk1"/>
                </a:solidFill>
                <a:latin typeface="Microsoft YaHei" panose="020B0503020204020204" pitchFamily="34" charset="-122"/>
                <a:ea typeface="Microsoft YaHei" panose="020B0503020204020204" pitchFamily="34" charset="-122"/>
                <a:cs typeface="Arial"/>
                <a:sym typeface="Arial"/>
              </a:endParaRPr>
            </a:p>
          </p:txBody>
        </p:sp>
        <p:sp>
          <p:nvSpPr>
            <p:cNvPr id="46" name="Google Shape;46;p142"/>
            <p:cNvSpPr/>
            <p:nvPr/>
          </p:nvSpPr>
          <p:spPr>
            <a:xfrm>
              <a:off x="2018045" y="3128475"/>
              <a:ext cx="118654" cy="118654"/>
            </a:xfrm>
            <a:custGeom>
              <a:avLst/>
              <a:gdLst/>
              <a:ahLst/>
              <a:cxnLst/>
              <a:rect l="l" t="t" r="r" b="b"/>
              <a:pathLst>
                <a:path w="103" h="103" extrusionOk="0">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dirty="0">
                <a:solidFill>
                  <a:schemeClr val="dk1"/>
                </a:solidFill>
                <a:latin typeface="Microsoft YaHei" panose="020B0503020204020204" pitchFamily="34" charset="-122"/>
                <a:ea typeface="Microsoft YaHei" panose="020B0503020204020204" pitchFamily="34" charset="-122"/>
                <a:cs typeface="Arial"/>
                <a:sym typeface="Arial"/>
              </a:endParaRPr>
            </a:p>
          </p:txBody>
        </p:sp>
        <p:sp>
          <p:nvSpPr>
            <p:cNvPr id="47" name="Google Shape;47;p142"/>
            <p:cNvSpPr/>
            <p:nvPr/>
          </p:nvSpPr>
          <p:spPr>
            <a:xfrm>
              <a:off x="2018045" y="3616708"/>
              <a:ext cx="118654" cy="118654"/>
            </a:xfrm>
            <a:custGeom>
              <a:avLst/>
              <a:gdLst/>
              <a:ahLst/>
              <a:cxnLst/>
              <a:rect l="l" t="t" r="r" b="b"/>
              <a:pathLst>
                <a:path w="103" h="103" extrusionOk="0">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dirty="0">
                <a:solidFill>
                  <a:schemeClr val="dk1"/>
                </a:solidFill>
                <a:latin typeface="Microsoft YaHei" panose="020B0503020204020204" pitchFamily="34" charset="-122"/>
                <a:ea typeface="Microsoft YaHei" panose="020B0503020204020204" pitchFamily="34" charset="-122"/>
                <a:cs typeface="Arial"/>
                <a:sym typeface="Arial"/>
              </a:endParaRPr>
            </a:p>
          </p:txBody>
        </p:sp>
      </p:grpSp>
      <p:grpSp>
        <p:nvGrpSpPr>
          <p:cNvPr id="48" name="Google Shape;48;p142"/>
          <p:cNvGrpSpPr/>
          <p:nvPr/>
        </p:nvGrpSpPr>
        <p:grpSpPr>
          <a:xfrm>
            <a:off x="4602088" y="121196"/>
            <a:ext cx="2910102" cy="741600"/>
            <a:chOff x="4602088" y="121196"/>
            <a:chExt cx="2910102" cy="741600"/>
          </a:xfrm>
        </p:grpSpPr>
        <p:pic>
          <p:nvPicPr>
            <p:cNvPr id="49" name="Google Shape;49;p142" descr="徽标&#10;&#10;描述已自动生成"/>
            <p:cNvPicPr preferRelativeResize="0"/>
            <p:nvPr/>
          </p:nvPicPr>
          <p:blipFill rotWithShape="1">
            <a:blip r:embed="rId2">
              <a:alphaModFix/>
            </a:blip>
            <a:srcRect/>
            <a:stretch/>
          </p:blipFill>
          <p:spPr>
            <a:xfrm>
              <a:off x="4602088" y="121196"/>
              <a:ext cx="747679" cy="741600"/>
            </a:xfrm>
            <a:prstGeom prst="rect">
              <a:avLst/>
            </a:prstGeom>
            <a:noFill/>
            <a:ln>
              <a:noFill/>
            </a:ln>
          </p:spPr>
        </p:pic>
        <p:pic>
          <p:nvPicPr>
            <p:cNvPr id="50" name="Google Shape;50;p142"/>
            <p:cNvPicPr preferRelativeResize="0"/>
            <p:nvPr/>
          </p:nvPicPr>
          <p:blipFill rotWithShape="1">
            <a:blip r:embed="rId3">
              <a:alphaModFix/>
            </a:blip>
            <a:srcRect/>
            <a:stretch/>
          </p:blipFill>
          <p:spPr>
            <a:xfrm>
              <a:off x="5387685" y="167960"/>
              <a:ext cx="2124505" cy="359229"/>
            </a:xfrm>
            <a:prstGeom prst="rect">
              <a:avLst/>
            </a:prstGeom>
            <a:noFill/>
            <a:ln>
              <a:noFill/>
            </a:ln>
          </p:spPr>
        </p:pic>
        <p:pic>
          <p:nvPicPr>
            <p:cNvPr id="51" name="Google Shape;51;p142"/>
            <p:cNvPicPr preferRelativeResize="0"/>
            <p:nvPr/>
          </p:nvPicPr>
          <p:blipFill rotWithShape="1">
            <a:blip r:embed="rId4">
              <a:alphaModFix/>
            </a:blip>
            <a:srcRect/>
            <a:stretch/>
          </p:blipFill>
          <p:spPr>
            <a:xfrm>
              <a:off x="5446786" y="588804"/>
              <a:ext cx="2006302" cy="217615"/>
            </a:xfrm>
            <a:prstGeom prst="rect">
              <a:avLst/>
            </a:prstGeom>
            <a:noFill/>
            <a:ln>
              <a:noFill/>
            </a:ln>
          </p:spPr>
        </p:pic>
      </p:grpSp>
      <p:sp>
        <p:nvSpPr>
          <p:cNvPr id="52" name="Google Shape;52;p142"/>
          <p:cNvSpPr txBox="1">
            <a:spLocks noGrp="1"/>
          </p:cNvSpPr>
          <p:nvPr>
            <p:ph type="sldNum" idx="12"/>
          </p:nvPr>
        </p:nvSpPr>
        <p:spPr>
          <a:xfrm>
            <a:off x="7153227" y="4938096"/>
            <a:ext cx="438732" cy="303212"/>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400" b="0" i="0">
                <a:solidFill>
                  <a:srgbClr val="8D134A"/>
                </a:solidFill>
                <a:latin typeface="Microsoft YaHei" panose="020B0503020204020204" pitchFamily="34" charset="-122"/>
                <a:ea typeface="Microsoft YaHei" panose="020B0503020204020204" pitchFamily="34" charset="-122"/>
                <a:cs typeface="Arial"/>
                <a:sym typeface="Arial"/>
              </a:defRPr>
            </a:lvl1pPr>
            <a:lvl2pPr marL="0" lvl="1" indent="0" algn="r">
              <a:spcBef>
                <a:spcPts val="0"/>
              </a:spcBef>
              <a:spcAft>
                <a:spcPts val="0"/>
              </a:spcAft>
              <a:buNone/>
              <a:defRPr sz="1400" b="1">
                <a:solidFill>
                  <a:srgbClr val="8D134A"/>
                </a:solidFill>
                <a:latin typeface="Arial"/>
                <a:ea typeface="Arial"/>
                <a:cs typeface="Arial"/>
                <a:sym typeface="Arial"/>
              </a:defRPr>
            </a:lvl2pPr>
            <a:lvl3pPr marL="0" lvl="2" indent="0" algn="r">
              <a:spcBef>
                <a:spcPts val="0"/>
              </a:spcBef>
              <a:spcAft>
                <a:spcPts val="0"/>
              </a:spcAft>
              <a:buNone/>
              <a:defRPr sz="1400" b="1">
                <a:solidFill>
                  <a:srgbClr val="8D134A"/>
                </a:solidFill>
                <a:latin typeface="Arial"/>
                <a:ea typeface="Arial"/>
                <a:cs typeface="Arial"/>
                <a:sym typeface="Arial"/>
              </a:defRPr>
            </a:lvl3pPr>
            <a:lvl4pPr marL="0" lvl="3" indent="0" algn="r">
              <a:spcBef>
                <a:spcPts val="0"/>
              </a:spcBef>
              <a:spcAft>
                <a:spcPts val="0"/>
              </a:spcAft>
              <a:buNone/>
              <a:defRPr sz="1400" b="1">
                <a:solidFill>
                  <a:srgbClr val="8D134A"/>
                </a:solidFill>
                <a:latin typeface="Arial"/>
                <a:ea typeface="Arial"/>
                <a:cs typeface="Arial"/>
                <a:sym typeface="Arial"/>
              </a:defRPr>
            </a:lvl4pPr>
            <a:lvl5pPr marL="0" lvl="4" indent="0" algn="r">
              <a:spcBef>
                <a:spcPts val="0"/>
              </a:spcBef>
              <a:spcAft>
                <a:spcPts val="0"/>
              </a:spcAft>
              <a:buNone/>
              <a:defRPr sz="1400" b="1">
                <a:solidFill>
                  <a:srgbClr val="8D134A"/>
                </a:solidFill>
                <a:latin typeface="Arial"/>
                <a:ea typeface="Arial"/>
                <a:cs typeface="Arial"/>
                <a:sym typeface="Arial"/>
              </a:defRPr>
            </a:lvl5pPr>
            <a:lvl6pPr marL="0" lvl="5" indent="0" algn="r">
              <a:spcBef>
                <a:spcPts val="0"/>
              </a:spcBef>
              <a:spcAft>
                <a:spcPts val="0"/>
              </a:spcAft>
              <a:buNone/>
              <a:defRPr sz="1400" b="1">
                <a:solidFill>
                  <a:srgbClr val="8D134A"/>
                </a:solidFill>
                <a:latin typeface="Arial"/>
                <a:ea typeface="Arial"/>
                <a:cs typeface="Arial"/>
                <a:sym typeface="Arial"/>
              </a:defRPr>
            </a:lvl6pPr>
            <a:lvl7pPr marL="0" lvl="6" indent="0" algn="r">
              <a:spcBef>
                <a:spcPts val="0"/>
              </a:spcBef>
              <a:spcAft>
                <a:spcPts val="0"/>
              </a:spcAft>
              <a:buNone/>
              <a:defRPr sz="1400" b="1">
                <a:solidFill>
                  <a:srgbClr val="8D134A"/>
                </a:solidFill>
                <a:latin typeface="Arial"/>
                <a:ea typeface="Arial"/>
                <a:cs typeface="Arial"/>
                <a:sym typeface="Arial"/>
              </a:defRPr>
            </a:lvl7pPr>
            <a:lvl8pPr marL="0" lvl="7" indent="0" algn="r">
              <a:spcBef>
                <a:spcPts val="0"/>
              </a:spcBef>
              <a:spcAft>
                <a:spcPts val="0"/>
              </a:spcAft>
              <a:buNone/>
              <a:defRPr sz="1400" b="1">
                <a:solidFill>
                  <a:srgbClr val="8D134A"/>
                </a:solidFill>
                <a:latin typeface="Arial"/>
                <a:ea typeface="Arial"/>
                <a:cs typeface="Arial"/>
                <a:sym typeface="Arial"/>
              </a:defRPr>
            </a:lvl8pPr>
            <a:lvl9pPr marL="0" lvl="8" indent="0" algn="r">
              <a:spcBef>
                <a:spcPts val="0"/>
              </a:spcBef>
              <a:spcAft>
                <a:spcPts val="0"/>
              </a:spcAft>
              <a:buNone/>
              <a:defRPr sz="1400" b="1">
                <a:solidFill>
                  <a:srgbClr val="8D134A"/>
                </a:solidFill>
                <a:latin typeface="Arial"/>
                <a:ea typeface="Arial"/>
                <a:cs typeface="Arial"/>
                <a:sym typeface="Arial"/>
              </a:defRPr>
            </a:lvl9pPr>
          </a:lstStyle>
          <a:p>
            <a:fld id="{00000000-1234-1234-1234-12341234123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标题和内容">
  <p:cSld name="标题和内容">
    <p:spTree>
      <p:nvGrpSpPr>
        <p:cNvPr id="1" name="Shape 5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39"/>
          <p:cNvSpPr txBox="1">
            <a:spLocks noGrp="1"/>
          </p:cNvSpPr>
          <p:nvPr>
            <p:ph type="title"/>
          </p:nvPr>
        </p:nvSpPr>
        <p:spPr>
          <a:xfrm>
            <a:off x="381000" y="228600"/>
            <a:ext cx="6858000" cy="9525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66"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3666"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3666"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3666"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3666" b="0" i="0" u="none" strike="noStrike" cap="none">
                <a:solidFill>
                  <a:schemeClr val="dk1"/>
                </a:solidFill>
                <a:latin typeface="Arial"/>
                <a:ea typeface="Arial"/>
                <a:cs typeface="Arial"/>
                <a:sym typeface="Arial"/>
              </a:defRPr>
            </a:lvl5pPr>
            <a:lvl6pPr marR="0" lvl="5" algn="ctr" rtl="0">
              <a:spcBef>
                <a:spcPts val="0"/>
              </a:spcBef>
              <a:spcAft>
                <a:spcPts val="0"/>
              </a:spcAft>
              <a:buSzPts val="1400"/>
              <a:buNone/>
              <a:defRPr sz="3666" b="0" i="0" u="none" strike="noStrike" cap="none">
                <a:solidFill>
                  <a:schemeClr val="dk1"/>
                </a:solidFill>
                <a:latin typeface="Arial"/>
                <a:ea typeface="Arial"/>
                <a:cs typeface="Arial"/>
                <a:sym typeface="Arial"/>
              </a:defRPr>
            </a:lvl6pPr>
            <a:lvl7pPr marR="0" lvl="6" algn="ctr" rtl="0">
              <a:spcBef>
                <a:spcPts val="0"/>
              </a:spcBef>
              <a:spcAft>
                <a:spcPts val="0"/>
              </a:spcAft>
              <a:buSzPts val="1400"/>
              <a:buNone/>
              <a:defRPr sz="3666" b="0" i="0" u="none" strike="noStrike" cap="none">
                <a:solidFill>
                  <a:schemeClr val="dk1"/>
                </a:solidFill>
                <a:latin typeface="Arial"/>
                <a:ea typeface="Arial"/>
                <a:cs typeface="Arial"/>
                <a:sym typeface="Arial"/>
              </a:defRPr>
            </a:lvl7pPr>
            <a:lvl8pPr marR="0" lvl="7" algn="ctr" rtl="0">
              <a:spcBef>
                <a:spcPts val="0"/>
              </a:spcBef>
              <a:spcAft>
                <a:spcPts val="0"/>
              </a:spcAft>
              <a:buSzPts val="1400"/>
              <a:buNone/>
              <a:defRPr sz="3666" b="0" i="0" u="none" strike="noStrike" cap="none">
                <a:solidFill>
                  <a:schemeClr val="dk1"/>
                </a:solidFill>
                <a:latin typeface="Arial"/>
                <a:ea typeface="Arial"/>
                <a:cs typeface="Arial"/>
                <a:sym typeface="Arial"/>
              </a:defRPr>
            </a:lvl8pPr>
            <a:lvl9pPr marR="0" lvl="8" algn="ctr" rtl="0">
              <a:spcBef>
                <a:spcPts val="0"/>
              </a:spcBef>
              <a:spcAft>
                <a:spcPts val="0"/>
              </a:spcAft>
              <a:buSzPts val="1400"/>
              <a:buNone/>
              <a:defRPr sz="3666" b="0" i="0" u="none" strike="noStrike" cap="none">
                <a:solidFill>
                  <a:schemeClr val="dk1"/>
                </a:solidFill>
                <a:latin typeface="Arial"/>
                <a:ea typeface="Arial"/>
                <a:cs typeface="Arial"/>
                <a:sym typeface="Arial"/>
              </a:defRPr>
            </a:lvl9pPr>
          </a:lstStyle>
          <a:p>
            <a:endParaRPr dirty="0"/>
          </a:p>
        </p:txBody>
      </p:sp>
      <p:sp>
        <p:nvSpPr>
          <p:cNvPr id="7" name="Google Shape;7;p139"/>
          <p:cNvSpPr txBox="1">
            <a:spLocks noGrp="1"/>
          </p:cNvSpPr>
          <p:nvPr>
            <p:ph type="body" idx="1"/>
          </p:nvPr>
        </p:nvSpPr>
        <p:spPr>
          <a:xfrm>
            <a:off x="381000" y="1333500"/>
            <a:ext cx="6858000" cy="3771900"/>
          </a:xfrm>
          <a:prstGeom prst="rect">
            <a:avLst/>
          </a:prstGeom>
          <a:noFill/>
          <a:ln>
            <a:noFill/>
          </a:ln>
        </p:spPr>
        <p:txBody>
          <a:bodyPr spcFirstLastPara="1" wrap="square" lIns="91425" tIns="45700" rIns="91425" bIns="45700" anchor="t" anchorCtr="0">
            <a:noAutofit/>
          </a:bodyPr>
          <a:lstStyle>
            <a:lvl1pPr marL="457200" marR="0" lvl="0"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1pPr>
            <a:lvl2pPr marL="914400" marR="0" lvl="1" indent="-376745" algn="l" rtl="0">
              <a:spcBef>
                <a:spcPts val="467"/>
              </a:spcBef>
              <a:spcAft>
                <a:spcPts val="0"/>
              </a:spcAft>
              <a:buClr>
                <a:schemeClr val="dk1"/>
              </a:buClr>
              <a:buSzPts val="2333"/>
              <a:buFont typeface="Arial"/>
              <a:buChar char="–"/>
              <a:defRPr sz="2333"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4pPr>
            <a:lvl5pPr marL="2286000" marR="0" lvl="4"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5pPr>
            <a:lvl6pPr marL="2743200" marR="0" lvl="5"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6pPr>
            <a:lvl7pPr marL="3200400" marR="0" lvl="6"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7pPr>
            <a:lvl8pPr marL="3657600" marR="0" lvl="7"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8pPr>
            <a:lvl9pPr marL="4114800" marR="0" lvl="8"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9pPr>
          </a:lstStyle>
          <a:p>
            <a:endParaRPr dirty="0"/>
          </a:p>
        </p:txBody>
      </p:sp>
      <p:sp>
        <p:nvSpPr>
          <p:cNvPr id="8" name="Google Shape;8;p139"/>
          <p:cNvSpPr txBox="1">
            <a:spLocks noGrp="1"/>
          </p:cNvSpPr>
          <p:nvPr>
            <p:ph type="dt" idx="10"/>
          </p:nvPr>
        </p:nvSpPr>
        <p:spPr>
          <a:xfrm>
            <a:off x="381000" y="5297488"/>
            <a:ext cx="1778000" cy="303212"/>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rgbClr val="898989"/>
                </a:solidFill>
                <a:latin typeface="Microsoft YaHei" panose="020B0503020204020204" pitchFamily="34" charset="-122"/>
                <a:ea typeface="Microsoft YaHei" panose="020B0503020204020204" pitchFamily="34" charset="-122"/>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lang="en-US" dirty="0"/>
          </a:p>
        </p:txBody>
      </p:sp>
      <p:sp>
        <p:nvSpPr>
          <p:cNvPr id="9" name="Google Shape;9;p139"/>
          <p:cNvSpPr txBox="1">
            <a:spLocks noGrp="1"/>
          </p:cNvSpPr>
          <p:nvPr>
            <p:ph type="ftr" idx="11"/>
          </p:nvPr>
        </p:nvSpPr>
        <p:spPr>
          <a:xfrm>
            <a:off x="2603500" y="5297488"/>
            <a:ext cx="2413000" cy="303212"/>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000" b="0" i="0" u="none" strike="noStrike" cap="none">
                <a:solidFill>
                  <a:srgbClr val="898989"/>
                </a:solidFill>
                <a:latin typeface="Microsoft YaHei" panose="020B0503020204020204" pitchFamily="34" charset="-122"/>
                <a:ea typeface="Microsoft YaHei" panose="020B0503020204020204" pitchFamily="34" charset="-122"/>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lang="en-US" dirty="0"/>
          </a:p>
        </p:txBody>
      </p:sp>
      <p:sp>
        <p:nvSpPr>
          <p:cNvPr id="10" name="Google Shape;10;p139"/>
          <p:cNvSpPr txBox="1">
            <a:spLocks noGrp="1"/>
          </p:cNvSpPr>
          <p:nvPr>
            <p:ph type="sldNum" idx="12"/>
          </p:nvPr>
        </p:nvSpPr>
        <p:spPr>
          <a:xfrm>
            <a:off x="5461000" y="5297488"/>
            <a:ext cx="1778000" cy="303212"/>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000" b="0" i="0" u="none" strike="noStrike" cap="none">
                <a:solidFill>
                  <a:srgbClr val="898989"/>
                </a:solidFill>
                <a:latin typeface="Microsoft YaHei" panose="020B0503020204020204" pitchFamily="34" charset="-122"/>
                <a:ea typeface="Microsoft YaHei" panose="020B0503020204020204" pitchFamily="34" charset="-122"/>
                <a:cs typeface="Arial"/>
                <a:sym typeface="Arial"/>
              </a:defRPr>
            </a:lvl1pPr>
            <a:lvl2pPr marL="0" marR="0" lvl="1" indent="0" algn="r" rtl="0">
              <a:spcBef>
                <a:spcPts val="0"/>
              </a:spcBef>
              <a:spcAft>
                <a:spcPts val="0"/>
              </a:spcAft>
              <a:buNone/>
              <a:defRPr sz="1000" b="0" i="0" u="none" strike="noStrike" cap="none">
                <a:solidFill>
                  <a:srgbClr val="898989"/>
                </a:solidFill>
                <a:latin typeface="Arial"/>
                <a:ea typeface="Arial"/>
                <a:cs typeface="Arial"/>
                <a:sym typeface="Arial"/>
              </a:defRPr>
            </a:lvl2pPr>
            <a:lvl3pPr marL="0" marR="0" lvl="2" indent="0" algn="r" rtl="0">
              <a:spcBef>
                <a:spcPts val="0"/>
              </a:spcBef>
              <a:spcAft>
                <a:spcPts val="0"/>
              </a:spcAft>
              <a:buNone/>
              <a:defRPr sz="1000" b="0" i="0" u="none" strike="noStrike" cap="none">
                <a:solidFill>
                  <a:srgbClr val="898989"/>
                </a:solidFill>
                <a:latin typeface="Arial"/>
                <a:ea typeface="Arial"/>
                <a:cs typeface="Arial"/>
                <a:sym typeface="Arial"/>
              </a:defRPr>
            </a:lvl3pPr>
            <a:lvl4pPr marL="0" marR="0" lvl="3" indent="0" algn="r" rtl="0">
              <a:spcBef>
                <a:spcPts val="0"/>
              </a:spcBef>
              <a:spcAft>
                <a:spcPts val="0"/>
              </a:spcAft>
              <a:buNone/>
              <a:defRPr sz="1000" b="0" i="0" u="none" strike="noStrike" cap="none">
                <a:solidFill>
                  <a:srgbClr val="898989"/>
                </a:solidFill>
                <a:latin typeface="Arial"/>
                <a:ea typeface="Arial"/>
                <a:cs typeface="Arial"/>
                <a:sym typeface="Arial"/>
              </a:defRPr>
            </a:lvl4pPr>
            <a:lvl5pPr marL="0" marR="0" lvl="4" indent="0" algn="r" rtl="0">
              <a:spcBef>
                <a:spcPts val="0"/>
              </a:spcBef>
              <a:spcAft>
                <a:spcPts val="0"/>
              </a:spcAft>
              <a:buNone/>
              <a:defRPr sz="1000" b="0" i="0" u="none" strike="noStrike" cap="none">
                <a:solidFill>
                  <a:srgbClr val="898989"/>
                </a:solidFill>
                <a:latin typeface="Arial"/>
                <a:ea typeface="Arial"/>
                <a:cs typeface="Arial"/>
                <a:sym typeface="Arial"/>
              </a:defRPr>
            </a:lvl5pPr>
            <a:lvl6pPr marL="0" marR="0" lvl="5" indent="0" algn="r" rtl="0">
              <a:spcBef>
                <a:spcPts val="0"/>
              </a:spcBef>
              <a:spcAft>
                <a:spcPts val="0"/>
              </a:spcAft>
              <a:buNone/>
              <a:defRPr sz="1000" b="0" i="0" u="none" strike="noStrike" cap="none">
                <a:solidFill>
                  <a:srgbClr val="898989"/>
                </a:solidFill>
                <a:latin typeface="Arial"/>
                <a:ea typeface="Arial"/>
                <a:cs typeface="Arial"/>
                <a:sym typeface="Arial"/>
              </a:defRPr>
            </a:lvl6pPr>
            <a:lvl7pPr marL="0" marR="0" lvl="6" indent="0" algn="r" rtl="0">
              <a:spcBef>
                <a:spcPts val="0"/>
              </a:spcBef>
              <a:spcAft>
                <a:spcPts val="0"/>
              </a:spcAft>
              <a:buNone/>
              <a:defRPr sz="1000" b="0" i="0" u="none" strike="noStrike" cap="none">
                <a:solidFill>
                  <a:srgbClr val="898989"/>
                </a:solidFill>
                <a:latin typeface="Arial"/>
                <a:ea typeface="Arial"/>
                <a:cs typeface="Arial"/>
                <a:sym typeface="Arial"/>
              </a:defRPr>
            </a:lvl7pPr>
            <a:lvl8pPr marL="0" marR="0" lvl="7" indent="0" algn="r" rtl="0">
              <a:spcBef>
                <a:spcPts val="0"/>
              </a:spcBef>
              <a:spcAft>
                <a:spcPts val="0"/>
              </a:spcAft>
              <a:buNone/>
              <a:defRPr sz="1000" b="0" i="0" u="none" strike="noStrike" cap="none">
                <a:solidFill>
                  <a:srgbClr val="898989"/>
                </a:solidFill>
                <a:latin typeface="Arial"/>
                <a:ea typeface="Arial"/>
                <a:cs typeface="Arial"/>
                <a:sym typeface="Arial"/>
              </a:defRPr>
            </a:lvl8pPr>
            <a:lvl9pPr marL="0" marR="0" lvl="8" indent="0" algn="r" rtl="0">
              <a:spcBef>
                <a:spcPts val="0"/>
              </a:spcBef>
              <a:spcAft>
                <a:spcPts val="0"/>
              </a:spcAft>
              <a:buNone/>
              <a:defRPr sz="1000" b="0" i="0" u="none" strike="noStrike" cap="none">
                <a:solidFill>
                  <a:srgbClr val="898989"/>
                </a:solidFill>
                <a:latin typeface="Arial"/>
                <a:ea typeface="Arial"/>
                <a:cs typeface="Arial"/>
                <a:sym typeface="Arial"/>
              </a:defRPr>
            </a:lvl9pPr>
          </a:lstStyle>
          <a:p>
            <a:fld id="{00000000-1234-1234-1234-123412341234}" type="slidenum">
              <a:rPr lang="en-US" smtClean="0"/>
              <a:pPr/>
              <a:t>‹#›</a:t>
            </a:fld>
            <a:endParaRPr lang="en-US" sz="1500" dirty="0">
              <a:solidFill>
                <a:schemeClr val="dk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icrosoft YaHei" panose="020B0503020204020204" pitchFamily="34" charset="-122"/>
          <a:ea typeface="Microsoft YaHei" panose="020B0503020204020204" pitchFamily="34" charset="-122"/>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icrosoft YaHei" panose="020B0503020204020204" pitchFamily="34" charset="-122"/>
          <a:ea typeface="Microsoft YaHei" panose="020B0503020204020204" pitchFamily="34" charset="-122"/>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9.png"/><Relationship Id="rId7" Type="http://schemas.openxmlformats.org/officeDocument/2006/relationships/image" Target="../media/image34.png"/><Relationship Id="rId2" Type="http://schemas.openxmlformats.org/officeDocument/2006/relationships/notesSlide" Target="../notesSlides/notesSlide101.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0.png"/></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9.png"/><Relationship Id="rId7" Type="http://schemas.openxmlformats.org/officeDocument/2006/relationships/image" Target="../media/image34.png"/><Relationship Id="rId2" Type="http://schemas.openxmlformats.org/officeDocument/2006/relationships/notesSlide" Target="../notesSlides/notesSlide103.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0.png"/></Relationships>
</file>

<file path=ppt/slides/_rels/slide104.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9.png"/><Relationship Id="rId7" Type="http://schemas.openxmlformats.org/officeDocument/2006/relationships/image" Target="../media/image34.png"/><Relationship Id="rId2" Type="http://schemas.openxmlformats.org/officeDocument/2006/relationships/notesSlide" Target="../notesSlides/notesSlide104.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0.png"/></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9.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0.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13.png"/></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117.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customXml" Target="../ink/ink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customXml" Target="../ink/ink5.xml"/><Relationship Id="rId5" Type="http://schemas.openxmlformats.org/officeDocument/2006/relationships/image" Target="../media/image14.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9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9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9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9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98.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
          <p:cNvSpPr/>
          <p:nvPr/>
        </p:nvSpPr>
        <p:spPr>
          <a:xfrm>
            <a:off x="893676" y="3001516"/>
            <a:ext cx="5832648" cy="10156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000" b="1" u="none" strike="noStrike" cap="none" dirty="0" err="1">
                <a:solidFill>
                  <a:srgbClr val="8C104A"/>
                </a:solidFill>
                <a:latin typeface="Microsoft YaHei" panose="020B0503020204020204" pitchFamily="34" charset="-122"/>
                <a:ea typeface="Microsoft YaHei" panose="020B0503020204020204" pitchFamily="34" charset="-122"/>
                <a:sym typeface="Arial"/>
              </a:rPr>
              <a:t>计算机网络</a:t>
            </a:r>
            <a:endParaRPr sz="3000" b="1" u="none" strike="noStrike" cap="none" dirty="0">
              <a:solidFill>
                <a:srgbClr val="8C104A"/>
              </a:solidFill>
              <a:latin typeface="Microsoft YaHei" panose="020B0503020204020204" pitchFamily="34" charset="-122"/>
              <a:ea typeface="Microsoft YaHei" panose="020B0503020204020204" pitchFamily="34" charset="-122"/>
              <a:sym typeface="Arial"/>
            </a:endParaRPr>
          </a:p>
          <a:p>
            <a:pPr marL="0" marR="0" lvl="0" indent="0" algn="ctr" rtl="0">
              <a:spcBef>
                <a:spcPts val="0"/>
              </a:spcBef>
              <a:spcAft>
                <a:spcPts val="0"/>
              </a:spcAft>
              <a:buNone/>
            </a:pPr>
            <a:r>
              <a:rPr lang="en-US" sz="3000" b="1" u="none" strike="noStrike" cap="none" dirty="0">
                <a:solidFill>
                  <a:srgbClr val="FFC000"/>
                </a:solidFill>
                <a:latin typeface="Microsoft YaHei" panose="020B0503020204020204" pitchFamily="34" charset="-122"/>
                <a:ea typeface="Microsoft YaHei" panose="020B0503020204020204" pitchFamily="34" charset="-122"/>
                <a:sym typeface="Arial"/>
              </a:rPr>
              <a:t>C</a:t>
            </a:r>
            <a:r>
              <a:rPr lang="en-US" sz="3000" b="1" u="none" strike="noStrike" cap="none" dirty="0">
                <a:solidFill>
                  <a:schemeClr val="dk1"/>
                </a:solidFill>
                <a:latin typeface="Microsoft YaHei" panose="020B0503020204020204" pitchFamily="34" charset="-122"/>
                <a:ea typeface="Microsoft YaHei" panose="020B0503020204020204" pitchFamily="34" charset="-122"/>
                <a:sym typeface="Arial"/>
              </a:rPr>
              <a:t>omputer</a:t>
            </a:r>
            <a:r>
              <a:rPr lang="en-US" sz="3000" b="1" u="none" strike="noStrike" cap="none" dirty="0">
                <a:solidFill>
                  <a:srgbClr val="8C104A"/>
                </a:solidFill>
                <a:latin typeface="Microsoft YaHei" panose="020B0503020204020204" pitchFamily="34" charset="-122"/>
                <a:ea typeface="Microsoft YaHei" panose="020B0503020204020204" pitchFamily="34" charset="-122"/>
                <a:sym typeface="Arial"/>
              </a:rPr>
              <a:t> </a:t>
            </a:r>
            <a:r>
              <a:rPr lang="en-US" sz="3000" b="1" u="none" strike="noStrike" cap="none" dirty="0">
                <a:solidFill>
                  <a:srgbClr val="FFC000"/>
                </a:solidFill>
                <a:latin typeface="Microsoft YaHei" panose="020B0503020204020204" pitchFamily="34" charset="-122"/>
                <a:ea typeface="Microsoft YaHei" panose="020B0503020204020204" pitchFamily="34" charset="-122"/>
                <a:sym typeface="Arial"/>
              </a:rPr>
              <a:t>N</a:t>
            </a:r>
            <a:r>
              <a:rPr lang="en-US" sz="3000" b="1" u="none" strike="noStrike" cap="none" dirty="0">
                <a:solidFill>
                  <a:schemeClr val="dk1"/>
                </a:solidFill>
                <a:latin typeface="Microsoft YaHei" panose="020B0503020204020204" pitchFamily="34" charset="-122"/>
                <a:ea typeface="Microsoft YaHei" panose="020B0503020204020204" pitchFamily="34" charset="-122"/>
                <a:sym typeface="Arial"/>
              </a:rPr>
              <a:t>etwork</a:t>
            </a:r>
            <a:endParaRPr sz="3000" b="1" u="none" strike="noStrike" cap="none" dirty="0">
              <a:solidFill>
                <a:schemeClr val="dk1"/>
              </a:solidFill>
              <a:latin typeface="Microsoft YaHei" panose="020B0503020204020204" pitchFamily="34" charset="-122"/>
              <a:ea typeface="Microsoft YaHei" panose="020B0503020204020204" pitchFamily="34" charset="-122"/>
              <a:sym typeface="Arial"/>
            </a:endParaRPr>
          </a:p>
        </p:txBody>
      </p:sp>
      <p:sp>
        <p:nvSpPr>
          <p:cNvPr id="2" name="TextBox 2">
            <a:extLst>
              <a:ext uri="{FF2B5EF4-FFF2-40B4-BE49-F238E27FC236}">
                <a16:creationId xmlns:a16="http://schemas.microsoft.com/office/drawing/2014/main" id="{E2A54468-6CDD-BC9C-4DD6-3E9653E9104D}"/>
              </a:ext>
            </a:extLst>
          </p:cNvPr>
          <p:cNvSpPr txBox="1"/>
          <p:nvPr/>
        </p:nvSpPr>
        <p:spPr>
          <a:xfrm>
            <a:off x="2388538" y="4425095"/>
            <a:ext cx="2842924" cy="1289905"/>
          </a:xfrm>
          <a:prstGeom prst="rect">
            <a:avLst/>
          </a:prstGeom>
          <a:noFill/>
        </p:spPr>
        <p:txBody>
          <a:bodyPr wrap="square" rtlCol="0">
            <a:spAutoFit/>
          </a:bodyPr>
          <a:lstStyle>
            <a:defPPr>
              <a:defRPr lang="zh-CN"/>
            </a:defPPr>
            <a:lvl1pPr algn="l" rtl="0" eaLnBrk="0" fontAlgn="base" hangingPunct="0">
              <a:spcBef>
                <a:spcPct val="0"/>
              </a:spcBef>
              <a:spcAft>
                <a:spcPct val="0"/>
              </a:spcAft>
              <a:defRPr kern="1200">
                <a:solidFill>
                  <a:schemeClr val="tx1"/>
                </a:solidFill>
                <a:latin typeface="Arial" charset="0"/>
                <a:ea typeface="微软雅黑" pitchFamily="34" charset="-122"/>
                <a:cs typeface="+mn-cs"/>
              </a:defRPr>
            </a:lvl1pPr>
            <a:lvl2pPr marL="457200" algn="l" rtl="0" eaLnBrk="0" fontAlgn="base" hangingPunct="0">
              <a:spcBef>
                <a:spcPct val="0"/>
              </a:spcBef>
              <a:spcAft>
                <a:spcPct val="0"/>
              </a:spcAft>
              <a:defRPr kern="1200">
                <a:solidFill>
                  <a:schemeClr val="tx1"/>
                </a:solidFill>
                <a:latin typeface="Arial" charset="0"/>
                <a:ea typeface="微软雅黑" pitchFamily="34" charset="-122"/>
                <a:cs typeface="+mn-cs"/>
              </a:defRPr>
            </a:lvl2pPr>
            <a:lvl3pPr marL="914400" algn="l" rtl="0" eaLnBrk="0" fontAlgn="base" hangingPunct="0">
              <a:spcBef>
                <a:spcPct val="0"/>
              </a:spcBef>
              <a:spcAft>
                <a:spcPct val="0"/>
              </a:spcAft>
              <a:defRPr kern="1200">
                <a:solidFill>
                  <a:schemeClr val="tx1"/>
                </a:solidFill>
                <a:latin typeface="Arial" charset="0"/>
                <a:ea typeface="微软雅黑" pitchFamily="34" charset="-122"/>
                <a:cs typeface="+mn-cs"/>
              </a:defRPr>
            </a:lvl3pPr>
            <a:lvl4pPr marL="1371600" algn="l" rtl="0" eaLnBrk="0" fontAlgn="base" hangingPunct="0">
              <a:spcBef>
                <a:spcPct val="0"/>
              </a:spcBef>
              <a:spcAft>
                <a:spcPct val="0"/>
              </a:spcAft>
              <a:defRPr kern="1200">
                <a:solidFill>
                  <a:schemeClr val="tx1"/>
                </a:solidFill>
                <a:latin typeface="Arial" charset="0"/>
                <a:ea typeface="微软雅黑" pitchFamily="34" charset="-122"/>
                <a:cs typeface="+mn-cs"/>
              </a:defRPr>
            </a:lvl4pPr>
            <a:lvl5pPr marL="1828800" algn="l" rtl="0" eaLnBrk="0" fontAlgn="base" hangingPunct="0">
              <a:spcBef>
                <a:spcPct val="0"/>
              </a:spcBef>
              <a:spcAft>
                <a:spcPct val="0"/>
              </a:spcAft>
              <a:defRPr kern="1200">
                <a:solidFill>
                  <a:schemeClr val="tx1"/>
                </a:solidFill>
                <a:latin typeface="Arial" charset="0"/>
                <a:ea typeface="微软雅黑" pitchFamily="34" charset="-122"/>
                <a:cs typeface="+mn-cs"/>
              </a:defRPr>
            </a:lvl5pPr>
            <a:lvl6pPr marL="2286000" algn="l" defTabSz="914400" rtl="0" eaLnBrk="1" latinLnBrk="0" hangingPunct="1">
              <a:defRPr kern="1200">
                <a:solidFill>
                  <a:schemeClr val="tx1"/>
                </a:solidFill>
                <a:latin typeface="Arial" charset="0"/>
                <a:ea typeface="微软雅黑" pitchFamily="34" charset="-122"/>
                <a:cs typeface="+mn-cs"/>
              </a:defRPr>
            </a:lvl6pPr>
            <a:lvl7pPr marL="2743200" algn="l" defTabSz="914400" rtl="0" eaLnBrk="1" latinLnBrk="0" hangingPunct="1">
              <a:defRPr kern="1200">
                <a:solidFill>
                  <a:schemeClr val="tx1"/>
                </a:solidFill>
                <a:latin typeface="Arial" charset="0"/>
                <a:ea typeface="微软雅黑" pitchFamily="34" charset="-122"/>
                <a:cs typeface="+mn-cs"/>
              </a:defRPr>
            </a:lvl7pPr>
            <a:lvl8pPr marL="3200400" algn="l" defTabSz="914400" rtl="0" eaLnBrk="1" latinLnBrk="0" hangingPunct="1">
              <a:defRPr kern="1200">
                <a:solidFill>
                  <a:schemeClr val="tx1"/>
                </a:solidFill>
                <a:latin typeface="Arial" charset="0"/>
                <a:ea typeface="微软雅黑" pitchFamily="34" charset="-122"/>
                <a:cs typeface="+mn-cs"/>
              </a:defRPr>
            </a:lvl8pPr>
            <a:lvl9pPr marL="3657600" algn="l" defTabSz="914400" rtl="0" eaLnBrk="1" latinLnBrk="0" hangingPunct="1">
              <a:defRPr kern="1200">
                <a:solidFill>
                  <a:schemeClr val="tx1"/>
                </a:solidFill>
                <a:latin typeface="Arial" charset="0"/>
                <a:ea typeface="微软雅黑" pitchFamily="34" charset="-122"/>
                <a:cs typeface="+mn-cs"/>
              </a:defRPr>
            </a:lvl9pPr>
          </a:lstStyle>
          <a:p>
            <a:pPr marL="0" marR="0" lvl="0" indent="0" algn="ctr" defTabSz="914400" rtl="0" eaLnBrk="0" fontAlgn="base" latinLnBrk="0" hangingPunct="0">
              <a:lnSpc>
                <a:spcPct val="15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FFFFFF"/>
                </a:solidFill>
                <a:effectLst/>
                <a:uLnTx/>
                <a:uFillTx/>
                <a:latin typeface="微软雅黑"/>
                <a:ea typeface="微软雅黑"/>
                <a:cs typeface="+mn-cs"/>
              </a:rPr>
              <a:t>谌华杰</a:t>
            </a:r>
            <a:r>
              <a:rPr kumimoji="0" lang="zh-TW" altLang="en-US" sz="1800" b="1" i="0" u="none" strike="noStrike" kern="1200" cap="none" spc="0" normalizeH="0" baseline="0" noProof="0" dirty="0">
                <a:ln>
                  <a:noFill/>
                </a:ln>
                <a:solidFill>
                  <a:srgbClr val="FFFFFF"/>
                </a:solidFill>
                <a:effectLst/>
                <a:uLnTx/>
                <a:uFillTx/>
                <a:latin typeface="微软雅黑"/>
                <a:ea typeface="微软雅黑"/>
                <a:cs typeface="+mn-cs"/>
              </a:rPr>
              <a:t> 助理教授</a:t>
            </a:r>
            <a:r>
              <a:rPr kumimoji="0" lang="zh-CN" altLang="en-US" sz="1800" b="1" i="0" u="none" strike="noStrike" kern="1200" cap="none" spc="0" normalizeH="0" baseline="0" noProof="0" dirty="0">
                <a:ln>
                  <a:noFill/>
                </a:ln>
                <a:solidFill>
                  <a:srgbClr val="FFFFFF"/>
                </a:solidFill>
                <a:effectLst/>
                <a:uLnTx/>
                <a:uFillTx/>
                <a:latin typeface="微软雅黑"/>
                <a:ea typeface="微软雅黑"/>
                <a:cs typeface="+mn-cs"/>
              </a:rPr>
              <a:t>（研究）</a:t>
            </a:r>
            <a:endParaRPr kumimoji="0" lang="en-US" altLang="zh-CN" sz="1800" b="1" i="0" u="none" strike="noStrike" kern="1200" cap="none" spc="0" normalizeH="0" baseline="0" noProof="0" dirty="0">
              <a:ln>
                <a:noFill/>
              </a:ln>
              <a:solidFill>
                <a:srgbClr val="FFFFFF"/>
              </a:solidFill>
              <a:effectLst/>
              <a:uLnTx/>
              <a:uFillTx/>
              <a:latin typeface="微软雅黑"/>
              <a:ea typeface="微软雅黑"/>
              <a:cs typeface="+mn-cs"/>
            </a:endParaRPr>
          </a:p>
          <a:p>
            <a:pPr marL="0" marR="0" lvl="0" indent="0" algn="ctr" defTabSz="914400" rtl="0" eaLnBrk="0" fontAlgn="base" latinLnBrk="0" hangingPunct="0">
              <a:lnSpc>
                <a:spcPct val="15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FFFFFF"/>
                </a:solidFill>
                <a:effectLst/>
                <a:uLnTx/>
                <a:uFillTx/>
                <a:latin typeface="微软雅黑"/>
                <a:ea typeface="微软雅黑"/>
                <a:cs typeface="+mn-cs"/>
              </a:rPr>
              <a:t>M·H·C</a:t>
            </a:r>
            <a:endParaRPr kumimoji="0" lang="en-HK" altLang="zh-TW" sz="1800" b="1" i="0" u="none" strike="noStrike" kern="1200" cap="none" spc="0" normalizeH="0" baseline="0" noProof="0" dirty="0">
              <a:ln>
                <a:noFill/>
              </a:ln>
              <a:solidFill>
                <a:srgbClr val="FFFFFF"/>
              </a:solidFill>
              <a:effectLst/>
              <a:uLnTx/>
              <a:uFillTx/>
              <a:latin typeface="微软雅黑"/>
              <a:ea typeface="微软雅黑"/>
              <a:cs typeface="+mn-cs"/>
            </a:endParaRPr>
          </a:p>
          <a:p>
            <a:pPr marL="0" marR="0" lvl="0" indent="0" algn="ctr" defTabSz="914400" rtl="0" eaLnBrk="0" fontAlgn="base" latinLnBrk="0" hangingPunct="0">
              <a:lnSpc>
                <a:spcPct val="150000"/>
              </a:lnSpc>
              <a:spcBef>
                <a:spcPct val="0"/>
              </a:spcBef>
              <a:spcAft>
                <a:spcPct val="0"/>
              </a:spcAft>
              <a:buClrTx/>
              <a:buSzTx/>
              <a:buFontTx/>
              <a:buNone/>
              <a:tabLst/>
              <a:defRPr/>
            </a:pPr>
            <a:r>
              <a:rPr kumimoji="0" lang="zh-TW" altLang="en-US" sz="1800" b="1" i="0" u="none" strike="noStrike" kern="1200" cap="none" spc="0" normalizeH="0" baseline="0" noProof="0" dirty="0">
                <a:ln>
                  <a:noFill/>
                </a:ln>
                <a:solidFill>
                  <a:srgbClr val="FFFFFF"/>
                </a:solidFill>
                <a:effectLst/>
                <a:uLnTx/>
                <a:uFillTx/>
                <a:latin typeface="微软雅黑"/>
                <a:ea typeface="微软雅黑"/>
                <a:cs typeface="+mn-cs"/>
              </a:rPr>
              <a:t>数据科学学院</a:t>
            </a:r>
            <a:endParaRPr kumimoji="0" lang="en-HK" altLang="zh-TW" sz="1800" b="1" i="0" u="none" strike="noStrike" kern="1200" cap="none" spc="0" normalizeH="0" baseline="0" noProof="0" dirty="0">
              <a:ln>
                <a:noFill/>
              </a:ln>
              <a:solidFill>
                <a:srgbClr val="FFFFFF"/>
              </a:solidFill>
              <a:effectLst/>
              <a:uLnTx/>
              <a:uFillTx/>
              <a:latin typeface="微软雅黑"/>
              <a:ea typeface="微软雅黑"/>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7"/>
          <p:cNvSpPr/>
          <p:nvPr/>
        </p:nvSpPr>
        <p:spPr>
          <a:xfrm>
            <a:off x="454287" y="1816786"/>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34" name="Google Shape;134;p7"/>
          <p:cNvSpPr/>
          <p:nvPr/>
        </p:nvSpPr>
        <p:spPr>
          <a:xfrm>
            <a:off x="513404" y="1775138"/>
            <a:ext cx="1378904"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三级</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地址</a:t>
            </a:r>
            <a:endParaRPr dirty="0">
              <a:latin typeface="Microsoft YaHei" panose="020B0503020204020204" pitchFamily="34" charset="-122"/>
              <a:ea typeface="Microsoft YaHei" panose="020B0503020204020204" pitchFamily="34" charset="-122"/>
            </a:endParaRPr>
          </a:p>
        </p:txBody>
      </p:sp>
      <p:sp>
        <p:nvSpPr>
          <p:cNvPr id="135" name="Google Shape;135;p7"/>
          <p:cNvSpPr/>
          <p:nvPr/>
        </p:nvSpPr>
        <p:spPr>
          <a:xfrm>
            <a:off x="454287" y="2147126"/>
            <a:ext cx="6690406" cy="1785577"/>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从</a:t>
            </a:r>
            <a:r>
              <a:rPr lang="en-US" sz="1667" b="1" dirty="0">
                <a:solidFill>
                  <a:schemeClr val="dk1"/>
                </a:solidFill>
                <a:latin typeface="Microsoft Yahei"/>
                <a:ea typeface="Microsoft Yahei"/>
                <a:cs typeface="Microsoft Yahei"/>
                <a:sym typeface="Microsoft Yahei"/>
              </a:rPr>
              <a:t> 1985 </a:t>
            </a:r>
            <a:r>
              <a:rPr lang="en-US" sz="1667" b="1" dirty="0" err="1">
                <a:solidFill>
                  <a:schemeClr val="dk1"/>
                </a:solidFill>
                <a:latin typeface="Microsoft Yahei"/>
                <a:ea typeface="Microsoft Yahei"/>
                <a:cs typeface="Microsoft Yahei"/>
                <a:sym typeface="Microsoft Yahei"/>
              </a:rPr>
              <a:t>年起在</a:t>
            </a:r>
            <a:r>
              <a:rPr lang="en-US" sz="1667" b="1" dirty="0">
                <a:solidFill>
                  <a:schemeClr val="dk1"/>
                </a:solidFill>
                <a:latin typeface="Microsoft Yahei"/>
                <a:ea typeface="Microsoft Yahei"/>
                <a:cs typeface="Microsoft Yahei"/>
                <a:sym typeface="Microsoft Yahei"/>
              </a:rPr>
              <a:t> IP 地址中又增加了一个“</a:t>
            </a:r>
            <a:r>
              <a:rPr lang="en-US" sz="1667" b="1" dirty="0" err="1">
                <a:solidFill>
                  <a:srgbClr val="0000FF"/>
                </a:solidFill>
                <a:latin typeface="Microsoft Yahei"/>
                <a:ea typeface="Microsoft Yahei"/>
                <a:cs typeface="Microsoft Yahei"/>
                <a:sym typeface="Microsoft Yahei"/>
              </a:rPr>
              <a:t>子网号字段</a:t>
            </a:r>
            <a:r>
              <a:rPr lang="en-US" sz="1667" b="1" dirty="0">
                <a:solidFill>
                  <a:schemeClr val="dk1"/>
                </a:solidFill>
                <a:latin typeface="Microsoft Yahei"/>
                <a:ea typeface="Microsoft Yahei"/>
                <a:cs typeface="Microsoft Yahei"/>
                <a:sym typeface="Microsoft Yahei"/>
              </a:rPr>
              <a:t>”，</a:t>
            </a:r>
            <a:r>
              <a:rPr lang="en-US" sz="1667" b="1" dirty="0" err="1">
                <a:solidFill>
                  <a:schemeClr val="dk1"/>
                </a:solidFill>
                <a:latin typeface="Microsoft Yahei"/>
                <a:ea typeface="Microsoft Yahei"/>
                <a:cs typeface="Microsoft Yahei"/>
                <a:sym typeface="Microsoft Yahei"/>
              </a:rPr>
              <a:t>使两级的</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地址变成为</a:t>
            </a:r>
            <a:r>
              <a:rPr lang="en-US" sz="1667" b="1" dirty="0" err="1">
                <a:solidFill>
                  <a:srgbClr val="0000FF"/>
                </a:solidFill>
                <a:latin typeface="Microsoft Yahei"/>
                <a:ea typeface="Microsoft Yahei"/>
                <a:cs typeface="Microsoft Yahei"/>
                <a:sym typeface="Microsoft Yahei"/>
              </a:rPr>
              <a:t>三级的</a:t>
            </a:r>
            <a:r>
              <a:rPr lang="en-US" sz="1667" b="1" dirty="0">
                <a:solidFill>
                  <a:srgbClr val="0000FF"/>
                </a:solidFill>
                <a:latin typeface="Microsoft Yahei"/>
                <a:ea typeface="Microsoft Yahei"/>
                <a:cs typeface="Microsoft Yahei"/>
                <a:sym typeface="Microsoft Yahei"/>
              </a:rPr>
              <a:t> IP </a:t>
            </a:r>
            <a:r>
              <a:rPr lang="en-US" sz="1667" b="1" dirty="0" err="1">
                <a:solidFill>
                  <a:srgbClr val="0000FF"/>
                </a:solidFill>
                <a:latin typeface="Microsoft Yahei"/>
                <a:ea typeface="Microsoft Yahei"/>
                <a:cs typeface="Microsoft Yahei"/>
                <a:sym typeface="Microsoft Yahei"/>
              </a:rPr>
              <a:t>地址</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这种做法叫做</a:t>
            </a:r>
            <a:r>
              <a:rPr lang="en-US" sz="1667" b="1" dirty="0" err="1">
                <a:solidFill>
                  <a:srgbClr val="0000FF"/>
                </a:solidFill>
                <a:latin typeface="Microsoft Yahei"/>
                <a:ea typeface="Microsoft Yahei"/>
                <a:cs typeface="Microsoft Yahei"/>
                <a:sym typeface="Microsoft Yahei"/>
              </a:rPr>
              <a:t>划分子网</a:t>
            </a:r>
            <a:r>
              <a:rPr lang="en-US" sz="1667" b="1" dirty="0">
                <a:solidFill>
                  <a:srgbClr val="0000FF"/>
                </a:solidFill>
                <a:latin typeface="Microsoft Yahei"/>
                <a:ea typeface="Microsoft Yahei"/>
                <a:cs typeface="Microsoft Yahei"/>
                <a:sym typeface="Microsoft Yahei"/>
              </a:rPr>
              <a:t> </a:t>
            </a:r>
            <a:r>
              <a:rPr lang="en-US" sz="1667" b="1" dirty="0">
                <a:solidFill>
                  <a:schemeClr val="dk1"/>
                </a:solidFill>
                <a:latin typeface="Microsoft Yahei"/>
                <a:ea typeface="Microsoft Yahei"/>
                <a:cs typeface="Microsoft Yahei"/>
                <a:sym typeface="Microsoft Yahei"/>
              </a:rPr>
              <a:t>(subnetting) 。</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划分子网已成为互联网的正式标准协议</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2599"/>
        <p:cNvGrpSpPr/>
        <p:nvPr/>
      </p:nvGrpSpPr>
      <p:grpSpPr>
        <a:xfrm>
          <a:off x="0" y="0"/>
          <a:ext cx="0" cy="0"/>
          <a:chOff x="0" y="0"/>
          <a:chExt cx="0" cy="0"/>
        </a:xfrm>
      </p:grpSpPr>
      <p:sp>
        <p:nvSpPr>
          <p:cNvPr id="2600" name="Google Shape;2600;p97"/>
          <p:cNvSpPr/>
          <p:nvPr/>
        </p:nvSpPr>
        <p:spPr>
          <a:xfrm>
            <a:off x="454287" y="1843501"/>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2601" name="Google Shape;2601;p97"/>
          <p:cNvSpPr/>
          <p:nvPr/>
        </p:nvSpPr>
        <p:spPr>
          <a:xfrm>
            <a:off x="513405" y="1794527"/>
            <a:ext cx="2208233"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a:solidFill>
                  <a:schemeClr val="dk1"/>
                </a:solidFill>
                <a:latin typeface="Microsoft Yahei"/>
                <a:ea typeface="Microsoft Yahei"/>
                <a:cs typeface="Microsoft Yahei"/>
                <a:sym typeface="Microsoft Yahei"/>
              </a:rPr>
              <a:t>OSPF 的区域 (area) </a:t>
            </a:r>
            <a:endParaRPr sz="1667" b="1">
              <a:solidFill>
                <a:schemeClr val="dk1"/>
              </a:solidFill>
              <a:latin typeface="Microsoft Yahei"/>
              <a:ea typeface="Microsoft Yahei"/>
              <a:cs typeface="Microsoft Yahei"/>
              <a:sym typeface="Microsoft Yahei"/>
            </a:endParaRPr>
          </a:p>
        </p:txBody>
      </p:sp>
      <p:sp>
        <p:nvSpPr>
          <p:cNvPr id="2602" name="Google Shape;2602;p97"/>
          <p:cNvSpPr/>
          <p:nvPr/>
        </p:nvSpPr>
        <p:spPr>
          <a:xfrm>
            <a:off x="454287" y="2150774"/>
            <a:ext cx="6690406" cy="1785577"/>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为了使</a:t>
            </a:r>
            <a:r>
              <a:rPr lang="en-US" sz="1667" b="1" dirty="0">
                <a:solidFill>
                  <a:schemeClr val="dk1"/>
                </a:solidFill>
                <a:latin typeface="Microsoft Yahei"/>
                <a:ea typeface="Microsoft Yahei"/>
                <a:cs typeface="Microsoft Yahei"/>
                <a:sym typeface="Microsoft Yahei"/>
              </a:rPr>
              <a:t> OSPF </a:t>
            </a:r>
            <a:r>
              <a:rPr lang="en-US" sz="1667" b="1" dirty="0" err="1">
                <a:solidFill>
                  <a:schemeClr val="dk1"/>
                </a:solidFill>
                <a:latin typeface="Microsoft Yahei"/>
                <a:ea typeface="Microsoft Yahei"/>
                <a:cs typeface="Microsoft Yahei"/>
                <a:sym typeface="Microsoft Yahei"/>
              </a:rPr>
              <a:t>能够用于规模很大的网络，OSPF</a:t>
            </a:r>
            <a:r>
              <a:rPr lang="en-US" sz="1667" b="1" dirty="0">
                <a:solidFill>
                  <a:schemeClr val="dk1"/>
                </a:solidFill>
                <a:latin typeface="Microsoft Yahei"/>
                <a:ea typeface="Microsoft Yahei"/>
                <a:cs typeface="Microsoft Yahei"/>
                <a:sym typeface="Microsoft Yahei"/>
              </a:rPr>
              <a:t> </a:t>
            </a:r>
            <a:r>
              <a:rPr lang="en-US" sz="1667" b="1" dirty="0" err="1">
                <a:solidFill>
                  <a:schemeClr val="dk1"/>
                </a:solidFill>
                <a:latin typeface="Microsoft Yahei"/>
                <a:ea typeface="Microsoft Yahei"/>
                <a:cs typeface="Microsoft Yahei"/>
                <a:sym typeface="Microsoft Yahei"/>
              </a:rPr>
              <a:t>将一个自治系统再划分为若干个更小的范围，叫做</a:t>
            </a:r>
            <a:r>
              <a:rPr lang="en-US" sz="1667" b="1" dirty="0" err="1">
                <a:solidFill>
                  <a:srgbClr val="0000FF"/>
                </a:solidFill>
                <a:latin typeface="Microsoft Yahei"/>
                <a:ea typeface="Microsoft Yahei"/>
                <a:cs typeface="Microsoft Yahei"/>
                <a:sym typeface="Microsoft Yahei"/>
              </a:rPr>
              <a:t>区域</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每一个区域都有一个</a:t>
            </a:r>
            <a:r>
              <a:rPr lang="en-US" sz="1667" b="1" dirty="0">
                <a:solidFill>
                  <a:schemeClr val="dk1"/>
                </a:solidFill>
                <a:latin typeface="Microsoft Yahei"/>
                <a:ea typeface="Microsoft Yahei"/>
                <a:cs typeface="Microsoft Yahei"/>
                <a:sym typeface="Microsoft Yahei"/>
              </a:rPr>
              <a:t> 32 </a:t>
            </a:r>
            <a:r>
              <a:rPr lang="en-US" sz="1667" b="1" dirty="0" err="1">
                <a:solidFill>
                  <a:schemeClr val="dk1"/>
                </a:solidFill>
                <a:latin typeface="Microsoft Yahei"/>
                <a:ea typeface="Microsoft Yahei"/>
                <a:cs typeface="Microsoft Yahei"/>
                <a:sym typeface="Microsoft Yahei"/>
              </a:rPr>
              <a:t>位的区域标识符（用点分十进制表示</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区域也不能太大，在一个区域内的路由器最好不超过</a:t>
            </a:r>
            <a:r>
              <a:rPr lang="en-US" sz="1667" b="1" dirty="0">
                <a:solidFill>
                  <a:schemeClr val="dk1"/>
                </a:solidFill>
                <a:latin typeface="Microsoft Yahei"/>
                <a:ea typeface="Microsoft Yahei"/>
                <a:cs typeface="Microsoft Yahei"/>
                <a:sym typeface="Microsoft Yahei"/>
              </a:rPr>
              <a:t> 200 </a:t>
            </a:r>
            <a:r>
              <a:rPr lang="en-US" sz="1667" b="1" dirty="0" err="1">
                <a:solidFill>
                  <a:schemeClr val="dk1"/>
                </a:solidFill>
                <a:latin typeface="Microsoft Yahei"/>
                <a:ea typeface="Microsoft Yahei"/>
                <a:cs typeface="Microsoft Yahei"/>
                <a:sym typeface="Microsoft Yahei"/>
              </a:rPr>
              <a:t>个</a:t>
            </a:r>
            <a:r>
              <a:rPr lang="en-US" sz="1667" b="1" dirty="0">
                <a:solidFill>
                  <a:schemeClr val="dk1"/>
                </a:solidFill>
                <a:latin typeface="Microsoft Yahei"/>
                <a:ea typeface="Microsoft Yahei"/>
                <a:cs typeface="Microsoft Yahei"/>
                <a:sym typeface="Microsoft Yahei"/>
              </a:rPr>
              <a:t>。 </a:t>
            </a:r>
            <a:endParaRPr sz="1667" b="1" dirty="0">
              <a:solidFill>
                <a:srgbClr val="0000FF"/>
              </a:solidFill>
              <a:latin typeface="Microsoft Yahei"/>
              <a:ea typeface="Microsoft Yahei"/>
              <a:cs typeface="Microsoft Yahei"/>
              <a:sym typeface="Microsoft Yahei"/>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2606"/>
        <p:cNvGrpSpPr/>
        <p:nvPr/>
      </p:nvGrpSpPr>
      <p:grpSpPr>
        <a:xfrm>
          <a:off x="0" y="0"/>
          <a:ext cx="0" cy="0"/>
          <a:chOff x="0" y="0"/>
          <a:chExt cx="0" cy="0"/>
        </a:xfrm>
      </p:grpSpPr>
      <p:sp>
        <p:nvSpPr>
          <p:cNvPr id="2607" name="Google Shape;2607;p98"/>
          <p:cNvSpPr/>
          <p:nvPr/>
        </p:nvSpPr>
        <p:spPr>
          <a:xfrm>
            <a:off x="454287" y="1564299"/>
            <a:ext cx="6711427" cy="2769728"/>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2608" name="Google Shape;2608;p98"/>
          <p:cNvSpPr/>
          <p:nvPr/>
        </p:nvSpPr>
        <p:spPr>
          <a:xfrm>
            <a:off x="454287" y="1224061"/>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2609" name="Google Shape;2609;p98"/>
          <p:cNvSpPr/>
          <p:nvPr/>
        </p:nvSpPr>
        <p:spPr>
          <a:xfrm>
            <a:off x="513404" y="1189741"/>
            <a:ext cx="2943434"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a:solidFill>
                  <a:schemeClr val="dk1"/>
                </a:solidFill>
                <a:latin typeface="Microsoft Yahei"/>
                <a:ea typeface="Microsoft Yahei"/>
                <a:cs typeface="Microsoft Yahei"/>
                <a:sym typeface="Microsoft Yahei"/>
              </a:rPr>
              <a:t>OSPF </a:t>
            </a:r>
            <a:r>
              <a:rPr lang="en-US" sz="1667" b="1" dirty="0" err="1">
                <a:solidFill>
                  <a:schemeClr val="dk1"/>
                </a:solidFill>
                <a:latin typeface="Microsoft Yahei"/>
                <a:ea typeface="Microsoft Yahei"/>
                <a:cs typeface="Microsoft Yahei"/>
                <a:sym typeface="Microsoft Yahei"/>
              </a:rPr>
              <a:t>划分为两种不同的区域</a:t>
            </a:r>
            <a:endParaRPr dirty="0">
              <a:latin typeface="Microsoft YaHei" panose="020B0503020204020204" pitchFamily="34" charset="-122"/>
              <a:ea typeface="Microsoft YaHei" panose="020B0503020204020204" pitchFamily="34" charset="-122"/>
            </a:endParaRPr>
          </a:p>
        </p:txBody>
      </p:sp>
      <p:sp>
        <p:nvSpPr>
          <p:cNvPr id="2610" name="Google Shape;2610;p98"/>
          <p:cNvSpPr/>
          <p:nvPr/>
        </p:nvSpPr>
        <p:spPr>
          <a:xfrm>
            <a:off x="848864" y="1883625"/>
            <a:ext cx="5905443" cy="2303713"/>
          </a:xfrm>
          <a:prstGeom prst="roundRect">
            <a:avLst>
              <a:gd name="adj" fmla="val 16667"/>
            </a:avLst>
          </a:prstGeom>
          <a:solidFill>
            <a:schemeClr val="lt1"/>
          </a:solidFill>
          <a:ln w="127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611" name="Google Shape;2611;p98"/>
          <p:cNvSpPr txBox="1"/>
          <p:nvPr/>
        </p:nvSpPr>
        <p:spPr>
          <a:xfrm>
            <a:off x="1026599" y="1947126"/>
            <a:ext cx="1027845"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chemeClr val="dk1"/>
                </a:solidFill>
                <a:latin typeface="Microsoft Yahei"/>
                <a:ea typeface="Microsoft Yahei"/>
                <a:cs typeface="Microsoft Yahei"/>
                <a:sym typeface="Microsoft Yahei"/>
              </a:rPr>
              <a:t>自治系统</a:t>
            </a:r>
            <a:r>
              <a:rPr lang="en-US" sz="1167" b="1" dirty="0">
                <a:solidFill>
                  <a:schemeClr val="dk1"/>
                </a:solidFill>
                <a:latin typeface="Microsoft Yahei"/>
                <a:ea typeface="Microsoft Yahei"/>
                <a:cs typeface="Microsoft Yahei"/>
                <a:sym typeface="Microsoft Yahei"/>
              </a:rPr>
              <a:t> AS</a:t>
            </a:r>
            <a:endParaRPr dirty="0">
              <a:latin typeface="Microsoft YaHei" panose="020B0503020204020204" pitchFamily="34" charset="-122"/>
              <a:ea typeface="Microsoft YaHei" panose="020B0503020204020204" pitchFamily="34" charset="-122"/>
            </a:endParaRPr>
          </a:p>
        </p:txBody>
      </p:sp>
      <p:grpSp>
        <p:nvGrpSpPr>
          <p:cNvPr id="2612" name="Google Shape;2612;p98"/>
          <p:cNvGrpSpPr/>
          <p:nvPr/>
        </p:nvGrpSpPr>
        <p:grpSpPr>
          <a:xfrm>
            <a:off x="917629" y="2192219"/>
            <a:ext cx="2110598" cy="1735804"/>
            <a:chOff x="1101155" y="1773412"/>
            <a:chExt cx="2532718" cy="2082964"/>
          </a:xfrm>
        </p:grpSpPr>
        <p:sp>
          <p:nvSpPr>
            <p:cNvPr id="2613" name="Google Shape;2613;p98"/>
            <p:cNvSpPr/>
            <p:nvPr/>
          </p:nvSpPr>
          <p:spPr>
            <a:xfrm>
              <a:off x="1101155" y="1773412"/>
              <a:ext cx="2532718" cy="1776564"/>
            </a:xfrm>
            <a:prstGeom prst="ellipse">
              <a:avLst/>
            </a:prstGeom>
            <a:solidFill>
              <a:srgbClr val="99FFCC"/>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614" name="Google Shape;2614;p98"/>
            <p:cNvSpPr txBox="1"/>
            <p:nvPr/>
          </p:nvSpPr>
          <p:spPr>
            <a:xfrm>
              <a:off x="1812344" y="3530055"/>
              <a:ext cx="1235339" cy="326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rgbClr val="0000CC"/>
                  </a:solidFill>
                  <a:latin typeface="Microsoft Yahei"/>
                  <a:ea typeface="Microsoft Yahei"/>
                  <a:cs typeface="Microsoft Yahei"/>
                  <a:sym typeface="Microsoft Yahei"/>
                </a:rPr>
                <a:t>区域</a:t>
              </a:r>
              <a:r>
                <a:rPr lang="en-US" sz="1167" b="1" dirty="0">
                  <a:solidFill>
                    <a:srgbClr val="0000CC"/>
                  </a:solidFill>
                  <a:latin typeface="Microsoft Yahei"/>
                  <a:ea typeface="Microsoft Yahei"/>
                  <a:cs typeface="Microsoft Yahei"/>
                  <a:sym typeface="Microsoft Yahei"/>
                </a:rPr>
                <a:t> 0.0.0.1</a:t>
              </a:r>
              <a:endParaRPr dirty="0">
                <a:latin typeface="Microsoft YaHei" panose="020B0503020204020204" pitchFamily="34" charset="-122"/>
                <a:ea typeface="Microsoft YaHei" panose="020B0503020204020204" pitchFamily="34" charset="-122"/>
              </a:endParaRPr>
            </a:p>
          </p:txBody>
        </p:sp>
      </p:grpSp>
      <p:grpSp>
        <p:nvGrpSpPr>
          <p:cNvPr id="2615" name="Google Shape;2615;p98"/>
          <p:cNvGrpSpPr/>
          <p:nvPr/>
        </p:nvGrpSpPr>
        <p:grpSpPr>
          <a:xfrm>
            <a:off x="5079581" y="2192219"/>
            <a:ext cx="1602786" cy="1779749"/>
            <a:chOff x="6095497" y="1773412"/>
            <a:chExt cx="1923343" cy="2135698"/>
          </a:xfrm>
        </p:grpSpPr>
        <p:sp>
          <p:nvSpPr>
            <p:cNvPr id="2616" name="Google Shape;2616;p98"/>
            <p:cNvSpPr/>
            <p:nvPr/>
          </p:nvSpPr>
          <p:spPr>
            <a:xfrm>
              <a:off x="6095497" y="1773412"/>
              <a:ext cx="1923343" cy="1776564"/>
            </a:xfrm>
            <a:prstGeom prst="ellipse">
              <a:avLst/>
            </a:prstGeom>
            <a:solidFill>
              <a:srgbClr val="99FFCC"/>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617" name="Google Shape;2617;p98"/>
            <p:cNvSpPr txBox="1"/>
            <p:nvPr/>
          </p:nvSpPr>
          <p:spPr>
            <a:xfrm>
              <a:off x="6496859" y="3582789"/>
              <a:ext cx="1235339" cy="326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rgbClr val="0000CC"/>
                  </a:solidFill>
                  <a:latin typeface="Microsoft Yahei"/>
                  <a:ea typeface="Microsoft Yahei"/>
                  <a:cs typeface="Microsoft Yahei"/>
                  <a:sym typeface="Microsoft Yahei"/>
                </a:rPr>
                <a:t>区域</a:t>
              </a:r>
              <a:r>
                <a:rPr lang="en-US" sz="1167" b="1" dirty="0">
                  <a:solidFill>
                    <a:srgbClr val="0000CC"/>
                  </a:solidFill>
                  <a:latin typeface="Microsoft Yahei"/>
                  <a:ea typeface="Microsoft Yahei"/>
                  <a:cs typeface="Microsoft Yahei"/>
                  <a:sym typeface="Microsoft Yahei"/>
                </a:rPr>
                <a:t> 0.0.0.3</a:t>
              </a:r>
              <a:endParaRPr dirty="0">
                <a:latin typeface="Microsoft YaHei" panose="020B0503020204020204" pitchFamily="34" charset="-122"/>
                <a:ea typeface="Microsoft YaHei" panose="020B0503020204020204" pitchFamily="34" charset="-122"/>
              </a:endParaRPr>
            </a:p>
          </p:txBody>
        </p:sp>
      </p:grpSp>
      <p:grpSp>
        <p:nvGrpSpPr>
          <p:cNvPr id="2618" name="Google Shape;2618;p98"/>
          <p:cNvGrpSpPr/>
          <p:nvPr/>
        </p:nvGrpSpPr>
        <p:grpSpPr>
          <a:xfrm>
            <a:off x="3100167" y="1980048"/>
            <a:ext cx="1928632" cy="1184828"/>
            <a:chOff x="3720201" y="1518807"/>
            <a:chExt cx="2314358" cy="1421794"/>
          </a:xfrm>
        </p:grpSpPr>
        <p:sp>
          <p:nvSpPr>
            <p:cNvPr id="2619" name="Google Shape;2619;p98"/>
            <p:cNvSpPr/>
            <p:nvPr/>
          </p:nvSpPr>
          <p:spPr>
            <a:xfrm>
              <a:off x="3720201" y="1824975"/>
              <a:ext cx="2314358" cy="1115626"/>
            </a:xfrm>
            <a:prstGeom prst="ellipse">
              <a:avLst/>
            </a:prstGeom>
            <a:solidFill>
              <a:srgbClr val="FFCC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620" name="Google Shape;2620;p98"/>
            <p:cNvSpPr txBox="1"/>
            <p:nvPr/>
          </p:nvSpPr>
          <p:spPr>
            <a:xfrm>
              <a:off x="3722740" y="1518807"/>
              <a:ext cx="1593129" cy="326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rgbClr val="0000CC"/>
                  </a:solidFill>
                  <a:latin typeface="Microsoft Yahei"/>
                  <a:ea typeface="Microsoft Yahei"/>
                  <a:cs typeface="Microsoft Yahei"/>
                  <a:sym typeface="Microsoft Yahei"/>
                </a:rPr>
                <a:t>主干区域</a:t>
              </a:r>
              <a:r>
                <a:rPr lang="en-US" sz="1167" b="1" dirty="0">
                  <a:solidFill>
                    <a:srgbClr val="0000CC"/>
                  </a:solidFill>
                  <a:latin typeface="Microsoft Yahei"/>
                  <a:ea typeface="Microsoft Yahei"/>
                  <a:cs typeface="Microsoft Yahei"/>
                  <a:sym typeface="Microsoft Yahei"/>
                </a:rPr>
                <a:t> 0.0.0.0</a:t>
              </a:r>
              <a:endParaRPr dirty="0">
                <a:latin typeface="Microsoft YaHei" panose="020B0503020204020204" pitchFamily="34" charset="-122"/>
                <a:ea typeface="Microsoft YaHei" panose="020B0503020204020204" pitchFamily="34" charset="-122"/>
              </a:endParaRPr>
            </a:p>
          </p:txBody>
        </p:sp>
      </p:grpSp>
      <p:cxnSp>
        <p:nvCxnSpPr>
          <p:cNvPr id="2621" name="Google Shape;2621;p98"/>
          <p:cNvCxnSpPr/>
          <p:nvPr/>
        </p:nvCxnSpPr>
        <p:spPr>
          <a:xfrm rot="10800000" flipH="1">
            <a:off x="4065013" y="1812337"/>
            <a:ext cx="709880" cy="591798"/>
          </a:xfrm>
          <a:prstGeom prst="straightConnector1">
            <a:avLst/>
          </a:prstGeom>
          <a:noFill/>
          <a:ln w="38100" cap="flat" cmpd="sng">
            <a:solidFill>
              <a:srgbClr val="CC00CC"/>
            </a:solidFill>
            <a:prstDash val="solid"/>
            <a:round/>
            <a:headEnd type="none" w="med" len="med"/>
            <a:tailEnd type="triangle" w="med" len="med"/>
          </a:ln>
        </p:spPr>
      </p:cxnSp>
      <p:sp>
        <p:nvSpPr>
          <p:cNvPr id="2622" name="Google Shape;2622;p98"/>
          <p:cNvSpPr txBox="1"/>
          <p:nvPr/>
        </p:nvSpPr>
        <p:spPr>
          <a:xfrm>
            <a:off x="4262749" y="1593605"/>
            <a:ext cx="1228221"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rgbClr val="CC00CC"/>
                </a:solidFill>
                <a:latin typeface="Microsoft Yahei"/>
                <a:ea typeface="Microsoft Yahei"/>
                <a:cs typeface="Microsoft Yahei"/>
                <a:sym typeface="Microsoft Yahei"/>
              </a:rPr>
              <a:t>至其他自治系统</a:t>
            </a:r>
            <a:endParaRPr dirty="0">
              <a:latin typeface="Microsoft YaHei" panose="020B0503020204020204" pitchFamily="34" charset="-122"/>
              <a:ea typeface="Microsoft YaHei" panose="020B0503020204020204" pitchFamily="34" charset="-122"/>
            </a:endParaRPr>
          </a:p>
        </p:txBody>
      </p:sp>
      <p:cxnSp>
        <p:nvCxnSpPr>
          <p:cNvPr id="2623" name="Google Shape;2623;p98"/>
          <p:cNvCxnSpPr/>
          <p:nvPr/>
        </p:nvCxnSpPr>
        <p:spPr>
          <a:xfrm>
            <a:off x="5079581" y="2742025"/>
            <a:ext cx="558594" cy="167969"/>
          </a:xfrm>
          <a:prstGeom prst="straightConnector1">
            <a:avLst/>
          </a:prstGeom>
          <a:noFill/>
          <a:ln w="28575" cap="flat" cmpd="sng">
            <a:solidFill>
              <a:srgbClr val="0070C0"/>
            </a:solidFill>
            <a:prstDash val="solid"/>
            <a:round/>
            <a:headEnd type="none" w="med" len="med"/>
            <a:tailEnd type="none" w="med" len="med"/>
          </a:ln>
        </p:spPr>
      </p:cxnSp>
      <p:cxnSp>
        <p:nvCxnSpPr>
          <p:cNvPr id="2624" name="Google Shape;2624;p98"/>
          <p:cNvCxnSpPr/>
          <p:nvPr/>
        </p:nvCxnSpPr>
        <p:spPr>
          <a:xfrm rot="10800000" flipH="1">
            <a:off x="5739738" y="2868979"/>
            <a:ext cx="506756" cy="83984"/>
          </a:xfrm>
          <a:prstGeom prst="straightConnector1">
            <a:avLst/>
          </a:prstGeom>
          <a:noFill/>
          <a:ln w="28575" cap="flat" cmpd="sng">
            <a:solidFill>
              <a:srgbClr val="0070C0"/>
            </a:solidFill>
            <a:prstDash val="solid"/>
            <a:round/>
            <a:headEnd type="none" w="med" len="med"/>
            <a:tailEnd type="none" w="med" len="med"/>
          </a:ln>
        </p:spPr>
      </p:cxnSp>
      <p:cxnSp>
        <p:nvCxnSpPr>
          <p:cNvPr id="2625" name="Google Shape;2625;p98"/>
          <p:cNvCxnSpPr/>
          <p:nvPr/>
        </p:nvCxnSpPr>
        <p:spPr>
          <a:xfrm>
            <a:off x="5993645" y="2446125"/>
            <a:ext cx="252849" cy="422853"/>
          </a:xfrm>
          <a:prstGeom prst="straightConnector1">
            <a:avLst/>
          </a:prstGeom>
          <a:noFill/>
          <a:ln w="28575" cap="flat" cmpd="sng">
            <a:solidFill>
              <a:srgbClr val="0070C0"/>
            </a:solidFill>
            <a:prstDash val="solid"/>
            <a:round/>
            <a:headEnd type="none" w="med" len="med"/>
            <a:tailEnd type="none" w="med" len="med"/>
          </a:ln>
        </p:spPr>
      </p:cxnSp>
      <p:cxnSp>
        <p:nvCxnSpPr>
          <p:cNvPr id="2626" name="Google Shape;2626;p98"/>
          <p:cNvCxnSpPr/>
          <p:nvPr/>
        </p:nvCxnSpPr>
        <p:spPr>
          <a:xfrm flipH="1">
            <a:off x="5941805" y="2909995"/>
            <a:ext cx="304688" cy="465821"/>
          </a:xfrm>
          <a:prstGeom prst="straightConnector1">
            <a:avLst/>
          </a:prstGeom>
          <a:noFill/>
          <a:ln w="28575" cap="flat" cmpd="sng">
            <a:solidFill>
              <a:srgbClr val="0070C0"/>
            </a:solidFill>
            <a:prstDash val="solid"/>
            <a:round/>
            <a:headEnd type="none" w="med" len="med"/>
            <a:tailEnd type="none" w="med" len="med"/>
          </a:ln>
        </p:spPr>
      </p:cxnSp>
      <p:cxnSp>
        <p:nvCxnSpPr>
          <p:cNvPr id="2627" name="Google Shape;2627;p98"/>
          <p:cNvCxnSpPr/>
          <p:nvPr/>
        </p:nvCxnSpPr>
        <p:spPr>
          <a:xfrm rot="10800000" flipH="1">
            <a:off x="4317861" y="2742025"/>
            <a:ext cx="659100" cy="84961"/>
          </a:xfrm>
          <a:prstGeom prst="straightConnector1">
            <a:avLst/>
          </a:prstGeom>
          <a:noFill/>
          <a:ln w="28575" cap="flat" cmpd="sng">
            <a:solidFill>
              <a:srgbClr val="0070C0"/>
            </a:solidFill>
            <a:prstDash val="solid"/>
            <a:round/>
            <a:headEnd type="none" w="med" len="med"/>
            <a:tailEnd type="none" w="med" len="med"/>
          </a:ln>
        </p:spPr>
      </p:cxnSp>
      <p:cxnSp>
        <p:nvCxnSpPr>
          <p:cNvPr id="2628" name="Google Shape;2628;p98"/>
          <p:cNvCxnSpPr/>
          <p:nvPr/>
        </p:nvCxnSpPr>
        <p:spPr>
          <a:xfrm>
            <a:off x="4115795" y="2404134"/>
            <a:ext cx="100504" cy="379883"/>
          </a:xfrm>
          <a:prstGeom prst="straightConnector1">
            <a:avLst/>
          </a:prstGeom>
          <a:noFill/>
          <a:ln w="28575" cap="flat" cmpd="sng">
            <a:solidFill>
              <a:srgbClr val="0070C0"/>
            </a:solidFill>
            <a:prstDash val="solid"/>
            <a:round/>
            <a:headEnd type="none" w="med" len="med"/>
            <a:tailEnd type="none" w="med" len="med"/>
          </a:ln>
        </p:spPr>
      </p:cxnSp>
      <p:cxnSp>
        <p:nvCxnSpPr>
          <p:cNvPr id="2629" name="Google Shape;2629;p98"/>
          <p:cNvCxnSpPr/>
          <p:nvPr/>
        </p:nvCxnSpPr>
        <p:spPr>
          <a:xfrm flipH="1">
            <a:off x="4065013" y="2868978"/>
            <a:ext cx="151286" cy="295898"/>
          </a:xfrm>
          <a:prstGeom prst="straightConnector1">
            <a:avLst/>
          </a:prstGeom>
          <a:noFill/>
          <a:ln w="28575" cap="flat" cmpd="sng">
            <a:solidFill>
              <a:srgbClr val="0070C0"/>
            </a:solidFill>
            <a:prstDash val="solid"/>
            <a:round/>
            <a:headEnd type="none" w="med" len="med"/>
            <a:tailEnd type="none" w="med" len="med"/>
          </a:ln>
        </p:spPr>
      </p:cxnSp>
      <p:cxnSp>
        <p:nvCxnSpPr>
          <p:cNvPr id="2630" name="Google Shape;2630;p98"/>
          <p:cNvCxnSpPr/>
          <p:nvPr/>
        </p:nvCxnSpPr>
        <p:spPr>
          <a:xfrm>
            <a:off x="2998605" y="2658040"/>
            <a:ext cx="1066408" cy="168945"/>
          </a:xfrm>
          <a:prstGeom prst="straightConnector1">
            <a:avLst/>
          </a:prstGeom>
          <a:noFill/>
          <a:ln w="28575" cap="flat" cmpd="sng">
            <a:solidFill>
              <a:srgbClr val="0070C0"/>
            </a:solidFill>
            <a:prstDash val="solid"/>
            <a:round/>
            <a:headEnd type="none" w="med" len="med"/>
            <a:tailEnd type="none" w="med" len="med"/>
          </a:ln>
        </p:spPr>
      </p:cxnSp>
      <p:cxnSp>
        <p:nvCxnSpPr>
          <p:cNvPr id="2631" name="Google Shape;2631;p98"/>
          <p:cNvCxnSpPr/>
          <p:nvPr/>
        </p:nvCxnSpPr>
        <p:spPr>
          <a:xfrm rot="10800000" flipH="1">
            <a:off x="3049387" y="2446125"/>
            <a:ext cx="964845" cy="211915"/>
          </a:xfrm>
          <a:prstGeom prst="straightConnector1">
            <a:avLst/>
          </a:prstGeom>
          <a:noFill/>
          <a:ln w="28575" cap="flat" cmpd="sng">
            <a:solidFill>
              <a:srgbClr val="0070C0"/>
            </a:solidFill>
            <a:prstDash val="solid"/>
            <a:round/>
            <a:headEnd type="none" w="med" len="med"/>
            <a:tailEnd type="none" w="med" len="med"/>
          </a:ln>
        </p:spPr>
      </p:cxnSp>
      <p:cxnSp>
        <p:nvCxnSpPr>
          <p:cNvPr id="2632" name="Google Shape;2632;p98"/>
          <p:cNvCxnSpPr/>
          <p:nvPr/>
        </p:nvCxnSpPr>
        <p:spPr>
          <a:xfrm flipH="1">
            <a:off x="1425442" y="2446125"/>
            <a:ext cx="760663" cy="211915"/>
          </a:xfrm>
          <a:prstGeom prst="straightConnector1">
            <a:avLst/>
          </a:prstGeom>
          <a:noFill/>
          <a:ln w="28575" cap="flat" cmpd="sng">
            <a:solidFill>
              <a:srgbClr val="0070C0"/>
            </a:solidFill>
            <a:prstDash val="solid"/>
            <a:round/>
            <a:headEnd type="none" w="med" len="med"/>
            <a:tailEnd type="none" w="med" len="med"/>
          </a:ln>
        </p:spPr>
      </p:cxnSp>
      <p:cxnSp>
        <p:nvCxnSpPr>
          <p:cNvPr id="2633" name="Google Shape;2633;p98"/>
          <p:cNvCxnSpPr/>
          <p:nvPr/>
        </p:nvCxnSpPr>
        <p:spPr>
          <a:xfrm>
            <a:off x="2186104" y="2487141"/>
            <a:ext cx="305745" cy="465821"/>
          </a:xfrm>
          <a:prstGeom prst="straightConnector1">
            <a:avLst/>
          </a:prstGeom>
          <a:noFill/>
          <a:ln w="28575" cap="flat" cmpd="sng">
            <a:solidFill>
              <a:srgbClr val="0070C0"/>
            </a:solidFill>
            <a:prstDash val="solid"/>
            <a:round/>
            <a:headEnd type="none" w="med" len="med"/>
            <a:tailEnd type="none" w="med" len="med"/>
          </a:ln>
        </p:spPr>
      </p:cxnSp>
      <p:cxnSp>
        <p:nvCxnSpPr>
          <p:cNvPr id="2634" name="Google Shape;2634;p98"/>
          <p:cNvCxnSpPr/>
          <p:nvPr/>
        </p:nvCxnSpPr>
        <p:spPr>
          <a:xfrm rot="10800000" flipH="1">
            <a:off x="2541573" y="2699056"/>
            <a:ext cx="457032" cy="253907"/>
          </a:xfrm>
          <a:prstGeom prst="straightConnector1">
            <a:avLst/>
          </a:prstGeom>
          <a:noFill/>
          <a:ln w="28575" cap="flat" cmpd="sng">
            <a:solidFill>
              <a:srgbClr val="0070C0"/>
            </a:solidFill>
            <a:prstDash val="solid"/>
            <a:round/>
            <a:headEnd type="none" w="med" len="med"/>
            <a:tailEnd type="none" w="med" len="med"/>
          </a:ln>
        </p:spPr>
      </p:cxnSp>
      <p:cxnSp>
        <p:nvCxnSpPr>
          <p:cNvPr id="2635" name="Google Shape;2635;p98"/>
          <p:cNvCxnSpPr/>
          <p:nvPr/>
        </p:nvCxnSpPr>
        <p:spPr>
          <a:xfrm flipH="1">
            <a:off x="1779854" y="2995931"/>
            <a:ext cx="661214" cy="84961"/>
          </a:xfrm>
          <a:prstGeom prst="straightConnector1">
            <a:avLst/>
          </a:prstGeom>
          <a:noFill/>
          <a:ln w="28575" cap="flat" cmpd="sng">
            <a:solidFill>
              <a:srgbClr val="0070C0"/>
            </a:solidFill>
            <a:prstDash val="solid"/>
            <a:round/>
            <a:headEnd type="none" w="med" len="med"/>
            <a:tailEnd type="none" w="med" len="med"/>
          </a:ln>
        </p:spPr>
      </p:cxnSp>
      <p:cxnSp>
        <p:nvCxnSpPr>
          <p:cNvPr id="2636" name="Google Shape;2636;p98"/>
          <p:cNvCxnSpPr/>
          <p:nvPr/>
        </p:nvCxnSpPr>
        <p:spPr>
          <a:xfrm>
            <a:off x="1779854" y="3121907"/>
            <a:ext cx="254964" cy="253907"/>
          </a:xfrm>
          <a:prstGeom prst="straightConnector1">
            <a:avLst/>
          </a:prstGeom>
          <a:noFill/>
          <a:ln w="28575" cap="flat" cmpd="sng">
            <a:solidFill>
              <a:srgbClr val="0070C0"/>
            </a:solidFill>
            <a:prstDash val="solid"/>
            <a:round/>
            <a:headEnd type="none" w="med" len="med"/>
            <a:tailEnd type="none" w="med" len="med"/>
          </a:ln>
        </p:spPr>
      </p:cxnSp>
      <p:grpSp>
        <p:nvGrpSpPr>
          <p:cNvPr id="2637" name="Google Shape;2637;p98"/>
          <p:cNvGrpSpPr/>
          <p:nvPr/>
        </p:nvGrpSpPr>
        <p:grpSpPr>
          <a:xfrm>
            <a:off x="2287667" y="2826986"/>
            <a:ext cx="467274" cy="294923"/>
            <a:chOff x="2949" y="196"/>
            <a:chExt cx="962" cy="598"/>
          </a:xfrm>
        </p:grpSpPr>
        <p:sp>
          <p:nvSpPr>
            <p:cNvPr id="2638" name="Google Shape;2638;p98"/>
            <p:cNvSpPr/>
            <p:nvPr/>
          </p:nvSpPr>
          <p:spPr>
            <a:xfrm>
              <a:off x="3168" y="196"/>
              <a:ext cx="407" cy="162"/>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639" name="Google Shape;2639;p98"/>
            <p:cNvSpPr/>
            <p:nvPr/>
          </p:nvSpPr>
          <p:spPr>
            <a:xfrm rot="900000">
              <a:off x="3512" y="252"/>
              <a:ext cx="275" cy="131"/>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640" name="Google Shape;2640;p98"/>
            <p:cNvSpPr/>
            <p:nvPr/>
          </p:nvSpPr>
          <p:spPr>
            <a:xfrm rot="1500000">
              <a:off x="3650" y="385"/>
              <a:ext cx="240" cy="153"/>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641" name="Google Shape;2641;p98"/>
            <p:cNvSpPr/>
            <p:nvPr/>
          </p:nvSpPr>
          <p:spPr>
            <a:xfrm rot="-1560000">
              <a:off x="3573" y="537"/>
              <a:ext cx="291" cy="18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642" name="Google Shape;2642;p98"/>
            <p:cNvSpPr/>
            <p:nvPr/>
          </p:nvSpPr>
          <p:spPr>
            <a:xfrm>
              <a:off x="3216" y="555"/>
              <a:ext cx="471" cy="23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643" name="Google Shape;2643;p98"/>
            <p:cNvSpPr/>
            <p:nvPr/>
          </p:nvSpPr>
          <p:spPr>
            <a:xfrm rot="1080000">
              <a:off x="3023" y="555"/>
              <a:ext cx="26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644" name="Google Shape;2644;p98"/>
            <p:cNvSpPr/>
            <p:nvPr/>
          </p:nvSpPr>
          <p:spPr>
            <a:xfrm>
              <a:off x="2949" y="432"/>
              <a:ext cx="217"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645" name="Google Shape;2645;p98"/>
            <p:cNvSpPr/>
            <p:nvPr/>
          </p:nvSpPr>
          <p:spPr>
            <a:xfrm rot="-1860000">
              <a:off x="2984" y="310"/>
              <a:ext cx="29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646" name="Google Shape;2646;p98"/>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647" name="Google Shape;2647;p98"/>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648" name="Google Shape;2648;p98"/>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grpSp>
      <p:pic>
        <p:nvPicPr>
          <p:cNvPr id="2649" name="Google Shape;2649;p98"/>
          <p:cNvPicPr preferRelativeResize="0"/>
          <p:nvPr/>
        </p:nvPicPr>
        <p:blipFill rotWithShape="1">
          <a:blip r:embed="rId3">
            <a:alphaModFix/>
          </a:blip>
          <a:srcRect/>
          <a:stretch/>
        </p:blipFill>
        <p:spPr>
          <a:xfrm>
            <a:off x="1527005" y="2995932"/>
            <a:ext cx="347006" cy="193360"/>
          </a:xfrm>
          <a:prstGeom prst="rect">
            <a:avLst/>
          </a:prstGeom>
          <a:noFill/>
          <a:ln>
            <a:noFill/>
          </a:ln>
        </p:spPr>
      </p:pic>
      <p:pic>
        <p:nvPicPr>
          <p:cNvPr id="2650" name="Google Shape;2650;p98"/>
          <p:cNvPicPr preferRelativeResize="0"/>
          <p:nvPr/>
        </p:nvPicPr>
        <p:blipFill rotWithShape="1">
          <a:blip r:embed="rId4">
            <a:alphaModFix/>
          </a:blip>
          <a:srcRect/>
          <a:stretch/>
        </p:blipFill>
        <p:spPr>
          <a:xfrm>
            <a:off x="1984037" y="2361165"/>
            <a:ext cx="347006" cy="194336"/>
          </a:xfrm>
          <a:prstGeom prst="rect">
            <a:avLst/>
          </a:prstGeom>
          <a:noFill/>
          <a:ln>
            <a:noFill/>
          </a:ln>
        </p:spPr>
      </p:pic>
      <p:pic>
        <p:nvPicPr>
          <p:cNvPr id="2651" name="Google Shape;2651;p98"/>
          <p:cNvPicPr preferRelativeResize="0"/>
          <p:nvPr/>
        </p:nvPicPr>
        <p:blipFill rotWithShape="1">
          <a:blip r:embed="rId5">
            <a:alphaModFix/>
          </a:blip>
          <a:srcRect/>
          <a:stretch/>
        </p:blipFill>
        <p:spPr>
          <a:xfrm>
            <a:off x="2846261" y="2573078"/>
            <a:ext cx="345948" cy="193360"/>
          </a:xfrm>
          <a:prstGeom prst="rect">
            <a:avLst/>
          </a:prstGeom>
          <a:noFill/>
          <a:ln>
            <a:noFill/>
          </a:ln>
        </p:spPr>
      </p:pic>
      <p:pic>
        <p:nvPicPr>
          <p:cNvPr id="2652" name="Google Shape;2652;p98"/>
          <p:cNvPicPr preferRelativeResize="0"/>
          <p:nvPr/>
        </p:nvPicPr>
        <p:blipFill rotWithShape="1">
          <a:blip r:embed="rId3">
            <a:alphaModFix/>
          </a:blip>
          <a:srcRect/>
          <a:stretch/>
        </p:blipFill>
        <p:spPr>
          <a:xfrm>
            <a:off x="3911610" y="2319173"/>
            <a:ext cx="347006" cy="193360"/>
          </a:xfrm>
          <a:prstGeom prst="rect">
            <a:avLst/>
          </a:prstGeom>
          <a:noFill/>
          <a:ln>
            <a:noFill/>
          </a:ln>
        </p:spPr>
      </p:pic>
      <p:pic>
        <p:nvPicPr>
          <p:cNvPr id="2653" name="Google Shape;2653;p98"/>
          <p:cNvPicPr preferRelativeResize="0"/>
          <p:nvPr/>
        </p:nvPicPr>
        <p:blipFill rotWithShape="1">
          <a:blip r:embed="rId5">
            <a:alphaModFix/>
          </a:blip>
          <a:srcRect/>
          <a:stretch/>
        </p:blipFill>
        <p:spPr>
          <a:xfrm>
            <a:off x="4065013" y="2742024"/>
            <a:ext cx="345948" cy="193360"/>
          </a:xfrm>
          <a:prstGeom prst="rect">
            <a:avLst/>
          </a:prstGeom>
          <a:noFill/>
          <a:ln>
            <a:noFill/>
          </a:ln>
        </p:spPr>
      </p:pic>
      <p:pic>
        <p:nvPicPr>
          <p:cNvPr id="2654" name="Google Shape;2654;p98"/>
          <p:cNvPicPr preferRelativeResize="0"/>
          <p:nvPr/>
        </p:nvPicPr>
        <p:blipFill rotWithShape="1">
          <a:blip r:embed="rId6">
            <a:alphaModFix/>
          </a:blip>
          <a:srcRect/>
          <a:stretch/>
        </p:blipFill>
        <p:spPr>
          <a:xfrm>
            <a:off x="6095207" y="2784017"/>
            <a:ext cx="345948" cy="194337"/>
          </a:xfrm>
          <a:prstGeom prst="rect">
            <a:avLst/>
          </a:prstGeom>
          <a:noFill/>
          <a:ln>
            <a:noFill/>
          </a:ln>
        </p:spPr>
      </p:pic>
      <p:pic>
        <p:nvPicPr>
          <p:cNvPr id="2655" name="Google Shape;2655;p98"/>
          <p:cNvPicPr preferRelativeResize="0"/>
          <p:nvPr/>
        </p:nvPicPr>
        <p:blipFill rotWithShape="1">
          <a:blip r:embed="rId7">
            <a:alphaModFix/>
          </a:blip>
          <a:srcRect/>
          <a:stretch/>
        </p:blipFill>
        <p:spPr>
          <a:xfrm>
            <a:off x="4876456" y="2658040"/>
            <a:ext cx="345948" cy="192383"/>
          </a:xfrm>
          <a:prstGeom prst="rect">
            <a:avLst/>
          </a:prstGeom>
          <a:noFill/>
          <a:ln>
            <a:noFill/>
          </a:ln>
        </p:spPr>
      </p:pic>
      <p:grpSp>
        <p:nvGrpSpPr>
          <p:cNvPr id="2656" name="Google Shape;2656;p98"/>
          <p:cNvGrpSpPr/>
          <p:nvPr/>
        </p:nvGrpSpPr>
        <p:grpSpPr>
          <a:xfrm>
            <a:off x="1830635" y="3249839"/>
            <a:ext cx="467274" cy="294923"/>
            <a:chOff x="2949" y="196"/>
            <a:chExt cx="962" cy="598"/>
          </a:xfrm>
        </p:grpSpPr>
        <p:sp>
          <p:nvSpPr>
            <p:cNvPr id="2657" name="Google Shape;2657;p98"/>
            <p:cNvSpPr/>
            <p:nvPr/>
          </p:nvSpPr>
          <p:spPr>
            <a:xfrm>
              <a:off x="3168" y="196"/>
              <a:ext cx="407" cy="162"/>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658" name="Google Shape;2658;p98"/>
            <p:cNvSpPr/>
            <p:nvPr/>
          </p:nvSpPr>
          <p:spPr>
            <a:xfrm rot="900000">
              <a:off x="3512" y="252"/>
              <a:ext cx="275" cy="131"/>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659" name="Google Shape;2659;p98"/>
            <p:cNvSpPr/>
            <p:nvPr/>
          </p:nvSpPr>
          <p:spPr>
            <a:xfrm rot="1500000">
              <a:off x="3650" y="385"/>
              <a:ext cx="240" cy="153"/>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660" name="Google Shape;2660;p98"/>
            <p:cNvSpPr/>
            <p:nvPr/>
          </p:nvSpPr>
          <p:spPr>
            <a:xfrm rot="-1560000">
              <a:off x="3573" y="537"/>
              <a:ext cx="291" cy="18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661" name="Google Shape;2661;p98"/>
            <p:cNvSpPr/>
            <p:nvPr/>
          </p:nvSpPr>
          <p:spPr>
            <a:xfrm>
              <a:off x="3216" y="555"/>
              <a:ext cx="471" cy="23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662" name="Google Shape;2662;p98"/>
            <p:cNvSpPr/>
            <p:nvPr/>
          </p:nvSpPr>
          <p:spPr>
            <a:xfrm rot="1080000">
              <a:off x="3023" y="555"/>
              <a:ext cx="26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663" name="Google Shape;2663;p98"/>
            <p:cNvSpPr/>
            <p:nvPr/>
          </p:nvSpPr>
          <p:spPr>
            <a:xfrm>
              <a:off x="2949" y="432"/>
              <a:ext cx="217"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664" name="Google Shape;2664;p98"/>
            <p:cNvSpPr/>
            <p:nvPr/>
          </p:nvSpPr>
          <p:spPr>
            <a:xfrm rot="-1860000">
              <a:off x="2984" y="310"/>
              <a:ext cx="29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665" name="Google Shape;2665;p98"/>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666" name="Google Shape;2666;p98"/>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667" name="Google Shape;2667;p98"/>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grpSp>
      <p:grpSp>
        <p:nvGrpSpPr>
          <p:cNvPr id="2668" name="Google Shape;2668;p98"/>
          <p:cNvGrpSpPr/>
          <p:nvPr/>
        </p:nvGrpSpPr>
        <p:grpSpPr>
          <a:xfrm>
            <a:off x="1222317" y="2530110"/>
            <a:ext cx="467274" cy="296875"/>
            <a:chOff x="2949" y="196"/>
            <a:chExt cx="962" cy="598"/>
          </a:xfrm>
        </p:grpSpPr>
        <p:sp>
          <p:nvSpPr>
            <p:cNvPr id="2669" name="Google Shape;2669;p98"/>
            <p:cNvSpPr/>
            <p:nvPr/>
          </p:nvSpPr>
          <p:spPr>
            <a:xfrm>
              <a:off x="3168" y="196"/>
              <a:ext cx="407" cy="162"/>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670" name="Google Shape;2670;p98"/>
            <p:cNvSpPr/>
            <p:nvPr/>
          </p:nvSpPr>
          <p:spPr>
            <a:xfrm rot="900000">
              <a:off x="3512" y="252"/>
              <a:ext cx="275" cy="131"/>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671" name="Google Shape;2671;p98"/>
            <p:cNvSpPr/>
            <p:nvPr/>
          </p:nvSpPr>
          <p:spPr>
            <a:xfrm rot="1500000">
              <a:off x="3650" y="385"/>
              <a:ext cx="240" cy="153"/>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672" name="Google Shape;2672;p98"/>
            <p:cNvSpPr/>
            <p:nvPr/>
          </p:nvSpPr>
          <p:spPr>
            <a:xfrm rot="-1560000">
              <a:off x="3573" y="537"/>
              <a:ext cx="291" cy="18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673" name="Google Shape;2673;p98"/>
            <p:cNvSpPr/>
            <p:nvPr/>
          </p:nvSpPr>
          <p:spPr>
            <a:xfrm>
              <a:off x="3216" y="555"/>
              <a:ext cx="471" cy="23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674" name="Google Shape;2674;p98"/>
            <p:cNvSpPr/>
            <p:nvPr/>
          </p:nvSpPr>
          <p:spPr>
            <a:xfrm rot="1080000">
              <a:off x="3023" y="555"/>
              <a:ext cx="26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675" name="Google Shape;2675;p98"/>
            <p:cNvSpPr/>
            <p:nvPr/>
          </p:nvSpPr>
          <p:spPr>
            <a:xfrm>
              <a:off x="2949" y="432"/>
              <a:ext cx="217"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676" name="Google Shape;2676;p98"/>
            <p:cNvSpPr/>
            <p:nvPr/>
          </p:nvSpPr>
          <p:spPr>
            <a:xfrm rot="-1860000">
              <a:off x="2984" y="310"/>
              <a:ext cx="29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677" name="Google Shape;2677;p98"/>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678" name="Google Shape;2678;p98"/>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679" name="Google Shape;2679;p98"/>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grpSp>
      <p:grpSp>
        <p:nvGrpSpPr>
          <p:cNvPr id="2680" name="Google Shape;2680;p98"/>
          <p:cNvGrpSpPr/>
          <p:nvPr/>
        </p:nvGrpSpPr>
        <p:grpSpPr>
          <a:xfrm>
            <a:off x="5739738" y="2277180"/>
            <a:ext cx="466192" cy="295898"/>
            <a:chOff x="2949" y="196"/>
            <a:chExt cx="962" cy="598"/>
          </a:xfrm>
        </p:grpSpPr>
        <p:sp>
          <p:nvSpPr>
            <p:cNvPr id="2681" name="Google Shape;2681;p98"/>
            <p:cNvSpPr/>
            <p:nvPr/>
          </p:nvSpPr>
          <p:spPr>
            <a:xfrm>
              <a:off x="3168" y="196"/>
              <a:ext cx="407" cy="162"/>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682" name="Google Shape;2682;p98"/>
            <p:cNvSpPr/>
            <p:nvPr/>
          </p:nvSpPr>
          <p:spPr>
            <a:xfrm rot="900000">
              <a:off x="3512" y="252"/>
              <a:ext cx="275" cy="131"/>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683" name="Google Shape;2683;p98"/>
            <p:cNvSpPr/>
            <p:nvPr/>
          </p:nvSpPr>
          <p:spPr>
            <a:xfrm rot="1500000">
              <a:off x="3650" y="385"/>
              <a:ext cx="240" cy="153"/>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684" name="Google Shape;2684;p98"/>
            <p:cNvSpPr/>
            <p:nvPr/>
          </p:nvSpPr>
          <p:spPr>
            <a:xfrm rot="-1560000">
              <a:off x="3573" y="537"/>
              <a:ext cx="291" cy="18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685" name="Google Shape;2685;p98"/>
            <p:cNvSpPr/>
            <p:nvPr/>
          </p:nvSpPr>
          <p:spPr>
            <a:xfrm>
              <a:off x="3216" y="555"/>
              <a:ext cx="471" cy="23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686" name="Google Shape;2686;p98"/>
            <p:cNvSpPr/>
            <p:nvPr/>
          </p:nvSpPr>
          <p:spPr>
            <a:xfrm rot="1080000">
              <a:off x="3023" y="555"/>
              <a:ext cx="26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687" name="Google Shape;2687;p98"/>
            <p:cNvSpPr/>
            <p:nvPr/>
          </p:nvSpPr>
          <p:spPr>
            <a:xfrm>
              <a:off x="2949" y="432"/>
              <a:ext cx="217"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688" name="Google Shape;2688;p98"/>
            <p:cNvSpPr/>
            <p:nvPr/>
          </p:nvSpPr>
          <p:spPr>
            <a:xfrm rot="-1860000">
              <a:off x="2984" y="310"/>
              <a:ext cx="29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689" name="Google Shape;2689;p98"/>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690" name="Google Shape;2690;p98"/>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691" name="Google Shape;2691;p98"/>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grpSp>
      <p:grpSp>
        <p:nvGrpSpPr>
          <p:cNvPr id="2692" name="Google Shape;2692;p98"/>
          <p:cNvGrpSpPr/>
          <p:nvPr/>
        </p:nvGrpSpPr>
        <p:grpSpPr>
          <a:xfrm>
            <a:off x="5688956" y="3249839"/>
            <a:ext cx="467274" cy="294923"/>
            <a:chOff x="2949" y="196"/>
            <a:chExt cx="962" cy="598"/>
          </a:xfrm>
        </p:grpSpPr>
        <p:sp>
          <p:nvSpPr>
            <p:cNvPr id="2693" name="Google Shape;2693;p98"/>
            <p:cNvSpPr/>
            <p:nvPr/>
          </p:nvSpPr>
          <p:spPr>
            <a:xfrm>
              <a:off x="3168" y="196"/>
              <a:ext cx="407" cy="162"/>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694" name="Google Shape;2694;p98"/>
            <p:cNvSpPr/>
            <p:nvPr/>
          </p:nvSpPr>
          <p:spPr>
            <a:xfrm rot="900000">
              <a:off x="3512" y="252"/>
              <a:ext cx="275" cy="131"/>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695" name="Google Shape;2695;p98"/>
            <p:cNvSpPr/>
            <p:nvPr/>
          </p:nvSpPr>
          <p:spPr>
            <a:xfrm rot="1500000">
              <a:off x="3650" y="385"/>
              <a:ext cx="240" cy="153"/>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696" name="Google Shape;2696;p98"/>
            <p:cNvSpPr/>
            <p:nvPr/>
          </p:nvSpPr>
          <p:spPr>
            <a:xfrm rot="-1560000">
              <a:off x="3573" y="537"/>
              <a:ext cx="291" cy="18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697" name="Google Shape;2697;p98"/>
            <p:cNvSpPr/>
            <p:nvPr/>
          </p:nvSpPr>
          <p:spPr>
            <a:xfrm>
              <a:off x="3216" y="555"/>
              <a:ext cx="471" cy="23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698" name="Google Shape;2698;p98"/>
            <p:cNvSpPr/>
            <p:nvPr/>
          </p:nvSpPr>
          <p:spPr>
            <a:xfrm rot="1080000">
              <a:off x="3023" y="555"/>
              <a:ext cx="26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699" name="Google Shape;2699;p98"/>
            <p:cNvSpPr/>
            <p:nvPr/>
          </p:nvSpPr>
          <p:spPr>
            <a:xfrm>
              <a:off x="2949" y="432"/>
              <a:ext cx="217"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700" name="Google Shape;2700;p98"/>
            <p:cNvSpPr/>
            <p:nvPr/>
          </p:nvSpPr>
          <p:spPr>
            <a:xfrm rot="-1860000">
              <a:off x="2984" y="310"/>
              <a:ext cx="29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701" name="Google Shape;2701;p98"/>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702" name="Google Shape;2702;p98"/>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703" name="Google Shape;2703;p98"/>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grpSp>
      <p:grpSp>
        <p:nvGrpSpPr>
          <p:cNvPr id="2704" name="Google Shape;2704;p98"/>
          <p:cNvGrpSpPr/>
          <p:nvPr/>
        </p:nvGrpSpPr>
        <p:grpSpPr>
          <a:xfrm>
            <a:off x="5433992" y="2784016"/>
            <a:ext cx="467274" cy="296875"/>
            <a:chOff x="2949" y="196"/>
            <a:chExt cx="962" cy="598"/>
          </a:xfrm>
        </p:grpSpPr>
        <p:sp>
          <p:nvSpPr>
            <p:cNvPr id="2705" name="Google Shape;2705;p98"/>
            <p:cNvSpPr/>
            <p:nvPr/>
          </p:nvSpPr>
          <p:spPr>
            <a:xfrm>
              <a:off x="3168" y="196"/>
              <a:ext cx="407" cy="162"/>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706" name="Google Shape;2706;p98"/>
            <p:cNvSpPr/>
            <p:nvPr/>
          </p:nvSpPr>
          <p:spPr>
            <a:xfrm rot="900000">
              <a:off x="3512" y="252"/>
              <a:ext cx="275" cy="131"/>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707" name="Google Shape;2707;p98"/>
            <p:cNvSpPr/>
            <p:nvPr/>
          </p:nvSpPr>
          <p:spPr>
            <a:xfrm rot="1500000">
              <a:off x="3650" y="385"/>
              <a:ext cx="240" cy="153"/>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708" name="Google Shape;2708;p98"/>
            <p:cNvSpPr/>
            <p:nvPr/>
          </p:nvSpPr>
          <p:spPr>
            <a:xfrm rot="-1560000">
              <a:off x="3573" y="537"/>
              <a:ext cx="291" cy="18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709" name="Google Shape;2709;p98"/>
            <p:cNvSpPr/>
            <p:nvPr/>
          </p:nvSpPr>
          <p:spPr>
            <a:xfrm>
              <a:off x="3216" y="555"/>
              <a:ext cx="471" cy="23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710" name="Google Shape;2710;p98"/>
            <p:cNvSpPr/>
            <p:nvPr/>
          </p:nvSpPr>
          <p:spPr>
            <a:xfrm rot="1080000">
              <a:off x="3023" y="555"/>
              <a:ext cx="26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711" name="Google Shape;2711;p98"/>
            <p:cNvSpPr/>
            <p:nvPr/>
          </p:nvSpPr>
          <p:spPr>
            <a:xfrm>
              <a:off x="2949" y="432"/>
              <a:ext cx="217"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712" name="Google Shape;2712;p98"/>
            <p:cNvSpPr/>
            <p:nvPr/>
          </p:nvSpPr>
          <p:spPr>
            <a:xfrm rot="-1860000">
              <a:off x="2984" y="310"/>
              <a:ext cx="29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713" name="Google Shape;2713;p98"/>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714" name="Google Shape;2714;p98"/>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715" name="Google Shape;2715;p98"/>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grpSp>
      <p:sp>
        <p:nvSpPr>
          <p:cNvPr id="2716" name="Google Shape;2716;p98"/>
          <p:cNvSpPr txBox="1"/>
          <p:nvPr/>
        </p:nvSpPr>
        <p:spPr>
          <a:xfrm>
            <a:off x="6272942" y="2558431"/>
            <a:ext cx="349776"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chemeClr val="dk1"/>
                </a:solidFill>
                <a:latin typeface="Microsoft Yahei"/>
                <a:ea typeface="Microsoft Yahei"/>
                <a:cs typeface="Microsoft Yahei"/>
                <a:sym typeface="Microsoft Yahei"/>
              </a:rPr>
              <a:t>R</a:t>
            </a:r>
            <a:r>
              <a:rPr lang="en-US" sz="1167" b="1" baseline="-25000" dirty="0">
                <a:solidFill>
                  <a:schemeClr val="dk1"/>
                </a:solidFill>
                <a:latin typeface="Microsoft Yahei"/>
                <a:ea typeface="Microsoft Yahei"/>
                <a:cs typeface="Microsoft Yahei"/>
                <a:sym typeface="Microsoft Yahei"/>
              </a:rPr>
              <a:t>9</a:t>
            </a:r>
            <a:endParaRPr dirty="0">
              <a:latin typeface="Microsoft YaHei" panose="020B0503020204020204" pitchFamily="34" charset="-122"/>
              <a:ea typeface="Microsoft YaHei" panose="020B0503020204020204" pitchFamily="34" charset="-122"/>
            </a:endParaRPr>
          </a:p>
        </p:txBody>
      </p:sp>
      <p:sp>
        <p:nvSpPr>
          <p:cNvPr id="2717" name="Google Shape;2717;p98"/>
          <p:cNvSpPr txBox="1"/>
          <p:nvPr/>
        </p:nvSpPr>
        <p:spPr>
          <a:xfrm>
            <a:off x="4671214" y="2446126"/>
            <a:ext cx="349776"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chemeClr val="dk1"/>
                </a:solidFill>
                <a:latin typeface="Microsoft Yahei"/>
                <a:ea typeface="Microsoft Yahei"/>
                <a:cs typeface="Microsoft Yahei"/>
                <a:sym typeface="Microsoft Yahei"/>
              </a:rPr>
              <a:t>R</a:t>
            </a:r>
            <a:r>
              <a:rPr lang="en-US" sz="1167" b="1" baseline="-25000" dirty="0">
                <a:solidFill>
                  <a:schemeClr val="dk1"/>
                </a:solidFill>
                <a:latin typeface="Microsoft Yahei"/>
                <a:ea typeface="Microsoft Yahei"/>
                <a:cs typeface="Microsoft Yahei"/>
                <a:sym typeface="Microsoft Yahei"/>
              </a:rPr>
              <a:t>7</a:t>
            </a:r>
            <a:endParaRPr dirty="0">
              <a:latin typeface="Microsoft YaHei" panose="020B0503020204020204" pitchFamily="34" charset="-122"/>
              <a:ea typeface="Microsoft YaHei" panose="020B0503020204020204" pitchFamily="34" charset="-122"/>
            </a:endParaRPr>
          </a:p>
        </p:txBody>
      </p:sp>
      <p:sp>
        <p:nvSpPr>
          <p:cNvPr id="2718" name="Google Shape;2718;p98"/>
          <p:cNvSpPr txBox="1"/>
          <p:nvPr/>
        </p:nvSpPr>
        <p:spPr>
          <a:xfrm>
            <a:off x="4250153" y="2243001"/>
            <a:ext cx="349776"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chemeClr val="dk1"/>
                </a:solidFill>
                <a:latin typeface="Microsoft Yahei"/>
                <a:ea typeface="Microsoft Yahei"/>
                <a:cs typeface="Microsoft Yahei"/>
                <a:sym typeface="Microsoft Yahei"/>
              </a:rPr>
              <a:t>R</a:t>
            </a:r>
            <a:r>
              <a:rPr lang="en-US" sz="1167" b="1" baseline="-25000" dirty="0">
                <a:solidFill>
                  <a:schemeClr val="dk1"/>
                </a:solidFill>
                <a:latin typeface="Microsoft Yahei"/>
                <a:ea typeface="Microsoft Yahei"/>
                <a:cs typeface="Microsoft Yahei"/>
                <a:sym typeface="Microsoft Yahei"/>
              </a:rPr>
              <a:t>6</a:t>
            </a:r>
            <a:endParaRPr dirty="0">
              <a:latin typeface="Microsoft YaHei" panose="020B0503020204020204" pitchFamily="34" charset="-122"/>
              <a:ea typeface="Microsoft YaHei" panose="020B0503020204020204" pitchFamily="34" charset="-122"/>
            </a:endParaRPr>
          </a:p>
        </p:txBody>
      </p:sp>
      <p:sp>
        <p:nvSpPr>
          <p:cNvPr id="2719" name="Google Shape;2719;p98"/>
          <p:cNvSpPr txBox="1"/>
          <p:nvPr/>
        </p:nvSpPr>
        <p:spPr>
          <a:xfrm>
            <a:off x="3869293" y="2521322"/>
            <a:ext cx="349776"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chemeClr val="dk1"/>
                </a:solidFill>
                <a:latin typeface="Microsoft Yahei"/>
                <a:ea typeface="Microsoft Yahei"/>
                <a:cs typeface="Microsoft Yahei"/>
                <a:sym typeface="Microsoft Yahei"/>
              </a:rPr>
              <a:t>R</a:t>
            </a:r>
            <a:r>
              <a:rPr lang="en-US" sz="1167" b="1" baseline="-25000" dirty="0">
                <a:solidFill>
                  <a:schemeClr val="dk1"/>
                </a:solidFill>
                <a:latin typeface="Microsoft Yahei"/>
                <a:ea typeface="Microsoft Yahei"/>
                <a:cs typeface="Microsoft Yahei"/>
                <a:sym typeface="Microsoft Yahei"/>
              </a:rPr>
              <a:t>5</a:t>
            </a:r>
            <a:endParaRPr dirty="0">
              <a:latin typeface="Microsoft YaHei" panose="020B0503020204020204" pitchFamily="34" charset="-122"/>
              <a:ea typeface="Microsoft YaHei" panose="020B0503020204020204" pitchFamily="34" charset="-122"/>
            </a:endParaRPr>
          </a:p>
        </p:txBody>
      </p:sp>
      <p:sp>
        <p:nvSpPr>
          <p:cNvPr id="2720" name="Google Shape;2720;p98"/>
          <p:cNvSpPr txBox="1"/>
          <p:nvPr/>
        </p:nvSpPr>
        <p:spPr>
          <a:xfrm>
            <a:off x="3693674" y="2864095"/>
            <a:ext cx="349776"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chemeClr val="dk1"/>
                </a:solidFill>
                <a:latin typeface="Microsoft Yahei"/>
                <a:ea typeface="Microsoft Yahei"/>
                <a:cs typeface="Microsoft Yahei"/>
                <a:sym typeface="Microsoft Yahei"/>
              </a:rPr>
              <a:t>R</a:t>
            </a:r>
            <a:r>
              <a:rPr lang="en-US" sz="1167" b="1" baseline="-25000" dirty="0">
                <a:solidFill>
                  <a:schemeClr val="dk1"/>
                </a:solidFill>
                <a:latin typeface="Microsoft Yahei"/>
                <a:ea typeface="Microsoft Yahei"/>
                <a:cs typeface="Microsoft Yahei"/>
                <a:sym typeface="Microsoft Yahei"/>
              </a:rPr>
              <a:t>4</a:t>
            </a:r>
            <a:endParaRPr dirty="0">
              <a:latin typeface="Microsoft YaHei" panose="020B0503020204020204" pitchFamily="34" charset="-122"/>
              <a:ea typeface="Microsoft YaHei" panose="020B0503020204020204" pitchFamily="34" charset="-122"/>
            </a:endParaRPr>
          </a:p>
        </p:txBody>
      </p:sp>
      <p:sp>
        <p:nvSpPr>
          <p:cNvPr id="2721" name="Google Shape;2721;p98"/>
          <p:cNvSpPr txBox="1"/>
          <p:nvPr/>
        </p:nvSpPr>
        <p:spPr>
          <a:xfrm>
            <a:off x="2851551" y="2326009"/>
            <a:ext cx="349776"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chemeClr val="dk1"/>
                </a:solidFill>
                <a:latin typeface="Microsoft Yahei"/>
                <a:ea typeface="Microsoft Yahei"/>
                <a:cs typeface="Microsoft Yahei"/>
                <a:sym typeface="Microsoft Yahei"/>
              </a:rPr>
              <a:t>R</a:t>
            </a:r>
            <a:r>
              <a:rPr lang="en-US" sz="1167" b="1" baseline="-25000" dirty="0">
                <a:solidFill>
                  <a:schemeClr val="dk1"/>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2722" name="Google Shape;2722;p98"/>
          <p:cNvSpPr txBox="1"/>
          <p:nvPr/>
        </p:nvSpPr>
        <p:spPr>
          <a:xfrm>
            <a:off x="1270983" y="2921712"/>
            <a:ext cx="349776"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chemeClr val="dk1"/>
                </a:solidFill>
                <a:latin typeface="Microsoft Yahei"/>
                <a:ea typeface="Microsoft Yahei"/>
                <a:cs typeface="Microsoft Yahei"/>
                <a:sym typeface="Microsoft Yahei"/>
              </a:rPr>
              <a:t>R</a:t>
            </a:r>
            <a:r>
              <a:rPr lang="en-US" sz="1167"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2723" name="Google Shape;2723;p98"/>
          <p:cNvSpPr txBox="1"/>
          <p:nvPr/>
        </p:nvSpPr>
        <p:spPr>
          <a:xfrm>
            <a:off x="1756579" y="2184407"/>
            <a:ext cx="349776"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chemeClr val="dk1"/>
                </a:solidFill>
                <a:latin typeface="Microsoft Yahei"/>
                <a:ea typeface="Microsoft Yahei"/>
                <a:cs typeface="Microsoft Yahei"/>
                <a:sym typeface="Microsoft Yahei"/>
              </a:rPr>
              <a:t>R</a:t>
            </a:r>
            <a:r>
              <a:rPr lang="en-US" sz="1167" b="1" baseline="-25000"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grpSp>
        <p:nvGrpSpPr>
          <p:cNvPr id="2724" name="Google Shape;2724;p98"/>
          <p:cNvGrpSpPr/>
          <p:nvPr/>
        </p:nvGrpSpPr>
        <p:grpSpPr>
          <a:xfrm>
            <a:off x="2998605" y="3217612"/>
            <a:ext cx="2080976" cy="887170"/>
            <a:chOff x="3598326" y="3003883"/>
            <a:chExt cx="2497171" cy="1064603"/>
          </a:xfrm>
        </p:grpSpPr>
        <p:sp>
          <p:nvSpPr>
            <p:cNvPr id="2725" name="Google Shape;2725;p98"/>
            <p:cNvSpPr/>
            <p:nvPr/>
          </p:nvSpPr>
          <p:spPr>
            <a:xfrm>
              <a:off x="3598326" y="3003883"/>
              <a:ext cx="2497171" cy="767579"/>
            </a:xfrm>
            <a:prstGeom prst="ellipse">
              <a:avLst/>
            </a:prstGeom>
            <a:solidFill>
              <a:srgbClr val="99FFCC"/>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726" name="Google Shape;2726;p98"/>
            <p:cNvSpPr txBox="1"/>
            <p:nvPr/>
          </p:nvSpPr>
          <p:spPr>
            <a:xfrm>
              <a:off x="4305485" y="3742165"/>
              <a:ext cx="1235339" cy="326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rgbClr val="0000CC"/>
                  </a:solidFill>
                  <a:latin typeface="Microsoft Yahei"/>
                  <a:ea typeface="Microsoft Yahei"/>
                  <a:cs typeface="Microsoft Yahei"/>
                  <a:sym typeface="Microsoft Yahei"/>
                </a:rPr>
                <a:t>区域</a:t>
              </a:r>
              <a:r>
                <a:rPr lang="en-US" sz="1167" b="1" dirty="0">
                  <a:solidFill>
                    <a:srgbClr val="0000CC"/>
                  </a:solidFill>
                  <a:latin typeface="Microsoft Yahei"/>
                  <a:ea typeface="Microsoft Yahei"/>
                  <a:cs typeface="Microsoft Yahei"/>
                  <a:sym typeface="Microsoft Yahei"/>
                </a:rPr>
                <a:t> 0.0.0.2</a:t>
              </a:r>
              <a:endParaRPr dirty="0">
                <a:latin typeface="Microsoft YaHei" panose="020B0503020204020204" pitchFamily="34" charset="-122"/>
                <a:ea typeface="Microsoft YaHei" panose="020B0503020204020204" pitchFamily="34" charset="-122"/>
              </a:endParaRPr>
            </a:p>
          </p:txBody>
        </p:sp>
      </p:grpSp>
      <p:cxnSp>
        <p:nvCxnSpPr>
          <p:cNvPr id="2727" name="Google Shape;2727;p98"/>
          <p:cNvCxnSpPr/>
          <p:nvPr/>
        </p:nvCxnSpPr>
        <p:spPr>
          <a:xfrm>
            <a:off x="4014232" y="3164876"/>
            <a:ext cx="608318" cy="320313"/>
          </a:xfrm>
          <a:prstGeom prst="straightConnector1">
            <a:avLst/>
          </a:prstGeom>
          <a:noFill/>
          <a:ln w="28575" cap="flat" cmpd="sng">
            <a:solidFill>
              <a:srgbClr val="0070C0"/>
            </a:solidFill>
            <a:prstDash val="solid"/>
            <a:round/>
            <a:headEnd type="none" w="med" len="med"/>
            <a:tailEnd type="none" w="med" len="med"/>
          </a:ln>
        </p:spPr>
      </p:cxnSp>
      <p:cxnSp>
        <p:nvCxnSpPr>
          <p:cNvPr id="2728" name="Google Shape;2728;p98"/>
          <p:cNvCxnSpPr/>
          <p:nvPr/>
        </p:nvCxnSpPr>
        <p:spPr>
          <a:xfrm rot="10800000" flipH="1">
            <a:off x="4115794" y="3537923"/>
            <a:ext cx="557537" cy="160157"/>
          </a:xfrm>
          <a:prstGeom prst="straightConnector1">
            <a:avLst/>
          </a:prstGeom>
          <a:noFill/>
          <a:ln w="28575" cap="flat" cmpd="sng">
            <a:solidFill>
              <a:srgbClr val="0070C0"/>
            </a:solidFill>
            <a:prstDash val="solid"/>
            <a:round/>
            <a:headEnd type="none" w="med" len="med"/>
            <a:tailEnd type="none" w="med" len="med"/>
          </a:ln>
        </p:spPr>
      </p:cxnSp>
      <p:grpSp>
        <p:nvGrpSpPr>
          <p:cNvPr id="2729" name="Google Shape;2729;p98"/>
          <p:cNvGrpSpPr/>
          <p:nvPr/>
        </p:nvGrpSpPr>
        <p:grpSpPr>
          <a:xfrm>
            <a:off x="4471264" y="3324056"/>
            <a:ext cx="466191" cy="374023"/>
            <a:chOff x="2949" y="196"/>
            <a:chExt cx="962" cy="598"/>
          </a:xfrm>
        </p:grpSpPr>
        <p:sp>
          <p:nvSpPr>
            <p:cNvPr id="2730" name="Google Shape;2730;p98"/>
            <p:cNvSpPr/>
            <p:nvPr/>
          </p:nvSpPr>
          <p:spPr>
            <a:xfrm>
              <a:off x="3168" y="196"/>
              <a:ext cx="407" cy="162"/>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731" name="Google Shape;2731;p98"/>
            <p:cNvSpPr/>
            <p:nvPr/>
          </p:nvSpPr>
          <p:spPr>
            <a:xfrm rot="900000">
              <a:off x="3512" y="252"/>
              <a:ext cx="275" cy="131"/>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732" name="Google Shape;2732;p98"/>
            <p:cNvSpPr/>
            <p:nvPr/>
          </p:nvSpPr>
          <p:spPr>
            <a:xfrm rot="1500000">
              <a:off x="3650" y="385"/>
              <a:ext cx="240" cy="153"/>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733" name="Google Shape;2733;p98"/>
            <p:cNvSpPr/>
            <p:nvPr/>
          </p:nvSpPr>
          <p:spPr>
            <a:xfrm rot="-1560000">
              <a:off x="3573" y="537"/>
              <a:ext cx="291" cy="18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734" name="Google Shape;2734;p98"/>
            <p:cNvSpPr/>
            <p:nvPr/>
          </p:nvSpPr>
          <p:spPr>
            <a:xfrm>
              <a:off x="3216" y="555"/>
              <a:ext cx="471" cy="23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735" name="Google Shape;2735;p98"/>
            <p:cNvSpPr/>
            <p:nvPr/>
          </p:nvSpPr>
          <p:spPr>
            <a:xfrm rot="1080000">
              <a:off x="3023" y="555"/>
              <a:ext cx="26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736" name="Google Shape;2736;p98"/>
            <p:cNvSpPr/>
            <p:nvPr/>
          </p:nvSpPr>
          <p:spPr>
            <a:xfrm>
              <a:off x="2949" y="432"/>
              <a:ext cx="217"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737" name="Google Shape;2737;p98"/>
            <p:cNvSpPr/>
            <p:nvPr/>
          </p:nvSpPr>
          <p:spPr>
            <a:xfrm rot="-1860000">
              <a:off x="2984" y="310"/>
              <a:ext cx="29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738" name="Google Shape;2738;p98"/>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739" name="Google Shape;2739;p98"/>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740" name="Google Shape;2740;p98"/>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grpSp>
      <p:cxnSp>
        <p:nvCxnSpPr>
          <p:cNvPr id="2741" name="Google Shape;2741;p98"/>
          <p:cNvCxnSpPr/>
          <p:nvPr/>
        </p:nvCxnSpPr>
        <p:spPr>
          <a:xfrm>
            <a:off x="3403798" y="3589682"/>
            <a:ext cx="610434" cy="108398"/>
          </a:xfrm>
          <a:prstGeom prst="straightConnector1">
            <a:avLst/>
          </a:prstGeom>
          <a:noFill/>
          <a:ln w="28575" cap="flat" cmpd="sng">
            <a:solidFill>
              <a:srgbClr val="0070C0"/>
            </a:solidFill>
            <a:prstDash val="solid"/>
            <a:round/>
            <a:headEnd type="none" w="med" len="med"/>
            <a:tailEnd type="none" w="med" len="med"/>
          </a:ln>
        </p:spPr>
      </p:cxnSp>
      <p:grpSp>
        <p:nvGrpSpPr>
          <p:cNvPr id="2742" name="Google Shape;2742;p98"/>
          <p:cNvGrpSpPr/>
          <p:nvPr/>
        </p:nvGrpSpPr>
        <p:grpSpPr>
          <a:xfrm>
            <a:off x="3201730" y="3376791"/>
            <a:ext cx="467274" cy="374023"/>
            <a:chOff x="2949" y="196"/>
            <a:chExt cx="962" cy="598"/>
          </a:xfrm>
        </p:grpSpPr>
        <p:sp>
          <p:nvSpPr>
            <p:cNvPr id="2743" name="Google Shape;2743;p98"/>
            <p:cNvSpPr/>
            <p:nvPr/>
          </p:nvSpPr>
          <p:spPr>
            <a:xfrm>
              <a:off x="3168" y="196"/>
              <a:ext cx="407" cy="162"/>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744" name="Google Shape;2744;p98"/>
            <p:cNvSpPr/>
            <p:nvPr/>
          </p:nvSpPr>
          <p:spPr>
            <a:xfrm rot="900000">
              <a:off x="3512" y="252"/>
              <a:ext cx="275" cy="131"/>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745" name="Google Shape;2745;p98"/>
            <p:cNvSpPr/>
            <p:nvPr/>
          </p:nvSpPr>
          <p:spPr>
            <a:xfrm rot="1500000">
              <a:off x="3650" y="385"/>
              <a:ext cx="240" cy="153"/>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746" name="Google Shape;2746;p98"/>
            <p:cNvSpPr/>
            <p:nvPr/>
          </p:nvSpPr>
          <p:spPr>
            <a:xfrm rot="-1560000">
              <a:off x="3573" y="537"/>
              <a:ext cx="291" cy="18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747" name="Google Shape;2747;p98"/>
            <p:cNvSpPr/>
            <p:nvPr/>
          </p:nvSpPr>
          <p:spPr>
            <a:xfrm>
              <a:off x="3216" y="555"/>
              <a:ext cx="471" cy="23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748" name="Google Shape;2748;p98"/>
            <p:cNvSpPr/>
            <p:nvPr/>
          </p:nvSpPr>
          <p:spPr>
            <a:xfrm rot="1080000">
              <a:off x="3023" y="555"/>
              <a:ext cx="26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749" name="Google Shape;2749;p98"/>
            <p:cNvSpPr/>
            <p:nvPr/>
          </p:nvSpPr>
          <p:spPr>
            <a:xfrm>
              <a:off x="2949" y="432"/>
              <a:ext cx="217"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750" name="Google Shape;2750;p98"/>
            <p:cNvSpPr/>
            <p:nvPr/>
          </p:nvSpPr>
          <p:spPr>
            <a:xfrm rot="-1860000">
              <a:off x="2984" y="310"/>
              <a:ext cx="29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751" name="Google Shape;2751;p98"/>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752" name="Google Shape;2752;p98"/>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753" name="Google Shape;2753;p98"/>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grpSp>
      <p:pic>
        <p:nvPicPr>
          <p:cNvPr id="2754" name="Google Shape;2754;p98"/>
          <p:cNvPicPr preferRelativeResize="0"/>
          <p:nvPr/>
        </p:nvPicPr>
        <p:blipFill rotWithShape="1">
          <a:blip r:embed="rId8">
            <a:alphaModFix/>
          </a:blip>
          <a:srcRect/>
          <a:stretch/>
        </p:blipFill>
        <p:spPr>
          <a:xfrm>
            <a:off x="3911610" y="3560384"/>
            <a:ext cx="347006" cy="245118"/>
          </a:xfrm>
          <a:prstGeom prst="rect">
            <a:avLst/>
          </a:prstGeom>
          <a:noFill/>
          <a:ln>
            <a:noFill/>
          </a:ln>
        </p:spPr>
      </p:pic>
      <p:sp>
        <p:nvSpPr>
          <p:cNvPr id="2755" name="Google Shape;2755;p98"/>
          <p:cNvSpPr txBox="1"/>
          <p:nvPr/>
        </p:nvSpPr>
        <p:spPr>
          <a:xfrm>
            <a:off x="3715892" y="3368001"/>
            <a:ext cx="349776"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chemeClr val="dk1"/>
                </a:solidFill>
                <a:latin typeface="Microsoft Yahei"/>
                <a:ea typeface="Microsoft Yahei"/>
                <a:cs typeface="Microsoft Yahei"/>
                <a:sym typeface="Microsoft Yahei"/>
              </a:rPr>
              <a:t>R</a:t>
            </a:r>
            <a:r>
              <a:rPr lang="en-US" sz="1167" b="1" baseline="-25000" dirty="0">
                <a:solidFill>
                  <a:schemeClr val="dk1"/>
                </a:solidFill>
                <a:latin typeface="Microsoft Yahei"/>
                <a:ea typeface="Microsoft Yahei"/>
                <a:cs typeface="Microsoft Yahei"/>
                <a:sym typeface="Microsoft Yahei"/>
              </a:rPr>
              <a:t>8</a:t>
            </a:r>
            <a:endParaRPr dirty="0">
              <a:latin typeface="Microsoft YaHei" panose="020B0503020204020204" pitchFamily="34" charset="-122"/>
              <a:ea typeface="Microsoft YaHei" panose="020B0503020204020204" pitchFamily="34" charset="-122"/>
            </a:endParaRPr>
          </a:p>
        </p:txBody>
      </p:sp>
      <p:pic>
        <p:nvPicPr>
          <p:cNvPr id="2756" name="Google Shape;2756;p98"/>
          <p:cNvPicPr preferRelativeResize="0"/>
          <p:nvPr/>
        </p:nvPicPr>
        <p:blipFill rotWithShape="1">
          <a:blip r:embed="rId3">
            <a:alphaModFix/>
          </a:blip>
          <a:srcRect/>
          <a:stretch/>
        </p:blipFill>
        <p:spPr>
          <a:xfrm>
            <a:off x="3869293" y="3082845"/>
            <a:ext cx="347006" cy="193360"/>
          </a:xfrm>
          <a:prstGeom prst="rect">
            <a:avLst/>
          </a:prstGeom>
          <a:noFill/>
          <a:ln>
            <a:noFill/>
          </a:ln>
        </p:spPr>
      </p:pic>
      <p:sp>
        <p:nvSpPr>
          <p:cNvPr id="2757" name="Google Shape;2757;p98"/>
          <p:cNvSpPr txBox="1"/>
          <p:nvPr/>
        </p:nvSpPr>
        <p:spPr>
          <a:xfrm>
            <a:off x="5702654" y="3271327"/>
            <a:ext cx="450764" cy="25898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83" b="1" dirty="0" err="1">
                <a:solidFill>
                  <a:schemeClr val="dk1"/>
                </a:solidFill>
                <a:latin typeface="Microsoft Yahei"/>
                <a:ea typeface="Microsoft Yahei"/>
                <a:cs typeface="Microsoft Yahei"/>
                <a:sym typeface="Microsoft Yahei"/>
              </a:rPr>
              <a:t>网</a:t>
            </a:r>
            <a:r>
              <a:rPr lang="en-US" sz="1083" b="1" dirty="0">
                <a:solidFill>
                  <a:schemeClr val="dk1"/>
                </a:solidFill>
                <a:latin typeface="Microsoft Yahei"/>
                <a:ea typeface="Microsoft Yahei"/>
                <a:cs typeface="Microsoft Yahei"/>
                <a:sym typeface="Microsoft Yahei"/>
              </a:rPr>
              <a:t> 8</a:t>
            </a:r>
            <a:endParaRPr dirty="0">
              <a:latin typeface="Microsoft YaHei" panose="020B0503020204020204" pitchFamily="34" charset="-122"/>
              <a:ea typeface="Microsoft YaHei" panose="020B0503020204020204" pitchFamily="34" charset="-122"/>
            </a:endParaRPr>
          </a:p>
        </p:txBody>
      </p:sp>
      <p:sp>
        <p:nvSpPr>
          <p:cNvPr id="2758" name="Google Shape;2758;p98"/>
          <p:cNvSpPr txBox="1"/>
          <p:nvPr/>
        </p:nvSpPr>
        <p:spPr>
          <a:xfrm>
            <a:off x="5747168" y="2301599"/>
            <a:ext cx="450764" cy="25898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83" b="1" dirty="0" err="1">
                <a:solidFill>
                  <a:schemeClr val="dk1"/>
                </a:solidFill>
                <a:latin typeface="Microsoft Yahei"/>
                <a:ea typeface="Microsoft Yahei"/>
                <a:cs typeface="Microsoft Yahei"/>
                <a:sym typeface="Microsoft Yahei"/>
              </a:rPr>
              <a:t>网</a:t>
            </a:r>
            <a:r>
              <a:rPr lang="en-US" sz="1083" b="1" dirty="0">
                <a:solidFill>
                  <a:schemeClr val="dk1"/>
                </a:solidFill>
                <a:latin typeface="Microsoft Yahei"/>
                <a:ea typeface="Microsoft Yahei"/>
                <a:cs typeface="Microsoft Yahei"/>
                <a:sym typeface="Microsoft Yahei"/>
              </a:rPr>
              <a:t> 6</a:t>
            </a:r>
            <a:endParaRPr dirty="0">
              <a:latin typeface="Microsoft YaHei" panose="020B0503020204020204" pitchFamily="34" charset="-122"/>
              <a:ea typeface="Microsoft YaHei" panose="020B0503020204020204" pitchFamily="34" charset="-122"/>
            </a:endParaRPr>
          </a:p>
        </p:txBody>
      </p:sp>
      <p:sp>
        <p:nvSpPr>
          <p:cNvPr id="2759" name="Google Shape;2759;p98"/>
          <p:cNvSpPr txBox="1"/>
          <p:nvPr/>
        </p:nvSpPr>
        <p:spPr>
          <a:xfrm>
            <a:off x="1849464" y="3279135"/>
            <a:ext cx="450764" cy="25898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83" b="1" dirty="0" err="1">
                <a:solidFill>
                  <a:schemeClr val="dk1"/>
                </a:solidFill>
                <a:latin typeface="Microsoft Yahei"/>
                <a:ea typeface="Microsoft Yahei"/>
                <a:cs typeface="Microsoft Yahei"/>
                <a:sym typeface="Microsoft Yahei"/>
              </a:rPr>
              <a:t>网</a:t>
            </a:r>
            <a:r>
              <a:rPr lang="en-US" sz="1083" b="1" dirty="0">
                <a:solidFill>
                  <a:schemeClr val="dk1"/>
                </a:solidFill>
                <a:latin typeface="Microsoft Yahei"/>
                <a:ea typeface="Microsoft Yahei"/>
                <a:cs typeface="Microsoft Yahei"/>
                <a:sym typeface="Microsoft Yahei"/>
              </a:rPr>
              <a:t> 3</a:t>
            </a:r>
            <a:endParaRPr dirty="0">
              <a:latin typeface="Microsoft YaHei" panose="020B0503020204020204" pitchFamily="34" charset="-122"/>
              <a:ea typeface="Microsoft YaHei" panose="020B0503020204020204" pitchFamily="34" charset="-122"/>
            </a:endParaRPr>
          </a:p>
        </p:txBody>
      </p:sp>
      <p:sp>
        <p:nvSpPr>
          <p:cNvPr id="2760" name="Google Shape;2760;p98"/>
          <p:cNvSpPr txBox="1"/>
          <p:nvPr/>
        </p:nvSpPr>
        <p:spPr>
          <a:xfrm>
            <a:off x="2308770" y="2843583"/>
            <a:ext cx="450764" cy="25898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83" b="1" dirty="0" err="1">
                <a:solidFill>
                  <a:schemeClr val="dk1"/>
                </a:solidFill>
                <a:latin typeface="Microsoft Yahei"/>
                <a:ea typeface="Microsoft Yahei"/>
                <a:cs typeface="Microsoft Yahei"/>
                <a:sym typeface="Microsoft Yahei"/>
              </a:rPr>
              <a:t>网</a:t>
            </a:r>
            <a:r>
              <a:rPr lang="en-US" sz="1083" b="1" dirty="0">
                <a:solidFill>
                  <a:schemeClr val="dk1"/>
                </a:solidFill>
                <a:latin typeface="Microsoft Yahei"/>
                <a:ea typeface="Microsoft Yahei"/>
                <a:cs typeface="Microsoft Yahei"/>
                <a:sym typeface="Microsoft Yahei"/>
              </a:rPr>
              <a:t> 2</a:t>
            </a:r>
            <a:endParaRPr dirty="0">
              <a:latin typeface="Microsoft YaHei" panose="020B0503020204020204" pitchFamily="34" charset="-122"/>
              <a:ea typeface="Microsoft YaHei" panose="020B0503020204020204" pitchFamily="34" charset="-122"/>
            </a:endParaRPr>
          </a:p>
        </p:txBody>
      </p:sp>
      <p:sp>
        <p:nvSpPr>
          <p:cNvPr id="2761" name="Google Shape;2761;p98"/>
          <p:cNvSpPr txBox="1"/>
          <p:nvPr/>
        </p:nvSpPr>
        <p:spPr>
          <a:xfrm>
            <a:off x="1239267" y="2548665"/>
            <a:ext cx="450764" cy="25898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83" b="1" dirty="0" err="1">
                <a:solidFill>
                  <a:schemeClr val="dk1"/>
                </a:solidFill>
                <a:latin typeface="Microsoft Yahei"/>
                <a:ea typeface="Microsoft Yahei"/>
                <a:cs typeface="Microsoft Yahei"/>
                <a:sym typeface="Microsoft Yahei"/>
              </a:rPr>
              <a:t>网</a:t>
            </a:r>
            <a:r>
              <a:rPr lang="en-US" sz="1083" b="1" dirty="0">
                <a:solidFill>
                  <a:schemeClr val="dk1"/>
                </a:solidFill>
                <a:latin typeface="Microsoft Yahei"/>
                <a:ea typeface="Microsoft Yahei"/>
                <a:cs typeface="Microsoft Yahei"/>
                <a:sym typeface="Microsoft Yahei"/>
              </a:rPr>
              <a:t> 1</a:t>
            </a:r>
            <a:endParaRPr dirty="0">
              <a:latin typeface="Microsoft YaHei" panose="020B0503020204020204" pitchFamily="34" charset="-122"/>
              <a:ea typeface="Microsoft YaHei" panose="020B0503020204020204" pitchFamily="34" charset="-122"/>
            </a:endParaRPr>
          </a:p>
        </p:txBody>
      </p:sp>
      <p:sp>
        <p:nvSpPr>
          <p:cNvPr id="2762" name="Google Shape;2762;p98"/>
          <p:cNvSpPr txBox="1"/>
          <p:nvPr/>
        </p:nvSpPr>
        <p:spPr>
          <a:xfrm>
            <a:off x="5443143" y="2816249"/>
            <a:ext cx="450764" cy="25898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83" b="1" dirty="0" err="1">
                <a:solidFill>
                  <a:schemeClr val="dk1"/>
                </a:solidFill>
                <a:latin typeface="Microsoft Yahei"/>
                <a:ea typeface="Microsoft Yahei"/>
                <a:cs typeface="Microsoft Yahei"/>
                <a:sym typeface="Microsoft Yahei"/>
              </a:rPr>
              <a:t>网</a:t>
            </a:r>
            <a:r>
              <a:rPr lang="en-US" sz="1083" b="1" dirty="0">
                <a:solidFill>
                  <a:schemeClr val="dk1"/>
                </a:solidFill>
                <a:latin typeface="Microsoft Yahei"/>
                <a:ea typeface="Microsoft Yahei"/>
                <a:cs typeface="Microsoft Yahei"/>
                <a:sym typeface="Microsoft Yahei"/>
              </a:rPr>
              <a:t> 7</a:t>
            </a:r>
            <a:endParaRPr dirty="0">
              <a:latin typeface="Microsoft YaHei" panose="020B0503020204020204" pitchFamily="34" charset="-122"/>
              <a:ea typeface="Microsoft YaHei" panose="020B0503020204020204" pitchFamily="34" charset="-122"/>
            </a:endParaRPr>
          </a:p>
        </p:txBody>
      </p:sp>
      <p:sp>
        <p:nvSpPr>
          <p:cNvPr id="2763" name="Google Shape;2763;p98"/>
          <p:cNvSpPr txBox="1"/>
          <p:nvPr/>
        </p:nvSpPr>
        <p:spPr>
          <a:xfrm>
            <a:off x="4491072" y="3396337"/>
            <a:ext cx="450764" cy="25898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83" b="1" dirty="0" err="1">
                <a:solidFill>
                  <a:schemeClr val="dk1"/>
                </a:solidFill>
                <a:latin typeface="Microsoft Yahei"/>
                <a:ea typeface="Microsoft Yahei"/>
                <a:cs typeface="Microsoft Yahei"/>
                <a:sym typeface="Microsoft Yahei"/>
              </a:rPr>
              <a:t>网</a:t>
            </a:r>
            <a:r>
              <a:rPr lang="en-US" sz="1083" b="1" dirty="0">
                <a:solidFill>
                  <a:schemeClr val="dk1"/>
                </a:solidFill>
                <a:latin typeface="Microsoft Yahei"/>
                <a:ea typeface="Microsoft Yahei"/>
                <a:cs typeface="Microsoft Yahei"/>
                <a:sym typeface="Microsoft Yahei"/>
              </a:rPr>
              <a:t> 4</a:t>
            </a:r>
            <a:endParaRPr dirty="0">
              <a:latin typeface="Microsoft YaHei" panose="020B0503020204020204" pitchFamily="34" charset="-122"/>
              <a:ea typeface="Microsoft YaHei" panose="020B0503020204020204" pitchFamily="34" charset="-122"/>
            </a:endParaRPr>
          </a:p>
        </p:txBody>
      </p:sp>
      <p:sp>
        <p:nvSpPr>
          <p:cNvPr id="2764" name="Google Shape;2764;p98"/>
          <p:cNvSpPr txBox="1"/>
          <p:nvPr/>
        </p:nvSpPr>
        <p:spPr>
          <a:xfrm>
            <a:off x="3211859" y="3446127"/>
            <a:ext cx="450764" cy="25898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83" b="1" dirty="0" err="1">
                <a:solidFill>
                  <a:schemeClr val="dk1"/>
                </a:solidFill>
                <a:latin typeface="Microsoft Yahei"/>
                <a:ea typeface="Microsoft Yahei"/>
                <a:cs typeface="Microsoft Yahei"/>
                <a:sym typeface="Microsoft Yahei"/>
              </a:rPr>
              <a:t>网</a:t>
            </a:r>
            <a:r>
              <a:rPr lang="en-US" sz="1083" b="1" dirty="0">
                <a:solidFill>
                  <a:schemeClr val="dk1"/>
                </a:solidFill>
                <a:latin typeface="Microsoft Yahei"/>
                <a:ea typeface="Microsoft Yahei"/>
                <a:cs typeface="Microsoft Yahei"/>
                <a:sym typeface="Microsoft Yahei"/>
              </a:rPr>
              <a:t> 5</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2768"/>
        <p:cNvGrpSpPr/>
        <p:nvPr/>
      </p:nvGrpSpPr>
      <p:grpSpPr>
        <a:xfrm>
          <a:off x="0" y="0"/>
          <a:ext cx="0" cy="0"/>
          <a:chOff x="0" y="0"/>
          <a:chExt cx="0" cy="0"/>
        </a:xfrm>
      </p:grpSpPr>
      <p:sp>
        <p:nvSpPr>
          <p:cNvPr id="2769" name="Google Shape;2769;p99"/>
          <p:cNvSpPr/>
          <p:nvPr/>
        </p:nvSpPr>
        <p:spPr>
          <a:xfrm>
            <a:off x="454287" y="1286674"/>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2770" name="Google Shape;2770;p99"/>
          <p:cNvSpPr/>
          <p:nvPr/>
        </p:nvSpPr>
        <p:spPr>
          <a:xfrm>
            <a:off x="513404" y="1245027"/>
            <a:ext cx="1037463"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划分区域</a:t>
            </a:r>
            <a:endParaRPr dirty="0">
              <a:latin typeface="Microsoft YaHei" panose="020B0503020204020204" pitchFamily="34" charset="-122"/>
              <a:ea typeface="Microsoft YaHei" panose="020B0503020204020204" pitchFamily="34" charset="-122"/>
            </a:endParaRPr>
          </a:p>
        </p:txBody>
      </p:sp>
      <p:sp>
        <p:nvSpPr>
          <p:cNvPr id="2771" name="Google Shape;2771;p99"/>
          <p:cNvSpPr/>
          <p:nvPr/>
        </p:nvSpPr>
        <p:spPr>
          <a:xfrm>
            <a:off x="454287" y="1549987"/>
            <a:ext cx="6857983" cy="3478861"/>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划分区域的</a:t>
            </a:r>
            <a:r>
              <a:rPr lang="en-US" sz="1667" b="1" dirty="0" err="1">
                <a:solidFill>
                  <a:srgbClr val="0000FF"/>
                </a:solidFill>
                <a:latin typeface="Microsoft Yahei"/>
                <a:ea typeface="Microsoft Yahei"/>
                <a:cs typeface="Microsoft Yahei"/>
                <a:sym typeface="Microsoft Yahei"/>
              </a:rPr>
              <a:t>好处</a:t>
            </a:r>
            <a:r>
              <a:rPr lang="en-US" sz="1667" b="1" dirty="0" err="1">
                <a:solidFill>
                  <a:schemeClr val="dk1"/>
                </a:solidFill>
                <a:latin typeface="Microsoft Yahei"/>
                <a:ea typeface="Microsoft Yahei"/>
                <a:cs typeface="Microsoft Yahei"/>
                <a:sym typeface="Microsoft Yahei"/>
              </a:rPr>
              <a:t>就是将利用洪泛法交换链路状态信息的范围局限于每一个区域而不是整个的自治系统，这就减少了整个网络上的通信量</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rgbClr val="0000FF"/>
                </a:solidFill>
                <a:latin typeface="Microsoft Yahei"/>
                <a:ea typeface="Microsoft Yahei"/>
                <a:cs typeface="Microsoft Yahei"/>
                <a:sym typeface="Microsoft Yahei"/>
              </a:rPr>
              <a:t>在一个区域内部的路由器只知道本区域的完整网络拓扑，而不知道其他区域的网络拓扑的情况</a:t>
            </a:r>
            <a:r>
              <a:rPr lang="en-US" sz="1667" b="1" dirty="0">
                <a:solidFill>
                  <a:srgbClr val="0000FF"/>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a:solidFill>
                  <a:schemeClr val="dk1"/>
                </a:solidFill>
                <a:latin typeface="Microsoft Yahei"/>
                <a:ea typeface="Microsoft Yahei"/>
                <a:cs typeface="Microsoft Yahei"/>
                <a:sym typeface="Microsoft Yahei"/>
              </a:rPr>
              <a:t>OSPF </a:t>
            </a:r>
            <a:r>
              <a:rPr lang="en-US" sz="1667" b="1" dirty="0" err="1">
                <a:solidFill>
                  <a:schemeClr val="dk1"/>
                </a:solidFill>
                <a:latin typeface="Microsoft Yahei"/>
                <a:ea typeface="Microsoft Yahei"/>
                <a:cs typeface="Microsoft Yahei"/>
                <a:sym typeface="Microsoft Yahei"/>
              </a:rPr>
              <a:t>使用</a:t>
            </a:r>
            <a:r>
              <a:rPr lang="en-US" sz="1667" b="1" dirty="0" err="1">
                <a:solidFill>
                  <a:srgbClr val="0000FF"/>
                </a:solidFill>
                <a:latin typeface="Microsoft Yahei"/>
                <a:ea typeface="Microsoft Yahei"/>
                <a:cs typeface="Microsoft Yahei"/>
                <a:sym typeface="Microsoft Yahei"/>
              </a:rPr>
              <a:t>层次结构的区域划分</a:t>
            </a:r>
            <a:r>
              <a:rPr lang="en-US" sz="1667" b="1" dirty="0" err="1">
                <a:solidFill>
                  <a:schemeClr val="dk1"/>
                </a:solidFill>
                <a:latin typeface="Microsoft Yahei"/>
                <a:ea typeface="Microsoft Yahei"/>
                <a:cs typeface="Microsoft Yahei"/>
                <a:sym typeface="Microsoft Yahei"/>
              </a:rPr>
              <a:t>。在上层的区域叫做</a:t>
            </a:r>
            <a:r>
              <a:rPr lang="en-US" sz="1667" b="1" dirty="0" err="1">
                <a:solidFill>
                  <a:srgbClr val="0000FF"/>
                </a:solidFill>
                <a:latin typeface="Microsoft Yahei"/>
                <a:ea typeface="Microsoft Yahei"/>
                <a:cs typeface="Microsoft Yahei"/>
                <a:sym typeface="Microsoft Yahei"/>
              </a:rPr>
              <a:t>主干区域</a:t>
            </a:r>
            <a:r>
              <a:rPr lang="en-US" sz="1667" b="1" dirty="0">
                <a:solidFill>
                  <a:srgbClr val="0000FF"/>
                </a:solidFill>
                <a:latin typeface="Microsoft Yahei"/>
                <a:ea typeface="Microsoft Yahei"/>
                <a:cs typeface="Microsoft Yahei"/>
                <a:sym typeface="Microsoft Yahei"/>
              </a:rPr>
              <a:t> </a:t>
            </a:r>
            <a:r>
              <a:rPr lang="en-US" sz="1667" b="1" dirty="0">
                <a:solidFill>
                  <a:schemeClr val="dk1"/>
                </a:solidFill>
                <a:latin typeface="Microsoft Yahei"/>
                <a:ea typeface="Microsoft Yahei"/>
                <a:cs typeface="Microsoft Yahei"/>
                <a:sym typeface="Microsoft Yahei"/>
              </a:rPr>
              <a:t>(backbone area)。</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a:solidFill>
                  <a:schemeClr val="dk1"/>
                </a:solidFill>
                <a:latin typeface="Microsoft Yahei"/>
                <a:ea typeface="Microsoft Yahei"/>
                <a:cs typeface="Microsoft Yahei"/>
                <a:sym typeface="Microsoft Yahei"/>
              </a:rPr>
              <a:t>主干区域的标识符规定为0.0.0.0。主干区域的</a:t>
            </a:r>
            <a:r>
              <a:rPr lang="en-US" sz="1667" b="1" dirty="0">
                <a:solidFill>
                  <a:srgbClr val="0000FF"/>
                </a:solidFill>
                <a:latin typeface="Microsoft Yahei"/>
                <a:ea typeface="Microsoft Yahei"/>
                <a:cs typeface="Microsoft Yahei"/>
                <a:sym typeface="Microsoft Yahei"/>
              </a:rPr>
              <a:t>作用</a:t>
            </a:r>
            <a:r>
              <a:rPr lang="en-US" sz="1667" b="1" dirty="0">
                <a:solidFill>
                  <a:schemeClr val="dk1"/>
                </a:solidFill>
                <a:latin typeface="Microsoft Yahei"/>
                <a:ea typeface="Microsoft Yahei"/>
                <a:cs typeface="Microsoft Yahei"/>
                <a:sym typeface="Microsoft Yahei"/>
              </a:rPr>
              <a:t>是用来连通其他在下层的区域。 </a:t>
            </a:r>
            <a:endParaRPr sz="1667" b="1" dirty="0">
              <a:solidFill>
                <a:srgbClr val="0000FF"/>
              </a:solidFill>
              <a:latin typeface="Microsoft Yahei"/>
              <a:ea typeface="Microsoft Yahei"/>
              <a:cs typeface="Microsoft Yahei"/>
              <a:sym typeface="Microsoft Yahei"/>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2775"/>
        <p:cNvGrpSpPr/>
        <p:nvPr/>
      </p:nvGrpSpPr>
      <p:grpSpPr>
        <a:xfrm>
          <a:off x="0" y="0"/>
          <a:ext cx="0" cy="0"/>
          <a:chOff x="0" y="0"/>
          <a:chExt cx="0" cy="0"/>
        </a:xfrm>
      </p:grpSpPr>
      <p:sp>
        <p:nvSpPr>
          <p:cNvPr id="2776" name="Google Shape;2776;p100"/>
          <p:cNvSpPr/>
          <p:nvPr/>
        </p:nvSpPr>
        <p:spPr>
          <a:xfrm>
            <a:off x="454287" y="1564299"/>
            <a:ext cx="6711427" cy="2769728"/>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2777" name="Google Shape;2777;p100"/>
          <p:cNvSpPr/>
          <p:nvPr/>
        </p:nvSpPr>
        <p:spPr>
          <a:xfrm>
            <a:off x="454287" y="1224061"/>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2778" name="Google Shape;2778;p100"/>
          <p:cNvSpPr/>
          <p:nvPr/>
        </p:nvSpPr>
        <p:spPr>
          <a:xfrm>
            <a:off x="513405" y="1182414"/>
            <a:ext cx="1250663"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主干路由器</a:t>
            </a:r>
            <a:endParaRPr dirty="0">
              <a:latin typeface="Microsoft YaHei" panose="020B0503020204020204" pitchFamily="34" charset="-122"/>
              <a:ea typeface="Microsoft YaHei" panose="020B0503020204020204" pitchFamily="34" charset="-122"/>
            </a:endParaRPr>
          </a:p>
        </p:txBody>
      </p:sp>
      <p:sp>
        <p:nvSpPr>
          <p:cNvPr id="2779" name="Google Shape;2779;p100"/>
          <p:cNvSpPr/>
          <p:nvPr/>
        </p:nvSpPr>
        <p:spPr>
          <a:xfrm>
            <a:off x="848864" y="1883625"/>
            <a:ext cx="5905443" cy="2303713"/>
          </a:xfrm>
          <a:prstGeom prst="roundRect">
            <a:avLst>
              <a:gd name="adj" fmla="val 16667"/>
            </a:avLst>
          </a:prstGeom>
          <a:solidFill>
            <a:schemeClr val="lt1"/>
          </a:solidFill>
          <a:ln w="127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780" name="Google Shape;2780;p100"/>
          <p:cNvSpPr txBox="1"/>
          <p:nvPr/>
        </p:nvSpPr>
        <p:spPr>
          <a:xfrm>
            <a:off x="1026599" y="1947126"/>
            <a:ext cx="1027845"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chemeClr val="dk1"/>
                </a:solidFill>
                <a:latin typeface="Microsoft Yahei"/>
                <a:ea typeface="Microsoft Yahei"/>
                <a:cs typeface="Microsoft Yahei"/>
                <a:sym typeface="Microsoft Yahei"/>
              </a:rPr>
              <a:t>自治系统</a:t>
            </a:r>
            <a:r>
              <a:rPr lang="en-US" sz="1167" b="1" dirty="0">
                <a:solidFill>
                  <a:schemeClr val="dk1"/>
                </a:solidFill>
                <a:latin typeface="Microsoft Yahei"/>
                <a:ea typeface="Microsoft Yahei"/>
                <a:cs typeface="Microsoft Yahei"/>
                <a:sym typeface="Microsoft Yahei"/>
              </a:rPr>
              <a:t> AS</a:t>
            </a:r>
            <a:endParaRPr dirty="0">
              <a:latin typeface="Microsoft YaHei" panose="020B0503020204020204" pitchFamily="34" charset="-122"/>
              <a:ea typeface="Microsoft YaHei" panose="020B0503020204020204" pitchFamily="34" charset="-122"/>
            </a:endParaRPr>
          </a:p>
        </p:txBody>
      </p:sp>
      <p:grpSp>
        <p:nvGrpSpPr>
          <p:cNvPr id="2781" name="Google Shape;2781;p100"/>
          <p:cNvGrpSpPr/>
          <p:nvPr/>
        </p:nvGrpSpPr>
        <p:grpSpPr>
          <a:xfrm>
            <a:off x="917629" y="2192219"/>
            <a:ext cx="2110598" cy="1735804"/>
            <a:chOff x="1101155" y="1773412"/>
            <a:chExt cx="2532718" cy="2082964"/>
          </a:xfrm>
        </p:grpSpPr>
        <p:sp>
          <p:nvSpPr>
            <p:cNvPr id="2782" name="Google Shape;2782;p100"/>
            <p:cNvSpPr/>
            <p:nvPr/>
          </p:nvSpPr>
          <p:spPr>
            <a:xfrm>
              <a:off x="1101155" y="1773412"/>
              <a:ext cx="2532718" cy="1776564"/>
            </a:xfrm>
            <a:prstGeom prst="ellipse">
              <a:avLst/>
            </a:prstGeom>
            <a:solidFill>
              <a:srgbClr val="99FFCC"/>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783" name="Google Shape;2783;p100"/>
            <p:cNvSpPr txBox="1"/>
            <p:nvPr/>
          </p:nvSpPr>
          <p:spPr>
            <a:xfrm>
              <a:off x="1812344" y="3530055"/>
              <a:ext cx="1235339" cy="326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rgbClr val="0000CC"/>
                  </a:solidFill>
                  <a:latin typeface="Microsoft Yahei"/>
                  <a:ea typeface="Microsoft Yahei"/>
                  <a:cs typeface="Microsoft Yahei"/>
                  <a:sym typeface="Microsoft Yahei"/>
                </a:rPr>
                <a:t>区域</a:t>
              </a:r>
              <a:r>
                <a:rPr lang="en-US" sz="1167" b="1" dirty="0">
                  <a:solidFill>
                    <a:srgbClr val="0000CC"/>
                  </a:solidFill>
                  <a:latin typeface="Microsoft Yahei"/>
                  <a:ea typeface="Microsoft Yahei"/>
                  <a:cs typeface="Microsoft Yahei"/>
                  <a:sym typeface="Microsoft Yahei"/>
                </a:rPr>
                <a:t> 0.0.0.1</a:t>
              </a:r>
              <a:endParaRPr dirty="0">
                <a:latin typeface="Microsoft YaHei" panose="020B0503020204020204" pitchFamily="34" charset="-122"/>
                <a:ea typeface="Microsoft YaHei" panose="020B0503020204020204" pitchFamily="34" charset="-122"/>
              </a:endParaRPr>
            </a:p>
          </p:txBody>
        </p:sp>
      </p:grpSp>
      <p:grpSp>
        <p:nvGrpSpPr>
          <p:cNvPr id="2784" name="Google Shape;2784;p100"/>
          <p:cNvGrpSpPr/>
          <p:nvPr/>
        </p:nvGrpSpPr>
        <p:grpSpPr>
          <a:xfrm>
            <a:off x="5079581" y="2192219"/>
            <a:ext cx="1602786" cy="1779749"/>
            <a:chOff x="6095497" y="1773412"/>
            <a:chExt cx="1923343" cy="2135698"/>
          </a:xfrm>
        </p:grpSpPr>
        <p:sp>
          <p:nvSpPr>
            <p:cNvPr id="2785" name="Google Shape;2785;p100"/>
            <p:cNvSpPr/>
            <p:nvPr/>
          </p:nvSpPr>
          <p:spPr>
            <a:xfrm>
              <a:off x="6095497" y="1773412"/>
              <a:ext cx="1923343" cy="1776564"/>
            </a:xfrm>
            <a:prstGeom prst="ellipse">
              <a:avLst/>
            </a:prstGeom>
            <a:solidFill>
              <a:srgbClr val="99FFCC"/>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786" name="Google Shape;2786;p100"/>
            <p:cNvSpPr txBox="1"/>
            <p:nvPr/>
          </p:nvSpPr>
          <p:spPr>
            <a:xfrm>
              <a:off x="6496859" y="3582789"/>
              <a:ext cx="1235339" cy="326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rgbClr val="0000CC"/>
                  </a:solidFill>
                  <a:latin typeface="Microsoft Yahei"/>
                  <a:ea typeface="Microsoft Yahei"/>
                  <a:cs typeface="Microsoft Yahei"/>
                  <a:sym typeface="Microsoft Yahei"/>
                </a:rPr>
                <a:t>区域</a:t>
              </a:r>
              <a:r>
                <a:rPr lang="en-US" sz="1167" b="1" dirty="0">
                  <a:solidFill>
                    <a:srgbClr val="0000CC"/>
                  </a:solidFill>
                  <a:latin typeface="Microsoft Yahei"/>
                  <a:ea typeface="Microsoft Yahei"/>
                  <a:cs typeface="Microsoft Yahei"/>
                  <a:sym typeface="Microsoft Yahei"/>
                </a:rPr>
                <a:t> 0.0.0.3</a:t>
              </a:r>
              <a:endParaRPr dirty="0">
                <a:latin typeface="Microsoft YaHei" panose="020B0503020204020204" pitchFamily="34" charset="-122"/>
                <a:ea typeface="Microsoft YaHei" panose="020B0503020204020204" pitchFamily="34" charset="-122"/>
              </a:endParaRPr>
            </a:p>
          </p:txBody>
        </p:sp>
      </p:grpSp>
      <p:grpSp>
        <p:nvGrpSpPr>
          <p:cNvPr id="2787" name="Google Shape;2787;p100"/>
          <p:cNvGrpSpPr/>
          <p:nvPr/>
        </p:nvGrpSpPr>
        <p:grpSpPr>
          <a:xfrm>
            <a:off x="3100167" y="1980048"/>
            <a:ext cx="1928632" cy="1184828"/>
            <a:chOff x="3720201" y="1518807"/>
            <a:chExt cx="2314358" cy="1421794"/>
          </a:xfrm>
        </p:grpSpPr>
        <p:sp>
          <p:nvSpPr>
            <p:cNvPr id="2788" name="Google Shape;2788;p100"/>
            <p:cNvSpPr/>
            <p:nvPr/>
          </p:nvSpPr>
          <p:spPr>
            <a:xfrm>
              <a:off x="3720201" y="1824975"/>
              <a:ext cx="2314358" cy="1115626"/>
            </a:xfrm>
            <a:prstGeom prst="ellipse">
              <a:avLst/>
            </a:prstGeom>
            <a:solidFill>
              <a:srgbClr val="FFCC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789" name="Google Shape;2789;p100"/>
            <p:cNvSpPr txBox="1"/>
            <p:nvPr/>
          </p:nvSpPr>
          <p:spPr>
            <a:xfrm>
              <a:off x="3722740" y="1518807"/>
              <a:ext cx="1593129" cy="326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rgbClr val="0000CC"/>
                  </a:solidFill>
                  <a:latin typeface="Microsoft Yahei"/>
                  <a:ea typeface="Microsoft Yahei"/>
                  <a:cs typeface="Microsoft Yahei"/>
                  <a:sym typeface="Microsoft Yahei"/>
                </a:rPr>
                <a:t>主干区域</a:t>
              </a:r>
              <a:r>
                <a:rPr lang="en-US" sz="1167" b="1" dirty="0">
                  <a:solidFill>
                    <a:srgbClr val="0000CC"/>
                  </a:solidFill>
                  <a:latin typeface="Microsoft Yahei"/>
                  <a:ea typeface="Microsoft Yahei"/>
                  <a:cs typeface="Microsoft Yahei"/>
                  <a:sym typeface="Microsoft Yahei"/>
                </a:rPr>
                <a:t> 0.0.0.0</a:t>
              </a:r>
              <a:endParaRPr dirty="0">
                <a:latin typeface="Microsoft YaHei" panose="020B0503020204020204" pitchFamily="34" charset="-122"/>
                <a:ea typeface="Microsoft YaHei" panose="020B0503020204020204" pitchFamily="34" charset="-122"/>
              </a:endParaRPr>
            </a:p>
          </p:txBody>
        </p:sp>
      </p:grpSp>
      <p:cxnSp>
        <p:nvCxnSpPr>
          <p:cNvPr id="2790" name="Google Shape;2790;p100"/>
          <p:cNvCxnSpPr/>
          <p:nvPr/>
        </p:nvCxnSpPr>
        <p:spPr>
          <a:xfrm rot="10800000" flipH="1">
            <a:off x="4065013" y="1812337"/>
            <a:ext cx="709880" cy="591798"/>
          </a:xfrm>
          <a:prstGeom prst="straightConnector1">
            <a:avLst/>
          </a:prstGeom>
          <a:noFill/>
          <a:ln w="38100" cap="flat" cmpd="sng">
            <a:solidFill>
              <a:srgbClr val="CC00CC"/>
            </a:solidFill>
            <a:prstDash val="solid"/>
            <a:round/>
            <a:headEnd type="none" w="med" len="med"/>
            <a:tailEnd type="triangle" w="med" len="med"/>
          </a:ln>
        </p:spPr>
      </p:cxnSp>
      <p:sp>
        <p:nvSpPr>
          <p:cNvPr id="2791" name="Google Shape;2791;p100"/>
          <p:cNvSpPr txBox="1"/>
          <p:nvPr/>
        </p:nvSpPr>
        <p:spPr>
          <a:xfrm>
            <a:off x="4262749" y="1593605"/>
            <a:ext cx="1228221"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rgbClr val="CC00CC"/>
                </a:solidFill>
                <a:latin typeface="Microsoft Yahei"/>
                <a:ea typeface="Microsoft Yahei"/>
                <a:cs typeface="Microsoft Yahei"/>
                <a:sym typeface="Microsoft Yahei"/>
              </a:rPr>
              <a:t>至其他自治系统</a:t>
            </a:r>
            <a:endParaRPr dirty="0">
              <a:latin typeface="Microsoft YaHei" panose="020B0503020204020204" pitchFamily="34" charset="-122"/>
              <a:ea typeface="Microsoft YaHei" panose="020B0503020204020204" pitchFamily="34" charset="-122"/>
            </a:endParaRPr>
          </a:p>
        </p:txBody>
      </p:sp>
      <p:cxnSp>
        <p:nvCxnSpPr>
          <p:cNvPr id="2792" name="Google Shape;2792;p100"/>
          <p:cNvCxnSpPr/>
          <p:nvPr/>
        </p:nvCxnSpPr>
        <p:spPr>
          <a:xfrm>
            <a:off x="5079581" y="2742025"/>
            <a:ext cx="558594" cy="167969"/>
          </a:xfrm>
          <a:prstGeom prst="straightConnector1">
            <a:avLst/>
          </a:prstGeom>
          <a:noFill/>
          <a:ln w="28575" cap="flat" cmpd="sng">
            <a:solidFill>
              <a:srgbClr val="0070C0"/>
            </a:solidFill>
            <a:prstDash val="solid"/>
            <a:round/>
            <a:headEnd type="none" w="med" len="med"/>
            <a:tailEnd type="none" w="med" len="med"/>
          </a:ln>
        </p:spPr>
      </p:cxnSp>
      <p:cxnSp>
        <p:nvCxnSpPr>
          <p:cNvPr id="2793" name="Google Shape;2793;p100"/>
          <p:cNvCxnSpPr/>
          <p:nvPr/>
        </p:nvCxnSpPr>
        <p:spPr>
          <a:xfrm rot="10800000" flipH="1">
            <a:off x="5739738" y="2868979"/>
            <a:ext cx="506756" cy="83984"/>
          </a:xfrm>
          <a:prstGeom prst="straightConnector1">
            <a:avLst/>
          </a:prstGeom>
          <a:noFill/>
          <a:ln w="28575" cap="flat" cmpd="sng">
            <a:solidFill>
              <a:srgbClr val="0070C0"/>
            </a:solidFill>
            <a:prstDash val="solid"/>
            <a:round/>
            <a:headEnd type="none" w="med" len="med"/>
            <a:tailEnd type="none" w="med" len="med"/>
          </a:ln>
        </p:spPr>
      </p:cxnSp>
      <p:cxnSp>
        <p:nvCxnSpPr>
          <p:cNvPr id="2794" name="Google Shape;2794;p100"/>
          <p:cNvCxnSpPr/>
          <p:nvPr/>
        </p:nvCxnSpPr>
        <p:spPr>
          <a:xfrm>
            <a:off x="5993645" y="2446125"/>
            <a:ext cx="252849" cy="422853"/>
          </a:xfrm>
          <a:prstGeom prst="straightConnector1">
            <a:avLst/>
          </a:prstGeom>
          <a:noFill/>
          <a:ln w="28575" cap="flat" cmpd="sng">
            <a:solidFill>
              <a:srgbClr val="0070C0"/>
            </a:solidFill>
            <a:prstDash val="solid"/>
            <a:round/>
            <a:headEnd type="none" w="med" len="med"/>
            <a:tailEnd type="none" w="med" len="med"/>
          </a:ln>
        </p:spPr>
      </p:cxnSp>
      <p:cxnSp>
        <p:nvCxnSpPr>
          <p:cNvPr id="2795" name="Google Shape;2795;p100"/>
          <p:cNvCxnSpPr/>
          <p:nvPr/>
        </p:nvCxnSpPr>
        <p:spPr>
          <a:xfrm flipH="1">
            <a:off x="5941805" y="2909995"/>
            <a:ext cx="304688" cy="465821"/>
          </a:xfrm>
          <a:prstGeom prst="straightConnector1">
            <a:avLst/>
          </a:prstGeom>
          <a:noFill/>
          <a:ln w="28575" cap="flat" cmpd="sng">
            <a:solidFill>
              <a:srgbClr val="0070C0"/>
            </a:solidFill>
            <a:prstDash val="solid"/>
            <a:round/>
            <a:headEnd type="none" w="med" len="med"/>
            <a:tailEnd type="none" w="med" len="med"/>
          </a:ln>
        </p:spPr>
      </p:cxnSp>
      <p:cxnSp>
        <p:nvCxnSpPr>
          <p:cNvPr id="2796" name="Google Shape;2796;p100"/>
          <p:cNvCxnSpPr/>
          <p:nvPr/>
        </p:nvCxnSpPr>
        <p:spPr>
          <a:xfrm rot="10800000" flipH="1">
            <a:off x="4317861" y="2742025"/>
            <a:ext cx="659100" cy="84961"/>
          </a:xfrm>
          <a:prstGeom prst="straightConnector1">
            <a:avLst/>
          </a:prstGeom>
          <a:noFill/>
          <a:ln w="28575" cap="flat" cmpd="sng">
            <a:solidFill>
              <a:srgbClr val="0070C0"/>
            </a:solidFill>
            <a:prstDash val="solid"/>
            <a:round/>
            <a:headEnd type="none" w="med" len="med"/>
            <a:tailEnd type="none" w="med" len="med"/>
          </a:ln>
        </p:spPr>
      </p:cxnSp>
      <p:cxnSp>
        <p:nvCxnSpPr>
          <p:cNvPr id="2797" name="Google Shape;2797;p100"/>
          <p:cNvCxnSpPr/>
          <p:nvPr/>
        </p:nvCxnSpPr>
        <p:spPr>
          <a:xfrm>
            <a:off x="4115795" y="2404134"/>
            <a:ext cx="100504" cy="379883"/>
          </a:xfrm>
          <a:prstGeom prst="straightConnector1">
            <a:avLst/>
          </a:prstGeom>
          <a:noFill/>
          <a:ln w="28575" cap="flat" cmpd="sng">
            <a:solidFill>
              <a:srgbClr val="0070C0"/>
            </a:solidFill>
            <a:prstDash val="solid"/>
            <a:round/>
            <a:headEnd type="none" w="med" len="med"/>
            <a:tailEnd type="none" w="med" len="med"/>
          </a:ln>
        </p:spPr>
      </p:cxnSp>
      <p:cxnSp>
        <p:nvCxnSpPr>
          <p:cNvPr id="2798" name="Google Shape;2798;p100"/>
          <p:cNvCxnSpPr/>
          <p:nvPr/>
        </p:nvCxnSpPr>
        <p:spPr>
          <a:xfrm flipH="1">
            <a:off x="4065013" y="2868978"/>
            <a:ext cx="151286" cy="295898"/>
          </a:xfrm>
          <a:prstGeom prst="straightConnector1">
            <a:avLst/>
          </a:prstGeom>
          <a:noFill/>
          <a:ln w="28575" cap="flat" cmpd="sng">
            <a:solidFill>
              <a:srgbClr val="0070C0"/>
            </a:solidFill>
            <a:prstDash val="solid"/>
            <a:round/>
            <a:headEnd type="none" w="med" len="med"/>
            <a:tailEnd type="none" w="med" len="med"/>
          </a:ln>
        </p:spPr>
      </p:cxnSp>
      <p:cxnSp>
        <p:nvCxnSpPr>
          <p:cNvPr id="2799" name="Google Shape;2799;p100"/>
          <p:cNvCxnSpPr/>
          <p:nvPr/>
        </p:nvCxnSpPr>
        <p:spPr>
          <a:xfrm>
            <a:off x="2998605" y="2658040"/>
            <a:ext cx="1066408" cy="168945"/>
          </a:xfrm>
          <a:prstGeom prst="straightConnector1">
            <a:avLst/>
          </a:prstGeom>
          <a:noFill/>
          <a:ln w="28575" cap="flat" cmpd="sng">
            <a:solidFill>
              <a:srgbClr val="0070C0"/>
            </a:solidFill>
            <a:prstDash val="solid"/>
            <a:round/>
            <a:headEnd type="none" w="med" len="med"/>
            <a:tailEnd type="none" w="med" len="med"/>
          </a:ln>
        </p:spPr>
      </p:cxnSp>
      <p:cxnSp>
        <p:nvCxnSpPr>
          <p:cNvPr id="2800" name="Google Shape;2800;p100"/>
          <p:cNvCxnSpPr/>
          <p:nvPr/>
        </p:nvCxnSpPr>
        <p:spPr>
          <a:xfrm rot="10800000" flipH="1">
            <a:off x="3049387" y="2446125"/>
            <a:ext cx="964845" cy="211915"/>
          </a:xfrm>
          <a:prstGeom prst="straightConnector1">
            <a:avLst/>
          </a:prstGeom>
          <a:noFill/>
          <a:ln w="28575" cap="flat" cmpd="sng">
            <a:solidFill>
              <a:srgbClr val="0070C0"/>
            </a:solidFill>
            <a:prstDash val="solid"/>
            <a:round/>
            <a:headEnd type="none" w="med" len="med"/>
            <a:tailEnd type="none" w="med" len="med"/>
          </a:ln>
        </p:spPr>
      </p:cxnSp>
      <p:cxnSp>
        <p:nvCxnSpPr>
          <p:cNvPr id="2801" name="Google Shape;2801;p100"/>
          <p:cNvCxnSpPr/>
          <p:nvPr/>
        </p:nvCxnSpPr>
        <p:spPr>
          <a:xfrm flipH="1">
            <a:off x="1425442" y="2446125"/>
            <a:ext cx="760663" cy="211915"/>
          </a:xfrm>
          <a:prstGeom prst="straightConnector1">
            <a:avLst/>
          </a:prstGeom>
          <a:noFill/>
          <a:ln w="28575" cap="flat" cmpd="sng">
            <a:solidFill>
              <a:srgbClr val="0070C0"/>
            </a:solidFill>
            <a:prstDash val="solid"/>
            <a:round/>
            <a:headEnd type="none" w="med" len="med"/>
            <a:tailEnd type="none" w="med" len="med"/>
          </a:ln>
        </p:spPr>
      </p:cxnSp>
      <p:cxnSp>
        <p:nvCxnSpPr>
          <p:cNvPr id="2802" name="Google Shape;2802;p100"/>
          <p:cNvCxnSpPr/>
          <p:nvPr/>
        </p:nvCxnSpPr>
        <p:spPr>
          <a:xfrm>
            <a:off x="2186104" y="2487141"/>
            <a:ext cx="305745" cy="465821"/>
          </a:xfrm>
          <a:prstGeom prst="straightConnector1">
            <a:avLst/>
          </a:prstGeom>
          <a:noFill/>
          <a:ln w="28575" cap="flat" cmpd="sng">
            <a:solidFill>
              <a:srgbClr val="0070C0"/>
            </a:solidFill>
            <a:prstDash val="solid"/>
            <a:round/>
            <a:headEnd type="none" w="med" len="med"/>
            <a:tailEnd type="none" w="med" len="med"/>
          </a:ln>
        </p:spPr>
      </p:cxnSp>
      <p:cxnSp>
        <p:nvCxnSpPr>
          <p:cNvPr id="2803" name="Google Shape;2803;p100"/>
          <p:cNvCxnSpPr/>
          <p:nvPr/>
        </p:nvCxnSpPr>
        <p:spPr>
          <a:xfrm rot="10800000" flipH="1">
            <a:off x="2541573" y="2699056"/>
            <a:ext cx="457032" cy="253907"/>
          </a:xfrm>
          <a:prstGeom prst="straightConnector1">
            <a:avLst/>
          </a:prstGeom>
          <a:noFill/>
          <a:ln w="28575" cap="flat" cmpd="sng">
            <a:solidFill>
              <a:srgbClr val="0070C0"/>
            </a:solidFill>
            <a:prstDash val="solid"/>
            <a:round/>
            <a:headEnd type="none" w="med" len="med"/>
            <a:tailEnd type="none" w="med" len="med"/>
          </a:ln>
        </p:spPr>
      </p:cxnSp>
      <p:cxnSp>
        <p:nvCxnSpPr>
          <p:cNvPr id="2804" name="Google Shape;2804;p100"/>
          <p:cNvCxnSpPr/>
          <p:nvPr/>
        </p:nvCxnSpPr>
        <p:spPr>
          <a:xfrm flipH="1">
            <a:off x="1779854" y="2995931"/>
            <a:ext cx="661214" cy="84961"/>
          </a:xfrm>
          <a:prstGeom prst="straightConnector1">
            <a:avLst/>
          </a:prstGeom>
          <a:noFill/>
          <a:ln w="28575" cap="flat" cmpd="sng">
            <a:solidFill>
              <a:srgbClr val="0070C0"/>
            </a:solidFill>
            <a:prstDash val="solid"/>
            <a:round/>
            <a:headEnd type="none" w="med" len="med"/>
            <a:tailEnd type="none" w="med" len="med"/>
          </a:ln>
        </p:spPr>
      </p:cxnSp>
      <p:cxnSp>
        <p:nvCxnSpPr>
          <p:cNvPr id="2805" name="Google Shape;2805;p100"/>
          <p:cNvCxnSpPr/>
          <p:nvPr/>
        </p:nvCxnSpPr>
        <p:spPr>
          <a:xfrm>
            <a:off x="1779854" y="3121907"/>
            <a:ext cx="254964" cy="253907"/>
          </a:xfrm>
          <a:prstGeom prst="straightConnector1">
            <a:avLst/>
          </a:prstGeom>
          <a:noFill/>
          <a:ln w="28575" cap="flat" cmpd="sng">
            <a:solidFill>
              <a:srgbClr val="0070C0"/>
            </a:solidFill>
            <a:prstDash val="solid"/>
            <a:round/>
            <a:headEnd type="none" w="med" len="med"/>
            <a:tailEnd type="none" w="med" len="med"/>
          </a:ln>
        </p:spPr>
      </p:cxnSp>
      <p:grpSp>
        <p:nvGrpSpPr>
          <p:cNvPr id="2806" name="Google Shape;2806;p100"/>
          <p:cNvGrpSpPr/>
          <p:nvPr/>
        </p:nvGrpSpPr>
        <p:grpSpPr>
          <a:xfrm>
            <a:off x="2287667" y="2826986"/>
            <a:ext cx="467274" cy="294923"/>
            <a:chOff x="2949" y="196"/>
            <a:chExt cx="962" cy="598"/>
          </a:xfrm>
        </p:grpSpPr>
        <p:sp>
          <p:nvSpPr>
            <p:cNvPr id="2807" name="Google Shape;2807;p100"/>
            <p:cNvSpPr/>
            <p:nvPr/>
          </p:nvSpPr>
          <p:spPr>
            <a:xfrm>
              <a:off x="3168" y="196"/>
              <a:ext cx="407" cy="162"/>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08" name="Google Shape;2808;p100"/>
            <p:cNvSpPr/>
            <p:nvPr/>
          </p:nvSpPr>
          <p:spPr>
            <a:xfrm rot="900000">
              <a:off x="3512" y="252"/>
              <a:ext cx="275" cy="131"/>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09" name="Google Shape;2809;p100"/>
            <p:cNvSpPr/>
            <p:nvPr/>
          </p:nvSpPr>
          <p:spPr>
            <a:xfrm rot="1500000">
              <a:off x="3650" y="385"/>
              <a:ext cx="240" cy="153"/>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10" name="Google Shape;2810;p100"/>
            <p:cNvSpPr/>
            <p:nvPr/>
          </p:nvSpPr>
          <p:spPr>
            <a:xfrm rot="-1560000">
              <a:off x="3573" y="537"/>
              <a:ext cx="291" cy="18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11" name="Google Shape;2811;p100"/>
            <p:cNvSpPr/>
            <p:nvPr/>
          </p:nvSpPr>
          <p:spPr>
            <a:xfrm>
              <a:off x="3216" y="555"/>
              <a:ext cx="471" cy="23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12" name="Google Shape;2812;p100"/>
            <p:cNvSpPr/>
            <p:nvPr/>
          </p:nvSpPr>
          <p:spPr>
            <a:xfrm rot="1080000">
              <a:off x="3023" y="555"/>
              <a:ext cx="26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13" name="Google Shape;2813;p100"/>
            <p:cNvSpPr/>
            <p:nvPr/>
          </p:nvSpPr>
          <p:spPr>
            <a:xfrm>
              <a:off x="2949" y="432"/>
              <a:ext cx="217"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14" name="Google Shape;2814;p100"/>
            <p:cNvSpPr/>
            <p:nvPr/>
          </p:nvSpPr>
          <p:spPr>
            <a:xfrm rot="-1860000">
              <a:off x="2984" y="310"/>
              <a:ext cx="29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15" name="Google Shape;2815;p100"/>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16" name="Google Shape;2816;p100"/>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17" name="Google Shape;2817;p100"/>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grpSp>
      <p:pic>
        <p:nvPicPr>
          <p:cNvPr id="2818" name="Google Shape;2818;p100"/>
          <p:cNvPicPr preferRelativeResize="0"/>
          <p:nvPr/>
        </p:nvPicPr>
        <p:blipFill rotWithShape="1">
          <a:blip r:embed="rId3">
            <a:alphaModFix/>
          </a:blip>
          <a:srcRect/>
          <a:stretch/>
        </p:blipFill>
        <p:spPr>
          <a:xfrm>
            <a:off x="1527005" y="2995932"/>
            <a:ext cx="347006" cy="193360"/>
          </a:xfrm>
          <a:prstGeom prst="rect">
            <a:avLst/>
          </a:prstGeom>
          <a:noFill/>
          <a:ln>
            <a:noFill/>
          </a:ln>
        </p:spPr>
      </p:pic>
      <p:pic>
        <p:nvPicPr>
          <p:cNvPr id="2819" name="Google Shape;2819;p100"/>
          <p:cNvPicPr preferRelativeResize="0"/>
          <p:nvPr/>
        </p:nvPicPr>
        <p:blipFill rotWithShape="1">
          <a:blip r:embed="rId4">
            <a:alphaModFix/>
          </a:blip>
          <a:srcRect/>
          <a:stretch/>
        </p:blipFill>
        <p:spPr>
          <a:xfrm>
            <a:off x="1984037" y="2361165"/>
            <a:ext cx="347006" cy="194336"/>
          </a:xfrm>
          <a:prstGeom prst="rect">
            <a:avLst/>
          </a:prstGeom>
          <a:noFill/>
          <a:ln>
            <a:noFill/>
          </a:ln>
        </p:spPr>
      </p:pic>
      <p:pic>
        <p:nvPicPr>
          <p:cNvPr id="2820" name="Google Shape;2820;p100"/>
          <p:cNvPicPr preferRelativeResize="0"/>
          <p:nvPr/>
        </p:nvPicPr>
        <p:blipFill rotWithShape="1">
          <a:blip r:embed="rId5">
            <a:alphaModFix/>
          </a:blip>
          <a:srcRect/>
          <a:stretch/>
        </p:blipFill>
        <p:spPr>
          <a:xfrm>
            <a:off x="2846261" y="2573078"/>
            <a:ext cx="345948" cy="193360"/>
          </a:xfrm>
          <a:prstGeom prst="rect">
            <a:avLst/>
          </a:prstGeom>
          <a:noFill/>
          <a:ln>
            <a:noFill/>
          </a:ln>
        </p:spPr>
      </p:pic>
      <p:pic>
        <p:nvPicPr>
          <p:cNvPr id="2821" name="Google Shape;2821;p100"/>
          <p:cNvPicPr preferRelativeResize="0"/>
          <p:nvPr/>
        </p:nvPicPr>
        <p:blipFill rotWithShape="1">
          <a:blip r:embed="rId3">
            <a:alphaModFix/>
          </a:blip>
          <a:srcRect/>
          <a:stretch/>
        </p:blipFill>
        <p:spPr>
          <a:xfrm>
            <a:off x="3911610" y="2319173"/>
            <a:ext cx="347006" cy="193360"/>
          </a:xfrm>
          <a:prstGeom prst="rect">
            <a:avLst/>
          </a:prstGeom>
          <a:noFill/>
          <a:ln>
            <a:noFill/>
          </a:ln>
        </p:spPr>
      </p:pic>
      <p:pic>
        <p:nvPicPr>
          <p:cNvPr id="2822" name="Google Shape;2822;p100"/>
          <p:cNvPicPr preferRelativeResize="0"/>
          <p:nvPr/>
        </p:nvPicPr>
        <p:blipFill rotWithShape="1">
          <a:blip r:embed="rId5">
            <a:alphaModFix/>
          </a:blip>
          <a:srcRect/>
          <a:stretch/>
        </p:blipFill>
        <p:spPr>
          <a:xfrm>
            <a:off x="4065013" y="2742024"/>
            <a:ext cx="345948" cy="193360"/>
          </a:xfrm>
          <a:prstGeom prst="rect">
            <a:avLst/>
          </a:prstGeom>
          <a:noFill/>
          <a:ln>
            <a:noFill/>
          </a:ln>
        </p:spPr>
      </p:pic>
      <p:pic>
        <p:nvPicPr>
          <p:cNvPr id="2823" name="Google Shape;2823;p100"/>
          <p:cNvPicPr preferRelativeResize="0"/>
          <p:nvPr/>
        </p:nvPicPr>
        <p:blipFill rotWithShape="1">
          <a:blip r:embed="rId6">
            <a:alphaModFix/>
          </a:blip>
          <a:srcRect/>
          <a:stretch/>
        </p:blipFill>
        <p:spPr>
          <a:xfrm>
            <a:off x="6095207" y="2784017"/>
            <a:ext cx="345948" cy="194337"/>
          </a:xfrm>
          <a:prstGeom prst="rect">
            <a:avLst/>
          </a:prstGeom>
          <a:noFill/>
          <a:ln>
            <a:noFill/>
          </a:ln>
        </p:spPr>
      </p:pic>
      <p:pic>
        <p:nvPicPr>
          <p:cNvPr id="2824" name="Google Shape;2824;p100"/>
          <p:cNvPicPr preferRelativeResize="0"/>
          <p:nvPr/>
        </p:nvPicPr>
        <p:blipFill rotWithShape="1">
          <a:blip r:embed="rId7">
            <a:alphaModFix/>
          </a:blip>
          <a:srcRect/>
          <a:stretch/>
        </p:blipFill>
        <p:spPr>
          <a:xfrm>
            <a:off x="4876456" y="2658040"/>
            <a:ext cx="345948" cy="192383"/>
          </a:xfrm>
          <a:prstGeom prst="rect">
            <a:avLst/>
          </a:prstGeom>
          <a:noFill/>
          <a:ln>
            <a:noFill/>
          </a:ln>
        </p:spPr>
      </p:pic>
      <p:grpSp>
        <p:nvGrpSpPr>
          <p:cNvPr id="2825" name="Google Shape;2825;p100"/>
          <p:cNvGrpSpPr/>
          <p:nvPr/>
        </p:nvGrpSpPr>
        <p:grpSpPr>
          <a:xfrm>
            <a:off x="1830635" y="3249839"/>
            <a:ext cx="467274" cy="294923"/>
            <a:chOff x="2949" y="196"/>
            <a:chExt cx="962" cy="598"/>
          </a:xfrm>
        </p:grpSpPr>
        <p:sp>
          <p:nvSpPr>
            <p:cNvPr id="2826" name="Google Shape;2826;p100"/>
            <p:cNvSpPr/>
            <p:nvPr/>
          </p:nvSpPr>
          <p:spPr>
            <a:xfrm>
              <a:off x="3168" y="196"/>
              <a:ext cx="407" cy="162"/>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27" name="Google Shape;2827;p100"/>
            <p:cNvSpPr/>
            <p:nvPr/>
          </p:nvSpPr>
          <p:spPr>
            <a:xfrm rot="900000">
              <a:off x="3512" y="252"/>
              <a:ext cx="275" cy="131"/>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28" name="Google Shape;2828;p100"/>
            <p:cNvSpPr/>
            <p:nvPr/>
          </p:nvSpPr>
          <p:spPr>
            <a:xfrm rot="1500000">
              <a:off x="3650" y="385"/>
              <a:ext cx="240" cy="153"/>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29" name="Google Shape;2829;p100"/>
            <p:cNvSpPr/>
            <p:nvPr/>
          </p:nvSpPr>
          <p:spPr>
            <a:xfrm rot="-1560000">
              <a:off x="3573" y="537"/>
              <a:ext cx="291" cy="18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30" name="Google Shape;2830;p100"/>
            <p:cNvSpPr/>
            <p:nvPr/>
          </p:nvSpPr>
          <p:spPr>
            <a:xfrm>
              <a:off x="3216" y="555"/>
              <a:ext cx="471" cy="23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31" name="Google Shape;2831;p100"/>
            <p:cNvSpPr/>
            <p:nvPr/>
          </p:nvSpPr>
          <p:spPr>
            <a:xfrm rot="1080000">
              <a:off x="3023" y="555"/>
              <a:ext cx="26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32" name="Google Shape;2832;p100"/>
            <p:cNvSpPr/>
            <p:nvPr/>
          </p:nvSpPr>
          <p:spPr>
            <a:xfrm>
              <a:off x="2949" y="432"/>
              <a:ext cx="217"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33" name="Google Shape;2833;p100"/>
            <p:cNvSpPr/>
            <p:nvPr/>
          </p:nvSpPr>
          <p:spPr>
            <a:xfrm rot="-1860000">
              <a:off x="2984" y="310"/>
              <a:ext cx="29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34" name="Google Shape;2834;p100"/>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35" name="Google Shape;2835;p100"/>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36" name="Google Shape;2836;p100"/>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grpSp>
      <p:grpSp>
        <p:nvGrpSpPr>
          <p:cNvPr id="2837" name="Google Shape;2837;p100"/>
          <p:cNvGrpSpPr/>
          <p:nvPr/>
        </p:nvGrpSpPr>
        <p:grpSpPr>
          <a:xfrm>
            <a:off x="1222317" y="2530110"/>
            <a:ext cx="467274" cy="296875"/>
            <a:chOff x="2949" y="196"/>
            <a:chExt cx="962" cy="598"/>
          </a:xfrm>
        </p:grpSpPr>
        <p:sp>
          <p:nvSpPr>
            <p:cNvPr id="2838" name="Google Shape;2838;p100"/>
            <p:cNvSpPr/>
            <p:nvPr/>
          </p:nvSpPr>
          <p:spPr>
            <a:xfrm>
              <a:off x="3168" y="196"/>
              <a:ext cx="407" cy="162"/>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39" name="Google Shape;2839;p100"/>
            <p:cNvSpPr/>
            <p:nvPr/>
          </p:nvSpPr>
          <p:spPr>
            <a:xfrm rot="900000">
              <a:off x="3512" y="252"/>
              <a:ext cx="275" cy="131"/>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40" name="Google Shape;2840;p100"/>
            <p:cNvSpPr/>
            <p:nvPr/>
          </p:nvSpPr>
          <p:spPr>
            <a:xfrm rot="1500000">
              <a:off x="3650" y="385"/>
              <a:ext cx="240" cy="153"/>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41" name="Google Shape;2841;p100"/>
            <p:cNvSpPr/>
            <p:nvPr/>
          </p:nvSpPr>
          <p:spPr>
            <a:xfrm rot="-1560000">
              <a:off x="3573" y="537"/>
              <a:ext cx="291" cy="18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42" name="Google Shape;2842;p100"/>
            <p:cNvSpPr/>
            <p:nvPr/>
          </p:nvSpPr>
          <p:spPr>
            <a:xfrm>
              <a:off x="3216" y="555"/>
              <a:ext cx="471" cy="23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43" name="Google Shape;2843;p100"/>
            <p:cNvSpPr/>
            <p:nvPr/>
          </p:nvSpPr>
          <p:spPr>
            <a:xfrm rot="1080000">
              <a:off x="3023" y="555"/>
              <a:ext cx="26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44" name="Google Shape;2844;p100"/>
            <p:cNvSpPr/>
            <p:nvPr/>
          </p:nvSpPr>
          <p:spPr>
            <a:xfrm>
              <a:off x="2949" y="432"/>
              <a:ext cx="217"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45" name="Google Shape;2845;p100"/>
            <p:cNvSpPr/>
            <p:nvPr/>
          </p:nvSpPr>
          <p:spPr>
            <a:xfrm rot="-1860000">
              <a:off x="2984" y="310"/>
              <a:ext cx="29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46" name="Google Shape;2846;p100"/>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47" name="Google Shape;2847;p100"/>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48" name="Google Shape;2848;p100"/>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grpSp>
      <p:grpSp>
        <p:nvGrpSpPr>
          <p:cNvPr id="2849" name="Google Shape;2849;p100"/>
          <p:cNvGrpSpPr/>
          <p:nvPr/>
        </p:nvGrpSpPr>
        <p:grpSpPr>
          <a:xfrm>
            <a:off x="5739738" y="2277180"/>
            <a:ext cx="466192" cy="295898"/>
            <a:chOff x="2949" y="196"/>
            <a:chExt cx="962" cy="598"/>
          </a:xfrm>
        </p:grpSpPr>
        <p:sp>
          <p:nvSpPr>
            <p:cNvPr id="2850" name="Google Shape;2850;p100"/>
            <p:cNvSpPr/>
            <p:nvPr/>
          </p:nvSpPr>
          <p:spPr>
            <a:xfrm>
              <a:off x="3168" y="196"/>
              <a:ext cx="407" cy="162"/>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51" name="Google Shape;2851;p100"/>
            <p:cNvSpPr/>
            <p:nvPr/>
          </p:nvSpPr>
          <p:spPr>
            <a:xfrm rot="900000">
              <a:off x="3512" y="252"/>
              <a:ext cx="275" cy="131"/>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52" name="Google Shape;2852;p100"/>
            <p:cNvSpPr/>
            <p:nvPr/>
          </p:nvSpPr>
          <p:spPr>
            <a:xfrm rot="1500000">
              <a:off x="3650" y="385"/>
              <a:ext cx="240" cy="153"/>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53" name="Google Shape;2853;p100"/>
            <p:cNvSpPr/>
            <p:nvPr/>
          </p:nvSpPr>
          <p:spPr>
            <a:xfrm rot="-1560000">
              <a:off x="3573" y="537"/>
              <a:ext cx="291" cy="18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54" name="Google Shape;2854;p100"/>
            <p:cNvSpPr/>
            <p:nvPr/>
          </p:nvSpPr>
          <p:spPr>
            <a:xfrm>
              <a:off x="3216" y="555"/>
              <a:ext cx="471" cy="23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55" name="Google Shape;2855;p100"/>
            <p:cNvSpPr/>
            <p:nvPr/>
          </p:nvSpPr>
          <p:spPr>
            <a:xfrm rot="1080000">
              <a:off x="3023" y="555"/>
              <a:ext cx="26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56" name="Google Shape;2856;p100"/>
            <p:cNvSpPr/>
            <p:nvPr/>
          </p:nvSpPr>
          <p:spPr>
            <a:xfrm>
              <a:off x="2949" y="432"/>
              <a:ext cx="217"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57" name="Google Shape;2857;p100"/>
            <p:cNvSpPr/>
            <p:nvPr/>
          </p:nvSpPr>
          <p:spPr>
            <a:xfrm rot="-1860000">
              <a:off x="2984" y="310"/>
              <a:ext cx="29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58" name="Google Shape;2858;p100"/>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59" name="Google Shape;2859;p100"/>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60" name="Google Shape;2860;p100"/>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grpSp>
      <p:grpSp>
        <p:nvGrpSpPr>
          <p:cNvPr id="2861" name="Google Shape;2861;p100"/>
          <p:cNvGrpSpPr/>
          <p:nvPr/>
        </p:nvGrpSpPr>
        <p:grpSpPr>
          <a:xfrm>
            <a:off x="5688956" y="3249839"/>
            <a:ext cx="467274" cy="294923"/>
            <a:chOff x="2949" y="196"/>
            <a:chExt cx="962" cy="598"/>
          </a:xfrm>
        </p:grpSpPr>
        <p:sp>
          <p:nvSpPr>
            <p:cNvPr id="2862" name="Google Shape;2862;p100"/>
            <p:cNvSpPr/>
            <p:nvPr/>
          </p:nvSpPr>
          <p:spPr>
            <a:xfrm>
              <a:off x="3168" y="196"/>
              <a:ext cx="407" cy="162"/>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63" name="Google Shape;2863;p100"/>
            <p:cNvSpPr/>
            <p:nvPr/>
          </p:nvSpPr>
          <p:spPr>
            <a:xfrm rot="900000">
              <a:off x="3512" y="252"/>
              <a:ext cx="275" cy="131"/>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64" name="Google Shape;2864;p100"/>
            <p:cNvSpPr/>
            <p:nvPr/>
          </p:nvSpPr>
          <p:spPr>
            <a:xfrm rot="1500000">
              <a:off x="3650" y="385"/>
              <a:ext cx="240" cy="153"/>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65" name="Google Shape;2865;p100"/>
            <p:cNvSpPr/>
            <p:nvPr/>
          </p:nvSpPr>
          <p:spPr>
            <a:xfrm rot="-1560000">
              <a:off x="3573" y="537"/>
              <a:ext cx="291" cy="18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66" name="Google Shape;2866;p100"/>
            <p:cNvSpPr/>
            <p:nvPr/>
          </p:nvSpPr>
          <p:spPr>
            <a:xfrm>
              <a:off x="3216" y="555"/>
              <a:ext cx="471" cy="23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67" name="Google Shape;2867;p100"/>
            <p:cNvSpPr/>
            <p:nvPr/>
          </p:nvSpPr>
          <p:spPr>
            <a:xfrm rot="1080000">
              <a:off x="3023" y="555"/>
              <a:ext cx="26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68" name="Google Shape;2868;p100"/>
            <p:cNvSpPr/>
            <p:nvPr/>
          </p:nvSpPr>
          <p:spPr>
            <a:xfrm>
              <a:off x="2949" y="432"/>
              <a:ext cx="217"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69" name="Google Shape;2869;p100"/>
            <p:cNvSpPr/>
            <p:nvPr/>
          </p:nvSpPr>
          <p:spPr>
            <a:xfrm rot="-1860000">
              <a:off x="2984" y="310"/>
              <a:ext cx="29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70" name="Google Shape;2870;p100"/>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71" name="Google Shape;2871;p100"/>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72" name="Google Shape;2872;p100"/>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grpSp>
      <p:grpSp>
        <p:nvGrpSpPr>
          <p:cNvPr id="2873" name="Google Shape;2873;p100"/>
          <p:cNvGrpSpPr/>
          <p:nvPr/>
        </p:nvGrpSpPr>
        <p:grpSpPr>
          <a:xfrm>
            <a:off x="5433992" y="2784016"/>
            <a:ext cx="467274" cy="296875"/>
            <a:chOff x="2949" y="196"/>
            <a:chExt cx="962" cy="598"/>
          </a:xfrm>
        </p:grpSpPr>
        <p:sp>
          <p:nvSpPr>
            <p:cNvPr id="2874" name="Google Shape;2874;p100"/>
            <p:cNvSpPr/>
            <p:nvPr/>
          </p:nvSpPr>
          <p:spPr>
            <a:xfrm>
              <a:off x="3168" y="196"/>
              <a:ext cx="407" cy="162"/>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75" name="Google Shape;2875;p100"/>
            <p:cNvSpPr/>
            <p:nvPr/>
          </p:nvSpPr>
          <p:spPr>
            <a:xfrm rot="900000">
              <a:off x="3512" y="252"/>
              <a:ext cx="275" cy="131"/>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76" name="Google Shape;2876;p100"/>
            <p:cNvSpPr/>
            <p:nvPr/>
          </p:nvSpPr>
          <p:spPr>
            <a:xfrm rot="1500000">
              <a:off x="3650" y="385"/>
              <a:ext cx="240" cy="153"/>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77" name="Google Shape;2877;p100"/>
            <p:cNvSpPr/>
            <p:nvPr/>
          </p:nvSpPr>
          <p:spPr>
            <a:xfrm rot="-1560000">
              <a:off x="3573" y="537"/>
              <a:ext cx="291" cy="18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78" name="Google Shape;2878;p100"/>
            <p:cNvSpPr/>
            <p:nvPr/>
          </p:nvSpPr>
          <p:spPr>
            <a:xfrm>
              <a:off x="3216" y="555"/>
              <a:ext cx="471" cy="23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79" name="Google Shape;2879;p100"/>
            <p:cNvSpPr/>
            <p:nvPr/>
          </p:nvSpPr>
          <p:spPr>
            <a:xfrm rot="1080000">
              <a:off x="3023" y="555"/>
              <a:ext cx="26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80" name="Google Shape;2880;p100"/>
            <p:cNvSpPr/>
            <p:nvPr/>
          </p:nvSpPr>
          <p:spPr>
            <a:xfrm>
              <a:off x="2949" y="432"/>
              <a:ext cx="217"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81" name="Google Shape;2881;p100"/>
            <p:cNvSpPr/>
            <p:nvPr/>
          </p:nvSpPr>
          <p:spPr>
            <a:xfrm rot="-1860000">
              <a:off x="2984" y="310"/>
              <a:ext cx="29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82" name="Google Shape;2882;p100"/>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83" name="Google Shape;2883;p100"/>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84" name="Google Shape;2884;p100"/>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grpSp>
      <p:sp>
        <p:nvSpPr>
          <p:cNvPr id="2885" name="Google Shape;2885;p100"/>
          <p:cNvSpPr txBox="1"/>
          <p:nvPr/>
        </p:nvSpPr>
        <p:spPr>
          <a:xfrm>
            <a:off x="6272942" y="2558431"/>
            <a:ext cx="349776"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chemeClr val="dk1"/>
                </a:solidFill>
                <a:latin typeface="Microsoft Yahei"/>
                <a:ea typeface="Microsoft Yahei"/>
                <a:cs typeface="Microsoft Yahei"/>
                <a:sym typeface="Microsoft Yahei"/>
              </a:rPr>
              <a:t>R</a:t>
            </a:r>
            <a:r>
              <a:rPr lang="en-US" sz="1167" b="1" baseline="-25000" dirty="0">
                <a:solidFill>
                  <a:schemeClr val="dk1"/>
                </a:solidFill>
                <a:latin typeface="Microsoft Yahei"/>
                <a:ea typeface="Microsoft Yahei"/>
                <a:cs typeface="Microsoft Yahei"/>
                <a:sym typeface="Microsoft Yahei"/>
              </a:rPr>
              <a:t>9</a:t>
            </a:r>
            <a:endParaRPr dirty="0">
              <a:latin typeface="Microsoft YaHei" panose="020B0503020204020204" pitchFamily="34" charset="-122"/>
              <a:ea typeface="Microsoft YaHei" panose="020B0503020204020204" pitchFamily="34" charset="-122"/>
            </a:endParaRPr>
          </a:p>
        </p:txBody>
      </p:sp>
      <p:grpSp>
        <p:nvGrpSpPr>
          <p:cNvPr id="2886" name="Google Shape;2886;p100"/>
          <p:cNvGrpSpPr/>
          <p:nvPr/>
        </p:nvGrpSpPr>
        <p:grpSpPr>
          <a:xfrm>
            <a:off x="2851551" y="2243002"/>
            <a:ext cx="2169439" cy="893029"/>
            <a:chOff x="3421861" y="1834351"/>
            <a:chExt cx="2603327" cy="1071634"/>
          </a:xfrm>
        </p:grpSpPr>
        <p:sp>
          <p:nvSpPr>
            <p:cNvPr id="2887" name="Google Shape;2887;p100"/>
            <p:cNvSpPr txBox="1"/>
            <p:nvPr/>
          </p:nvSpPr>
          <p:spPr>
            <a:xfrm>
              <a:off x="5605457" y="2078101"/>
              <a:ext cx="419731" cy="326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CC00CC"/>
                  </a:solidFill>
                  <a:latin typeface="Microsoft Yahei"/>
                  <a:ea typeface="Microsoft Yahei"/>
                  <a:cs typeface="Microsoft Yahei"/>
                  <a:sym typeface="Microsoft Yahei"/>
                </a:rPr>
                <a:t>R</a:t>
              </a:r>
              <a:r>
                <a:rPr lang="en-US" sz="1167" b="1" baseline="-25000" dirty="0">
                  <a:solidFill>
                    <a:srgbClr val="CC00CC"/>
                  </a:solidFill>
                  <a:latin typeface="Microsoft Yahei"/>
                  <a:ea typeface="Microsoft Yahei"/>
                  <a:cs typeface="Microsoft Yahei"/>
                  <a:sym typeface="Microsoft Yahei"/>
                </a:rPr>
                <a:t>7</a:t>
              </a:r>
              <a:endParaRPr dirty="0">
                <a:latin typeface="Microsoft YaHei" panose="020B0503020204020204" pitchFamily="34" charset="-122"/>
                <a:ea typeface="Microsoft YaHei" panose="020B0503020204020204" pitchFamily="34" charset="-122"/>
              </a:endParaRPr>
            </a:p>
          </p:txBody>
        </p:sp>
        <p:sp>
          <p:nvSpPr>
            <p:cNvPr id="2888" name="Google Shape;2888;p100"/>
            <p:cNvSpPr txBox="1"/>
            <p:nvPr/>
          </p:nvSpPr>
          <p:spPr>
            <a:xfrm>
              <a:off x="5100184" y="1834351"/>
              <a:ext cx="419731" cy="326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CC00CC"/>
                  </a:solidFill>
                  <a:latin typeface="Microsoft Yahei"/>
                  <a:ea typeface="Microsoft Yahei"/>
                  <a:cs typeface="Microsoft Yahei"/>
                  <a:sym typeface="Microsoft Yahei"/>
                </a:rPr>
                <a:t>R</a:t>
              </a:r>
              <a:r>
                <a:rPr lang="en-US" sz="1167" b="1" baseline="-25000" dirty="0">
                  <a:solidFill>
                    <a:srgbClr val="CC00CC"/>
                  </a:solidFill>
                  <a:latin typeface="Microsoft Yahei"/>
                  <a:ea typeface="Microsoft Yahei"/>
                  <a:cs typeface="Microsoft Yahei"/>
                  <a:sym typeface="Microsoft Yahei"/>
                </a:rPr>
                <a:t>6</a:t>
              </a:r>
              <a:endParaRPr dirty="0">
                <a:latin typeface="Microsoft YaHei" panose="020B0503020204020204" pitchFamily="34" charset="-122"/>
                <a:ea typeface="Microsoft YaHei" panose="020B0503020204020204" pitchFamily="34" charset="-122"/>
              </a:endParaRPr>
            </a:p>
          </p:txBody>
        </p:sp>
        <p:sp>
          <p:nvSpPr>
            <p:cNvPr id="2889" name="Google Shape;2889;p100"/>
            <p:cNvSpPr txBox="1"/>
            <p:nvPr/>
          </p:nvSpPr>
          <p:spPr>
            <a:xfrm>
              <a:off x="4643151" y="2168336"/>
              <a:ext cx="419731" cy="326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CC00CC"/>
                  </a:solidFill>
                  <a:latin typeface="Microsoft Yahei"/>
                  <a:ea typeface="Microsoft Yahei"/>
                  <a:cs typeface="Microsoft Yahei"/>
                  <a:sym typeface="Microsoft Yahei"/>
                </a:rPr>
                <a:t>R</a:t>
              </a:r>
              <a:r>
                <a:rPr lang="en-US" sz="1167" b="1" baseline="-25000" dirty="0">
                  <a:solidFill>
                    <a:srgbClr val="CC00CC"/>
                  </a:solidFill>
                  <a:latin typeface="Microsoft Yahei"/>
                  <a:ea typeface="Microsoft Yahei"/>
                  <a:cs typeface="Microsoft Yahei"/>
                  <a:sym typeface="Microsoft Yahei"/>
                </a:rPr>
                <a:t>5</a:t>
              </a:r>
              <a:endParaRPr dirty="0">
                <a:latin typeface="Microsoft YaHei" panose="020B0503020204020204" pitchFamily="34" charset="-122"/>
                <a:ea typeface="Microsoft YaHei" panose="020B0503020204020204" pitchFamily="34" charset="-122"/>
              </a:endParaRPr>
            </a:p>
          </p:txBody>
        </p:sp>
        <p:sp>
          <p:nvSpPr>
            <p:cNvPr id="2890" name="Google Shape;2890;p100"/>
            <p:cNvSpPr txBox="1"/>
            <p:nvPr/>
          </p:nvSpPr>
          <p:spPr>
            <a:xfrm>
              <a:off x="4432409" y="2579664"/>
              <a:ext cx="419731" cy="326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CC00CC"/>
                  </a:solidFill>
                  <a:latin typeface="Microsoft Yahei"/>
                  <a:ea typeface="Microsoft Yahei"/>
                  <a:cs typeface="Microsoft Yahei"/>
                  <a:sym typeface="Microsoft Yahei"/>
                </a:rPr>
                <a:t>R</a:t>
              </a:r>
              <a:r>
                <a:rPr lang="en-US" sz="1167" b="1" baseline="-25000" dirty="0">
                  <a:solidFill>
                    <a:srgbClr val="CC00CC"/>
                  </a:solidFill>
                  <a:latin typeface="Microsoft Yahei"/>
                  <a:ea typeface="Microsoft Yahei"/>
                  <a:cs typeface="Microsoft Yahei"/>
                  <a:sym typeface="Microsoft Yahei"/>
                </a:rPr>
                <a:t>4</a:t>
              </a:r>
              <a:endParaRPr dirty="0">
                <a:latin typeface="Microsoft YaHei" panose="020B0503020204020204" pitchFamily="34" charset="-122"/>
                <a:ea typeface="Microsoft YaHei" panose="020B0503020204020204" pitchFamily="34" charset="-122"/>
              </a:endParaRPr>
            </a:p>
          </p:txBody>
        </p:sp>
        <p:sp>
          <p:nvSpPr>
            <p:cNvPr id="2891" name="Google Shape;2891;p100"/>
            <p:cNvSpPr txBox="1"/>
            <p:nvPr/>
          </p:nvSpPr>
          <p:spPr>
            <a:xfrm>
              <a:off x="3421861" y="1933961"/>
              <a:ext cx="419731" cy="326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CC00CC"/>
                  </a:solidFill>
                  <a:latin typeface="Microsoft Yahei"/>
                  <a:ea typeface="Microsoft Yahei"/>
                  <a:cs typeface="Microsoft Yahei"/>
                  <a:sym typeface="Microsoft Yahei"/>
                </a:rPr>
                <a:t>R</a:t>
              </a:r>
              <a:r>
                <a:rPr lang="en-US" sz="1167" b="1" baseline="-25000" dirty="0">
                  <a:solidFill>
                    <a:srgbClr val="CC00CC"/>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grpSp>
      <p:sp>
        <p:nvSpPr>
          <p:cNvPr id="2892" name="Google Shape;2892;p100"/>
          <p:cNvSpPr txBox="1"/>
          <p:nvPr/>
        </p:nvSpPr>
        <p:spPr>
          <a:xfrm>
            <a:off x="1270983" y="2921712"/>
            <a:ext cx="349776"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chemeClr val="dk1"/>
                </a:solidFill>
                <a:latin typeface="Microsoft Yahei"/>
                <a:ea typeface="Microsoft Yahei"/>
                <a:cs typeface="Microsoft Yahei"/>
                <a:sym typeface="Microsoft Yahei"/>
              </a:rPr>
              <a:t>R</a:t>
            </a:r>
            <a:r>
              <a:rPr lang="en-US" sz="1167"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2893" name="Google Shape;2893;p100"/>
          <p:cNvSpPr txBox="1"/>
          <p:nvPr/>
        </p:nvSpPr>
        <p:spPr>
          <a:xfrm>
            <a:off x="1756579" y="2184407"/>
            <a:ext cx="349776"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chemeClr val="dk1"/>
                </a:solidFill>
                <a:latin typeface="Microsoft Yahei"/>
                <a:ea typeface="Microsoft Yahei"/>
                <a:cs typeface="Microsoft Yahei"/>
                <a:sym typeface="Microsoft Yahei"/>
              </a:rPr>
              <a:t>R</a:t>
            </a:r>
            <a:r>
              <a:rPr lang="en-US" sz="1167" b="1" baseline="-25000"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grpSp>
        <p:nvGrpSpPr>
          <p:cNvPr id="2894" name="Google Shape;2894;p100"/>
          <p:cNvGrpSpPr/>
          <p:nvPr/>
        </p:nvGrpSpPr>
        <p:grpSpPr>
          <a:xfrm>
            <a:off x="2998605" y="3217612"/>
            <a:ext cx="2080976" cy="887170"/>
            <a:chOff x="3598326" y="3003883"/>
            <a:chExt cx="2497171" cy="1064603"/>
          </a:xfrm>
        </p:grpSpPr>
        <p:sp>
          <p:nvSpPr>
            <p:cNvPr id="2895" name="Google Shape;2895;p100"/>
            <p:cNvSpPr/>
            <p:nvPr/>
          </p:nvSpPr>
          <p:spPr>
            <a:xfrm>
              <a:off x="3598326" y="3003883"/>
              <a:ext cx="2497171" cy="767579"/>
            </a:xfrm>
            <a:prstGeom prst="ellipse">
              <a:avLst/>
            </a:prstGeom>
            <a:solidFill>
              <a:srgbClr val="99FFCC"/>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896" name="Google Shape;2896;p100"/>
            <p:cNvSpPr txBox="1"/>
            <p:nvPr/>
          </p:nvSpPr>
          <p:spPr>
            <a:xfrm>
              <a:off x="4305485" y="3742165"/>
              <a:ext cx="1235339" cy="326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rgbClr val="0000CC"/>
                  </a:solidFill>
                  <a:latin typeface="Microsoft Yahei"/>
                  <a:ea typeface="Microsoft Yahei"/>
                  <a:cs typeface="Microsoft Yahei"/>
                  <a:sym typeface="Microsoft Yahei"/>
                </a:rPr>
                <a:t>区域</a:t>
              </a:r>
              <a:r>
                <a:rPr lang="en-US" sz="1167" b="1" dirty="0">
                  <a:solidFill>
                    <a:srgbClr val="0000CC"/>
                  </a:solidFill>
                  <a:latin typeface="Microsoft Yahei"/>
                  <a:ea typeface="Microsoft Yahei"/>
                  <a:cs typeface="Microsoft Yahei"/>
                  <a:sym typeface="Microsoft Yahei"/>
                </a:rPr>
                <a:t> 0.0.0.2</a:t>
              </a:r>
              <a:endParaRPr dirty="0">
                <a:latin typeface="Microsoft YaHei" panose="020B0503020204020204" pitchFamily="34" charset="-122"/>
                <a:ea typeface="Microsoft YaHei" panose="020B0503020204020204" pitchFamily="34" charset="-122"/>
              </a:endParaRPr>
            </a:p>
          </p:txBody>
        </p:sp>
      </p:grpSp>
      <p:cxnSp>
        <p:nvCxnSpPr>
          <p:cNvPr id="2897" name="Google Shape;2897;p100"/>
          <p:cNvCxnSpPr/>
          <p:nvPr/>
        </p:nvCxnSpPr>
        <p:spPr>
          <a:xfrm>
            <a:off x="4014232" y="3164876"/>
            <a:ext cx="608318" cy="320313"/>
          </a:xfrm>
          <a:prstGeom prst="straightConnector1">
            <a:avLst/>
          </a:prstGeom>
          <a:noFill/>
          <a:ln w="28575" cap="flat" cmpd="sng">
            <a:solidFill>
              <a:srgbClr val="0070C0"/>
            </a:solidFill>
            <a:prstDash val="solid"/>
            <a:round/>
            <a:headEnd type="none" w="med" len="med"/>
            <a:tailEnd type="none" w="med" len="med"/>
          </a:ln>
        </p:spPr>
      </p:cxnSp>
      <p:cxnSp>
        <p:nvCxnSpPr>
          <p:cNvPr id="2898" name="Google Shape;2898;p100"/>
          <p:cNvCxnSpPr/>
          <p:nvPr/>
        </p:nvCxnSpPr>
        <p:spPr>
          <a:xfrm rot="10800000" flipH="1">
            <a:off x="4115794" y="3537923"/>
            <a:ext cx="557537" cy="160157"/>
          </a:xfrm>
          <a:prstGeom prst="straightConnector1">
            <a:avLst/>
          </a:prstGeom>
          <a:noFill/>
          <a:ln w="28575" cap="flat" cmpd="sng">
            <a:solidFill>
              <a:srgbClr val="0070C0"/>
            </a:solidFill>
            <a:prstDash val="solid"/>
            <a:round/>
            <a:headEnd type="none" w="med" len="med"/>
            <a:tailEnd type="none" w="med" len="med"/>
          </a:ln>
        </p:spPr>
      </p:cxnSp>
      <p:grpSp>
        <p:nvGrpSpPr>
          <p:cNvPr id="2899" name="Google Shape;2899;p100"/>
          <p:cNvGrpSpPr/>
          <p:nvPr/>
        </p:nvGrpSpPr>
        <p:grpSpPr>
          <a:xfrm>
            <a:off x="4471264" y="3324056"/>
            <a:ext cx="466191" cy="374023"/>
            <a:chOff x="2949" y="196"/>
            <a:chExt cx="962" cy="598"/>
          </a:xfrm>
        </p:grpSpPr>
        <p:sp>
          <p:nvSpPr>
            <p:cNvPr id="2900" name="Google Shape;2900;p100"/>
            <p:cNvSpPr/>
            <p:nvPr/>
          </p:nvSpPr>
          <p:spPr>
            <a:xfrm>
              <a:off x="3168" y="196"/>
              <a:ext cx="407" cy="162"/>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901" name="Google Shape;2901;p100"/>
            <p:cNvSpPr/>
            <p:nvPr/>
          </p:nvSpPr>
          <p:spPr>
            <a:xfrm rot="900000">
              <a:off x="3512" y="252"/>
              <a:ext cx="275" cy="131"/>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902" name="Google Shape;2902;p100"/>
            <p:cNvSpPr/>
            <p:nvPr/>
          </p:nvSpPr>
          <p:spPr>
            <a:xfrm rot="1500000">
              <a:off x="3650" y="385"/>
              <a:ext cx="240" cy="153"/>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903" name="Google Shape;2903;p100"/>
            <p:cNvSpPr/>
            <p:nvPr/>
          </p:nvSpPr>
          <p:spPr>
            <a:xfrm rot="-1560000">
              <a:off x="3573" y="537"/>
              <a:ext cx="291" cy="18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904" name="Google Shape;2904;p100"/>
            <p:cNvSpPr/>
            <p:nvPr/>
          </p:nvSpPr>
          <p:spPr>
            <a:xfrm>
              <a:off x="3216" y="555"/>
              <a:ext cx="471" cy="23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905" name="Google Shape;2905;p100"/>
            <p:cNvSpPr/>
            <p:nvPr/>
          </p:nvSpPr>
          <p:spPr>
            <a:xfrm rot="1080000">
              <a:off x="3023" y="555"/>
              <a:ext cx="26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906" name="Google Shape;2906;p100"/>
            <p:cNvSpPr/>
            <p:nvPr/>
          </p:nvSpPr>
          <p:spPr>
            <a:xfrm>
              <a:off x="2949" y="432"/>
              <a:ext cx="217"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907" name="Google Shape;2907;p100"/>
            <p:cNvSpPr/>
            <p:nvPr/>
          </p:nvSpPr>
          <p:spPr>
            <a:xfrm rot="-1860000">
              <a:off x="2984" y="310"/>
              <a:ext cx="29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908" name="Google Shape;2908;p100"/>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909" name="Google Shape;2909;p100"/>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910" name="Google Shape;2910;p100"/>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grpSp>
      <p:cxnSp>
        <p:nvCxnSpPr>
          <p:cNvPr id="2911" name="Google Shape;2911;p100"/>
          <p:cNvCxnSpPr/>
          <p:nvPr/>
        </p:nvCxnSpPr>
        <p:spPr>
          <a:xfrm>
            <a:off x="3403798" y="3589682"/>
            <a:ext cx="610434" cy="108398"/>
          </a:xfrm>
          <a:prstGeom prst="straightConnector1">
            <a:avLst/>
          </a:prstGeom>
          <a:noFill/>
          <a:ln w="28575" cap="flat" cmpd="sng">
            <a:solidFill>
              <a:srgbClr val="0070C0"/>
            </a:solidFill>
            <a:prstDash val="solid"/>
            <a:round/>
            <a:headEnd type="none" w="med" len="med"/>
            <a:tailEnd type="none" w="med" len="med"/>
          </a:ln>
        </p:spPr>
      </p:cxnSp>
      <p:grpSp>
        <p:nvGrpSpPr>
          <p:cNvPr id="2912" name="Google Shape;2912;p100"/>
          <p:cNvGrpSpPr/>
          <p:nvPr/>
        </p:nvGrpSpPr>
        <p:grpSpPr>
          <a:xfrm>
            <a:off x="3201730" y="3376791"/>
            <a:ext cx="467274" cy="374023"/>
            <a:chOff x="2949" y="196"/>
            <a:chExt cx="962" cy="598"/>
          </a:xfrm>
        </p:grpSpPr>
        <p:sp>
          <p:nvSpPr>
            <p:cNvPr id="2913" name="Google Shape;2913;p100"/>
            <p:cNvSpPr/>
            <p:nvPr/>
          </p:nvSpPr>
          <p:spPr>
            <a:xfrm>
              <a:off x="3168" y="196"/>
              <a:ext cx="407" cy="162"/>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914" name="Google Shape;2914;p100"/>
            <p:cNvSpPr/>
            <p:nvPr/>
          </p:nvSpPr>
          <p:spPr>
            <a:xfrm rot="900000">
              <a:off x="3512" y="252"/>
              <a:ext cx="275" cy="131"/>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915" name="Google Shape;2915;p100"/>
            <p:cNvSpPr/>
            <p:nvPr/>
          </p:nvSpPr>
          <p:spPr>
            <a:xfrm rot="1500000">
              <a:off x="3650" y="385"/>
              <a:ext cx="240" cy="153"/>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916" name="Google Shape;2916;p100"/>
            <p:cNvSpPr/>
            <p:nvPr/>
          </p:nvSpPr>
          <p:spPr>
            <a:xfrm rot="-1560000">
              <a:off x="3573" y="537"/>
              <a:ext cx="291" cy="18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917" name="Google Shape;2917;p100"/>
            <p:cNvSpPr/>
            <p:nvPr/>
          </p:nvSpPr>
          <p:spPr>
            <a:xfrm>
              <a:off x="3216" y="555"/>
              <a:ext cx="471" cy="23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918" name="Google Shape;2918;p100"/>
            <p:cNvSpPr/>
            <p:nvPr/>
          </p:nvSpPr>
          <p:spPr>
            <a:xfrm rot="1080000">
              <a:off x="3023" y="555"/>
              <a:ext cx="26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919" name="Google Shape;2919;p100"/>
            <p:cNvSpPr/>
            <p:nvPr/>
          </p:nvSpPr>
          <p:spPr>
            <a:xfrm>
              <a:off x="2949" y="432"/>
              <a:ext cx="217"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920" name="Google Shape;2920;p100"/>
            <p:cNvSpPr/>
            <p:nvPr/>
          </p:nvSpPr>
          <p:spPr>
            <a:xfrm rot="-1860000">
              <a:off x="2984" y="310"/>
              <a:ext cx="29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921" name="Google Shape;2921;p100"/>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922" name="Google Shape;2922;p100"/>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923" name="Google Shape;2923;p100"/>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grpSp>
      <p:pic>
        <p:nvPicPr>
          <p:cNvPr id="2924" name="Google Shape;2924;p100"/>
          <p:cNvPicPr preferRelativeResize="0"/>
          <p:nvPr/>
        </p:nvPicPr>
        <p:blipFill rotWithShape="1">
          <a:blip r:embed="rId8">
            <a:alphaModFix/>
          </a:blip>
          <a:srcRect/>
          <a:stretch/>
        </p:blipFill>
        <p:spPr>
          <a:xfrm>
            <a:off x="3911610" y="3560384"/>
            <a:ext cx="347006" cy="245118"/>
          </a:xfrm>
          <a:prstGeom prst="rect">
            <a:avLst/>
          </a:prstGeom>
          <a:noFill/>
          <a:ln>
            <a:noFill/>
          </a:ln>
        </p:spPr>
      </p:pic>
      <p:sp>
        <p:nvSpPr>
          <p:cNvPr id="2925" name="Google Shape;2925;p100"/>
          <p:cNvSpPr txBox="1"/>
          <p:nvPr/>
        </p:nvSpPr>
        <p:spPr>
          <a:xfrm>
            <a:off x="3715892" y="3368001"/>
            <a:ext cx="349776"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chemeClr val="dk1"/>
                </a:solidFill>
                <a:latin typeface="Microsoft Yahei"/>
                <a:ea typeface="Microsoft Yahei"/>
                <a:cs typeface="Microsoft Yahei"/>
                <a:sym typeface="Microsoft Yahei"/>
              </a:rPr>
              <a:t>R</a:t>
            </a:r>
            <a:r>
              <a:rPr lang="en-US" sz="1167" b="1" baseline="-25000" dirty="0">
                <a:solidFill>
                  <a:schemeClr val="dk1"/>
                </a:solidFill>
                <a:latin typeface="Microsoft Yahei"/>
                <a:ea typeface="Microsoft Yahei"/>
                <a:cs typeface="Microsoft Yahei"/>
                <a:sym typeface="Microsoft Yahei"/>
              </a:rPr>
              <a:t>8</a:t>
            </a:r>
            <a:endParaRPr dirty="0">
              <a:latin typeface="Microsoft YaHei" panose="020B0503020204020204" pitchFamily="34" charset="-122"/>
              <a:ea typeface="Microsoft YaHei" panose="020B0503020204020204" pitchFamily="34" charset="-122"/>
            </a:endParaRPr>
          </a:p>
        </p:txBody>
      </p:sp>
      <p:pic>
        <p:nvPicPr>
          <p:cNvPr id="2926" name="Google Shape;2926;p100"/>
          <p:cNvPicPr preferRelativeResize="0"/>
          <p:nvPr/>
        </p:nvPicPr>
        <p:blipFill rotWithShape="1">
          <a:blip r:embed="rId3">
            <a:alphaModFix/>
          </a:blip>
          <a:srcRect/>
          <a:stretch/>
        </p:blipFill>
        <p:spPr>
          <a:xfrm>
            <a:off x="3869293" y="3082845"/>
            <a:ext cx="347006" cy="193360"/>
          </a:xfrm>
          <a:prstGeom prst="rect">
            <a:avLst/>
          </a:prstGeom>
          <a:noFill/>
          <a:ln>
            <a:noFill/>
          </a:ln>
        </p:spPr>
      </p:pic>
      <p:sp>
        <p:nvSpPr>
          <p:cNvPr id="2927" name="Google Shape;2927;p100"/>
          <p:cNvSpPr txBox="1"/>
          <p:nvPr/>
        </p:nvSpPr>
        <p:spPr>
          <a:xfrm>
            <a:off x="5702654" y="3271327"/>
            <a:ext cx="450764" cy="25898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83" b="1" dirty="0" err="1">
                <a:solidFill>
                  <a:schemeClr val="dk1"/>
                </a:solidFill>
                <a:latin typeface="Microsoft Yahei"/>
                <a:ea typeface="Microsoft Yahei"/>
                <a:cs typeface="Microsoft Yahei"/>
                <a:sym typeface="Microsoft Yahei"/>
              </a:rPr>
              <a:t>网</a:t>
            </a:r>
            <a:r>
              <a:rPr lang="en-US" sz="1083" b="1" dirty="0">
                <a:solidFill>
                  <a:schemeClr val="dk1"/>
                </a:solidFill>
                <a:latin typeface="Microsoft Yahei"/>
                <a:ea typeface="Microsoft Yahei"/>
                <a:cs typeface="Microsoft Yahei"/>
                <a:sym typeface="Microsoft Yahei"/>
              </a:rPr>
              <a:t> 8</a:t>
            </a:r>
            <a:endParaRPr dirty="0">
              <a:latin typeface="Microsoft YaHei" panose="020B0503020204020204" pitchFamily="34" charset="-122"/>
              <a:ea typeface="Microsoft YaHei" panose="020B0503020204020204" pitchFamily="34" charset="-122"/>
            </a:endParaRPr>
          </a:p>
        </p:txBody>
      </p:sp>
      <p:sp>
        <p:nvSpPr>
          <p:cNvPr id="2928" name="Google Shape;2928;p100"/>
          <p:cNvSpPr txBox="1"/>
          <p:nvPr/>
        </p:nvSpPr>
        <p:spPr>
          <a:xfrm>
            <a:off x="5747168" y="2301599"/>
            <a:ext cx="450764" cy="25898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83" b="1" dirty="0" err="1">
                <a:solidFill>
                  <a:schemeClr val="dk1"/>
                </a:solidFill>
                <a:latin typeface="Microsoft Yahei"/>
                <a:ea typeface="Microsoft Yahei"/>
                <a:cs typeface="Microsoft Yahei"/>
                <a:sym typeface="Microsoft Yahei"/>
              </a:rPr>
              <a:t>网</a:t>
            </a:r>
            <a:r>
              <a:rPr lang="en-US" sz="1083" b="1" dirty="0">
                <a:solidFill>
                  <a:schemeClr val="dk1"/>
                </a:solidFill>
                <a:latin typeface="Microsoft Yahei"/>
                <a:ea typeface="Microsoft Yahei"/>
                <a:cs typeface="Microsoft Yahei"/>
                <a:sym typeface="Microsoft Yahei"/>
              </a:rPr>
              <a:t> 6</a:t>
            </a:r>
            <a:endParaRPr dirty="0">
              <a:latin typeface="Microsoft YaHei" panose="020B0503020204020204" pitchFamily="34" charset="-122"/>
              <a:ea typeface="Microsoft YaHei" panose="020B0503020204020204" pitchFamily="34" charset="-122"/>
            </a:endParaRPr>
          </a:p>
        </p:txBody>
      </p:sp>
      <p:sp>
        <p:nvSpPr>
          <p:cNvPr id="2929" name="Google Shape;2929;p100"/>
          <p:cNvSpPr txBox="1"/>
          <p:nvPr/>
        </p:nvSpPr>
        <p:spPr>
          <a:xfrm>
            <a:off x="1849464" y="3279135"/>
            <a:ext cx="450764" cy="25898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83" b="1" dirty="0" err="1">
                <a:solidFill>
                  <a:schemeClr val="dk1"/>
                </a:solidFill>
                <a:latin typeface="Microsoft Yahei"/>
                <a:ea typeface="Microsoft Yahei"/>
                <a:cs typeface="Microsoft Yahei"/>
                <a:sym typeface="Microsoft Yahei"/>
              </a:rPr>
              <a:t>网</a:t>
            </a:r>
            <a:r>
              <a:rPr lang="en-US" sz="1083" b="1" dirty="0">
                <a:solidFill>
                  <a:schemeClr val="dk1"/>
                </a:solidFill>
                <a:latin typeface="Microsoft Yahei"/>
                <a:ea typeface="Microsoft Yahei"/>
                <a:cs typeface="Microsoft Yahei"/>
                <a:sym typeface="Microsoft Yahei"/>
              </a:rPr>
              <a:t> 3</a:t>
            </a:r>
            <a:endParaRPr dirty="0">
              <a:latin typeface="Microsoft YaHei" panose="020B0503020204020204" pitchFamily="34" charset="-122"/>
              <a:ea typeface="Microsoft YaHei" panose="020B0503020204020204" pitchFamily="34" charset="-122"/>
            </a:endParaRPr>
          </a:p>
        </p:txBody>
      </p:sp>
      <p:sp>
        <p:nvSpPr>
          <p:cNvPr id="2930" name="Google Shape;2930;p100"/>
          <p:cNvSpPr txBox="1"/>
          <p:nvPr/>
        </p:nvSpPr>
        <p:spPr>
          <a:xfrm>
            <a:off x="2308770" y="2843583"/>
            <a:ext cx="450764" cy="25898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83" b="1" dirty="0" err="1">
                <a:solidFill>
                  <a:schemeClr val="dk1"/>
                </a:solidFill>
                <a:latin typeface="Microsoft Yahei"/>
                <a:ea typeface="Microsoft Yahei"/>
                <a:cs typeface="Microsoft Yahei"/>
                <a:sym typeface="Microsoft Yahei"/>
              </a:rPr>
              <a:t>网</a:t>
            </a:r>
            <a:r>
              <a:rPr lang="en-US" sz="1083" b="1" dirty="0">
                <a:solidFill>
                  <a:schemeClr val="dk1"/>
                </a:solidFill>
                <a:latin typeface="Microsoft Yahei"/>
                <a:ea typeface="Microsoft Yahei"/>
                <a:cs typeface="Microsoft Yahei"/>
                <a:sym typeface="Microsoft Yahei"/>
              </a:rPr>
              <a:t> 2</a:t>
            </a:r>
            <a:endParaRPr dirty="0">
              <a:latin typeface="Microsoft YaHei" panose="020B0503020204020204" pitchFamily="34" charset="-122"/>
              <a:ea typeface="Microsoft YaHei" panose="020B0503020204020204" pitchFamily="34" charset="-122"/>
            </a:endParaRPr>
          </a:p>
        </p:txBody>
      </p:sp>
      <p:sp>
        <p:nvSpPr>
          <p:cNvPr id="2931" name="Google Shape;2931;p100"/>
          <p:cNvSpPr txBox="1"/>
          <p:nvPr/>
        </p:nvSpPr>
        <p:spPr>
          <a:xfrm>
            <a:off x="1239267" y="2548665"/>
            <a:ext cx="450764" cy="25898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83" b="1" dirty="0" err="1">
                <a:solidFill>
                  <a:schemeClr val="dk1"/>
                </a:solidFill>
                <a:latin typeface="Microsoft Yahei"/>
                <a:ea typeface="Microsoft Yahei"/>
                <a:cs typeface="Microsoft Yahei"/>
                <a:sym typeface="Microsoft Yahei"/>
              </a:rPr>
              <a:t>网</a:t>
            </a:r>
            <a:r>
              <a:rPr lang="en-US" sz="1083" b="1" dirty="0">
                <a:solidFill>
                  <a:schemeClr val="dk1"/>
                </a:solidFill>
                <a:latin typeface="Microsoft Yahei"/>
                <a:ea typeface="Microsoft Yahei"/>
                <a:cs typeface="Microsoft Yahei"/>
                <a:sym typeface="Microsoft Yahei"/>
              </a:rPr>
              <a:t> 1</a:t>
            </a:r>
            <a:endParaRPr dirty="0">
              <a:latin typeface="Microsoft YaHei" panose="020B0503020204020204" pitchFamily="34" charset="-122"/>
              <a:ea typeface="Microsoft YaHei" panose="020B0503020204020204" pitchFamily="34" charset="-122"/>
            </a:endParaRPr>
          </a:p>
        </p:txBody>
      </p:sp>
      <p:sp>
        <p:nvSpPr>
          <p:cNvPr id="2932" name="Google Shape;2932;p100"/>
          <p:cNvSpPr txBox="1"/>
          <p:nvPr/>
        </p:nvSpPr>
        <p:spPr>
          <a:xfrm>
            <a:off x="5443143" y="2816249"/>
            <a:ext cx="450764" cy="25898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83" b="1" dirty="0" err="1">
                <a:solidFill>
                  <a:schemeClr val="dk1"/>
                </a:solidFill>
                <a:latin typeface="Microsoft Yahei"/>
                <a:ea typeface="Microsoft Yahei"/>
                <a:cs typeface="Microsoft Yahei"/>
                <a:sym typeface="Microsoft Yahei"/>
              </a:rPr>
              <a:t>网</a:t>
            </a:r>
            <a:r>
              <a:rPr lang="en-US" sz="1083" b="1" dirty="0">
                <a:solidFill>
                  <a:schemeClr val="dk1"/>
                </a:solidFill>
                <a:latin typeface="Microsoft Yahei"/>
                <a:ea typeface="Microsoft Yahei"/>
                <a:cs typeface="Microsoft Yahei"/>
                <a:sym typeface="Microsoft Yahei"/>
              </a:rPr>
              <a:t> 7</a:t>
            </a:r>
            <a:endParaRPr dirty="0">
              <a:latin typeface="Microsoft YaHei" panose="020B0503020204020204" pitchFamily="34" charset="-122"/>
              <a:ea typeface="Microsoft YaHei" panose="020B0503020204020204" pitchFamily="34" charset="-122"/>
            </a:endParaRPr>
          </a:p>
        </p:txBody>
      </p:sp>
      <p:sp>
        <p:nvSpPr>
          <p:cNvPr id="2933" name="Google Shape;2933;p100"/>
          <p:cNvSpPr txBox="1"/>
          <p:nvPr/>
        </p:nvSpPr>
        <p:spPr>
          <a:xfrm>
            <a:off x="4491072" y="3396337"/>
            <a:ext cx="450764" cy="25898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83" b="1" dirty="0" err="1">
                <a:solidFill>
                  <a:schemeClr val="dk1"/>
                </a:solidFill>
                <a:latin typeface="Microsoft Yahei"/>
                <a:ea typeface="Microsoft Yahei"/>
                <a:cs typeface="Microsoft Yahei"/>
                <a:sym typeface="Microsoft Yahei"/>
              </a:rPr>
              <a:t>网</a:t>
            </a:r>
            <a:r>
              <a:rPr lang="en-US" sz="1083" b="1" dirty="0">
                <a:solidFill>
                  <a:schemeClr val="dk1"/>
                </a:solidFill>
                <a:latin typeface="Microsoft Yahei"/>
                <a:ea typeface="Microsoft Yahei"/>
                <a:cs typeface="Microsoft Yahei"/>
                <a:sym typeface="Microsoft Yahei"/>
              </a:rPr>
              <a:t> 4</a:t>
            </a:r>
            <a:endParaRPr dirty="0">
              <a:latin typeface="Microsoft YaHei" panose="020B0503020204020204" pitchFamily="34" charset="-122"/>
              <a:ea typeface="Microsoft YaHei" panose="020B0503020204020204" pitchFamily="34" charset="-122"/>
            </a:endParaRPr>
          </a:p>
        </p:txBody>
      </p:sp>
      <p:sp>
        <p:nvSpPr>
          <p:cNvPr id="2934" name="Google Shape;2934;p100"/>
          <p:cNvSpPr txBox="1"/>
          <p:nvPr/>
        </p:nvSpPr>
        <p:spPr>
          <a:xfrm>
            <a:off x="3211859" y="3446127"/>
            <a:ext cx="450764" cy="25898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83" b="1" dirty="0" err="1">
                <a:solidFill>
                  <a:schemeClr val="dk1"/>
                </a:solidFill>
                <a:latin typeface="Microsoft Yahei"/>
                <a:ea typeface="Microsoft Yahei"/>
                <a:cs typeface="Microsoft Yahei"/>
                <a:sym typeface="Microsoft Yahei"/>
              </a:rPr>
              <a:t>网</a:t>
            </a:r>
            <a:r>
              <a:rPr lang="en-US" sz="1083" b="1" dirty="0">
                <a:solidFill>
                  <a:schemeClr val="dk1"/>
                </a:solidFill>
                <a:latin typeface="Microsoft Yahei"/>
                <a:ea typeface="Microsoft Yahei"/>
                <a:cs typeface="Microsoft Yahei"/>
                <a:sym typeface="Microsoft Yahei"/>
              </a:rPr>
              <a:t> 5</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2938"/>
        <p:cNvGrpSpPr/>
        <p:nvPr/>
      </p:nvGrpSpPr>
      <p:grpSpPr>
        <a:xfrm>
          <a:off x="0" y="0"/>
          <a:ext cx="0" cy="0"/>
          <a:chOff x="0" y="0"/>
          <a:chExt cx="0" cy="0"/>
        </a:xfrm>
      </p:grpSpPr>
      <p:sp>
        <p:nvSpPr>
          <p:cNvPr id="2939" name="Google Shape;2939;p101"/>
          <p:cNvSpPr/>
          <p:nvPr/>
        </p:nvSpPr>
        <p:spPr>
          <a:xfrm>
            <a:off x="454287" y="1564299"/>
            <a:ext cx="6711427" cy="2769728"/>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2940" name="Google Shape;2940;p101"/>
          <p:cNvSpPr/>
          <p:nvPr/>
        </p:nvSpPr>
        <p:spPr>
          <a:xfrm>
            <a:off x="454287" y="1224061"/>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2941" name="Google Shape;2941;p101"/>
          <p:cNvSpPr/>
          <p:nvPr/>
        </p:nvSpPr>
        <p:spPr>
          <a:xfrm>
            <a:off x="513404" y="1182414"/>
            <a:ext cx="1677062"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区域边界路由器</a:t>
            </a:r>
            <a:endParaRPr dirty="0">
              <a:latin typeface="Microsoft YaHei" panose="020B0503020204020204" pitchFamily="34" charset="-122"/>
              <a:ea typeface="Microsoft YaHei" panose="020B0503020204020204" pitchFamily="34" charset="-122"/>
            </a:endParaRPr>
          </a:p>
        </p:txBody>
      </p:sp>
      <p:sp>
        <p:nvSpPr>
          <p:cNvPr id="2942" name="Google Shape;2942;p101"/>
          <p:cNvSpPr/>
          <p:nvPr/>
        </p:nvSpPr>
        <p:spPr>
          <a:xfrm>
            <a:off x="848864" y="1883625"/>
            <a:ext cx="5905443" cy="2303713"/>
          </a:xfrm>
          <a:prstGeom prst="roundRect">
            <a:avLst>
              <a:gd name="adj" fmla="val 16667"/>
            </a:avLst>
          </a:prstGeom>
          <a:solidFill>
            <a:schemeClr val="lt1"/>
          </a:solidFill>
          <a:ln w="127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943" name="Google Shape;2943;p101"/>
          <p:cNvSpPr txBox="1"/>
          <p:nvPr/>
        </p:nvSpPr>
        <p:spPr>
          <a:xfrm>
            <a:off x="1026599" y="1947126"/>
            <a:ext cx="1027845"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chemeClr val="dk1"/>
                </a:solidFill>
                <a:latin typeface="Microsoft Yahei"/>
                <a:ea typeface="Microsoft Yahei"/>
                <a:cs typeface="Microsoft Yahei"/>
                <a:sym typeface="Microsoft Yahei"/>
              </a:rPr>
              <a:t>自治系统</a:t>
            </a:r>
            <a:r>
              <a:rPr lang="en-US" sz="1167" b="1" dirty="0">
                <a:solidFill>
                  <a:schemeClr val="dk1"/>
                </a:solidFill>
                <a:latin typeface="Microsoft Yahei"/>
                <a:ea typeface="Microsoft Yahei"/>
                <a:cs typeface="Microsoft Yahei"/>
                <a:sym typeface="Microsoft Yahei"/>
              </a:rPr>
              <a:t> AS</a:t>
            </a:r>
            <a:endParaRPr dirty="0">
              <a:latin typeface="Microsoft YaHei" panose="020B0503020204020204" pitchFamily="34" charset="-122"/>
              <a:ea typeface="Microsoft YaHei" panose="020B0503020204020204" pitchFamily="34" charset="-122"/>
            </a:endParaRPr>
          </a:p>
        </p:txBody>
      </p:sp>
      <p:grpSp>
        <p:nvGrpSpPr>
          <p:cNvPr id="2944" name="Google Shape;2944;p101"/>
          <p:cNvGrpSpPr/>
          <p:nvPr/>
        </p:nvGrpSpPr>
        <p:grpSpPr>
          <a:xfrm>
            <a:off x="917629" y="2192219"/>
            <a:ext cx="2110598" cy="1735804"/>
            <a:chOff x="1101155" y="1773412"/>
            <a:chExt cx="2532718" cy="2082964"/>
          </a:xfrm>
        </p:grpSpPr>
        <p:sp>
          <p:nvSpPr>
            <p:cNvPr id="2945" name="Google Shape;2945;p101"/>
            <p:cNvSpPr/>
            <p:nvPr/>
          </p:nvSpPr>
          <p:spPr>
            <a:xfrm>
              <a:off x="1101155" y="1773412"/>
              <a:ext cx="2532718" cy="1776564"/>
            </a:xfrm>
            <a:prstGeom prst="ellipse">
              <a:avLst/>
            </a:prstGeom>
            <a:solidFill>
              <a:srgbClr val="99FFCC"/>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946" name="Google Shape;2946;p101"/>
            <p:cNvSpPr txBox="1"/>
            <p:nvPr/>
          </p:nvSpPr>
          <p:spPr>
            <a:xfrm>
              <a:off x="1812344" y="3530055"/>
              <a:ext cx="1235339" cy="326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rgbClr val="0000CC"/>
                  </a:solidFill>
                  <a:latin typeface="Microsoft Yahei"/>
                  <a:ea typeface="Microsoft Yahei"/>
                  <a:cs typeface="Microsoft Yahei"/>
                  <a:sym typeface="Microsoft Yahei"/>
                </a:rPr>
                <a:t>区域</a:t>
              </a:r>
              <a:r>
                <a:rPr lang="en-US" sz="1167" b="1" dirty="0">
                  <a:solidFill>
                    <a:srgbClr val="0000CC"/>
                  </a:solidFill>
                  <a:latin typeface="Microsoft Yahei"/>
                  <a:ea typeface="Microsoft Yahei"/>
                  <a:cs typeface="Microsoft Yahei"/>
                  <a:sym typeface="Microsoft Yahei"/>
                </a:rPr>
                <a:t> 0.0.0.1</a:t>
              </a:r>
              <a:endParaRPr dirty="0">
                <a:latin typeface="Microsoft YaHei" panose="020B0503020204020204" pitchFamily="34" charset="-122"/>
                <a:ea typeface="Microsoft YaHei" panose="020B0503020204020204" pitchFamily="34" charset="-122"/>
              </a:endParaRPr>
            </a:p>
          </p:txBody>
        </p:sp>
      </p:grpSp>
      <p:grpSp>
        <p:nvGrpSpPr>
          <p:cNvPr id="2947" name="Google Shape;2947;p101"/>
          <p:cNvGrpSpPr/>
          <p:nvPr/>
        </p:nvGrpSpPr>
        <p:grpSpPr>
          <a:xfrm>
            <a:off x="5079581" y="2192219"/>
            <a:ext cx="1602786" cy="1779749"/>
            <a:chOff x="6095497" y="1773412"/>
            <a:chExt cx="1923343" cy="2135698"/>
          </a:xfrm>
        </p:grpSpPr>
        <p:sp>
          <p:nvSpPr>
            <p:cNvPr id="2948" name="Google Shape;2948;p101"/>
            <p:cNvSpPr/>
            <p:nvPr/>
          </p:nvSpPr>
          <p:spPr>
            <a:xfrm>
              <a:off x="6095497" y="1773412"/>
              <a:ext cx="1923343" cy="1776564"/>
            </a:xfrm>
            <a:prstGeom prst="ellipse">
              <a:avLst/>
            </a:prstGeom>
            <a:solidFill>
              <a:srgbClr val="99FFCC"/>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949" name="Google Shape;2949;p101"/>
            <p:cNvSpPr txBox="1"/>
            <p:nvPr/>
          </p:nvSpPr>
          <p:spPr>
            <a:xfrm>
              <a:off x="6496859" y="3582789"/>
              <a:ext cx="1235339" cy="326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rgbClr val="0000CC"/>
                  </a:solidFill>
                  <a:latin typeface="Microsoft Yahei"/>
                  <a:ea typeface="Microsoft Yahei"/>
                  <a:cs typeface="Microsoft Yahei"/>
                  <a:sym typeface="Microsoft Yahei"/>
                </a:rPr>
                <a:t>区域</a:t>
              </a:r>
              <a:r>
                <a:rPr lang="en-US" sz="1167" b="1" dirty="0">
                  <a:solidFill>
                    <a:srgbClr val="0000CC"/>
                  </a:solidFill>
                  <a:latin typeface="Microsoft Yahei"/>
                  <a:ea typeface="Microsoft Yahei"/>
                  <a:cs typeface="Microsoft Yahei"/>
                  <a:sym typeface="Microsoft Yahei"/>
                </a:rPr>
                <a:t> 0.0.0.3</a:t>
              </a:r>
              <a:endParaRPr dirty="0">
                <a:latin typeface="Microsoft YaHei" panose="020B0503020204020204" pitchFamily="34" charset="-122"/>
                <a:ea typeface="Microsoft YaHei" panose="020B0503020204020204" pitchFamily="34" charset="-122"/>
              </a:endParaRPr>
            </a:p>
          </p:txBody>
        </p:sp>
      </p:grpSp>
      <p:grpSp>
        <p:nvGrpSpPr>
          <p:cNvPr id="2950" name="Google Shape;2950;p101"/>
          <p:cNvGrpSpPr/>
          <p:nvPr/>
        </p:nvGrpSpPr>
        <p:grpSpPr>
          <a:xfrm>
            <a:off x="3100167" y="1980048"/>
            <a:ext cx="1928632" cy="1184828"/>
            <a:chOff x="3720201" y="1518807"/>
            <a:chExt cx="2314358" cy="1421794"/>
          </a:xfrm>
        </p:grpSpPr>
        <p:sp>
          <p:nvSpPr>
            <p:cNvPr id="2951" name="Google Shape;2951;p101"/>
            <p:cNvSpPr/>
            <p:nvPr/>
          </p:nvSpPr>
          <p:spPr>
            <a:xfrm>
              <a:off x="3720201" y="1824975"/>
              <a:ext cx="2314358" cy="1115626"/>
            </a:xfrm>
            <a:prstGeom prst="ellipse">
              <a:avLst/>
            </a:prstGeom>
            <a:solidFill>
              <a:srgbClr val="FFCC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952" name="Google Shape;2952;p101"/>
            <p:cNvSpPr txBox="1"/>
            <p:nvPr/>
          </p:nvSpPr>
          <p:spPr>
            <a:xfrm>
              <a:off x="3722740" y="1518807"/>
              <a:ext cx="1593129" cy="326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rgbClr val="0000CC"/>
                  </a:solidFill>
                  <a:latin typeface="Microsoft Yahei"/>
                  <a:ea typeface="Microsoft Yahei"/>
                  <a:cs typeface="Microsoft Yahei"/>
                  <a:sym typeface="Microsoft Yahei"/>
                </a:rPr>
                <a:t>主干区域</a:t>
              </a:r>
              <a:r>
                <a:rPr lang="en-US" sz="1167" b="1" dirty="0">
                  <a:solidFill>
                    <a:srgbClr val="0000CC"/>
                  </a:solidFill>
                  <a:latin typeface="Microsoft Yahei"/>
                  <a:ea typeface="Microsoft Yahei"/>
                  <a:cs typeface="Microsoft Yahei"/>
                  <a:sym typeface="Microsoft Yahei"/>
                </a:rPr>
                <a:t> 0.0.0.0</a:t>
              </a:r>
              <a:endParaRPr dirty="0">
                <a:latin typeface="Microsoft YaHei" panose="020B0503020204020204" pitchFamily="34" charset="-122"/>
                <a:ea typeface="Microsoft YaHei" panose="020B0503020204020204" pitchFamily="34" charset="-122"/>
              </a:endParaRPr>
            </a:p>
          </p:txBody>
        </p:sp>
      </p:grpSp>
      <p:cxnSp>
        <p:nvCxnSpPr>
          <p:cNvPr id="2953" name="Google Shape;2953;p101"/>
          <p:cNvCxnSpPr/>
          <p:nvPr/>
        </p:nvCxnSpPr>
        <p:spPr>
          <a:xfrm rot="10800000" flipH="1">
            <a:off x="4065013" y="1812337"/>
            <a:ext cx="709880" cy="591798"/>
          </a:xfrm>
          <a:prstGeom prst="straightConnector1">
            <a:avLst/>
          </a:prstGeom>
          <a:noFill/>
          <a:ln w="38100" cap="flat" cmpd="sng">
            <a:solidFill>
              <a:srgbClr val="CC00CC"/>
            </a:solidFill>
            <a:prstDash val="solid"/>
            <a:round/>
            <a:headEnd type="none" w="med" len="med"/>
            <a:tailEnd type="triangle" w="med" len="med"/>
          </a:ln>
        </p:spPr>
      </p:cxnSp>
      <p:sp>
        <p:nvSpPr>
          <p:cNvPr id="2954" name="Google Shape;2954;p101"/>
          <p:cNvSpPr txBox="1"/>
          <p:nvPr/>
        </p:nvSpPr>
        <p:spPr>
          <a:xfrm>
            <a:off x="4262749" y="1593605"/>
            <a:ext cx="1228221"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rgbClr val="CC00CC"/>
                </a:solidFill>
                <a:latin typeface="Microsoft Yahei"/>
                <a:ea typeface="Microsoft Yahei"/>
                <a:cs typeface="Microsoft Yahei"/>
                <a:sym typeface="Microsoft Yahei"/>
              </a:rPr>
              <a:t>至其他自治系统</a:t>
            </a:r>
            <a:endParaRPr dirty="0">
              <a:latin typeface="Microsoft YaHei" panose="020B0503020204020204" pitchFamily="34" charset="-122"/>
              <a:ea typeface="Microsoft YaHei" panose="020B0503020204020204" pitchFamily="34" charset="-122"/>
            </a:endParaRPr>
          </a:p>
        </p:txBody>
      </p:sp>
      <p:cxnSp>
        <p:nvCxnSpPr>
          <p:cNvPr id="2955" name="Google Shape;2955;p101"/>
          <p:cNvCxnSpPr/>
          <p:nvPr/>
        </p:nvCxnSpPr>
        <p:spPr>
          <a:xfrm>
            <a:off x="5079581" y="2742025"/>
            <a:ext cx="558594" cy="167969"/>
          </a:xfrm>
          <a:prstGeom prst="straightConnector1">
            <a:avLst/>
          </a:prstGeom>
          <a:noFill/>
          <a:ln w="28575" cap="flat" cmpd="sng">
            <a:solidFill>
              <a:srgbClr val="0070C0"/>
            </a:solidFill>
            <a:prstDash val="solid"/>
            <a:round/>
            <a:headEnd type="none" w="med" len="med"/>
            <a:tailEnd type="none" w="med" len="med"/>
          </a:ln>
        </p:spPr>
      </p:cxnSp>
      <p:cxnSp>
        <p:nvCxnSpPr>
          <p:cNvPr id="2956" name="Google Shape;2956;p101"/>
          <p:cNvCxnSpPr/>
          <p:nvPr/>
        </p:nvCxnSpPr>
        <p:spPr>
          <a:xfrm rot="10800000" flipH="1">
            <a:off x="5739738" y="2868979"/>
            <a:ext cx="506756" cy="83984"/>
          </a:xfrm>
          <a:prstGeom prst="straightConnector1">
            <a:avLst/>
          </a:prstGeom>
          <a:noFill/>
          <a:ln w="28575" cap="flat" cmpd="sng">
            <a:solidFill>
              <a:srgbClr val="0070C0"/>
            </a:solidFill>
            <a:prstDash val="solid"/>
            <a:round/>
            <a:headEnd type="none" w="med" len="med"/>
            <a:tailEnd type="none" w="med" len="med"/>
          </a:ln>
        </p:spPr>
      </p:cxnSp>
      <p:cxnSp>
        <p:nvCxnSpPr>
          <p:cNvPr id="2957" name="Google Shape;2957;p101"/>
          <p:cNvCxnSpPr/>
          <p:nvPr/>
        </p:nvCxnSpPr>
        <p:spPr>
          <a:xfrm>
            <a:off x="5993645" y="2446125"/>
            <a:ext cx="252849" cy="422853"/>
          </a:xfrm>
          <a:prstGeom prst="straightConnector1">
            <a:avLst/>
          </a:prstGeom>
          <a:noFill/>
          <a:ln w="28575" cap="flat" cmpd="sng">
            <a:solidFill>
              <a:srgbClr val="0070C0"/>
            </a:solidFill>
            <a:prstDash val="solid"/>
            <a:round/>
            <a:headEnd type="none" w="med" len="med"/>
            <a:tailEnd type="none" w="med" len="med"/>
          </a:ln>
        </p:spPr>
      </p:cxnSp>
      <p:cxnSp>
        <p:nvCxnSpPr>
          <p:cNvPr id="2958" name="Google Shape;2958;p101"/>
          <p:cNvCxnSpPr/>
          <p:nvPr/>
        </p:nvCxnSpPr>
        <p:spPr>
          <a:xfrm flipH="1">
            <a:off x="5941805" y="2909995"/>
            <a:ext cx="304688" cy="465821"/>
          </a:xfrm>
          <a:prstGeom prst="straightConnector1">
            <a:avLst/>
          </a:prstGeom>
          <a:noFill/>
          <a:ln w="28575" cap="flat" cmpd="sng">
            <a:solidFill>
              <a:srgbClr val="0070C0"/>
            </a:solidFill>
            <a:prstDash val="solid"/>
            <a:round/>
            <a:headEnd type="none" w="med" len="med"/>
            <a:tailEnd type="none" w="med" len="med"/>
          </a:ln>
        </p:spPr>
      </p:cxnSp>
      <p:cxnSp>
        <p:nvCxnSpPr>
          <p:cNvPr id="2959" name="Google Shape;2959;p101"/>
          <p:cNvCxnSpPr/>
          <p:nvPr/>
        </p:nvCxnSpPr>
        <p:spPr>
          <a:xfrm rot="10800000" flipH="1">
            <a:off x="4317861" y="2742025"/>
            <a:ext cx="659100" cy="84961"/>
          </a:xfrm>
          <a:prstGeom prst="straightConnector1">
            <a:avLst/>
          </a:prstGeom>
          <a:noFill/>
          <a:ln w="28575" cap="flat" cmpd="sng">
            <a:solidFill>
              <a:srgbClr val="0070C0"/>
            </a:solidFill>
            <a:prstDash val="solid"/>
            <a:round/>
            <a:headEnd type="none" w="med" len="med"/>
            <a:tailEnd type="none" w="med" len="med"/>
          </a:ln>
        </p:spPr>
      </p:cxnSp>
      <p:cxnSp>
        <p:nvCxnSpPr>
          <p:cNvPr id="2960" name="Google Shape;2960;p101"/>
          <p:cNvCxnSpPr/>
          <p:nvPr/>
        </p:nvCxnSpPr>
        <p:spPr>
          <a:xfrm>
            <a:off x="4115795" y="2404134"/>
            <a:ext cx="100504" cy="379883"/>
          </a:xfrm>
          <a:prstGeom prst="straightConnector1">
            <a:avLst/>
          </a:prstGeom>
          <a:noFill/>
          <a:ln w="28575" cap="flat" cmpd="sng">
            <a:solidFill>
              <a:srgbClr val="0070C0"/>
            </a:solidFill>
            <a:prstDash val="solid"/>
            <a:round/>
            <a:headEnd type="none" w="med" len="med"/>
            <a:tailEnd type="none" w="med" len="med"/>
          </a:ln>
        </p:spPr>
      </p:cxnSp>
      <p:cxnSp>
        <p:nvCxnSpPr>
          <p:cNvPr id="2961" name="Google Shape;2961;p101"/>
          <p:cNvCxnSpPr/>
          <p:nvPr/>
        </p:nvCxnSpPr>
        <p:spPr>
          <a:xfrm flipH="1">
            <a:off x="4065013" y="2868978"/>
            <a:ext cx="151286" cy="295898"/>
          </a:xfrm>
          <a:prstGeom prst="straightConnector1">
            <a:avLst/>
          </a:prstGeom>
          <a:noFill/>
          <a:ln w="28575" cap="flat" cmpd="sng">
            <a:solidFill>
              <a:srgbClr val="0070C0"/>
            </a:solidFill>
            <a:prstDash val="solid"/>
            <a:round/>
            <a:headEnd type="none" w="med" len="med"/>
            <a:tailEnd type="none" w="med" len="med"/>
          </a:ln>
        </p:spPr>
      </p:cxnSp>
      <p:cxnSp>
        <p:nvCxnSpPr>
          <p:cNvPr id="2962" name="Google Shape;2962;p101"/>
          <p:cNvCxnSpPr/>
          <p:nvPr/>
        </p:nvCxnSpPr>
        <p:spPr>
          <a:xfrm>
            <a:off x="2998605" y="2658040"/>
            <a:ext cx="1066408" cy="168945"/>
          </a:xfrm>
          <a:prstGeom prst="straightConnector1">
            <a:avLst/>
          </a:prstGeom>
          <a:noFill/>
          <a:ln w="28575" cap="flat" cmpd="sng">
            <a:solidFill>
              <a:srgbClr val="0070C0"/>
            </a:solidFill>
            <a:prstDash val="solid"/>
            <a:round/>
            <a:headEnd type="none" w="med" len="med"/>
            <a:tailEnd type="none" w="med" len="med"/>
          </a:ln>
        </p:spPr>
      </p:cxnSp>
      <p:cxnSp>
        <p:nvCxnSpPr>
          <p:cNvPr id="2963" name="Google Shape;2963;p101"/>
          <p:cNvCxnSpPr/>
          <p:nvPr/>
        </p:nvCxnSpPr>
        <p:spPr>
          <a:xfrm rot="10800000" flipH="1">
            <a:off x="3049387" y="2446125"/>
            <a:ext cx="964845" cy="211915"/>
          </a:xfrm>
          <a:prstGeom prst="straightConnector1">
            <a:avLst/>
          </a:prstGeom>
          <a:noFill/>
          <a:ln w="28575" cap="flat" cmpd="sng">
            <a:solidFill>
              <a:srgbClr val="0070C0"/>
            </a:solidFill>
            <a:prstDash val="solid"/>
            <a:round/>
            <a:headEnd type="none" w="med" len="med"/>
            <a:tailEnd type="none" w="med" len="med"/>
          </a:ln>
        </p:spPr>
      </p:cxnSp>
      <p:cxnSp>
        <p:nvCxnSpPr>
          <p:cNvPr id="2964" name="Google Shape;2964;p101"/>
          <p:cNvCxnSpPr/>
          <p:nvPr/>
        </p:nvCxnSpPr>
        <p:spPr>
          <a:xfrm flipH="1">
            <a:off x="1425442" y="2446125"/>
            <a:ext cx="760663" cy="211915"/>
          </a:xfrm>
          <a:prstGeom prst="straightConnector1">
            <a:avLst/>
          </a:prstGeom>
          <a:noFill/>
          <a:ln w="28575" cap="flat" cmpd="sng">
            <a:solidFill>
              <a:srgbClr val="0070C0"/>
            </a:solidFill>
            <a:prstDash val="solid"/>
            <a:round/>
            <a:headEnd type="none" w="med" len="med"/>
            <a:tailEnd type="none" w="med" len="med"/>
          </a:ln>
        </p:spPr>
      </p:cxnSp>
      <p:cxnSp>
        <p:nvCxnSpPr>
          <p:cNvPr id="2965" name="Google Shape;2965;p101"/>
          <p:cNvCxnSpPr/>
          <p:nvPr/>
        </p:nvCxnSpPr>
        <p:spPr>
          <a:xfrm>
            <a:off x="2186104" y="2487141"/>
            <a:ext cx="305745" cy="465821"/>
          </a:xfrm>
          <a:prstGeom prst="straightConnector1">
            <a:avLst/>
          </a:prstGeom>
          <a:noFill/>
          <a:ln w="28575" cap="flat" cmpd="sng">
            <a:solidFill>
              <a:srgbClr val="0070C0"/>
            </a:solidFill>
            <a:prstDash val="solid"/>
            <a:round/>
            <a:headEnd type="none" w="med" len="med"/>
            <a:tailEnd type="none" w="med" len="med"/>
          </a:ln>
        </p:spPr>
      </p:cxnSp>
      <p:cxnSp>
        <p:nvCxnSpPr>
          <p:cNvPr id="2966" name="Google Shape;2966;p101"/>
          <p:cNvCxnSpPr/>
          <p:nvPr/>
        </p:nvCxnSpPr>
        <p:spPr>
          <a:xfrm rot="10800000" flipH="1">
            <a:off x="2541573" y="2699056"/>
            <a:ext cx="457032" cy="253907"/>
          </a:xfrm>
          <a:prstGeom prst="straightConnector1">
            <a:avLst/>
          </a:prstGeom>
          <a:noFill/>
          <a:ln w="28575" cap="flat" cmpd="sng">
            <a:solidFill>
              <a:srgbClr val="0070C0"/>
            </a:solidFill>
            <a:prstDash val="solid"/>
            <a:round/>
            <a:headEnd type="none" w="med" len="med"/>
            <a:tailEnd type="none" w="med" len="med"/>
          </a:ln>
        </p:spPr>
      </p:cxnSp>
      <p:cxnSp>
        <p:nvCxnSpPr>
          <p:cNvPr id="2967" name="Google Shape;2967;p101"/>
          <p:cNvCxnSpPr/>
          <p:nvPr/>
        </p:nvCxnSpPr>
        <p:spPr>
          <a:xfrm flipH="1">
            <a:off x="1779854" y="2995931"/>
            <a:ext cx="661214" cy="84961"/>
          </a:xfrm>
          <a:prstGeom prst="straightConnector1">
            <a:avLst/>
          </a:prstGeom>
          <a:noFill/>
          <a:ln w="28575" cap="flat" cmpd="sng">
            <a:solidFill>
              <a:srgbClr val="0070C0"/>
            </a:solidFill>
            <a:prstDash val="solid"/>
            <a:round/>
            <a:headEnd type="none" w="med" len="med"/>
            <a:tailEnd type="none" w="med" len="med"/>
          </a:ln>
        </p:spPr>
      </p:cxnSp>
      <p:cxnSp>
        <p:nvCxnSpPr>
          <p:cNvPr id="2968" name="Google Shape;2968;p101"/>
          <p:cNvCxnSpPr/>
          <p:nvPr/>
        </p:nvCxnSpPr>
        <p:spPr>
          <a:xfrm>
            <a:off x="1779854" y="3121907"/>
            <a:ext cx="254964" cy="253907"/>
          </a:xfrm>
          <a:prstGeom prst="straightConnector1">
            <a:avLst/>
          </a:prstGeom>
          <a:noFill/>
          <a:ln w="28575" cap="flat" cmpd="sng">
            <a:solidFill>
              <a:srgbClr val="0070C0"/>
            </a:solidFill>
            <a:prstDash val="solid"/>
            <a:round/>
            <a:headEnd type="none" w="med" len="med"/>
            <a:tailEnd type="none" w="med" len="med"/>
          </a:ln>
        </p:spPr>
      </p:cxnSp>
      <p:grpSp>
        <p:nvGrpSpPr>
          <p:cNvPr id="2969" name="Google Shape;2969;p101"/>
          <p:cNvGrpSpPr/>
          <p:nvPr/>
        </p:nvGrpSpPr>
        <p:grpSpPr>
          <a:xfrm>
            <a:off x="2287667" y="2826986"/>
            <a:ext cx="467274" cy="294923"/>
            <a:chOff x="2949" y="196"/>
            <a:chExt cx="962" cy="598"/>
          </a:xfrm>
        </p:grpSpPr>
        <p:sp>
          <p:nvSpPr>
            <p:cNvPr id="2970" name="Google Shape;2970;p101"/>
            <p:cNvSpPr/>
            <p:nvPr/>
          </p:nvSpPr>
          <p:spPr>
            <a:xfrm>
              <a:off x="3168" y="196"/>
              <a:ext cx="407" cy="162"/>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971" name="Google Shape;2971;p101"/>
            <p:cNvSpPr/>
            <p:nvPr/>
          </p:nvSpPr>
          <p:spPr>
            <a:xfrm rot="900000">
              <a:off x="3512" y="252"/>
              <a:ext cx="275" cy="131"/>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972" name="Google Shape;2972;p101"/>
            <p:cNvSpPr/>
            <p:nvPr/>
          </p:nvSpPr>
          <p:spPr>
            <a:xfrm rot="1500000">
              <a:off x="3650" y="385"/>
              <a:ext cx="240" cy="153"/>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973" name="Google Shape;2973;p101"/>
            <p:cNvSpPr/>
            <p:nvPr/>
          </p:nvSpPr>
          <p:spPr>
            <a:xfrm rot="-1560000">
              <a:off x="3573" y="537"/>
              <a:ext cx="291" cy="18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974" name="Google Shape;2974;p101"/>
            <p:cNvSpPr/>
            <p:nvPr/>
          </p:nvSpPr>
          <p:spPr>
            <a:xfrm>
              <a:off x="3216" y="555"/>
              <a:ext cx="471" cy="23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975" name="Google Shape;2975;p101"/>
            <p:cNvSpPr/>
            <p:nvPr/>
          </p:nvSpPr>
          <p:spPr>
            <a:xfrm rot="1080000">
              <a:off x="3023" y="555"/>
              <a:ext cx="26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976" name="Google Shape;2976;p101"/>
            <p:cNvSpPr/>
            <p:nvPr/>
          </p:nvSpPr>
          <p:spPr>
            <a:xfrm>
              <a:off x="2949" y="432"/>
              <a:ext cx="217"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977" name="Google Shape;2977;p101"/>
            <p:cNvSpPr/>
            <p:nvPr/>
          </p:nvSpPr>
          <p:spPr>
            <a:xfrm rot="-1860000">
              <a:off x="2984" y="310"/>
              <a:ext cx="29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978" name="Google Shape;2978;p101"/>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979" name="Google Shape;2979;p101"/>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980" name="Google Shape;2980;p101"/>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grpSp>
      <p:pic>
        <p:nvPicPr>
          <p:cNvPr id="2981" name="Google Shape;2981;p101"/>
          <p:cNvPicPr preferRelativeResize="0"/>
          <p:nvPr/>
        </p:nvPicPr>
        <p:blipFill rotWithShape="1">
          <a:blip r:embed="rId3">
            <a:alphaModFix/>
          </a:blip>
          <a:srcRect/>
          <a:stretch/>
        </p:blipFill>
        <p:spPr>
          <a:xfrm>
            <a:off x="1527005" y="2995932"/>
            <a:ext cx="347006" cy="193360"/>
          </a:xfrm>
          <a:prstGeom prst="rect">
            <a:avLst/>
          </a:prstGeom>
          <a:noFill/>
          <a:ln>
            <a:noFill/>
          </a:ln>
        </p:spPr>
      </p:pic>
      <p:pic>
        <p:nvPicPr>
          <p:cNvPr id="2982" name="Google Shape;2982;p101"/>
          <p:cNvPicPr preferRelativeResize="0"/>
          <p:nvPr/>
        </p:nvPicPr>
        <p:blipFill rotWithShape="1">
          <a:blip r:embed="rId4">
            <a:alphaModFix/>
          </a:blip>
          <a:srcRect/>
          <a:stretch/>
        </p:blipFill>
        <p:spPr>
          <a:xfrm>
            <a:off x="1984037" y="2361165"/>
            <a:ext cx="347006" cy="194336"/>
          </a:xfrm>
          <a:prstGeom prst="rect">
            <a:avLst/>
          </a:prstGeom>
          <a:noFill/>
          <a:ln>
            <a:noFill/>
          </a:ln>
        </p:spPr>
      </p:pic>
      <p:pic>
        <p:nvPicPr>
          <p:cNvPr id="2983" name="Google Shape;2983;p101"/>
          <p:cNvPicPr preferRelativeResize="0"/>
          <p:nvPr/>
        </p:nvPicPr>
        <p:blipFill rotWithShape="1">
          <a:blip r:embed="rId5">
            <a:alphaModFix/>
          </a:blip>
          <a:srcRect/>
          <a:stretch/>
        </p:blipFill>
        <p:spPr>
          <a:xfrm>
            <a:off x="2846261" y="2573078"/>
            <a:ext cx="345948" cy="193360"/>
          </a:xfrm>
          <a:prstGeom prst="rect">
            <a:avLst/>
          </a:prstGeom>
          <a:noFill/>
          <a:ln>
            <a:noFill/>
          </a:ln>
        </p:spPr>
      </p:pic>
      <p:pic>
        <p:nvPicPr>
          <p:cNvPr id="2984" name="Google Shape;2984;p101"/>
          <p:cNvPicPr preferRelativeResize="0"/>
          <p:nvPr/>
        </p:nvPicPr>
        <p:blipFill rotWithShape="1">
          <a:blip r:embed="rId3">
            <a:alphaModFix/>
          </a:blip>
          <a:srcRect/>
          <a:stretch/>
        </p:blipFill>
        <p:spPr>
          <a:xfrm>
            <a:off x="3911610" y="2319173"/>
            <a:ext cx="347006" cy="193360"/>
          </a:xfrm>
          <a:prstGeom prst="rect">
            <a:avLst/>
          </a:prstGeom>
          <a:noFill/>
          <a:ln>
            <a:noFill/>
          </a:ln>
        </p:spPr>
      </p:pic>
      <p:pic>
        <p:nvPicPr>
          <p:cNvPr id="2985" name="Google Shape;2985;p101"/>
          <p:cNvPicPr preferRelativeResize="0"/>
          <p:nvPr/>
        </p:nvPicPr>
        <p:blipFill rotWithShape="1">
          <a:blip r:embed="rId5">
            <a:alphaModFix/>
          </a:blip>
          <a:srcRect/>
          <a:stretch/>
        </p:blipFill>
        <p:spPr>
          <a:xfrm>
            <a:off x="4065013" y="2742024"/>
            <a:ext cx="345948" cy="193360"/>
          </a:xfrm>
          <a:prstGeom prst="rect">
            <a:avLst/>
          </a:prstGeom>
          <a:noFill/>
          <a:ln>
            <a:noFill/>
          </a:ln>
        </p:spPr>
      </p:pic>
      <p:pic>
        <p:nvPicPr>
          <p:cNvPr id="2986" name="Google Shape;2986;p101"/>
          <p:cNvPicPr preferRelativeResize="0"/>
          <p:nvPr/>
        </p:nvPicPr>
        <p:blipFill rotWithShape="1">
          <a:blip r:embed="rId6">
            <a:alphaModFix/>
          </a:blip>
          <a:srcRect/>
          <a:stretch/>
        </p:blipFill>
        <p:spPr>
          <a:xfrm>
            <a:off x="6095207" y="2784017"/>
            <a:ext cx="345948" cy="194337"/>
          </a:xfrm>
          <a:prstGeom prst="rect">
            <a:avLst/>
          </a:prstGeom>
          <a:noFill/>
          <a:ln>
            <a:noFill/>
          </a:ln>
        </p:spPr>
      </p:pic>
      <p:pic>
        <p:nvPicPr>
          <p:cNvPr id="2987" name="Google Shape;2987;p101"/>
          <p:cNvPicPr preferRelativeResize="0"/>
          <p:nvPr/>
        </p:nvPicPr>
        <p:blipFill rotWithShape="1">
          <a:blip r:embed="rId7">
            <a:alphaModFix/>
          </a:blip>
          <a:srcRect/>
          <a:stretch/>
        </p:blipFill>
        <p:spPr>
          <a:xfrm>
            <a:off x="4876456" y="2658040"/>
            <a:ext cx="345948" cy="192383"/>
          </a:xfrm>
          <a:prstGeom prst="rect">
            <a:avLst/>
          </a:prstGeom>
          <a:noFill/>
          <a:ln>
            <a:noFill/>
          </a:ln>
        </p:spPr>
      </p:pic>
      <p:grpSp>
        <p:nvGrpSpPr>
          <p:cNvPr id="2988" name="Google Shape;2988;p101"/>
          <p:cNvGrpSpPr/>
          <p:nvPr/>
        </p:nvGrpSpPr>
        <p:grpSpPr>
          <a:xfrm>
            <a:off x="1830635" y="3249839"/>
            <a:ext cx="467274" cy="294923"/>
            <a:chOff x="2949" y="196"/>
            <a:chExt cx="962" cy="598"/>
          </a:xfrm>
        </p:grpSpPr>
        <p:sp>
          <p:nvSpPr>
            <p:cNvPr id="2989" name="Google Shape;2989;p101"/>
            <p:cNvSpPr/>
            <p:nvPr/>
          </p:nvSpPr>
          <p:spPr>
            <a:xfrm>
              <a:off x="3168" y="196"/>
              <a:ext cx="407" cy="162"/>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990" name="Google Shape;2990;p101"/>
            <p:cNvSpPr/>
            <p:nvPr/>
          </p:nvSpPr>
          <p:spPr>
            <a:xfrm rot="900000">
              <a:off x="3512" y="252"/>
              <a:ext cx="275" cy="131"/>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991" name="Google Shape;2991;p101"/>
            <p:cNvSpPr/>
            <p:nvPr/>
          </p:nvSpPr>
          <p:spPr>
            <a:xfrm rot="1500000">
              <a:off x="3650" y="385"/>
              <a:ext cx="240" cy="153"/>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992" name="Google Shape;2992;p101"/>
            <p:cNvSpPr/>
            <p:nvPr/>
          </p:nvSpPr>
          <p:spPr>
            <a:xfrm rot="-1560000">
              <a:off x="3573" y="537"/>
              <a:ext cx="291" cy="18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993" name="Google Shape;2993;p101"/>
            <p:cNvSpPr/>
            <p:nvPr/>
          </p:nvSpPr>
          <p:spPr>
            <a:xfrm>
              <a:off x="3216" y="555"/>
              <a:ext cx="471" cy="23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994" name="Google Shape;2994;p101"/>
            <p:cNvSpPr/>
            <p:nvPr/>
          </p:nvSpPr>
          <p:spPr>
            <a:xfrm rot="1080000">
              <a:off x="3023" y="555"/>
              <a:ext cx="26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995" name="Google Shape;2995;p101"/>
            <p:cNvSpPr/>
            <p:nvPr/>
          </p:nvSpPr>
          <p:spPr>
            <a:xfrm>
              <a:off x="2949" y="432"/>
              <a:ext cx="217"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996" name="Google Shape;2996;p101"/>
            <p:cNvSpPr/>
            <p:nvPr/>
          </p:nvSpPr>
          <p:spPr>
            <a:xfrm rot="-1860000">
              <a:off x="2984" y="310"/>
              <a:ext cx="29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997" name="Google Shape;2997;p101"/>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998" name="Google Shape;2998;p101"/>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2999" name="Google Shape;2999;p101"/>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grpSp>
      <p:grpSp>
        <p:nvGrpSpPr>
          <p:cNvPr id="3000" name="Google Shape;3000;p101"/>
          <p:cNvGrpSpPr/>
          <p:nvPr/>
        </p:nvGrpSpPr>
        <p:grpSpPr>
          <a:xfrm>
            <a:off x="1222317" y="2530110"/>
            <a:ext cx="467274" cy="296875"/>
            <a:chOff x="2949" y="196"/>
            <a:chExt cx="962" cy="598"/>
          </a:xfrm>
        </p:grpSpPr>
        <p:sp>
          <p:nvSpPr>
            <p:cNvPr id="3001" name="Google Shape;3001;p101"/>
            <p:cNvSpPr/>
            <p:nvPr/>
          </p:nvSpPr>
          <p:spPr>
            <a:xfrm>
              <a:off x="3168" y="196"/>
              <a:ext cx="407" cy="162"/>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02" name="Google Shape;3002;p101"/>
            <p:cNvSpPr/>
            <p:nvPr/>
          </p:nvSpPr>
          <p:spPr>
            <a:xfrm rot="900000">
              <a:off x="3512" y="252"/>
              <a:ext cx="275" cy="131"/>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03" name="Google Shape;3003;p101"/>
            <p:cNvSpPr/>
            <p:nvPr/>
          </p:nvSpPr>
          <p:spPr>
            <a:xfrm rot="1500000">
              <a:off x="3650" y="385"/>
              <a:ext cx="240" cy="153"/>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04" name="Google Shape;3004;p101"/>
            <p:cNvSpPr/>
            <p:nvPr/>
          </p:nvSpPr>
          <p:spPr>
            <a:xfrm rot="-1560000">
              <a:off x="3573" y="537"/>
              <a:ext cx="291" cy="18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05" name="Google Shape;3005;p101"/>
            <p:cNvSpPr/>
            <p:nvPr/>
          </p:nvSpPr>
          <p:spPr>
            <a:xfrm>
              <a:off x="3216" y="555"/>
              <a:ext cx="471" cy="23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06" name="Google Shape;3006;p101"/>
            <p:cNvSpPr/>
            <p:nvPr/>
          </p:nvSpPr>
          <p:spPr>
            <a:xfrm rot="1080000">
              <a:off x="3023" y="555"/>
              <a:ext cx="26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07" name="Google Shape;3007;p101"/>
            <p:cNvSpPr/>
            <p:nvPr/>
          </p:nvSpPr>
          <p:spPr>
            <a:xfrm>
              <a:off x="2949" y="432"/>
              <a:ext cx="217"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08" name="Google Shape;3008;p101"/>
            <p:cNvSpPr/>
            <p:nvPr/>
          </p:nvSpPr>
          <p:spPr>
            <a:xfrm rot="-1860000">
              <a:off x="2984" y="310"/>
              <a:ext cx="29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09" name="Google Shape;3009;p101"/>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10" name="Google Shape;3010;p101"/>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11" name="Google Shape;3011;p101"/>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grpSp>
      <p:grpSp>
        <p:nvGrpSpPr>
          <p:cNvPr id="3012" name="Google Shape;3012;p101"/>
          <p:cNvGrpSpPr/>
          <p:nvPr/>
        </p:nvGrpSpPr>
        <p:grpSpPr>
          <a:xfrm>
            <a:off x="5739738" y="2277180"/>
            <a:ext cx="466192" cy="295898"/>
            <a:chOff x="2949" y="196"/>
            <a:chExt cx="962" cy="598"/>
          </a:xfrm>
        </p:grpSpPr>
        <p:sp>
          <p:nvSpPr>
            <p:cNvPr id="3013" name="Google Shape;3013;p101"/>
            <p:cNvSpPr/>
            <p:nvPr/>
          </p:nvSpPr>
          <p:spPr>
            <a:xfrm>
              <a:off x="3168" y="196"/>
              <a:ext cx="407" cy="162"/>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14" name="Google Shape;3014;p101"/>
            <p:cNvSpPr/>
            <p:nvPr/>
          </p:nvSpPr>
          <p:spPr>
            <a:xfrm rot="900000">
              <a:off x="3512" y="252"/>
              <a:ext cx="275" cy="131"/>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15" name="Google Shape;3015;p101"/>
            <p:cNvSpPr/>
            <p:nvPr/>
          </p:nvSpPr>
          <p:spPr>
            <a:xfrm rot="1500000">
              <a:off x="3650" y="385"/>
              <a:ext cx="240" cy="153"/>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16" name="Google Shape;3016;p101"/>
            <p:cNvSpPr/>
            <p:nvPr/>
          </p:nvSpPr>
          <p:spPr>
            <a:xfrm rot="-1560000">
              <a:off x="3573" y="537"/>
              <a:ext cx="291" cy="18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17" name="Google Shape;3017;p101"/>
            <p:cNvSpPr/>
            <p:nvPr/>
          </p:nvSpPr>
          <p:spPr>
            <a:xfrm>
              <a:off x="3216" y="555"/>
              <a:ext cx="471" cy="23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18" name="Google Shape;3018;p101"/>
            <p:cNvSpPr/>
            <p:nvPr/>
          </p:nvSpPr>
          <p:spPr>
            <a:xfrm rot="1080000">
              <a:off x="3023" y="555"/>
              <a:ext cx="26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19" name="Google Shape;3019;p101"/>
            <p:cNvSpPr/>
            <p:nvPr/>
          </p:nvSpPr>
          <p:spPr>
            <a:xfrm>
              <a:off x="2949" y="432"/>
              <a:ext cx="217"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20" name="Google Shape;3020;p101"/>
            <p:cNvSpPr/>
            <p:nvPr/>
          </p:nvSpPr>
          <p:spPr>
            <a:xfrm rot="-1860000">
              <a:off x="2984" y="310"/>
              <a:ext cx="29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21" name="Google Shape;3021;p101"/>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22" name="Google Shape;3022;p101"/>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23" name="Google Shape;3023;p101"/>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grpSp>
      <p:grpSp>
        <p:nvGrpSpPr>
          <p:cNvPr id="3024" name="Google Shape;3024;p101"/>
          <p:cNvGrpSpPr/>
          <p:nvPr/>
        </p:nvGrpSpPr>
        <p:grpSpPr>
          <a:xfrm>
            <a:off x="5688956" y="3249839"/>
            <a:ext cx="467274" cy="294923"/>
            <a:chOff x="2949" y="196"/>
            <a:chExt cx="962" cy="598"/>
          </a:xfrm>
        </p:grpSpPr>
        <p:sp>
          <p:nvSpPr>
            <p:cNvPr id="3025" name="Google Shape;3025;p101"/>
            <p:cNvSpPr/>
            <p:nvPr/>
          </p:nvSpPr>
          <p:spPr>
            <a:xfrm>
              <a:off x="3168" y="196"/>
              <a:ext cx="407" cy="162"/>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26" name="Google Shape;3026;p101"/>
            <p:cNvSpPr/>
            <p:nvPr/>
          </p:nvSpPr>
          <p:spPr>
            <a:xfrm rot="900000">
              <a:off x="3512" y="252"/>
              <a:ext cx="275" cy="131"/>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27" name="Google Shape;3027;p101"/>
            <p:cNvSpPr/>
            <p:nvPr/>
          </p:nvSpPr>
          <p:spPr>
            <a:xfrm rot="1500000">
              <a:off x="3650" y="385"/>
              <a:ext cx="240" cy="153"/>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28" name="Google Shape;3028;p101"/>
            <p:cNvSpPr/>
            <p:nvPr/>
          </p:nvSpPr>
          <p:spPr>
            <a:xfrm rot="-1560000">
              <a:off x="3573" y="537"/>
              <a:ext cx="291" cy="18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29" name="Google Shape;3029;p101"/>
            <p:cNvSpPr/>
            <p:nvPr/>
          </p:nvSpPr>
          <p:spPr>
            <a:xfrm>
              <a:off x="3216" y="555"/>
              <a:ext cx="471" cy="23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30" name="Google Shape;3030;p101"/>
            <p:cNvSpPr/>
            <p:nvPr/>
          </p:nvSpPr>
          <p:spPr>
            <a:xfrm rot="1080000">
              <a:off x="3023" y="555"/>
              <a:ext cx="26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31" name="Google Shape;3031;p101"/>
            <p:cNvSpPr/>
            <p:nvPr/>
          </p:nvSpPr>
          <p:spPr>
            <a:xfrm>
              <a:off x="2949" y="432"/>
              <a:ext cx="217"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32" name="Google Shape;3032;p101"/>
            <p:cNvSpPr/>
            <p:nvPr/>
          </p:nvSpPr>
          <p:spPr>
            <a:xfrm rot="-1860000">
              <a:off x="2984" y="310"/>
              <a:ext cx="29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33" name="Google Shape;3033;p101"/>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34" name="Google Shape;3034;p101"/>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35" name="Google Shape;3035;p101"/>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grpSp>
      <p:grpSp>
        <p:nvGrpSpPr>
          <p:cNvPr id="3036" name="Google Shape;3036;p101"/>
          <p:cNvGrpSpPr/>
          <p:nvPr/>
        </p:nvGrpSpPr>
        <p:grpSpPr>
          <a:xfrm>
            <a:off x="5433992" y="2784016"/>
            <a:ext cx="467274" cy="296875"/>
            <a:chOff x="2949" y="196"/>
            <a:chExt cx="962" cy="598"/>
          </a:xfrm>
        </p:grpSpPr>
        <p:sp>
          <p:nvSpPr>
            <p:cNvPr id="3037" name="Google Shape;3037;p101"/>
            <p:cNvSpPr/>
            <p:nvPr/>
          </p:nvSpPr>
          <p:spPr>
            <a:xfrm>
              <a:off x="3168" y="196"/>
              <a:ext cx="407" cy="162"/>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38" name="Google Shape;3038;p101"/>
            <p:cNvSpPr/>
            <p:nvPr/>
          </p:nvSpPr>
          <p:spPr>
            <a:xfrm rot="900000">
              <a:off x="3512" y="252"/>
              <a:ext cx="275" cy="131"/>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39" name="Google Shape;3039;p101"/>
            <p:cNvSpPr/>
            <p:nvPr/>
          </p:nvSpPr>
          <p:spPr>
            <a:xfrm rot="1500000">
              <a:off x="3650" y="385"/>
              <a:ext cx="240" cy="153"/>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40" name="Google Shape;3040;p101"/>
            <p:cNvSpPr/>
            <p:nvPr/>
          </p:nvSpPr>
          <p:spPr>
            <a:xfrm rot="-1560000">
              <a:off x="3573" y="537"/>
              <a:ext cx="291" cy="18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41" name="Google Shape;3041;p101"/>
            <p:cNvSpPr/>
            <p:nvPr/>
          </p:nvSpPr>
          <p:spPr>
            <a:xfrm>
              <a:off x="3216" y="555"/>
              <a:ext cx="471" cy="23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42" name="Google Shape;3042;p101"/>
            <p:cNvSpPr/>
            <p:nvPr/>
          </p:nvSpPr>
          <p:spPr>
            <a:xfrm rot="1080000">
              <a:off x="3023" y="555"/>
              <a:ext cx="26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43" name="Google Shape;3043;p101"/>
            <p:cNvSpPr/>
            <p:nvPr/>
          </p:nvSpPr>
          <p:spPr>
            <a:xfrm>
              <a:off x="2949" y="432"/>
              <a:ext cx="217"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44" name="Google Shape;3044;p101"/>
            <p:cNvSpPr/>
            <p:nvPr/>
          </p:nvSpPr>
          <p:spPr>
            <a:xfrm rot="-1860000">
              <a:off x="2984" y="310"/>
              <a:ext cx="29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45" name="Google Shape;3045;p101"/>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46" name="Google Shape;3046;p101"/>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47" name="Google Shape;3047;p101"/>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grpSp>
      <p:sp>
        <p:nvSpPr>
          <p:cNvPr id="3048" name="Google Shape;3048;p101"/>
          <p:cNvSpPr txBox="1"/>
          <p:nvPr/>
        </p:nvSpPr>
        <p:spPr>
          <a:xfrm>
            <a:off x="6272942" y="2558431"/>
            <a:ext cx="349776"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chemeClr val="dk1"/>
                </a:solidFill>
                <a:latin typeface="Microsoft Yahei"/>
                <a:ea typeface="Microsoft Yahei"/>
                <a:cs typeface="Microsoft Yahei"/>
                <a:sym typeface="Microsoft Yahei"/>
              </a:rPr>
              <a:t>R</a:t>
            </a:r>
            <a:r>
              <a:rPr lang="en-US" sz="1167" b="1" baseline="-25000" dirty="0">
                <a:solidFill>
                  <a:schemeClr val="dk1"/>
                </a:solidFill>
                <a:latin typeface="Microsoft Yahei"/>
                <a:ea typeface="Microsoft Yahei"/>
                <a:cs typeface="Microsoft Yahei"/>
                <a:sym typeface="Microsoft Yahei"/>
              </a:rPr>
              <a:t>9</a:t>
            </a:r>
            <a:endParaRPr dirty="0">
              <a:latin typeface="Microsoft YaHei" panose="020B0503020204020204" pitchFamily="34" charset="-122"/>
              <a:ea typeface="Microsoft YaHei" panose="020B0503020204020204" pitchFamily="34" charset="-122"/>
            </a:endParaRPr>
          </a:p>
        </p:txBody>
      </p:sp>
      <p:grpSp>
        <p:nvGrpSpPr>
          <p:cNvPr id="3049" name="Google Shape;3049;p101"/>
          <p:cNvGrpSpPr/>
          <p:nvPr/>
        </p:nvGrpSpPr>
        <p:grpSpPr>
          <a:xfrm>
            <a:off x="2851551" y="2326010"/>
            <a:ext cx="2169439" cy="810021"/>
            <a:chOff x="3421861" y="1933961"/>
            <a:chExt cx="2603327" cy="972024"/>
          </a:xfrm>
        </p:grpSpPr>
        <p:sp>
          <p:nvSpPr>
            <p:cNvPr id="3050" name="Google Shape;3050;p101"/>
            <p:cNvSpPr txBox="1"/>
            <p:nvPr/>
          </p:nvSpPr>
          <p:spPr>
            <a:xfrm>
              <a:off x="5605457" y="2078101"/>
              <a:ext cx="419731" cy="326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CC00CC"/>
                  </a:solidFill>
                  <a:latin typeface="Microsoft Yahei"/>
                  <a:ea typeface="Microsoft Yahei"/>
                  <a:cs typeface="Microsoft Yahei"/>
                  <a:sym typeface="Microsoft Yahei"/>
                </a:rPr>
                <a:t>R</a:t>
              </a:r>
              <a:r>
                <a:rPr lang="en-US" sz="1167" b="1" baseline="-25000" dirty="0">
                  <a:solidFill>
                    <a:srgbClr val="CC00CC"/>
                  </a:solidFill>
                  <a:latin typeface="Microsoft Yahei"/>
                  <a:ea typeface="Microsoft Yahei"/>
                  <a:cs typeface="Microsoft Yahei"/>
                  <a:sym typeface="Microsoft Yahei"/>
                </a:rPr>
                <a:t>7</a:t>
              </a:r>
              <a:endParaRPr dirty="0">
                <a:latin typeface="Microsoft YaHei" panose="020B0503020204020204" pitchFamily="34" charset="-122"/>
                <a:ea typeface="Microsoft YaHei" panose="020B0503020204020204" pitchFamily="34" charset="-122"/>
              </a:endParaRPr>
            </a:p>
          </p:txBody>
        </p:sp>
        <p:sp>
          <p:nvSpPr>
            <p:cNvPr id="3051" name="Google Shape;3051;p101"/>
            <p:cNvSpPr txBox="1"/>
            <p:nvPr/>
          </p:nvSpPr>
          <p:spPr>
            <a:xfrm>
              <a:off x="4432409" y="2579664"/>
              <a:ext cx="419731" cy="326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CC00CC"/>
                  </a:solidFill>
                  <a:latin typeface="Microsoft Yahei"/>
                  <a:ea typeface="Microsoft Yahei"/>
                  <a:cs typeface="Microsoft Yahei"/>
                  <a:sym typeface="Microsoft Yahei"/>
                </a:rPr>
                <a:t>R</a:t>
              </a:r>
              <a:r>
                <a:rPr lang="en-US" sz="1167" b="1" baseline="-25000" dirty="0">
                  <a:solidFill>
                    <a:srgbClr val="CC00CC"/>
                  </a:solidFill>
                  <a:latin typeface="Microsoft Yahei"/>
                  <a:ea typeface="Microsoft Yahei"/>
                  <a:cs typeface="Microsoft Yahei"/>
                  <a:sym typeface="Microsoft Yahei"/>
                </a:rPr>
                <a:t>4</a:t>
              </a:r>
              <a:endParaRPr dirty="0">
                <a:latin typeface="Microsoft YaHei" panose="020B0503020204020204" pitchFamily="34" charset="-122"/>
                <a:ea typeface="Microsoft YaHei" panose="020B0503020204020204" pitchFamily="34" charset="-122"/>
              </a:endParaRPr>
            </a:p>
          </p:txBody>
        </p:sp>
        <p:sp>
          <p:nvSpPr>
            <p:cNvPr id="3052" name="Google Shape;3052;p101"/>
            <p:cNvSpPr txBox="1"/>
            <p:nvPr/>
          </p:nvSpPr>
          <p:spPr>
            <a:xfrm>
              <a:off x="3421861" y="1933961"/>
              <a:ext cx="419731" cy="32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CC00CC"/>
                  </a:solidFill>
                  <a:latin typeface="Microsoft Yahei"/>
                  <a:ea typeface="Microsoft Yahei"/>
                  <a:cs typeface="Microsoft Yahei"/>
                  <a:sym typeface="Microsoft Yahei"/>
                </a:rPr>
                <a:t>R</a:t>
              </a:r>
              <a:r>
                <a:rPr lang="en-US" sz="1167" b="1" baseline="-25000" dirty="0">
                  <a:solidFill>
                    <a:srgbClr val="CC00CC"/>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grpSp>
      <p:sp>
        <p:nvSpPr>
          <p:cNvPr id="3053" name="Google Shape;3053;p101"/>
          <p:cNvSpPr txBox="1"/>
          <p:nvPr/>
        </p:nvSpPr>
        <p:spPr>
          <a:xfrm>
            <a:off x="1270983" y="2921712"/>
            <a:ext cx="349776"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chemeClr val="dk1"/>
                </a:solidFill>
                <a:latin typeface="Microsoft Yahei"/>
                <a:ea typeface="Microsoft Yahei"/>
                <a:cs typeface="Microsoft Yahei"/>
                <a:sym typeface="Microsoft Yahei"/>
              </a:rPr>
              <a:t>R</a:t>
            </a:r>
            <a:r>
              <a:rPr lang="en-US" sz="1167"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3054" name="Google Shape;3054;p101"/>
          <p:cNvSpPr txBox="1"/>
          <p:nvPr/>
        </p:nvSpPr>
        <p:spPr>
          <a:xfrm>
            <a:off x="1756579" y="2184407"/>
            <a:ext cx="349776"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chemeClr val="dk1"/>
                </a:solidFill>
                <a:latin typeface="Microsoft Yahei"/>
                <a:ea typeface="Microsoft Yahei"/>
                <a:cs typeface="Microsoft Yahei"/>
                <a:sym typeface="Microsoft Yahei"/>
              </a:rPr>
              <a:t>R</a:t>
            </a:r>
            <a:r>
              <a:rPr lang="en-US" sz="1167" b="1" baseline="-25000"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grpSp>
        <p:nvGrpSpPr>
          <p:cNvPr id="3055" name="Google Shape;3055;p101"/>
          <p:cNvGrpSpPr/>
          <p:nvPr/>
        </p:nvGrpSpPr>
        <p:grpSpPr>
          <a:xfrm>
            <a:off x="2998605" y="3217612"/>
            <a:ext cx="2080976" cy="887170"/>
            <a:chOff x="3598326" y="3003883"/>
            <a:chExt cx="2497171" cy="1064603"/>
          </a:xfrm>
        </p:grpSpPr>
        <p:sp>
          <p:nvSpPr>
            <p:cNvPr id="3056" name="Google Shape;3056;p101"/>
            <p:cNvSpPr/>
            <p:nvPr/>
          </p:nvSpPr>
          <p:spPr>
            <a:xfrm>
              <a:off x="3598326" y="3003883"/>
              <a:ext cx="2497171" cy="767579"/>
            </a:xfrm>
            <a:prstGeom prst="ellipse">
              <a:avLst/>
            </a:prstGeom>
            <a:solidFill>
              <a:srgbClr val="99FFCC"/>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57" name="Google Shape;3057;p101"/>
            <p:cNvSpPr txBox="1"/>
            <p:nvPr/>
          </p:nvSpPr>
          <p:spPr>
            <a:xfrm>
              <a:off x="4305485" y="3742165"/>
              <a:ext cx="1235339" cy="326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rgbClr val="0000CC"/>
                  </a:solidFill>
                  <a:latin typeface="Microsoft Yahei"/>
                  <a:ea typeface="Microsoft Yahei"/>
                  <a:cs typeface="Microsoft Yahei"/>
                  <a:sym typeface="Microsoft Yahei"/>
                </a:rPr>
                <a:t>区域</a:t>
              </a:r>
              <a:r>
                <a:rPr lang="en-US" sz="1167" b="1" dirty="0">
                  <a:solidFill>
                    <a:srgbClr val="0000CC"/>
                  </a:solidFill>
                  <a:latin typeface="Microsoft Yahei"/>
                  <a:ea typeface="Microsoft Yahei"/>
                  <a:cs typeface="Microsoft Yahei"/>
                  <a:sym typeface="Microsoft Yahei"/>
                </a:rPr>
                <a:t> 0.0.0.2</a:t>
              </a:r>
              <a:endParaRPr dirty="0">
                <a:latin typeface="Microsoft YaHei" panose="020B0503020204020204" pitchFamily="34" charset="-122"/>
                <a:ea typeface="Microsoft YaHei" panose="020B0503020204020204" pitchFamily="34" charset="-122"/>
              </a:endParaRPr>
            </a:p>
          </p:txBody>
        </p:sp>
      </p:grpSp>
      <p:cxnSp>
        <p:nvCxnSpPr>
          <p:cNvPr id="3058" name="Google Shape;3058;p101"/>
          <p:cNvCxnSpPr/>
          <p:nvPr/>
        </p:nvCxnSpPr>
        <p:spPr>
          <a:xfrm>
            <a:off x="4014232" y="3164876"/>
            <a:ext cx="608318" cy="320313"/>
          </a:xfrm>
          <a:prstGeom prst="straightConnector1">
            <a:avLst/>
          </a:prstGeom>
          <a:noFill/>
          <a:ln w="28575" cap="flat" cmpd="sng">
            <a:solidFill>
              <a:srgbClr val="0070C0"/>
            </a:solidFill>
            <a:prstDash val="solid"/>
            <a:round/>
            <a:headEnd type="none" w="med" len="med"/>
            <a:tailEnd type="none" w="med" len="med"/>
          </a:ln>
        </p:spPr>
      </p:cxnSp>
      <p:cxnSp>
        <p:nvCxnSpPr>
          <p:cNvPr id="3059" name="Google Shape;3059;p101"/>
          <p:cNvCxnSpPr/>
          <p:nvPr/>
        </p:nvCxnSpPr>
        <p:spPr>
          <a:xfrm rot="10800000" flipH="1">
            <a:off x="4115794" y="3537923"/>
            <a:ext cx="557537" cy="160157"/>
          </a:xfrm>
          <a:prstGeom prst="straightConnector1">
            <a:avLst/>
          </a:prstGeom>
          <a:noFill/>
          <a:ln w="28575" cap="flat" cmpd="sng">
            <a:solidFill>
              <a:srgbClr val="0070C0"/>
            </a:solidFill>
            <a:prstDash val="solid"/>
            <a:round/>
            <a:headEnd type="none" w="med" len="med"/>
            <a:tailEnd type="none" w="med" len="med"/>
          </a:ln>
        </p:spPr>
      </p:cxnSp>
      <p:grpSp>
        <p:nvGrpSpPr>
          <p:cNvPr id="3060" name="Google Shape;3060;p101"/>
          <p:cNvGrpSpPr/>
          <p:nvPr/>
        </p:nvGrpSpPr>
        <p:grpSpPr>
          <a:xfrm>
            <a:off x="4471264" y="3324056"/>
            <a:ext cx="466191" cy="374023"/>
            <a:chOff x="2949" y="196"/>
            <a:chExt cx="962" cy="598"/>
          </a:xfrm>
        </p:grpSpPr>
        <p:sp>
          <p:nvSpPr>
            <p:cNvPr id="3061" name="Google Shape;3061;p101"/>
            <p:cNvSpPr/>
            <p:nvPr/>
          </p:nvSpPr>
          <p:spPr>
            <a:xfrm>
              <a:off x="3168" y="196"/>
              <a:ext cx="407" cy="162"/>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62" name="Google Shape;3062;p101"/>
            <p:cNvSpPr/>
            <p:nvPr/>
          </p:nvSpPr>
          <p:spPr>
            <a:xfrm rot="900000">
              <a:off x="3512" y="252"/>
              <a:ext cx="275" cy="131"/>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63" name="Google Shape;3063;p101"/>
            <p:cNvSpPr/>
            <p:nvPr/>
          </p:nvSpPr>
          <p:spPr>
            <a:xfrm rot="1500000">
              <a:off x="3650" y="385"/>
              <a:ext cx="240" cy="153"/>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64" name="Google Shape;3064;p101"/>
            <p:cNvSpPr/>
            <p:nvPr/>
          </p:nvSpPr>
          <p:spPr>
            <a:xfrm rot="-1560000">
              <a:off x="3573" y="537"/>
              <a:ext cx="291" cy="18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65" name="Google Shape;3065;p101"/>
            <p:cNvSpPr/>
            <p:nvPr/>
          </p:nvSpPr>
          <p:spPr>
            <a:xfrm>
              <a:off x="3216" y="555"/>
              <a:ext cx="471" cy="23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66" name="Google Shape;3066;p101"/>
            <p:cNvSpPr/>
            <p:nvPr/>
          </p:nvSpPr>
          <p:spPr>
            <a:xfrm rot="1080000">
              <a:off x="3023" y="555"/>
              <a:ext cx="26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67" name="Google Shape;3067;p101"/>
            <p:cNvSpPr/>
            <p:nvPr/>
          </p:nvSpPr>
          <p:spPr>
            <a:xfrm>
              <a:off x="2949" y="432"/>
              <a:ext cx="217"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68" name="Google Shape;3068;p101"/>
            <p:cNvSpPr/>
            <p:nvPr/>
          </p:nvSpPr>
          <p:spPr>
            <a:xfrm rot="-1860000">
              <a:off x="2984" y="310"/>
              <a:ext cx="29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69" name="Google Shape;3069;p101"/>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70" name="Google Shape;3070;p101"/>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71" name="Google Shape;3071;p101"/>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grpSp>
      <p:cxnSp>
        <p:nvCxnSpPr>
          <p:cNvPr id="3072" name="Google Shape;3072;p101"/>
          <p:cNvCxnSpPr/>
          <p:nvPr/>
        </p:nvCxnSpPr>
        <p:spPr>
          <a:xfrm>
            <a:off x="3403798" y="3589682"/>
            <a:ext cx="610434" cy="108398"/>
          </a:xfrm>
          <a:prstGeom prst="straightConnector1">
            <a:avLst/>
          </a:prstGeom>
          <a:noFill/>
          <a:ln w="28575" cap="flat" cmpd="sng">
            <a:solidFill>
              <a:srgbClr val="0070C0"/>
            </a:solidFill>
            <a:prstDash val="solid"/>
            <a:round/>
            <a:headEnd type="none" w="med" len="med"/>
            <a:tailEnd type="none" w="med" len="med"/>
          </a:ln>
        </p:spPr>
      </p:cxnSp>
      <p:grpSp>
        <p:nvGrpSpPr>
          <p:cNvPr id="3073" name="Google Shape;3073;p101"/>
          <p:cNvGrpSpPr/>
          <p:nvPr/>
        </p:nvGrpSpPr>
        <p:grpSpPr>
          <a:xfrm>
            <a:off x="3201730" y="3376791"/>
            <a:ext cx="467274" cy="374023"/>
            <a:chOff x="2949" y="196"/>
            <a:chExt cx="962" cy="598"/>
          </a:xfrm>
        </p:grpSpPr>
        <p:sp>
          <p:nvSpPr>
            <p:cNvPr id="3074" name="Google Shape;3074;p101"/>
            <p:cNvSpPr/>
            <p:nvPr/>
          </p:nvSpPr>
          <p:spPr>
            <a:xfrm>
              <a:off x="3168" y="196"/>
              <a:ext cx="407" cy="162"/>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75" name="Google Shape;3075;p101"/>
            <p:cNvSpPr/>
            <p:nvPr/>
          </p:nvSpPr>
          <p:spPr>
            <a:xfrm rot="900000">
              <a:off x="3512" y="252"/>
              <a:ext cx="275" cy="131"/>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76" name="Google Shape;3076;p101"/>
            <p:cNvSpPr/>
            <p:nvPr/>
          </p:nvSpPr>
          <p:spPr>
            <a:xfrm rot="1500000">
              <a:off x="3650" y="385"/>
              <a:ext cx="240" cy="153"/>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77" name="Google Shape;3077;p101"/>
            <p:cNvSpPr/>
            <p:nvPr/>
          </p:nvSpPr>
          <p:spPr>
            <a:xfrm rot="-1560000">
              <a:off x="3573" y="537"/>
              <a:ext cx="291" cy="18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78" name="Google Shape;3078;p101"/>
            <p:cNvSpPr/>
            <p:nvPr/>
          </p:nvSpPr>
          <p:spPr>
            <a:xfrm>
              <a:off x="3216" y="555"/>
              <a:ext cx="471" cy="23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79" name="Google Shape;3079;p101"/>
            <p:cNvSpPr/>
            <p:nvPr/>
          </p:nvSpPr>
          <p:spPr>
            <a:xfrm rot="1080000">
              <a:off x="3023" y="555"/>
              <a:ext cx="26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80" name="Google Shape;3080;p101"/>
            <p:cNvSpPr/>
            <p:nvPr/>
          </p:nvSpPr>
          <p:spPr>
            <a:xfrm>
              <a:off x="2949" y="432"/>
              <a:ext cx="217"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81" name="Google Shape;3081;p101"/>
            <p:cNvSpPr/>
            <p:nvPr/>
          </p:nvSpPr>
          <p:spPr>
            <a:xfrm rot="-1860000">
              <a:off x="2984" y="310"/>
              <a:ext cx="29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82" name="Google Shape;3082;p101"/>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83" name="Google Shape;3083;p101"/>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084" name="Google Shape;3084;p101"/>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grpSp>
      <p:pic>
        <p:nvPicPr>
          <p:cNvPr id="3085" name="Google Shape;3085;p101"/>
          <p:cNvPicPr preferRelativeResize="0"/>
          <p:nvPr/>
        </p:nvPicPr>
        <p:blipFill rotWithShape="1">
          <a:blip r:embed="rId8">
            <a:alphaModFix/>
          </a:blip>
          <a:srcRect/>
          <a:stretch/>
        </p:blipFill>
        <p:spPr>
          <a:xfrm>
            <a:off x="3911610" y="3560384"/>
            <a:ext cx="347006" cy="245118"/>
          </a:xfrm>
          <a:prstGeom prst="rect">
            <a:avLst/>
          </a:prstGeom>
          <a:noFill/>
          <a:ln>
            <a:noFill/>
          </a:ln>
        </p:spPr>
      </p:pic>
      <p:sp>
        <p:nvSpPr>
          <p:cNvPr id="3086" name="Google Shape;3086;p101"/>
          <p:cNvSpPr txBox="1"/>
          <p:nvPr/>
        </p:nvSpPr>
        <p:spPr>
          <a:xfrm>
            <a:off x="3715892" y="3368001"/>
            <a:ext cx="349776"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chemeClr val="dk1"/>
                </a:solidFill>
                <a:latin typeface="Microsoft Yahei"/>
                <a:ea typeface="Microsoft Yahei"/>
                <a:cs typeface="Microsoft Yahei"/>
                <a:sym typeface="Microsoft Yahei"/>
              </a:rPr>
              <a:t>R</a:t>
            </a:r>
            <a:r>
              <a:rPr lang="en-US" sz="1167" b="1" baseline="-25000" dirty="0">
                <a:solidFill>
                  <a:schemeClr val="dk1"/>
                </a:solidFill>
                <a:latin typeface="Microsoft Yahei"/>
                <a:ea typeface="Microsoft Yahei"/>
                <a:cs typeface="Microsoft Yahei"/>
                <a:sym typeface="Microsoft Yahei"/>
              </a:rPr>
              <a:t>8</a:t>
            </a:r>
            <a:endParaRPr dirty="0">
              <a:latin typeface="Microsoft YaHei" panose="020B0503020204020204" pitchFamily="34" charset="-122"/>
              <a:ea typeface="Microsoft YaHei" panose="020B0503020204020204" pitchFamily="34" charset="-122"/>
            </a:endParaRPr>
          </a:p>
        </p:txBody>
      </p:sp>
      <p:pic>
        <p:nvPicPr>
          <p:cNvPr id="3087" name="Google Shape;3087;p101"/>
          <p:cNvPicPr preferRelativeResize="0"/>
          <p:nvPr/>
        </p:nvPicPr>
        <p:blipFill rotWithShape="1">
          <a:blip r:embed="rId3">
            <a:alphaModFix/>
          </a:blip>
          <a:srcRect/>
          <a:stretch/>
        </p:blipFill>
        <p:spPr>
          <a:xfrm>
            <a:off x="3869293" y="3082845"/>
            <a:ext cx="347006" cy="193360"/>
          </a:xfrm>
          <a:prstGeom prst="rect">
            <a:avLst/>
          </a:prstGeom>
          <a:noFill/>
          <a:ln>
            <a:noFill/>
          </a:ln>
        </p:spPr>
      </p:pic>
      <p:sp>
        <p:nvSpPr>
          <p:cNvPr id="3088" name="Google Shape;3088;p101"/>
          <p:cNvSpPr txBox="1"/>
          <p:nvPr/>
        </p:nvSpPr>
        <p:spPr>
          <a:xfrm>
            <a:off x="5702654" y="3271327"/>
            <a:ext cx="450764" cy="25898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83" b="1" dirty="0" err="1">
                <a:solidFill>
                  <a:schemeClr val="dk1"/>
                </a:solidFill>
                <a:latin typeface="Microsoft Yahei"/>
                <a:ea typeface="Microsoft Yahei"/>
                <a:cs typeface="Microsoft Yahei"/>
                <a:sym typeface="Microsoft Yahei"/>
              </a:rPr>
              <a:t>网</a:t>
            </a:r>
            <a:r>
              <a:rPr lang="en-US" sz="1083" b="1" dirty="0">
                <a:solidFill>
                  <a:schemeClr val="dk1"/>
                </a:solidFill>
                <a:latin typeface="Microsoft Yahei"/>
                <a:ea typeface="Microsoft Yahei"/>
                <a:cs typeface="Microsoft Yahei"/>
                <a:sym typeface="Microsoft Yahei"/>
              </a:rPr>
              <a:t> 8</a:t>
            </a:r>
            <a:endParaRPr dirty="0">
              <a:latin typeface="Microsoft YaHei" panose="020B0503020204020204" pitchFamily="34" charset="-122"/>
              <a:ea typeface="Microsoft YaHei" panose="020B0503020204020204" pitchFamily="34" charset="-122"/>
            </a:endParaRPr>
          </a:p>
        </p:txBody>
      </p:sp>
      <p:sp>
        <p:nvSpPr>
          <p:cNvPr id="3089" name="Google Shape;3089;p101"/>
          <p:cNvSpPr txBox="1"/>
          <p:nvPr/>
        </p:nvSpPr>
        <p:spPr>
          <a:xfrm>
            <a:off x="5747168" y="2301599"/>
            <a:ext cx="450764" cy="25898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83" b="1" dirty="0" err="1">
                <a:solidFill>
                  <a:schemeClr val="dk1"/>
                </a:solidFill>
                <a:latin typeface="Microsoft Yahei"/>
                <a:ea typeface="Microsoft Yahei"/>
                <a:cs typeface="Microsoft Yahei"/>
                <a:sym typeface="Microsoft Yahei"/>
              </a:rPr>
              <a:t>网</a:t>
            </a:r>
            <a:r>
              <a:rPr lang="en-US" sz="1083" b="1" dirty="0">
                <a:solidFill>
                  <a:schemeClr val="dk1"/>
                </a:solidFill>
                <a:latin typeface="Microsoft Yahei"/>
                <a:ea typeface="Microsoft Yahei"/>
                <a:cs typeface="Microsoft Yahei"/>
                <a:sym typeface="Microsoft Yahei"/>
              </a:rPr>
              <a:t> 6</a:t>
            </a:r>
            <a:endParaRPr dirty="0">
              <a:latin typeface="Microsoft YaHei" panose="020B0503020204020204" pitchFamily="34" charset="-122"/>
              <a:ea typeface="Microsoft YaHei" panose="020B0503020204020204" pitchFamily="34" charset="-122"/>
            </a:endParaRPr>
          </a:p>
        </p:txBody>
      </p:sp>
      <p:sp>
        <p:nvSpPr>
          <p:cNvPr id="3090" name="Google Shape;3090;p101"/>
          <p:cNvSpPr txBox="1"/>
          <p:nvPr/>
        </p:nvSpPr>
        <p:spPr>
          <a:xfrm>
            <a:off x="1849464" y="3279135"/>
            <a:ext cx="450764" cy="25898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83" b="1" dirty="0" err="1">
                <a:solidFill>
                  <a:schemeClr val="dk1"/>
                </a:solidFill>
                <a:latin typeface="Microsoft Yahei"/>
                <a:ea typeface="Microsoft Yahei"/>
                <a:cs typeface="Microsoft Yahei"/>
                <a:sym typeface="Microsoft Yahei"/>
              </a:rPr>
              <a:t>网</a:t>
            </a:r>
            <a:r>
              <a:rPr lang="en-US" sz="1083" b="1" dirty="0">
                <a:solidFill>
                  <a:schemeClr val="dk1"/>
                </a:solidFill>
                <a:latin typeface="Microsoft Yahei"/>
                <a:ea typeface="Microsoft Yahei"/>
                <a:cs typeface="Microsoft Yahei"/>
                <a:sym typeface="Microsoft Yahei"/>
              </a:rPr>
              <a:t> 3</a:t>
            </a:r>
            <a:endParaRPr dirty="0">
              <a:latin typeface="Microsoft YaHei" panose="020B0503020204020204" pitchFamily="34" charset="-122"/>
              <a:ea typeface="Microsoft YaHei" panose="020B0503020204020204" pitchFamily="34" charset="-122"/>
            </a:endParaRPr>
          </a:p>
        </p:txBody>
      </p:sp>
      <p:sp>
        <p:nvSpPr>
          <p:cNvPr id="3091" name="Google Shape;3091;p101"/>
          <p:cNvSpPr txBox="1"/>
          <p:nvPr/>
        </p:nvSpPr>
        <p:spPr>
          <a:xfrm>
            <a:off x="2308770" y="2843583"/>
            <a:ext cx="450764" cy="25898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83" b="1" dirty="0" err="1">
                <a:solidFill>
                  <a:schemeClr val="dk1"/>
                </a:solidFill>
                <a:latin typeface="Microsoft Yahei"/>
                <a:ea typeface="Microsoft Yahei"/>
                <a:cs typeface="Microsoft Yahei"/>
                <a:sym typeface="Microsoft Yahei"/>
              </a:rPr>
              <a:t>网</a:t>
            </a:r>
            <a:r>
              <a:rPr lang="en-US" sz="1083" b="1" dirty="0">
                <a:solidFill>
                  <a:schemeClr val="dk1"/>
                </a:solidFill>
                <a:latin typeface="Microsoft Yahei"/>
                <a:ea typeface="Microsoft Yahei"/>
                <a:cs typeface="Microsoft Yahei"/>
                <a:sym typeface="Microsoft Yahei"/>
              </a:rPr>
              <a:t> 2</a:t>
            </a:r>
            <a:endParaRPr dirty="0">
              <a:latin typeface="Microsoft YaHei" panose="020B0503020204020204" pitchFamily="34" charset="-122"/>
              <a:ea typeface="Microsoft YaHei" panose="020B0503020204020204" pitchFamily="34" charset="-122"/>
            </a:endParaRPr>
          </a:p>
        </p:txBody>
      </p:sp>
      <p:sp>
        <p:nvSpPr>
          <p:cNvPr id="3092" name="Google Shape;3092;p101"/>
          <p:cNvSpPr txBox="1"/>
          <p:nvPr/>
        </p:nvSpPr>
        <p:spPr>
          <a:xfrm>
            <a:off x="1239267" y="2548665"/>
            <a:ext cx="450764" cy="25898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83" b="1" dirty="0" err="1">
                <a:solidFill>
                  <a:schemeClr val="dk1"/>
                </a:solidFill>
                <a:latin typeface="Microsoft Yahei"/>
                <a:ea typeface="Microsoft Yahei"/>
                <a:cs typeface="Microsoft Yahei"/>
                <a:sym typeface="Microsoft Yahei"/>
              </a:rPr>
              <a:t>网</a:t>
            </a:r>
            <a:r>
              <a:rPr lang="en-US" sz="1083" b="1" dirty="0">
                <a:solidFill>
                  <a:schemeClr val="dk1"/>
                </a:solidFill>
                <a:latin typeface="Microsoft Yahei"/>
                <a:ea typeface="Microsoft Yahei"/>
                <a:cs typeface="Microsoft Yahei"/>
                <a:sym typeface="Microsoft Yahei"/>
              </a:rPr>
              <a:t> 1</a:t>
            </a:r>
            <a:endParaRPr dirty="0">
              <a:latin typeface="Microsoft YaHei" panose="020B0503020204020204" pitchFamily="34" charset="-122"/>
              <a:ea typeface="Microsoft YaHei" panose="020B0503020204020204" pitchFamily="34" charset="-122"/>
            </a:endParaRPr>
          </a:p>
        </p:txBody>
      </p:sp>
      <p:sp>
        <p:nvSpPr>
          <p:cNvPr id="3093" name="Google Shape;3093;p101"/>
          <p:cNvSpPr txBox="1"/>
          <p:nvPr/>
        </p:nvSpPr>
        <p:spPr>
          <a:xfrm>
            <a:off x="5443143" y="2816249"/>
            <a:ext cx="450764" cy="25898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83" b="1" dirty="0" err="1">
                <a:solidFill>
                  <a:schemeClr val="dk1"/>
                </a:solidFill>
                <a:latin typeface="Microsoft Yahei"/>
                <a:ea typeface="Microsoft Yahei"/>
                <a:cs typeface="Microsoft Yahei"/>
                <a:sym typeface="Microsoft Yahei"/>
              </a:rPr>
              <a:t>网</a:t>
            </a:r>
            <a:r>
              <a:rPr lang="en-US" sz="1083" b="1" dirty="0">
                <a:solidFill>
                  <a:schemeClr val="dk1"/>
                </a:solidFill>
                <a:latin typeface="Microsoft Yahei"/>
                <a:ea typeface="Microsoft Yahei"/>
                <a:cs typeface="Microsoft Yahei"/>
                <a:sym typeface="Microsoft Yahei"/>
              </a:rPr>
              <a:t> 7</a:t>
            </a:r>
            <a:endParaRPr dirty="0">
              <a:latin typeface="Microsoft YaHei" panose="020B0503020204020204" pitchFamily="34" charset="-122"/>
              <a:ea typeface="Microsoft YaHei" panose="020B0503020204020204" pitchFamily="34" charset="-122"/>
            </a:endParaRPr>
          </a:p>
        </p:txBody>
      </p:sp>
      <p:sp>
        <p:nvSpPr>
          <p:cNvPr id="3094" name="Google Shape;3094;p101"/>
          <p:cNvSpPr txBox="1"/>
          <p:nvPr/>
        </p:nvSpPr>
        <p:spPr>
          <a:xfrm>
            <a:off x="4491072" y="3396337"/>
            <a:ext cx="450764" cy="25898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83" b="1" dirty="0" err="1">
                <a:solidFill>
                  <a:schemeClr val="dk1"/>
                </a:solidFill>
                <a:latin typeface="Microsoft Yahei"/>
                <a:ea typeface="Microsoft Yahei"/>
                <a:cs typeface="Microsoft Yahei"/>
                <a:sym typeface="Microsoft Yahei"/>
              </a:rPr>
              <a:t>网</a:t>
            </a:r>
            <a:r>
              <a:rPr lang="en-US" sz="1083" b="1" dirty="0">
                <a:solidFill>
                  <a:schemeClr val="dk1"/>
                </a:solidFill>
                <a:latin typeface="Microsoft Yahei"/>
                <a:ea typeface="Microsoft Yahei"/>
                <a:cs typeface="Microsoft Yahei"/>
                <a:sym typeface="Microsoft Yahei"/>
              </a:rPr>
              <a:t> 4</a:t>
            </a:r>
            <a:endParaRPr dirty="0">
              <a:latin typeface="Microsoft YaHei" panose="020B0503020204020204" pitchFamily="34" charset="-122"/>
              <a:ea typeface="Microsoft YaHei" panose="020B0503020204020204" pitchFamily="34" charset="-122"/>
            </a:endParaRPr>
          </a:p>
        </p:txBody>
      </p:sp>
      <p:sp>
        <p:nvSpPr>
          <p:cNvPr id="3095" name="Google Shape;3095;p101"/>
          <p:cNvSpPr txBox="1"/>
          <p:nvPr/>
        </p:nvSpPr>
        <p:spPr>
          <a:xfrm>
            <a:off x="3211859" y="3446127"/>
            <a:ext cx="450764" cy="25898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83" b="1" dirty="0" err="1">
                <a:solidFill>
                  <a:schemeClr val="dk1"/>
                </a:solidFill>
                <a:latin typeface="Microsoft Yahei"/>
                <a:ea typeface="Microsoft Yahei"/>
                <a:cs typeface="Microsoft Yahei"/>
                <a:sym typeface="Microsoft Yahei"/>
              </a:rPr>
              <a:t>网</a:t>
            </a:r>
            <a:r>
              <a:rPr lang="en-US" sz="1083" b="1" dirty="0">
                <a:solidFill>
                  <a:schemeClr val="dk1"/>
                </a:solidFill>
                <a:latin typeface="Microsoft Yahei"/>
                <a:ea typeface="Microsoft Yahei"/>
                <a:cs typeface="Microsoft Yahei"/>
                <a:sym typeface="Microsoft Yahei"/>
              </a:rPr>
              <a:t> 5</a:t>
            </a:r>
            <a:endParaRPr dirty="0">
              <a:latin typeface="Microsoft YaHei" panose="020B0503020204020204" pitchFamily="34" charset="-122"/>
              <a:ea typeface="Microsoft YaHei" panose="020B0503020204020204" pitchFamily="34" charset="-122"/>
            </a:endParaRPr>
          </a:p>
        </p:txBody>
      </p:sp>
      <p:sp>
        <p:nvSpPr>
          <p:cNvPr id="3096" name="Google Shape;3096;p101"/>
          <p:cNvSpPr txBox="1"/>
          <p:nvPr/>
        </p:nvSpPr>
        <p:spPr>
          <a:xfrm>
            <a:off x="4250153" y="2243001"/>
            <a:ext cx="349776"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chemeClr val="dk1"/>
                </a:solidFill>
                <a:latin typeface="Microsoft Yahei"/>
                <a:ea typeface="Microsoft Yahei"/>
                <a:cs typeface="Microsoft Yahei"/>
                <a:sym typeface="Microsoft Yahei"/>
              </a:rPr>
              <a:t>R</a:t>
            </a:r>
            <a:r>
              <a:rPr lang="en-US" sz="1167" b="1" baseline="-25000" dirty="0">
                <a:solidFill>
                  <a:schemeClr val="dk1"/>
                </a:solidFill>
                <a:latin typeface="Microsoft Yahei"/>
                <a:ea typeface="Microsoft Yahei"/>
                <a:cs typeface="Microsoft Yahei"/>
                <a:sym typeface="Microsoft Yahei"/>
              </a:rPr>
              <a:t>6</a:t>
            </a:r>
            <a:endParaRPr dirty="0">
              <a:latin typeface="Microsoft YaHei" panose="020B0503020204020204" pitchFamily="34" charset="-122"/>
              <a:ea typeface="Microsoft YaHei" panose="020B0503020204020204" pitchFamily="34" charset="-122"/>
            </a:endParaRPr>
          </a:p>
        </p:txBody>
      </p:sp>
      <p:sp>
        <p:nvSpPr>
          <p:cNvPr id="3097" name="Google Shape;3097;p101"/>
          <p:cNvSpPr txBox="1"/>
          <p:nvPr/>
        </p:nvSpPr>
        <p:spPr>
          <a:xfrm>
            <a:off x="3869293" y="2521322"/>
            <a:ext cx="349776"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chemeClr val="dk1"/>
                </a:solidFill>
                <a:latin typeface="Microsoft Yahei"/>
                <a:ea typeface="Microsoft Yahei"/>
                <a:cs typeface="Microsoft Yahei"/>
                <a:sym typeface="Microsoft Yahei"/>
              </a:rPr>
              <a:t>R</a:t>
            </a:r>
            <a:r>
              <a:rPr lang="en-US" sz="1167" b="1" baseline="-25000" dirty="0">
                <a:solidFill>
                  <a:schemeClr val="dk1"/>
                </a:solidFill>
                <a:latin typeface="Microsoft Yahei"/>
                <a:ea typeface="Microsoft Yahei"/>
                <a:cs typeface="Microsoft Yahei"/>
                <a:sym typeface="Microsoft Yahei"/>
              </a:rPr>
              <a:t>5</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3101"/>
        <p:cNvGrpSpPr/>
        <p:nvPr/>
      </p:nvGrpSpPr>
      <p:grpSpPr>
        <a:xfrm>
          <a:off x="0" y="0"/>
          <a:ext cx="0" cy="0"/>
          <a:chOff x="0" y="0"/>
          <a:chExt cx="0" cy="0"/>
        </a:xfrm>
      </p:grpSpPr>
      <p:sp>
        <p:nvSpPr>
          <p:cNvPr id="3102" name="Google Shape;3102;p102"/>
          <p:cNvSpPr/>
          <p:nvPr/>
        </p:nvSpPr>
        <p:spPr>
          <a:xfrm>
            <a:off x="454287" y="1740927"/>
            <a:ext cx="6690406"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3103" name="Google Shape;3103;p102"/>
          <p:cNvSpPr/>
          <p:nvPr/>
        </p:nvSpPr>
        <p:spPr>
          <a:xfrm>
            <a:off x="513404" y="1699280"/>
            <a:ext cx="2858475"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a:solidFill>
                  <a:schemeClr val="dk1"/>
                </a:solidFill>
                <a:latin typeface="Microsoft Yahei"/>
                <a:ea typeface="Microsoft Yahei"/>
                <a:cs typeface="Microsoft Yahei"/>
                <a:sym typeface="Microsoft Yahei"/>
              </a:rPr>
              <a:t>OSPF </a:t>
            </a:r>
            <a:r>
              <a:rPr lang="en-US" sz="1667" b="1" dirty="0" err="1">
                <a:solidFill>
                  <a:schemeClr val="dk1"/>
                </a:solidFill>
                <a:latin typeface="Microsoft Yahei"/>
                <a:ea typeface="Microsoft Yahei"/>
                <a:cs typeface="Microsoft Yahei"/>
                <a:sym typeface="Microsoft Yahei"/>
              </a:rPr>
              <a:t>直接用</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数据报传送</a:t>
            </a:r>
            <a:endParaRPr dirty="0">
              <a:latin typeface="Microsoft YaHei" panose="020B0503020204020204" pitchFamily="34" charset="-122"/>
              <a:ea typeface="Microsoft YaHei" panose="020B0503020204020204" pitchFamily="34" charset="-122"/>
            </a:endParaRPr>
          </a:p>
        </p:txBody>
      </p:sp>
      <p:sp>
        <p:nvSpPr>
          <p:cNvPr id="3104" name="Google Shape;3104;p102"/>
          <p:cNvSpPr/>
          <p:nvPr/>
        </p:nvSpPr>
        <p:spPr>
          <a:xfrm>
            <a:off x="454287" y="2011567"/>
            <a:ext cx="6690406" cy="2208898"/>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a:solidFill>
                  <a:srgbClr val="0000FF"/>
                </a:solidFill>
                <a:latin typeface="Microsoft Yahei"/>
                <a:ea typeface="Microsoft Yahei"/>
                <a:cs typeface="Microsoft Yahei"/>
                <a:sym typeface="Microsoft Yahei"/>
              </a:rPr>
              <a:t>OSPF </a:t>
            </a:r>
            <a:r>
              <a:rPr lang="en-US" sz="1667" b="1" dirty="0" err="1">
                <a:solidFill>
                  <a:srgbClr val="0000FF"/>
                </a:solidFill>
                <a:latin typeface="Microsoft Yahei"/>
                <a:ea typeface="Microsoft Yahei"/>
                <a:cs typeface="Microsoft Yahei"/>
                <a:sym typeface="Microsoft Yahei"/>
              </a:rPr>
              <a:t>不用</a:t>
            </a:r>
            <a:r>
              <a:rPr lang="en-US" sz="1667" b="1" dirty="0">
                <a:solidFill>
                  <a:srgbClr val="0000FF"/>
                </a:solidFill>
                <a:latin typeface="Microsoft Yahei"/>
                <a:ea typeface="Microsoft Yahei"/>
                <a:cs typeface="Microsoft Yahei"/>
                <a:sym typeface="Microsoft Yahei"/>
              </a:rPr>
              <a:t> UDP </a:t>
            </a:r>
            <a:r>
              <a:rPr lang="en-US" sz="1667" b="1" dirty="0" err="1">
                <a:solidFill>
                  <a:srgbClr val="0000FF"/>
                </a:solidFill>
                <a:latin typeface="Microsoft Yahei"/>
                <a:ea typeface="Microsoft Yahei"/>
                <a:cs typeface="Microsoft Yahei"/>
                <a:sym typeface="Microsoft Yahei"/>
              </a:rPr>
              <a:t>而是直接用</a:t>
            </a:r>
            <a:r>
              <a:rPr lang="en-US" sz="1667" b="1" dirty="0">
                <a:solidFill>
                  <a:srgbClr val="0000FF"/>
                </a:solidFill>
                <a:latin typeface="Microsoft Yahei"/>
                <a:ea typeface="Microsoft Yahei"/>
                <a:cs typeface="Microsoft Yahei"/>
                <a:sym typeface="Microsoft Yahei"/>
              </a:rPr>
              <a:t> IP </a:t>
            </a:r>
            <a:r>
              <a:rPr lang="en-US" sz="1667" b="1" dirty="0" err="1">
                <a:solidFill>
                  <a:srgbClr val="0000FF"/>
                </a:solidFill>
                <a:latin typeface="Microsoft Yahei"/>
                <a:ea typeface="Microsoft Yahei"/>
                <a:cs typeface="Microsoft Yahei"/>
                <a:sym typeface="Microsoft Yahei"/>
              </a:rPr>
              <a:t>数据报传送</a:t>
            </a:r>
            <a:r>
              <a:rPr lang="en-US" sz="1667" b="1" dirty="0">
                <a:solidFill>
                  <a:srgbClr val="0000FF"/>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a:solidFill>
                  <a:schemeClr val="dk1"/>
                </a:solidFill>
                <a:latin typeface="Microsoft Yahei"/>
                <a:ea typeface="Microsoft Yahei"/>
                <a:cs typeface="Microsoft Yahei"/>
                <a:sym typeface="Microsoft Yahei"/>
              </a:rPr>
              <a:t>OSPF </a:t>
            </a:r>
            <a:r>
              <a:rPr lang="en-US" sz="1667" b="1" dirty="0" err="1">
                <a:solidFill>
                  <a:schemeClr val="dk1"/>
                </a:solidFill>
                <a:latin typeface="Microsoft Yahei"/>
                <a:ea typeface="Microsoft Yahei"/>
                <a:cs typeface="Microsoft Yahei"/>
                <a:sym typeface="Microsoft Yahei"/>
              </a:rPr>
              <a:t>构成的数据报很短。这样做可减少路由信息的通信量</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数据报很短的另一好处是可以不必将长的数据报分片传送</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但分片传送的数据报只要丢失一个，就无法组装成原来的数据报，而整个数据报就必须重传</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3108"/>
        <p:cNvGrpSpPr/>
        <p:nvPr/>
      </p:nvGrpSpPr>
      <p:grpSpPr>
        <a:xfrm>
          <a:off x="0" y="0"/>
          <a:ext cx="0" cy="0"/>
          <a:chOff x="0" y="0"/>
          <a:chExt cx="0" cy="0"/>
        </a:xfrm>
      </p:grpSpPr>
      <p:sp>
        <p:nvSpPr>
          <p:cNvPr id="3109" name="Google Shape;3109;p103"/>
          <p:cNvSpPr/>
          <p:nvPr/>
        </p:nvSpPr>
        <p:spPr>
          <a:xfrm>
            <a:off x="454287" y="1440534"/>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3110" name="Google Shape;3110;p103"/>
          <p:cNvSpPr/>
          <p:nvPr/>
        </p:nvSpPr>
        <p:spPr>
          <a:xfrm>
            <a:off x="513405" y="1398887"/>
            <a:ext cx="1877437"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a:solidFill>
                  <a:schemeClr val="dk1"/>
                </a:solidFill>
                <a:latin typeface="Microsoft Yahei"/>
                <a:ea typeface="Microsoft Yahei"/>
                <a:cs typeface="Microsoft Yahei"/>
                <a:sym typeface="Microsoft Yahei"/>
              </a:rPr>
              <a:t>OSPF </a:t>
            </a:r>
            <a:r>
              <a:rPr lang="en-US" sz="1667" b="1" dirty="0" err="1">
                <a:solidFill>
                  <a:schemeClr val="dk1"/>
                </a:solidFill>
                <a:latin typeface="Microsoft Yahei"/>
                <a:ea typeface="Microsoft Yahei"/>
                <a:cs typeface="Microsoft Yahei"/>
                <a:sym typeface="Microsoft Yahei"/>
              </a:rPr>
              <a:t>的其他特点</a:t>
            </a:r>
            <a:endParaRPr dirty="0">
              <a:latin typeface="Microsoft YaHei" panose="020B0503020204020204" pitchFamily="34" charset="-122"/>
              <a:ea typeface="Microsoft YaHei" panose="020B0503020204020204" pitchFamily="34" charset="-122"/>
            </a:endParaRPr>
          </a:p>
        </p:txBody>
      </p:sp>
      <p:sp>
        <p:nvSpPr>
          <p:cNvPr id="3111" name="Google Shape;3111;p103"/>
          <p:cNvSpPr/>
          <p:nvPr/>
        </p:nvSpPr>
        <p:spPr>
          <a:xfrm>
            <a:off x="454287" y="1711174"/>
            <a:ext cx="6799368" cy="3055540"/>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a:solidFill>
                  <a:schemeClr val="dk1"/>
                </a:solidFill>
                <a:latin typeface="Microsoft Yahei"/>
                <a:ea typeface="Microsoft Yahei"/>
                <a:cs typeface="Microsoft Yahei"/>
                <a:sym typeface="Microsoft Yahei"/>
              </a:rPr>
              <a:t>OSPF </a:t>
            </a:r>
            <a:r>
              <a:rPr lang="en-US" sz="1667" b="1" dirty="0" err="1">
                <a:solidFill>
                  <a:schemeClr val="dk1"/>
                </a:solidFill>
                <a:latin typeface="Microsoft Yahei"/>
                <a:ea typeface="Microsoft Yahei"/>
                <a:cs typeface="Microsoft Yahei"/>
                <a:sym typeface="Microsoft Yahei"/>
              </a:rPr>
              <a:t>对不同的链路可根据</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分组的不同服务类型</a:t>
            </a:r>
            <a:r>
              <a:rPr lang="en-US" sz="1667" b="1" dirty="0">
                <a:solidFill>
                  <a:schemeClr val="dk1"/>
                </a:solidFill>
                <a:latin typeface="Microsoft Yahei"/>
                <a:ea typeface="Microsoft Yahei"/>
                <a:cs typeface="Microsoft Yahei"/>
                <a:sym typeface="Microsoft Yahei"/>
              </a:rPr>
              <a:t> TOS </a:t>
            </a:r>
            <a:r>
              <a:rPr lang="en-US" sz="1667" b="1" dirty="0" err="1">
                <a:solidFill>
                  <a:schemeClr val="dk1"/>
                </a:solidFill>
                <a:latin typeface="Microsoft Yahei"/>
                <a:ea typeface="Microsoft Yahei"/>
                <a:cs typeface="Microsoft Yahei"/>
                <a:sym typeface="Microsoft Yahei"/>
              </a:rPr>
              <a:t>而设置成不同的代价。因此，</a:t>
            </a:r>
            <a:r>
              <a:rPr lang="en-US" sz="1667" b="1" dirty="0" err="1">
                <a:solidFill>
                  <a:srgbClr val="0000FF"/>
                </a:solidFill>
                <a:latin typeface="Microsoft Yahei"/>
                <a:ea typeface="Microsoft Yahei"/>
                <a:cs typeface="Microsoft Yahei"/>
                <a:sym typeface="Microsoft Yahei"/>
              </a:rPr>
              <a:t>OSPF</a:t>
            </a:r>
            <a:r>
              <a:rPr lang="en-US" sz="1667" b="1" dirty="0">
                <a:solidFill>
                  <a:srgbClr val="0000FF"/>
                </a:solidFill>
                <a:latin typeface="Microsoft Yahei"/>
                <a:ea typeface="Microsoft Yahei"/>
                <a:cs typeface="Microsoft Yahei"/>
                <a:sym typeface="Microsoft Yahei"/>
              </a:rPr>
              <a:t> </a:t>
            </a:r>
            <a:r>
              <a:rPr lang="en-US" sz="1667" b="1" dirty="0" err="1">
                <a:solidFill>
                  <a:srgbClr val="0000FF"/>
                </a:solidFill>
                <a:latin typeface="Microsoft Yahei"/>
                <a:ea typeface="Microsoft Yahei"/>
                <a:cs typeface="Microsoft Yahei"/>
                <a:sym typeface="Microsoft Yahei"/>
              </a:rPr>
              <a:t>对于不同类型的业务可计算出不同的路由</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如果到同一个目的网络有多条相同代价的路径，那么可以将通信量分配给这几条路径。这叫做</a:t>
            </a:r>
            <a:r>
              <a:rPr lang="en-US" sz="1667" b="1" dirty="0" err="1">
                <a:solidFill>
                  <a:srgbClr val="0000FF"/>
                </a:solidFill>
                <a:latin typeface="Microsoft Yahei"/>
                <a:ea typeface="Microsoft Yahei"/>
                <a:cs typeface="Microsoft Yahei"/>
                <a:sym typeface="Microsoft Yahei"/>
              </a:rPr>
              <a:t>多路径间的负载平衡</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所有在</a:t>
            </a:r>
            <a:r>
              <a:rPr lang="en-US" sz="1667" b="1" dirty="0">
                <a:solidFill>
                  <a:schemeClr val="dk1"/>
                </a:solidFill>
                <a:latin typeface="Microsoft Yahei"/>
                <a:ea typeface="Microsoft Yahei"/>
                <a:cs typeface="Microsoft Yahei"/>
                <a:sym typeface="Microsoft Yahei"/>
              </a:rPr>
              <a:t> OSPF </a:t>
            </a:r>
            <a:r>
              <a:rPr lang="en-US" sz="1667" b="1" dirty="0" err="1">
                <a:solidFill>
                  <a:schemeClr val="dk1"/>
                </a:solidFill>
                <a:latin typeface="Microsoft Yahei"/>
                <a:ea typeface="Microsoft Yahei"/>
                <a:cs typeface="Microsoft Yahei"/>
                <a:sym typeface="Microsoft Yahei"/>
              </a:rPr>
              <a:t>路由器之间交换的分组都具有</a:t>
            </a:r>
            <a:r>
              <a:rPr lang="en-US" sz="1667" b="1" dirty="0" err="1">
                <a:solidFill>
                  <a:srgbClr val="0000FF"/>
                </a:solidFill>
                <a:latin typeface="Microsoft Yahei"/>
                <a:ea typeface="Microsoft Yahei"/>
                <a:cs typeface="Microsoft Yahei"/>
                <a:sym typeface="Microsoft Yahei"/>
              </a:rPr>
              <a:t>鉴别</a:t>
            </a:r>
            <a:r>
              <a:rPr lang="en-US" sz="1667" b="1" dirty="0" err="1">
                <a:solidFill>
                  <a:schemeClr val="dk1"/>
                </a:solidFill>
                <a:latin typeface="Microsoft Yahei"/>
                <a:ea typeface="Microsoft Yahei"/>
                <a:cs typeface="Microsoft Yahei"/>
                <a:sym typeface="Microsoft Yahei"/>
              </a:rPr>
              <a:t>的功能</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rgbClr val="0000FF"/>
                </a:solidFill>
                <a:latin typeface="Microsoft Yahei"/>
                <a:ea typeface="Microsoft Yahei"/>
                <a:cs typeface="Microsoft Yahei"/>
                <a:sym typeface="Microsoft Yahei"/>
              </a:rPr>
              <a:t>支持可变长度的子网划分和无分类编址</a:t>
            </a:r>
            <a:r>
              <a:rPr lang="en-US" sz="1667" b="1" dirty="0">
                <a:solidFill>
                  <a:srgbClr val="0000FF"/>
                </a:solidFill>
                <a:latin typeface="Microsoft Yahei"/>
                <a:ea typeface="Microsoft Yahei"/>
                <a:cs typeface="Microsoft Yahei"/>
                <a:sym typeface="Microsoft Yahei"/>
              </a:rPr>
              <a:t> CIDR</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每一个链路状态都带上一个</a:t>
            </a:r>
            <a:r>
              <a:rPr lang="en-US" sz="1667" b="1" dirty="0">
                <a:solidFill>
                  <a:schemeClr val="dk1"/>
                </a:solidFill>
                <a:latin typeface="Microsoft Yahei"/>
                <a:ea typeface="Microsoft Yahei"/>
                <a:cs typeface="Microsoft Yahei"/>
                <a:sym typeface="Microsoft Yahei"/>
              </a:rPr>
              <a:t> 32 </a:t>
            </a:r>
            <a:r>
              <a:rPr lang="en-US" sz="1667" b="1" dirty="0" err="1">
                <a:solidFill>
                  <a:schemeClr val="dk1"/>
                </a:solidFill>
                <a:latin typeface="Microsoft Yahei"/>
                <a:ea typeface="Microsoft Yahei"/>
                <a:cs typeface="Microsoft Yahei"/>
                <a:sym typeface="Microsoft Yahei"/>
              </a:rPr>
              <a:t>位的序号，序号越大状态就越新</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3115"/>
        <p:cNvGrpSpPr/>
        <p:nvPr/>
      </p:nvGrpSpPr>
      <p:grpSpPr>
        <a:xfrm>
          <a:off x="0" y="0"/>
          <a:ext cx="0" cy="0"/>
          <a:chOff x="0" y="0"/>
          <a:chExt cx="0" cy="0"/>
        </a:xfrm>
      </p:grpSpPr>
      <p:sp>
        <p:nvSpPr>
          <p:cNvPr id="3116" name="Google Shape;3116;p104"/>
          <p:cNvSpPr/>
          <p:nvPr/>
        </p:nvSpPr>
        <p:spPr>
          <a:xfrm>
            <a:off x="454287" y="1564299"/>
            <a:ext cx="6711427" cy="2769728"/>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3117" name="Google Shape;3117;p104"/>
          <p:cNvSpPr/>
          <p:nvPr/>
        </p:nvSpPr>
        <p:spPr>
          <a:xfrm>
            <a:off x="454287" y="1224061"/>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3118" name="Google Shape;3118;p104"/>
          <p:cNvSpPr/>
          <p:nvPr/>
        </p:nvSpPr>
        <p:spPr>
          <a:xfrm>
            <a:off x="513404" y="1189741"/>
            <a:ext cx="1237839"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a:solidFill>
                  <a:schemeClr val="dk1"/>
                </a:solidFill>
                <a:latin typeface="Microsoft Yahei"/>
                <a:ea typeface="Microsoft Yahei"/>
                <a:cs typeface="Microsoft Yahei"/>
                <a:sym typeface="Microsoft Yahei"/>
              </a:rPr>
              <a:t>OSPF </a:t>
            </a:r>
            <a:r>
              <a:rPr lang="en-US" sz="1667" b="1" dirty="0" err="1">
                <a:solidFill>
                  <a:schemeClr val="dk1"/>
                </a:solidFill>
                <a:latin typeface="Microsoft Yahei"/>
                <a:ea typeface="Microsoft Yahei"/>
                <a:cs typeface="Microsoft Yahei"/>
                <a:sym typeface="Microsoft Yahei"/>
              </a:rPr>
              <a:t>分组</a:t>
            </a:r>
            <a:endParaRPr dirty="0">
              <a:latin typeface="Microsoft YaHei" panose="020B0503020204020204" pitchFamily="34" charset="-122"/>
              <a:ea typeface="Microsoft YaHei" panose="020B0503020204020204" pitchFamily="34" charset="-122"/>
            </a:endParaRPr>
          </a:p>
        </p:txBody>
      </p:sp>
      <p:sp>
        <p:nvSpPr>
          <p:cNvPr id="3119" name="Google Shape;3119;p104"/>
          <p:cNvSpPr/>
          <p:nvPr/>
        </p:nvSpPr>
        <p:spPr>
          <a:xfrm>
            <a:off x="2226449" y="3548540"/>
            <a:ext cx="335345" cy="100376"/>
          </a:xfrm>
          <a:prstGeom prst="leftArrow">
            <a:avLst>
              <a:gd name="adj1" fmla="val 50000"/>
              <a:gd name="adj2" fmla="val 77098"/>
            </a:avLst>
          </a:prstGeom>
          <a:solidFill>
            <a:srgbClr val="CC00CC"/>
          </a:solidFill>
          <a:ln w="9525"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cxnSp>
        <p:nvCxnSpPr>
          <p:cNvPr id="3120" name="Google Shape;3120;p104"/>
          <p:cNvCxnSpPr/>
          <p:nvPr/>
        </p:nvCxnSpPr>
        <p:spPr>
          <a:xfrm>
            <a:off x="2526054" y="3867213"/>
            <a:ext cx="2747393" cy="0"/>
          </a:xfrm>
          <a:prstGeom prst="straightConnector1">
            <a:avLst/>
          </a:prstGeom>
          <a:noFill/>
          <a:ln w="9525" cap="flat" cmpd="sng">
            <a:solidFill>
              <a:schemeClr val="dk1"/>
            </a:solidFill>
            <a:prstDash val="solid"/>
            <a:round/>
            <a:headEnd type="triangle" w="med" len="med"/>
            <a:tailEnd type="triangle" w="med" len="med"/>
          </a:ln>
        </p:spPr>
      </p:cxnSp>
      <p:sp>
        <p:nvSpPr>
          <p:cNvPr id="3121" name="Google Shape;3121;p104"/>
          <p:cNvSpPr txBox="1"/>
          <p:nvPr/>
        </p:nvSpPr>
        <p:spPr>
          <a:xfrm>
            <a:off x="3596725" y="3754906"/>
            <a:ext cx="736099" cy="24622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IP </a:t>
            </a:r>
            <a:r>
              <a:rPr lang="en-US" sz="1000" b="1" dirty="0" err="1">
                <a:solidFill>
                  <a:schemeClr val="dk1"/>
                </a:solidFill>
                <a:latin typeface="Microsoft Yahei"/>
                <a:ea typeface="Microsoft Yahei"/>
                <a:cs typeface="Microsoft Yahei"/>
                <a:sym typeface="Microsoft Yahei"/>
              </a:rPr>
              <a:t>数据报</a:t>
            </a:r>
            <a:endParaRPr dirty="0">
              <a:latin typeface="Microsoft YaHei" panose="020B0503020204020204" pitchFamily="34" charset="-122"/>
              <a:ea typeface="Microsoft YaHei" panose="020B0503020204020204" pitchFamily="34" charset="-122"/>
            </a:endParaRPr>
          </a:p>
        </p:txBody>
      </p:sp>
      <p:sp>
        <p:nvSpPr>
          <p:cNvPr id="3122" name="Google Shape;3122;p104"/>
          <p:cNvSpPr/>
          <p:nvPr/>
        </p:nvSpPr>
        <p:spPr>
          <a:xfrm>
            <a:off x="1840158" y="2745675"/>
            <a:ext cx="3877374" cy="283310"/>
          </a:xfrm>
          <a:custGeom>
            <a:avLst/>
            <a:gdLst/>
            <a:ahLst/>
            <a:cxnLst/>
            <a:rect l="l" t="t" r="r" b="b"/>
            <a:pathLst>
              <a:path w="4608" h="576" extrusionOk="0">
                <a:moveTo>
                  <a:pt x="48" y="0"/>
                </a:moveTo>
                <a:lnTo>
                  <a:pt x="4608" y="0"/>
                </a:lnTo>
                <a:lnTo>
                  <a:pt x="2208" y="576"/>
                </a:lnTo>
                <a:lnTo>
                  <a:pt x="1152" y="576"/>
                </a:lnTo>
                <a:lnTo>
                  <a:pt x="0" y="0"/>
                </a:lnTo>
              </a:path>
            </a:pathLst>
          </a:custGeom>
          <a:gradFill>
            <a:gsLst>
              <a:gs pos="0">
                <a:srgbClr val="99FFCC"/>
              </a:gs>
              <a:gs pos="100000">
                <a:srgbClr val="00B0F0"/>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123" name="Google Shape;3123;p104"/>
          <p:cNvSpPr/>
          <p:nvPr/>
        </p:nvSpPr>
        <p:spPr>
          <a:xfrm>
            <a:off x="2830222" y="3295716"/>
            <a:ext cx="2726101" cy="180526"/>
          </a:xfrm>
          <a:custGeom>
            <a:avLst/>
            <a:gdLst/>
            <a:ahLst/>
            <a:cxnLst/>
            <a:rect l="l" t="t" r="r" b="b"/>
            <a:pathLst>
              <a:path w="3240" h="369" extrusionOk="0">
                <a:moveTo>
                  <a:pt x="0" y="0"/>
                </a:moveTo>
                <a:lnTo>
                  <a:pt x="564" y="369"/>
                </a:lnTo>
                <a:lnTo>
                  <a:pt x="2922" y="363"/>
                </a:lnTo>
                <a:lnTo>
                  <a:pt x="3240" y="9"/>
                </a:lnTo>
                <a:lnTo>
                  <a:pt x="0" y="3"/>
                </a:lnTo>
              </a:path>
            </a:pathLst>
          </a:custGeom>
          <a:gradFill>
            <a:gsLst>
              <a:gs pos="0">
                <a:srgbClr val="00B0F0"/>
              </a:gs>
              <a:gs pos="100000">
                <a:srgbClr val="99FFCC"/>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124" name="Google Shape;3124;p104"/>
          <p:cNvSpPr/>
          <p:nvPr/>
        </p:nvSpPr>
        <p:spPr>
          <a:xfrm>
            <a:off x="2526054" y="3476241"/>
            <a:ext cx="2747393" cy="261116"/>
          </a:xfrm>
          <a:prstGeom prst="rect">
            <a:avLst/>
          </a:prstGeom>
          <a:solidFill>
            <a:srgbClr val="00B050"/>
          </a:solidFill>
          <a:ln w="19050" cap="flat" cmpd="sng">
            <a:solidFill>
              <a:srgbClr val="3333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125" name="Google Shape;3125;p104"/>
          <p:cNvSpPr/>
          <p:nvPr/>
        </p:nvSpPr>
        <p:spPr>
          <a:xfrm>
            <a:off x="3297880" y="3483962"/>
            <a:ext cx="1971765" cy="256203"/>
          </a:xfrm>
          <a:prstGeom prst="rect">
            <a:avLst/>
          </a:prstGeom>
          <a:solidFill>
            <a:srgbClr val="00FF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cxnSp>
        <p:nvCxnSpPr>
          <p:cNvPr id="3126" name="Google Shape;3126;p104"/>
          <p:cNvCxnSpPr/>
          <p:nvPr/>
        </p:nvCxnSpPr>
        <p:spPr>
          <a:xfrm>
            <a:off x="3294078" y="3476241"/>
            <a:ext cx="0" cy="261116"/>
          </a:xfrm>
          <a:prstGeom prst="straightConnector1">
            <a:avLst/>
          </a:prstGeom>
          <a:noFill/>
          <a:ln w="9525" cap="flat" cmpd="sng">
            <a:solidFill>
              <a:schemeClr val="dk1"/>
            </a:solidFill>
            <a:prstDash val="solid"/>
            <a:round/>
            <a:headEnd type="none" w="med" len="med"/>
            <a:tailEnd type="none" w="med" len="med"/>
          </a:ln>
        </p:spPr>
      </p:cxnSp>
      <p:sp>
        <p:nvSpPr>
          <p:cNvPr id="3127" name="Google Shape;3127;p104"/>
          <p:cNvSpPr txBox="1"/>
          <p:nvPr/>
        </p:nvSpPr>
        <p:spPr>
          <a:xfrm>
            <a:off x="2491499" y="3508177"/>
            <a:ext cx="886781"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lt1"/>
                </a:solidFill>
                <a:latin typeface="Microsoft Yahei"/>
                <a:ea typeface="Microsoft Yahei"/>
                <a:cs typeface="Microsoft Yahei"/>
                <a:sym typeface="Microsoft Yahei"/>
              </a:rPr>
              <a:t>IP数据报首部</a:t>
            </a:r>
            <a:endParaRPr sz="917" b="1">
              <a:solidFill>
                <a:schemeClr val="lt1"/>
              </a:solidFill>
              <a:latin typeface="Microsoft Yahei"/>
              <a:ea typeface="Microsoft Yahei"/>
              <a:cs typeface="Microsoft Yahei"/>
              <a:sym typeface="Microsoft Yahei"/>
            </a:endParaRPr>
          </a:p>
        </p:txBody>
      </p:sp>
      <p:sp>
        <p:nvSpPr>
          <p:cNvPr id="3128" name="Google Shape;3128;p104"/>
          <p:cNvSpPr txBox="1"/>
          <p:nvPr/>
        </p:nvSpPr>
        <p:spPr>
          <a:xfrm>
            <a:off x="3835046" y="3498126"/>
            <a:ext cx="817853"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OSPF </a:t>
            </a:r>
            <a:r>
              <a:rPr lang="en-US" sz="1000" b="1" dirty="0" err="1">
                <a:solidFill>
                  <a:schemeClr val="dk1"/>
                </a:solidFill>
                <a:latin typeface="Microsoft Yahei"/>
                <a:ea typeface="Microsoft Yahei"/>
                <a:cs typeface="Microsoft Yahei"/>
                <a:sym typeface="Microsoft Yahei"/>
              </a:rPr>
              <a:t>分组</a:t>
            </a:r>
            <a:endParaRPr dirty="0">
              <a:latin typeface="Microsoft YaHei" panose="020B0503020204020204" pitchFamily="34" charset="-122"/>
              <a:ea typeface="Microsoft YaHei" panose="020B0503020204020204" pitchFamily="34" charset="-122"/>
            </a:endParaRPr>
          </a:p>
        </p:txBody>
      </p:sp>
      <p:sp>
        <p:nvSpPr>
          <p:cNvPr id="3129" name="Google Shape;3129;p104"/>
          <p:cNvSpPr/>
          <p:nvPr/>
        </p:nvSpPr>
        <p:spPr>
          <a:xfrm>
            <a:off x="2809691" y="3028984"/>
            <a:ext cx="2746632" cy="261116"/>
          </a:xfrm>
          <a:prstGeom prst="rect">
            <a:avLst/>
          </a:prstGeom>
          <a:solidFill>
            <a:srgbClr val="0000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cxnSp>
        <p:nvCxnSpPr>
          <p:cNvPr id="3130" name="Google Shape;3130;p104"/>
          <p:cNvCxnSpPr/>
          <p:nvPr/>
        </p:nvCxnSpPr>
        <p:spPr>
          <a:xfrm>
            <a:off x="5273447" y="3737358"/>
            <a:ext cx="0" cy="163548"/>
          </a:xfrm>
          <a:prstGeom prst="straightConnector1">
            <a:avLst/>
          </a:prstGeom>
          <a:noFill/>
          <a:ln w="9525" cap="flat" cmpd="sng">
            <a:solidFill>
              <a:schemeClr val="dk1"/>
            </a:solidFill>
            <a:prstDash val="solid"/>
            <a:round/>
            <a:headEnd type="none" w="med" len="med"/>
            <a:tailEnd type="none" w="med" len="med"/>
          </a:ln>
        </p:spPr>
      </p:cxnSp>
      <p:sp>
        <p:nvSpPr>
          <p:cNvPr id="3131" name="Google Shape;3131;p104"/>
          <p:cNvSpPr/>
          <p:nvPr/>
        </p:nvSpPr>
        <p:spPr>
          <a:xfrm>
            <a:off x="3703183" y="3041619"/>
            <a:ext cx="1849338" cy="247078"/>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cxnSp>
        <p:nvCxnSpPr>
          <p:cNvPr id="3132" name="Google Shape;3132;p104"/>
          <p:cNvCxnSpPr/>
          <p:nvPr/>
        </p:nvCxnSpPr>
        <p:spPr>
          <a:xfrm>
            <a:off x="3698620" y="3028984"/>
            <a:ext cx="0" cy="261116"/>
          </a:xfrm>
          <a:prstGeom prst="straightConnector1">
            <a:avLst/>
          </a:prstGeom>
          <a:noFill/>
          <a:ln w="9525" cap="flat" cmpd="sng">
            <a:solidFill>
              <a:schemeClr val="dk1"/>
            </a:solidFill>
            <a:prstDash val="solid"/>
            <a:round/>
            <a:headEnd type="none" w="med" len="med"/>
            <a:tailEnd type="none" w="med" len="med"/>
          </a:ln>
        </p:spPr>
      </p:cxnSp>
      <p:sp>
        <p:nvSpPr>
          <p:cNvPr id="3133" name="Google Shape;3133;p104"/>
          <p:cNvSpPr txBox="1"/>
          <p:nvPr/>
        </p:nvSpPr>
        <p:spPr>
          <a:xfrm>
            <a:off x="2773079" y="3062212"/>
            <a:ext cx="997389"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lt1"/>
                </a:solidFill>
                <a:latin typeface="Microsoft Yahei"/>
                <a:ea typeface="Microsoft Yahei"/>
                <a:cs typeface="Microsoft Yahei"/>
                <a:sym typeface="Microsoft Yahei"/>
              </a:rPr>
              <a:t>OSPF </a:t>
            </a:r>
            <a:r>
              <a:rPr lang="en-US" sz="917" b="1" dirty="0" err="1">
                <a:solidFill>
                  <a:schemeClr val="lt1"/>
                </a:solidFill>
                <a:latin typeface="Microsoft Yahei"/>
                <a:ea typeface="Microsoft Yahei"/>
                <a:cs typeface="Microsoft Yahei"/>
                <a:sym typeface="Microsoft Yahei"/>
              </a:rPr>
              <a:t>分组首部</a:t>
            </a:r>
            <a:endParaRPr dirty="0">
              <a:latin typeface="Microsoft YaHei" panose="020B0503020204020204" pitchFamily="34" charset="-122"/>
              <a:ea typeface="Microsoft YaHei" panose="020B0503020204020204" pitchFamily="34" charset="-122"/>
            </a:endParaRPr>
          </a:p>
        </p:txBody>
      </p:sp>
      <p:cxnSp>
        <p:nvCxnSpPr>
          <p:cNvPr id="3134" name="Google Shape;3134;p104"/>
          <p:cNvCxnSpPr/>
          <p:nvPr/>
        </p:nvCxnSpPr>
        <p:spPr>
          <a:xfrm>
            <a:off x="2526054" y="3769646"/>
            <a:ext cx="0" cy="131260"/>
          </a:xfrm>
          <a:prstGeom prst="straightConnector1">
            <a:avLst/>
          </a:prstGeom>
          <a:noFill/>
          <a:ln w="9525" cap="flat" cmpd="sng">
            <a:solidFill>
              <a:schemeClr val="dk1"/>
            </a:solidFill>
            <a:prstDash val="solid"/>
            <a:round/>
            <a:headEnd type="none" w="med" len="med"/>
            <a:tailEnd type="none" w="med" len="med"/>
          </a:ln>
        </p:spPr>
      </p:cxnSp>
      <p:cxnSp>
        <p:nvCxnSpPr>
          <p:cNvPr id="3135" name="Google Shape;3135;p104"/>
          <p:cNvCxnSpPr/>
          <p:nvPr/>
        </p:nvCxnSpPr>
        <p:spPr>
          <a:xfrm>
            <a:off x="2809691" y="2882984"/>
            <a:ext cx="0" cy="130558"/>
          </a:xfrm>
          <a:prstGeom prst="straightConnector1">
            <a:avLst/>
          </a:prstGeom>
          <a:noFill/>
          <a:ln w="9525" cap="flat" cmpd="sng">
            <a:solidFill>
              <a:schemeClr val="dk1"/>
            </a:solidFill>
            <a:prstDash val="solid"/>
            <a:round/>
            <a:headEnd type="none" w="med" len="med"/>
            <a:tailEnd type="none" w="med" len="med"/>
          </a:ln>
        </p:spPr>
      </p:cxnSp>
      <p:cxnSp>
        <p:nvCxnSpPr>
          <p:cNvPr id="3136" name="Google Shape;3136;p104"/>
          <p:cNvCxnSpPr/>
          <p:nvPr/>
        </p:nvCxnSpPr>
        <p:spPr>
          <a:xfrm>
            <a:off x="3698620" y="2882984"/>
            <a:ext cx="0" cy="130558"/>
          </a:xfrm>
          <a:prstGeom prst="straightConnector1">
            <a:avLst/>
          </a:prstGeom>
          <a:noFill/>
          <a:ln w="9525" cap="flat" cmpd="sng">
            <a:solidFill>
              <a:schemeClr val="dk1"/>
            </a:solidFill>
            <a:prstDash val="solid"/>
            <a:round/>
            <a:headEnd type="none" w="med" len="med"/>
            <a:tailEnd type="none" w="med" len="med"/>
          </a:ln>
        </p:spPr>
      </p:cxnSp>
      <p:cxnSp>
        <p:nvCxnSpPr>
          <p:cNvPr id="3137" name="Google Shape;3137;p104"/>
          <p:cNvCxnSpPr/>
          <p:nvPr/>
        </p:nvCxnSpPr>
        <p:spPr>
          <a:xfrm>
            <a:off x="3455286" y="2945454"/>
            <a:ext cx="240293" cy="0"/>
          </a:xfrm>
          <a:prstGeom prst="straightConnector1">
            <a:avLst/>
          </a:prstGeom>
          <a:noFill/>
          <a:ln w="9525" cap="flat" cmpd="sng">
            <a:solidFill>
              <a:schemeClr val="dk1"/>
            </a:solidFill>
            <a:prstDash val="solid"/>
            <a:round/>
            <a:headEnd type="none" w="sm" len="sm"/>
            <a:tailEnd type="triangle" w="med" len="med"/>
          </a:ln>
        </p:spPr>
      </p:cxnSp>
      <p:sp>
        <p:nvSpPr>
          <p:cNvPr id="3138" name="Google Shape;3138;p104"/>
          <p:cNvSpPr txBox="1"/>
          <p:nvPr/>
        </p:nvSpPr>
        <p:spPr>
          <a:xfrm>
            <a:off x="2983152" y="2839464"/>
            <a:ext cx="580608" cy="2269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75" b="1" dirty="0">
                <a:solidFill>
                  <a:schemeClr val="dk1"/>
                </a:solidFill>
                <a:latin typeface="Microsoft Yahei"/>
                <a:ea typeface="Microsoft Yahei"/>
                <a:cs typeface="Microsoft Yahei"/>
                <a:sym typeface="Microsoft Yahei"/>
              </a:rPr>
              <a:t>24 </a:t>
            </a:r>
            <a:r>
              <a:rPr lang="en-US" sz="875" b="1" dirty="0" err="1">
                <a:solidFill>
                  <a:schemeClr val="dk1"/>
                </a:solidFill>
                <a:latin typeface="Microsoft Yahei"/>
                <a:ea typeface="Microsoft Yahei"/>
                <a:cs typeface="Microsoft Yahei"/>
                <a:sym typeface="Microsoft Yahei"/>
              </a:rPr>
              <a:t>字节</a:t>
            </a:r>
            <a:endParaRPr dirty="0">
              <a:latin typeface="Microsoft YaHei" panose="020B0503020204020204" pitchFamily="34" charset="-122"/>
              <a:ea typeface="Microsoft YaHei" panose="020B0503020204020204" pitchFamily="34" charset="-122"/>
            </a:endParaRPr>
          </a:p>
        </p:txBody>
      </p:sp>
      <p:sp>
        <p:nvSpPr>
          <p:cNvPr id="3139" name="Google Shape;3139;p104"/>
          <p:cNvSpPr/>
          <p:nvPr/>
        </p:nvSpPr>
        <p:spPr>
          <a:xfrm>
            <a:off x="1847761" y="1758769"/>
            <a:ext cx="3869770" cy="986906"/>
          </a:xfrm>
          <a:prstGeom prst="rect">
            <a:avLst/>
          </a:prstGeom>
          <a:solidFill>
            <a:srgbClr val="99FFCC"/>
          </a:solidFill>
          <a:ln w="9525" cap="flat" cmpd="sng">
            <a:solidFill>
              <a:srgbClr val="3333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917" b="1">
              <a:solidFill>
                <a:schemeClr val="dk1"/>
              </a:solidFill>
              <a:latin typeface="Microsoft Yahei"/>
              <a:ea typeface="Microsoft Yahei"/>
              <a:cs typeface="Microsoft Yahei"/>
              <a:sym typeface="Microsoft Yahei"/>
            </a:endParaRPr>
          </a:p>
        </p:txBody>
      </p:sp>
      <p:cxnSp>
        <p:nvCxnSpPr>
          <p:cNvPr id="3140" name="Google Shape;3140;p104"/>
          <p:cNvCxnSpPr/>
          <p:nvPr/>
        </p:nvCxnSpPr>
        <p:spPr>
          <a:xfrm>
            <a:off x="1843960" y="1950613"/>
            <a:ext cx="3876614" cy="0"/>
          </a:xfrm>
          <a:prstGeom prst="straightConnector1">
            <a:avLst/>
          </a:prstGeom>
          <a:noFill/>
          <a:ln w="12700" cap="flat" cmpd="sng">
            <a:solidFill>
              <a:schemeClr val="dk1"/>
            </a:solidFill>
            <a:prstDash val="solid"/>
            <a:round/>
            <a:headEnd type="none" w="med" len="med"/>
            <a:tailEnd type="none" w="med" len="med"/>
          </a:ln>
        </p:spPr>
      </p:cxnSp>
      <p:cxnSp>
        <p:nvCxnSpPr>
          <p:cNvPr id="3141" name="Google Shape;3141;p104"/>
          <p:cNvCxnSpPr/>
          <p:nvPr/>
        </p:nvCxnSpPr>
        <p:spPr>
          <a:xfrm>
            <a:off x="1843960" y="2113460"/>
            <a:ext cx="3876614" cy="0"/>
          </a:xfrm>
          <a:prstGeom prst="straightConnector1">
            <a:avLst/>
          </a:prstGeom>
          <a:noFill/>
          <a:ln w="12700" cap="flat" cmpd="sng">
            <a:solidFill>
              <a:schemeClr val="dk1"/>
            </a:solidFill>
            <a:prstDash val="solid"/>
            <a:round/>
            <a:headEnd type="none" w="med" len="med"/>
            <a:tailEnd type="none" w="med" len="med"/>
          </a:ln>
        </p:spPr>
      </p:cxnSp>
      <p:cxnSp>
        <p:nvCxnSpPr>
          <p:cNvPr id="3142" name="Google Shape;3142;p104"/>
          <p:cNvCxnSpPr/>
          <p:nvPr/>
        </p:nvCxnSpPr>
        <p:spPr>
          <a:xfrm>
            <a:off x="1843960" y="2277710"/>
            <a:ext cx="3876614" cy="0"/>
          </a:xfrm>
          <a:prstGeom prst="straightConnector1">
            <a:avLst/>
          </a:prstGeom>
          <a:noFill/>
          <a:ln w="12700" cap="flat" cmpd="sng">
            <a:solidFill>
              <a:schemeClr val="dk1"/>
            </a:solidFill>
            <a:prstDash val="solid"/>
            <a:round/>
            <a:headEnd type="none" w="med" len="med"/>
            <a:tailEnd type="none" w="med" len="med"/>
          </a:ln>
        </p:spPr>
      </p:cxnSp>
      <p:cxnSp>
        <p:nvCxnSpPr>
          <p:cNvPr id="3143" name="Google Shape;3143;p104"/>
          <p:cNvCxnSpPr/>
          <p:nvPr/>
        </p:nvCxnSpPr>
        <p:spPr>
          <a:xfrm>
            <a:off x="1843960" y="2440557"/>
            <a:ext cx="3876614" cy="0"/>
          </a:xfrm>
          <a:prstGeom prst="straightConnector1">
            <a:avLst/>
          </a:prstGeom>
          <a:noFill/>
          <a:ln w="12700" cap="flat" cmpd="sng">
            <a:solidFill>
              <a:schemeClr val="dk1"/>
            </a:solidFill>
            <a:prstDash val="solid"/>
            <a:round/>
            <a:headEnd type="none" w="med" len="med"/>
            <a:tailEnd type="none" w="med" len="med"/>
          </a:ln>
        </p:spPr>
      </p:cxnSp>
      <p:cxnSp>
        <p:nvCxnSpPr>
          <p:cNvPr id="3144" name="Google Shape;3144;p104"/>
          <p:cNvCxnSpPr/>
          <p:nvPr/>
        </p:nvCxnSpPr>
        <p:spPr>
          <a:xfrm>
            <a:off x="1843960" y="2604808"/>
            <a:ext cx="3876614" cy="0"/>
          </a:xfrm>
          <a:prstGeom prst="straightConnector1">
            <a:avLst/>
          </a:prstGeom>
          <a:noFill/>
          <a:ln w="12700" cap="flat" cmpd="sng">
            <a:solidFill>
              <a:schemeClr val="dk1"/>
            </a:solidFill>
            <a:prstDash val="solid"/>
            <a:round/>
            <a:headEnd type="none" w="med" len="med"/>
            <a:tailEnd type="none" w="med" len="med"/>
          </a:ln>
        </p:spPr>
      </p:cxnSp>
      <p:cxnSp>
        <p:nvCxnSpPr>
          <p:cNvPr id="3145" name="Google Shape;3145;p104"/>
          <p:cNvCxnSpPr/>
          <p:nvPr/>
        </p:nvCxnSpPr>
        <p:spPr>
          <a:xfrm>
            <a:off x="2809691" y="1758769"/>
            <a:ext cx="0" cy="191846"/>
          </a:xfrm>
          <a:prstGeom prst="straightConnector1">
            <a:avLst/>
          </a:prstGeom>
          <a:noFill/>
          <a:ln w="12700" cap="flat" cmpd="sng">
            <a:solidFill>
              <a:schemeClr val="dk1"/>
            </a:solidFill>
            <a:prstDash val="solid"/>
            <a:round/>
            <a:headEnd type="none" w="med" len="med"/>
            <a:tailEnd type="none" w="med" len="med"/>
          </a:ln>
        </p:spPr>
      </p:cxnSp>
      <p:cxnSp>
        <p:nvCxnSpPr>
          <p:cNvPr id="3146" name="Google Shape;3146;p104"/>
          <p:cNvCxnSpPr/>
          <p:nvPr/>
        </p:nvCxnSpPr>
        <p:spPr>
          <a:xfrm>
            <a:off x="3779224" y="1758066"/>
            <a:ext cx="0" cy="192548"/>
          </a:xfrm>
          <a:prstGeom prst="straightConnector1">
            <a:avLst/>
          </a:prstGeom>
          <a:noFill/>
          <a:ln w="12700" cap="flat" cmpd="sng">
            <a:solidFill>
              <a:schemeClr val="dk1"/>
            </a:solidFill>
            <a:prstDash val="solid"/>
            <a:round/>
            <a:headEnd type="none" w="med" len="med"/>
            <a:tailEnd type="none" w="med" len="med"/>
          </a:ln>
        </p:spPr>
      </p:cxnSp>
      <p:sp>
        <p:nvSpPr>
          <p:cNvPr id="3147" name="Google Shape;3147;p104"/>
          <p:cNvSpPr/>
          <p:nvPr/>
        </p:nvSpPr>
        <p:spPr>
          <a:xfrm>
            <a:off x="1754446" y="1603863"/>
            <a:ext cx="224422"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rgbClr val="0000CC"/>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3148" name="Google Shape;3148;p104"/>
          <p:cNvSpPr/>
          <p:nvPr/>
        </p:nvSpPr>
        <p:spPr>
          <a:xfrm>
            <a:off x="2703449" y="1603863"/>
            <a:ext cx="224422"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rgbClr val="0000CC"/>
                </a:solidFill>
                <a:latin typeface="Microsoft Yahei"/>
                <a:ea typeface="Microsoft Yahei"/>
                <a:cs typeface="Microsoft Yahei"/>
                <a:sym typeface="Microsoft Yahei"/>
              </a:rPr>
              <a:t>8</a:t>
            </a:r>
            <a:endParaRPr dirty="0">
              <a:latin typeface="Microsoft YaHei" panose="020B0503020204020204" pitchFamily="34" charset="-122"/>
              <a:ea typeface="Microsoft YaHei" panose="020B0503020204020204" pitchFamily="34" charset="-122"/>
            </a:endParaRPr>
          </a:p>
        </p:txBody>
      </p:sp>
      <p:sp>
        <p:nvSpPr>
          <p:cNvPr id="3149" name="Google Shape;3149;p104"/>
          <p:cNvSpPr/>
          <p:nvPr/>
        </p:nvSpPr>
        <p:spPr>
          <a:xfrm>
            <a:off x="3662337" y="1603863"/>
            <a:ext cx="296557"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rgbClr val="0000CC"/>
                </a:solidFill>
                <a:latin typeface="Microsoft Yahei"/>
                <a:ea typeface="Microsoft Yahei"/>
                <a:cs typeface="Microsoft Yahei"/>
                <a:sym typeface="Microsoft Yahei"/>
              </a:rPr>
              <a:t>16</a:t>
            </a:r>
            <a:endParaRPr dirty="0">
              <a:latin typeface="Microsoft YaHei" panose="020B0503020204020204" pitchFamily="34" charset="-122"/>
              <a:ea typeface="Microsoft YaHei" panose="020B0503020204020204" pitchFamily="34" charset="-122"/>
            </a:endParaRPr>
          </a:p>
        </p:txBody>
      </p:sp>
      <p:sp>
        <p:nvSpPr>
          <p:cNvPr id="3150" name="Google Shape;3150;p104"/>
          <p:cNvSpPr/>
          <p:nvPr/>
        </p:nvSpPr>
        <p:spPr>
          <a:xfrm>
            <a:off x="5525700" y="1603863"/>
            <a:ext cx="296557"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rgbClr val="0000CC"/>
                </a:solidFill>
                <a:latin typeface="Microsoft Yahei"/>
                <a:ea typeface="Microsoft Yahei"/>
                <a:cs typeface="Microsoft Yahei"/>
                <a:sym typeface="Microsoft Yahei"/>
              </a:rPr>
              <a:t>31</a:t>
            </a:r>
            <a:endParaRPr dirty="0">
              <a:latin typeface="Microsoft YaHei" panose="020B0503020204020204" pitchFamily="34" charset="-122"/>
              <a:ea typeface="Microsoft YaHei" panose="020B0503020204020204" pitchFamily="34" charset="-122"/>
            </a:endParaRPr>
          </a:p>
        </p:txBody>
      </p:sp>
      <p:sp>
        <p:nvSpPr>
          <p:cNvPr id="3151" name="Google Shape;3151;p104"/>
          <p:cNvSpPr/>
          <p:nvPr/>
        </p:nvSpPr>
        <p:spPr>
          <a:xfrm>
            <a:off x="2121513" y="1780046"/>
            <a:ext cx="562656"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版</a:t>
            </a:r>
            <a:r>
              <a:rPr lang="en-US" sz="1000" b="1" dirty="0">
                <a:solidFill>
                  <a:schemeClr val="dk1"/>
                </a:solidFill>
                <a:latin typeface="Microsoft Yahei"/>
                <a:ea typeface="Microsoft Yahei"/>
                <a:cs typeface="Microsoft Yahei"/>
                <a:sym typeface="Microsoft Yahei"/>
              </a:rPr>
              <a:t>    </a:t>
            </a:r>
            <a:r>
              <a:rPr lang="en-US" sz="1000" b="1" dirty="0" err="1">
                <a:solidFill>
                  <a:schemeClr val="dk1"/>
                </a:solidFill>
                <a:latin typeface="Microsoft Yahei"/>
                <a:ea typeface="Microsoft Yahei"/>
                <a:cs typeface="Microsoft Yahei"/>
                <a:sym typeface="Microsoft Yahei"/>
              </a:rPr>
              <a:t>本</a:t>
            </a:r>
            <a:endParaRPr dirty="0">
              <a:latin typeface="Microsoft YaHei" panose="020B0503020204020204" pitchFamily="34" charset="-122"/>
              <a:ea typeface="Microsoft YaHei" panose="020B0503020204020204" pitchFamily="34" charset="-122"/>
            </a:endParaRPr>
          </a:p>
        </p:txBody>
      </p:sp>
      <p:sp>
        <p:nvSpPr>
          <p:cNvPr id="3152" name="Google Shape;3152;p104"/>
          <p:cNvSpPr/>
          <p:nvPr/>
        </p:nvSpPr>
        <p:spPr>
          <a:xfrm>
            <a:off x="3052264" y="1936356"/>
            <a:ext cx="1559723"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err="1">
                <a:solidFill>
                  <a:schemeClr val="dk1"/>
                </a:solidFill>
                <a:latin typeface="Microsoft Yahei"/>
                <a:ea typeface="Microsoft Yahei"/>
                <a:cs typeface="Microsoft Yahei"/>
                <a:sym typeface="Microsoft Yahei"/>
              </a:rPr>
              <a:t>路</a:t>
            </a:r>
            <a:r>
              <a:rPr lang="en-US" sz="917" b="1" dirty="0">
                <a:solidFill>
                  <a:schemeClr val="dk1"/>
                </a:solidFill>
                <a:latin typeface="Microsoft Yahei"/>
                <a:ea typeface="Microsoft Yahei"/>
                <a:cs typeface="Microsoft Yahei"/>
                <a:sym typeface="Microsoft Yahei"/>
              </a:rPr>
              <a:t>    </a:t>
            </a:r>
            <a:r>
              <a:rPr lang="en-US" sz="917" b="1" dirty="0" err="1">
                <a:solidFill>
                  <a:schemeClr val="dk1"/>
                </a:solidFill>
                <a:latin typeface="Microsoft Yahei"/>
                <a:ea typeface="Microsoft Yahei"/>
                <a:cs typeface="Microsoft Yahei"/>
                <a:sym typeface="Microsoft Yahei"/>
              </a:rPr>
              <a:t>由</a:t>
            </a:r>
            <a:r>
              <a:rPr lang="en-US" sz="917" b="1" dirty="0">
                <a:solidFill>
                  <a:schemeClr val="dk1"/>
                </a:solidFill>
                <a:latin typeface="Microsoft Yahei"/>
                <a:ea typeface="Microsoft Yahei"/>
                <a:cs typeface="Microsoft Yahei"/>
                <a:sym typeface="Microsoft Yahei"/>
              </a:rPr>
              <a:t>    </a:t>
            </a:r>
            <a:r>
              <a:rPr lang="en-US" sz="917" b="1" dirty="0" err="1">
                <a:solidFill>
                  <a:schemeClr val="dk1"/>
                </a:solidFill>
                <a:latin typeface="Microsoft Yahei"/>
                <a:ea typeface="Microsoft Yahei"/>
                <a:cs typeface="Microsoft Yahei"/>
                <a:sym typeface="Microsoft Yahei"/>
              </a:rPr>
              <a:t>器</a:t>
            </a:r>
            <a:r>
              <a:rPr lang="en-US" sz="917" b="1" dirty="0">
                <a:solidFill>
                  <a:schemeClr val="dk1"/>
                </a:solidFill>
                <a:latin typeface="Microsoft Yahei"/>
                <a:ea typeface="Microsoft Yahei"/>
                <a:cs typeface="Microsoft Yahei"/>
                <a:sym typeface="Microsoft Yahei"/>
              </a:rPr>
              <a:t>    </a:t>
            </a:r>
            <a:r>
              <a:rPr lang="en-US" sz="917" b="1" dirty="0" err="1">
                <a:solidFill>
                  <a:schemeClr val="dk1"/>
                </a:solidFill>
                <a:latin typeface="Microsoft Yahei"/>
                <a:ea typeface="Microsoft Yahei"/>
                <a:cs typeface="Microsoft Yahei"/>
                <a:sym typeface="Microsoft Yahei"/>
              </a:rPr>
              <a:t>标</a:t>
            </a:r>
            <a:r>
              <a:rPr lang="en-US" sz="917" b="1" dirty="0">
                <a:solidFill>
                  <a:schemeClr val="dk1"/>
                </a:solidFill>
                <a:latin typeface="Microsoft Yahei"/>
                <a:ea typeface="Microsoft Yahei"/>
                <a:cs typeface="Microsoft Yahei"/>
                <a:sym typeface="Microsoft Yahei"/>
              </a:rPr>
              <a:t>    </a:t>
            </a:r>
            <a:r>
              <a:rPr lang="en-US" sz="917" b="1" dirty="0" err="1">
                <a:solidFill>
                  <a:schemeClr val="dk1"/>
                </a:solidFill>
                <a:latin typeface="Microsoft Yahei"/>
                <a:ea typeface="Microsoft Yahei"/>
                <a:cs typeface="Microsoft Yahei"/>
                <a:sym typeface="Microsoft Yahei"/>
              </a:rPr>
              <a:t>识</a:t>
            </a:r>
            <a:r>
              <a:rPr lang="en-US" sz="917" b="1" dirty="0">
                <a:solidFill>
                  <a:schemeClr val="dk1"/>
                </a:solidFill>
                <a:latin typeface="Microsoft Yahei"/>
                <a:ea typeface="Microsoft Yahei"/>
                <a:cs typeface="Microsoft Yahei"/>
                <a:sym typeface="Microsoft Yahei"/>
              </a:rPr>
              <a:t>    </a:t>
            </a:r>
            <a:r>
              <a:rPr lang="en-US" sz="917" b="1" dirty="0" err="1">
                <a:solidFill>
                  <a:schemeClr val="dk1"/>
                </a:solidFill>
                <a:latin typeface="Microsoft Yahei"/>
                <a:ea typeface="Microsoft Yahei"/>
                <a:cs typeface="Microsoft Yahei"/>
                <a:sym typeface="Microsoft Yahei"/>
              </a:rPr>
              <a:t>符</a:t>
            </a:r>
            <a:endParaRPr dirty="0">
              <a:latin typeface="Microsoft YaHei" panose="020B0503020204020204" pitchFamily="34" charset="-122"/>
              <a:ea typeface="Microsoft YaHei" panose="020B0503020204020204" pitchFamily="34" charset="-122"/>
            </a:endParaRPr>
          </a:p>
        </p:txBody>
      </p:sp>
      <p:sp>
        <p:nvSpPr>
          <p:cNvPr id="3153" name="Google Shape;3153;p104"/>
          <p:cNvSpPr/>
          <p:nvPr/>
        </p:nvSpPr>
        <p:spPr>
          <a:xfrm>
            <a:off x="3107014" y="1758066"/>
            <a:ext cx="527389"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err="1">
                <a:solidFill>
                  <a:schemeClr val="dk1"/>
                </a:solidFill>
                <a:latin typeface="Microsoft Yahei"/>
                <a:ea typeface="Microsoft Yahei"/>
                <a:cs typeface="Microsoft Yahei"/>
                <a:sym typeface="Microsoft Yahei"/>
              </a:rPr>
              <a:t>类</a:t>
            </a:r>
            <a:r>
              <a:rPr lang="en-US" sz="917" b="1" dirty="0">
                <a:solidFill>
                  <a:schemeClr val="dk1"/>
                </a:solidFill>
                <a:latin typeface="Microsoft Yahei"/>
                <a:ea typeface="Microsoft Yahei"/>
                <a:cs typeface="Microsoft Yahei"/>
                <a:sym typeface="Microsoft Yahei"/>
              </a:rPr>
              <a:t>    </a:t>
            </a:r>
            <a:r>
              <a:rPr lang="en-US" sz="917" b="1" dirty="0" err="1">
                <a:solidFill>
                  <a:schemeClr val="dk1"/>
                </a:solidFill>
                <a:latin typeface="Microsoft Yahei"/>
                <a:ea typeface="Microsoft Yahei"/>
                <a:cs typeface="Microsoft Yahei"/>
                <a:sym typeface="Microsoft Yahei"/>
              </a:rPr>
              <a:t>型</a:t>
            </a:r>
            <a:endParaRPr dirty="0">
              <a:latin typeface="Microsoft YaHei" panose="020B0503020204020204" pitchFamily="34" charset="-122"/>
              <a:ea typeface="Microsoft YaHei" panose="020B0503020204020204" pitchFamily="34" charset="-122"/>
            </a:endParaRPr>
          </a:p>
        </p:txBody>
      </p:sp>
      <p:sp>
        <p:nvSpPr>
          <p:cNvPr id="3154" name="Google Shape;3154;p104"/>
          <p:cNvSpPr/>
          <p:nvPr/>
        </p:nvSpPr>
        <p:spPr>
          <a:xfrm>
            <a:off x="4278060" y="1758066"/>
            <a:ext cx="1043556"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err="1">
                <a:solidFill>
                  <a:schemeClr val="dk1"/>
                </a:solidFill>
                <a:latin typeface="Microsoft Yahei"/>
                <a:ea typeface="Microsoft Yahei"/>
                <a:cs typeface="Microsoft Yahei"/>
                <a:sym typeface="Microsoft Yahei"/>
              </a:rPr>
              <a:t>分</a:t>
            </a:r>
            <a:r>
              <a:rPr lang="en-US" sz="917" b="1" dirty="0">
                <a:solidFill>
                  <a:schemeClr val="dk1"/>
                </a:solidFill>
                <a:latin typeface="Microsoft Yahei"/>
                <a:ea typeface="Microsoft Yahei"/>
                <a:cs typeface="Microsoft Yahei"/>
                <a:sym typeface="Microsoft Yahei"/>
              </a:rPr>
              <a:t>    </a:t>
            </a:r>
            <a:r>
              <a:rPr lang="en-US" sz="917" b="1" dirty="0" err="1">
                <a:solidFill>
                  <a:schemeClr val="dk1"/>
                </a:solidFill>
                <a:latin typeface="Microsoft Yahei"/>
                <a:ea typeface="Microsoft Yahei"/>
                <a:cs typeface="Microsoft Yahei"/>
                <a:sym typeface="Microsoft Yahei"/>
              </a:rPr>
              <a:t>组</a:t>
            </a:r>
            <a:r>
              <a:rPr lang="en-US" sz="917" b="1" dirty="0">
                <a:solidFill>
                  <a:schemeClr val="dk1"/>
                </a:solidFill>
                <a:latin typeface="Microsoft Yahei"/>
                <a:ea typeface="Microsoft Yahei"/>
                <a:cs typeface="Microsoft Yahei"/>
                <a:sym typeface="Microsoft Yahei"/>
              </a:rPr>
              <a:t>    </a:t>
            </a:r>
            <a:r>
              <a:rPr lang="en-US" sz="917" b="1" dirty="0" err="1">
                <a:solidFill>
                  <a:schemeClr val="dk1"/>
                </a:solidFill>
                <a:latin typeface="Microsoft Yahei"/>
                <a:ea typeface="Microsoft Yahei"/>
                <a:cs typeface="Microsoft Yahei"/>
                <a:sym typeface="Microsoft Yahei"/>
              </a:rPr>
              <a:t>长</a:t>
            </a:r>
            <a:r>
              <a:rPr lang="en-US" sz="917" b="1" dirty="0">
                <a:solidFill>
                  <a:schemeClr val="dk1"/>
                </a:solidFill>
                <a:latin typeface="Microsoft Yahei"/>
                <a:ea typeface="Microsoft Yahei"/>
                <a:cs typeface="Microsoft Yahei"/>
                <a:sym typeface="Microsoft Yahei"/>
              </a:rPr>
              <a:t>    </a:t>
            </a:r>
            <a:r>
              <a:rPr lang="en-US" sz="917" b="1" dirty="0" err="1">
                <a:solidFill>
                  <a:schemeClr val="dk1"/>
                </a:solidFill>
                <a:latin typeface="Microsoft Yahei"/>
                <a:ea typeface="Microsoft Yahei"/>
                <a:cs typeface="Microsoft Yahei"/>
                <a:sym typeface="Microsoft Yahei"/>
              </a:rPr>
              <a:t>度</a:t>
            </a:r>
            <a:endParaRPr dirty="0">
              <a:latin typeface="Microsoft YaHei" panose="020B0503020204020204" pitchFamily="34" charset="-122"/>
              <a:ea typeface="Microsoft YaHei" panose="020B0503020204020204" pitchFamily="34" charset="-122"/>
            </a:endParaRPr>
          </a:p>
        </p:txBody>
      </p:sp>
      <p:sp>
        <p:nvSpPr>
          <p:cNvPr id="3155" name="Google Shape;3155;p104"/>
          <p:cNvSpPr/>
          <p:nvPr/>
        </p:nvSpPr>
        <p:spPr>
          <a:xfrm>
            <a:off x="2491836" y="2263452"/>
            <a:ext cx="714941"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err="1">
                <a:solidFill>
                  <a:schemeClr val="dk1"/>
                </a:solidFill>
                <a:latin typeface="Microsoft Yahei"/>
                <a:ea typeface="Microsoft Yahei"/>
                <a:cs typeface="Microsoft Yahei"/>
                <a:sym typeface="Microsoft Yahei"/>
              </a:rPr>
              <a:t>检</a:t>
            </a:r>
            <a:r>
              <a:rPr lang="en-US" sz="917" b="1" dirty="0">
                <a:solidFill>
                  <a:schemeClr val="dk1"/>
                </a:solidFill>
                <a:latin typeface="Microsoft Yahei"/>
                <a:ea typeface="Microsoft Yahei"/>
                <a:cs typeface="Microsoft Yahei"/>
                <a:sym typeface="Microsoft Yahei"/>
              </a:rPr>
              <a:t>   </a:t>
            </a:r>
            <a:r>
              <a:rPr lang="en-US" sz="917" b="1" dirty="0" err="1">
                <a:solidFill>
                  <a:schemeClr val="dk1"/>
                </a:solidFill>
                <a:latin typeface="Microsoft Yahei"/>
                <a:ea typeface="Microsoft Yahei"/>
                <a:cs typeface="Microsoft Yahei"/>
                <a:sym typeface="Microsoft Yahei"/>
              </a:rPr>
              <a:t>验</a:t>
            </a:r>
            <a:r>
              <a:rPr lang="en-US" sz="917" b="1" dirty="0">
                <a:solidFill>
                  <a:schemeClr val="dk1"/>
                </a:solidFill>
                <a:latin typeface="Microsoft Yahei"/>
                <a:ea typeface="Microsoft Yahei"/>
                <a:cs typeface="Microsoft Yahei"/>
                <a:sym typeface="Microsoft Yahei"/>
              </a:rPr>
              <a:t>   </a:t>
            </a:r>
            <a:r>
              <a:rPr lang="en-US" sz="917" b="1" dirty="0" err="1">
                <a:solidFill>
                  <a:schemeClr val="dk1"/>
                </a:solidFill>
                <a:latin typeface="Microsoft Yahei"/>
                <a:ea typeface="Microsoft Yahei"/>
                <a:cs typeface="Microsoft Yahei"/>
                <a:sym typeface="Microsoft Yahei"/>
              </a:rPr>
              <a:t>和</a:t>
            </a:r>
            <a:endParaRPr dirty="0">
              <a:latin typeface="Microsoft YaHei" panose="020B0503020204020204" pitchFamily="34" charset="-122"/>
              <a:ea typeface="Microsoft YaHei" panose="020B0503020204020204" pitchFamily="34" charset="-122"/>
            </a:endParaRPr>
          </a:p>
        </p:txBody>
      </p:sp>
      <p:sp>
        <p:nvSpPr>
          <p:cNvPr id="3156" name="Google Shape;3156;p104"/>
          <p:cNvSpPr/>
          <p:nvPr/>
        </p:nvSpPr>
        <p:spPr>
          <a:xfrm>
            <a:off x="3440839" y="2419280"/>
            <a:ext cx="809518"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err="1">
                <a:solidFill>
                  <a:schemeClr val="dk1"/>
                </a:solidFill>
                <a:latin typeface="Microsoft Yahei"/>
                <a:ea typeface="Microsoft Yahei"/>
                <a:cs typeface="Microsoft Yahei"/>
                <a:sym typeface="Microsoft Yahei"/>
              </a:rPr>
              <a:t>鉴</a:t>
            </a:r>
            <a:r>
              <a:rPr lang="en-US" sz="917" b="1" dirty="0">
                <a:solidFill>
                  <a:schemeClr val="dk1"/>
                </a:solidFill>
                <a:latin typeface="Microsoft Yahei"/>
                <a:ea typeface="Microsoft Yahei"/>
                <a:cs typeface="Microsoft Yahei"/>
                <a:sym typeface="Microsoft Yahei"/>
              </a:rPr>
              <a:t>            </a:t>
            </a:r>
            <a:r>
              <a:rPr lang="en-US" sz="917" b="1" dirty="0" err="1">
                <a:solidFill>
                  <a:schemeClr val="dk1"/>
                </a:solidFill>
                <a:latin typeface="Microsoft Yahei"/>
                <a:ea typeface="Microsoft Yahei"/>
                <a:cs typeface="Microsoft Yahei"/>
                <a:sym typeface="Microsoft Yahei"/>
              </a:rPr>
              <a:t>别</a:t>
            </a:r>
            <a:endParaRPr dirty="0">
              <a:latin typeface="Microsoft YaHei" panose="020B0503020204020204" pitchFamily="34" charset="-122"/>
              <a:ea typeface="Microsoft YaHei" panose="020B0503020204020204" pitchFamily="34" charset="-122"/>
            </a:endParaRPr>
          </a:p>
        </p:txBody>
      </p:sp>
      <p:sp>
        <p:nvSpPr>
          <p:cNvPr id="3157" name="Google Shape;3157;p104"/>
          <p:cNvSpPr/>
          <p:nvPr/>
        </p:nvSpPr>
        <p:spPr>
          <a:xfrm>
            <a:off x="1503509" y="1596844"/>
            <a:ext cx="269307"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err="1">
                <a:solidFill>
                  <a:srgbClr val="0000CC"/>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sp>
        <p:nvSpPr>
          <p:cNvPr id="3158" name="Google Shape;3158;p104"/>
          <p:cNvSpPr/>
          <p:nvPr/>
        </p:nvSpPr>
        <p:spPr>
          <a:xfrm>
            <a:off x="3440839" y="2582828"/>
            <a:ext cx="809518"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err="1">
                <a:solidFill>
                  <a:schemeClr val="dk1"/>
                </a:solidFill>
                <a:latin typeface="Microsoft Yahei"/>
                <a:ea typeface="Microsoft Yahei"/>
                <a:cs typeface="Microsoft Yahei"/>
                <a:sym typeface="Microsoft Yahei"/>
              </a:rPr>
              <a:t>鉴</a:t>
            </a:r>
            <a:r>
              <a:rPr lang="en-US" sz="917" b="1" dirty="0">
                <a:solidFill>
                  <a:schemeClr val="dk1"/>
                </a:solidFill>
                <a:latin typeface="Microsoft Yahei"/>
                <a:ea typeface="Microsoft Yahei"/>
                <a:cs typeface="Microsoft Yahei"/>
                <a:sym typeface="Microsoft Yahei"/>
              </a:rPr>
              <a:t>            </a:t>
            </a:r>
            <a:r>
              <a:rPr lang="en-US" sz="917" b="1" dirty="0" err="1">
                <a:solidFill>
                  <a:schemeClr val="dk1"/>
                </a:solidFill>
                <a:latin typeface="Microsoft Yahei"/>
                <a:ea typeface="Microsoft Yahei"/>
                <a:cs typeface="Microsoft Yahei"/>
                <a:sym typeface="Microsoft Yahei"/>
              </a:rPr>
              <a:t>别</a:t>
            </a:r>
            <a:endParaRPr dirty="0">
              <a:latin typeface="Microsoft YaHei" panose="020B0503020204020204" pitchFamily="34" charset="-122"/>
              <a:ea typeface="Microsoft YaHei" panose="020B0503020204020204" pitchFamily="34" charset="-122"/>
            </a:endParaRPr>
          </a:p>
        </p:txBody>
      </p:sp>
      <p:sp>
        <p:nvSpPr>
          <p:cNvPr id="3159" name="Google Shape;3159;p104"/>
          <p:cNvSpPr/>
          <p:nvPr/>
        </p:nvSpPr>
        <p:spPr>
          <a:xfrm>
            <a:off x="3199026" y="2099201"/>
            <a:ext cx="1301640"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err="1">
                <a:solidFill>
                  <a:schemeClr val="dk1"/>
                </a:solidFill>
                <a:latin typeface="Microsoft Yahei"/>
                <a:ea typeface="Microsoft Yahei"/>
                <a:cs typeface="Microsoft Yahei"/>
                <a:sym typeface="Microsoft Yahei"/>
              </a:rPr>
              <a:t>区</a:t>
            </a:r>
            <a:r>
              <a:rPr lang="en-US" sz="917" b="1" dirty="0">
                <a:solidFill>
                  <a:schemeClr val="dk1"/>
                </a:solidFill>
                <a:latin typeface="Microsoft Yahei"/>
                <a:ea typeface="Microsoft Yahei"/>
                <a:cs typeface="Microsoft Yahei"/>
                <a:sym typeface="Microsoft Yahei"/>
              </a:rPr>
              <a:t>    </a:t>
            </a:r>
            <a:r>
              <a:rPr lang="en-US" sz="917" b="1" dirty="0" err="1">
                <a:solidFill>
                  <a:schemeClr val="dk1"/>
                </a:solidFill>
                <a:latin typeface="Microsoft Yahei"/>
                <a:ea typeface="Microsoft Yahei"/>
                <a:cs typeface="Microsoft Yahei"/>
                <a:sym typeface="Microsoft Yahei"/>
              </a:rPr>
              <a:t>域</a:t>
            </a:r>
            <a:r>
              <a:rPr lang="en-US" sz="917" b="1" dirty="0">
                <a:solidFill>
                  <a:schemeClr val="dk1"/>
                </a:solidFill>
                <a:latin typeface="Microsoft Yahei"/>
                <a:ea typeface="Microsoft Yahei"/>
                <a:cs typeface="Microsoft Yahei"/>
                <a:sym typeface="Microsoft Yahei"/>
              </a:rPr>
              <a:t>    </a:t>
            </a:r>
            <a:r>
              <a:rPr lang="en-US" sz="917" b="1" dirty="0" err="1">
                <a:solidFill>
                  <a:schemeClr val="dk1"/>
                </a:solidFill>
                <a:latin typeface="Microsoft Yahei"/>
                <a:ea typeface="Microsoft Yahei"/>
                <a:cs typeface="Microsoft Yahei"/>
                <a:sym typeface="Microsoft Yahei"/>
              </a:rPr>
              <a:t>标</a:t>
            </a:r>
            <a:r>
              <a:rPr lang="en-US" sz="917" b="1" dirty="0">
                <a:solidFill>
                  <a:schemeClr val="dk1"/>
                </a:solidFill>
                <a:latin typeface="Microsoft Yahei"/>
                <a:ea typeface="Microsoft Yahei"/>
                <a:cs typeface="Microsoft Yahei"/>
                <a:sym typeface="Microsoft Yahei"/>
              </a:rPr>
              <a:t>    </a:t>
            </a:r>
            <a:r>
              <a:rPr lang="en-US" sz="917" b="1" dirty="0" err="1">
                <a:solidFill>
                  <a:schemeClr val="dk1"/>
                </a:solidFill>
                <a:latin typeface="Microsoft Yahei"/>
                <a:ea typeface="Microsoft Yahei"/>
                <a:cs typeface="Microsoft Yahei"/>
                <a:sym typeface="Microsoft Yahei"/>
              </a:rPr>
              <a:t>识</a:t>
            </a:r>
            <a:r>
              <a:rPr lang="en-US" sz="917" b="1" dirty="0">
                <a:solidFill>
                  <a:schemeClr val="dk1"/>
                </a:solidFill>
                <a:latin typeface="Microsoft Yahei"/>
                <a:ea typeface="Microsoft Yahei"/>
                <a:cs typeface="Microsoft Yahei"/>
                <a:sym typeface="Microsoft Yahei"/>
              </a:rPr>
              <a:t>    </a:t>
            </a:r>
            <a:r>
              <a:rPr lang="en-US" sz="917" b="1" dirty="0" err="1">
                <a:solidFill>
                  <a:schemeClr val="dk1"/>
                </a:solidFill>
                <a:latin typeface="Microsoft Yahei"/>
                <a:ea typeface="Microsoft Yahei"/>
                <a:cs typeface="Microsoft Yahei"/>
                <a:sym typeface="Microsoft Yahei"/>
              </a:rPr>
              <a:t>符</a:t>
            </a:r>
            <a:endParaRPr dirty="0">
              <a:latin typeface="Microsoft YaHei" panose="020B0503020204020204" pitchFamily="34" charset="-122"/>
              <a:ea typeface="Microsoft YaHei" panose="020B0503020204020204" pitchFamily="34" charset="-122"/>
            </a:endParaRPr>
          </a:p>
        </p:txBody>
      </p:sp>
      <p:sp>
        <p:nvSpPr>
          <p:cNvPr id="3160" name="Google Shape;3160;p104"/>
          <p:cNvSpPr/>
          <p:nvPr/>
        </p:nvSpPr>
        <p:spPr>
          <a:xfrm>
            <a:off x="4288705" y="2263452"/>
            <a:ext cx="1043556" cy="21593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err="1">
                <a:solidFill>
                  <a:schemeClr val="dk1"/>
                </a:solidFill>
                <a:latin typeface="Microsoft Yahei"/>
                <a:ea typeface="Microsoft Yahei"/>
                <a:cs typeface="Microsoft Yahei"/>
                <a:sym typeface="Microsoft Yahei"/>
              </a:rPr>
              <a:t>鉴</a:t>
            </a:r>
            <a:r>
              <a:rPr lang="en-US" sz="917" b="1" dirty="0">
                <a:solidFill>
                  <a:schemeClr val="dk1"/>
                </a:solidFill>
                <a:latin typeface="Microsoft Yahei"/>
                <a:ea typeface="Microsoft Yahei"/>
                <a:cs typeface="Microsoft Yahei"/>
                <a:sym typeface="Microsoft Yahei"/>
              </a:rPr>
              <a:t>    </a:t>
            </a:r>
            <a:r>
              <a:rPr lang="en-US" sz="917" b="1" dirty="0" err="1">
                <a:solidFill>
                  <a:schemeClr val="dk1"/>
                </a:solidFill>
                <a:latin typeface="Microsoft Yahei"/>
                <a:ea typeface="Microsoft Yahei"/>
                <a:cs typeface="Microsoft Yahei"/>
                <a:sym typeface="Microsoft Yahei"/>
              </a:rPr>
              <a:t>别</a:t>
            </a:r>
            <a:r>
              <a:rPr lang="en-US" sz="917" b="1" dirty="0">
                <a:solidFill>
                  <a:schemeClr val="dk1"/>
                </a:solidFill>
                <a:latin typeface="Microsoft Yahei"/>
                <a:ea typeface="Microsoft Yahei"/>
                <a:cs typeface="Microsoft Yahei"/>
                <a:sym typeface="Microsoft Yahei"/>
              </a:rPr>
              <a:t>    </a:t>
            </a:r>
            <a:r>
              <a:rPr lang="en-US" sz="917" b="1" dirty="0" err="1">
                <a:solidFill>
                  <a:schemeClr val="dk1"/>
                </a:solidFill>
                <a:latin typeface="Microsoft Yahei"/>
                <a:ea typeface="Microsoft Yahei"/>
                <a:cs typeface="Microsoft Yahei"/>
                <a:sym typeface="Microsoft Yahei"/>
              </a:rPr>
              <a:t>类</a:t>
            </a:r>
            <a:r>
              <a:rPr lang="en-US" sz="917" b="1" dirty="0">
                <a:solidFill>
                  <a:schemeClr val="dk1"/>
                </a:solidFill>
                <a:latin typeface="Microsoft Yahei"/>
                <a:ea typeface="Microsoft Yahei"/>
                <a:cs typeface="Microsoft Yahei"/>
                <a:sym typeface="Microsoft Yahei"/>
              </a:rPr>
              <a:t>    </a:t>
            </a:r>
            <a:r>
              <a:rPr lang="en-US" sz="917" b="1" dirty="0" err="1">
                <a:solidFill>
                  <a:schemeClr val="dk1"/>
                </a:solidFill>
                <a:latin typeface="Microsoft Yahei"/>
                <a:ea typeface="Microsoft Yahei"/>
                <a:cs typeface="Microsoft Yahei"/>
                <a:sym typeface="Microsoft Yahei"/>
              </a:rPr>
              <a:t>型</a:t>
            </a:r>
            <a:endParaRPr dirty="0">
              <a:latin typeface="Microsoft YaHei" panose="020B0503020204020204" pitchFamily="34" charset="-122"/>
              <a:ea typeface="Microsoft YaHei" panose="020B0503020204020204" pitchFamily="34" charset="-122"/>
            </a:endParaRPr>
          </a:p>
        </p:txBody>
      </p:sp>
      <p:cxnSp>
        <p:nvCxnSpPr>
          <p:cNvPr id="3161" name="Google Shape;3161;p104"/>
          <p:cNvCxnSpPr/>
          <p:nvPr/>
        </p:nvCxnSpPr>
        <p:spPr>
          <a:xfrm>
            <a:off x="3781506" y="2277710"/>
            <a:ext cx="0" cy="162848"/>
          </a:xfrm>
          <a:prstGeom prst="straightConnector1">
            <a:avLst/>
          </a:prstGeom>
          <a:noFill/>
          <a:ln w="12700" cap="flat" cmpd="sng">
            <a:solidFill>
              <a:schemeClr val="dk1"/>
            </a:solidFill>
            <a:prstDash val="solid"/>
            <a:round/>
            <a:headEnd type="none" w="med" len="med"/>
            <a:tailEnd type="none" w="med" len="med"/>
          </a:ln>
        </p:spPr>
      </p:cxnSp>
      <p:cxnSp>
        <p:nvCxnSpPr>
          <p:cNvPr id="3162" name="Google Shape;3162;p104"/>
          <p:cNvCxnSpPr/>
          <p:nvPr/>
        </p:nvCxnSpPr>
        <p:spPr>
          <a:xfrm rot="10800000">
            <a:off x="2809691" y="2950368"/>
            <a:ext cx="239532" cy="703"/>
          </a:xfrm>
          <a:prstGeom prst="straightConnector1">
            <a:avLst/>
          </a:prstGeom>
          <a:noFill/>
          <a:ln w="9525" cap="flat" cmpd="sng">
            <a:solidFill>
              <a:schemeClr val="dk1"/>
            </a:solidFill>
            <a:prstDash val="solid"/>
            <a:round/>
            <a:headEnd type="none" w="sm" len="sm"/>
            <a:tailEnd type="triangle" w="med" len="med"/>
          </a:ln>
        </p:spPr>
      </p:cxnSp>
      <p:sp>
        <p:nvSpPr>
          <p:cNvPr id="3163" name="Google Shape;3163;p104"/>
          <p:cNvSpPr/>
          <p:nvPr/>
        </p:nvSpPr>
        <p:spPr>
          <a:xfrm>
            <a:off x="2783917" y="4070210"/>
            <a:ext cx="2052165" cy="2719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67" b="1">
                <a:solidFill>
                  <a:schemeClr val="dk1"/>
                </a:solidFill>
                <a:latin typeface="Microsoft Yahei"/>
                <a:ea typeface="Microsoft Yahei"/>
                <a:cs typeface="Microsoft Yahei"/>
                <a:sym typeface="Microsoft Yahei"/>
              </a:rPr>
              <a:t>OSPF 分组用 IP 数据报传送</a:t>
            </a:r>
            <a:endParaRPr sz="1167" b="1">
              <a:solidFill>
                <a:schemeClr val="dk1"/>
              </a:solidFill>
              <a:latin typeface="Microsoft Yahei"/>
              <a:ea typeface="Microsoft Yahei"/>
              <a:cs typeface="Microsoft Yahei"/>
              <a:sym typeface="Microsoft Yahei"/>
            </a:endParaRPr>
          </a:p>
        </p:txBody>
      </p:sp>
      <p:sp>
        <p:nvSpPr>
          <p:cNvPr id="3164" name="Google Shape;3164;p104"/>
          <p:cNvSpPr txBox="1"/>
          <p:nvPr/>
        </p:nvSpPr>
        <p:spPr>
          <a:xfrm>
            <a:off x="3684964" y="3052863"/>
            <a:ext cx="1936749"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类型</a:t>
            </a:r>
            <a:r>
              <a:rPr lang="en-US" sz="1000" b="1" dirty="0">
                <a:solidFill>
                  <a:schemeClr val="dk1"/>
                </a:solidFill>
                <a:latin typeface="Microsoft Yahei"/>
                <a:ea typeface="Microsoft Yahei"/>
                <a:cs typeface="Microsoft Yahei"/>
                <a:sym typeface="Microsoft Yahei"/>
              </a:rPr>
              <a:t> 1 </a:t>
            </a:r>
            <a:r>
              <a:rPr lang="en-US" sz="1000" b="1" dirty="0" err="1">
                <a:solidFill>
                  <a:schemeClr val="dk1"/>
                </a:solidFill>
                <a:latin typeface="Microsoft Yahei"/>
                <a:ea typeface="Microsoft Yahei"/>
                <a:cs typeface="Microsoft Yahei"/>
                <a:sym typeface="Microsoft Yahei"/>
              </a:rPr>
              <a:t>至类型</a:t>
            </a:r>
            <a:r>
              <a:rPr lang="en-US" sz="1000" b="1" dirty="0">
                <a:solidFill>
                  <a:schemeClr val="dk1"/>
                </a:solidFill>
                <a:latin typeface="Microsoft Yahei"/>
                <a:ea typeface="Microsoft Yahei"/>
                <a:cs typeface="Microsoft Yahei"/>
                <a:sym typeface="Microsoft Yahei"/>
              </a:rPr>
              <a:t> 5 </a:t>
            </a:r>
            <a:r>
              <a:rPr lang="en-US" sz="1000" b="1" dirty="0" err="1">
                <a:solidFill>
                  <a:schemeClr val="dk1"/>
                </a:solidFill>
                <a:latin typeface="Microsoft Yahei"/>
                <a:ea typeface="Microsoft Yahei"/>
                <a:cs typeface="Microsoft Yahei"/>
                <a:sym typeface="Microsoft Yahei"/>
              </a:rPr>
              <a:t>的</a:t>
            </a:r>
            <a:r>
              <a:rPr lang="en-US" sz="1000" b="1" dirty="0">
                <a:solidFill>
                  <a:schemeClr val="dk1"/>
                </a:solidFill>
                <a:latin typeface="Microsoft Yahei"/>
                <a:ea typeface="Microsoft Yahei"/>
                <a:cs typeface="Microsoft Yahei"/>
                <a:sym typeface="Microsoft Yahei"/>
              </a:rPr>
              <a:t> OSPF </a:t>
            </a:r>
            <a:r>
              <a:rPr lang="en-US" sz="1000" b="1" dirty="0" err="1">
                <a:solidFill>
                  <a:schemeClr val="dk1"/>
                </a:solidFill>
                <a:latin typeface="Microsoft Yahei"/>
                <a:ea typeface="Microsoft Yahei"/>
                <a:cs typeface="Microsoft Yahei"/>
                <a:sym typeface="Microsoft Yahei"/>
              </a:rPr>
              <a:t>分组</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3168"/>
        <p:cNvGrpSpPr/>
        <p:nvPr/>
      </p:nvGrpSpPr>
      <p:grpSpPr>
        <a:xfrm>
          <a:off x="0" y="0"/>
          <a:ext cx="0" cy="0"/>
          <a:chOff x="0" y="0"/>
          <a:chExt cx="0" cy="0"/>
        </a:xfrm>
      </p:grpSpPr>
      <p:sp>
        <p:nvSpPr>
          <p:cNvPr id="3169" name="Google Shape;3169;p105"/>
          <p:cNvSpPr/>
          <p:nvPr/>
        </p:nvSpPr>
        <p:spPr>
          <a:xfrm>
            <a:off x="454286" y="1848426"/>
            <a:ext cx="6711426" cy="2632219"/>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a:solidFill>
                  <a:srgbClr val="0000FF"/>
                </a:solidFill>
                <a:latin typeface="Microsoft Yahei"/>
                <a:ea typeface="Microsoft Yahei"/>
                <a:cs typeface="Microsoft Yahei"/>
                <a:sym typeface="Microsoft Yahei"/>
              </a:rPr>
              <a:t>类型1</a:t>
            </a:r>
            <a:r>
              <a:rPr lang="en-US" sz="1667" b="1" dirty="0">
                <a:solidFill>
                  <a:schemeClr val="dk1"/>
                </a:solidFill>
                <a:latin typeface="Microsoft Yahei"/>
                <a:ea typeface="Microsoft Yahei"/>
                <a:cs typeface="Microsoft Yahei"/>
                <a:sym typeface="Microsoft Yahei"/>
              </a:rPr>
              <a:t>，问候 (Hello) </a:t>
            </a:r>
            <a:r>
              <a:rPr lang="en-US" sz="1667" b="1" dirty="0" err="1">
                <a:solidFill>
                  <a:schemeClr val="dk1"/>
                </a:solidFill>
                <a:latin typeface="Microsoft Yahei"/>
                <a:ea typeface="Microsoft Yahei"/>
                <a:cs typeface="Microsoft Yahei"/>
                <a:sym typeface="Microsoft Yahei"/>
              </a:rPr>
              <a:t>分组</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a:solidFill>
                  <a:srgbClr val="0000FF"/>
                </a:solidFill>
                <a:latin typeface="Microsoft Yahei"/>
                <a:ea typeface="Microsoft Yahei"/>
                <a:cs typeface="Microsoft Yahei"/>
                <a:sym typeface="Microsoft Yahei"/>
              </a:rPr>
              <a:t>类型2</a:t>
            </a:r>
            <a:r>
              <a:rPr lang="en-US" sz="1667" b="1" dirty="0">
                <a:solidFill>
                  <a:schemeClr val="dk1"/>
                </a:solidFill>
                <a:latin typeface="Microsoft Yahei"/>
                <a:ea typeface="Microsoft Yahei"/>
                <a:cs typeface="Microsoft Yahei"/>
                <a:sym typeface="Microsoft Yahei"/>
              </a:rPr>
              <a:t>，数据库描述 (Database Description) </a:t>
            </a:r>
            <a:r>
              <a:rPr lang="en-US" sz="1667" b="1" dirty="0" err="1">
                <a:solidFill>
                  <a:schemeClr val="dk1"/>
                </a:solidFill>
                <a:latin typeface="Microsoft Yahei"/>
                <a:ea typeface="Microsoft Yahei"/>
                <a:cs typeface="Microsoft Yahei"/>
                <a:sym typeface="Microsoft Yahei"/>
              </a:rPr>
              <a:t>分组</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a:solidFill>
                  <a:srgbClr val="0000FF"/>
                </a:solidFill>
                <a:latin typeface="Microsoft Yahei"/>
                <a:ea typeface="Microsoft Yahei"/>
                <a:cs typeface="Microsoft Yahei"/>
                <a:sym typeface="Microsoft Yahei"/>
              </a:rPr>
              <a:t>类型3</a:t>
            </a:r>
            <a:r>
              <a:rPr lang="en-US" sz="1667" b="1" dirty="0">
                <a:solidFill>
                  <a:schemeClr val="dk1"/>
                </a:solidFill>
                <a:latin typeface="Microsoft Yahei"/>
                <a:ea typeface="Microsoft Yahei"/>
                <a:cs typeface="Microsoft Yahei"/>
                <a:sym typeface="Microsoft Yahei"/>
              </a:rPr>
              <a:t>，链路状态请求 (Link State Request) </a:t>
            </a:r>
            <a:r>
              <a:rPr lang="en-US" sz="1667" b="1" dirty="0" err="1">
                <a:solidFill>
                  <a:schemeClr val="dk1"/>
                </a:solidFill>
                <a:latin typeface="Microsoft Yahei"/>
                <a:ea typeface="Microsoft Yahei"/>
                <a:cs typeface="Microsoft Yahei"/>
                <a:sym typeface="Microsoft Yahei"/>
              </a:rPr>
              <a:t>分组</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a:solidFill>
                  <a:srgbClr val="0000FF"/>
                </a:solidFill>
                <a:latin typeface="Microsoft Yahei"/>
                <a:ea typeface="Microsoft Yahei"/>
                <a:cs typeface="Microsoft Yahei"/>
                <a:sym typeface="Microsoft Yahei"/>
              </a:rPr>
              <a:t>类型4</a:t>
            </a:r>
            <a:r>
              <a:rPr lang="en-US" sz="1667" b="1" dirty="0">
                <a:solidFill>
                  <a:schemeClr val="dk1"/>
                </a:solidFill>
                <a:latin typeface="Microsoft Yahei"/>
                <a:ea typeface="Microsoft Yahei"/>
                <a:cs typeface="Microsoft Yahei"/>
                <a:sym typeface="Microsoft Yahei"/>
              </a:rPr>
              <a:t>，链路状态更新 (Link State Update) </a:t>
            </a:r>
            <a:r>
              <a:rPr lang="en-US" sz="1667" b="1" dirty="0" err="1">
                <a:solidFill>
                  <a:schemeClr val="dk1"/>
                </a:solidFill>
                <a:latin typeface="Microsoft Yahei"/>
                <a:ea typeface="Microsoft Yahei"/>
                <a:cs typeface="Microsoft Yahei"/>
                <a:sym typeface="Microsoft Yahei"/>
              </a:rPr>
              <a:t>分组，用洪泛法对全网更新链路状态</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a:solidFill>
                  <a:srgbClr val="0000FF"/>
                </a:solidFill>
                <a:latin typeface="Microsoft Yahei"/>
                <a:ea typeface="Microsoft Yahei"/>
                <a:cs typeface="Microsoft Yahei"/>
                <a:sym typeface="Microsoft Yahei"/>
              </a:rPr>
              <a:t>类型5</a:t>
            </a:r>
            <a:r>
              <a:rPr lang="en-US" sz="1667" b="1" dirty="0">
                <a:solidFill>
                  <a:schemeClr val="dk1"/>
                </a:solidFill>
                <a:latin typeface="Microsoft Yahei"/>
                <a:ea typeface="Microsoft Yahei"/>
                <a:cs typeface="Microsoft Yahei"/>
                <a:sym typeface="Microsoft Yahei"/>
              </a:rPr>
              <a:t>，链路状态确认 (Link State Acknowledgment)</a:t>
            </a:r>
            <a:r>
              <a:rPr lang="en-US" sz="1667" b="1" dirty="0" err="1">
                <a:solidFill>
                  <a:schemeClr val="dk1"/>
                </a:solidFill>
                <a:latin typeface="Microsoft Yahei"/>
                <a:ea typeface="Microsoft Yahei"/>
                <a:cs typeface="Microsoft Yahei"/>
                <a:sym typeface="Microsoft Yahei"/>
              </a:rPr>
              <a:t>分组</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
        <p:nvSpPr>
          <p:cNvPr id="3170" name="Google Shape;3170;p105"/>
          <p:cNvSpPr/>
          <p:nvPr/>
        </p:nvSpPr>
        <p:spPr>
          <a:xfrm>
            <a:off x="454287" y="1525905"/>
            <a:ext cx="6711426"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3171" name="Google Shape;3171;p105"/>
          <p:cNvSpPr/>
          <p:nvPr/>
        </p:nvSpPr>
        <p:spPr>
          <a:xfrm>
            <a:off x="1618307" y="1498229"/>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a:solidFill>
                  <a:schemeClr val="lt1"/>
                </a:solidFill>
                <a:latin typeface="Microsoft Yahei"/>
                <a:ea typeface="Microsoft Yahei"/>
                <a:cs typeface="Microsoft Yahei"/>
                <a:sym typeface="Microsoft Yahei"/>
              </a:rPr>
              <a:t>2. OSPF </a:t>
            </a:r>
            <a:r>
              <a:rPr lang="en-US" sz="1667" b="1" dirty="0" err="1">
                <a:solidFill>
                  <a:schemeClr val="lt1"/>
                </a:solidFill>
                <a:latin typeface="Microsoft Yahei"/>
                <a:ea typeface="Microsoft Yahei"/>
                <a:cs typeface="Microsoft Yahei"/>
                <a:sym typeface="Microsoft Yahei"/>
              </a:rPr>
              <a:t>的五种分组类型</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3175"/>
        <p:cNvGrpSpPr/>
        <p:nvPr/>
      </p:nvGrpSpPr>
      <p:grpSpPr>
        <a:xfrm>
          <a:off x="0" y="0"/>
          <a:ext cx="0" cy="0"/>
          <a:chOff x="0" y="0"/>
          <a:chExt cx="0" cy="0"/>
        </a:xfrm>
      </p:grpSpPr>
      <p:sp>
        <p:nvSpPr>
          <p:cNvPr id="3176" name="Google Shape;3176;p106"/>
          <p:cNvSpPr/>
          <p:nvPr/>
        </p:nvSpPr>
        <p:spPr>
          <a:xfrm>
            <a:off x="454287" y="1564299"/>
            <a:ext cx="6711427" cy="2769728"/>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3177" name="Google Shape;3177;p106"/>
          <p:cNvSpPr/>
          <p:nvPr/>
        </p:nvSpPr>
        <p:spPr>
          <a:xfrm>
            <a:off x="454287" y="1224061"/>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3178" name="Google Shape;3178;p106"/>
          <p:cNvSpPr/>
          <p:nvPr/>
        </p:nvSpPr>
        <p:spPr>
          <a:xfrm>
            <a:off x="513405" y="1189741"/>
            <a:ext cx="1877437"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a:solidFill>
                  <a:schemeClr val="dk1"/>
                </a:solidFill>
                <a:latin typeface="Microsoft Yahei"/>
                <a:ea typeface="Microsoft Yahei"/>
                <a:cs typeface="Microsoft Yahei"/>
                <a:sym typeface="Microsoft Yahei"/>
              </a:rPr>
              <a:t>OSPF 的基本操作</a:t>
            </a:r>
            <a:endParaRPr sz="1667" b="1">
              <a:solidFill>
                <a:schemeClr val="dk1"/>
              </a:solidFill>
              <a:latin typeface="Microsoft Yahei"/>
              <a:ea typeface="Microsoft Yahei"/>
              <a:cs typeface="Microsoft Yahei"/>
              <a:sym typeface="Microsoft Yahei"/>
            </a:endParaRPr>
          </a:p>
        </p:txBody>
      </p:sp>
      <p:sp>
        <p:nvSpPr>
          <p:cNvPr id="3179" name="Google Shape;3179;p106"/>
          <p:cNvSpPr/>
          <p:nvPr/>
        </p:nvSpPr>
        <p:spPr>
          <a:xfrm>
            <a:off x="1120915" y="2392584"/>
            <a:ext cx="5536788" cy="1008205"/>
          </a:xfrm>
          <a:prstGeom prst="rect">
            <a:avLst/>
          </a:prstGeom>
          <a:solidFill>
            <a:srgbClr val="FF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3180" name="Google Shape;3180;p106"/>
          <p:cNvSpPr/>
          <p:nvPr/>
        </p:nvSpPr>
        <p:spPr>
          <a:xfrm rot="-5400000">
            <a:off x="4277335" y="584165"/>
            <a:ext cx="55657" cy="2420681"/>
          </a:xfrm>
          <a:prstGeom prst="can">
            <a:avLst>
              <a:gd name="adj" fmla="val 105945"/>
            </a:avLst>
          </a:prstGeom>
          <a:solidFill>
            <a:srgbClr val="CC00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pic>
        <p:nvPicPr>
          <p:cNvPr id="3181" name="Google Shape;3181;p106"/>
          <p:cNvPicPr preferRelativeResize="0"/>
          <p:nvPr/>
        </p:nvPicPr>
        <p:blipFill rotWithShape="1">
          <a:blip r:embed="rId3">
            <a:alphaModFix/>
          </a:blip>
          <a:srcRect/>
          <a:stretch/>
        </p:blipFill>
        <p:spPr>
          <a:xfrm>
            <a:off x="2857598" y="1675436"/>
            <a:ext cx="473461" cy="227188"/>
          </a:xfrm>
          <a:prstGeom prst="rect">
            <a:avLst/>
          </a:prstGeom>
          <a:noFill/>
          <a:ln>
            <a:noFill/>
          </a:ln>
        </p:spPr>
      </p:pic>
      <p:pic>
        <p:nvPicPr>
          <p:cNvPr id="3182" name="Google Shape;3182;p106"/>
          <p:cNvPicPr preferRelativeResize="0"/>
          <p:nvPr/>
        </p:nvPicPr>
        <p:blipFill rotWithShape="1">
          <a:blip r:embed="rId4">
            <a:alphaModFix/>
          </a:blip>
          <a:srcRect/>
          <a:stretch/>
        </p:blipFill>
        <p:spPr>
          <a:xfrm>
            <a:off x="5396892" y="1675436"/>
            <a:ext cx="472473" cy="227188"/>
          </a:xfrm>
          <a:prstGeom prst="rect">
            <a:avLst/>
          </a:prstGeom>
          <a:noFill/>
          <a:ln>
            <a:noFill/>
          </a:ln>
        </p:spPr>
      </p:pic>
      <p:grpSp>
        <p:nvGrpSpPr>
          <p:cNvPr id="3183" name="Google Shape;3183;p106"/>
          <p:cNvGrpSpPr/>
          <p:nvPr/>
        </p:nvGrpSpPr>
        <p:grpSpPr>
          <a:xfrm>
            <a:off x="3153141" y="1857010"/>
            <a:ext cx="2421669" cy="271897"/>
            <a:chOff x="2056" y="1482"/>
            <a:chExt cx="2450" cy="298"/>
          </a:xfrm>
        </p:grpSpPr>
        <p:sp>
          <p:nvSpPr>
            <p:cNvPr id="3184" name="Google Shape;3184;p106"/>
            <p:cNvSpPr txBox="1"/>
            <p:nvPr/>
          </p:nvSpPr>
          <p:spPr>
            <a:xfrm>
              <a:off x="2991" y="1482"/>
              <a:ext cx="488" cy="2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chemeClr val="dk1"/>
                  </a:solidFill>
                  <a:latin typeface="Microsoft Yahei"/>
                  <a:ea typeface="Microsoft Yahei"/>
                  <a:cs typeface="Microsoft Yahei"/>
                  <a:sym typeface="Microsoft Yahei"/>
                </a:rPr>
                <a:t>问候</a:t>
              </a:r>
              <a:endParaRPr dirty="0">
                <a:latin typeface="Microsoft YaHei" panose="020B0503020204020204" pitchFamily="34" charset="-122"/>
                <a:ea typeface="Microsoft YaHei" panose="020B0503020204020204" pitchFamily="34" charset="-122"/>
              </a:endParaRPr>
            </a:p>
          </p:txBody>
        </p:sp>
        <p:cxnSp>
          <p:nvCxnSpPr>
            <p:cNvPr id="3185" name="Google Shape;3185;p106"/>
            <p:cNvCxnSpPr/>
            <p:nvPr/>
          </p:nvCxnSpPr>
          <p:spPr>
            <a:xfrm>
              <a:off x="2056" y="1731"/>
              <a:ext cx="2450" cy="0"/>
            </a:xfrm>
            <a:prstGeom prst="straightConnector1">
              <a:avLst/>
            </a:prstGeom>
            <a:noFill/>
            <a:ln w="28575" cap="flat" cmpd="sng">
              <a:solidFill>
                <a:srgbClr val="0000FF"/>
              </a:solidFill>
              <a:prstDash val="solid"/>
              <a:round/>
              <a:headEnd type="none" w="med" len="med"/>
              <a:tailEnd type="triangle" w="med" len="med"/>
            </a:ln>
          </p:spPr>
        </p:cxnSp>
      </p:grpSp>
      <p:grpSp>
        <p:nvGrpSpPr>
          <p:cNvPr id="3186" name="Google Shape;3186;p106"/>
          <p:cNvGrpSpPr/>
          <p:nvPr/>
        </p:nvGrpSpPr>
        <p:grpSpPr>
          <a:xfrm>
            <a:off x="3153141" y="2076896"/>
            <a:ext cx="2421669" cy="271897"/>
            <a:chOff x="2056" y="1723"/>
            <a:chExt cx="2450" cy="298"/>
          </a:xfrm>
        </p:grpSpPr>
        <p:cxnSp>
          <p:nvCxnSpPr>
            <p:cNvPr id="3187" name="Google Shape;3187;p106"/>
            <p:cNvCxnSpPr/>
            <p:nvPr/>
          </p:nvCxnSpPr>
          <p:spPr>
            <a:xfrm rot="10800000">
              <a:off x="2056" y="1980"/>
              <a:ext cx="2450" cy="0"/>
            </a:xfrm>
            <a:prstGeom prst="straightConnector1">
              <a:avLst/>
            </a:prstGeom>
            <a:noFill/>
            <a:ln w="28575" cap="flat" cmpd="sng">
              <a:solidFill>
                <a:srgbClr val="0000FF"/>
              </a:solidFill>
              <a:prstDash val="solid"/>
              <a:round/>
              <a:headEnd type="none" w="med" len="med"/>
              <a:tailEnd type="triangle" w="med" len="med"/>
            </a:ln>
          </p:spPr>
        </p:cxnSp>
        <p:sp>
          <p:nvSpPr>
            <p:cNvPr id="3188" name="Google Shape;3188;p106"/>
            <p:cNvSpPr txBox="1"/>
            <p:nvPr/>
          </p:nvSpPr>
          <p:spPr>
            <a:xfrm>
              <a:off x="2987" y="1723"/>
              <a:ext cx="488" cy="2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chemeClr val="dk1"/>
                  </a:solidFill>
                  <a:latin typeface="Microsoft Yahei"/>
                  <a:ea typeface="Microsoft Yahei"/>
                  <a:cs typeface="Microsoft Yahei"/>
                  <a:sym typeface="Microsoft Yahei"/>
                </a:rPr>
                <a:t>问候</a:t>
              </a:r>
              <a:endParaRPr dirty="0">
                <a:latin typeface="Microsoft YaHei" panose="020B0503020204020204" pitchFamily="34" charset="-122"/>
                <a:ea typeface="Microsoft YaHei" panose="020B0503020204020204" pitchFamily="34" charset="-122"/>
              </a:endParaRPr>
            </a:p>
          </p:txBody>
        </p:sp>
      </p:grpSp>
      <p:grpSp>
        <p:nvGrpSpPr>
          <p:cNvPr id="3189" name="Google Shape;3189;p106"/>
          <p:cNvGrpSpPr/>
          <p:nvPr/>
        </p:nvGrpSpPr>
        <p:grpSpPr>
          <a:xfrm>
            <a:off x="3153141" y="2400805"/>
            <a:ext cx="2421669" cy="271898"/>
            <a:chOff x="2056" y="2078"/>
            <a:chExt cx="2450" cy="298"/>
          </a:xfrm>
        </p:grpSpPr>
        <p:cxnSp>
          <p:nvCxnSpPr>
            <p:cNvPr id="3190" name="Google Shape;3190;p106"/>
            <p:cNvCxnSpPr/>
            <p:nvPr/>
          </p:nvCxnSpPr>
          <p:spPr>
            <a:xfrm>
              <a:off x="2056" y="2328"/>
              <a:ext cx="2450" cy="0"/>
            </a:xfrm>
            <a:prstGeom prst="straightConnector1">
              <a:avLst/>
            </a:prstGeom>
            <a:noFill/>
            <a:ln w="28575" cap="flat" cmpd="sng">
              <a:solidFill>
                <a:srgbClr val="0000FF"/>
              </a:solidFill>
              <a:prstDash val="solid"/>
              <a:round/>
              <a:headEnd type="none" w="med" len="med"/>
              <a:tailEnd type="triangle" w="med" len="med"/>
            </a:ln>
          </p:spPr>
        </p:cxnSp>
        <p:sp>
          <p:nvSpPr>
            <p:cNvPr id="3191" name="Google Shape;3191;p106"/>
            <p:cNvSpPr txBox="1"/>
            <p:nvPr/>
          </p:nvSpPr>
          <p:spPr>
            <a:xfrm>
              <a:off x="2713" y="2078"/>
              <a:ext cx="941" cy="2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chemeClr val="dk1"/>
                  </a:solidFill>
                  <a:latin typeface="Microsoft Yahei"/>
                  <a:ea typeface="Microsoft Yahei"/>
                  <a:cs typeface="Microsoft Yahei"/>
                  <a:sym typeface="Microsoft Yahei"/>
                </a:rPr>
                <a:t>数据库描述</a:t>
              </a:r>
              <a:endParaRPr dirty="0">
                <a:latin typeface="Microsoft YaHei" panose="020B0503020204020204" pitchFamily="34" charset="-122"/>
                <a:ea typeface="Microsoft YaHei" panose="020B0503020204020204" pitchFamily="34" charset="-122"/>
              </a:endParaRPr>
            </a:p>
          </p:txBody>
        </p:sp>
      </p:grpSp>
      <p:grpSp>
        <p:nvGrpSpPr>
          <p:cNvPr id="3192" name="Google Shape;3192;p106"/>
          <p:cNvGrpSpPr/>
          <p:nvPr/>
        </p:nvGrpSpPr>
        <p:grpSpPr>
          <a:xfrm>
            <a:off x="3153141" y="2621602"/>
            <a:ext cx="2421669" cy="271897"/>
            <a:chOff x="2056" y="2320"/>
            <a:chExt cx="2450" cy="298"/>
          </a:xfrm>
        </p:grpSpPr>
        <p:cxnSp>
          <p:nvCxnSpPr>
            <p:cNvPr id="3193" name="Google Shape;3193;p106"/>
            <p:cNvCxnSpPr/>
            <p:nvPr/>
          </p:nvCxnSpPr>
          <p:spPr>
            <a:xfrm rot="10800000">
              <a:off x="2056" y="2577"/>
              <a:ext cx="2450" cy="0"/>
            </a:xfrm>
            <a:prstGeom prst="straightConnector1">
              <a:avLst/>
            </a:prstGeom>
            <a:noFill/>
            <a:ln w="28575" cap="flat" cmpd="sng">
              <a:solidFill>
                <a:srgbClr val="0000FF"/>
              </a:solidFill>
              <a:prstDash val="solid"/>
              <a:round/>
              <a:headEnd type="none" w="med" len="med"/>
              <a:tailEnd type="triangle" w="med" len="med"/>
            </a:ln>
          </p:spPr>
        </p:cxnSp>
        <p:sp>
          <p:nvSpPr>
            <p:cNvPr id="3194" name="Google Shape;3194;p106"/>
            <p:cNvSpPr txBox="1"/>
            <p:nvPr/>
          </p:nvSpPr>
          <p:spPr>
            <a:xfrm>
              <a:off x="2713" y="2320"/>
              <a:ext cx="941" cy="2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chemeClr val="dk1"/>
                  </a:solidFill>
                  <a:latin typeface="Microsoft Yahei"/>
                  <a:ea typeface="Microsoft Yahei"/>
                  <a:cs typeface="Microsoft Yahei"/>
                  <a:sym typeface="Microsoft Yahei"/>
                </a:rPr>
                <a:t>数据库描述</a:t>
              </a:r>
              <a:endParaRPr dirty="0">
                <a:latin typeface="Microsoft YaHei" panose="020B0503020204020204" pitchFamily="34" charset="-122"/>
                <a:ea typeface="Microsoft YaHei" panose="020B0503020204020204" pitchFamily="34" charset="-122"/>
              </a:endParaRPr>
            </a:p>
          </p:txBody>
        </p:sp>
      </p:grpSp>
      <p:grpSp>
        <p:nvGrpSpPr>
          <p:cNvPr id="3195" name="Google Shape;3195;p106"/>
          <p:cNvGrpSpPr/>
          <p:nvPr/>
        </p:nvGrpSpPr>
        <p:grpSpPr>
          <a:xfrm>
            <a:off x="3153141" y="2848789"/>
            <a:ext cx="2421669" cy="271897"/>
            <a:chOff x="2056" y="2569"/>
            <a:chExt cx="2450" cy="298"/>
          </a:xfrm>
        </p:grpSpPr>
        <p:cxnSp>
          <p:nvCxnSpPr>
            <p:cNvPr id="3196" name="Google Shape;3196;p106"/>
            <p:cNvCxnSpPr/>
            <p:nvPr/>
          </p:nvCxnSpPr>
          <p:spPr>
            <a:xfrm>
              <a:off x="2056" y="2825"/>
              <a:ext cx="2450" cy="0"/>
            </a:xfrm>
            <a:prstGeom prst="straightConnector1">
              <a:avLst/>
            </a:prstGeom>
            <a:noFill/>
            <a:ln w="28575" cap="flat" cmpd="sng">
              <a:solidFill>
                <a:srgbClr val="0000FF"/>
              </a:solidFill>
              <a:prstDash val="solid"/>
              <a:round/>
              <a:headEnd type="none" w="med" len="med"/>
              <a:tailEnd type="triangle" w="med" len="med"/>
            </a:ln>
          </p:spPr>
        </p:cxnSp>
        <p:sp>
          <p:nvSpPr>
            <p:cNvPr id="3197" name="Google Shape;3197;p106"/>
            <p:cNvSpPr txBox="1"/>
            <p:nvPr/>
          </p:nvSpPr>
          <p:spPr>
            <a:xfrm>
              <a:off x="2713" y="2569"/>
              <a:ext cx="941" cy="2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chemeClr val="dk1"/>
                  </a:solidFill>
                  <a:latin typeface="Microsoft Yahei"/>
                  <a:ea typeface="Microsoft Yahei"/>
                  <a:cs typeface="Microsoft Yahei"/>
                  <a:sym typeface="Microsoft Yahei"/>
                </a:rPr>
                <a:t>数据库描述</a:t>
              </a:r>
              <a:endParaRPr dirty="0">
                <a:latin typeface="Microsoft YaHei" panose="020B0503020204020204" pitchFamily="34" charset="-122"/>
                <a:ea typeface="Microsoft YaHei" panose="020B0503020204020204" pitchFamily="34" charset="-122"/>
              </a:endParaRPr>
            </a:p>
          </p:txBody>
        </p:sp>
      </p:grpSp>
      <p:grpSp>
        <p:nvGrpSpPr>
          <p:cNvPr id="3198" name="Google Shape;3198;p106"/>
          <p:cNvGrpSpPr/>
          <p:nvPr/>
        </p:nvGrpSpPr>
        <p:grpSpPr>
          <a:xfrm>
            <a:off x="3153141" y="3070497"/>
            <a:ext cx="2421669" cy="271897"/>
            <a:chOff x="2056" y="2812"/>
            <a:chExt cx="2450" cy="298"/>
          </a:xfrm>
        </p:grpSpPr>
        <p:cxnSp>
          <p:nvCxnSpPr>
            <p:cNvPr id="3199" name="Google Shape;3199;p106"/>
            <p:cNvCxnSpPr/>
            <p:nvPr/>
          </p:nvCxnSpPr>
          <p:spPr>
            <a:xfrm rot="10800000">
              <a:off x="2056" y="3075"/>
              <a:ext cx="2450" cy="0"/>
            </a:xfrm>
            <a:prstGeom prst="straightConnector1">
              <a:avLst/>
            </a:prstGeom>
            <a:noFill/>
            <a:ln w="28575" cap="flat" cmpd="sng">
              <a:solidFill>
                <a:srgbClr val="0000FF"/>
              </a:solidFill>
              <a:prstDash val="solid"/>
              <a:round/>
              <a:headEnd type="none" w="med" len="med"/>
              <a:tailEnd type="triangle" w="med" len="med"/>
            </a:ln>
          </p:spPr>
        </p:cxnSp>
        <p:sp>
          <p:nvSpPr>
            <p:cNvPr id="3200" name="Google Shape;3200;p106"/>
            <p:cNvSpPr txBox="1"/>
            <p:nvPr/>
          </p:nvSpPr>
          <p:spPr>
            <a:xfrm>
              <a:off x="2713" y="2812"/>
              <a:ext cx="941" cy="2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chemeClr val="dk1"/>
                  </a:solidFill>
                  <a:latin typeface="Microsoft Yahei"/>
                  <a:ea typeface="Microsoft Yahei"/>
                  <a:cs typeface="Microsoft Yahei"/>
                  <a:sym typeface="Microsoft Yahei"/>
                </a:rPr>
                <a:t>数据库描述</a:t>
              </a:r>
              <a:endParaRPr dirty="0">
                <a:latin typeface="Microsoft YaHei" panose="020B0503020204020204" pitchFamily="34" charset="-122"/>
                <a:ea typeface="Microsoft YaHei" panose="020B0503020204020204" pitchFamily="34" charset="-122"/>
              </a:endParaRPr>
            </a:p>
          </p:txBody>
        </p:sp>
      </p:grpSp>
      <p:grpSp>
        <p:nvGrpSpPr>
          <p:cNvPr id="3201" name="Google Shape;3201;p106"/>
          <p:cNvGrpSpPr/>
          <p:nvPr/>
        </p:nvGrpSpPr>
        <p:grpSpPr>
          <a:xfrm>
            <a:off x="3153141" y="3408089"/>
            <a:ext cx="2421669" cy="271897"/>
            <a:chOff x="2056" y="3182"/>
            <a:chExt cx="2450" cy="298"/>
          </a:xfrm>
        </p:grpSpPr>
        <p:cxnSp>
          <p:nvCxnSpPr>
            <p:cNvPr id="3202" name="Google Shape;3202;p106"/>
            <p:cNvCxnSpPr/>
            <p:nvPr/>
          </p:nvCxnSpPr>
          <p:spPr>
            <a:xfrm>
              <a:off x="2056" y="3423"/>
              <a:ext cx="2450" cy="0"/>
            </a:xfrm>
            <a:prstGeom prst="straightConnector1">
              <a:avLst/>
            </a:prstGeom>
            <a:noFill/>
            <a:ln w="28575" cap="flat" cmpd="sng">
              <a:solidFill>
                <a:srgbClr val="0000FF"/>
              </a:solidFill>
              <a:prstDash val="solid"/>
              <a:round/>
              <a:headEnd type="none" w="med" len="med"/>
              <a:tailEnd type="triangle" w="med" len="med"/>
            </a:ln>
          </p:spPr>
        </p:cxnSp>
        <p:sp>
          <p:nvSpPr>
            <p:cNvPr id="3203" name="Google Shape;3203;p106"/>
            <p:cNvSpPr txBox="1"/>
            <p:nvPr/>
          </p:nvSpPr>
          <p:spPr>
            <a:xfrm>
              <a:off x="2624" y="3182"/>
              <a:ext cx="1092" cy="2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chemeClr val="dk1"/>
                  </a:solidFill>
                  <a:latin typeface="Microsoft Yahei"/>
                  <a:ea typeface="Microsoft Yahei"/>
                  <a:cs typeface="Microsoft Yahei"/>
                  <a:sym typeface="Microsoft Yahei"/>
                </a:rPr>
                <a:t>链路状态请求</a:t>
              </a:r>
              <a:endParaRPr dirty="0">
                <a:latin typeface="Microsoft YaHei" panose="020B0503020204020204" pitchFamily="34" charset="-122"/>
                <a:ea typeface="Microsoft YaHei" panose="020B0503020204020204" pitchFamily="34" charset="-122"/>
              </a:endParaRPr>
            </a:p>
          </p:txBody>
        </p:sp>
      </p:grpSp>
      <p:grpSp>
        <p:nvGrpSpPr>
          <p:cNvPr id="3204" name="Google Shape;3204;p106"/>
          <p:cNvGrpSpPr/>
          <p:nvPr/>
        </p:nvGrpSpPr>
        <p:grpSpPr>
          <a:xfrm>
            <a:off x="3153141" y="3636193"/>
            <a:ext cx="2421669" cy="271897"/>
            <a:chOff x="2056" y="3432"/>
            <a:chExt cx="2450" cy="298"/>
          </a:xfrm>
        </p:grpSpPr>
        <p:cxnSp>
          <p:nvCxnSpPr>
            <p:cNvPr id="3205" name="Google Shape;3205;p106"/>
            <p:cNvCxnSpPr/>
            <p:nvPr/>
          </p:nvCxnSpPr>
          <p:spPr>
            <a:xfrm rot="10800000">
              <a:off x="2056" y="3672"/>
              <a:ext cx="2450" cy="0"/>
            </a:xfrm>
            <a:prstGeom prst="straightConnector1">
              <a:avLst/>
            </a:prstGeom>
            <a:noFill/>
            <a:ln w="28575" cap="flat" cmpd="sng">
              <a:solidFill>
                <a:srgbClr val="0000FF"/>
              </a:solidFill>
              <a:prstDash val="solid"/>
              <a:round/>
              <a:headEnd type="none" w="med" len="med"/>
              <a:tailEnd type="triangle" w="med" len="med"/>
            </a:ln>
          </p:spPr>
        </p:cxnSp>
        <p:sp>
          <p:nvSpPr>
            <p:cNvPr id="3206" name="Google Shape;3206;p106"/>
            <p:cNvSpPr txBox="1"/>
            <p:nvPr/>
          </p:nvSpPr>
          <p:spPr>
            <a:xfrm>
              <a:off x="2629" y="3432"/>
              <a:ext cx="1092" cy="2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chemeClr val="dk1"/>
                  </a:solidFill>
                  <a:latin typeface="Microsoft Yahei"/>
                  <a:ea typeface="Microsoft Yahei"/>
                  <a:cs typeface="Microsoft Yahei"/>
                  <a:sym typeface="Microsoft Yahei"/>
                </a:rPr>
                <a:t>链路状态更新</a:t>
              </a:r>
              <a:endParaRPr dirty="0">
                <a:latin typeface="Microsoft YaHei" panose="020B0503020204020204" pitchFamily="34" charset="-122"/>
                <a:ea typeface="Microsoft YaHei" panose="020B0503020204020204" pitchFamily="34" charset="-122"/>
              </a:endParaRPr>
            </a:p>
          </p:txBody>
        </p:sp>
      </p:grpSp>
      <p:cxnSp>
        <p:nvCxnSpPr>
          <p:cNvPr id="3207" name="Google Shape;3207;p106"/>
          <p:cNvCxnSpPr/>
          <p:nvPr/>
        </p:nvCxnSpPr>
        <p:spPr>
          <a:xfrm>
            <a:off x="1361105" y="3408088"/>
            <a:ext cx="4803802" cy="0"/>
          </a:xfrm>
          <a:prstGeom prst="straightConnector1">
            <a:avLst/>
          </a:prstGeom>
          <a:noFill/>
          <a:ln w="19050" cap="flat" cmpd="sng">
            <a:solidFill>
              <a:srgbClr val="333399"/>
            </a:solidFill>
            <a:prstDash val="dash"/>
            <a:round/>
            <a:headEnd type="none" w="med" len="med"/>
            <a:tailEnd type="none" w="med" len="med"/>
          </a:ln>
        </p:spPr>
      </p:cxnSp>
      <p:cxnSp>
        <p:nvCxnSpPr>
          <p:cNvPr id="3208" name="Google Shape;3208;p106"/>
          <p:cNvCxnSpPr/>
          <p:nvPr/>
        </p:nvCxnSpPr>
        <p:spPr>
          <a:xfrm>
            <a:off x="1380874" y="2402620"/>
            <a:ext cx="4784033" cy="0"/>
          </a:xfrm>
          <a:prstGeom prst="straightConnector1">
            <a:avLst/>
          </a:prstGeom>
          <a:noFill/>
          <a:ln w="19050" cap="flat" cmpd="sng">
            <a:solidFill>
              <a:srgbClr val="333399"/>
            </a:solidFill>
            <a:prstDash val="dash"/>
            <a:round/>
            <a:headEnd type="none" w="med" len="med"/>
            <a:tailEnd type="none" w="med" len="med"/>
          </a:ln>
        </p:spPr>
      </p:cxnSp>
      <p:grpSp>
        <p:nvGrpSpPr>
          <p:cNvPr id="3209" name="Google Shape;3209;p106"/>
          <p:cNvGrpSpPr/>
          <p:nvPr/>
        </p:nvGrpSpPr>
        <p:grpSpPr>
          <a:xfrm>
            <a:off x="3153141" y="3862471"/>
            <a:ext cx="2421669" cy="271897"/>
            <a:chOff x="2056" y="3680"/>
            <a:chExt cx="2450" cy="298"/>
          </a:xfrm>
        </p:grpSpPr>
        <p:cxnSp>
          <p:nvCxnSpPr>
            <p:cNvPr id="3210" name="Google Shape;3210;p106"/>
            <p:cNvCxnSpPr/>
            <p:nvPr/>
          </p:nvCxnSpPr>
          <p:spPr>
            <a:xfrm>
              <a:off x="2056" y="3920"/>
              <a:ext cx="2450" cy="0"/>
            </a:xfrm>
            <a:prstGeom prst="straightConnector1">
              <a:avLst/>
            </a:prstGeom>
            <a:noFill/>
            <a:ln w="28575" cap="flat" cmpd="sng">
              <a:solidFill>
                <a:srgbClr val="0000FF"/>
              </a:solidFill>
              <a:prstDash val="solid"/>
              <a:round/>
              <a:headEnd type="none" w="med" len="med"/>
              <a:tailEnd type="triangle" w="med" len="med"/>
            </a:ln>
          </p:spPr>
        </p:cxnSp>
        <p:sp>
          <p:nvSpPr>
            <p:cNvPr id="3211" name="Google Shape;3211;p106"/>
            <p:cNvSpPr txBox="1"/>
            <p:nvPr/>
          </p:nvSpPr>
          <p:spPr>
            <a:xfrm>
              <a:off x="2629" y="3680"/>
              <a:ext cx="1092" cy="2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chemeClr val="dk1"/>
                  </a:solidFill>
                  <a:latin typeface="Microsoft Yahei"/>
                  <a:ea typeface="Microsoft Yahei"/>
                  <a:cs typeface="Microsoft Yahei"/>
                  <a:sym typeface="Microsoft Yahei"/>
                </a:rPr>
                <a:t>链路状态确认</a:t>
              </a:r>
              <a:endParaRPr dirty="0">
                <a:latin typeface="Microsoft YaHei" panose="020B0503020204020204" pitchFamily="34" charset="-122"/>
                <a:ea typeface="Microsoft YaHei" panose="020B0503020204020204" pitchFamily="34" charset="-122"/>
              </a:endParaRPr>
            </a:p>
          </p:txBody>
        </p:sp>
      </p:grpSp>
      <p:grpSp>
        <p:nvGrpSpPr>
          <p:cNvPr id="3212" name="Google Shape;3212;p106"/>
          <p:cNvGrpSpPr/>
          <p:nvPr/>
        </p:nvGrpSpPr>
        <p:grpSpPr>
          <a:xfrm>
            <a:off x="1582514" y="1812296"/>
            <a:ext cx="930063" cy="590324"/>
            <a:chOff x="1899017" y="1317505"/>
            <a:chExt cx="1116075" cy="708389"/>
          </a:xfrm>
        </p:grpSpPr>
        <p:cxnSp>
          <p:nvCxnSpPr>
            <p:cNvPr id="3213" name="Google Shape;3213;p106"/>
            <p:cNvCxnSpPr/>
            <p:nvPr/>
          </p:nvCxnSpPr>
          <p:spPr>
            <a:xfrm>
              <a:off x="2437518" y="1317505"/>
              <a:ext cx="0" cy="708389"/>
            </a:xfrm>
            <a:prstGeom prst="straightConnector1">
              <a:avLst/>
            </a:prstGeom>
            <a:noFill/>
            <a:ln w="28575" cap="flat" cmpd="sng">
              <a:solidFill>
                <a:srgbClr val="333399"/>
              </a:solidFill>
              <a:prstDash val="solid"/>
              <a:round/>
              <a:headEnd type="triangle" w="med" len="med"/>
              <a:tailEnd type="triangle" w="med" len="med"/>
            </a:ln>
          </p:spPr>
        </p:cxnSp>
        <p:sp>
          <p:nvSpPr>
            <p:cNvPr id="3214" name="Google Shape;3214;p106"/>
            <p:cNvSpPr/>
            <p:nvPr/>
          </p:nvSpPr>
          <p:spPr>
            <a:xfrm>
              <a:off x="1919181" y="1527723"/>
              <a:ext cx="1067512" cy="224451"/>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3215" name="Google Shape;3215;p106"/>
            <p:cNvSpPr txBox="1"/>
            <p:nvPr/>
          </p:nvSpPr>
          <p:spPr>
            <a:xfrm>
              <a:off x="1899017" y="1490496"/>
              <a:ext cx="1116075" cy="326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chemeClr val="dk1"/>
                  </a:solidFill>
                  <a:latin typeface="Microsoft Yahei"/>
                  <a:ea typeface="Microsoft Yahei"/>
                  <a:cs typeface="Microsoft Yahei"/>
                  <a:sym typeface="Microsoft Yahei"/>
                </a:rPr>
                <a:t>确定可达性</a:t>
              </a:r>
              <a:endParaRPr dirty="0">
                <a:latin typeface="Microsoft YaHei" panose="020B0503020204020204" pitchFamily="34" charset="-122"/>
                <a:ea typeface="Microsoft YaHei" panose="020B0503020204020204" pitchFamily="34" charset="-122"/>
              </a:endParaRPr>
            </a:p>
          </p:txBody>
        </p:sp>
      </p:grpSp>
      <p:grpSp>
        <p:nvGrpSpPr>
          <p:cNvPr id="3216" name="Google Shape;3216;p106"/>
          <p:cNvGrpSpPr/>
          <p:nvPr/>
        </p:nvGrpSpPr>
        <p:grpSpPr>
          <a:xfrm>
            <a:off x="1333428" y="2402621"/>
            <a:ext cx="1376892" cy="999081"/>
            <a:chOff x="215" y="2080"/>
            <a:chExt cx="1393" cy="1095"/>
          </a:xfrm>
        </p:grpSpPr>
        <p:cxnSp>
          <p:nvCxnSpPr>
            <p:cNvPr id="3217" name="Google Shape;3217;p106"/>
            <p:cNvCxnSpPr/>
            <p:nvPr/>
          </p:nvCxnSpPr>
          <p:spPr>
            <a:xfrm>
              <a:off x="921" y="2080"/>
              <a:ext cx="0" cy="1095"/>
            </a:xfrm>
            <a:prstGeom prst="straightConnector1">
              <a:avLst/>
            </a:prstGeom>
            <a:noFill/>
            <a:ln w="28575" cap="flat" cmpd="sng">
              <a:solidFill>
                <a:srgbClr val="333399"/>
              </a:solidFill>
              <a:prstDash val="solid"/>
              <a:round/>
              <a:headEnd type="triangle" w="med" len="med"/>
              <a:tailEnd type="triangle" w="med" len="med"/>
            </a:ln>
          </p:spPr>
        </p:cxnSp>
        <p:sp>
          <p:nvSpPr>
            <p:cNvPr id="3218" name="Google Shape;3218;p106"/>
            <p:cNvSpPr txBox="1"/>
            <p:nvPr/>
          </p:nvSpPr>
          <p:spPr>
            <a:xfrm>
              <a:off x="215" y="2469"/>
              <a:ext cx="1393" cy="298"/>
            </a:xfrm>
            <a:prstGeom prst="rect">
              <a:avLst/>
            </a:prstGeom>
            <a:solidFill>
              <a:srgbClr val="FF99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chemeClr val="dk1"/>
                  </a:solidFill>
                  <a:latin typeface="Microsoft Yahei"/>
                  <a:ea typeface="Microsoft Yahei"/>
                  <a:cs typeface="Microsoft Yahei"/>
                  <a:sym typeface="Microsoft Yahei"/>
                </a:rPr>
                <a:t>达到数据库的同步</a:t>
              </a:r>
              <a:endParaRPr dirty="0">
                <a:latin typeface="Microsoft YaHei" panose="020B0503020204020204" pitchFamily="34" charset="-122"/>
                <a:ea typeface="Microsoft YaHei" panose="020B0503020204020204" pitchFamily="34" charset="-122"/>
              </a:endParaRPr>
            </a:p>
          </p:txBody>
        </p:sp>
      </p:grpSp>
      <p:cxnSp>
        <p:nvCxnSpPr>
          <p:cNvPr id="3219" name="Google Shape;3219;p106"/>
          <p:cNvCxnSpPr/>
          <p:nvPr/>
        </p:nvCxnSpPr>
        <p:spPr>
          <a:xfrm>
            <a:off x="1380874" y="4172681"/>
            <a:ext cx="4784033" cy="0"/>
          </a:xfrm>
          <a:prstGeom prst="straightConnector1">
            <a:avLst/>
          </a:prstGeom>
          <a:noFill/>
          <a:ln w="19050" cap="flat" cmpd="sng">
            <a:solidFill>
              <a:srgbClr val="333399"/>
            </a:solidFill>
            <a:prstDash val="dash"/>
            <a:round/>
            <a:headEnd type="none" w="med" len="med"/>
            <a:tailEnd type="none" w="med" len="med"/>
          </a:ln>
        </p:spPr>
      </p:cxnSp>
      <p:cxnSp>
        <p:nvCxnSpPr>
          <p:cNvPr id="3220" name="Google Shape;3220;p106"/>
          <p:cNvCxnSpPr/>
          <p:nvPr/>
        </p:nvCxnSpPr>
        <p:spPr>
          <a:xfrm>
            <a:off x="1380873" y="1812296"/>
            <a:ext cx="1418407" cy="0"/>
          </a:xfrm>
          <a:prstGeom prst="straightConnector1">
            <a:avLst/>
          </a:prstGeom>
          <a:noFill/>
          <a:ln w="19050" cap="flat" cmpd="sng">
            <a:solidFill>
              <a:srgbClr val="333399"/>
            </a:solidFill>
            <a:prstDash val="dash"/>
            <a:round/>
            <a:headEnd type="none" w="med" len="med"/>
            <a:tailEnd type="none" w="med" len="med"/>
          </a:ln>
        </p:spPr>
      </p:cxnSp>
      <p:grpSp>
        <p:nvGrpSpPr>
          <p:cNvPr id="3221" name="Google Shape;3221;p106"/>
          <p:cNvGrpSpPr/>
          <p:nvPr/>
        </p:nvGrpSpPr>
        <p:grpSpPr>
          <a:xfrm>
            <a:off x="1447099" y="3401702"/>
            <a:ext cx="1228627" cy="770980"/>
            <a:chOff x="330" y="3175"/>
            <a:chExt cx="1243" cy="845"/>
          </a:xfrm>
        </p:grpSpPr>
        <p:cxnSp>
          <p:nvCxnSpPr>
            <p:cNvPr id="3222" name="Google Shape;3222;p106"/>
            <p:cNvCxnSpPr/>
            <p:nvPr/>
          </p:nvCxnSpPr>
          <p:spPr>
            <a:xfrm>
              <a:off x="921" y="3175"/>
              <a:ext cx="0" cy="845"/>
            </a:xfrm>
            <a:prstGeom prst="straightConnector1">
              <a:avLst/>
            </a:prstGeom>
            <a:noFill/>
            <a:ln w="28575" cap="flat" cmpd="sng">
              <a:solidFill>
                <a:srgbClr val="333399"/>
              </a:solidFill>
              <a:prstDash val="solid"/>
              <a:round/>
              <a:headEnd type="triangle" w="med" len="med"/>
              <a:tailEnd type="triangle" w="med" len="med"/>
            </a:ln>
          </p:spPr>
        </p:cxnSp>
        <p:sp>
          <p:nvSpPr>
            <p:cNvPr id="3223" name="Google Shape;3223;p106"/>
            <p:cNvSpPr txBox="1"/>
            <p:nvPr/>
          </p:nvSpPr>
          <p:spPr>
            <a:xfrm>
              <a:off x="330" y="3414"/>
              <a:ext cx="1243" cy="298"/>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chemeClr val="dk1"/>
                  </a:solidFill>
                  <a:latin typeface="Microsoft Yahei"/>
                  <a:ea typeface="Microsoft Yahei"/>
                  <a:cs typeface="Microsoft Yahei"/>
                  <a:sym typeface="Microsoft Yahei"/>
                </a:rPr>
                <a:t>新情况下的同步</a:t>
              </a:r>
              <a:endParaRPr dirty="0">
                <a:latin typeface="Microsoft YaHei" panose="020B0503020204020204" pitchFamily="34" charset="-122"/>
                <a:ea typeface="Microsoft YaHei"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12"/>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3183"/>
                                        </p:tgtEl>
                                        <p:attrNameLst>
                                          <p:attrName>style.visibility</p:attrName>
                                        </p:attrNameLst>
                                      </p:cBhvr>
                                      <p:to>
                                        <p:strVal val="visible"/>
                                      </p:to>
                                    </p:set>
                                    <p:animEffect transition="in" filter="fade">
                                      <p:cBhvr>
                                        <p:cTn id="9" dur="2000"/>
                                        <p:tgtEl>
                                          <p:spTgt spid="3183"/>
                                        </p:tgtEl>
                                      </p:cBhvr>
                                    </p:animEffect>
                                  </p:childTnLst>
                                </p:cTn>
                              </p:par>
                            </p:childTnLst>
                          </p:cTn>
                        </p:par>
                        <p:par>
                          <p:cTn id="10" fill="hold">
                            <p:stCondLst>
                              <p:cond delay="2000"/>
                            </p:stCondLst>
                            <p:childTnLst>
                              <p:par>
                                <p:cTn id="11" presetID="10" presetClass="entr" presetSubtype="0" fill="hold" nodeType="afterEffect">
                                  <p:stCondLst>
                                    <p:cond delay="0"/>
                                  </p:stCondLst>
                                  <p:childTnLst>
                                    <p:set>
                                      <p:cBhvr>
                                        <p:cTn id="12" dur="1" fill="hold">
                                          <p:stCondLst>
                                            <p:cond delay="0"/>
                                          </p:stCondLst>
                                        </p:cTn>
                                        <p:tgtEl>
                                          <p:spTgt spid="3186"/>
                                        </p:tgtEl>
                                        <p:attrNameLst>
                                          <p:attrName>style.visibility</p:attrName>
                                        </p:attrNameLst>
                                      </p:cBhvr>
                                      <p:to>
                                        <p:strVal val="visible"/>
                                      </p:to>
                                    </p:set>
                                    <p:animEffect transition="in" filter="fade">
                                      <p:cBhvr>
                                        <p:cTn id="13" dur="2000"/>
                                        <p:tgtEl>
                                          <p:spTgt spid="318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216"/>
                                        </p:tgtEl>
                                        <p:attrNameLst>
                                          <p:attrName>style.visibility</p:attrName>
                                        </p:attrNameLst>
                                      </p:cBhvr>
                                      <p:to>
                                        <p:strVal val="visible"/>
                                      </p:to>
                                    </p:set>
                                  </p:childTnLst>
                                </p:cTn>
                              </p:par>
                              <p:par>
                                <p:cTn id="18" presetID="10" presetClass="entr" presetSubtype="0" fill="hold" nodeType="withEffect">
                                  <p:stCondLst>
                                    <p:cond delay="0"/>
                                  </p:stCondLst>
                                  <p:childTnLst>
                                    <p:set>
                                      <p:cBhvr>
                                        <p:cTn id="19" dur="1" fill="hold">
                                          <p:stCondLst>
                                            <p:cond delay="0"/>
                                          </p:stCondLst>
                                        </p:cTn>
                                        <p:tgtEl>
                                          <p:spTgt spid="3189"/>
                                        </p:tgtEl>
                                        <p:attrNameLst>
                                          <p:attrName>style.visibility</p:attrName>
                                        </p:attrNameLst>
                                      </p:cBhvr>
                                      <p:to>
                                        <p:strVal val="visible"/>
                                      </p:to>
                                    </p:set>
                                    <p:animEffect transition="in" filter="fade">
                                      <p:cBhvr>
                                        <p:cTn id="20" dur="2000"/>
                                        <p:tgtEl>
                                          <p:spTgt spid="3189"/>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3192"/>
                                        </p:tgtEl>
                                        <p:attrNameLst>
                                          <p:attrName>style.visibility</p:attrName>
                                        </p:attrNameLst>
                                      </p:cBhvr>
                                      <p:to>
                                        <p:strVal val="visible"/>
                                      </p:to>
                                    </p:set>
                                    <p:animEffect transition="in" filter="fade">
                                      <p:cBhvr>
                                        <p:cTn id="24" dur="2000"/>
                                        <p:tgtEl>
                                          <p:spTgt spid="3192"/>
                                        </p:tgtEl>
                                      </p:cBhvr>
                                    </p:animEffect>
                                  </p:childTnLst>
                                </p:cTn>
                              </p:par>
                            </p:childTnLst>
                          </p:cTn>
                        </p:par>
                        <p:par>
                          <p:cTn id="25" fill="hold">
                            <p:stCondLst>
                              <p:cond delay="4000"/>
                            </p:stCondLst>
                            <p:childTnLst>
                              <p:par>
                                <p:cTn id="26" presetID="10" presetClass="entr" presetSubtype="0" fill="hold" nodeType="afterEffect">
                                  <p:stCondLst>
                                    <p:cond delay="0"/>
                                  </p:stCondLst>
                                  <p:childTnLst>
                                    <p:set>
                                      <p:cBhvr>
                                        <p:cTn id="27" dur="1" fill="hold">
                                          <p:stCondLst>
                                            <p:cond delay="0"/>
                                          </p:stCondLst>
                                        </p:cTn>
                                        <p:tgtEl>
                                          <p:spTgt spid="3195"/>
                                        </p:tgtEl>
                                        <p:attrNameLst>
                                          <p:attrName>style.visibility</p:attrName>
                                        </p:attrNameLst>
                                      </p:cBhvr>
                                      <p:to>
                                        <p:strVal val="visible"/>
                                      </p:to>
                                    </p:set>
                                    <p:animEffect transition="in" filter="fade">
                                      <p:cBhvr>
                                        <p:cTn id="28" dur="2000"/>
                                        <p:tgtEl>
                                          <p:spTgt spid="3195"/>
                                        </p:tgtEl>
                                      </p:cBhvr>
                                    </p:animEffect>
                                  </p:childTnLst>
                                </p:cTn>
                              </p:par>
                            </p:childTnLst>
                          </p:cTn>
                        </p:par>
                        <p:par>
                          <p:cTn id="29" fill="hold">
                            <p:stCondLst>
                              <p:cond delay="6000"/>
                            </p:stCondLst>
                            <p:childTnLst>
                              <p:par>
                                <p:cTn id="30" presetID="10" presetClass="entr" presetSubtype="0" fill="hold" nodeType="afterEffect">
                                  <p:stCondLst>
                                    <p:cond delay="0"/>
                                  </p:stCondLst>
                                  <p:childTnLst>
                                    <p:set>
                                      <p:cBhvr>
                                        <p:cTn id="31" dur="1" fill="hold">
                                          <p:stCondLst>
                                            <p:cond delay="0"/>
                                          </p:stCondLst>
                                        </p:cTn>
                                        <p:tgtEl>
                                          <p:spTgt spid="3198"/>
                                        </p:tgtEl>
                                        <p:attrNameLst>
                                          <p:attrName>style.visibility</p:attrName>
                                        </p:attrNameLst>
                                      </p:cBhvr>
                                      <p:to>
                                        <p:strVal val="visible"/>
                                      </p:to>
                                    </p:set>
                                    <p:animEffect transition="in" filter="fade">
                                      <p:cBhvr>
                                        <p:cTn id="32" dur="2000"/>
                                        <p:tgtEl>
                                          <p:spTgt spid="3198"/>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221"/>
                                        </p:tgtEl>
                                        <p:attrNameLst>
                                          <p:attrName>style.visibility</p:attrName>
                                        </p:attrNameLst>
                                      </p:cBhvr>
                                      <p:to>
                                        <p:strVal val="visible"/>
                                      </p:to>
                                    </p:set>
                                  </p:childTnLst>
                                </p:cTn>
                              </p:par>
                              <p:par>
                                <p:cTn id="37" presetID="10" presetClass="entr" presetSubtype="0" fill="hold" nodeType="withEffect">
                                  <p:stCondLst>
                                    <p:cond delay="0"/>
                                  </p:stCondLst>
                                  <p:childTnLst>
                                    <p:set>
                                      <p:cBhvr>
                                        <p:cTn id="38" dur="1" fill="hold">
                                          <p:stCondLst>
                                            <p:cond delay="0"/>
                                          </p:stCondLst>
                                        </p:cTn>
                                        <p:tgtEl>
                                          <p:spTgt spid="3201"/>
                                        </p:tgtEl>
                                        <p:attrNameLst>
                                          <p:attrName>style.visibility</p:attrName>
                                        </p:attrNameLst>
                                      </p:cBhvr>
                                      <p:to>
                                        <p:strVal val="visible"/>
                                      </p:to>
                                    </p:set>
                                    <p:animEffect transition="in" filter="fade">
                                      <p:cBhvr>
                                        <p:cTn id="39" dur="2000"/>
                                        <p:tgtEl>
                                          <p:spTgt spid="3201"/>
                                        </p:tgtEl>
                                      </p:cBhvr>
                                    </p:animEffect>
                                  </p:childTnLst>
                                </p:cTn>
                              </p:par>
                            </p:childTnLst>
                          </p:cTn>
                        </p:par>
                        <p:par>
                          <p:cTn id="40" fill="hold">
                            <p:stCondLst>
                              <p:cond delay="2000"/>
                            </p:stCondLst>
                            <p:childTnLst>
                              <p:par>
                                <p:cTn id="41" presetID="10" presetClass="entr" presetSubtype="0" fill="hold" nodeType="afterEffect">
                                  <p:stCondLst>
                                    <p:cond delay="0"/>
                                  </p:stCondLst>
                                  <p:childTnLst>
                                    <p:set>
                                      <p:cBhvr>
                                        <p:cTn id="42" dur="1" fill="hold">
                                          <p:stCondLst>
                                            <p:cond delay="0"/>
                                          </p:stCondLst>
                                        </p:cTn>
                                        <p:tgtEl>
                                          <p:spTgt spid="3204"/>
                                        </p:tgtEl>
                                        <p:attrNameLst>
                                          <p:attrName>style.visibility</p:attrName>
                                        </p:attrNameLst>
                                      </p:cBhvr>
                                      <p:to>
                                        <p:strVal val="visible"/>
                                      </p:to>
                                    </p:set>
                                    <p:animEffect transition="in" filter="fade">
                                      <p:cBhvr>
                                        <p:cTn id="43" dur="2000"/>
                                        <p:tgtEl>
                                          <p:spTgt spid="3204"/>
                                        </p:tgtEl>
                                      </p:cBhvr>
                                    </p:animEffect>
                                  </p:childTnLst>
                                </p:cTn>
                              </p:par>
                            </p:childTnLst>
                          </p:cTn>
                        </p:par>
                        <p:par>
                          <p:cTn id="44" fill="hold">
                            <p:stCondLst>
                              <p:cond delay="4000"/>
                            </p:stCondLst>
                            <p:childTnLst>
                              <p:par>
                                <p:cTn id="45" presetID="10" presetClass="entr" presetSubtype="0" fill="hold" nodeType="afterEffect">
                                  <p:stCondLst>
                                    <p:cond delay="0"/>
                                  </p:stCondLst>
                                  <p:childTnLst>
                                    <p:set>
                                      <p:cBhvr>
                                        <p:cTn id="46" dur="1" fill="hold">
                                          <p:stCondLst>
                                            <p:cond delay="0"/>
                                          </p:stCondLst>
                                        </p:cTn>
                                        <p:tgtEl>
                                          <p:spTgt spid="3209"/>
                                        </p:tgtEl>
                                        <p:attrNameLst>
                                          <p:attrName>style.visibility</p:attrName>
                                        </p:attrNameLst>
                                      </p:cBhvr>
                                      <p:to>
                                        <p:strVal val="visible"/>
                                      </p:to>
                                    </p:set>
                                    <p:animEffect transition="in" filter="fade">
                                      <p:cBhvr>
                                        <p:cTn id="47" dur="2000"/>
                                        <p:tgtEl>
                                          <p:spTgt spid="3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8"/>
          <p:cNvSpPr/>
          <p:nvPr/>
        </p:nvSpPr>
        <p:spPr>
          <a:xfrm>
            <a:off x="454287" y="1266033"/>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41" name="Google Shape;141;p8"/>
          <p:cNvSpPr/>
          <p:nvPr/>
        </p:nvSpPr>
        <p:spPr>
          <a:xfrm>
            <a:off x="513405" y="1217059"/>
            <a:ext cx="2103461"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划分子网的基本思路</a:t>
            </a:r>
            <a:endParaRPr dirty="0">
              <a:latin typeface="Microsoft YaHei" panose="020B0503020204020204" pitchFamily="34" charset="-122"/>
              <a:ea typeface="Microsoft YaHei" panose="020B0503020204020204" pitchFamily="34" charset="-122"/>
            </a:endParaRPr>
          </a:p>
        </p:txBody>
      </p:sp>
      <p:sp>
        <p:nvSpPr>
          <p:cNvPr id="142" name="Google Shape;142;p8"/>
          <p:cNvSpPr/>
          <p:nvPr/>
        </p:nvSpPr>
        <p:spPr>
          <a:xfrm>
            <a:off x="454287" y="1558652"/>
            <a:ext cx="6690406" cy="1631688"/>
          </a:xfrm>
          <a:prstGeom prst="rect">
            <a:avLst/>
          </a:prstGeom>
          <a:noFill/>
          <a:ln>
            <a:noFill/>
          </a:ln>
        </p:spPr>
        <p:txBody>
          <a:bodyPr spcFirstLastPara="1" wrap="square" lIns="91425" tIns="45700" rIns="91425" bIns="45700" anchor="t" anchorCtr="0">
            <a:spAutoFit/>
          </a:bodyPr>
          <a:lstStyle/>
          <a:p>
            <a:pPr marL="238115" marR="0" lvl="0" indent="-238115" algn="l" rtl="0">
              <a:lnSpc>
                <a:spcPct val="149970"/>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划分子网纯属一个</a:t>
            </a:r>
            <a:r>
              <a:rPr lang="en-US" sz="1667" b="1" dirty="0" err="1">
                <a:solidFill>
                  <a:srgbClr val="0000FF"/>
                </a:solidFill>
                <a:latin typeface="Microsoft Yahei"/>
                <a:ea typeface="Microsoft Yahei"/>
                <a:cs typeface="Microsoft Yahei"/>
                <a:sym typeface="Microsoft Yahei"/>
              </a:rPr>
              <a:t>单位内部的事情</a:t>
            </a:r>
            <a:r>
              <a:rPr lang="en-US" sz="1667" b="1" dirty="0" err="1">
                <a:solidFill>
                  <a:schemeClr val="dk1"/>
                </a:solidFill>
                <a:latin typeface="Microsoft Yahei"/>
                <a:ea typeface="Microsoft Yahei"/>
                <a:cs typeface="Microsoft Yahei"/>
                <a:sym typeface="Microsoft Yahei"/>
              </a:rPr>
              <a:t>。单位对外仍然表现为没有划分子网的网络</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49970"/>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从主机号</a:t>
            </a:r>
            <a:r>
              <a:rPr lang="en-US" sz="1667" b="1" dirty="0" err="1">
                <a:solidFill>
                  <a:srgbClr val="0000FF"/>
                </a:solidFill>
                <a:latin typeface="Microsoft Yahei"/>
                <a:ea typeface="Microsoft Yahei"/>
                <a:cs typeface="Microsoft Yahei"/>
                <a:sym typeface="Microsoft Yahei"/>
              </a:rPr>
              <a:t>借用</a:t>
            </a:r>
            <a:r>
              <a:rPr lang="en-US" sz="1667" b="1" dirty="0" err="1">
                <a:solidFill>
                  <a:schemeClr val="dk1"/>
                </a:solidFill>
                <a:latin typeface="Microsoft Yahei"/>
                <a:ea typeface="Microsoft Yahei"/>
                <a:cs typeface="Microsoft Yahei"/>
                <a:sym typeface="Microsoft Yahei"/>
              </a:rPr>
              <a:t>若干个位作为</a:t>
            </a:r>
            <a:r>
              <a:rPr lang="en-US" sz="1667" b="1" dirty="0" err="1">
                <a:solidFill>
                  <a:srgbClr val="0000FF"/>
                </a:solidFill>
                <a:latin typeface="Microsoft Yahei"/>
                <a:ea typeface="Microsoft Yahei"/>
                <a:cs typeface="Microsoft Yahei"/>
                <a:sym typeface="Microsoft Yahei"/>
              </a:rPr>
              <a:t>子网号</a:t>
            </a:r>
            <a:r>
              <a:rPr lang="en-US" sz="1667" b="1" dirty="0">
                <a:solidFill>
                  <a:schemeClr val="dk1"/>
                </a:solidFill>
                <a:latin typeface="Microsoft Yahei"/>
                <a:ea typeface="Microsoft Yahei"/>
                <a:cs typeface="Microsoft Yahei"/>
                <a:sym typeface="Microsoft Yahei"/>
              </a:rPr>
              <a:t> </a:t>
            </a:r>
            <a:r>
              <a:rPr lang="en-US" sz="1667" b="1" dirty="0" err="1">
                <a:solidFill>
                  <a:schemeClr val="dk1"/>
                </a:solidFill>
                <a:latin typeface="Microsoft Yahei"/>
                <a:ea typeface="Microsoft Yahei"/>
                <a:cs typeface="Microsoft Yahei"/>
                <a:sym typeface="Microsoft Yahei"/>
              </a:rPr>
              <a:t>subnet-id，而主机号</a:t>
            </a:r>
            <a:r>
              <a:rPr lang="en-US" sz="1667" b="1" dirty="0">
                <a:solidFill>
                  <a:schemeClr val="dk1"/>
                </a:solidFill>
                <a:latin typeface="Microsoft Yahei"/>
                <a:ea typeface="Microsoft Yahei"/>
                <a:cs typeface="Microsoft Yahei"/>
                <a:sym typeface="Microsoft Yahei"/>
              </a:rPr>
              <a:t> host-id </a:t>
            </a:r>
            <a:r>
              <a:rPr lang="en-US" sz="1667" b="1" dirty="0" err="1">
                <a:solidFill>
                  <a:schemeClr val="dk1"/>
                </a:solidFill>
                <a:latin typeface="Microsoft Yahei"/>
                <a:ea typeface="Microsoft Yahei"/>
                <a:cs typeface="Microsoft Yahei"/>
                <a:sym typeface="Microsoft Yahei"/>
              </a:rPr>
              <a:t>也就相应减少了若干个位</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grpSp>
        <p:nvGrpSpPr>
          <p:cNvPr id="143" name="Google Shape;143;p8"/>
          <p:cNvGrpSpPr/>
          <p:nvPr/>
        </p:nvGrpSpPr>
        <p:grpSpPr>
          <a:xfrm>
            <a:off x="2146843" y="3296019"/>
            <a:ext cx="3292750" cy="1016861"/>
            <a:chOff x="1839416" y="3577204"/>
            <a:chExt cx="5490146" cy="1695454"/>
          </a:xfrm>
        </p:grpSpPr>
        <p:grpSp>
          <p:nvGrpSpPr>
            <p:cNvPr id="144" name="Google Shape;144;p8"/>
            <p:cNvGrpSpPr/>
            <p:nvPr/>
          </p:nvGrpSpPr>
          <p:grpSpPr>
            <a:xfrm>
              <a:off x="4160912" y="3577204"/>
              <a:ext cx="3168650" cy="500062"/>
              <a:chOff x="2375" y="2045"/>
              <a:chExt cx="1996" cy="430"/>
            </a:xfrm>
          </p:grpSpPr>
          <p:cxnSp>
            <p:nvCxnSpPr>
              <p:cNvPr id="145" name="Google Shape;145;p8"/>
              <p:cNvCxnSpPr/>
              <p:nvPr/>
            </p:nvCxnSpPr>
            <p:spPr>
              <a:xfrm>
                <a:off x="4371" y="2045"/>
                <a:ext cx="0" cy="430"/>
              </a:xfrm>
              <a:prstGeom prst="straightConnector1">
                <a:avLst/>
              </a:prstGeom>
              <a:noFill/>
              <a:ln w="19050" cap="flat" cmpd="sng">
                <a:solidFill>
                  <a:srgbClr val="3399FF"/>
                </a:solidFill>
                <a:prstDash val="solid"/>
                <a:round/>
                <a:headEnd type="none" w="med" len="med"/>
                <a:tailEnd type="none" w="med" len="med"/>
              </a:ln>
            </p:spPr>
          </p:cxnSp>
          <p:cxnSp>
            <p:nvCxnSpPr>
              <p:cNvPr id="146" name="Google Shape;146;p8"/>
              <p:cNvCxnSpPr/>
              <p:nvPr/>
            </p:nvCxnSpPr>
            <p:spPr>
              <a:xfrm>
                <a:off x="2375" y="2045"/>
                <a:ext cx="0" cy="430"/>
              </a:xfrm>
              <a:prstGeom prst="straightConnector1">
                <a:avLst/>
              </a:prstGeom>
              <a:noFill/>
              <a:ln w="19050" cap="flat" cmpd="sng">
                <a:solidFill>
                  <a:srgbClr val="3399FF"/>
                </a:solidFill>
                <a:prstDash val="solid"/>
                <a:round/>
                <a:headEnd type="none" w="med" len="med"/>
                <a:tailEnd type="none" w="med" len="med"/>
              </a:ln>
            </p:spPr>
          </p:cxnSp>
        </p:grpSp>
        <p:grpSp>
          <p:nvGrpSpPr>
            <p:cNvPr id="147" name="Google Shape;147;p8"/>
            <p:cNvGrpSpPr/>
            <p:nvPr/>
          </p:nvGrpSpPr>
          <p:grpSpPr>
            <a:xfrm>
              <a:off x="1867991" y="3589908"/>
              <a:ext cx="5454650" cy="1682750"/>
              <a:chOff x="755" y="2225"/>
              <a:chExt cx="3436" cy="1060"/>
            </a:xfrm>
          </p:grpSpPr>
          <p:cxnSp>
            <p:nvCxnSpPr>
              <p:cNvPr id="148" name="Google Shape;148;p8"/>
              <p:cNvCxnSpPr/>
              <p:nvPr/>
            </p:nvCxnSpPr>
            <p:spPr>
              <a:xfrm>
                <a:off x="755" y="3122"/>
                <a:ext cx="3436" cy="0"/>
              </a:xfrm>
              <a:prstGeom prst="straightConnector1">
                <a:avLst/>
              </a:prstGeom>
              <a:noFill/>
              <a:ln w="19050" cap="flat" cmpd="sng">
                <a:solidFill>
                  <a:srgbClr val="3399FF"/>
                </a:solidFill>
                <a:prstDash val="solid"/>
                <a:round/>
                <a:headEnd type="triangle" w="med" len="med"/>
                <a:tailEnd type="triangle" w="med" len="med"/>
              </a:ln>
            </p:spPr>
          </p:cxnSp>
          <p:sp>
            <p:nvSpPr>
              <p:cNvPr id="149" name="Google Shape;149;p8"/>
              <p:cNvSpPr txBox="1"/>
              <p:nvPr/>
            </p:nvSpPr>
            <p:spPr>
              <a:xfrm>
                <a:off x="2218" y="2999"/>
                <a:ext cx="593" cy="286"/>
              </a:xfrm>
              <a:prstGeom prst="rect">
                <a:avLst/>
              </a:prstGeom>
              <a:solidFill>
                <a:srgbClr val="FFFF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0000CC"/>
                    </a:solidFill>
                    <a:latin typeface="Microsoft Yahei"/>
                    <a:ea typeface="Microsoft Yahei"/>
                    <a:cs typeface="Microsoft Yahei"/>
                    <a:sym typeface="Microsoft Yahei"/>
                  </a:rPr>
                  <a:t>32 </a:t>
                </a:r>
                <a:r>
                  <a:rPr lang="en-US" sz="1167" b="1" dirty="0" err="1">
                    <a:solidFill>
                      <a:srgbClr val="0000CC"/>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cxnSp>
            <p:nvCxnSpPr>
              <p:cNvPr id="150" name="Google Shape;150;p8"/>
              <p:cNvCxnSpPr/>
              <p:nvPr/>
            </p:nvCxnSpPr>
            <p:spPr>
              <a:xfrm>
                <a:off x="2199" y="2350"/>
                <a:ext cx="1992" cy="0"/>
              </a:xfrm>
              <a:prstGeom prst="straightConnector1">
                <a:avLst/>
              </a:prstGeom>
              <a:noFill/>
              <a:ln w="19050" cap="flat" cmpd="sng">
                <a:solidFill>
                  <a:srgbClr val="3399FF"/>
                </a:solidFill>
                <a:prstDash val="solid"/>
                <a:round/>
                <a:headEnd type="triangle" w="med" len="med"/>
                <a:tailEnd type="triangle" w="med" len="med"/>
              </a:ln>
            </p:spPr>
          </p:cxnSp>
          <p:sp>
            <p:nvSpPr>
              <p:cNvPr id="151" name="Google Shape;151;p8"/>
              <p:cNvSpPr txBox="1"/>
              <p:nvPr/>
            </p:nvSpPr>
            <p:spPr>
              <a:xfrm>
                <a:off x="2765" y="2225"/>
                <a:ext cx="820" cy="286"/>
              </a:xfrm>
              <a:prstGeom prst="rect">
                <a:avLst/>
              </a:prstGeom>
              <a:solidFill>
                <a:srgbClr val="FFFF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rgbClr val="CC00CC"/>
                    </a:solidFill>
                    <a:latin typeface="Microsoft Yahei"/>
                    <a:ea typeface="Microsoft Yahei"/>
                    <a:cs typeface="Microsoft Yahei"/>
                    <a:sym typeface="Microsoft Yahei"/>
                  </a:rPr>
                  <a:t>本地地址</a:t>
                </a:r>
                <a:endParaRPr dirty="0">
                  <a:latin typeface="Microsoft YaHei" panose="020B0503020204020204" pitchFamily="34" charset="-122"/>
                  <a:ea typeface="Microsoft YaHei" panose="020B0503020204020204" pitchFamily="34" charset="-122"/>
                </a:endParaRPr>
              </a:p>
            </p:txBody>
          </p:sp>
        </p:grpSp>
        <p:grpSp>
          <p:nvGrpSpPr>
            <p:cNvPr id="152" name="Google Shape;152;p8"/>
            <p:cNvGrpSpPr/>
            <p:nvPr/>
          </p:nvGrpSpPr>
          <p:grpSpPr>
            <a:xfrm>
              <a:off x="1842591" y="4644008"/>
              <a:ext cx="5486401" cy="609600"/>
              <a:chOff x="739" y="2832"/>
              <a:chExt cx="3456" cy="430"/>
            </a:xfrm>
          </p:grpSpPr>
          <p:cxnSp>
            <p:nvCxnSpPr>
              <p:cNvPr id="153" name="Google Shape;153;p8"/>
              <p:cNvCxnSpPr/>
              <p:nvPr/>
            </p:nvCxnSpPr>
            <p:spPr>
              <a:xfrm>
                <a:off x="739" y="2832"/>
                <a:ext cx="0" cy="430"/>
              </a:xfrm>
              <a:prstGeom prst="straightConnector1">
                <a:avLst/>
              </a:prstGeom>
              <a:noFill/>
              <a:ln w="19050" cap="flat" cmpd="sng">
                <a:solidFill>
                  <a:srgbClr val="3399FF"/>
                </a:solidFill>
                <a:prstDash val="solid"/>
                <a:round/>
                <a:headEnd type="none" w="med" len="med"/>
                <a:tailEnd type="none" w="med" len="med"/>
              </a:ln>
            </p:spPr>
          </p:cxnSp>
          <p:cxnSp>
            <p:nvCxnSpPr>
              <p:cNvPr id="154" name="Google Shape;154;p8"/>
              <p:cNvCxnSpPr/>
              <p:nvPr/>
            </p:nvCxnSpPr>
            <p:spPr>
              <a:xfrm>
                <a:off x="4195" y="2832"/>
                <a:ext cx="0" cy="430"/>
              </a:xfrm>
              <a:prstGeom prst="straightConnector1">
                <a:avLst/>
              </a:prstGeom>
              <a:noFill/>
              <a:ln w="19050" cap="flat" cmpd="sng">
                <a:solidFill>
                  <a:srgbClr val="3399FF"/>
                </a:solidFill>
                <a:prstDash val="solid"/>
                <a:round/>
                <a:headEnd type="none" w="med" len="med"/>
                <a:tailEnd type="none" w="med" len="med"/>
              </a:ln>
            </p:spPr>
          </p:cxnSp>
        </p:grpSp>
        <p:grpSp>
          <p:nvGrpSpPr>
            <p:cNvPr id="155" name="Google Shape;155;p8"/>
            <p:cNvGrpSpPr/>
            <p:nvPr/>
          </p:nvGrpSpPr>
          <p:grpSpPr>
            <a:xfrm>
              <a:off x="1839416" y="4105856"/>
              <a:ext cx="5482976" cy="612776"/>
              <a:chOff x="737" y="2493"/>
              <a:chExt cx="3894" cy="386"/>
            </a:xfrm>
          </p:grpSpPr>
          <p:sp>
            <p:nvSpPr>
              <p:cNvPr id="156" name="Google Shape;156;p8"/>
              <p:cNvSpPr/>
              <p:nvPr/>
            </p:nvSpPr>
            <p:spPr>
              <a:xfrm>
                <a:off x="737" y="2493"/>
                <a:ext cx="1650" cy="386"/>
              </a:xfrm>
              <a:prstGeom prst="rect">
                <a:avLst/>
              </a:prstGeom>
              <a:solidFill>
                <a:srgbClr val="0000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67" b="1">
                    <a:solidFill>
                      <a:schemeClr val="lt1"/>
                    </a:solidFill>
                    <a:latin typeface="Microsoft Yahei"/>
                    <a:ea typeface="Microsoft Yahei"/>
                    <a:cs typeface="Microsoft Yahei"/>
                    <a:sym typeface="Microsoft Yahei"/>
                  </a:rPr>
                  <a:t>网络号</a:t>
                </a:r>
                <a:endParaRPr sz="1167" b="1">
                  <a:solidFill>
                    <a:schemeClr val="lt1"/>
                  </a:solidFill>
                  <a:latin typeface="Microsoft Yahei"/>
                  <a:ea typeface="Microsoft Yahei"/>
                  <a:cs typeface="Microsoft Yahei"/>
                  <a:sym typeface="Microsoft Yahei"/>
                </a:endParaRPr>
              </a:p>
            </p:txBody>
          </p:sp>
          <p:sp>
            <p:nvSpPr>
              <p:cNvPr id="157" name="Google Shape;157;p8"/>
              <p:cNvSpPr/>
              <p:nvPr/>
            </p:nvSpPr>
            <p:spPr>
              <a:xfrm>
                <a:off x="2387" y="2494"/>
                <a:ext cx="2244" cy="385"/>
              </a:xfrm>
              <a:prstGeom prst="rect">
                <a:avLst/>
              </a:prstGeom>
              <a:solidFill>
                <a:srgbClr val="00FF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167" b="1">
                  <a:solidFill>
                    <a:srgbClr val="000000"/>
                  </a:solidFill>
                  <a:latin typeface="Microsoft Yahei"/>
                  <a:ea typeface="Microsoft Yahei"/>
                  <a:cs typeface="Microsoft Yahei"/>
                  <a:sym typeface="Microsoft Yahei"/>
                </a:endParaRPr>
              </a:p>
            </p:txBody>
          </p:sp>
          <p:sp>
            <p:nvSpPr>
              <p:cNvPr id="158" name="Google Shape;158;p8"/>
              <p:cNvSpPr/>
              <p:nvPr/>
            </p:nvSpPr>
            <p:spPr>
              <a:xfrm>
                <a:off x="3613" y="2547"/>
                <a:ext cx="967" cy="2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67" b="1">
                    <a:solidFill>
                      <a:srgbClr val="000000"/>
                    </a:solidFill>
                    <a:latin typeface="Microsoft Yahei"/>
                    <a:ea typeface="Microsoft Yahei"/>
                    <a:cs typeface="Microsoft Yahei"/>
                    <a:sym typeface="Microsoft Yahei"/>
                  </a:rPr>
                  <a:t>主机号</a:t>
                </a:r>
                <a:endParaRPr sz="1167" b="1">
                  <a:solidFill>
                    <a:srgbClr val="000000"/>
                  </a:solidFill>
                  <a:latin typeface="Microsoft Yahei"/>
                  <a:ea typeface="Microsoft Yahei"/>
                  <a:cs typeface="Microsoft Yahei"/>
                  <a:sym typeface="Microsoft Yahei"/>
                </a:endParaRPr>
              </a:p>
            </p:txBody>
          </p:sp>
          <p:sp>
            <p:nvSpPr>
              <p:cNvPr id="159" name="Google Shape;159;p8"/>
              <p:cNvSpPr/>
              <p:nvPr/>
            </p:nvSpPr>
            <p:spPr>
              <a:xfrm>
                <a:off x="2476" y="2548"/>
                <a:ext cx="1068" cy="284"/>
              </a:xfrm>
              <a:prstGeom prst="rect">
                <a:avLst/>
              </a:prstGeom>
              <a:solidFill>
                <a:srgbClr val="00B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67" b="1">
                    <a:solidFill>
                      <a:schemeClr val="lt1"/>
                    </a:solidFill>
                    <a:latin typeface="Microsoft Yahei"/>
                    <a:ea typeface="Microsoft Yahei"/>
                    <a:cs typeface="Microsoft Yahei"/>
                    <a:sym typeface="Microsoft Yahei"/>
                  </a:rPr>
                  <a:t>子网号</a:t>
                </a:r>
                <a:endParaRPr sz="1167" b="1">
                  <a:solidFill>
                    <a:schemeClr val="lt1"/>
                  </a:solidFill>
                  <a:latin typeface="Microsoft Yahei"/>
                  <a:ea typeface="Microsoft Yahei"/>
                  <a:cs typeface="Microsoft Yahei"/>
                  <a:sym typeface="Microsoft Yahei"/>
                </a:endParaRPr>
              </a:p>
            </p:txBody>
          </p:sp>
        </p:grpSp>
      </p:grpSp>
      <p:sp>
        <p:nvSpPr>
          <p:cNvPr id="160" name="Google Shape;160;p8"/>
          <p:cNvSpPr/>
          <p:nvPr/>
        </p:nvSpPr>
        <p:spPr>
          <a:xfrm>
            <a:off x="454287" y="4350461"/>
            <a:ext cx="6711427" cy="505485"/>
          </a:xfrm>
          <a:prstGeom prst="round2DiagRect">
            <a:avLst>
              <a:gd name="adj1" fmla="val 16667"/>
              <a:gd name="adj2" fmla="val 0"/>
            </a:avLst>
          </a:prstGeom>
          <a:solidFill>
            <a:srgbClr val="0098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161" name="Google Shape;161;p8"/>
          <p:cNvSpPr/>
          <p:nvPr/>
        </p:nvSpPr>
        <p:spPr>
          <a:xfrm>
            <a:off x="774179" y="4424399"/>
            <a:ext cx="6133398" cy="438541"/>
          </a:xfrm>
          <a:prstGeom prst="rect">
            <a:avLst/>
          </a:prstGeom>
          <a:noFill/>
          <a:ln>
            <a:noFill/>
          </a:ln>
        </p:spPr>
        <p:txBody>
          <a:bodyPr spcFirstLastPara="1" wrap="square" lIns="91425" tIns="45700" rIns="91425" bIns="45700" anchor="t" anchorCtr="0">
            <a:spAutoFit/>
          </a:bodyPr>
          <a:lstStyle/>
          <a:p>
            <a:pPr marL="0" marR="0" lvl="0" indent="0" algn="ctr" rtl="0">
              <a:lnSpc>
                <a:spcPct val="125000"/>
              </a:lnSpc>
              <a:spcBef>
                <a:spcPts val="0"/>
              </a:spcBef>
              <a:spcAft>
                <a:spcPts val="0"/>
              </a:spcAft>
              <a:buNone/>
            </a:pPr>
            <a:r>
              <a:rPr lang="en-US" sz="1800" b="1" dirty="0" err="1">
                <a:solidFill>
                  <a:schemeClr val="lt1"/>
                </a:solidFill>
                <a:latin typeface="Microsoft Yahei"/>
                <a:ea typeface="Microsoft Yahei"/>
                <a:cs typeface="Microsoft Yahei"/>
                <a:sym typeface="Microsoft Yahei"/>
              </a:rPr>
              <a:t>IP地址</a:t>
            </a:r>
            <a:r>
              <a:rPr lang="en-US" sz="1800" b="1" dirty="0">
                <a:solidFill>
                  <a:schemeClr val="lt1"/>
                </a:solidFill>
                <a:latin typeface="Microsoft Yahei"/>
                <a:ea typeface="Microsoft Yahei"/>
                <a:cs typeface="Microsoft Yahei"/>
                <a:sym typeface="Microsoft Yahei"/>
              </a:rPr>
              <a:t> ::= {&lt;</a:t>
            </a:r>
            <a:r>
              <a:rPr lang="en-US" sz="1800" b="1" dirty="0" err="1">
                <a:solidFill>
                  <a:schemeClr val="lt1"/>
                </a:solidFill>
                <a:latin typeface="Microsoft Yahei"/>
                <a:ea typeface="Microsoft Yahei"/>
                <a:cs typeface="Microsoft Yahei"/>
                <a:sym typeface="Microsoft Yahei"/>
              </a:rPr>
              <a:t>网络号</a:t>
            </a:r>
            <a:r>
              <a:rPr lang="en-US" sz="1800" b="1" dirty="0">
                <a:solidFill>
                  <a:schemeClr val="lt1"/>
                </a:solidFill>
                <a:latin typeface="Microsoft Yahei"/>
                <a:ea typeface="Microsoft Yahei"/>
                <a:cs typeface="Microsoft Yahei"/>
                <a:sym typeface="Microsoft Yahei"/>
              </a:rPr>
              <a:t>&gt;, &lt;</a:t>
            </a:r>
            <a:r>
              <a:rPr lang="en-US" sz="1800" b="1" dirty="0" err="1">
                <a:solidFill>
                  <a:schemeClr val="lt1"/>
                </a:solidFill>
                <a:latin typeface="Microsoft Yahei"/>
                <a:ea typeface="Microsoft Yahei"/>
                <a:cs typeface="Microsoft Yahei"/>
                <a:sym typeface="Microsoft Yahei"/>
              </a:rPr>
              <a:t>子网号</a:t>
            </a:r>
            <a:r>
              <a:rPr lang="en-US" sz="1800" b="1" dirty="0">
                <a:solidFill>
                  <a:schemeClr val="lt1"/>
                </a:solidFill>
                <a:latin typeface="Microsoft Yahei"/>
                <a:ea typeface="Microsoft Yahei"/>
                <a:cs typeface="Microsoft Yahei"/>
                <a:sym typeface="Microsoft Yahei"/>
              </a:rPr>
              <a:t>&gt;, &lt;</a:t>
            </a:r>
            <a:r>
              <a:rPr lang="en-US" sz="1800" b="1" dirty="0" err="1">
                <a:solidFill>
                  <a:schemeClr val="lt1"/>
                </a:solidFill>
                <a:latin typeface="Microsoft Yahei"/>
                <a:ea typeface="Microsoft Yahei"/>
                <a:cs typeface="Microsoft Yahei"/>
                <a:sym typeface="Microsoft Yahei"/>
              </a:rPr>
              <a:t>主机号</a:t>
            </a:r>
            <a:r>
              <a:rPr lang="en-US" sz="1800" b="1" dirty="0">
                <a:solidFill>
                  <a:schemeClr val="lt1"/>
                </a:solidFill>
                <a:latin typeface="Microsoft Yahei"/>
                <a:ea typeface="Microsoft Yahei"/>
                <a:cs typeface="Microsoft Yahei"/>
                <a:sym typeface="Microsoft Yahei"/>
              </a:rPr>
              <a:t>&gt;}        (4-2)</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3227"/>
        <p:cNvGrpSpPr/>
        <p:nvPr/>
      </p:nvGrpSpPr>
      <p:grpSpPr>
        <a:xfrm>
          <a:off x="0" y="0"/>
          <a:ext cx="0" cy="0"/>
          <a:chOff x="0" y="0"/>
          <a:chExt cx="0" cy="0"/>
        </a:xfrm>
      </p:grpSpPr>
      <p:sp>
        <p:nvSpPr>
          <p:cNvPr id="3228" name="Google Shape;3228;p107"/>
          <p:cNvSpPr/>
          <p:nvPr/>
        </p:nvSpPr>
        <p:spPr>
          <a:xfrm>
            <a:off x="454287" y="1227260"/>
            <a:ext cx="6711427" cy="3106767"/>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3229" name="Google Shape;3229;p107"/>
          <p:cNvSpPr/>
          <p:nvPr/>
        </p:nvSpPr>
        <p:spPr>
          <a:xfrm>
            <a:off x="1998837" y="2838211"/>
            <a:ext cx="3474375" cy="733554"/>
          </a:xfrm>
          <a:prstGeom prst="rect">
            <a:avLst/>
          </a:prstGeom>
          <a:solidFill>
            <a:srgbClr val="99FFCC"/>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3230" name="Google Shape;3230;p107"/>
          <p:cNvSpPr/>
          <p:nvPr/>
        </p:nvSpPr>
        <p:spPr>
          <a:xfrm>
            <a:off x="1998837" y="1381744"/>
            <a:ext cx="3474375" cy="733554"/>
          </a:xfrm>
          <a:prstGeom prst="rect">
            <a:avLst/>
          </a:prstGeom>
          <a:solidFill>
            <a:srgbClr val="99FFCC"/>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3231" name="Google Shape;3231;p107"/>
          <p:cNvSpPr txBox="1"/>
          <p:nvPr/>
        </p:nvSpPr>
        <p:spPr>
          <a:xfrm>
            <a:off x="3381506" y="1660722"/>
            <a:ext cx="780983"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chemeClr val="dk1"/>
                </a:solidFill>
                <a:latin typeface="Microsoft Yahei"/>
                <a:ea typeface="Microsoft Yahei"/>
                <a:cs typeface="Microsoft Yahei"/>
                <a:sym typeface="Microsoft Yahei"/>
              </a:rPr>
              <a:t>更新报文</a:t>
            </a:r>
            <a:endParaRPr dirty="0">
              <a:latin typeface="Microsoft YaHei" panose="020B0503020204020204" pitchFamily="34" charset="-122"/>
              <a:ea typeface="Microsoft YaHei" panose="020B0503020204020204" pitchFamily="34" charset="-122"/>
            </a:endParaRPr>
          </a:p>
        </p:txBody>
      </p:sp>
      <p:cxnSp>
        <p:nvCxnSpPr>
          <p:cNvPr id="3232" name="Google Shape;3232;p107"/>
          <p:cNvCxnSpPr/>
          <p:nvPr/>
        </p:nvCxnSpPr>
        <p:spPr>
          <a:xfrm>
            <a:off x="2446000" y="1510210"/>
            <a:ext cx="2681338" cy="0"/>
          </a:xfrm>
          <a:prstGeom prst="straightConnector1">
            <a:avLst/>
          </a:prstGeom>
          <a:noFill/>
          <a:ln w="28575" cap="flat" cmpd="sng">
            <a:solidFill>
              <a:srgbClr val="0000FF"/>
            </a:solidFill>
            <a:prstDash val="solid"/>
            <a:round/>
            <a:headEnd type="none" w="med" len="med"/>
            <a:tailEnd type="none" w="med" len="med"/>
          </a:ln>
        </p:spPr>
      </p:cxnSp>
      <p:sp>
        <p:nvSpPr>
          <p:cNvPr id="3233" name="Google Shape;3233;p107"/>
          <p:cNvSpPr/>
          <p:nvPr/>
        </p:nvSpPr>
        <p:spPr>
          <a:xfrm>
            <a:off x="2446000" y="1510210"/>
            <a:ext cx="2681338" cy="472820"/>
          </a:xfrm>
          <a:custGeom>
            <a:avLst/>
            <a:gdLst/>
            <a:ahLst/>
            <a:cxnLst/>
            <a:rect l="l" t="t" r="r" b="b"/>
            <a:pathLst>
              <a:path w="2550" h="528" extrusionOk="0">
                <a:moveTo>
                  <a:pt x="0" y="6"/>
                </a:moveTo>
                <a:lnTo>
                  <a:pt x="829" y="528"/>
                </a:lnTo>
                <a:lnTo>
                  <a:pt x="1764" y="528"/>
                </a:lnTo>
                <a:lnTo>
                  <a:pt x="2550" y="0"/>
                </a:lnTo>
              </a:path>
            </a:pathLst>
          </a:custGeom>
          <a:noFill/>
          <a:ln w="28575" cap="flat" cmpd="sng">
            <a:solidFill>
              <a:srgbClr val="0000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cxnSp>
        <p:nvCxnSpPr>
          <p:cNvPr id="3234" name="Google Shape;3234;p107"/>
          <p:cNvCxnSpPr/>
          <p:nvPr/>
        </p:nvCxnSpPr>
        <p:spPr>
          <a:xfrm>
            <a:off x="3290095" y="1510210"/>
            <a:ext cx="0" cy="472820"/>
          </a:xfrm>
          <a:prstGeom prst="straightConnector1">
            <a:avLst/>
          </a:prstGeom>
          <a:noFill/>
          <a:ln w="28575" cap="flat" cmpd="sng">
            <a:solidFill>
              <a:srgbClr val="0000FF"/>
            </a:solidFill>
            <a:prstDash val="solid"/>
            <a:round/>
            <a:headEnd type="none" w="med" len="med"/>
            <a:tailEnd type="none" w="med" len="med"/>
          </a:ln>
        </p:spPr>
      </p:cxnSp>
      <p:cxnSp>
        <p:nvCxnSpPr>
          <p:cNvPr id="3235" name="Google Shape;3235;p107"/>
          <p:cNvCxnSpPr/>
          <p:nvPr/>
        </p:nvCxnSpPr>
        <p:spPr>
          <a:xfrm>
            <a:off x="4283244" y="1510210"/>
            <a:ext cx="0" cy="472820"/>
          </a:xfrm>
          <a:prstGeom prst="straightConnector1">
            <a:avLst/>
          </a:prstGeom>
          <a:noFill/>
          <a:ln w="28575" cap="flat" cmpd="sng">
            <a:solidFill>
              <a:srgbClr val="0000FF"/>
            </a:solidFill>
            <a:prstDash val="solid"/>
            <a:round/>
            <a:headEnd type="none" w="med" len="med"/>
            <a:tailEnd type="none" w="med" len="med"/>
          </a:ln>
        </p:spPr>
      </p:cxnSp>
      <p:cxnSp>
        <p:nvCxnSpPr>
          <p:cNvPr id="3236" name="Google Shape;3236;p107"/>
          <p:cNvCxnSpPr/>
          <p:nvPr/>
        </p:nvCxnSpPr>
        <p:spPr>
          <a:xfrm>
            <a:off x="3455621" y="1932859"/>
            <a:ext cx="248699" cy="0"/>
          </a:xfrm>
          <a:prstGeom prst="straightConnector1">
            <a:avLst/>
          </a:prstGeom>
          <a:noFill/>
          <a:ln w="38100" cap="flat" cmpd="sng">
            <a:solidFill>
              <a:srgbClr val="CC00CC"/>
            </a:solidFill>
            <a:prstDash val="solid"/>
            <a:round/>
            <a:headEnd type="none" w="med" len="med"/>
            <a:tailEnd type="triangle" w="med" len="med"/>
          </a:ln>
        </p:spPr>
      </p:cxnSp>
      <p:cxnSp>
        <p:nvCxnSpPr>
          <p:cNvPr id="3237" name="Google Shape;3237;p107"/>
          <p:cNvCxnSpPr/>
          <p:nvPr/>
        </p:nvCxnSpPr>
        <p:spPr>
          <a:xfrm rot="-8873624">
            <a:off x="2912106" y="1761823"/>
            <a:ext cx="248699" cy="760"/>
          </a:xfrm>
          <a:prstGeom prst="straightConnector1">
            <a:avLst/>
          </a:prstGeom>
          <a:noFill/>
          <a:ln w="38100" cap="flat" cmpd="sng">
            <a:solidFill>
              <a:srgbClr val="CC00CC"/>
            </a:solidFill>
            <a:prstDash val="solid"/>
            <a:round/>
            <a:headEnd type="none" w="med" len="med"/>
            <a:tailEnd type="triangle" w="med" len="med"/>
          </a:ln>
        </p:spPr>
      </p:cxnSp>
      <p:cxnSp>
        <p:nvCxnSpPr>
          <p:cNvPr id="3238" name="Google Shape;3238;p107"/>
          <p:cNvCxnSpPr/>
          <p:nvPr/>
        </p:nvCxnSpPr>
        <p:spPr>
          <a:xfrm rot="-5400000">
            <a:off x="3251263" y="1730657"/>
            <a:ext cx="214365" cy="0"/>
          </a:xfrm>
          <a:prstGeom prst="straightConnector1">
            <a:avLst/>
          </a:prstGeom>
          <a:noFill/>
          <a:ln w="38100" cap="flat" cmpd="sng">
            <a:solidFill>
              <a:srgbClr val="CC00CC"/>
            </a:solidFill>
            <a:prstDash val="solid"/>
            <a:round/>
            <a:headEnd type="none" w="med" len="med"/>
            <a:tailEnd type="triangle" w="med" len="med"/>
          </a:ln>
        </p:spPr>
      </p:cxnSp>
      <p:cxnSp>
        <p:nvCxnSpPr>
          <p:cNvPr id="3239" name="Google Shape;3239;p107"/>
          <p:cNvCxnSpPr/>
          <p:nvPr/>
        </p:nvCxnSpPr>
        <p:spPr>
          <a:xfrm>
            <a:off x="2446000" y="2246045"/>
            <a:ext cx="2681338" cy="0"/>
          </a:xfrm>
          <a:prstGeom prst="straightConnector1">
            <a:avLst/>
          </a:prstGeom>
          <a:noFill/>
          <a:ln w="28575" cap="flat" cmpd="sng">
            <a:solidFill>
              <a:srgbClr val="0000FF"/>
            </a:solidFill>
            <a:prstDash val="solid"/>
            <a:round/>
            <a:headEnd type="none" w="med" len="med"/>
            <a:tailEnd type="none" w="med" len="med"/>
          </a:ln>
        </p:spPr>
      </p:cxnSp>
      <p:sp>
        <p:nvSpPr>
          <p:cNvPr id="3240" name="Google Shape;3240;p107"/>
          <p:cNvSpPr/>
          <p:nvPr/>
        </p:nvSpPr>
        <p:spPr>
          <a:xfrm>
            <a:off x="2446000" y="2246045"/>
            <a:ext cx="2681338" cy="472060"/>
          </a:xfrm>
          <a:custGeom>
            <a:avLst/>
            <a:gdLst/>
            <a:ahLst/>
            <a:cxnLst/>
            <a:rect l="l" t="t" r="r" b="b"/>
            <a:pathLst>
              <a:path w="2550" h="528" extrusionOk="0">
                <a:moveTo>
                  <a:pt x="0" y="6"/>
                </a:moveTo>
                <a:lnTo>
                  <a:pt x="829" y="528"/>
                </a:lnTo>
                <a:lnTo>
                  <a:pt x="1764" y="528"/>
                </a:lnTo>
                <a:lnTo>
                  <a:pt x="2550" y="0"/>
                </a:lnTo>
              </a:path>
            </a:pathLst>
          </a:custGeom>
          <a:noFill/>
          <a:ln w="28575" cap="flat" cmpd="sng">
            <a:solidFill>
              <a:srgbClr val="0000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cxnSp>
        <p:nvCxnSpPr>
          <p:cNvPr id="3241" name="Google Shape;3241;p107"/>
          <p:cNvCxnSpPr/>
          <p:nvPr/>
        </p:nvCxnSpPr>
        <p:spPr>
          <a:xfrm>
            <a:off x="3290095" y="2246045"/>
            <a:ext cx="0" cy="472060"/>
          </a:xfrm>
          <a:prstGeom prst="straightConnector1">
            <a:avLst/>
          </a:prstGeom>
          <a:noFill/>
          <a:ln w="28575" cap="flat" cmpd="sng">
            <a:solidFill>
              <a:srgbClr val="0000FF"/>
            </a:solidFill>
            <a:prstDash val="solid"/>
            <a:round/>
            <a:headEnd type="none" w="med" len="med"/>
            <a:tailEnd type="none" w="med" len="med"/>
          </a:ln>
        </p:spPr>
      </p:cxnSp>
      <p:cxnSp>
        <p:nvCxnSpPr>
          <p:cNvPr id="3242" name="Google Shape;3242;p107"/>
          <p:cNvCxnSpPr/>
          <p:nvPr/>
        </p:nvCxnSpPr>
        <p:spPr>
          <a:xfrm>
            <a:off x="4283244" y="2246045"/>
            <a:ext cx="0" cy="472060"/>
          </a:xfrm>
          <a:prstGeom prst="straightConnector1">
            <a:avLst/>
          </a:prstGeom>
          <a:noFill/>
          <a:ln w="28575" cap="flat" cmpd="sng">
            <a:solidFill>
              <a:srgbClr val="0000FF"/>
            </a:solidFill>
            <a:prstDash val="solid"/>
            <a:round/>
            <a:headEnd type="none" w="med" len="med"/>
            <a:tailEnd type="none" w="med" len="med"/>
          </a:ln>
        </p:spPr>
      </p:cxnSp>
      <p:grpSp>
        <p:nvGrpSpPr>
          <p:cNvPr id="3243" name="Google Shape;3243;p107"/>
          <p:cNvGrpSpPr/>
          <p:nvPr/>
        </p:nvGrpSpPr>
        <p:grpSpPr>
          <a:xfrm>
            <a:off x="4349537" y="2348287"/>
            <a:ext cx="529857" cy="241269"/>
            <a:chOff x="3647" y="1799"/>
            <a:chExt cx="643" cy="317"/>
          </a:xfrm>
        </p:grpSpPr>
        <p:cxnSp>
          <p:nvCxnSpPr>
            <p:cNvPr id="3244" name="Google Shape;3244;p107"/>
            <p:cNvCxnSpPr/>
            <p:nvPr/>
          </p:nvCxnSpPr>
          <p:spPr>
            <a:xfrm rot="-2260875">
              <a:off x="4021" y="2023"/>
              <a:ext cx="301" cy="1"/>
            </a:xfrm>
            <a:prstGeom prst="straightConnector1">
              <a:avLst/>
            </a:prstGeom>
            <a:noFill/>
            <a:ln w="38100" cap="flat" cmpd="sng">
              <a:solidFill>
                <a:srgbClr val="CC00CC"/>
              </a:solidFill>
              <a:prstDash val="solid"/>
              <a:round/>
              <a:headEnd type="none" w="med" len="med"/>
              <a:tailEnd type="triangle" w="med" len="med"/>
            </a:ln>
          </p:spPr>
        </p:cxnSp>
        <p:cxnSp>
          <p:nvCxnSpPr>
            <p:cNvPr id="3245" name="Google Shape;3245;p107"/>
            <p:cNvCxnSpPr/>
            <p:nvPr/>
          </p:nvCxnSpPr>
          <p:spPr>
            <a:xfrm rot="-5400000">
              <a:off x="3506" y="1940"/>
              <a:ext cx="283" cy="0"/>
            </a:xfrm>
            <a:prstGeom prst="straightConnector1">
              <a:avLst/>
            </a:prstGeom>
            <a:noFill/>
            <a:ln w="38100" cap="flat" cmpd="sng">
              <a:solidFill>
                <a:srgbClr val="CC00CC"/>
              </a:solidFill>
              <a:prstDash val="solid"/>
              <a:round/>
              <a:headEnd type="none" w="med" len="med"/>
              <a:tailEnd type="triangle" w="med" len="med"/>
            </a:ln>
          </p:spPr>
        </p:cxnSp>
      </p:grpSp>
      <p:cxnSp>
        <p:nvCxnSpPr>
          <p:cNvPr id="3246" name="Google Shape;3246;p107"/>
          <p:cNvCxnSpPr/>
          <p:nvPr/>
        </p:nvCxnSpPr>
        <p:spPr>
          <a:xfrm>
            <a:off x="2446001" y="2981121"/>
            <a:ext cx="2673103" cy="7602"/>
          </a:xfrm>
          <a:prstGeom prst="straightConnector1">
            <a:avLst/>
          </a:prstGeom>
          <a:noFill/>
          <a:ln w="28575" cap="flat" cmpd="sng">
            <a:solidFill>
              <a:srgbClr val="0000FF"/>
            </a:solidFill>
            <a:prstDash val="solid"/>
            <a:round/>
            <a:headEnd type="none" w="med" len="med"/>
            <a:tailEnd type="none" w="med" len="med"/>
          </a:ln>
        </p:spPr>
      </p:cxnSp>
      <p:sp>
        <p:nvSpPr>
          <p:cNvPr id="3247" name="Google Shape;3247;p107"/>
          <p:cNvSpPr/>
          <p:nvPr/>
        </p:nvSpPr>
        <p:spPr>
          <a:xfrm>
            <a:off x="2446000" y="2981121"/>
            <a:ext cx="2681338" cy="472820"/>
          </a:xfrm>
          <a:custGeom>
            <a:avLst/>
            <a:gdLst/>
            <a:ahLst/>
            <a:cxnLst/>
            <a:rect l="l" t="t" r="r" b="b"/>
            <a:pathLst>
              <a:path w="2550" h="528" extrusionOk="0">
                <a:moveTo>
                  <a:pt x="0" y="6"/>
                </a:moveTo>
                <a:lnTo>
                  <a:pt x="829" y="528"/>
                </a:lnTo>
                <a:lnTo>
                  <a:pt x="1764" y="528"/>
                </a:lnTo>
                <a:lnTo>
                  <a:pt x="2550" y="0"/>
                </a:lnTo>
              </a:path>
            </a:pathLst>
          </a:custGeom>
          <a:noFill/>
          <a:ln w="28575" cap="flat" cmpd="sng">
            <a:solidFill>
              <a:srgbClr val="0000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cxnSp>
        <p:nvCxnSpPr>
          <p:cNvPr id="3248" name="Google Shape;3248;p107"/>
          <p:cNvCxnSpPr/>
          <p:nvPr/>
        </p:nvCxnSpPr>
        <p:spPr>
          <a:xfrm>
            <a:off x="3290095" y="2981121"/>
            <a:ext cx="0" cy="472820"/>
          </a:xfrm>
          <a:prstGeom prst="straightConnector1">
            <a:avLst/>
          </a:prstGeom>
          <a:noFill/>
          <a:ln w="28575" cap="flat" cmpd="sng">
            <a:solidFill>
              <a:srgbClr val="0000FF"/>
            </a:solidFill>
            <a:prstDash val="solid"/>
            <a:round/>
            <a:headEnd type="none" w="med" len="med"/>
            <a:tailEnd type="none" w="med" len="med"/>
          </a:ln>
        </p:spPr>
      </p:cxnSp>
      <p:cxnSp>
        <p:nvCxnSpPr>
          <p:cNvPr id="3249" name="Google Shape;3249;p107"/>
          <p:cNvCxnSpPr/>
          <p:nvPr/>
        </p:nvCxnSpPr>
        <p:spPr>
          <a:xfrm>
            <a:off x="4283244" y="2981121"/>
            <a:ext cx="0" cy="472820"/>
          </a:xfrm>
          <a:prstGeom prst="straightConnector1">
            <a:avLst/>
          </a:prstGeom>
          <a:noFill/>
          <a:ln w="28575" cap="flat" cmpd="sng">
            <a:solidFill>
              <a:srgbClr val="0000FF"/>
            </a:solidFill>
            <a:prstDash val="solid"/>
            <a:round/>
            <a:headEnd type="none" w="med" len="med"/>
            <a:tailEnd type="none" w="med" len="med"/>
          </a:ln>
        </p:spPr>
      </p:cxnSp>
      <p:cxnSp>
        <p:nvCxnSpPr>
          <p:cNvPr id="3250" name="Google Shape;3250;p107"/>
          <p:cNvCxnSpPr/>
          <p:nvPr/>
        </p:nvCxnSpPr>
        <p:spPr>
          <a:xfrm>
            <a:off x="2446000" y="3716955"/>
            <a:ext cx="2681338" cy="0"/>
          </a:xfrm>
          <a:prstGeom prst="straightConnector1">
            <a:avLst/>
          </a:prstGeom>
          <a:noFill/>
          <a:ln w="28575" cap="flat" cmpd="sng">
            <a:solidFill>
              <a:srgbClr val="0000FF"/>
            </a:solidFill>
            <a:prstDash val="solid"/>
            <a:round/>
            <a:headEnd type="none" w="med" len="med"/>
            <a:tailEnd type="none" w="med" len="med"/>
          </a:ln>
        </p:spPr>
      </p:cxnSp>
      <p:sp>
        <p:nvSpPr>
          <p:cNvPr id="3251" name="Google Shape;3251;p107"/>
          <p:cNvSpPr/>
          <p:nvPr/>
        </p:nvSpPr>
        <p:spPr>
          <a:xfrm>
            <a:off x="2439412" y="3716956"/>
            <a:ext cx="2682162" cy="472059"/>
          </a:xfrm>
          <a:custGeom>
            <a:avLst/>
            <a:gdLst/>
            <a:ahLst/>
            <a:cxnLst/>
            <a:rect l="l" t="t" r="r" b="b"/>
            <a:pathLst>
              <a:path w="2550" h="528" extrusionOk="0">
                <a:moveTo>
                  <a:pt x="0" y="6"/>
                </a:moveTo>
                <a:lnTo>
                  <a:pt x="829" y="528"/>
                </a:lnTo>
                <a:lnTo>
                  <a:pt x="1764" y="528"/>
                </a:lnTo>
                <a:lnTo>
                  <a:pt x="2550" y="0"/>
                </a:lnTo>
              </a:path>
            </a:pathLst>
          </a:custGeom>
          <a:noFill/>
          <a:ln w="28575" cap="flat" cmpd="sng">
            <a:solidFill>
              <a:srgbClr val="0000F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cxnSp>
        <p:nvCxnSpPr>
          <p:cNvPr id="3252" name="Google Shape;3252;p107"/>
          <p:cNvCxnSpPr/>
          <p:nvPr/>
        </p:nvCxnSpPr>
        <p:spPr>
          <a:xfrm>
            <a:off x="3290095" y="3716956"/>
            <a:ext cx="0" cy="472059"/>
          </a:xfrm>
          <a:prstGeom prst="straightConnector1">
            <a:avLst/>
          </a:prstGeom>
          <a:noFill/>
          <a:ln w="28575" cap="flat" cmpd="sng">
            <a:solidFill>
              <a:srgbClr val="0000FF"/>
            </a:solidFill>
            <a:prstDash val="solid"/>
            <a:round/>
            <a:headEnd type="none" w="med" len="med"/>
            <a:tailEnd type="none" w="med" len="med"/>
          </a:ln>
        </p:spPr>
      </p:cxnSp>
      <p:cxnSp>
        <p:nvCxnSpPr>
          <p:cNvPr id="3253" name="Google Shape;3253;p107"/>
          <p:cNvCxnSpPr/>
          <p:nvPr/>
        </p:nvCxnSpPr>
        <p:spPr>
          <a:xfrm>
            <a:off x="4283244" y="3716956"/>
            <a:ext cx="0" cy="472059"/>
          </a:xfrm>
          <a:prstGeom prst="straightConnector1">
            <a:avLst/>
          </a:prstGeom>
          <a:noFill/>
          <a:ln w="28575" cap="flat" cmpd="sng">
            <a:solidFill>
              <a:srgbClr val="0000FF"/>
            </a:solidFill>
            <a:prstDash val="solid"/>
            <a:round/>
            <a:headEnd type="none" w="med" len="med"/>
            <a:tailEnd type="none" w="med" len="med"/>
          </a:ln>
        </p:spPr>
      </p:cxnSp>
      <p:grpSp>
        <p:nvGrpSpPr>
          <p:cNvPr id="3254" name="Google Shape;3254;p107"/>
          <p:cNvGrpSpPr/>
          <p:nvPr/>
        </p:nvGrpSpPr>
        <p:grpSpPr>
          <a:xfrm>
            <a:off x="2735052" y="2190554"/>
            <a:ext cx="1134793" cy="114784"/>
            <a:chOff x="1687" y="1591"/>
            <a:chExt cx="1378" cy="151"/>
          </a:xfrm>
        </p:grpSpPr>
        <p:cxnSp>
          <p:nvCxnSpPr>
            <p:cNvPr id="3255" name="Google Shape;3255;p107"/>
            <p:cNvCxnSpPr/>
            <p:nvPr/>
          </p:nvCxnSpPr>
          <p:spPr>
            <a:xfrm rot="10800000">
              <a:off x="1687" y="1591"/>
              <a:ext cx="302" cy="0"/>
            </a:xfrm>
            <a:prstGeom prst="straightConnector1">
              <a:avLst/>
            </a:prstGeom>
            <a:noFill/>
            <a:ln w="38100" cap="flat" cmpd="sng">
              <a:solidFill>
                <a:srgbClr val="CC00CC"/>
              </a:solidFill>
              <a:prstDash val="solid"/>
              <a:round/>
              <a:headEnd type="none" w="med" len="med"/>
              <a:tailEnd type="triangle" w="med" len="med"/>
            </a:ln>
          </p:spPr>
        </p:cxnSp>
        <p:cxnSp>
          <p:nvCxnSpPr>
            <p:cNvPr id="3256" name="Google Shape;3256;p107"/>
            <p:cNvCxnSpPr/>
            <p:nvPr/>
          </p:nvCxnSpPr>
          <p:spPr>
            <a:xfrm>
              <a:off x="2763" y="1742"/>
              <a:ext cx="302" cy="0"/>
            </a:xfrm>
            <a:prstGeom prst="straightConnector1">
              <a:avLst/>
            </a:prstGeom>
            <a:noFill/>
            <a:ln w="38100" cap="flat" cmpd="sng">
              <a:solidFill>
                <a:srgbClr val="CC00CC"/>
              </a:solidFill>
              <a:prstDash val="solid"/>
              <a:round/>
              <a:headEnd type="none" w="med" len="med"/>
              <a:tailEnd type="triangle" w="med" len="med"/>
            </a:ln>
          </p:spPr>
        </p:cxnSp>
      </p:grpSp>
      <p:cxnSp>
        <p:nvCxnSpPr>
          <p:cNvPr id="3257" name="Google Shape;3257;p107"/>
          <p:cNvCxnSpPr/>
          <p:nvPr/>
        </p:nvCxnSpPr>
        <p:spPr>
          <a:xfrm>
            <a:off x="2760580" y="2305338"/>
            <a:ext cx="247876" cy="0"/>
          </a:xfrm>
          <a:prstGeom prst="straightConnector1">
            <a:avLst/>
          </a:prstGeom>
          <a:noFill/>
          <a:ln w="38100" cap="flat" cmpd="sng">
            <a:solidFill>
              <a:srgbClr val="CC00CC"/>
            </a:solidFill>
            <a:prstDash val="solid"/>
            <a:round/>
            <a:headEnd type="none" w="med" len="med"/>
            <a:tailEnd type="triangle" w="med" len="med"/>
          </a:ln>
        </p:spPr>
      </p:cxnSp>
      <p:grpSp>
        <p:nvGrpSpPr>
          <p:cNvPr id="3258" name="Google Shape;3258;p107"/>
          <p:cNvGrpSpPr/>
          <p:nvPr/>
        </p:nvGrpSpPr>
        <p:grpSpPr>
          <a:xfrm>
            <a:off x="3637615" y="2927909"/>
            <a:ext cx="1117498" cy="0"/>
            <a:chOff x="2783" y="2561"/>
            <a:chExt cx="1357" cy="0"/>
          </a:xfrm>
        </p:grpSpPr>
        <p:cxnSp>
          <p:nvCxnSpPr>
            <p:cNvPr id="3259" name="Google Shape;3259;p107"/>
            <p:cNvCxnSpPr/>
            <p:nvPr/>
          </p:nvCxnSpPr>
          <p:spPr>
            <a:xfrm rot="10800000">
              <a:off x="2783" y="2561"/>
              <a:ext cx="302" cy="0"/>
            </a:xfrm>
            <a:prstGeom prst="straightConnector1">
              <a:avLst/>
            </a:prstGeom>
            <a:noFill/>
            <a:ln w="38100" cap="flat" cmpd="sng">
              <a:solidFill>
                <a:srgbClr val="CC00CC"/>
              </a:solidFill>
              <a:prstDash val="solid"/>
              <a:round/>
              <a:headEnd type="none" w="med" len="med"/>
              <a:tailEnd type="triangle" w="med" len="med"/>
            </a:ln>
          </p:spPr>
        </p:cxnSp>
        <p:cxnSp>
          <p:nvCxnSpPr>
            <p:cNvPr id="3260" name="Google Shape;3260;p107"/>
            <p:cNvCxnSpPr/>
            <p:nvPr/>
          </p:nvCxnSpPr>
          <p:spPr>
            <a:xfrm>
              <a:off x="3838" y="2561"/>
              <a:ext cx="302" cy="0"/>
            </a:xfrm>
            <a:prstGeom prst="straightConnector1">
              <a:avLst/>
            </a:prstGeom>
            <a:noFill/>
            <a:ln w="38100" cap="flat" cmpd="sng">
              <a:solidFill>
                <a:srgbClr val="CC00CC"/>
              </a:solidFill>
              <a:prstDash val="solid"/>
              <a:round/>
              <a:headEnd type="none" w="med" len="med"/>
              <a:tailEnd type="triangle" w="med" len="med"/>
            </a:ln>
          </p:spPr>
        </p:cxnSp>
      </p:grpSp>
      <p:cxnSp>
        <p:nvCxnSpPr>
          <p:cNvPr id="3261" name="Google Shape;3261;p107"/>
          <p:cNvCxnSpPr/>
          <p:nvPr/>
        </p:nvCxnSpPr>
        <p:spPr>
          <a:xfrm rot="10800000">
            <a:off x="4531945" y="3041933"/>
            <a:ext cx="247876" cy="0"/>
          </a:xfrm>
          <a:prstGeom prst="straightConnector1">
            <a:avLst/>
          </a:prstGeom>
          <a:noFill/>
          <a:ln w="38100" cap="flat" cmpd="sng">
            <a:solidFill>
              <a:srgbClr val="CC00CC"/>
            </a:solidFill>
            <a:prstDash val="solid"/>
            <a:round/>
            <a:headEnd type="none" w="med" len="med"/>
            <a:tailEnd type="triangle" w="med" len="med"/>
          </a:ln>
        </p:spPr>
      </p:cxnSp>
      <p:grpSp>
        <p:nvGrpSpPr>
          <p:cNvPr id="3262" name="Google Shape;3262;p107"/>
          <p:cNvGrpSpPr/>
          <p:nvPr/>
        </p:nvGrpSpPr>
        <p:grpSpPr>
          <a:xfrm>
            <a:off x="2825209" y="3788746"/>
            <a:ext cx="1962343" cy="361882"/>
            <a:chOff x="1796" y="3693"/>
            <a:chExt cx="2383" cy="476"/>
          </a:xfrm>
        </p:grpSpPr>
        <p:sp>
          <p:nvSpPr>
            <p:cNvPr id="3263" name="Google Shape;3263;p107"/>
            <p:cNvSpPr/>
            <p:nvPr/>
          </p:nvSpPr>
          <p:spPr>
            <a:xfrm>
              <a:off x="2399" y="3726"/>
              <a:ext cx="120" cy="292"/>
            </a:xfrm>
            <a:prstGeom prst="downArrow">
              <a:avLst>
                <a:gd name="adj1" fmla="val 50000"/>
                <a:gd name="adj2" fmla="val 80458"/>
              </a:avLst>
            </a:prstGeom>
            <a:solidFill>
              <a:srgbClr val="00FF99"/>
            </a:solidFill>
            <a:ln w="9525" cap="flat" cmpd="sng">
              <a:solidFill>
                <a:srgbClr val="33339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3264" name="Google Shape;3264;p107"/>
            <p:cNvSpPr txBox="1"/>
            <p:nvPr/>
          </p:nvSpPr>
          <p:spPr>
            <a:xfrm rot="5400000">
              <a:off x="2313" y="3817"/>
              <a:ext cx="244" cy="6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3265" name="Google Shape;3265;p107"/>
            <p:cNvSpPr/>
            <p:nvPr/>
          </p:nvSpPr>
          <p:spPr>
            <a:xfrm>
              <a:off x="3627" y="3719"/>
              <a:ext cx="121" cy="292"/>
            </a:xfrm>
            <a:prstGeom prst="downArrow">
              <a:avLst>
                <a:gd name="adj1" fmla="val 50000"/>
                <a:gd name="adj2" fmla="val 79793"/>
              </a:avLst>
            </a:prstGeom>
            <a:solidFill>
              <a:srgbClr val="00FF99"/>
            </a:solidFill>
            <a:ln w="9525" cap="flat" cmpd="sng">
              <a:solidFill>
                <a:srgbClr val="33339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3266" name="Google Shape;3266;p107"/>
            <p:cNvSpPr txBox="1"/>
            <p:nvPr/>
          </p:nvSpPr>
          <p:spPr>
            <a:xfrm rot="5400000">
              <a:off x="3564" y="3792"/>
              <a:ext cx="244" cy="6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3267" name="Google Shape;3267;p107"/>
            <p:cNvSpPr/>
            <p:nvPr/>
          </p:nvSpPr>
          <p:spPr>
            <a:xfrm rot="5400000">
              <a:off x="2862" y="3957"/>
              <a:ext cx="113" cy="312"/>
            </a:xfrm>
            <a:prstGeom prst="downArrow">
              <a:avLst>
                <a:gd name="adj1" fmla="val 50000"/>
                <a:gd name="adj2" fmla="val 91294"/>
              </a:avLst>
            </a:prstGeom>
            <a:solidFill>
              <a:srgbClr val="00FF99"/>
            </a:solidFill>
            <a:ln w="9525" cap="flat" cmpd="sng">
              <a:solidFill>
                <a:srgbClr val="33339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3268" name="Google Shape;3268;p107"/>
            <p:cNvSpPr txBox="1"/>
            <p:nvPr/>
          </p:nvSpPr>
          <p:spPr>
            <a:xfrm rot="10800000">
              <a:off x="2802" y="4078"/>
              <a:ext cx="260" cy="5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3269" name="Google Shape;3269;p107"/>
            <p:cNvSpPr/>
            <p:nvPr/>
          </p:nvSpPr>
          <p:spPr>
            <a:xfrm rot="3308442">
              <a:off x="3963" y="3674"/>
              <a:ext cx="113" cy="311"/>
            </a:xfrm>
            <a:prstGeom prst="downArrow">
              <a:avLst>
                <a:gd name="adj1" fmla="val 50000"/>
                <a:gd name="adj2" fmla="val 91001"/>
              </a:avLst>
            </a:prstGeom>
            <a:solidFill>
              <a:srgbClr val="00FF99"/>
            </a:solidFill>
            <a:ln w="9525" cap="flat" cmpd="sng">
              <a:solidFill>
                <a:srgbClr val="33339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3270" name="Google Shape;3270;p107"/>
            <p:cNvSpPr txBox="1"/>
            <p:nvPr/>
          </p:nvSpPr>
          <p:spPr>
            <a:xfrm rot="8708442">
              <a:off x="3898" y="3763"/>
              <a:ext cx="260" cy="5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3271" name="Google Shape;3271;p107"/>
            <p:cNvSpPr/>
            <p:nvPr/>
          </p:nvSpPr>
          <p:spPr>
            <a:xfrm rot="-3458995">
              <a:off x="1902" y="3702"/>
              <a:ext cx="113" cy="312"/>
            </a:xfrm>
            <a:prstGeom prst="downArrow">
              <a:avLst>
                <a:gd name="adj1" fmla="val 50000"/>
                <a:gd name="adj2" fmla="val 91294"/>
              </a:avLst>
            </a:prstGeom>
            <a:solidFill>
              <a:srgbClr val="00FF99"/>
            </a:solidFill>
            <a:ln w="9525" cap="flat" cmpd="sng">
              <a:solidFill>
                <a:srgbClr val="33339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3272" name="Google Shape;3272;p107"/>
            <p:cNvSpPr txBox="1"/>
            <p:nvPr/>
          </p:nvSpPr>
          <p:spPr>
            <a:xfrm rot="1941005">
              <a:off x="1805" y="3814"/>
              <a:ext cx="260" cy="5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grpSp>
      <p:cxnSp>
        <p:nvCxnSpPr>
          <p:cNvPr id="3273" name="Google Shape;3273;p107"/>
          <p:cNvCxnSpPr/>
          <p:nvPr/>
        </p:nvCxnSpPr>
        <p:spPr>
          <a:xfrm>
            <a:off x="1845943" y="1467641"/>
            <a:ext cx="0" cy="2624834"/>
          </a:xfrm>
          <a:prstGeom prst="straightConnector1">
            <a:avLst/>
          </a:prstGeom>
          <a:noFill/>
          <a:ln w="12700" cap="flat" cmpd="sng">
            <a:solidFill>
              <a:schemeClr val="dk1"/>
            </a:solidFill>
            <a:prstDash val="solid"/>
            <a:round/>
            <a:headEnd type="none" w="med" len="med"/>
            <a:tailEnd type="triangle" w="med" len="med"/>
          </a:ln>
        </p:spPr>
      </p:cxnSp>
      <p:sp>
        <p:nvSpPr>
          <p:cNvPr id="3274" name="Google Shape;3274;p107"/>
          <p:cNvSpPr txBox="1"/>
          <p:nvPr/>
        </p:nvSpPr>
        <p:spPr>
          <a:xfrm>
            <a:off x="1769120" y="4052074"/>
            <a:ext cx="247184"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chemeClr val="dk1"/>
                </a:solidFill>
                <a:latin typeface="Microsoft Yahei"/>
                <a:ea typeface="Microsoft Yahei"/>
                <a:cs typeface="Microsoft Yahei"/>
                <a:sym typeface="Microsoft Yahei"/>
              </a:rPr>
              <a:t>t</a:t>
            </a:r>
            <a:endParaRPr dirty="0">
              <a:latin typeface="Microsoft YaHei" panose="020B0503020204020204" pitchFamily="34" charset="-122"/>
              <a:ea typeface="Microsoft YaHei" panose="020B0503020204020204" pitchFamily="34" charset="-122"/>
            </a:endParaRPr>
          </a:p>
        </p:txBody>
      </p:sp>
      <p:sp>
        <p:nvSpPr>
          <p:cNvPr id="3275" name="Google Shape;3275;p107"/>
          <p:cNvSpPr txBox="1"/>
          <p:nvPr/>
        </p:nvSpPr>
        <p:spPr>
          <a:xfrm>
            <a:off x="3432562" y="3825657"/>
            <a:ext cx="800219"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chemeClr val="dk1"/>
                </a:solidFill>
                <a:latin typeface="Microsoft Yahei"/>
                <a:ea typeface="Microsoft Yahei"/>
                <a:cs typeface="Microsoft Yahei"/>
                <a:sym typeface="Microsoft Yahei"/>
              </a:rPr>
              <a:t>ACK报文</a:t>
            </a:r>
            <a:endParaRPr dirty="0">
              <a:latin typeface="Microsoft YaHei" panose="020B0503020204020204" pitchFamily="34" charset="-122"/>
              <a:ea typeface="Microsoft YaHei" panose="020B0503020204020204" pitchFamily="34" charset="-122"/>
            </a:endParaRPr>
          </a:p>
        </p:txBody>
      </p:sp>
      <p:pic>
        <p:nvPicPr>
          <p:cNvPr id="3276" name="Google Shape;3276;p107"/>
          <p:cNvPicPr preferRelativeResize="0"/>
          <p:nvPr/>
        </p:nvPicPr>
        <p:blipFill rotWithShape="1">
          <a:blip r:embed="rId3">
            <a:alphaModFix/>
          </a:blip>
          <a:srcRect/>
          <a:stretch/>
        </p:blipFill>
        <p:spPr>
          <a:xfrm>
            <a:off x="4134191" y="4087153"/>
            <a:ext cx="279169" cy="172557"/>
          </a:xfrm>
          <a:prstGeom prst="rect">
            <a:avLst/>
          </a:prstGeom>
          <a:noFill/>
          <a:ln>
            <a:noFill/>
          </a:ln>
        </p:spPr>
      </p:pic>
      <p:pic>
        <p:nvPicPr>
          <p:cNvPr id="3277" name="Google Shape;3277;p107"/>
          <p:cNvPicPr preferRelativeResize="0"/>
          <p:nvPr/>
        </p:nvPicPr>
        <p:blipFill rotWithShape="1">
          <a:blip r:embed="rId3">
            <a:alphaModFix/>
          </a:blip>
          <a:srcRect/>
          <a:stretch/>
        </p:blipFill>
        <p:spPr>
          <a:xfrm>
            <a:off x="3141041" y="2884579"/>
            <a:ext cx="279169" cy="172557"/>
          </a:xfrm>
          <a:prstGeom prst="rect">
            <a:avLst/>
          </a:prstGeom>
          <a:noFill/>
          <a:ln>
            <a:noFill/>
          </a:ln>
        </p:spPr>
      </p:pic>
      <p:pic>
        <p:nvPicPr>
          <p:cNvPr id="3278" name="Google Shape;3278;p107"/>
          <p:cNvPicPr preferRelativeResize="0"/>
          <p:nvPr/>
        </p:nvPicPr>
        <p:blipFill rotWithShape="1">
          <a:blip r:embed="rId3">
            <a:alphaModFix/>
          </a:blip>
          <a:srcRect/>
          <a:stretch/>
        </p:blipFill>
        <p:spPr>
          <a:xfrm>
            <a:off x="2346356" y="2884579"/>
            <a:ext cx="279168" cy="172557"/>
          </a:xfrm>
          <a:prstGeom prst="rect">
            <a:avLst/>
          </a:prstGeom>
          <a:noFill/>
          <a:ln>
            <a:noFill/>
          </a:ln>
        </p:spPr>
      </p:pic>
      <p:pic>
        <p:nvPicPr>
          <p:cNvPr id="3279" name="Google Shape;3279;p107"/>
          <p:cNvPicPr preferRelativeResize="0"/>
          <p:nvPr/>
        </p:nvPicPr>
        <p:blipFill rotWithShape="1">
          <a:blip r:embed="rId3">
            <a:alphaModFix/>
          </a:blip>
          <a:srcRect/>
          <a:stretch/>
        </p:blipFill>
        <p:spPr>
          <a:xfrm>
            <a:off x="4134191" y="2626886"/>
            <a:ext cx="279169" cy="172556"/>
          </a:xfrm>
          <a:prstGeom prst="rect">
            <a:avLst/>
          </a:prstGeom>
          <a:noFill/>
          <a:ln>
            <a:noFill/>
          </a:ln>
        </p:spPr>
      </p:pic>
      <p:pic>
        <p:nvPicPr>
          <p:cNvPr id="3280" name="Google Shape;3280;p107"/>
          <p:cNvPicPr preferRelativeResize="0"/>
          <p:nvPr/>
        </p:nvPicPr>
        <p:blipFill rotWithShape="1">
          <a:blip r:embed="rId3">
            <a:alphaModFix/>
          </a:blip>
          <a:srcRect/>
          <a:stretch/>
        </p:blipFill>
        <p:spPr>
          <a:xfrm>
            <a:off x="3141041" y="2626886"/>
            <a:ext cx="279169" cy="172556"/>
          </a:xfrm>
          <a:prstGeom prst="rect">
            <a:avLst/>
          </a:prstGeom>
          <a:noFill/>
          <a:ln>
            <a:noFill/>
          </a:ln>
        </p:spPr>
      </p:pic>
      <p:pic>
        <p:nvPicPr>
          <p:cNvPr id="3281" name="Google Shape;3281;p107"/>
          <p:cNvPicPr preferRelativeResize="0"/>
          <p:nvPr/>
        </p:nvPicPr>
        <p:blipFill rotWithShape="1">
          <a:blip r:embed="rId3">
            <a:alphaModFix/>
          </a:blip>
          <a:srcRect/>
          <a:stretch/>
        </p:blipFill>
        <p:spPr>
          <a:xfrm>
            <a:off x="4947815" y="2154826"/>
            <a:ext cx="279169" cy="172557"/>
          </a:xfrm>
          <a:prstGeom prst="rect">
            <a:avLst/>
          </a:prstGeom>
          <a:noFill/>
          <a:ln>
            <a:noFill/>
          </a:ln>
        </p:spPr>
      </p:pic>
      <p:pic>
        <p:nvPicPr>
          <p:cNvPr id="3282" name="Google Shape;3282;p107"/>
          <p:cNvPicPr preferRelativeResize="0"/>
          <p:nvPr/>
        </p:nvPicPr>
        <p:blipFill rotWithShape="1">
          <a:blip r:embed="rId3">
            <a:alphaModFix/>
          </a:blip>
          <a:srcRect/>
          <a:stretch/>
        </p:blipFill>
        <p:spPr>
          <a:xfrm>
            <a:off x="4134191" y="2154826"/>
            <a:ext cx="279169" cy="172557"/>
          </a:xfrm>
          <a:prstGeom prst="rect">
            <a:avLst/>
          </a:prstGeom>
          <a:noFill/>
          <a:ln>
            <a:noFill/>
          </a:ln>
        </p:spPr>
      </p:pic>
      <p:pic>
        <p:nvPicPr>
          <p:cNvPr id="3283" name="Google Shape;3283;p107"/>
          <p:cNvPicPr preferRelativeResize="0"/>
          <p:nvPr/>
        </p:nvPicPr>
        <p:blipFill rotWithShape="1">
          <a:blip r:embed="rId3">
            <a:alphaModFix/>
          </a:blip>
          <a:srcRect/>
          <a:stretch/>
        </p:blipFill>
        <p:spPr>
          <a:xfrm>
            <a:off x="3141041" y="2154826"/>
            <a:ext cx="279169" cy="172557"/>
          </a:xfrm>
          <a:prstGeom prst="rect">
            <a:avLst/>
          </a:prstGeom>
          <a:noFill/>
          <a:ln>
            <a:noFill/>
          </a:ln>
        </p:spPr>
      </p:pic>
      <p:pic>
        <p:nvPicPr>
          <p:cNvPr id="3284" name="Google Shape;3284;p107"/>
          <p:cNvPicPr preferRelativeResize="0"/>
          <p:nvPr/>
        </p:nvPicPr>
        <p:blipFill rotWithShape="1">
          <a:blip r:embed="rId3">
            <a:alphaModFix/>
          </a:blip>
          <a:srcRect/>
          <a:stretch/>
        </p:blipFill>
        <p:spPr>
          <a:xfrm>
            <a:off x="2365298" y="2154826"/>
            <a:ext cx="279169" cy="172557"/>
          </a:xfrm>
          <a:prstGeom prst="rect">
            <a:avLst/>
          </a:prstGeom>
          <a:noFill/>
          <a:ln>
            <a:noFill/>
          </a:ln>
        </p:spPr>
      </p:pic>
      <p:pic>
        <p:nvPicPr>
          <p:cNvPr id="3285" name="Google Shape;3285;p107"/>
          <p:cNvPicPr preferRelativeResize="0"/>
          <p:nvPr/>
        </p:nvPicPr>
        <p:blipFill rotWithShape="1">
          <a:blip r:embed="rId3">
            <a:alphaModFix/>
          </a:blip>
          <a:srcRect/>
          <a:stretch/>
        </p:blipFill>
        <p:spPr>
          <a:xfrm>
            <a:off x="3141041" y="1897132"/>
            <a:ext cx="279169" cy="172556"/>
          </a:xfrm>
          <a:prstGeom prst="rect">
            <a:avLst/>
          </a:prstGeom>
          <a:noFill/>
          <a:ln>
            <a:noFill/>
          </a:ln>
        </p:spPr>
      </p:pic>
      <p:pic>
        <p:nvPicPr>
          <p:cNvPr id="3286" name="Google Shape;3286;p107"/>
          <p:cNvPicPr preferRelativeResize="0"/>
          <p:nvPr/>
        </p:nvPicPr>
        <p:blipFill rotWithShape="1">
          <a:blip r:embed="rId3">
            <a:alphaModFix/>
          </a:blip>
          <a:srcRect/>
          <a:stretch/>
        </p:blipFill>
        <p:spPr>
          <a:xfrm>
            <a:off x="4134191" y="1897132"/>
            <a:ext cx="279169" cy="172556"/>
          </a:xfrm>
          <a:prstGeom prst="rect">
            <a:avLst/>
          </a:prstGeom>
          <a:noFill/>
          <a:ln>
            <a:noFill/>
          </a:ln>
        </p:spPr>
      </p:pic>
      <p:pic>
        <p:nvPicPr>
          <p:cNvPr id="3287" name="Google Shape;3287;p107"/>
          <p:cNvPicPr preferRelativeResize="0"/>
          <p:nvPr/>
        </p:nvPicPr>
        <p:blipFill rotWithShape="1">
          <a:blip r:embed="rId3">
            <a:alphaModFix/>
          </a:blip>
          <a:srcRect/>
          <a:stretch/>
        </p:blipFill>
        <p:spPr>
          <a:xfrm>
            <a:off x="4978284" y="1424312"/>
            <a:ext cx="279993" cy="173317"/>
          </a:xfrm>
          <a:prstGeom prst="rect">
            <a:avLst/>
          </a:prstGeom>
          <a:noFill/>
          <a:ln>
            <a:noFill/>
          </a:ln>
        </p:spPr>
      </p:pic>
      <p:pic>
        <p:nvPicPr>
          <p:cNvPr id="3288" name="Google Shape;3288;p107"/>
          <p:cNvPicPr preferRelativeResize="0"/>
          <p:nvPr/>
        </p:nvPicPr>
        <p:blipFill rotWithShape="1">
          <a:blip r:embed="rId4">
            <a:alphaModFix/>
          </a:blip>
          <a:srcRect/>
          <a:stretch/>
        </p:blipFill>
        <p:spPr>
          <a:xfrm>
            <a:off x="4134191" y="1424312"/>
            <a:ext cx="279169" cy="173317"/>
          </a:xfrm>
          <a:prstGeom prst="rect">
            <a:avLst/>
          </a:prstGeom>
          <a:noFill/>
          <a:ln>
            <a:noFill/>
          </a:ln>
        </p:spPr>
      </p:pic>
      <p:pic>
        <p:nvPicPr>
          <p:cNvPr id="3289" name="Google Shape;3289;p107"/>
          <p:cNvPicPr preferRelativeResize="0"/>
          <p:nvPr/>
        </p:nvPicPr>
        <p:blipFill rotWithShape="1">
          <a:blip r:embed="rId4">
            <a:alphaModFix/>
          </a:blip>
          <a:srcRect/>
          <a:stretch/>
        </p:blipFill>
        <p:spPr>
          <a:xfrm>
            <a:off x="3141041" y="1424312"/>
            <a:ext cx="279169" cy="173317"/>
          </a:xfrm>
          <a:prstGeom prst="rect">
            <a:avLst/>
          </a:prstGeom>
          <a:noFill/>
          <a:ln>
            <a:noFill/>
          </a:ln>
        </p:spPr>
      </p:pic>
      <p:pic>
        <p:nvPicPr>
          <p:cNvPr id="3290" name="Google Shape;3290;p107"/>
          <p:cNvPicPr preferRelativeResize="0"/>
          <p:nvPr/>
        </p:nvPicPr>
        <p:blipFill rotWithShape="1">
          <a:blip r:embed="rId4">
            <a:alphaModFix/>
          </a:blip>
          <a:srcRect/>
          <a:stretch/>
        </p:blipFill>
        <p:spPr>
          <a:xfrm>
            <a:off x="2365298" y="1424312"/>
            <a:ext cx="279169" cy="173317"/>
          </a:xfrm>
          <a:prstGeom prst="rect">
            <a:avLst/>
          </a:prstGeom>
          <a:noFill/>
          <a:ln>
            <a:noFill/>
          </a:ln>
        </p:spPr>
      </p:pic>
      <p:pic>
        <p:nvPicPr>
          <p:cNvPr id="3291" name="Google Shape;3291;p107"/>
          <p:cNvPicPr preferRelativeResize="0"/>
          <p:nvPr/>
        </p:nvPicPr>
        <p:blipFill rotWithShape="1">
          <a:blip r:embed="rId5">
            <a:alphaModFix/>
          </a:blip>
          <a:srcRect/>
          <a:stretch/>
        </p:blipFill>
        <p:spPr>
          <a:xfrm>
            <a:off x="4978284" y="3615095"/>
            <a:ext cx="279993" cy="172556"/>
          </a:xfrm>
          <a:prstGeom prst="rect">
            <a:avLst/>
          </a:prstGeom>
          <a:noFill/>
          <a:ln>
            <a:noFill/>
          </a:ln>
        </p:spPr>
      </p:pic>
      <p:pic>
        <p:nvPicPr>
          <p:cNvPr id="3292" name="Google Shape;3292;p107"/>
          <p:cNvPicPr preferRelativeResize="0"/>
          <p:nvPr/>
        </p:nvPicPr>
        <p:blipFill rotWithShape="1">
          <a:blip r:embed="rId3">
            <a:alphaModFix/>
          </a:blip>
          <a:srcRect/>
          <a:stretch/>
        </p:blipFill>
        <p:spPr>
          <a:xfrm>
            <a:off x="4134191" y="3615095"/>
            <a:ext cx="279169" cy="172556"/>
          </a:xfrm>
          <a:prstGeom prst="rect">
            <a:avLst/>
          </a:prstGeom>
          <a:noFill/>
          <a:ln>
            <a:noFill/>
          </a:ln>
        </p:spPr>
      </p:pic>
      <p:pic>
        <p:nvPicPr>
          <p:cNvPr id="3293" name="Google Shape;3293;p107"/>
          <p:cNvPicPr preferRelativeResize="0"/>
          <p:nvPr/>
        </p:nvPicPr>
        <p:blipFill rotWithShape="1">
          <a:blip r:embed="rId3">
            <a:alphaModFix/>
          </a:blip>
          <a:srcRect/>
          <a:stretch/>
        </p:blipFill>
        <p:spPr>
          <a:xfrm>
            <a:off x="3141041" y="3615095"/>
            <a:ext cx="279169" cy="172556"/>
          </a:xfrm>
          <a:prstGeom prst="rect">
            <a:avLst/>
          </a:prstGeom>
          <a:noFill/>
          <a:ln>
            <a:noFill/>
          </a:ln>
        </p:spPr>
      </p:pic>
      <p:pic>
        <p:nvPicPr>
          <p:cNvPr id="3294" name="Google Shape;3294;p107"/>
          <p:cNvPicPr preferRelativeResize="0"/>
          <p:nvPr/>
        </p:nvPicPr>
        <p:blipFill rotWithShape="1">
          <a:blip r:embed="rId5">
            <a:alphaModFix/>
          </a:blip>
          <a:srcRect/>
          <a:stretch/>
        </p:blipFill>
        <p:spPr>
          <a:xfrm>
            <a:off x="2315064" y="3615095"/>
            <a:ext cx="279993" cy="172556"/>
          </a:xfrm>
          <a:prstGeom prst="rect">
            <a:avLst/>
          </a:prstGeom>
          <a:noFill/>
          <a:ln>
            <a:noFill/>
          </a:ln>
        </p:spPr>
      </p:pic>
      <p:pic>
        <p:nvPicPr>
          <p:cNvPr id="3295" name="Google Shape;3295;p107"/>
          <p:cNvPicPr preferRelativeResize="0"/>
          <p:nvPr/>
        </p:nvPicPr>
        <p:blipFill rotWithShape="1">
          <a:blip r:embed="rId3">
            <a:alphaModFix/>
          </a:blip>
          <a:srcRect/>
          <a:stretch/>
        </p:blipFill>
        <p:spPr>
          <a:xfrm>
            <a:off x="3141041" y="3357400"/>
            <a:ext cx="279169" cy="172557"/>
          </a:xfrm>
          <a:prstGeom prst="rect">
            <a:avLst/>
          </a:prstGeom>
          <a:noFill/>
          <a:ln>
            <a:noFill/>
          </a:ln>
        </p:spPr>
      </p:pic>
      <p:pic>
        <p:nvPicPr>
          <p:cNvPr id="3296" name="Google Shape;3296;p107"/>
          <p:cNvPicPr preferRelativeResize="0"/>
          <p:nvPr/>
        </p:nvPicPr>
        <p:blipFill rotWithShape="1">
          <a:blip r:embed="rId3">
            <a:alphaModFix/>
          </a:blip>
          <a:srcRect/>
          <a:stretch/>
        </p:blipFill>
        <p:spPr>
          <a:xfrm>
            <a:off x="4134191" y="3357400"/>
            <a:ext cx="279169" cy="172557"/>
          </a:xfrm>
          <a:prstGeom prst="rect">
            <a:avLst/>
          </a:prstGeom>
          <a:noFill/>
          <a:ln>
            <a:noFill/>
          </a:ln>
        </p:spPr>
      </p:pic>
      <p:pic>
        <p:nvPicPr>
          <p:cNvPr id="3297" name="Google Shape;3297;p107"/>
          <p:cNvPicPr preferRelativeResize="0"/>
          <p:nvPr/>
        </p:nvPicPr>
        <p:blipFill rotWithShape="1">
          <a:blip r:embed="rId5">
            <a:alphaModFix/>
          </a:blip>
          <a:srcRect/>
          <a:stretch/>
        </p:blipFill>
        <p:spPr>
          <a:xfrm>
            <a:off x="4978284" y="2884579"/>
            <a:ext cx="279993" cy="172557"/>
          </a:xfrm>
          <a:prstGeom prst="rect">
            <a:avLst/>
          </a:prstGeom>
          <a:noFill/>
          <a:ln>
            <a:noFill/>
          </a:ln>
        </p:spPr>
      </p:pic>
      <p:pic>
        <p:nvPicPr>
          <p:cNvPr id="3298" name="Google Shape;3298;p107"/>
          <p:cNvPicPr preferRelativeResize="0"/>
          <p:nvPr/>
        </p:nvPicPr>
        <p:blipFill rotWithShape="1">
          <a:blip r:embed="rId3">
            <a:alphaModFix/>
          </a:blip>
          <a:srcRect/>
          <a:stretch/>
        </p:blipFill>
        <p:spPr>
          <a:xfrm>
            <a:off x="4134191" y="2884579"/>
            <a:ext cx="279169" cy="172557"/>
          </a:xfrm>
          <a:prstGeom prst="rect">
            <a:avLst/>
          </a:prstGeom>
          <a:noFill/>
          <a:ln>
            <a:noFill/>
          </a:ln>
        </p:spPr>
      </p:pic>
      <p:pic>
        <p:nvPicPr>
          <p:cNvPr id="3299" name="Google Shape;3299;p107"/>
          <p:cNvPicPr preferRelativeResize="0"/>
          <p:nvPr/>
        </p:nvPicPr>
        <p:blipFill rotWithShape="1">
          <a:blip r:embed="rId3">
            <a:alphaModFix/>
          </a:blip>
          <a:srcRect/>
          <a:stretch/>
        </p:blipFill>
        <p:spPr>
          <a:xfrm>
            <a:off x="3141041" y="4087153"/>
            <a:ext cx="279169" cy="172557"/>
          </a:xfrm>
          <a:prstGeom prst="rect">
            <a:avLst/>
          </a:prstGeom>
          <a:noFill/>
          <a:ln>
            <a:noFill/>
          </a:ln>
        </p:spPr>
      </p:pic>
      <p:sp>
        <p:nvSpPr>
          <p:cNvPr id="3300" name="Google Shape;3300;p107"/>
          <p:cNvSpPr txBox="1"/>
          <p:nvPr/>
        </p:nvSpPr>
        <p:spPr>
          <a:xfrm>
            <a:off x="2922328" y="1852282"/>
            <a:ext cx="288862"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chemeClr val="dk1"/>
                </a:solidFill>
                <a:latin typeface="Microsoft Yahei"/>
                <a:ea typeface="Microsoft Yahei"/>
                <a:cs typeface="Microsoft Yahei"/>
                <a:sym typeface="Microsoft Yahei"/>
              </a:rPr>
              <a:t>R</a:t>
            </a:r>
            <a:endParaRPr dirty="0">
              <a:latin typeface="Microsoft YaHei" panose="020B0503020204020204" pitchFamily="34" charset="-122"/>
              <a:ea typeface="Microsoft YaHei" panose="020B0503020204020204" pitchFamily="34" charset="-122"/>
            </a:endParaRPr>
          </a:p>
        </p:txBody>
      </p:sp>
      <p:sp>
        <p:nvSpPr>
          <p:cNvPr id="3301" name="Google Shape;3301;p107"/>
          <p:cNvSpPr txBox="1"/>
          <p:nvPr/>
        </p:nvSpPr>
        <p:spPr>
          <a:xfrm>
            <a:off x="2922328" y="4049146"/>
            <a:ext cx="288862"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chemeClr val="dk1"/>
                </a:solidFill>
                <a:latin typeface="Microsoft Yahei"/>
                <a:ea typeface="Microsoft Yahei"/>
                <a:cs typeface="Microsoft Yahei"/>
                <a:sym typeface="Microsoft Yahei"/>
              </a:rPr>
              <a:t>R</a:t>
            </a:r>
            <a:endParaRPr dirty="0">
              <a:latin typeface="Microsoft YaHei" panose="020B0503020204020204" pitchFamily="34" charset="-122"/>
              <a:ea typeface="Microsoft YaHei" panose="020B0503020204020204" pitchFamily="34" charset="-122"/>
            </a:endParaRPr>
          </a:p>
        </p:txBody>
      </p:sp>
      <p:sp>
        <p:nvSpPr>
          <p:cNvPr id="3302" name="Google Shape;3302;p107"/>
          <p:cNvSpPr txBox="1"/>
          <p:nvPr/>
        </p:nvSpPr>
        <p:spPr>
          <a:xfrm>
            <a:off x="2913269" y="3302667"/>
            <a:ext cx="288862"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chemeClr val="dk1"/>
                </a:solidFill>
                <a:latin typeface="Microsoft Yahei"/>
                <a:ea typeface="Microsoft Yahei"/>
                <a:cs typeface="Microsoft Yahei"/>
                <a:sym typeface="Microsoft Yahei"/>
              </a:rPr>
              <a:t>R</a:t>
            </a:r>
            <a:endParaRPr dirty="0">
              <a:latin typeface="Microsoft YaHei" panose="020B0503020204020204" pitchFamily="34" charset="-122"/>
              <a:ea typeface="Microsoft YaHei" panose="020B0503020204020204" pitchFamily="34" charset="-122"/>
            </a:endParaRPr>
          </a:p>
        </p:txBody>
      </p:sp>
      <p:sp>
        <p:nvSpPr>
          <p:cNvPr id="3303" name="Google Shape;3303;p107"/>
          <p:cNvSpPr txBox="1"/>
          <p:nvPr/>
        </p:nvSpPr>
        <p:spPr>
          <a:xfrm>
            <a:off x="2922328" y="2580516"/>
            <a:ext cx="288862"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chemeClr val="dk1"/>
                </a:solidFill>
                <a:latin typeface="Microsoft Yahei"/>
                <a:ea typeface="Microsoft Yahei"/>
                <a:cs typeface="Microsoft Yahei"/>
                <a:sym typeface="Microsoft Yahei"/>
              </a:rPr>
              <a:t>R</a:t>
            </a:r>
            <a:endParaRPr dirty="0">
              <a:latin typeface="Microsoft YaHei" panose="020B0503020204020204" pitchFamily="34" charset="-122"/>
              <a:ea typeface="Microsoft YaHei" panose="020B0503020204020204" pitchFamily="34" charset="-122"/>
            </a:endParaRPr>
          </a:p>
        </p:txBody>
      </p:sp>
      <p:sp>
        <p:nvSpPr>
          <p:cNvPr id="3304" name="Google Shape;3304;p107"/>
          <p:cNvSpPr txBox="1"/>
          <p:nvPr/>
        </p:nvSpPr>
        <p:spPr>
          <a:xfrm>
            <a:off x="2098481" y="1590787"/>
            <a:ext cx="308098" cy="2532296"/>
          </a:xfrm>
          <a:prstGeom prst="rect">
            <a:avLst/>
          </a:prstGeom>
          <a:noFill/>
          <a:ln>
            <a:noFill/>
          </a:ln>
        </p:spPr>
        <p:txBody>
          <a:bodyPr spcFirstLastPara="1" wrap="square" lIns="91425" tIns="45700" rIns="91425" bIns="45700" anchor="t" anchorCtr="0">
            <a:spAutoFit/>
          </a:bodyPr>
          <a:lstStyle/>
          <a:p>
            <a:pPr marL="0" marR="0" lvl="0" indent="0" algn="l" rtl="0">
              <a:lnSpc>
                <a:spcPct val="105000"/>
              </a:lnSpc>
              <a:spcBef>
                <a:spcPts val="0"/>
              </a:spcBef>
              <a:spcAft>
                <a:spcPts val="0"/>
              </a:spcAft>
              <a:buNone/>
            </a:pPr>
            <a:r>
              <a:rPr lang="en-US" sz="1167" b="1">
                <a:solidFill>
                  <a:schemeClr val="dk1"/>
                </a:solidFill>
                <a:latin typeface="Microsoft Yahei"/>
                <a:ea typeface="Microsoft Yahei"/>
                <a:cs typeface="Microsoft Yahei"/>
                <a:sym typeface="Microsoft Yahei"/>
              </a:rPr>
              <a:t>t</a:t>
            </a:r>
            <a:r>
              <a:rPr lang="en-US" sz="1167" b="1" baseline="-25000">
                <a:solidFill>
                  <a:schemeClr val="dk1"/>
                </a:solidFill>
                <a:latin typeface="Microsoft Yahei"/>
                <a:ea typeface="Microsoft Yahei"/>
                <a:cs typeface="Microsoft Yahei"/>
                <a:sym typeface="Microsoft Yahei"/>
              </a:rPr>
              <a:t>1</a:t>
            </a:r>
            <a:endParaRPr sz="1167" b="1">
              <a:solidFill>
                <a:schemeClr val="dk1"/>
              </a:solidFill>
              <a:latin typeface="Microsoft Yahei"/>
              <a:ea typeface="Microsoft Yahei"/>
              <a:cs typeface="Microsoft Yahei"/>
              <a:sym typeface="Microsoft Yahei"/>
            </a:endParaRPr>
          </a:p>
          <a:p>
            <a:pPr marL="0" marR="0" lvl="0" indent="0" algn="l" rtl="0">
              <a:lnSpc>
                <a:spcPct val="105000"/>
              </a:lnSpc>
              <a:spcBef>
                <a:spcPts val="0"/>
              </a:spcBef>
              <a:spcAft>
                <a:spcPts val="0"/>
              </a:spcAft>
              <a:buNone/>
            </a:pPr>
            <a:endParaRPr sz="1167" b="1">
              <a:solidFill>
                <a:schemeClr val="dk1"/>
              </a:solidFill>
              <a:latin typeface="Microsoft Yahei"/>
              <a:ea typeface="Microsoft Yahei"/>
              <a:cs typeface="Microsoft Yahei"/>
              <a:sym typeface="Microsoft Yahei"/>
            </a:endParaRPr>
          </a:p>
          <a:p>
            <a:pPr marL="0" marR="0" lvl="0" indent="0" algn="l" rtl="0">
              <a:lnSpc>
                <a:spcPct val="105000"/>
              </a:lnSpc>
              <a:spcBef>
                <a:spcPts val="0"/>
              </a:spcBef>
              <a:spcAft>
                <a:spcPts val="0"/>
              </a:spcAft>
              <a:buNone/>
            </a:pPr>
            <a:endParaRPr sz="1167" b="1">
              <a:solidFill>
                <a:schemeClr val="dk1"/>
              </a:solidFill>
              <a:latin typeface="Microsoft Yahei"/>
              <a:ea typeface="Microsoft Yahei"/>
              <a:cs typeface="Microsoft Yahei"/>
              <a:sym typeface="Microsoft Yahei"/>
            </a:endParaRPr>
          </a:p>
          <a:p>
            <a:pPr marL="0" marR="0" lvl="0" indent="0" algn="l" rtl="0">
              <a:lnSpc>
                <a:spcPct val="105000"/>
              </a:lnSpc>
              <a:spcBef>
                <a:spcPts val="0"/>
              </a:spcBef>
              <a:spcAft>
                <a:spcPts val="0"/>
              </a:spcAft>
              <a:buNone/>
            </a:pPr>
            <a:endParaRPr sz="1167" b="1">
              <a:solidFill>
                <a:schemeClr val="dk1"/>
              </a:solidFill>
              <a:latin typeface="Microsoft Yahei"/>
              <a:ea typeface="Microsoft Yahei"/>
              <a:cs typeface="Microsoft Yahei"/>
              <a:sym typeface="Microsoft Yahei"/>
            </a:endParaRPr>
          </a:p>
          <a:p>
            <a:pPr marL="0" marR="0" lvl="0" indent="0" algn="l" rtl="0">
              <a:lnSpc>
                <a:spcPct val="105000"/>
              </a:lnSpc>
              <a:spcBef>
                <a:spcPts val="0"/>
              </a:spcBef>
              <a:spcAft>
                <a:spcPts val="0"/>
              </a:spcAft>
              <a:buNone/>
            </a:pPr>
            <a:r>
              <a:rPr lang="en-US" sz="1167" b="1">
                <a:solidFill>
                  <a:schemeClr val="dk1"/>
                </a:solidFill>
                <a:latin typeface="Microsoft Yahei"/>
                <a:ea typeface="Microsoft Yahei"/>
                <a:cs typeface="Microsoft Yahei"/>
                <a:sym typeface="Microsoft Yahei"/>
              </a:rPr>
              <a:t>t</a:t>
            </a:r>
            <a:r>
              <a:rPr lang="en-US" sz="1167" b="1" baseline="-25000">
                <a:solidFill>
                  <a:schemeClr val="dk1"/>
                </a:solidFill>
                <a:latin typeface="Microsoft Yahei"/>
                <a:ea typeface="Microsoft Yahei"/>
                <a:cs typeface="Microsoft Yahei"/>
                <a:sym typeface="Microsoft Yahei"/>
              </a:rPr>
              <a:t>2</a:t>
            </a:r>
            <a:endParaRPr sz="1167" b="1">
              <a:solidFill>
                <a:schemeClr val="dk1"/>
              </a:solidFill>
              <a:latin typeface="Microsoft Yahei"/>
              <a:ea typeface="Microsoft Yahei"/>
              <a:cs typeface="Microsoft Yahei"/>
              <a:sym typeface="Microsoft Yahei"/>
            </a:endParaRPr>
          </a:p>
          <a:p>
            <a:pPr marL="0" marR="0" lvl="0" indent="0" algn="l" rtl="0">
              <a:lnSpc>
                <a:spcPct val="105000"/>
              </a:lnSpc>
              <a:spcBef>
                <a:spcPts val="0"/>
              </a:spcBef>
              <a:spcAft>
                <a:spcPts val="0"/>
              </a:spcAft>
              <a:buNone/>
            </a:pPr>
            <a:endParaRPr sz="1167" b="1">
              <a:solidFill>
                <a:schemeClr val="dk1"/>
              </a:solidFill>
              <a:latin typeface="Microsoft Yahei"/>
              <a:ea typeface="Microsoft Yahei"/>
              <a:cs typeface="Microsoft Yahei"/>
              <a:sym typeface="Microsoft Yahei"/>
            </a:endParaRPr>
          </a:p>
          <a:p>
            <a:pPr marL="0" marR="0" lvl="0" indent="0" algn="l" rtl="0">
              <a:lnSpc>
                <a:spcPct val="105000"/>
              </a:lnSpc>
              <a:spcBef>
                <a:spcPts val="0"/>
              </a:spcBef>
              <a:spcAft>
                <a:spcPts val="0"/>
              </a:spcAft>
              <a:buNone/>
            </a:pPr>
            <a:endParaRPr sz="1167" b="1">
              <a:solidFill>
                <a:schemeClr val="dk1"/>
              </a:solidFill>
              <a:latin typeface="Microsoft Yahei"/>
              <a:ea typeface="Microsoft Yahei"/>
              <a:cs typeface="Microsoft Yahei"/>
              <a:sym typeface="Microsoft Yahei"/>
            </a:endParaRPr>
          </a:p>
          <a:p>
            <a:pPr marL="0" marR="0" lvl="0" indent="0" algn="l" rtl="0">
              <a:lnSpc>
                <a:spcPct val="105000"/>
              </a:lnSpc>
              <a:spcBef>
                <a:spcPts val="0"/>
              </a:spcBef>
              <a:spcAft>
                <a:spcPts val="0"/>
              </a:spcAft>
              <a:buNone/>
            </a:pPr>
            <a:endParaRPr sz="1167" b="1">
              <a:solidFill>
                <a:schemeClr val="dk1"/>
              </a:solidFill>
              <a:latin typeface="Microsoft Yahei"/>
              <a:ea typeface="Microsoft Yahei"/>
              <a:cs typeface="Microsoft Yahei"/>
              <a:sym typeface="Microsoft Yahei"/>
            </a:endParaRPr>
          </a:p>
          <a:p>
            <a:pPr marL="0" marR="0" lvl="0" indent="0" algn="l" rtl="0">
              <a:lnSpc>
                <a:spcPct val="105000"/>
              </a:lnSpc>
              <a:spcBef>
                <a:spcPts val="0"/>
              </a:spcBef>
              <a:spcAft>
                <a:spcPts val="0"/>
              </a:spcAft>
              <a:buNone/>
            </a:pPr>
            <a:r>
              <a:rPr lang="en-US" sz="1167" b="1">
                <a:solidFill>
                  <a:schemeClr val="dk1"/>
                </a:solidFill>
                <a:latin typeface="Microsoft Yahei"/>
                <a:ea typeface="Microsoft Yahei"/>
                <a:cs typeface="Microsoft Yahei"/>
                <a:sym typeface="Microsoft Yahei"/>
              </a:rPr>
              <a:t>t</a:t>
            </a:r>
            <a:r>
              <a:rPr lang="en-US" sz="1167" b="1" baseline="-25000">
                <a:solidFill>
                  <a:schemeClr val="dk1"/>
                </a:solidFill>
                <a:latin typeface="Microsoft Yahei"/>
                <a:ea typeface="Microsoft Yahei"/>
                <a:cs typeface="Microsoft Yahei"/>
                <a:sym typeface="Microsoft Yahei"/>
              </a:rPr>
              <a:t>3</a:t>
            </a:r>
            <a:endParaRPr sz="1167" b="1">
              <a:solidFill>
                <a:schemeClr val="dk1"/>
              </a:solidFill>
              <a:latin typeface="Microsoft Yahei"/>
              <a:ea typeface="Microsoft Yahei"/>
              <a:cs typeface="Microsoft Yahei"/>
              <a:sym typeface="Microsoft Yahei"/>
            </a:endParaRPr>
          </a:p>
          <a:p>
            <a:pPr marL="0" marR="0" lvl="0" indent="0" algn="l" rtl="0">
              <a:lnSpc>
                <a:spcPct val="105000"/>
              </a:lnSpc>
              <a:spcBef>
                <a:spcPts val="0"/>
              </a:spcBef>
              <a:spcAft>
                <a:spcPts val="0"/>
              </a:spcAft>
              <a:buNone/>
            </a:pPr>
            <a:endParaRPr sz="1167" b="1">
              <a:solidFill>
                <a:schemeClr val="dk1"/>
              </a:solidFill>
              <a:latin typeface="Microsoft Yahei"/>
              <a:ea typeface="Microsoft Yahei"/>
              <a:cs typeface="Microsoft Yahei"/>
              <a:sym typeface="Microsoft Yahei"/>
            </a:endParaRPr>
          </a:p>
          <a:p>
            <a:pPr marL="0" marR="0" lvl="0" indent="0" algn="l" rtl="0">
              <a:lnSpc>
                <a:spcPct val="105000"/>
              </a:lnSpc>
              <a:spcBef>
                <a:spcPts val="0"/>
              </a:spcBef>
              <a:spcAft>
                <a:spcPts val="0"/>
              </a:spcAft>
              <a:buNone/>
            </a:pPr>
            <a:endParaRPr sz="1167" b="1">
              <a:solidFill>
                <a:schemeClr val="dk1"/>
              </a:solidFill>
              <a:latin typeface="Microsoft Yahei"/>
              <a:ea typeface="Microsoft Yahei"/>
              <a:cs typeface="Microsoft Yahei"/>
              <a:sym typeface="Microsoft Yahei"/>
            </a:endParaRPr>
          </a:p>
          <a:p>
            <a:pPr marL="0" marR="0" lvl="0" indent="0" algn="l" rtl="0">
              <a:lnSpc>
                <a:spcPct val="105000"/>
              </a:lnSpc>
              <a:spcBef>
                <a:spcPts val="0"/>
              </a:spcBef>
              <a:spcAft>
                <a:spcPts val="0"/>
              </a:spcAft>
              <a:buNone/>
            </a:pPr>
            <a:endParaRPr sz="1167" b="1">
              <a:solidFill>
                <a:schemeClr val="dk1"/>
              </a:solidFill>
              <a:latin typeface="Microsoft Yahei"/>
              <a:ea typeface="Microsoft Yahei"/>
              <a:cs typeface="Microsoft Yahei"/>
              <a:sym typeface="Microsoft Yahei"/>
            </a:endParaRPr>
          </a:p>
          <a:p>
            <a:pPr marL="0" marR="0" lvl="0" indent="0" algn="l" rtl="0">
              <a:lnSpc>
                <a:spcPct val="105000"/>
              </a:lnSpc>
              <a:spcBef>
                <a:spcPts val="0"/>
              </a:spcBef>
              <a:spcAft>
                <a:spcPts val="0"/>
              </a:spcAft>
              <a:buNone/>
            </a:pPr>
            <a:r>
              <a:rPr lang="en-US" sz="1167" b="1">
                <a:solidFill>
                  <a:schemeClr val="dk1"/>
                </a:solidFill>
                <a:latin typeface="Microsoft Yahei"/>
                <a:ea typeface="Microsoft Yahei"/>
                <a:cs typeface="Microsoft Yahei"/>
                <a:sym typeface="Microsoft Yahei"/>
              </a:rPr>
              <a:t>t</a:t>
            </a:r>
            <a:r>
              <a:rPr lang="en-US" sz="1167" b="1" baseline="-25000">
                <a:solidFill>
                  <a:schemeClr val="dk1"/>
                </a:solidFill>
                <a:latin typeface="Microsoft Yahei"/>
                <a:ea typeface="Microsoft Yahei"/>
                <a:cs typeface="Microsoft Yahei"/>
                <a:sym typeface="Microsoft Yahei"/>
              </a:rPr>
              <a:t>4</a:t>
            </a:r>
            <a:endParaRPr sz="1167" b="1">
              <a:solidFill>
                <a:schemeClr val="dk1"/>
              </a:solidFill>
              <a:latin typeface="Microsoft Yahei"/>
              <a:ea typeface="Microsoft Yahei"/>
              <a:cs typeface="Microsoft Yahei"/>
              <a:sym typeface="Microsoft Yahei"/>
            </a:endParaRPr>
          </a:p>
        </p:txBody>
      </p:sp>
      <p:sp>
        <p:nvSpPr>
          <p:cNvPr id="3305" name="Google Shape;3305;p107"/>
          <p:cNvSpPr txBox="1"/>
          <p:nvPr/>
        </p:nvSpPr>
        <p:spPr>
          <a:xfrm>
            <a:off x="5587921" y="2288420"/>
            <a:ext cx="1279539" cy="769209"/>
          </a:xfrm>
          <a:prstGeom prst="rect">
            <a:avLst/>
          </a:prstGeom>
          <a:solidFill>
            <a:srgbClr val="0000FF"/>
          </a:solid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None/>
            </a:pPr>
            <a:r>
              <a:rPr lang="en-US" sz="1333" b="1" dirty="0">
                <a:solidFill>
                  <a:schemeClr val="lt1"/>
                </a:solidFill>
                <a:latin typeface="Microsoft Yahei"/>
                <a:ea typeface="Microsoft Yahei"/>
                <a:cs typeface="Microsoft Yahei"/>
                <a:sym typeface="Microsoft Yahei"/>
              </a:rPr>
              <a:t>OSPF </a:t>
            </a:r>
            <a:r>
              <a:rPr lang="en-US" sz="1333" b="1" dirty="0" err="1">
                <a:solidFill>
                  <a:schemeClr val="lt1"/>
                </a:solidFill>
                <a:latin typeface="Microsoft Yahei"/>
                <a:ea typeface="Microsoft Yahei"/>
                <a:cs typeface="Microsoft Yahei"/>
                <a:sym typeface="Microsoft Yahei"/>
              </a:rPr>
              <a:t>使用可靠的洪泛法发送更新分组</a:t>
            </a:r>
            <a:r>
              <a:rPr lang="en-US" sz="1333" b="1" dirty="0">
                <a:solidFill>
                  <a:schemeClr val="lt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1000"/>
                                  </p:stCondLst>
                                  <p:childTnLst>
                                    <p:set>
                                      <p:cBhvr>
                                        <p:cTn id="6" dur="1" fill="hold">
                                          <p:stCondLst>
                                            <p:cond delay="0"/>
                                          </p:stCondLst>
                                        </p:cTn>
                                        <p:tgtEl>
                                          <p:spTgt spid="3237"/>
                                        </p:tgtEl>
                                        <p:attrNameLst>
                                          <p:attrName>style.visibility</p:attrName>
                                        </p:attrNameLst>
                                      </p:cBhvr>
                                      <p:to>
                                        <p:strVal val="visible"/>
                                      </p:to>
                                    </p:set>
                                  </p:childTnLst>
                                </p:cTn>
                              </p:par>
                            </p:childTnLst>
                          </p:cTn>
                        </p:par>
                        <p:par>
                          <p:cTn id="7" fill="hold">
                            <p:stCondLst>
                              <p:cond delay="1"/>
                            </p:stCondLst>
                            <p:childTnLst>
                              <p:par>
                                <p:cTn id="8" presetID="1" presetClass="entr" presetSubtype="0" fill="hold" nodeType="afterEffect">
                                  <p:stCondLst>
                                    <p:cond delay="1000"/>
                                  </p:stCondLst>
                                  <p:childTnLst>
                                    <p:set>
                                      <p:cBhvr>
                                        <p:cTn id="9" dur="1" fill="hold">
                                          <p:stCondLst>
                                            <p:cond delay="0"/>
                                          </p:stCondLst>
                                        </p:cTn>
                                        <p:tgtEl>
                                          <p:spTgt spid="3257"/>
                                        </p:tgtEl>
                                        <p:attrNameLst>
                                          <p:attrName>style.visibility</p:attrName>
                                        </p:attrNameLst>
                                      </p:cBhvr>
                                      <p:to>
                                        <p:strVal val="visible"/>
                                      </p:to>
                                    </p:set>
                                  </p:childTnLst>
                                </p:cTn>
                              </p:par>
                            </p:childTnLst>
                          </p:cTn>
                        </p:par>
                        <p:par>
                          <p:cTn id="10" fill="hold">
                            <p:stCondLst>
                              <p:cond delay="2"/>
                            </p:stCondLst>
                            <p:childTnLst>
                              <p:par>
                                <p:cTn id="11" presetID="10" presetClass="entr" presetSubtype="0" fill="hold" nodeType="afterEffect">
                                  <p:stCondLst>
                                    <p:cond delay="1000"/>
                                  </p:stCondLst>
                                  <p:childTnLst>
                                    <p:set>
                                      <p:cBhvr>
                                        <p:cTn id="12" dur="1" fill="hold">
                                          <p:stCondLst>
                                            <p:cond delay="0"/>
                                          </p:stCondLst>
                                        </p:cTn>
                                        <p:tgtEl>
                                          <p:spTgt spid="3238"/>
                                        </p:tgtEl>
                                        <p:attrNameLst>
                                          <p:attrName>style.visibility</p:attrName>
                                        </p:attrNameLst>
                                      </p:cBhvr>
                                      <p:to>
                                        <p:strVal val="visible"/>
                                      </p:to>
                                    </p:set>
                                    <p:animEffect transition="in" filter="fade">
                                      <p:cBhvr>
                                        <p:cTn id="13" dur="500"/>
                                        <p:tgtEl>
                                          <p:spTgt spid="3238"/>
                                        </p:tgtEl>
                                      </p:cBhvr>
                                    </p:animEffect>
                                  </p:childTnLst>
                                </p:cTn>
                              </p:par>
                            </p:childTnLst>
                          </p:cTn>
                        </p:par>
                        <p:par>
                          <p:cTn id="14" fill="hold">
                            <p:stCondLst>
                              <p:cond delay="502"/>
                            </p:stCondLst>
                            <p:childTnLst>
                              <p:par>
                                <p:cTn id="15" presetID="1" presetClass="entr" presetSubtype="0" fill="hold" nodeType="afterEffect">
                                  <p:stCondLst>
                                    <p:cond delay="1000"/>
                                  </p:stCondLst>
                                  <p:childTnLst>
                                    <p:set>
                                      <p:cBhvr>
                                        <p:cTn id="16" dur="1" fill="hold">
                                          <p:stCondLst>
                                            <p:cond delay="0"/>
                                          </p:stCondLst>
                                        </p:cTn>
                                        <p:tgtEl>
                                          <p:spTgt spid="3254"/>
                                        </p:tgtEl>
                                        <p:attrNameLst>
                                          <p:attrName>style.visibility</p:attrName>
                                        </p:attrNameLst>
                                      </p:cBhvr>
                                      <p:to>
                                        <p:strVal val="visible"/>
                                      </p:to>
                                    </p:set>
                                  </p:childTnLst>
                                </p:cTn>
                              </p:par>
                            </p:childTnLst>
                          </p:cTn>
                        </p:par>
                        <p:par>
                          <p:cTn id="17" fill="hold">
                            <p:stCondLst>
                              <p:cond delay="503"/>
                            </p:stCondLst>
                            <p:childTnLst>
                              <p:par>
                                <p:cTn id="18" presetID="1" presetClass="entr" presetSubtype="0" fill="hold" nodeType="afterEffect">
                                  <p:stCondLst>
                                    <p:cond delay="1000"/>
                                  </p:stCondLst>
                                  <p:childTnLst>
                                    <p:set>
                                      <p:cBhvr>
                                        <p:cTn id="19" dur="1" fill="hold">
                                          <p:stCondLst>
                                            <p:cond delay="0"/>
                                          </p:stCondLst>
                                        </p:cTn>
                                        <p:tgtEl>
                                          <p:spTgt spid="3258"/>
                                        </p:tgtEl>
                                        <p:attrNameLst>
                                          <p:attrName>style.visibility</p:attrName>
                                        </p:attrNameLst>
                                      </p:cBhvr>
                                      <p:to>
                                        <p:strVal val="visible"/>
                                      </p:to>
                                    </p:set>
                                  </p:childTnLst>
                                </p:cTn>
                              </p:par>
                            </p:childTnLst>
                          </p:cTn>
                        </p:par>
                        <p:par>
                          <p:cTn id="20" fill="hold">
                            <p:stCondLst>
                              <p:cond delay="504"/>
                            </p:stCondLst>
                            <p:childTnLst>
                              <p:par>
                                <p:cTn id="21" presetID="1" presetClass="entr" presetSubtype="0" fill="hold" nodeType="afterEffect">
                                  <p:stCondLst>
                                    <p:cond delay="1000"/>
                                  </p:stCondLst>
                                  <p:childTnLst>
                                    <p:set>
                                      <p:cBhvr>
                                        <p:cTn id="22" dur="1" fill="hold">
                                          <p:stCondLst>
                                            <p:cond delay="0"/>
                                          </p:stCondLst>
                                        </p:cTn>
                                        <p:tgtEl>
                                          <p:spTgt spid="3236"/>
                                        </p:tgtEl>
                                        <p:attrNameLst>
                                          <p:attrName>style.visibility</p:attrName>
                                        </p:attrNameLst>
                                      </p:cBhvr>
                                      <p:to>
                                        <p:strVal val="visible"/>
                                      </p:to>
                                    </p:set>
                                  </p:childTnLst>
                                </p:cTn>
                              </p:par>
                            </p:childTnLst>
                          </p:cTn>
                        </p:par>
                        <p:par>
                          <p:cTn id="23" fill="hold">
                            <p:stCondLst>
                              <p:cond delay="505"/>
                            </p:stCondLst>
                            <p:childTnLst>
                              <p:par>
                                <p:cTn id="24" presetID="1" presetClass="entr" presetSubtype="0" fill="hold" nodeType="afterEffect">
                                  <p:stCondLst>
                                    <p:cond delay="1000"/>
                                  </p:stCondLst>
                                  <p:childTnLst>
                                    <p:set>
                                      <p:cBhvr>
                                        <p:cTn id="25" dur="1" fill="hold">
                                          <p:stCondLst>
                                            <p:cond delay="0"/>
                                          </p:stCondLst>
                                        </p:cTn>
                                        <p:tgtEl>
                                          <p:spTgt spid="3243"/>
                                        </p:tgtEl>
                                        <p:attrNameLst>
                                          <p:attrName>style.visibility</p:attrName>
                                        </p:attrNameLst>
                                      </p:cBhvr>
                                      <p:to>
                                        <p:strVal val="visible"/>
                                      </p:to>
                                    </p:set>
                                  </p:childTnLst>
                                </p:cTn>
                              </p:par>
                            </p:childTnLst>
                          </p:cTn>
                        </p:par>
                        <p:par>
                          <p:cTn id="26" fill="hold">
                            <p:stCondLst>
                              <p:cond delay="506"/>
                            </p:stCondLst>
                            <p:childTnLst>
                              <p:par>
                                <p:cTn id="27" presetID="1" presetClass="entr" presetSubtype="0" fill="hold" nodeType="afterEffect">
                                  <p:stCondLst>
                                    <p:cond delay="1000"/>
                                  </p:stCondLst>
                                  <p:childTnLst>
                                    <p:set>
                                      <p:cBhvr>
                                        <p:cTn id="28" dur="1" fill="hold">
                                          <p:stCondLst>
                                            <p:cond delay="0"/>
                                          </p:stCondLst>
                                        </p:cTn>
                                        <p:tgtEl>
                                          <p:spTgt spid="3261"/>
                                        </p:tgtEl>
                                        <p:attrNameLst>
                                          <p:attrName>style.visibility</p:attrName>
                                        </p:attrNameLst>
                                      </p:cBhvr>
                                      <p:to>
                                        <p:strVal val="visible"/>
                                      </p:to>
                                    </p:set>
                                  </p:childTnLst>
                                </p:cTn>
                              </p:par>
                            </p:childTnLst>
                          </p:cTn>
                        </p:par>
                        <p:par>
                          <p:cTn id="29" fill="hold">
                            <p:stCondLst>
                              <p:cond delay="507"/>
                            </p:stCondLst>
                            <p:childTnLst>
                              <p:par>
                                <p:cTn id="30" presetID="1" presetClass="entr" presetSubtype="0" fill="hold" nodeType="afterEffect">
                                  <p:stCondLst>
                                    <p:cond delay="1250"/>
                                  </p:stCondLst>
                                  <p:childTnLst>
                                    <p:set>
                                      <p:cBhvr>
                                        <p:cTn id="31" dur="1" fill="hold">
                                          <p:stCondLst>
                                            <p:cond delay="0"/>
                                          </p:stCondLst>
                                        </p:cTn>
                                        <p:tgtEl>
                                          <p:spTgt spid="32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3309"/>
        <p:cNvGrpSpPr/>
        <p:nvPr/>
      </p:nvGrpSpPr>
      <p:grpSpPr>
        <a:xfrm>
          <a:off x="0" y="0"/>
          <a:ext cx="0" cy="0"/>
          <a:chOff x="0" y="0"/>
          <a:chExt cx="0" cy="0"/>
        </a:xfrm>
      </p:grpSpPr>
      <p:sp>
        <p:nvSpPr>
          <p:cNvPr id="3310" name="Google Shape;3310;p108"/>
          <p:cNvSpPr/>
          <p:nvPr/>
        </p:nvSpPr>
        <p:spPr>
          <a:xfrm>
            <a:off x="454287" y="1433207"/>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3311" name="Google Shape;3311;p108"/>
          <p:cNvSpPr/>
          <p:nvPr/>
        </p:nvSpPr>
        <p:spPr>
          <a:xfrm>
            <a:off x="513405" y="1391560"/>
            <a:ext cx="1877437"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a:solidFill>
                  <a:schemeClr val="dk1"/>
                </a:solidFill>
                <a:latin typeface="Microsoft Yahei"/>
                <a:ea typeface="Microsoft Yahei"/>
                <a:cs typeface="Microsoft Yahei"/>
                <a:sym typeface="Microsoft Yahei"/>
              </a:rPr>
              <a:t>OSPF </a:t>
            </a:r>
            <a:r>
              <a:rPr lang="en-US" sz="1667" b="1" dirty="0" err="1">
                <a:solidFill>
                  <a:schemeClr val="dk1"/>
                </a:solidFill>
                <a:latin typeface="Microsoft Yahei"/>
                <a:ea typeface="Microsoft Yahei"/>
                <a:cs typeface="Microsoft Yahei"/>
                <a:sym typeface="Microsoft Yahei"/>
              </a:rPr>
              <a:t>的其他特点</a:t>
            </a:r>
            <a:endParaRPr dirty="0">
              <a:latin typeface="Microsoft YaHei" panose="020B0503020204020204" pitchFamily="34" charset="-122"/>
              <a:ea typeface="Microsoft YaHei" panose="020B0503020204020204" pitchFamily="34" charset="-122"/>
            </a:endParaRPr>
          </a:p>
        </p:txBody>
      </p:sp>
      <p:sp>
        <p:nvSpPr>
          <p:cNvPr id="3312" name="Google Shape;3312;p108"/>
          <p:cNvSpPr/>
          <p:nvPr/>
        </p:nvSpPr>
        <p:spPr>
          <a:xfrm>
            <a:off x="454287" y="1681867"/>
            <a:ext cx="6711427" cy="3055540"/>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a:solidFill>
                  <a:schemeClr val="dk1"/>
                </a:solidFill>
                <a:latin typeface="Microsoft Yahei"/>
                <a:ea typeface="Microsoft Yahei"/>
                <a:cs typeface="Microsoft Yahei"/>
                <a:sym typeface="Microsoft Yahei"/>
              </a:rPr>
              <a:t>OSPF </a:t>
            </a:r>
            <a:r>
              <a:rPr lang="en-US" sz="1667" b="1" dirty="0" err="1">
                <a:solidFill>
                  <a:schemeClr val="dk1"/>
                </a:solidFill>
                <a:latin typeface="Microsoft Yahei"/>
                <a:ea typeface="Microsoft Yahei"/>
                <a:cs typeface="Microsoft Yahei"/>
                <a:sym typeface="Microsoft Yahei"/>
              </a:rPr>
              <a:t>还规定每隔一段时间，如</a:t>
            </a:r>
            <a:r>
              <a:rPr lang="en-US" sz="1667" b="1" dirty="0">
                <a:solidFill>
                  <a:schemeClr val="dk1"/>
                </a:solidFill>
                <a:latin typeface="Microsoft Yahei"/>
                <a:ea typeface="Microsoft Yahei"/>
                <a:cs typeface="Microsoft Yahei"/>
                <a:sym typeface="Microsoft Yahei"/>
              </a:rPr>
              <a:t> 30 </a:t>
            </a:r>
            <a:r>
              <a:rPr lang="en-US" sz="1667" b="1" dirty="0" err="1">
                <a:solidFill>
                  <a:schemeClr val="dk1"/>
                </a:solidFill>
                <a:latin typeface="Microsoft Yahei"/>
                <a:ea typeface="Microsoft Yahei"/>
                <a:cs typeface="Microsoft Yahei"/>
                <a:sym typeface="Microsoft Yahei"/>
              </a:rPr>
              <a:t>分钟，要刷新一次数据库中的链路状态</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由于一个路由器的链路状态只涉及到与相邻路由器的连通状态，因而与整个互联网的规模并无直接关系。因此</a:t>
            </a:r>
            <a:r>
              <a:rPr lang="en-US" sz="1667" b="1" dirty="0" err="1">
                <a:solidFill>
                  <a:srgbClr val="0000FF"/>
                </a:solidFill>
                <a:latin typeface="Microsoft Yahei"/>
                <a:ea typeface="Microsoft Yahei"/>
                <a:cs typeface="Microsoft Yahei"/>
                <a:sym typeface="Microsoft Yahei"/>
              </a:rPr>
              <a:t>当互联网规模很大时，OSPF</a:t>
            </a:r>
            <a:r>
              <a:rPr lang="en-US" sz="1667" b="1" dirty="0">
                <a:solidFill>
                  <a:srgbClr val="0000FF"/>
                </a:solidFill>
                <a:latin typeface="Microsoft Yahei"/>
                <a:ea typeface="Microsoft Yahei"/>
                <a:cs typeface="Microsoft Yahei"/>
                <a:sym typeface="Microsoft Yahei"/>
              </a:rPr>
              <a:t>  </a:t>
            </a:r>
            <a:r>
              <a:rPr lang="en-US" sz="1667" b="1" dirty="0" err="1">
                <a:solidFill>
                  <a:srgbClr val="0000FF"/>
                </a:solidFill>
                <a:latin typeface="Microsoft Yahei"/>
                <a:ea typeface="Microsoft Yahei"/>
                <a:cs typeface="Microsoft Yahei"/>
                <a:sym typeface="Microsoft Yahei"/>
              </a:rPr>
              <a:t>协议要比距离向量协议</a:t>
            </a:r>
            <a:r>
              <a:rPr lang="en-US" sz="1667" b="1" dirty="0">
                <a:solidFill>
                  <a:srgbClr val="0000FF"/>
                </a:solidFill>
                <a:latin typeface="Microsoft Yahei"/>
                <a:ea typeface="Microsoft Yahei"/>
                <a:cs typeface="Microsoft Yahei"/>
                <a:sym typeface="Microsoft Yahei"/>
              </a:rPr>
              <a:t> RIP </a:t>
            </a:r>
            <a:r>
              <a:rPr lang="en-US" sz="1667" b="1" dirty="0" err="1">
                <a:solidFill>
                  <a:srgbClr val="0000FF"/>
                </a:solidFill>
                <a:latin typeface="Microsoft Yahei"/>
                <a:ea typeface="Microsoft Yahei"/>
                <a:cs typeface="Microsoft Yahei"/>
                <a:sym typeface="Microsoft Yahei"/>
              </a:rPr>
              <a:t>好得多</a:t>
            </a:r>
            <a:r>
              <a:rPr lang="en-US" sz="1667" b="1" dirty="0">
                <a:solidFill>
                  <a:srgbClr val="0000FF"/>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a:solidFill>
                  <a:srgbClr val="0000FF"/>
                </a:solidFill>
                <a:latin typeface="Microsoft Yahei"/>
                <a:ea typeface="Microsoft Yahei"/>
                <a:cs typeface="Microsoft Yahei"/>
                <a:sym typeface="Microsoft Yahei"/>
              </a:rPr>
              <a:t>OSPF </a:t>
            </a:r>
            <a:r>
              <a:rPr lang="en-US" sz="1667" b="1" dirty="0" err="1">
                <a:solidFill>
                  <a:srgbClr val="0000FF"/>
                </a:solidFill>
                <a:latin typeface="Microsoft Yahei"/>
                <a:ea typeface="Microsoft Yahei"/>
                <a:cs typeface="Microsoft Yahei"/>
                <a:sym typeface="Microsoft Yahei"/>
              </a:rPr>
              <a:t>没有“坏消息传播得慢”的问题，</a:t>
            </a:r>
            <a:r>
              <a:rPr lang="en-US" sz="1667" b="1" dirty="0" err="1">
                <a:solidFill>
                  <a:schemeClr val="dk1"/>
                </a:solidFill>
                <a:latin typeface="Microsoft Yahei"/>
                <a:ea typeface="Microsoft Yahei"/>
                <a:cs typeface="Microsoft Yahei"/>
                <a:sym typeface="Microsoft Yahei"/>
              </a:rPr>
              <a:t>据统计，其响应网络变化的时间小于</a:t>
            </a:r>
            <a:r>
              <a:rPr lang="en-US" sz="1667" b="1" dirty="0">
                <a:solidFill>
                  <a:schemeClr val="dk1"/>
                </a:solidFill>
                <a:latin typeface="Microsoft Yahei"/>
                <a:ea typeface="Microsoft Yahei"/>
                <a:cs typeface="Microsoft Yahei"/>
                <a:sym typeface="Microsoft Yahei"/>
              </a:rPr>
              <a:t> 100 </a:t>
            </a:r>
            <a:r>
              <a:rPr lang="en-US" sz="1667" b="1" dirty="0" err="1">
                <a:solidFill>
                  <a:schemeClr val="dk1"/>
                </a:solidFill>
                <a:latin typeface="Microsoft Yahei"/>
                <a:ea typeface="Microsoft Yahei"/>
                <a:cs typeface="Microsoft Yahei"/>
                <a:sym typeface="Microsoft Yahei"/>
              </a:rPr>
              <a:t>ms</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3316"/>
        <p:cNvGrpSpPr/>
        <p:nvPr/>
      </p:nvGrpSpPr>
      <p:grpSpPr>
        <a:xfrm>
          <a:off x="0" y="0"/>
          <a:ext cx="0" cy="0"/>
          <a:chOff x="0" y="0"/>
          <a:chExt cx="0" cy="0"/>
        </a:xfrm>
      </p:grpSpPr>
      <p:sp>
        <p:nvSpPr>
          <p:cNvPr id="3317" name="Google Shape;3317;p109"/>
          <p:cNvSpPr/>
          <p:nvPr/>
        </p:nvSpPr>
        <p:spPr>
          <a:xfrm>
            <a:off x="454287" y="1894787"/>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3318" name="Google Shape;3318;p109"/>
          <p:cNvSpPr/>
          <p:nvPr/>
        </p:nvSpPr>
        <p:spPr>
          <a:xfrm>
            <a:off x="513404" y="1845813"/>
            <a:ext cx="1463862"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指定的路由器</a:t>
            </a:r>
            <a:endParaRPr dirty="0">
              <a:latin typeface="Microsoft YaHei" panose="020B0503020204020204" pitchFamily="34" charset="-122"/>
              <a:ea typeface="Microsoft YaHei" panose="020B0503020204020204" pitchFamily="34" charset="-122"/>
            </a:endParaRPr>
          </a:p>
        </p:txBody>
      </p:sp>
      <p:sp>
        <p:nvSpPr>
          <p:cNvPr id="3319" name="Google Shape;3319;p109"/>
          <p:cNvSpPr/>
          <p:nvPr/>
        </p:nvSpPr>
        <p:spPr>
          <a:xfrm>
            <a:off x="454286" y="2165427"/>
            <a:ext cx="6799368" cy="1785577"/>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多点接入的局域网采用了</a:t>
            </a:r>
            <a:r>
              <a:rPr lang="en-US" sz="1667" b="1" dirty="0" err="1">
                <a:solidFill>
                  <a:srgbClr val="0000FF"/>
                </a:solidFill>
                <a:latin typeface="Microsoft Yahei"/>
                <a:ea typeface="Microsoft Yahei"/>
                <a:cs typeface="Microsoft Yahei"/>
                <a:sym typeface="Microsoft Yahei"/>
              </a:rPr>
              <a:t>指定的路由器</a:t>
            </a:r>
            <a:r>
              <a:rPr lang="en-US" sz="1667" b="1" dirty="0">
                <a:solidFill>
                  <a:srgbClr val="0000FF"/>
                </a:solidFill>
                <a:latin typeface="Microsoft Yahei"/>
                <a:ea typeface="Microsoft Yahei"/>
                <a:cs typeface="Microsoft Yahei"/>
                <a:sym typeface="Microsoft Yahei"/>
              </a:rPr>
              <a:t> </a:t>
            </a:r>
            <a:r>
              <a:rPr lang="en-US" sz="1667" b="1" dirty="0">
                <a:solidFill>
                  <a:schemeClr val="dk1"/>
                </a:solidFill>
                <a:latin typeface="Microsoft Yahei"/>
                <a:ea typeface="Microsoft Yahei"/>
                <a:cs typeface="Microsoft Yahei"/>
                <a:sym typeface="Microsoft Yahei"/>
              </a:rPr>
              <a:t>(designated router) </a:t>
            </a:r>
            <a:r>
              <a:rPr lang="en-US" sz="1667" b="1" dirty="0" err="1">
                <a:solidFill>
                  <a:schemeClr val="dk1"/>
                </a:solidFill>
                <a:latin typeface="Microsoft Yahei"/>
                <a:ea typeface="Microsoft Yahei"/>
                <a:cs typeface="Microsoft Yahei"/>
                <a:sym typeface="Microsoft Yahei"/>
              </a:rPr>
              <a:t>的方法，</a:t>
            </a:r>
            <a:r>
              <a:rPr lang="en-US" sz="1667" b="1" dirty="0" err="1">
                <a:solidFill>
                  <a:srgbClr val="0000FF"/>
                </a:solidFill>
                <a:latin typeface="Microsoft Yahei"/>
                <a:ea typeface="Microsoft Yahei"/>
                <a:cs typeface="Microsoft Yahei"/>
                <a:sym typeface="Microsoft Yahei"/>
              </a:rPr>
              <a:t>使广播的信息量大大减少</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指定的路由器</a:t>
            </a:r>
            <a:r>
              <a:rPr lang="en-US" sz="1667" b="1" dirty="0" err="1">
                <a:solidFill>
                  <a:srgbClr val="0000FF"/>
                </a:solidFill>
                <a:latin typeface="Microsoft Yahei"/>
                <a:ea typeface="Microsoft Yahei"/>
                <a:cs typeface="Microsoft Yahei"/>
                <a:sym typeface="Microsoft Yahei"/>
              </a:rPr>
              <a:t>代表</a:t>
            </a:r>
            <a:r>
              <a:rPr lang="en-US" sz="1667" b="1" dirty="0" err="1">
                <a:solidFill>
                  <a:schemeClr val="dk1"/>
                </a:solidFill>
                <a:latin typeface="Microsoft Yahei"/>
                <a:ea typeface="Microsoft Yahei"/>
                <a:cs typeface="Microsoft Yahei"/>
                <a:sym typeface="Microsoft Yahei"/>
              </a:rPr>
              <a:t>该局域网上所有的链路向连接到该网络上的各路由器发送状态信息</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3323"/>
        <p:cNvGrpSpPr/>
        <p:nvPr/>
      </p:nvGrpSpPr>
      <p:grpSpPr>
        <a:xfrm>
          <a:off x="0" y="0"/>
          <a:ext cx="0" cy="0"/>
          <a:chOff x="0" y="0"/>
          <a:chExt cx="0" cy="0"/>
        </a:xfrm>
      </p:grpSpPr>
      <p:sp>
        <p:nvSpPr>
          <p:cNvPr id="3324" name="Google Shape;3324;p110"/>
          <p:cNvSpPr/>
          <p:nvPr/>
        </p:nvSpPr>
        <p:spPr>
          <a:xfrm>
            <a:off x="454287" y="1793130"/>
            <a:ext cx="6711427" cy="323934"/>
          </a:xfrm>
          <a:prstGeom prst="roundRect">
            <a:avLst>
              <a:gd name="adj" fmla="val 16667"/>
            </a:avLst>
          </a:prstGeom>
          <a:solidFill>
            <a:srgbClr val="0089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3325" name="Google Shape;3325;p110"/>
          <p:cNvSpPr/>
          <p:nvPr/>
        </p:nvSpPr>
        <p:spPr>
          <a:xfrm>
            <a:off x="2273701" y="1759077"/>
            <a:ext cx="31165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lt1"/>
                </a:solidFill>
                <a:latin typeface="Microsoft Yahei"/>
                <a:ea typeface="Microsoft Yahei"/>
                <a:cs typeface="Microsoft Yahei"/>
                <a:sym typeface="Microsoft Yahei"/>
              </a:rPr>
              <a:t>4.5.4  外部网关协议 BGP</a:t>
            </a:r>
            <a:endParaRPr sz="2000" b="1">
              <a:solidFill>
                <a:schemeClr val="lt1"/>
              </a:solidFill>
              <a:latin typeface="Microsoft Yahei"/>
              <a:ea typeface="Microsoft Yahei"/>
              <a:cs typeface="Microsoft Yahei"/>
              <a:sym typeface="Microsoft Yahei"/>
            </a:endParaRPr>
          </a:p>
        </p:txBody>
      </p:sp>
      <p:sp>
        <p:nvSpPr>
          <p:cNvPr id="3326" name="Google Shape;3326;p110"/>
          <p:cNvSpPr/>
          <p:nvPr/>
        </p:nvSpPr>
        <p:spPr>
          <a:xfrm>
            <a:off x="454287" y="2170786"/>
            <a:ext cx="6939494" cy="1785577"/>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a:solidFill>
                  <a:schemeClr val="dk1"/>
                </a:solidFill>
                <a:latin typeface="Microsoft Yahei"/>
                <a:ea typeface="Microsoft Yahei"/>
                <a:cs typeface="Microsoft Yahei"/>
                <a:sym typeface="Microsoft Yahei"/>
              </a:rPr>
              <a:t>BGP </a:t>
            </a:r>
            <a:r>
              <a:rPr lang="en-US" sz="1667" b="1" dirty="0" err="1">
                <a:solidFill>
                  <a:schemeClr val="dk1"/>
                </a:solidFill>
                <a:latin typeface="Microsoft Yahei"/>
                <a:ea typeface="Microsoft Yahei"/>
                <a:cs typeface="Microsoft Yahei"/>
                <a:sym typeface="Microsoft Yahei"/>
              </a:rPr>
              <a:t>是</a:t>
            </a:r>
            <a:r>
              <a:rPr lang="en-US" sz="1667" b="1" dirty="0" err="1">
                <a:solidFill>
                  <a:srgbClr val="0000FF"/>
                </a:solidFill>
                <a:latin typeface="Microsoft Yahei"/>
                <a:ea typeface="Microsoft Yahei"/>
                <a:cs typeface="Microsoft Yahei"/>
                <a:sym typeface="Microsoft Yahei"/>
              </a:rPr>
              <a:t>不同自治系统的路由器之间</a:t>
            </a:r>
            <a:r>
              <a:rPr lang="en-US" sz="1667" b="1" dirty="0" err="1">
                <a:solidFill>
                  <a:schemeClr val="dk1"/>
                </a:solidFill>
                <a:latin typeface="Microsoft Yahei"/>
                <a:ea typeface="Microsoft Yahei"/>
                <a:cs typeface="Microsoft Yahei"/>
                <a:sym typeface="Microsoft Yahei"/>
              </a:rPr>
              <a:t>交换路由信息的协议</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a:solidFill>
                  <a:schemeClr val="dk1"/>
                </a:solidFill>
                <a:latin typeface="Microsoft Yahei"/>
                <a:ea typeface="Microsoft Yahei"/>
                <a:cs typeface="Microsoft Yahei"/>
                <a:sym typeface="Microsoft Yahei"/>
              </a:rPr>
              <a:t>BGP </a:t>
            </a:r>
            <a:r>
              <a:rPr lang="en-US" sz="1667" b="1" dirty="0" err="1">
                <a:solidFill>
                  <a:schemeClr val="dk1"/>
                </a:solidFill>
                <a:latin typeface="Microsoft Yahei"/>
                <a:ea typeface="Microsoft Yahei"/>
                <a:cs typeface="Microsoft Yahei"/>
                <a:sym typeface="Microsoft Yahei"/>
              </a:rPr>
              <a:t>较新版本是</a:t>
            </a:r>
            <a:r>
              <a:rPr lang="en-US" sz="1667" b="1" dirty="0">
                <a:solidFill>
                  <a:schemeClr val="dk1"/>
                </a:solidFill>
                <a:latin typeface="Microsoft Yahei"/>
                <a:ea typeface="Microsoft Yahei"/>
                <a:cs typeface="Microsoft Yahei"/>
                <a:sym typeface="Microsoft Yahei"/>
              </a:rPr>
              <a:t> 2006 </a:t>
            </a:r>
            <a:r>
              <a:rPr lang="en-US" sz="1667" b="1" dirty="0" err="1">
                <a:solidFill>
                  <a:schemeClr val="dk1"/>
                </a:solidFill>
                <a:latin typeface="Microsoft Yahei"/>
                <a:ea typeface="Microsoft Yahei"/>
                <a:cs typeface="Microsoft Yahei"/>
                <a:sym typeface="Microsoft Yahei"/>
              </a:rPr>
              <a:t>年</a:t>
            </a:r>
            <a:r>
              <a:rPr lang="en-US" sz="1667" b="1" dirty="0">
                <a:solidFill>
                  <a:schemeClr val="dk1"/>
                </a:solidFill>
                <a:latin typeface="Microsoft Yahei"/>
                <a:ea typeface="Microsoft Yahei"/>
                <a:cs typeface="Microsoft Yahei"/>
                <a:sym typeface="Microsoft Yahei"/>
              </a:rPr>
              <a:t> 1 </a:t>
            </a:r>
            <a:r>
              <a:rPr lang="en-US" sz="1667" b="1" dirty="0" err="1">
                <a:solidFill>
                  <a:schemeClr val="dk1"/>
                </a:solidFill>
                <a:latin typeface="Microsoft Yahei"/>
                <a:ea typeface="Microsoft Yahei"/>
                <a:cs typeface="Microsoft Yahei"/>
                <a:sym typeface="Microsoft Yahei"/>
              </a:rPr>
              <a:t>月发表的</a:t>
            </a:r>
            <a:r>
              <a:rPr lang="en-US" sz="1667" b="1" dirty="0">
                <a:solidFill>
                  <a:schemeClr val="dk1"/>
                </a:solidFill>
                <a:latin typeface="Microsoft Yahei"/>
                <a:ea typeface="Microsoft Yahei"/>
                <a:cs typeface="Microsoft Yahei"/>
                <a:sym typeface="Microsoft Yahei"/>
              </a:rPr>
              <a:t> BGP-4（BGP </a:t>
            </a:r>
            <a:r>
              <a:rPr lang="en-US" sz="1667" b="1" dirty="0" err="1">
                <a:solidFill>
                  <a:schemeClr val="dk1"/>
                </a:solidFill>
                <a:latin typeface="Microsoft Yahei"/>
                <a:ea typeface="Microsoft Yahei"/>
                <a:cs typeface="Microsoft Yahei"/>
                <a:sym typeface="Microsoft Yahei"/>
              </a:rPr>
              <a:t>第</a:t>
            </a:r>
            <a:r>
              <a:rPr lang="en-US" sz="1667" b="1" dirty="0">
                <a:solidFill>
                  <a:schemeClr val="dk1"/>
                </a:solidFill>
                <a:latin typeface="Microsoft Yahei"/>
                <a:ea typeface="Microsoft Yahei"/>
                <a:cs typeface="Microsoft Yahei"/>
                <a:sym typeface="Microsoft Yahei"/>
              </a:rPr>
              <a:t> 4 </a:t>
            </a:r>
            <a:r>
              <a:rPr lang="en-US" sz="1667" b="1" dirty="0" err="1">
                <a:solidFill>
                  <a:schemeClr val="dk1"/>
                </a:solidFill>
                <a:latin typeface="Microsoft Yahei"/>
                <a:ea typeface="Microsoft Yahei"/>
                <a:cs typeface="Microsoft Yahei"/>
                <a:sym typeface="Microsoft Yahei"/>
              </a:rPr>
              <a:t>个版本</a:t>
            </a:r>
            <a:r>
              <a:rPr lang="en-US" sz="1667" b="1" dirty="0">
                <a:solidFill>
                  <a:schemeClr val="dk1"/>
                </a:solidFill>
                <a:latin typeface="Microsoft Yahei"/>
                <a:ea typeface="Microsoft Yahei"/>
                <a:cs typeface="Microsoft Yahei"/>
                <a:sym typeface="Microsoft Yahei"/>
              </a:rPr>
              <a:t>），</a:t>
            </a:r>
            <a:r>
              <a:rPr lang="en-US" sz="1667" b="1" dirty="0" err="1">
                <a:solidFill>
                  <a:schemeClr val="dk1"/>
                </a:solidFill>
                <a:latin typeface="Microsoft Yahei"/>
                <a:ea typeface="Microsoft Yahei"/>
                <a:cs typeface="Microsoft Yahei"/>
                <a:sym typeface="Microsoft Yahei"/>
              </a:rPr>
              <a:t>即</a:t>
            </a:r>
            <a:r>
              <a:rPr lang="en-US" sz="1667" b="1" dirty="0">
                <a:solidFill>
                  <a:schemeClr val="dk1"/>
                </a:solidFill>
                <a:latin typeface="Microsoft Yahei"/>
                <a:ea typeface="Microsoft Yahei"/>
                <a:cs typeface="Microsoft Yahei"/>
                <a:sym typeface="Microsoft Yahei"/>
              </a:rPr>
              <a:t> RFC 4271 ~ 4278。 </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可以将</a:t>
            </a:r>
            <a:r>
              <a:rPr lang="en-US" sz="1667" b="1" dirty="0">
                <a:solidFill>
                  <a:schemeClr val="dk1"/>
                </a:solidFill>
                <a:latin typeface="Microsoft Yahei"/>
                <a:ea typeface="Microsoft Yahei"/>
                <a:cs typeface="Microsoft Yahei"/>
                <a:sym typeface="Microsoft Yahei"/>
              </a:rPr>
              <a:t> BGP-4 </a:t>
            </a:r>
            <a:r>
              <a:rPr lang="en-US" sz="1667" b="1" dirty="0" err="1">
                <a:solidFill>
                  <a:schemeClr val="dk1"/>
                </a:solidFill>
                <a:latin typeface="Microsoft Yahei"/>
                <a:ea typeface="Microsoft Yahei"/>
                <a:cs typeface="Microsoft Yahei"/>
                <a:sym typeface="Microsoft Yahei"/>
              </a:rPr>
              <a:t>简写为</a:t>
            </a:r>
            <a:r>
              <a:rPr lang="en-US" sz="1667" b="1" dirty="0">
                <a:solidFill>
                  <a:schemeClr val="dk1"/>
                </a:solidFill>
                <a:latin typeface="Microsoft Yahei"/>
                <a:ea typeface="Microsoft Yahei"/>
                <a:cs typeface="Microsoft Yahei"/>
                <a:sym typeface="Microsoft Yahei"/>
              </a:rPr>
              <a:t> BGP。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3330"/>
        <p:cNvGrpSpPr/>
        <p:nvPr/>
      </p:nvGrpSpPr>
      <p:grpSpPr>
        <a:xfrm>
          <a:off x="0" y="0"/>
          <a:ext cx="0" cy="0"/>
          <a:chOff x="0" y="0"/>
          <a:chExt cx="0" cy="0"/>
        </a:xfrm>
      </p:grpSpPr>
      <p:sp>
        <p:nvSpPr>
          <p:cNvPr id="3331" name="Google Shape;3331;p111"/>
          <p:cNvSpPr/>
          <p:nvPr/>
        </p:nvSpPr>
        <p:spPr>
          <a:xfrm>
            <a:off x="454287" y="1562686"/>
            <a:ext cx="6711427" cy="3478861"/>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互联网的规模太大，使得自治系统之间路由选择非常困难。对于自治系统之间的路由选择，要寻找最佳路由是很不现实的</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7030A0"/>
              </a:buClr>
              <a:buSzPts val="1667"/>
              <a:buFont typeface="Arial"/>
              <a:buAutoNum type="arabicPeriod"/>
            </a:pPr>
            <a:r>
              <a:rPr lang="en-US" sz="1667" b="1" dirty="0" err="1">
                <a:solidFill>
                  <a:schemeClr val="dk1"/>
                </a:solidFill>
                <a:latin typeface="Microsoft Yahei"/>
                <a:ea typeface="Microsoft Yahei"/>
                <a:cs typeface="Microsoft Yahei"/>
                <a:sym typeface="Microsoft Yahei"/>
              </a:rPr>
              <a:t>当一条路径通过几个不同</a:t>
            </a:r>
            <a:r>
              <a:rPr lang="en-US" sz="1667" b="1" dirty="0">
                <a:solidFill>
                  <a:schemeClr val="dk1"/>
                </a:solidFill>
                <a:latin typeface="Microsoft Yahei"/>
                <a:ea typeface="Microsoft Yahei"/>
                <a:cs typeface="Microsoft Yahei"/>
                <a:sym typeface="Microsoft Yahei"/>
              </a:rPr>
              <a:t> AS </a:t>
            </a:r>
            <a:r>
              <a:rPr lang="en-US" sz="1667" b="1" dirty="0" err="1">
                <a:solidFill>
                  <a:schemeClr val="dk1"/>
                </a:solidFill>
                <a:latin typeface="Microsoft Yahei"/>
                <a:ea typeface="Microsoft Yahei"/>
                <a:cs typeface="Microsoft Yahei"/>
                <a:sym typeface="Microsoft Yahei"/>
              </a:rPr>
              <a:t>时，要想对这样的路径计算出有意义的代价是不太可能的</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7030A0"/>
              </a:buClr>
              <a:buSzPts val="1667"/>
              <a:buFont typeface="Arial"/>
              <a:buAutoNum type="arabicPeriod"/>
            </a:pPr>
            <a:r>
              <a:rPr lang="en-US" sz="1667" b="1" dirty="0" err="1">
                <a:solidFill>
                  <a:srgbClr val="0000FF"/>
                </a:solidFill>
                <a:latin typeface="Microsoft Yahei"/>
                <a:ea typeface="Microsoft Yahei"/>
                <a:cs typeface="Microsoft Yahei"/>
                <a:sym typeface="Microsoft Yahei"/>
              </a:rPr>
              <a:t>比较合理的做法是在</a:t>
            </a:r>
            <a:r>
              <a:rPr lang="en-US" sz="1667" b="1" dirty="0">
                <a:solidFill>
                  <a:srgbClr val="0000FF"/>
                </a:solidFill>
                <a:latin typeface="Microsoft Yahei"/>
                <a:ea typeface="Microsoft Yahei"/>
                <a:cs typeface="Microsoft Yahei"/>
                <a:sym typeface="Microsoft Yahei"/>
              </a:rPr>
              <a:t> AS </a:t>
            </a:r>
            <a:r>
              <a:rPr lang="en-US" sz="1667" b="1" dirty="0" err="1">
                <a:solidFill>
                  <a:srgbClr val="0000FF"/>
                </a:solidFill>
                <a:latin typeface="Microsoft Yahei"/>
                <a:ea typeface="Microsoft Yahei"/>
                <a:cs typeface="Microsoft Yahei"/>
                <a:sym typeface="Microsoft Yahei"/>
              </a:rPr>
              <a:t>之间交换“可达性”信息</a:t>
            </a:r>
            <a:r>
              <a:rPr lang="en-US" sz="1667" b="1" dirty="0">
                <a:solidFill>
                  <a:srgbClr val="0000FF"/>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自治系统之间的路由选择必须考虑有关</a:t>
            </a:r>
            <a:r>
              <a:rPr lang="en-US" sz="1667" b="1" dirty="0" err="1">
                <a:solidFill>
                  <a:srgbClr val="0000FF"/>
                </a:solidFill>
                <a:latin typeface="Microsoft Yahei"/>
                <a:ea typeface="Microsoft Yahei"/>
                <a:cs typeface="Microsoft Yahei"/>
                <a:sym typeface="Microsoft Yahei"/>
              </a:rPr>
              <a:t>策略</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因此，边界网关协议</a:t>
            </a:r>
            <a:r>
              <a:rPr lang="en-US" sz="1667" b="1" dirty="0">
                <a:solidFill>
                  <a:schemeClr val="dk1"/>
                </a:solidFill>
                <a:latin typeface="Microsoft Yahei"/>
                <a:ea typeface="Microsoft Yahei"/>
                <a:cs typeface="Microsoft Yahei"/>
                <a:sym typeface="Microsoft Yahei"/>
              </a:rPr>
              <a:t> BGP </a:t>
            </a:r>
            <a:r>
              <a:rPr lang="en-US" sz="1667" b="1" dirty="0" err="1">
                <a:solidFill>
                  <a:schemeClr val="dk1"/>
                </a:solidFill>
                <a:latin typeface="Microsoft Yahei"/>
                <a:ea typeface="Microsoft Yahei"/>
                <a:cs typeface="Microsoft Yahei"/>
                <a:sym typeface="Microsoft Yahei"/>
              </a:rPr>
              <a:t>只能是力求寻找一条能够到达目的网络且</a:t>
            </a:r>
            <a:r>
              <a:rPr lang="en-US" sz="1667" b="1" dirty="0" err="1">
                <a:solidFill>
                  <a:srgbClr val="0000FF"/>
                </a:solidFill>
                <a:latin typeface="Microsoft Yahei"/>
                <a:ea typeface="Microsoft Yahei"/>
                <a:cs typeface="Microsoft Yahei"/>
                <a:sym typeface="Microsoft Yahei"/>
              </a:rPr>
              <a:t>比较好的路由</a:t>
            </a:r>
            <a:r>
              <a:rPr lang="en-US" sz="1667" b="1" dirty="0" err="1">
                <a:solidFill>
                  <a:schemeClr val="dk1"/>
                </a:solidFill>
                <a:latin typeface="Microsoft Yahei"/>
                <a:ea typeface="Microsoft Yahei"/>
                <a:cs typeface="Microsoft Yahei"/>
                <a:sym typeface="Microsoft Yahei"/>
              </a:rPr>
              <a:t>（不能兜圈子</a:t>
            </a:r>
            <a:r>
              <a:rPr lang="en-US" sz="1667" b="1" dirty="0">
                <a:solidFill>
                  <a:schemeClr val="dk1"/>
                </a:solidFill>
                <a:latin typeface="Microsoft Yahei"/>
                <a:ea typeface="Microsoft Yahei"/>
                <a:cs typeface="Microsoft Yahei"/>
                <a:sym typeface="Microsoft Yahei"/>
              </a:rPr>
              <a:t>），</a:t>
            </a:r>
            <a:r>
              <a:rPr lang="en-US" sz="1667" b="1" dirty="0" err="1">
                <a:solidFill>
                  <a:schemeClr val="dk1"/>
                </a:solidFill>
                <a:latin typeface="Microsoft Yahei"/>
                <a:ea typeface="Microsoft Yahei"/>
                <a:cs typeface="Microsoft Yahei"/>
                <a:sym typeface="Microsoft Yahei"/>
              </a:rPr>
              <a:t>而</a:t>
            </a:r>
            <a:r>
              <a:rPr lang="en-US" sz="1667" b="1" dirty="0" err="1">
                <a:solidFill>
                  <a:srgbClr val="0000FF"/>
                </a:solidFill>
                <a:latin typeface="Microsoft Yahei"/>
                <a:ea typeface="Microsoft Yahei"/>
                <a:cs typeface="Microsoft Yahei"/>
                <a:sym typeface="Microsoft Yahei"/>
              </a:rPr>
              <a:t>并非要寻找一条最佳路由</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
        <p:nvSpPr>
          <p:cNvPr id="3332" name="Google Shape;3332;p111"/>
          <p:cNvSpPr/>
          <p:nvPr/>
        </p:nvSpPr>
        <p:spPr>
          <a:xfrm>
            <a:off x="454287" y="1240165"/>
            <a:ext cx="6711427"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3333" name="Google Shape;3333;p111"/>
          <p:cNvSpPr/>
          <p:nvPr/>
        </p:nvSpPr>
        <p:spPr>
          <a:xfrm>
            <a:off x="1618307" y="1212489"/>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a:solidFill>
                  <a:schemeClr val="lt1"/>
                </a:solidFill>
                <a:latin typeface="Microsoft Yahei"/>
                <a:ea typeface="Microsoft Yahei"/>
                <a:cs typeface="Microsoft Yahei"/>
                <a:sym typeface="Microsoft Yahei"/>
              </a:rPr>
              <a:t>BGP </a:t>
            </a:r>
            <a:r>
              <a:rPr lang="en-US" sz="1667" b="1" dirty="0" err="1">
                <a:solidFill>
                  <a:schemeClr val="lt1"/>
                </a:solidFill>
                <a:latin typeface="Microsoft Yahei"/>
                <a:ea typeface="Microsoft Yahei"/>
                <a:cs typeface="Microsoft Yahei"/>
                <a:sym typeface="Microsoft Yahei"/>
              </a:rPr>
              <a:t>使用环境不同</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3337"/>
        <p:cNvGrpSpPr/>
        <p:nvPr/>
      </p:nvGrpSpPr>
      <p:grpSpPr>
        <a:xfrm>
          <a:off x="0" y="0"/>
          <a:ext cx="0" cy="0"/>
          <a:chOff x="0" y="0"/>
          <a:chExt cx="0" cy="0"/>
        </a:xfrm>
      </p:grpSpPr>
      <p:sp>
        <p:nvSpPr>
          <p:cNvPr id="3338" name="Google Shape;3338;p112"/>
          <p:cNvSpPr/>
          <p:nvPr/>
        </p:nvSpPr>
        <p:spPr>
          <a:xfrm>
            <a:off x="454286" y="2031593"/>
            <a:ext cx="6711426" cy="2208898"/>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每一个自治系统的管理员要选择至少一个路由器作为该自治系统的</a:t>
            </a:r>
            <a:r>
              <a:rPr lang="en-US" sz="1667" b="1" dirty="0">
                <a:solidFill>
                  <a:schemeClr val="dk1"/>
                </a:solidFill>
                <a:latin typeface="Microsoft Yahei"/>
                <a:ea typeface="Microsoft Yahei"/>
                <a:cs typeface="Microsoft Yahei"/>
                <a:sym typeface="Microsoft Yahei"/>
              </a:rPr>
              <a:t>“ </a:t>
            </a:r>
            <a:r>
              <a:rPr lang="en-US" sz="1667" b="1" dirty="0">
                <a:solidFill>
                  <a:srgbClr val="0000FF"/>
                </a:solidFill>
                <a:latin typeface="Microsoft Yahei"/>
                <a:ea typeface="Microsoft Yahei"/>
                <a:cs typeface="Microsoft Yahei"/>
                <a:sym typeface="Microsoft Yahei"/>
              </a:rPr>
              <a:t>BGP </a:t>
            </a:r>
            <a:r>
              <a:rPr lang="en-US" sz="1667" b="1" dirty="0" err="1">
                <a:solidFill>
                  <a:srgbClr val="0000FF"/>
                </a:solidFill>
                <a:latin typeface="Microsoft Yahei"/>
                <a:ea typeface="Microsoft Yahei"/>
                <a:cs typeface="Microsoft Yahei"/>
                <a:sym typeface="Microsoft Yahei"/>
              </a:rPr>
              <a:t>发言人</a:t>
            </a:r>
            <a:r>
              <a:rPr lang="en-US" sz="1667" b="1" dirty="0">
                <a:solidFill>
                  <a:schemeClr val="dk1"/>
                </a:solidFill>
                <a:latin typeface="Microsoft Yahei"/>
                <a:ea typeface="Microsoft Yahei"/>
                <a:cs typeface="Microsoft Yahei"/>
                <a:sym typeface="Microsoft Yahei"/>
              </a:rPr>
              <a:t>” (BGP speaker) 。</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一般说来，两个</a:t>
            </a:r>
            <a:r>
              <a:rPr lang="en-US" sz="1667" b="1" dirty="0">
                <a:solidFill>
                  <a:schemeClr val="dk1"/>
                </a:solidFill>
                <a:latin typeface="Microsoft Yahei"/>
                <a:ea typeface="Microsoft Yahei"/>
                <a:cs typeface="Microsoft Yahei"/>
                <a:sym typeface="Microsoft Yahei"/>
              </a:rPr>
              <a:t> BGP </a:t>
            </a:r>
            <a:r>
              <a:rPr lang="en-US" sz="1667" b="1" dirty="0" err="1">
                <a:solidFill>
                  <a:schemeClr val="dk1"/>
                </a:solidFill>
                <a:latin typeface="Microsoft Yahei"/>
                <a:ea typeface="Microsoft Yahei"/>
                <a:cs typeface="Microsoft Yahei"/>
                <a:sym typeface="Microsoft Yahei"/>
              </a:rPr>
              <a:t>发言人都是通过一个共享网络连接在一起的，而</a:t>
            </a:r>
            <a:r>
              <a:rPr lang="en-US" sz="1667" b="1" dirty="0">
                <a:solidFill>
                  <a:schemeClr val="dk1"/>
                </a:solidFill>
                <a:latin typeface="Microsoft Yahei"/>
                <a:ea typeface="Microsoft Yahei"/>
                <a:cs typeface="Microsoft Yahei"/>
                <a:sym typeface="Microsoft Yahei"/>
              </a:rPr>
              <a:t> BGP </a:t>
            </a:r>
            <a:r>
              <a:rPr lang="en-US" sz="1667" b="1" dirty="0" err="1">
                <a:solidFill>
                  <a:schemeClr val="dk1"/>
                </a:solidFill>
                <a:latin typeface="Microsoft Yahei"/>
                <a:ea typeface="Microsoft Yahei"/>
                <a:cs typeface="Microsoft Yahei"/>
                <a:sym typeface="Microsoft Yahei"/>
              </a:rPr>
              <a:t>发言人往往就是</a:t>
            </a:r>
            <a:r>
              <a:rPr lang="en-US" sz="1667" b="1" dirty="0">
                <a:solidFill>
                  <a:schemeClr val="dk1"/>
                </a:solidFill>
                <a:latin typeface="Microsoft Yahei"/>
                <a:ea typeface="Microsoft Yahei"/>
                <a:cs typeface="Microsoft Yahei"/>
                <a:sym typeface="Microsoft Yahei"/>
              </a:rPr>
              <a:t> BGP </a:t>
            </a:r>
            <a:r>
              <a:rPr lang="en-US" sz="1667" b="1" dirty="0" err="1">
                <a:solidFill>
                  <a:schemeClr val="dk1"/>
                </a:solidFill>
                <a:latin typeface="Microsoft Yahei"/>
                <a:ea typeface="Microsoft Yahei"/>
                <a:cs typeface="Microsoft Yahei"/>
                <a:sym typeface="Microsoft Yahei"/>
              </a:rPr>
              <a:t>边界路由器，但也可以不是</a:t>
            </a:r>
            <a:r>
              <a:rPr lang="en-US" sz="1667" b="1" dirty="0">
                <a:solidFill>
                  <a:schemeClr val="dk1"/>
                </a:solidFill>
                <a:latin typeface="Microsoft Yahei"/>
                <a:ea typeface="Microsoft Yahei"/>
                <a:cs typeface="Microsoft Yahei"/>
                <a:sym typeface="Microsoft Yahei"/>
              </a:rPr>
              <a:t> BGP </a:t>
            </a:r>
            <a:r>
              <a:rPr lang="en-US" sz="1667" b="1" dirty="0" err="1">
                <a:solidFill>
                  <a:schemeClr val="dk1"/>
                </a:solidFill>
                <a:latin typeface="Microsoft Yahei"/>
                <a:ea typeface="Microsoft Yahei"/>
                <a:cs typeface="Microsoft Yahei"/>
                <a:sym typeface="Microsoft Yahei"/>
              </a:rPr>
              <a:t>边界路由器</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
        <p:nvSpPr>
          <p:cNvPr id="3339" name="Google Shape;3339;p112"/>
          <p:cNvSpPr/>
          <p:nvPr/>
        </p:nvSpPr>
        <p:spPr>
          <a:xfrm>
            <a:off x="454287" y="1709072"/>
            <a:ext cx="6711426"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3340" name="Google Shape;3340;p112"/>
          <p:cNvSpPr/>
          <p:nvPr/>
        </p:nvSpPr>
        <p:spPr>
          <a:xfrm>
            <a:off x="1618307" y="1681396"/>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a:solidFill>
                  <a:schemeClr val="lt1"/>
                </a:solidFill>
                <a:latin typeface="Microsoft Yahei"/>
                <a:ea typeface="Microsoft Yahei"/>
                <a:cs typeface="Microsoft Yahei"/>
                <a:sym typeface="Microsoft Yahei"/>
              </a:rPr>
              <a:t>BGP </a:t>
            </a:r>
            <a:r>
              <a:rPr lang="en-US" sz="1667" b="1" dirty="0" err="1">
                <a:solidFill>
                  <a:schemeClr val="lt1"/>
                </a:solidFill>
                <a:latin typeface="Microsoft Yahei"/>
                <a:ea typeface="Microsoft Yahei"/>
                <a:cs typeface="Microsoft Yahei"/>
                <a:sym typeface="Microsoft Yahei"/>
              </a:rPr>
              <a:t>发言人</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3344"/>
        <p:cNvGrpSpPr/>
        <p:nvPr/>
      </p:nvGrpSpPr>
      <p:grpSpPr>
        <a:xfrm>
          <a:off x="0" y="0"/>
          <a:ext cx="0" cy="0"/>
          <a:chOff x="0" y="0"/>
          <a:chExt cx="0" cy="0"/>
        </a:xfrm>
      </p:grpSpPr>
      <p:sp>
        <p:nvSpPr>
          <p:cNvPr id="3345" name="Google Shape;3345;p113"/>
          <p:cNvSpPr/>
          <p:nvPr/>
        </p:nvSpPr>
        <p:spPr>
          <a:xfrm>
            <a:off x="454286" y="1811793"/>
            <a:ext cx="6711426" cy="2632219"/>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一个</a:t>
            </a:r>
            <a:r>
              <a:rPr lang="en-US" sz="1667" b="1" dirty="0">
                <a:solidFill>
                  <a:schemeClr val="dk1"/>
                </a:solidFill>
                <a:latin typeface="Microsoft Yahei"/>
                <a:ea typeface="Microsoft Yahei"/>
                <a:cs typeface="Microsoft Yahei"/>
                <a:sym typeface="Microsoft Yahei"/>
              </a:rPr>
              <a:t> BGP </a:t>
            </a:r>
            <a:r>
              <a:rPr lang="en-US" sz="1667" b="1" dirty="0" err="1">
                <a:solidFill>
                  <a:schemeClr val="dk1"/>
                </a:solidFill>
                <a:latin typeface="Microsoft Yahei"/>
                <a:ea typeface="Microsoft Yahei"/>
                <a:cs typeface="Microsoft Yahei"/>
                <a:sym typeface="Microsoft Yahei"/>
              </a:rPr>
              <a:t>发言人与其他自治系统中的</a:t>
            </a:r>
            <a:r>
              <a:rPr lang="en-US" sz="1667" b="1" dirty="0">
                <a:solidFill>
                  <a:schemeClr val="dk1"/>
                </a:solidFill>
                <a:latin typeface="Microsoft Yahei"/>
                <a:ea typeface="Microsoft Yahei"/>
                <a:cs typeface="Microsoft Yahei"/>
                <a:sym typeface="Microsoft Yahei"/>
              </a:rPr>
              <a:t> BGP </a:t>
            </a:r>
            <a:r>
              <a:rPr lang="en-US" sz="1667" b="1" dirty="0" err="1">
                <a:solidFill>
                  <a:schemeClr val="dk1"/>
                </a:solidFill>
                <a:latin typeface="Microsoft Yahei"/>
                <a:ea typeface="Microsoft Yahei"/>
                <a:cs typeface="Microsoft Yahei"/>
                <a:sym typeface="Microsoft Yahei"/>
              </a:rPr>
              <a:t>发言人要交换路由信息，就要先建立</a:t>
            </a:r>
            <a:r>
              <a:rPr lang="en-US" sz="1667" b="1" dirty="0">
                <a:solidFill>
                  <a:schemeClr val="dk1"/>
                </a:solidFill>
                <a:latin typeface="Microsoft Yahei"/>
                <a:ea typeface="Microsoft Yahei"/>
                <a:cs typeface="Microsoft Yahei"/>
                <a:sym typeface="Microsoft Yahei"/>
              </a:rPr>
              <a:t> </a:t>
            </a:r>
            <a:r>
              <a:rPr lang="en-US" sz="1667" b="1" dirty="0">
                <a:solidFill>
                  <a:srgbClr val="0000FF"/>
                </a:solidFill>
                <a:latin typeface="Microsoft Yahei"/>
                <a:ea typeface="Microsoft Yahei"/>
                <a:cs typeface="Microsoft Yahei"/>
                <a:sym typeface="Microsoft Yahei"/>
              </a:rPr>
              <a:t>TCP </a:t>
            </a:r>
            <a:r>
              <a:rPr lang="en-US" sz="1667" b="1" dirty="0" err="1">
                <a:solidFill>
                  <a:srgbClr val="0000FF"/>
                </a:solidFill>
                <a:latin typeface="Microsoft Yahei"/>
                <a:ea typeface="Microsoft Yahei"/>
                <a:cs typeface="Microsoft Yahei"/>
                <a:sym typeface="Microsoft Yahei"/>
              </a:rPr>
              <a:t>连接</a:t>
            </a:r>
            <a:r>
              <a:rPr lang="en-US" sz="1667" b="1" dirty="0" err="1">
                <a:solidFill>
                  <a:schemeClr val="dk1"/>
                </a:solidFill>
                <a:latin typeface="Microsoft Yahei"/>
                <a:ea typeface="Microsoft Yahei"/>
                <a:cs typeface="Microsoft Yahei"/>
                <a:sym typeface="Microsoft Yahei"/>
              </a:rPr>
              <a:t>，然后在此连接上交换</a:t>
            </a:r>
            <a:r>
              <a:rPr lang="en-US" sz="1667" b="1" dirty="0">
                <a:solidFill>
                  <a:schemeClr val="dk1"/>
                </a:solidFill>
                <a:latin typeface="Microsoft Yahei"/>
                <a:ea typeface="Microsoft Yahei"/>
                <a:cs typeface="Microsoft Yahei"/>
                <a:sym typeface="Microsoft Yahei"/>
              </a:rPr>
              <a:t> BGP </a:t>
            </a:r>
            <a:r>
              <a:rPr lang="en-US" sz="1667" b="1" dirty="0" err="1">
                <a:solidFill>
                  <a:schemeClr val="dk1"/>
                </a:solidFill>
                <a:latin typeface="Microsoft Yahei"/>
                <a:ea typeface="Microsoft Yahei"/>
                <a:cs typeface="Microsoft Yahei"/>
                <a:sym typeface="Microsoft Yahei"/>
              </a:rPr>
              <a:t>报文以建立</a:t>
            </a:r>
            <a:r>
              <a:rPr lang="en-US" sz="1667" b="1" dirty="0">
                <a:solidFill>
                  <a:schemeClr val="dk1"/>
                </a:solidFill>
                <a:latin typeface="Microsoft Yahei"/>
                <a:ea typeface="Microsoft Yahei"/>
                <a:cs typeface="Microsoft Yahei"/>
                <a:sym typeface="Microsoft Yahei"/>
              </a:rPr>
              <a:t> BGP </a:t>
            </a:r>
            <a:r>
              <a:rPr lang="en-US" sz="1667" b="1" dirty="0" err="1">
                <a:solidFill>
                  <a:srgbClr val="0000FF"/>
                </a:solidFill>
                <a:latin typeface="Microsoft Yahei"/>
                <a:ea typeface="Microsoft Yahei"/>
                <a:cs typeface="Microsoft Yahei"/>
                <a:sym typeface="Microsoft Yahei"/>
              </a:rPr>
              <a:t>会话</a:t>
            </a:r>
            <a:r>
              <a:rPr lang="en-US" sz="1667" b="1" dirty="0">
                <a:solidFill>
                  <a:schemeClr val="dk1"/>
                </a:solidFill>
                <a:latin typeface="Microsoft Yahei"/>
                <a:ea typeface="Microsoft Yahei"/>
                <a:cs typeface="Microsoft Yahei"/>
                <a:sym typeface="Microsoft Yahei"/>
              </a:rPr>
              <a:t>(session)，</a:t>
            </a:r>
            <a:r>
              <a:rPr lang="en-US" sz="1667" b="1" dirty="0" err="1">
                <a:solidFill>
                  <a:schemeClr val="dk1"/>
                </a:solidFill>
                <a:latin typeface="Microsoft Yahei"/>
                <a:ea typeface="Microsoft Yahei"/>
                <a:cs typeface="Microsoft Yahei"/>
                <a:sym typeface="Microsoft Yahei"/>
              </a:rPr>
              <a:t>利用</a:t>
            </a:r>
            <a:r>
              <a:rPr lang="en-US" sz="1667" b="1" dirty="0">
                <a:solidFill>
                  <a:schemeClr val="dk1"/>
                </a:solidFill>
                <a:latin typeface="Microsoft Yahei"/>
                <a:ea typeface="Microsoft Yahei"/>
                <a:cs typeface="Microsoft Yahei"/>
                <a:sym typeface="Microsoft Yahei"/>
              </a:rPr>
              <a:t> BGP </a:t>
            </a:r>
            <a:r>
              <a:rPr lang="en-US" sz="1667" b="1" dirty="0" err="1">
                <a:solidFill>
                  <a:schemeClr val="dk1"/>
                </a:solidFill>
                <a:latin typeface="Microsoft Yahei"/>
                <a:ea typeface="Microsoft Yahei"/>
                <a:cs typeface="Microsoft Yahei"/>
                <a:sym typeface="Microsoft Yahei"/>
              </a:rPr>
              <a:t>会话交换路由信息</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使用</a:t>
            </a:r>
            <a:r>
              <a:rPr lang="en-US" sz="1667" b="1" dirty="0">
                <a:solidFill>
                  <a:schemeClr val="dk1"/>
                </a:solidFill>
                <a:latin typeface="Microsoft Yahei"/>
                <a:ea typeface="Microsoft Yahei"/>
                <a:cs typeface="Microsoft Yahei"/>
                <a:sym typeface="Microsoft Yahei"/>
              </a:rPr>
              <a:t> TCP </a:t>
            </a:r>
            <a:r>
              <a:rPr lang="en-US" sz="1667" b="1" dirty="0" err="1">
                <a:solidFill>
                  <a:schemeClr val="dk1"/>
                </a:solidFill>
                <a:latin typeface="Microsoft Yahei"/>
                <a:ea typeface="Microsoft Yahei"/>
                <a:cs typeface="Microsoft Yahei"/>
                <a:sym typeface="Microsoft Yahei"/>
              </a:rPr>
              <a:t>连接能提供可靠的服务，也简化了路由选择协议</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使用</a:t>
            </a:r>
            <a:r>
              <a:rPr lang="en-US" sz="1667" b="1" dirty="0">
                <a:solidFill>
                  <a:schemeClr val="dk1"/>
                </a:solidFill>
                <a:latin typeface="Microsoft Yahei"/>
                <a:ea typeface="Microsoft Yahei"/>
                <a:cs typeface="Microsoft Yahei"/>
                <a:sym typeface="Microsoft Yahei"/>
              </a:rPr>
              <a:t> TCP </a:t>
            </a:r>
            <a:r>
              <a:rPr lang="en-US" sz="1667" b="1" dirty="0" err="1">
                <a:solidFill>
                  <a:schemeClr val="dk1"/>
                </a:solidFill>
                <a:latin typeface="Microsoft Yahei"/>
                <a:ea typeface="Microsoft Yahei"/>
                <a:cs typeface="Microsoft Yahei"/>
                <a:sym typeface="Microsoft Yahei"/>
              </a:rPr>
              <a:t>连接交换路由信息的两个</a:t>
            </a:r>
            <a:r>
              <a:rPr lang="en-US" sz="1667" b="1" dirty="0">
                <a:solidFill>
                  <a:schemeClr val="dk1"/>
                </a:solidFill>
                <a:latin typeface="Microsoft Yahei"/>
                <a:ea typeface="Microsoft Yahei"/>
                <a:cs typeface="Microsoft Yahei"/>
                <a:sym typeface="Microsoft Yahei"/>
              </a:rPr>
              <a:t> BGP </a:t>
            </a:r>
            <a:r>
              <a:rPr lang="en-US" sz="1667" b="1" dirty="0" err="1">
                <a:solidFill>
                  <a:schemeClr val="dk1"/>
                </a:solidFill>
                <a:latin typeface="Microsoft Yahei"/>
                <a:ea typeface="Microsoft Yahei"/>
                <a:cs typeface="Microsoft Yahei"/>
                <a:sym typeface="Microsoft Yahei"/>
              </a:rPr>
              <a:t>发言人，彼此成为对方的</a:t>
            </a:r>
            <a:r>
              <a:rPr lang="en-US" sz="1667" b="1" dirty="0" err="1">
                <a:solidFill>
                  <a:srgbClr val="0000FF"/>
                </a:solidFill>
                <a:latin typeface="Microsoft Yahei"/>
                <a:ea typeface="Microsoft Yahei"/>
                <a:cs typeface="Microsoft Yahei"/>
                <a:sym typeface="Microsoft Yahei"/>
              </a:rPr>
              <a:t>邻站</a:t>
            </a:r>
            <a:r>
              <a:rPr lang="en-US" sz="1667" b="1" dirty="0">
                <a:solidFill>
                  <a:schemeClr val="dk1"/>
                </a:solidFill>
                <a:latin typeface="Microsoft Yahei"/>
                <a:ea typeface="Microsoft Yahei"/>
                <a:cs typeface="Microsoft Yahei"/>
                <a:sym typeface="Microsoft Yahei"/>
              </a:rPr>
              <a:t>(neighbor)</a:t>
            </a:r>
            <a:r>
              <a:rPr lang="en-US" sz="1667" b="1" dirty="0" err="1">
                <a:solidFill>
                  <a:schemeClr val="dk1"/>
                </a:solidFill>
                <a:latin typeface="Microsoft Yahei"/>
                <a:ea typeface="Microsoft Yahei"/>
                <a:cs typeface="Microsoft Yahei"/>
                <a:sym typeface="Microsoft Yahei"/>
              </a:rPr>
              <a:t>或</a:t>
            </a:r>
            <a:r>
              <a:rPr lang="en-US" sz="1667" b="1" dirty="0" err="1">
                <a:solidFill>
                  <a:srgbClr val="0000FF"/>
                </a:solidFill>
                <a:latin typeface="Microsoft Yahei"/>
                <a:ea typeface="Microsoft Yahei"/>
                <a:cs typeface="Microsoft Yahei"/>
                <a:sym typeface="Microsoft Yahei"/>
              </a:rPr>
              <a:t>对等站</a:t>
            </a:r>
            <a:r>
              <a:rPr lang="en-US" sz="1667" b="1" dirty="0">
                <a:solidFill>
                  <a:schemeClr val="dk1"/>
                </a:solidFill>
                <a:latin typeface="Microsoft Yahei"/>
                <a:ea typeface="Microsoft Yahei"/>
                <a:cs typeface="Microsoft Yahei"/>
                <a:sym typeface="Microsoft Yahei"/>
              </a:rPr>
              <a:t>(peer) 。</a:t>
            </a:r>
            <a:endParaRPr dirty="0">
              <a:latin typeface="Microsoft YaHei" panose="020B0503020204020204" pitchFamily="34" charset="-122"/>
              <a:ea typeface="Microsoft YaHei" panose="020B0503020204020204" pitchFamily="34" charset="-122"/>
            </a:endParaRPr>
          </a:p>
        </p:txBody>
      </p:sp>
      <p:sp>
        <p:nvSpPr>
          <p:cNvPr id="3346" name="Google Shape;3346;p113"/>
          <p:cNvSpPr/>
          <p:nvPr/>
        </p:nvSpPr>
        <p:spPr>
          <a:xfrm>
            <a:off x="454287" y="1489272"/>
            <a:ext cx="6711426"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3347" name="Google Shape;3347;p113"/>
          <p:cNvSpPr/>
          <p:nvPr/>
        </p:nvSpPr>
        <p:spPr>
          <a:xfrm>
            <a:off x="1618307" y="1461596"/>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a:solidFill>
                  <a:schemeClr val="lt1"/>
                </a:solidFill>
                <a:latin typeface="Microsoft Yahei"/>
                <a:ea typeface="Microsoft Yahei"/>
                <a:cs typeface="Microsoft Yahei"/>
                <a:sym typeface="Microsoft Yahei"/>
              </a:rPr>
              <a:t>BGP </a:t>
            </a:r>
            <a:r>
              <a:rPr lang="en-US" sz="1667" b="1" dirty="0" err="1">
                <a:solidFill>
                  <a:schemeClr val="lt1"/>
                </a:solidFill>
                <a:latin typeface="Microsoft Yahei"/>
                <a:ea typeface="Microsoft Yahei"/>
                <a:cs typeface="Microsoft Yahei"/>
                <a:sym typeface="Microsoft Yahei"/>
              </a:rPr>
              <a:t>交换路由信息</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3351"/>
        <p:cNvGrpSpPr/>
        <p:nvPr/>
      </p:nvGrpSpPr>
      <p:grpSpPr>
        <a:xfrm>
          <a:off x="0" y="0"/>
          <a:ext cx="0" cy="0"/>
          <a:chOff x="0" y="0"/>
          <a:chExt cx="0" cy="0"/>
        </a:xfrm>
      </p:grpSpPr>
      <p:sp>
        <p:nvSpPr>
          <p:cNvPr id="3352" name="Google Shape;3352;p114"/>
          <p:cNvSpPr/>
          <p:nvPr/>
        </p:nvSpPr>
        <p:spPr>
          <a:xfrm>
            <a:off x="454287" y="1248794"/>
            <a:ext cx="6711427"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3353" name="Google Shape;3353;p114"/>
          <p:cNvSpPr/>
          <p:nvPr/>
        </p:nvSpPr>
        <p:spPr>
          <a:xfrm>
            <a:off x="1618307" y="1221118"/>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a:solidFill>
                  <a:schemeClr val="lt1"/>
                </a:solidFill>
                <a:latin typeface="Microsoft Yahei"/>
                <a:ea typeface="Microsoft Yahei"/>
                <a:cs typeface="Microsoft Yahei"/>
                <a:sym typeface="Microsoft Yahei"/>
              </a:rPr>
              <a:t>BGP </a:t>
            </a:r>
            <a:r>
              <a:rPr lang="en-US" sz="1667" b="1" dirty="0" err="1">
                <a:solidFill>
                  <a:schemeClr val="lt1"/>
                </a:solidFill>
                <a:latin typeface="Microsoft Yahei"/>
                <a:ea typeface="Microsoft Yahei"/>
                <a:cs typeface="Microsoft Yahei"/>
                <a:sym typeface="Microsoft Yahei"/>
              </a:rPr>
              <a:t>发言人和自治系统</a:t>
            </a:r>
            <a:r>
              <a:rPr lang="en-US" sz="1667" b="1" dirty="0">
                <a:solidFill>
                  <a:schemeClr val="lt1"/>
                </a:solidFill>
                <a:latin typeface="Microsoft Yahei"/>
                <a:ea typeface="Microsoft Yahei"/>
                <a:cs typeface="Microsoft Yahei"/>
                <a:sym typeface="Microsoft Yahei"/>
              </a:rPr>
              <a:t> AS </a:t>
            </a:r>
            <a:r>
              <a:rPr lang="en-US" sz="1667" b="1" dirty="0" err="1">
                <a:solidFill>
                  <a:schemeClr val="lt1"/>
                </a:solidFill>
                <a:latin typeface="Microsoft Yahei"/>
                <a:ea typeface="Microsoft Yahei"/>
                <a:cs typeface="Microsoft Yahei"/>
                <a:sym typeface="Microsoft Yahei"/>
              </a:rPr>
              <a:t>的关系</a:t>
            </a:r>
            <a:endParaRPr dirty="0">
              <a:latin typeface="Microsoft YaHei" panose="020B0503020204020204" pitchFamily="34" charset="-122"/>
              <a:ea typeface="Microsoft YaHei" panose="020B0503020204020204" pitchFamily="34" charset="-122"/>
            </a:endParaRPr>
          </a:p>
        </p:txBody>
      </p:sp>
      <p:sp>
        <p:nvSpPr>
          <p:cNvPr id="3354" name="Google Shape;3354;p114"/>
          <p:cNvSpPr/>
          <p:nvPr/>
        </p:nvSpPr>
        <p:spPr>
          <a:xfrm>
            <a:off x="454287" y="1630240"/>
            <a:ext cx="6711427" cy="2703787"/>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3355" name="Google Shape;3355;p114"/>
          <p:cNvSpPr/>
          <p:nvPr/>
        </p:nvSpPr>
        <p:spPr>
          <a:xfrm>
            <a:off x="4168369" y="1829109"/>
            <a:ext cx="2275936" cy="1116001"/>
          </a:xfrm>
          <a:prstGeom prst="ellipse">
            <a:avLst/>
          </a:prstGeom>
          <a:solidFill>
            <a:srgbClr val="99FFCC"/>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356" name="Google Shape;3356;p114"/>
          <p:cNvSpPr/>
          <p:nvPr/>
        </p:nvSpPr>
        <p:spPr>
          <a:xfrm>
            <a:off x="1183074" y="1829109"/>
            <a:ext cx="1843943" cy="1116001"/>
          </a:xfrm>
          <a:prstGeom prst="ellipse">
            <a:avLst/>
          </a:prstGeom>
          <a:solidFill>
            <a:srgbClr val="99FFCC"/>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cxnSp>
        <p:nvCxnSpPr>
          <p:cNvPr id="3357" name="Google Shape;3357;p114"/>
          <p:cNvCxnSpPr/>
          <p:nvPr/>
        </p:nvCxnSpPr>
        <p:spPr>
          <a:xfrm rot="10800000" flipH="1">
            <a:off x="4248582" y="2223411"/>
            <a:ext cx="203917" cy="266734"/>
          </a:xfrm>
          <a:prstGeom prst="straightConnector1">
            <a:avLst/>
          </a:prstGeom>
          <a:noFill/>
          <a:ln w="28575" cap="flat" cmpd="sng">
            <a:solidFill>
              <a:srgbClr val="333399"/>
            </a:solidFill>
            <a:prstDash val="solid"/>
            <a:round/>
            <a:headEnd type="none" w="med" len="med"/>
            <a:tailEnd type="none" w="med" len="med"/>
          </a:ln>
        </p:spPr>
      </p:cxnSp>
      <p:sp>
        <p:nvSpPr>
          <p:cNvPr id="3358" name="Google Shape;3358;p114"/>
          <p:cNvSpPr/>
          <p:nvPr/>
        </p:nvSpPr>
        <p:spPr>
          <a:xfrm>
            <a:off x="1336737" y="3245742"/>
            <a:ext cx="407833" cy="406792"/>
          </a:xfrm>
          <a:prstGeom prst="ellipse">
            <a:avLst/>
          </a:prstGeom>
          <a:solidFill>
            <a:srgbClr val="FFFF66"/>
          </a:solidFill>
          <a:ln w="9525" cap="flat" cmpd="sng">
            <a:solidFill>
              <a:schemeClr val="dk1"/>
            </a:solidFill>
            <a:prstDash val="solid"/>
            <a:round/>
            <a:headEnd type="none" w="sm" len="sm"/>
            <a:tailEnd type="none" w="sm" len="sm"/>
          </a:ln>
          <a:effectLst>
            <a:outerShdw dist="35921" dir="2700000" algn="ctr" rotWithShape="0">
              <a:schemeClr val="lt2"/>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359" name="Google Shape;3359;p114"/>
          <p:cNvSpPr/>
          <p:nvPr/>
        </p:nvSpPr>
        <p:spPr>
          <a:xfrm>
            <a:off x="5271062" y="3599008"/>
            <a:ext cx="407833" cy="406792"/>
          </a:xfrm>
          <a:prstGeom prst="ellipse">
            <a:avLst/>
          </a:prstGeom>
          <a:solidFill>
            <a:srgbClr val="99FFCC"/>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cxnSp>
        <p:nvCxnSpPr>
          <p:cNvPr id="3360" name="Google Shape;3360;p114"/>
          <p:cNvCxnSpPr/>
          <p:nvPr/>
        </p:nvCxnSpPr>
        <p:spPr>
          <a:xfrm>
            <a:off x="3027018" y="2569541"/>
            <a:ext cx="407833" cy="375569"/>
          </a:xfrm>
          <a:prstGeom prst="straightConnector1">
            <a:avLst/>
          </a:prstGeom>
          <a:noFill/>
          <a:ln w="38100" cap="flat" cmpd="sng">
            <a:solidFill>
              <a:srgbClr val="0000FF"/>
            </a:solidFill>
            <a:prstDash val="solid"/>
            <a:round/>
            <a:headEnd type="triangle" w="med" len="med"/>
            <a:tailEnd type="triangle" w="med" len="med"/>
          </a:ln>
        </p:spPr>
      </p:cxnSp>
      <p:cxnSp>
        <p:nvCxnSpPr>
          <p:cNvPr id="3361" name="Google Shape;3361;p114"/>
          <p:cNvCxnSpPr/>
          <p:nvPr/>
        </p:nvCxnSpPr>
        <p:spPr>
          <a:xfrm flipH="1">
            <a:off x="3678391" y="2569541"/>
            <a:ext cx="489979" cy="375569"/>
          </a:xfrm>
          <a:prstGeom prst="straightConnector1">
            <a:avLst/>
          </a:prstGeom>
          <a:noFill/>
          <a:ln w="38100" cap="flat" cmpd="sng">
            <a:solidFill>
              <a:srgbClr val="0000FF"/>
            </a:solidFill>
            <a:prstDash val="solid"/>
            <a:round/>
            <a:headEnd type="triangle" w="med" len="med"/>
            <a:tailEnd type="triangle" w="med" len="med"/>
          </a:ln>
        </p:spPr>
      </p:cxnSp>
      <p:cxnSp>
        <p:nvCxnSpPr>
          <p:cNvPr id="3362" name="Google Shape;3362;p114"/>
          <p:cNvCxnSpPr/>
          <p:nvPr/>
        </p:nvCxnSpPr>
        <p:spPr>
          <a:xfrm flipH="1">
            <a:off x="1643094" y="3009339"/>
            <a:ext cx="357578" cy="268518"/>
          </a:xfrm>
          <a:prstGeom prst="straightConnector1">
            <a:avLst/>
          </a:prstGeom>
          <a:noFill/>
          <a:ln w="38100" cap="flat" cmpd="sng">
            <a:solidFill>
              <a:srgbClr val="0000FF"/>
            </a:solidFill>
            <a:prstDash val="solid"/>
            <a:round/>
            <a:headEnd type="triangle" w="med" len="med"/>
            <a:tailEnd type="triangle" w="med" len="med"/>
          </a:ln>
        </p:spPr>
      </p:cxnSp>
      <p:cxnSp>
        <p:nvCxnSpPr>
          <p:cNvPr id="3363" name="Google Shape;3363;p114"/>
          <p:cNvCxnSpPr/>
          <p:nvPr/>
        </p:nvCxnSpPr>
        <p:spPr>
          <a:xfrm>
            <a:off x="3088868" y="2507986"/>
            <a:ext cx="989622" cy="0"/>
          </a:xfrm>
          <a:prstGeom prst="straightConnector1">
            <a:avLst/>
          </a:prstGeom>
          <a:noFill/>
          <a:ln w="38100" cap="flat" cmpd="sng">
            <a:solidFill>
              <a:srgbClr val="0000FF"/>
            </a:solidFill>
            <a:prstDash val="solid"/>
            <a:round/>
            <a:headEnd type="triangle" w="med" len="med"/>
            <a:tailEnd type="triangle" w="med" len="med"/>
          </a:ln>
        </p:spPr>
      </p:cxnSp>
      <p:cxnSp>
        <p:nvCxnSpPr>
          <p:cNvPr id="3364" name="Google Shape;3364;p114"/>
          <p:cNvCxnSpPr/>
          <p:nvPr/>
        </p:nvCxnSpPr>
        <p:spPr>
          <a:xfrm>
            <a:off x="4810076" y="3599009"/>
            <a:ext cx="460019" cy="107943"/>
          </a:xfrm>
          <a:prstGeom prst="straightConnector1">
            <a:avLst/>
          </a:prstGeom>
          <a:noFill/>
          <a:ln w="38100" cap="flat" cmpd="sng">
            <a:solidFill>
              <a:srgbClr val="0000FF"/>
            </a:solidFill>
            <a:prstDash val="solid"/>
            <a:round/>
            <a:headEnd type="triangle" w="med" len="med"/>
            <a:tailEnd type="triangle" w="med" len="med"/>
          </a:ln>
        </p:spPr>
      </p:cxnSp>
      <p:cxnSp>
        <p:nvCxnSpPr>
          <p:cNvPr id="3365" name="Google Shape;3365;p114"/>
          <p:cNvCxnSpPr/>
          <p:nvPr/>
        </p:nvCxnSpPr>
        <p:spPr>
          <a:xfrm>
            <a:off x="1745535" y="3491958"/>
            <a:ext cx="459053" cy="375569"/>
          </a:xfrm>
          <a:prstGeom prst="straightConnector1">
            <a:avLst/>
          </a:prstGeom>
          <a:noFill/>
          <a:ln w="38100" cap="flat" cmpd="sng">
            <a:solidFill>
              <a:srgbClr val="0000FF"/>
            </a:solidFill>
            <a:prstDash val="solid"/>
            <a:round/>
            <a:headEnd type="triangle" w="med" len="med"/>
            <a:tailEnd type="triangle" w="med" len="med"/>
          </a:ln>
        </p:spPr>
      </p:cxnSp>
      <p:cxnSp>
        <p:nvCxnSpPr>
          <p:cNvPr id="3366" name="Google Shape;3366;p114"/>
          <p:cNvCxnSpPr/>
          <p:nvPr/>
        </p:nvCxnSpPr>
        <p:spPr>
          <a:xfrm flipH="1">
            <a:off x="1135562" y="3650541"/>
            <a:ext cx="372075" cy="404115"/>
          </a:xfrm>
          <a:prstGeom prst="straightConnector1">
            <a:avLst/>
          </a:prstGeom>
          <a:noFill/>
          <a:ln w="38100" cap="flat" cmpd="sng">
            <a:solidFill>
              <a:srgbClr val="0000FF"/>
            </a:solidFill>
            <a:prstDash val="solid"/>
            <a:round/>
            <a:headEnd type="triangle" w="med" len="med"/>
            <a:tailEnd type="triangle" w="med" len="med"/>
          </a:ln>
        </p:spPr>
      </p:cxnSp>
      <p:cxnSp>
        <p:nvCxnSpPr>
          <p:cNvPr id="3367" name="Google Shape;3367;p114"/>
          <p:cNvCxnSpPr/>
          <p:nvPr/>
        </p:nvCxnSpPr>
        <p:spPr>
          <a:xfrm rot="10800000" flipH="1">
            <a:off x="4911550" y="3921052"/>
            <a:ext cx="398168" cy="214101"/>
          </a:xfrm>
          <a:prstGeom prst="straightConnector1">
            <a:avLst/>
          </a:prstGeom>
          <a:noFill/>
          <a:ln w="38100" cap="flat" cmpd="sng">
            <a:solidFill>
              <a:srgbClr val="0000FF"/>
            </a:solidFill>
            <a:prstDash val="solid"/>
            <a:round/>
            <a:headEnd type="triangle" w="med" len="med"/>
            <a:tailEnd type="triangle" w="med" len="med"/>
          </a:ln>
        </p:spPr>
      </p:cxnSp>
      <p:cxnSp>
        <p:nvCxnSpPr>
          <p:cNvPr id="3368" name="Google Shape;3368;p114"/>
          <p:cNvCxnSpPr/>
          <p:nvPr/>
        </p:nvCxnSpPr>
        <p:spPr>
          <a:xfrm>
            <a:off x="5678894" y="3813109"/>
            <a:ext cx="459053" cy="107943"/>
          </a:xfrm>
          <a:prstGeom prst="straightConnector1">
            <a:avLst/>
          </a:prstGeom>
          <a:noFill/>
          <a:ln w="38100" cap="flat" cmpd="sng">
            <a:solidFill>
              <a:srgbClr val="0000FF"/>
            </a:solidFill>
            <a:prstDash val="solid"/>
            <a:round/>
            <a:headEnd type="triangle" w="med" len="med"/>
            <a:tailEnd type="triangle" w="med" len="med"/>
          </a:ln>
        </p:spPr>
      </p:cxnSp>
      <p:sp>
        <p:nvSpPr>
          <p:cNvPr id="3369" name="Google Shape;3369;p114"/>
          <p:cNvSpPr txBox="1"/>
          <p:nvPr/>
        </p:nvSpPr>
        <p:spPr>
          <a:xfrm>
            <a:off x="1972646" y="3003095"/>
            <a:ext cx="878767"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BGP </a:t>
            </a:r>
            <a:r>
              <a:rPr lang="en-US" sz="1000" b="1" dirty="0" err="1">
                <a:solidFill>
                  <a:schemeClr val="dk1"/>
                </a:solidFill>
                <a:latin typeface="Microsoft Yahei"/>
                <a:ea typeface="Microsoft Yahei"/>
                <a:cs typeface="Microsoft Yahei"/>
                <a:sym typeface="Microsoft Yahei"/>
              </a:rPr>
              <a:t>发言人</a:t>
            </a:r>
            <a:endParaRPr dirty="0">
              <a:latin typeface="Microsoft YaHei" panose="020B0503020204020204" pitchFamily="34" charset="-122"/>
              <a:ea typeface="Microsoft YaHei" panose="020B0503020204020204" pitchFamily="34" charset="-122"/>
            </a:endParaRPr>
          </a:p>
        </p:txBody>
      </p:sp>
      <p:sp>
        <p:nvSpPr>
          <p:cNvPr id="3370" name="Google Shape;3370;p114"/>
          <p:cNvSpPr txBox="1"/>
          <p:nvPr/>
        </p:nvSpPr>
        <p:spPr>
          <a:xfrm>
            <a:off x="3065593" y="2116360"/>
            <a:ext cx="569387" cy="369332"/>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1000" b="1" dirty="0">
                <a:solidFill>
                  <a:schemeClr val="dk1"/>
                </a:solidFill>
                <a:latin typeface="Microsoft Yahei"/>
                <a:ea typeface="Microsoft Yahei"/>
                <a:cs typeface="Microsoft Yahei"/>
                <a:sym typeface="Microsoft Yahei"/>
              </a:rPr>
              <a:t>BGP</a:t>
            </a:r>
            <a:endParaRPr dirty="0">
              <a:latin typeface="Microsoft YaHei" panose="020B0503020204020204" pitchFamily="34" charset="-122"/>
              <a:ea typeface="Microsoft YaHei" panose="020B0503020204020204" pitchFamily="34" charset="-122"/>
            </a:endParaRPr>
          </a:p>
          <a:p>
            <a:pPr marL="0" marR="0" lvl="0" indent="0" algn="ctr"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发言人</a:t>
            </a:r>
            <a:endParaRPr dirty="0">
              <a:latin typeface="Microsoft YaHei" panose="020B0503020204020204" pitchFamily="34" charset="-122"/>
              <a:ea typeface="Microsoft YaHei" panose="020B0503020204020204" pitchFamily="34" charset="-122"/>
            </a:endParaRPr>
          </a:p>
        </p:txBody>
      </p:sp>
      <p:sp>
        <p:nvSpPr>
          <p:cNvPr id="3371" name="Google Shape;3371;p114"/>
          <p:cNvSpPr txBox="1"/>
          <p:nvPr/>
        </p:nvSpPr>
        <p:spPr>
          <a:xfrm>
            <a:off x="3787597" y="2800591"/>
            <a:ext cx="878767"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BGP </a:t>
            </a:r>
            <a:r>
              <a:rPr lang="en-US" sz="1000" b="1" dirty="0" err="1">
                <a:solidFill>
                  <a:schemeClr val="dk1"/>
                </a:solidFill>
                <a:latin typeface="Microsoft Yahei"/>
                <a:ea typeface="Microsoft Yahei"/>
                <a:cs typeface="Microsoft Yahei"/>
                <a:sym typeface="Microsoft Yahei"/>
              </a:rPr>
              <a:t>发言人</a:t>
            </a:r>
            <a:endParaRPr dirty="0">
              <a:latin typeface="Microsoft YaHei" panose="020B0503020204020204" pitchFamily="34" charset="-122"/>
              <a:ea typeface="Microsoft YaHei" panose="020B0503020204020204" pitchFamily="34" charset="-122"/>
            </a:endParaRPr>
          </a:p>
        </p:txBody>
      </p:sp>
      <p:sp>
        <p:nvSpPr>
          <p:cNvPr id="3372" name="Google Shape;3372;p114"/>
          <p:cNvSpPr txBox="1"/>
          <p:nvPr/>
        </p:nvSpPr>
        <p:spPr>
          <a:xfrm>
            <a:off x="4690240" y="3245743"/>
            <a:ext cx="878767"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BGP </a:t>
            </a:r>
            <a:r>
              <a:rPr lang="en-US" sz="1000" b="1" dirty="0" err="1">
                <a:solidFill>
                  <a:schemeClr val="dk1"/>
                </a:solidFill>
                <a:latin typeface="Microsoft Yahei"/>
                <a:ea typeface="Microsoft Yahei"/>
                <a:cs typeface="Microsoft Yahei"/>
                <a:sym typeface="Microsoft Yahei"/>
              </a:rPr>
              <a:t>发言人</a:t>
            </a:r>
            <a:endParaRPr dirty="0">
              <a:latin typeface="Microsoft YaHei" panose="020B0503020204020204" pitchFamily="34" charset="-122"/>
              <a:ea typeface="Microsoft YaHei" panose="020B0503020204020204" pitchFamily="34" charset="-122"/>
            </a:endParaRPr>
          </a:p>
        </p:txBody>
      </p:sp>
      <p:sp>
        <p:nvSpPr>
          <p:cNvPr id="3373" name="Google Shape;3373;p114"/>
          <p:cNvSpPr txBox="1"/>
          <p:nvPr/>
        </p:nvSpPr>
        <p:spPr>
          <a:xfrm>
            <a:off x="3626605" y="2036072"/>
            <a:ext cx="569387" cy="369332"/>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1000" b="1" dirty="0">
                <a:solidFill>
                  <a:schemeClr val="dk1"/>
                </a:solidFill>
                <a:latin typeface="Microsoft Yahei"/>
                <a:ea typeface="Microsoft Yahei"/>
                <a:cs typeface="Microsoft Yahei"/>
                <a:sym typeface="Microsoft Yahei"/>
              </a:rPr>
              <a:t>BGP</a:t>
            </a:r>
            <a:endParaRPr dirty="0">
              <a:latin typeface="Microsoft YaHei" panose="020B0503020204020204" pitchFamily="34" charset="-122"/>
              <a:ea typeface="Microsoft YaHei" panose="020B0503020204020204" pitchFamily="34" charset="-122"/>
            </a:endParaRPr>
          </a:p>
          <a:p>
            <a:pPr marL="0" marR="0" lvl="0" indent="0" algn="ctr"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发言人</a:t>
            </a:r>
            <a:endParaRPr dirty="0">
              <a:latin typeface="Microsoft YaHei" panose="020B0503020204020204" pitchFamily="34" charset="-122"/>
              <a:ea typeface="Microsoft YaHei" panose="020B0503020204020204" pitchFamily="34" charset="-122"/>
            </a:endParaRPr>
          </a:p>
        </p:txBody>
      </p:sp>
      <p:cxnSp>
        <p:nvCxnSpPr>
          <p:cNvPr id="3374" name="Google Shape;3374;p114"/>
          <p:cNvCxnSpPr/>
          <p:nvPr/>
        </p:nvCxnSpPr>
        <p:spPr>
          <a:xfrm>
            <a:off x="4291105" y="2503525"/>
            <a:ext cx="570192" cy="201612"/>
          </a:xfrm>
          <a:prstGeom prst="straightConnector1">
            <a:avLst/>
          </a:prstGeom>
          <a:noFill/>
          <a:ln w="28575" cap="flat" cmpd="sng">
            <a:solidFill>
              <a:srgbClr val="333399"/>
            </a:solidFill>
            <a:prstDash val="solid"/>
            <a:round/>
            <a:headEnd type="none" w="med" len="med"/>
            <a:tailEnd type="none" w="med" len="med"/>
          </a:ln>
        </p:spPr>
      </p:cxnSp>
      <p:cxnSp>
        <p:nvCxnSpPr>
          <p:cNvPr id="3375" name="Google Shape;3375;p114"/>
          <p:cNvCxnSpPr/>
          <p:nvPr/>
        </p:nvCxnSpPr>
        <p:spPr>
          <a:xfrm>
            <a:off x="3598176" y="3028965"/>
            <a:ext cx="243540" cy="376461"/>
          </a:xfrm>
          <a:prstGeom prst="straightConnector1">
            <a:avLst/>
          </a:prstGeom>
          <a:noFill/>
          <a:ln w="9525" cap="flat" cmpd="sng">
            <a:solidFill>
              <a:schemeClr val="dk1"/>
            </a:solidFill>
            <a:prstDash val="solid"/>
            <a:round/>
            <a:headEnd type="none" w="med" len="med"/>
            <a:tailEnd type="none" w="med" len="med"/>
          </a:ln>
        </p:spPr>
      </p:cxnSp>
      <p:sp>
        <p:nvSpPr>
          <p:cNvPr id="3376" name="Google Shape;3376;p114"/>
          <p:cNvSpPr/>
          <p:nvPr/>
        </p:nvSpPr>
        <p:spPr>
          <a:xfrm>
            <a:off x="2613387" y="2987929"/>
            <a:ext cx="2094248" cy="1148115"/>
          </a:xfrm>
          <a:prstGeom prst="ellipse">
            <a:avLst/>
          </a:prstGeom>
          <a:solidFill>
            <a:srgbClr val="99FFCC"/>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cxnSp>
        <p:nvCxnSpPr>
          <p:cNvPr id="3377" name="Google Shape;3377;p114"/>
          <p:cNvCxnSpPr/>
          <p:nvPr/>
        </p:nvCxnSpPr>
        <p:spPr>
          <a:xfrm>
            <a:off x="4146140" y="3277857"/>
            <a:ext cx="510273" cy="214101"/>
          </a:xfrm>
          <a:prstGeom prst="straightConnector1">
            <a:avLst/>
          </a:prstGeom>
          <a:noFill/>
          <a:ln w="28575" cap="flat" cmpd="sng">
            <a:solidFill>
              <a:srgbClr val="333399"/>
            </a:solidFill>
            <a:prstDash val="solid"/>
            <a:round/>
            <a:headEnd type="none" w="med" len="med"/>
            <a:tailEnd type="none" w="med" len="med"/>
          </a:ln>
        </p:spPr>
      </p:cxnSp>
      <p:cxnSp>
        <p:nvCxnSpPr>
          <p:cNvPr id="3378" name="Google Shape;3378;p114"/>
          <p:cNvCxnSpPr/>
          <p:nvPr/>
        </p:nvCxnSpPr>
        <p:spPr>
          <a:xfrm flipH="1">
            <a:off x="4146141" y="3491958"/>
            <a:ext cx="612715" cy="429094"/>
          </a:xfrm>
          <a:prstGeom prst="straightConnector1">
            <a:avLst/>
          </a:prstGeom>
          <a:noFill/>
          <a:ln w="28575" cap="flat" cmpd="sng">
            <a:solidFill>
              <a:srgbClr val="333399"/>
            </a:solidFill>
            <a:prstDash val="solid"/>
            <a:round/>
            <a:headEnd type="none" w="med" len="med"/>
            <a:tailEnd type="none" w="med" len="med"/>
          </a:ln>
        </p:spPr>
      </p:cxnSp>
      <p:cxnSp>
        <p:nvCxnSpPr>
          <p:cNvPr id="3379" name="Google Shape;3379;p114"/>
          <p:cNvCxnSpPr/>
          <p:nvPr/>
        </p:nvCxnSpPr>
        <p:spPr>
          <a:xfrm>
            <a:off x="3634900" y="3438432"/>
            <a:ext cx="408798" cy="374677"/>
          </a:xfrm>
          <a:prstGeom prst="straightConnector1">
            <a:avLst/>
          </a:prstGeom>
          <a:noFill/>
          <a:ln w="28575" cap="flat" cmpd="sng">
            <a:solidFill>
              <a:srgbClr val="333399"/>
            </a:solidFill>
            <a:prstDash val="solid"/>
            <a:round/>
            <a:headEnd type="none" w="med" len="med"/>
            <a:tailEnd type="none" w="med" len="med"/>
          </a:ln>
        </p:spPr>
      </p:cxnSp>
      <p:cxnSp>
        <p:nvCxnSpPr>
          <p:cNvPr id="3380" name="Google Shape;3380;p114"/>
          <p:cNvCxnSpPr/>
          <p:nvPr/>
        </p:nvCxnSpPr>
        <p:spPr>
          <a:xfrm rot="10800000" flipH="1">
            <a:off x="3687088" y="3330491"/>
            <a:ext cx="406866" cy="107943"/>
          </a:xfrm>
          <a:prstGeom prst="straightConnector1">
            <a:avLst/>
          </a:prstGeom>
          <a:noFill/>
          <a:ln w="28575" cap="flat" cmpd="sng">
            <a:solidFill>
              <a:srgbClr val="333399"/>
            </a:solidFill>
            <a:prstDash val="solid"/>
            <a:round/>
            <a:headEnd type="none" w="med" len="med"/>
            <a:tailEnd type="none" w="med" len="med"/>
          </a:ln>
        </p:spPr>
      </p:cxnSp>
      <p:cxnSp>
        <p:nvCxnSpPr>
          <p:cNvPr id="3381" name="Google Shape;3381;p114"/>
          <p:cNvCxnSpPr/>
          <p:nvPr/>
        </p:nvCxnSpPr>
        <p:spPr>
          <a:xfrm flipH="1">
            <a:off x="2971932" y="3438433"/>
            <a:ext cx="662969" cy="83856"/>
          </a:xfrm>
          <a:prstGeom prst="straightConnector1">
            <a:avLst/>
          </a:prstGeom>
          <a:noFill/>
          <a:ln w="28575" cap="flat" cmpd="sng">
            <a:solidFill>
              <a:srgbClr val="333399"/>
            </a:solidFill>
            <a:prstDash val="solid"/>
            <a:round/>
            <a:headEnd type="none" w="med" len="med"/>
            <a:tailEnd type="none" w="med" len="med"/>
          </a:ln>
        </p:spPr>
      </p:cxnSp>
      <p:cxnSp>
        <p:nvCxnSpPr>
          <p:cNvPr id="3382" name="Google Shape;3382;p114"/>
          <p:cNvCxnSpPr/>
          <p:nvPr/>
        </p:nvCxnSpPr>
        <p:spPr>
          <a:xfrm>
            <a:off x="2971932" y="3546376"/>
            <a:ext cx="406866" cy="429093"/>
          </a:xfrm>
          <a:prstGeom prst="straightConnector1">
            <a:avLst/>
          </a:prstGeom>
          <a:noFill/>
          <a:ln w="28575" cap="flat" cmpd="sng">
            <a:solidFill>
              <a:srgbClr val="333399"/>
            </a:solidFill>
            <a:prstDash val="solid"/>
            <a:round/>
            <a:headEnd type="none" w="med" len="med"/>
            <a:tailEnd type="none" w="med" len="med"/>
          </a:ln>
        </p:spPr>
      </p:cxnSp>
      <p:cxnSp>
        <p:nvCxnSpPr>
          <p:cNvPr id="3383" name="Google Shape;3383;p114"/>
          <p:cNvCxnSpPr/>
          <p:nvPr/>
        </p:nvCxnSpPr>
        <p:spPr>
          <a:xfrm rot="10800000" flipH="1">
            <a:off x="3430984" y="3921052"/>
            <a:ext cx="612715" cy="54417"/>
          </a:xfrm>
          <a:prstGeom prst="straightConnector1">
            <a:avLst/>
          </a:prstGeom>
          <a:noFill/>
          <a:ln w="28575" cap="flat" cmpd="sng">
            <a:solidFill>
              <a:srgbClr val="333399"/>
            </a:solidFill>
            <a:prstDash val="solid"/>
            <a:round/>
            <a:headEnd type="none" w="med" len="med"/>
            <a:tailEnd type="none" w="med" len="med"/>
          </a:ln>
        </p:spPr>
      </p:cxnSp>
      <p:cxnSp>
        <p:nvCxnSpPr>
          <p:cNvPr id="3384" name="Google Shape;3384;p114"/>
          <p:cNvCxnSpPr/>
          <p:nvPr/>
        </p:nvCxnSpPr>
        <p:spPr>
          <a:xfrm>
            <a:off x="5270096" y="2115468"/>
            <a:ext cx="232908" cy="679770"/>
          </a:xfrm>
          <a:prstGeom prst="straightConnector1">
            <a:avLst/>
          </a:prstGeom>
          <a:noFill/>
          <a:ln w="28575" cap="flat" cmpd="sng">
            <a:solidFill>
              <a:srgbClr val="333399"/>
            </a:solidFill>
            <a:prstDash val="solid"/>
            <a:round/>
            <a:headEnd type="none" w="med" len="med"/>
            <a:tailEnd type="none" w="med" len="med"/>
          </a:ln>
        </p:spPr>
      </p:cxnSp>
      <p:cxnSp>
        <p:nvCxnSpPr>
          <p:cNvPr id="3385" name="Google Shape;3385;p114"/>
          <p:cNvCxnSpPr/>
          <p:nvPr/>
        </p:nvCxnSpPr>
        <p:spPr>
          <a:xfrm>
            <a:off x="4911551" y="2705137"/>
            <a:ext cx="562461" cy="107943"/>
          </a:xfrm>
          <a:prstGeom prst="straightConnector1">
            <a:avLst/>
          </a:prstGeom>
          <a:noFill/>
          <a:ln w="28575" cap="flat" cmpd="sng">
            <a:solidFill>
              <a:srgbClr val="333399"/>
            </a:solidFill>
            <a:prstDash val="solid"/>
            <a:round/>
            <a:headEnd type="none" w="med" len="med"/>
            <a:tailEnd type="none" w="med" len="med"/>
          </a:ln>
        </p:spPr>
      </p:cxnSp>
      <p:cxnSp>
        <p:nvCxnSpPr>
          <p:cNvPr id="3386" name="Google Shape;3386;p114"/>
          <p:cNvCxnSpPr/>
          <p:nvPr/>
        </p:nvCxnSpPr>
        <p:spPr>
          <a:xfrm>
            <a:off x="5320351" y="1989684"/>
            <a:ext cx="460019" cy="54418"/>
          </a:xfrm>
          <a:prstGeom prst="straightConnector1">
            <a:avLst/>
          </a:prstGeom>
          <a:noFill/>
          <a:ln w="28575" cap="flat" cmpd="sng">
            <a:solidFill>
              <a:srgbClr val="333399"/>
            </a:solidFill>
            <a:prstDash val="solid"/>
            <a:round/>
            <a:headEnd type="none" w="med" len="med"/>
            <a:tailEnd type="none" w="med" len="med"/>
          </a:ln>
        </p:spPr>
      </p:cxnSp>
      <p:cxnSp>
        <p:nvCxnSpPr>
          <p:cNvPr id="3387" name="Google Shape;3387;p114"/>
          <p:cNvCxnSpPr/>
          <p:nvPr/>
        </p:nvCxnSpPr>
        <p:spPr>
          <a:xfrm>
            <a:off x="2664608" y="2151152"/>
            <a:ext cx="239674" cy="250676"/>
          </a:xfrm>
          <a:prstGeom prst="straightConnector1">
            <a:avLst/>
          </a:prstGeom>
          <a:noFill/>
          <a:ln w="28575" cap="flat" cmpd="sng">
            <a:solidFill>
              <a:srgbClr val="333399"/>
            </a:solidFill>
            <a:prstDash val="solid"/>
            <a:round/>
            <a:headEnd type="none" w="med" len="med"/>
            <a:tailEnd type="none" w="med" len="med"/>
          </a:ln>
        </p:spPr>
      </p:cxnSp>
      <p:cxnSp>
        <p:nvCxnSpPr>
          <p:cNvPr id="3388" name="Google Shape;3388;p114"/>
          <p:cNvCxnSpPr/>
          <p:nvPr/>
        </p:nvCxnSpPr>
        <p:spPr>
          <a:xfrm rot="10800000" flipH="1">
            <a:off x="2307030" y="2485684"/>
            <a:ext cx="597252" cy="201612"/>
          </a:xfrm>
          <a:prstGeom prst="straightConnector1">
            <a:avLst/>
          </a:prstGeom>
          <a:noFill/>
          <a:ln w="28575" cap="flat" cmpd="sng">
            <a:solidFill>
              <a:srgbClr val="333399"/>
            </a:solidFill>
            <a:prstDash val="solid"/>
            <a:round/>
            <a:headEnd type="none" w="med" len="med"/>
            <a:tailEnd type="none" w="med" len="med"/>
          </a:ln>
        </p:spPr>
      </p:cxnSp>
      <p:cxnSp>
        <p:nvCxnSpPr>
          <p:cNvPr id="3389" name="Google Shape;3389;p114"/>
          <p:cNvCxnSpPr/>
          <p:nvPr/>
        </p:nvCxnSpPr>
        <p:spPr>
          <a:xfrm flipH="1">
            <a:off x="2103113" y="2687295"/>
            <a:ext cx="203917" cy="268518"/>
          </a:xfrm>
          <a:prstGeom prst="straightConnector1">
            <a:avLst/>
          </a:prstGeom>
          <a:noFill/>
          <a:ln w="9525" cap="flat" cmpd="sng">
            <a:solidFill>
              <a:schemeClr val="dk1"/>
            </a:solidFill>
            <a:prstDash val="solid"/>
            <a:round/>
            <a:headEnd type="none" w="med" len="med"/>
            <a:tailEnd type="none" w="med" len="med"/>
          </a:ln>
        </p:spPr>
      </p:cxnSp>
      <p:cxnSp>
        <p:nvCxnSpPr>
          <p:cNvPr id="3390" name="Google Shape;3390;p114"/>
          <p:cNvCxnSpPr/>
          <p:nvPr/>
        </p:nvCxnSpPr>
        <p:spPr>
          <a:xfrm>
            <a:off x="1591873" y="2687295"/>
            <a:ext cx="664903" cy="0"/>
          </a:xfrm>
          <a:prstGeom prst="straightConnector1">
            <a:avLst/>
          </a:prstGeom>
          <a:noFill/>
          <a:ln w="28575" cap="flat" cmpd="sng">
            <a:solidFill>
              <a:srgbClr val="333399"/>
            </a:solidFill>
            <a:prstDash val="solid"/>
            <a:round/>
            <a:headEnd type="none" w="med" len="med"/>
            <a:tailEnd type="none" w="med" len="med"/>
          </a:ln>
        </p:spPr>
      </p:cxnSp>
      <p:cxnSp>
        <p:nvCxnSpPr>
          <p:cNvPr id="3391" name="Google Shape;3391;p114"/>
          <p:cNvCxnSpPr/>
          <p:nvPr/>
        </p:nvCxnSpPr>
        <p:spPr>
          <a:xfrm>
            <a:off x="1489432" y="2311727"/>
            <a:ext cx="81180" cy="334533"/>
          </a:xfrm>
          <a:prstGeom prst="straightConnector1">
            <a:avLst/>
          </a:prstGeom>
          <a:noFill/>
          <a:ln w="28575" cap="flat" cmpd="sng">
            <a:solidFill>
              <a:srgbClr val="333399"/>
            </a:solidFill>
            <a:prstDash val="solid"/>
            <a:round/>
            <a:headEnd type="none" w="med" len="med"/>
            <a:tailEnd type="none" w="med" len="med"/>
          </a:ln>
        </p:spPr>
      </p:cxnSp>
      <p:cxnSp>
        <p:nvCxnSpPr>
          <p:cNvPr id="3392" name="Google Shape;3392;p114"/>
          <p:cNvCxnSpPr/>
          <p:nvPr/>
        </p:nvCxnSpPr>
        <p:spPr>
          <a:xfrm rot="10800000" flipH="1">
            <a:off x="1489433" y="1989684"/>
            <a:ext cx="562461" cy="268518"/>
          </a:xfrm>
          <a:prstGeom prst="straightConnector1">
            <a:avLst/>
          </a:prstGeom>
          <a:noFill/>
          <a:ln w="28575" cap="flat" cmpd="sng">
            <a:solidFill>
              <a:srgbClr val="333399"/>
            </a:solidFill>
            <a:prstDash val="solid"/>
            <a:round/>
            <a:headEnd type="none" w="med" len="med"/>
            <a:tailEnd type="none" w="med" len="med"/>
          </a:ln>
        </p:spPr>
      </p:cxnSp>
      <p:cxnSp>
        <p:nvCxnSpPr>
          <p:cNvPr id="3393" name="Google Shape;3393;p114"/>
          <p:cNvCxnSpPr/>
          <p:nvPr/>
        </p:nvCxnSpPr>
        <p:spPr>
          <a:xfrm>
            <a:off x="2051893" y="1989684"/>
            <a:ext cx="511239" cy="161468"/>
          </a:xfrm>
          <a:prstGeom prst="straightConnector1">
            <a:avLst/>
          </a:prstGeom>
          <a:noFill/>
          <a:ln w="28575" cap="flat" cmpd="sng">
            <a:solidFill>
              <a:srgbClr val="333399"/>
            </a:solidFill>
            <a:prstDash val="solid"/>
            <a:round/>
            <a:headEnd type="none" w="med" len="med"/>
            <a:tailEnd type="none" w="med" len="med"/>
          </a:ln>
        </p:spPr>
      </p:cxnSp>
      <p:cxnSp>
        <p:nvCxnSpPr>
          <p:cNvPr id="3394" name="Google Shape;3394;p114"/>
          <p:cNvCxnSpPr/>
          <p:nvPr/>
        </p:nvCxnSpPr>
        <p:spPr>
          <a:xfrm rot="10800000" flipH="1">
            <a:off x="4758855" y="2007525"/>
            <a:ext cx="459053" cy="107943"/>
          </a:xfrm>
          <a:prstGeom prst="straightConnector1">
            <a:avLst/>
          </a:prstGeom>
          <a:noFill/>
          <a:ln w="28575" cap="flat" cmpd="sng">
            <a:solidFill>
              <a:srgbClr val="333399"/>
            </a:solidFill>
            <a:prstDash val="solid"/>
            <a:round/>
            <a:headEnd type="none" w="med" len="med"/>
            <a:tailEnd type="none" w="med" len="med"/>
          </a:ln>
        </p:spPr>
      </p:cxnSp>
      <p:cxnSp>
        <p:nvCxnSpPr>
          <p:cNvPr id="3395" name="Google Shape;3395;p114"/>
          <p:cNvCxnSpPr/>
          <p:nvPr/>
        </p:nvCxnSpPr>
        <p:spPr>
          <a:xfrm>
            <a:off x="4758855" y="2168994"/>
            <a:ext cx="204883" cy="483511"/>
          </a:xfrm>
          <a:prstGeom prst="straightConnector1">
            <a:avLst/>
          </a:prstGeom>
          <a:noFill/>
          <a:ln w="28575" cap="flat" cmpd="sng">
            <a:solidFill>
              <a:srgbClr val="333399"/>
            </a:solidFill>
            <a:prstDash val="solid"/>
            <a:round/>
            <a:headEnd type="none" w="med" len="med"/>
            <a:tailEnd type="none" w="med" len="med"/>
          </a:ln>
        </p:spPr>
      </p:cxnSp>
      <p:pic>
        <p:nvPicPr>
          <p:cNvPr id="3396" name="Google Shape;3396;p114"/>
          <p:cNvPicPr preferRelativeResize="0"/>
          <p:nvPr/>
        </p:nvPicPr>
        <p:blipFill rotWithShape="1">
          <a:blip r:embed="rId3">
            <a:alphaModFix/>
          </a:blip>
          <a:srcRect/>
          <a:stretch/>
        </p:blipFill>
        <p:spPr>
          <a:xfrm>
            <a:off x="1949452" y="2848763"/>
            <a:ext cx="279297" cy="190907"/>
          </a:xfrm>
          <a:prstGeom prst="rect">
            <a:avLst/>
          </a:prstGeom>
          <a:noFill/>
          <a:ln>
            <a:noFill/>
          </a:ln>
        </p:spPr>
      </p:pic>
      <p:pic>
        <p:nvPicPr>
          <p:cNvPr id="3397" name="Google Shape;3397;p114"/>
          <p:cNvPicPr preferRelativeResize="0"/>
          <p:nvPr/>
        </p:nvPicPr>
        <p:blipFill rotWithShape="1">
          <a:blip r:embed="rId4">
            <a:alphaModFix/>
          </a:blip>
          <a:srcRect/>
          <a:stretch/>
        </p:blipFill>
        <p:spPr>
          <a:xfrm>
            <a:off x="4087189" y="2401828"/>
            <a:ext cx="278331" cy="192691"/>
          </a:xfrm>
          <a:prstGeom prst="rect">
            <a:avLst/>
          </a:prstGeom>
          <a:noFill/>
          <a:ln>
            <a:noFill/>
          </a:ln>
        </p:spPr>
      </p:pic>
      <p:pic>
        <p:nvPicPr>
          <p:cNvPr id="3398" name="Google Shape;3398;p114"/>
          <p:cNvPicPr preferRelativeResize="0"/>
          <p:nvPr/>
        </p:nvPicPr>
        <p:blipFill rotWithShape="1">
          <a:blip r:embed="rId4">
            <a:alphaModFix/>
          </a:blip>
          <a:srcRect/>
          <a:stretch/>
        </p:blipFill>
        <p:spPr>
          <a:xfrm>
            <a:off x="2823102" y="2401828"/>
            <a:ext cx="278331" cy="192691"/>
          </a:xfrm>
          <a:prstGeom prst="rect">
            <a:avLst/>
          </a:prstGeom>
          <a:noFill/>
          <a:ln>
            <a:noFill/>
          </a:ln>
        </p:spPr>
      </p:pic>
      <p:pic>
        <p:nvPicPr>
          <p:cNvPr id="3399" name="Google Shape;3399;p114"/>
          <p:cNvPicPr preferRelativeResize="0"/>
          <p:nvPr/>
        </p:nvPicPr>
        <p:blipFill rotWithShape="1">
          <a:blip r:embed="rId5">
            <a:alphaModFix/>
          </a:blip>
          <a:srcRect/>
          <a:stretch/>
        </p:blipFill>
        <p:spPr>
          <a:xfrm>
            <a:off x="3278288" y="3921053"/>
            <a:ext cx="210682" cy="123108"/>
          </a:xfrm>
          <a:prstGeom prst="rect">
            <a:avLst/>
          </a:prstGeom>
          <a:noFill/>
          <a:ln>
            <a:noFill/>
          </a:ln>
        </p:spPr>
      </p:pic>
      <p:pic>
        <p:nvPicPr>
          <p:cNvPr id="3400" name="Google Shape;3400;p114"/>
          <p:cNvPicPr preferRelativeResize="0"/>
          <p:nvPr/>
        </p:nvPicPr>
        <p:blipFill rotWithShape="1">
          <a:blip r:embed="rId6">
            <a:alphaModFix/>
          </a:blip>
          <a:srcRect/>
          <a:stretch/>
        </p:blipFill>
        <p:spPr>
          <a:xfrm>
            <a:off x="1489432" y="2634664"/>
            <a:ext cx="210682" cy="122216"/>
          </a:xfrm>
          <a:prstGeom prst="rect">
            <a:avLst/>
          </a:prstGeom>
          <a:noFill/>
          <a:ln>
            <a:noFill/>
          </a:ln>
        </p:spPr>
      </p:pic>
      <p:grpSp>
        <p:nvGrpSpPr>
          <p:cNvPr id="3401" name="Google Shape;3401;p114"/>
          <p:cNvGrpSpPr/>
          <p:nvPr/>
        </p:nvGrpSpPr>
        <p:grpSpPr>
          <a:xfrm>
            <a:off x="2409471" y="1989683"/>
            <a:ext cx="375473" cy="293497"/>
            <a:chOff x="2949" y="196"/>
            <a:chExt cx="962" cy="598"/>
          </a:xfrm>
        </p:grpSpPr>
        <p:sp>
          <p:nvSpPr>
            <p:cNvPr id="3402" name="Google Shape;3402;p114"/>
            <p:cNvSpPr/>
            <p:nvPr/>
          </p:nvSpPr>
          <p:spPr>
            <a:xfrm>
              <a:off x="3168" y="196"/>
              <a:ext cx="407" cy="162"/>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03" name="Google Shape;3403;p114"/>
            <p:cNvSpPr/>
            <p:nvPr/>
          </p:nvSpPr>
          <p:spPr>
            <a:xfrm rot="900000">
              <a:off x="3512" y="252"/>
              <a:ext cx="275" cy="131"/>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04" name="Google Shape;3404;p114"/>
            <p:cNvSpPr/>
            <p:nvPr/>
          </p:nvSpPr>
          <p:spPr>
            <a:xfrm rot="1500000">
              <a:off x="3650" y="385"/>
              <a:ext cx="240" cy="153"/>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05" name="Google Shape;3405;p114"/>
            <p:cNvSpPr/>
            <p:nvPr/>
          </p:nvSpPr>
          <p:spPr>
            <a:xfrm rot="-1560000">
              <a:off x="3573" y="537"/>
              <a:ext cx="291" cy="189"/>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06" name="Google Shape;3406;p114"/>
            <p:cNvSpPr/>
            <p:nvPr/>
          </p:nvSpPr>
          <p:spPr>
            <a:xfrm>
              <a:off x="3216" y="555"/>
              <a:ext cx="471" cy="239"/>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07" name="Google Shape;3407;p114"/>
            <p:cNvSpPr/>
            <p:nvPr/>
          </p:nvSpPr>
          <p:spPr>
            <a:xfrm rot="1080000">
              <a:off x="3023" y="555"/>
              <a:ext cx="265" cy="156"/>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08" name="Google Shape;3408;p114"/>
            <p:cNvSpPr/>
            <p:nvPr/>
          </p:nvSpPr>
          <p:spPr>
            <a:xfrm>
              <a:off x="2949" y="432"/>
              <a:ext cx="217" cy="156"/>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09" name="Google Shape;3409;p114"/>
            <p:cNvSpPr/>
            <p:nvPr/>
          </p:nvSpPr>
          <p:spPr>
            <a:xfrm rot="-1860000">
              <a:off x="2984" y="310"/>
              <a:ext cx="295" cy="156"/>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10" name="Google Shape;3410;p114"/>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11" name="Google Shape;3411;p114"/>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12" name="Google Shape;3412;p114"/>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nvGrpSpPr>
          <p:cNvPr id="3413" name="Google Shape;3413;p114"/>
          <p:cNvGrpSpPr/>
          <p:nvPr/>
        </p:nvGrpSpPr>
        <p:grpSpPr>
          <a:xfrm>
            <a:off x="1285515" y="2151152"/>
            <a:ext cx="375473" cy="292604"/>
            <a:chOff x="2949" y="196"/>
            <a:chExt cx="962" cy="598"/>
          </a:xfrm>
        </p:grpSpPr>
        <p:sp>
          <p:nvSpPr>
            <p:cNvPr id="3414" name="Google Shape;3414;p114"/>
            <p:cNvSpPr/>
            <p:nvPr/>
          </p:nvSpPr>
          <p:spPr>
            <a:xfrm>
              <a:off x="3168" y="196"/>
              <a:ext cx="407" cy="162"/>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15" name="Google Shape;3415;p114"/>
            <p:cNvSpPr/>
            <p:nvPr/>
          </p:nvSpPr>
          <p:spPr>
            <a:xfrm rot="900000">
              <a:off x="3512" y="252"/>
              <a:ext cx="275" cy="131"/>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16" name="Google Shape;3416;p114"/>
            <p:cNvSpPr/>
            <p:nvPr/>
          </p:nvSpPr>
          <p:spPr>
            <a:xfrm rot="1500000">
              <a:off x="3650" y="385"/>
              <a:ext cx="240" cy="153"/>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17" name="Google Shape;3417;p114"/>
            <p:cNvSpPr/>
            <p:nvPr/>
          </p:nvSpPr>
          <p:spPr>
            <a:xfrm rot="-1560000">
              <a:off x="3573" y="537"/>
              <a:ext cx="291" cy="189"/>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18" name="Google Shape;3418;p114"/>
            <p:cNvSpPr/>
            <p:nvPr/>
          </p:nvSpPr>
          <p:spPr>
            <a:xfrm>
              <a:off x="3216" y="555"/>
              <a:ext cx="471" cy="239"/>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19" name="Google Shape;3419;p114"/>
            <p:cNvSpPr/>
            <p:nvPr/>
          </p:nvSpPr>
          <p:spPr>
            <a:xfrm rot="1080000">
              <a:off x="3023" y="555"/>
              <a:ext cx="265" cy="156"/>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20" name="Google Shape;3420;p114"/>
            <p:cNvSpPr/>
            <p:nvPr/>
          </p:nvSpPr>
          <p:spPr>
            <a:xfrm>
              <a:off x="2949" y="432"/>
              <a:ext cx="217" cy="156"/>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21" name="Google Shape;3421;p114"/>
            <p:cNvSpPr/>
            <p:nvPr/>
          </p:nvSpPr>
          <p:spPr>
            <a:xfrm rot="-1860000">
              <a:off x="2984" y="310"/>
              <a:ext cx="295" cy="156"/>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22" name="Google Shape;3422;p114"/>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23" name="Google Shape;3423;p114"/>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24" name="Google Shape;3424;p114"/>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nvGrpSpPr>
          <p:cNvPr id="3425" name="Google Shape;3425;p114"/>
          <p:cNvGrpSpPr/>
          <p:nvPr/>
        </p:nvGrpSpPr>
        <p:grpSpPr>
          <a:xfrm>
            <a:off x="3890038" y="3759583"/>
            <a:ext cx="376459" cy="293497"/>
            <a:chOff x="2949" y="196"/>
            <a:chExt cx="962" cy="598"/>
          </a:xfrm>
        </p:grpSpPr>
        <p:sp>
          <p:nvSpPr>
            <p:cNvPr id="3426" name="Google Shape;3426;p114"/>
            <p:cNvSpPr/>
            <p:nvPr/>
          </p:nvSpPr>
          <p:spPr>
            <a:xfrm>
              <a:off x="3168" y="196"/>
              <a:ext cx="407" cy="162"/>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27" name="Google Shape;3427;p114"/>
            <p:cNvSpPr/>
            <p:nvPr/>
          </p:nvSpPr>
          <p:spPr>
            <a:xfrm rot="900000">
              <a:off x="3512" y="252"/>
              <a:ext cx="275" cy="131"/>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28" name="Google Shape;3428;p114"/>
            <p:cNvSpPr/>
            <p:nvPr/>
          </p:nvSpPr>
          <p:spPr>
            <a:xfrm rot="1500000">
              <a:off x="3650" y="385"/>
              <a:ext cx="240" cy="153"/>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29" name="Google Shape;3429;p114"/>
            <p:cNvSpPr/>
            <p:nvPr/>
          </p:nvSpPr>
          <p:spPr>
            <a:xfrm rot="-1560000">
              <a:off x="3573" y="537"/>
              <a:ext cx="291" cy="189"/>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30" name="Google Shape;3430;p114"/>
            <p:cNvSpPr/>
            <p:nvPr/>
          </p:nvSpPr>
          <p:spPr>
            <a:xfrm>
              <a:off x="3216" y="555"/>
              <a:ext cx="471" cy="239"/>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31" name="Google Shape;3431;p114"/>
            <p:cNvSpPr/>
            <p:nvPr/>
          </p:nvSpPr>
          <p:spPr>
            <a:xfrm rot="1080000">
              <a:off x="3023" y="555"/>
              <a:ext cx="265" cy="156"/>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32" name="Google Shape;3432;p114"/>
            <p:cNvSpPr/>
            <p:nvPr/>
          </p:nvSpPr>
          <p:spPr>
            <a:xfrm>
              <a:off x="2949" y="432"/>
              <a:ext cx="217" cy="156"/>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33" name="Google Shape;3433;p114"/>
            <p:cNvSpPr/>
            <p:nvPr/>
          </p:nvSpPr>
          <p:spPr>
            <a:xfrm rot="-1860000">
              <a:off x="2984" y="310"/>
              <a:ext cx="295" cy="156"/>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34" name="Google Shape;3434;p114"/>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35" name="Google Shape;3435;p114"/>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36" name="Google Shape;3436;p114"/>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nvGrpSpPr>
          <p:cNvPr id="3437" name="Google Shape;3437;p114"/>
          <p:cNvGrpSpPr/>
          <p:nvPr/>
        </p:nvGrpSpPr>
        <p:grpSpPr>
          <a:xfrm>
            <a:off x="5065213" y="1883526"/>
            <a:ext cx="375473" cy="293497"/>
            <a:chOff x="2949" y="196"/>
            <a:chExt cx="962" cy="598"/>
          </a:xfrm>
        </p:grpSpPr>
        <p:sp>
          <p:nvSpPr>
            <p:cNvPr id="3438" name="Google Shape;3438;p114"/>
            <p:cNvSpPr/>
            <p:nvPr/>
          </p:nvSpPr>
          <p:spPr>
            <a:xfrm>
              <a:off x="3168" y="196"/>
              <a:ext cx="407" cy="162"/>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39" name="Google Shape;3439;p114"/>
            <p:cNvSpPr/>
            <p:nvPr/>
          </p:nvSpPr>
          <p:spPr>
            <a:xfrm rot="900000">
              <a:off x="3512" y="252"/>
              <a:ext cx="275" cy="131"/>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40" name="Google Shape;3440;p114"/>
            <p:cNvSpPr/>
            <p:nvPr/>
          </p:nvSpPr>
          <p:spPr>
            <a:xfrm rot="1500000">
              <a:off x="3650" y="385"/>
              <a:ext cx="240" cy="153"/>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41" name="Google Shape;3441;p114"/>
            <p:cNvSpPr/>
            <p:nvPr/>
          </p:nvSpPr>
          <p:spPr>
            <a:xfrm rot="-1560000">
              <a:off x="3573" y="537"/>
              <a:ext cx="291" cy="189"/>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42" name="Google Shape;3442;p114"/>
            <p:cNvSpPr/>
            <p:nvPr/>
          </p:nvSpPr>
          <p:spPr>
            <a:xfrm>
              <a:off x="3216" y="555"/>
              <a:ext cx="471" cy="239"/>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43" name="Google Shape;3443;p114"/>
            <p:cNvSpPr/>
            <p:nvPr/>
          </p:nvSpPr>
          <p:spPr>
            <a:xfrm rot="1080000">
              <a:off x="3023" y="555"/>
              <a:ext cx="265" cy="156"/>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44" name="Google Shape;3444;p114"/>
            <p:cNvSpPr/>
            <p:nvPr/>
          </p:nvSpPr>
          <p:spPr>
            <a:xfrm>
              <a:off x="2949" y="432"/>
              <a:ext cx="217" cy="156"/>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45" name="Google Shape;3445;p114"/>
            <p:cNvSpPr/>
            <p:nvPr/>
          </p:nvSpPr>
          <p:spPr>
            <a:xfrm rot="-1860000">
              <a:off x="2984" y="310"/>
              <a:ext cx="295" cy="156"/>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46" name="Google Shape;3446;p114"/>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47" name="Google Shape;3447;p114"/>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48" name="Google Shape;3448;p114"/>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nvGrpSpPr>
          <p:cNvPr id="3449" name="Google Shape;3449;p114"/>
          <p:cNvGrpSpPr/>
          <p:nvPr/>
        </p:nvGrpSpPr>
        <p:grpSpPr>
          <a:xfrm>
            <a:off x="4758855" y="2526720"/>
            <a:ext cx="375473" cy="293497"/>
            <a:chOff x="2949" y="196"/>
            <a:chExt cx="962" cy="598"/>
          </a:xfrm>
        </p:grpSpPr>
        <p:sp>
          <p:nvSpPr>
            <p:cNvPr id="3450" name="Google Shape;3450;p114"/>
            <p:cNvSpPr/>
            <p:nvPr/>
          </p:nvSpPr>
          <p:spPr>
            <a:xfrm>
              <a:off x="3168" y="196"/>
              <a:ext cx="407" cy="162"/>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51" name="Google Shape;3451;p114"/>
            <p:cNvSpPr/>
            <p:nvPr/>
          </p:nvSpPr>
          <p:spPr>
            <a:xfrm rot="900000">
              <a:off x="3512" y="252"/>
              <a:ext cx="275" cy="131"/>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52" name="Google Shape;3452;p114"/>
            <p:cNvSpPr/>
            <p:nvPr/>
          </p:nvSpPr>
          <p:spPr>
            <a:xfrm rot="1500000">
              <a:off x="3650" y="385"/>
              <a:ext cx="240" cy="153"/>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53" name="Google Shape;3453;p114"/>
            <p:cNvSpPr/>
            <p:nvPr/>
          </p:nvSpPr>
          <p:spPr>
            <a:xfrm rot="-1560000">
              <a:off x="3573" y="537"/>
              <a:ext cx="291" cy="189"/>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54" name="Google Shape;3454;p114"/>
            <p:cNvSpPr/>
            <p:nvPr/>
          </p:nvSpPr>
          <p:spPr>
            <a:xfrm>
              <a:off x="3216" y="555"/>
              <a:ext cx="471" cy="239"/>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55" name="Google Shape;3455;p114"/>
            <p:cNvSpPr/>
            <p:nvPr/>
          </p:nvSpPr>
          <p:spPr>
            <a:xfrm rot="1080000">
              <a:off x="3023" y="555"/>
              <a:ext cx="265" cy="156"/>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56" name="Google Shape;3456;p114"/>
            <p:cNvSpPr/>
            <p:nvPr/>
          </p:nvSpPr>
          <p:spPr>
            <a:xfrm>
              <a:off x="2949" y="432"/>
              <a:ext cx="217" cy="156"/>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57" name="Google Shape;3457;p114"/>
            <p:cNvSpPr/>
            <p:nvPr/>
          </p:nvSpPr>
          <p:spPr>
            <a:xfrm rot="-1860000">
              <a:off x="2984" y="310"/>
              <a:ext cx="295" cy="156"/>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58" name="Google Shape;3458;p114"/>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59" name="Google Shape;3459;p114"/>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60" name="Google Shape;3460;p114"/>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sp>
        <p:nvSpPr>
          <p:cNvPr id="3461" name="Google Shape;3461;p114"/>
          <p:cNvSpPr txBox="1"/>
          <p:nvPr/>
        </p:nvSpPr>
        <p:spPr>
          <a:xfrm>
            <a:off x="1745535" y="2140447"/>
            <a:ext cx="41069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AS</a:t>
            </a:r>
            <a:r>
              <a:rPr lang="en-US" sz="1000" b="1" baseline="-25000"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3462" name="Google Shape;3462;p114"/>
          <p:cNvSpPr txBox="1"/>
          <p:nvPr/>
        </p:nvSpPr>
        <p:spPr>
          <a:xfrm>
            <a:off x="3220302" y="3159211"/>
            <a:ext cx="41069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AS</a:t>
            </a:r>
            <a:r>
              <a:rPr lang="en-US" sz="1000" b="1" baseline="-25000" dirty="0">
                <a:solidFill>
                  <a:schemeClr val="dk1"/>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3463" name="Google Shape;3463;p114"/>
          <p:cNvSpPr txBox="1"/>
          <p:nvPr/>
        </p:nvSpPr>
        <p:spPr>
          <a:xfrm>
            <a:off x="5422791" y="2177023"/>
            <a:ext cx="41069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AS</a:t>
            </a:r>
            <a:r>
              <a:rPr lang="en-US" sz="1000"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3464" name="Google Shape;3464;p114"/>
          <p:cNvSpPr txBox="1"/>
          <p:nvPr/>
        </p:nvSpPr>
        <p:spPr>
          <a:xfrm>
            <a:off x="5323248" y="3690894"/>
            <a:ext cx="41069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AS</a:t>
            </a:r>
            <a:r>
              <a:rPr lang="en-US" sz="1000" b="1" baseline="-25000" dirty="0">
                <a:solidFill>
                  <a:schemeClr val="dk1"/>
                </a:solidFill>
                <a:latin typeface="Microsoft Yahei"/>
                <a:ea typeface="Microsoft Yahei"/>
                <a:cs typeface="Microsoft Yahei"/>
                <a:sym typeface="Microsoft Yahei"/>
              </a:rPr>
              <a:t>5</a:t>
            </a:r>
            <a:endParaRPr dirty="0">
              <a:latin typeface="Microsoft YaHei" panose="020B0503020204020204" pitchFamily="34" charset="-122"/>
              <a:ea typeface="Microsoft YaHei" panose="020B0503020204020204" pitchFamily="34" charset="-122"/>
            </a:endParaRPr>
          </a:p>
        </p:txBody>
      </p:sp>
      <p:sp>
        <p:nvSpPr>
          <p:cNvPr id="3465" name="Google Shape;3465;p114"/>
          <p:cNvSpPr txBox="1"/>
          <p:nvPr/>
        </p:nvSpPr>
        <p:spPr>
          <a:xfrm>
            <a:off x="1377327" y="3347440"/>
            <a:ext cx="41069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AS</a:t>
            </a:r>
            <a:r>
              <a:rPr lang="en-US" sz="1000" b="1" baseline="-25000" dirty="0">
                <a:solidFill>
                  <a:schemeClr val="dk1"/>
                </a:solidFill>
                <a:latin typeface="Microsoft Yahei"/>
                <a:ea typeface="Microsoft Yahei"/>
                <a:cs typeface="Microsoft Yahei"/>
                <a:sym typeface="Microsoft Yahei"/>
              </a:rPr>
              <a:t>4</a:t>
            </a:r>
            <a:endParaRPr dirty="0">
              <a:latin typeface="Microsoft YaHei" panose="020B0503020204020204" pitchFamily="34" charset="-122"/>
              <a:ea typeface="Microsoft YaHei" panose="020B0503020204020204" pitchFamily="34" charset="-122"/>
            </a:endParaRPr>
          </a:p>
        </p:txBody>
      </p:sp>
      <p:pic>
        <p:nvPicPr>
          <p:cNvPr id="3466" name="Google Shape;3466;p114"/>
          <p:cNvPicPr preferRelativeResize="0"/>
          <p:nvPr/>
        </p:nvPicPr>
        <p:blipFill rotWithShape="1">
          <a:blip r:embed="rId7">
            <a:alphaModFix/>
          </a:blip>
          <a:srcRect/>
          <a:stretch/>
        </p:blipFill>
        <p:spPr>
          <a:xfrm>
            <a:off x="4554939" y="3438433"/>
            <a:ext cx="279297" cy="191799"/>
          </a:xfrm>
          <a:prstGeom prst="rect">
            <a:avLst/>
          </a:prstGeom>
          <a:noFill/>
          <a:ln>
            <a:noFill/>
          </a:ln>
        </p:spPr>
      </p:pic>
      <p:cxnSp>
        <p:nvCxnSpPr>
          <p:cNvPr id="3467" name="Google Shape;3467;p114"/>
          <p:cNvCxnSpPr/>
          <p:nvPr/>
        </p:nvCxnSpPr>
        <p:spPr>
          <a:xfrm>
            <a:off x="3598176" y="3028965"/>
            <a:ext cx="497710" cy="194475"/>
          </a:xfrm>
          <a:prstGeom prst="straightConnector1">
            <a:avLst/>
          </a:prstGeom>
          <a:noFill/>
          <a:ln w="28575" cap="flat" cmpd="sng">
            <a:solidFill>
              <a:srgbClr val="333399"/>
            </a:solidFill>
            <a:prstDash val="solid"/>
            <a:round/>
            <a:headEnd type="none" w="med" len="med"/>
            <a:tailEnd type="none" w="med" len="med"/>
          </a:ln>
        </p:spPr>
      </p:cxnSp>
      <p:grpSp>
        <p:nvGrpSpPr>
          <p:cNvPr id="3468" name="Google Shape;3468;p114"/>
          <p:cNvGrpSpPr/>
          <p:nvPr/>
        </p:nvGrpSpPr>
        <p:grpSpPr>
          <a:xfrm>
            <a:off x="3941258" y="3116390"/>
            <a:ext cx="375473" cy="292604"/>
            <a:chOff x="2949" y="196"/>
            <a:chExt cx="962" cy="598"/>
          </a:xfrm>
        </p:grpSpPr>
        <p:sp>
          <p:nvSpPr>
            <p:cNvPr id="3469" name="Google Shape;3469;p114"/>
            <p:cNvSpPr/>
            <p:nvPr/>
          </p:nvSpPr>
          <p:spPr>
            <a:xfrm>
              <a:off x="3168" y="196"/>
              <a:ext cx="407" cy="162"/>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70" name="Google Shape;3470;p114"/>
            <p:cNvSpPr/>
            <p:nvPr/>
          </p:nvSpPr>
          <p:spPr>
            <a:xfrm rot="900000">
              <a:off x="3512" y="252"/>
              <a:ext cx="275" cy="131"/>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71" name="Google Shape;3471;p114"/>
            <p:cNvSpPr/>
            <p:nvPr/>
          </p:nvSpPr>
          <p:spPr>
            <a:xfrm rot="1500000">
              <a:off x="3650" y="385"/>
              <a:ext cx="240" cy="153"/>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72" name="Google Shape;3472;p114"/>
            <p:cNvSpPr/>
            <p:nvPr/>
          </p:nvSpPr>
          <p:spPr>
            <a:xfrm rot="-1560000">
              <a:off x="3573" y="537"/>
              <a:ext cx="291" cy="189"/>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73" name="Google Shape;3473;p114"/>
            <p:cNvSpPr/>
            <p:nvPr/>
          </p:nvSpPr>
          <p:spPr>
            <a:xfrm>
              <a:off x="3216" y="555"/>
              <a:ext cx="471" cy="239"/>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74" name="Google Shape;3474;p114"/>
            <p:cNvSpPr/>
            <p:nvPr/>
          </p:nvSpPr>
          <p:spPr>
            <a:xfrm rot="1080000">
              <a:off x="3023" y="555"/>
              <a:ext cx="265" cy="156"/>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75" name="Google Shape;3475;p114"/>
            <p:cNvSpPr/>
            <p:nvPr/>
          </p:nvSpPr>
          <p:spPr>
            <a:xfrm>
              <a:off x="2949" y="432"/>
              <a:ext cx="217" cy="156"/>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76" name="Google Shape;3476;p114"/>
            <p:cNvSpPr/>
            <p:nvPr/>
          </p:nvSpPr>
          <p:spPr>
            <a:xfrm rot="-1860000">
              <a:off x="2984" y="310"/>
              <a:ext cx="295" cy="156"/>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77" name="Google Shape;3477;p114"/>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78" name="Google Shape;3478;p114"/>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79" name="Google Shape;3479;p114"/>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pic>
        <p:nvPicPr>
          <p:cNvPr id="3480" name="Google Shape;3480;p114"/>
          <p:cNvPicPr preferRelativeResize="0"/>
          <p:nvPr/>
        </p:nvPicPr>
        <p:blipFill rotWithShape="1">
          <a:blip r:embed="rId7">
            <a:alphaModFix/>
          </a:blip>
          <a:srcRect/>
          <a:stretch/>
        </p:blipFill>
        <p:spPr>
          <a:xfrm>
            <a:off x="3434850" y="2904073"/>
            <a:ext cx="279298" cy="191798"/>
          </a:xfrm>
          <a:prstGeom prst="rect">
            <a:avLst/>
          </a:prstGeom>
          <a:noFill/>
          <a:ln>
            <a:noFill/>
          </a:ln>
        </p:spPr>
      </p:pic>
      <p:pic>
        <p:nvPicPr>
          <p:cNvPr id="3481" name="Google Shape;3481;p114"/>
          <p:cNvPicPr preferRelativeResize="0"/>
          <p:nvPr/>
        </p:nvPicPr>
        <p:blipFill rotWithShape="1">
          <a:blip r:embed="rId6">
            <a:alphaModFix/>
          </a:blip>
          <a:srcRect/>
          <a:stretch/>
        </p:blipFill>
        <p:spPr>
          <a:xfrm>
            <a:off x="3533426" y="3384908"/>
            <a:ext cx="210682" cy="122216"/>
          </a:xfrm>
          <a:prstGeom prst="rect">
            <a:avLst/>
          </a:prstGeom>
          <a:noFill/>
          <a:ln>
            <a:noFill/>
          </a:ln>
        </p:spPr>
      </p:pic>
      <p:grpSp>
        <p:nvGrpSpPr>
          <p:cNvPr id="3482" name="Google Shape;3482;p114"/>
          <p:cNvGrpSpPr/>
          <p:nvPr/>
        </p:nvGrpSpPr>
        <p:grpSpPr>
          <a:xfrm>
            <a:off x="2715829" y="3384907"/>
            <a:ext cx="375473" cy="293497"/>
            <a:chOff x="2949" y="196"/>
            <a:chExt cx="962" cy="598"/>
          </a:xfrm>
        </p:grpSpPr>
        <p:sp>
          <p:nvSpPr>
            <p:cNvPr id="3483" name="Google Shape;3483;p114"/>
            <p:cNvSpPr/>
            <p:nvPr/>
          </p:nvSpPr>
          <p:spPr>
            <a:xfrm>
              <a:off x="3168" y="196"/>
              <a:ext cx="407" cy="162"/>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84" name="Google Shape;3484;p114"/>
            <p:cNvSpPr/>
            <p:nvPr/>
          </p:nvSpPr>
          <p:spPr>
            <a:xfrm rot="900000">
              <a:off x="3512" y="252"/>
              <a:ext cx="275" cy="131"/>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85" name="Google Shape;3485;p114"/>
            <p:cNvSpPr/>
            <p:nvPr/>
          </p:nvSpPr>
          <p:spPr>
            <a:xfrm rot="1500000">
              <a:off x="3650" y="385"/>
              <a:ext cx="240" cy="153"/>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86" name="Google Shape;3486;p114"/>
            <p:cNvSpPr/>
            <p:nvPr/>
          </p:nvSpPr>
          <p:spPr>
            <a:xfrm rot="-1560000">
              <a:off x="3573" y="537"/>
              <a:ext cx="291" cy="189"/>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87" name="Google Shape;3487;p114"/>
            <p:cNvSpPr/>
            <p:nvPr/>
          </p:nvSpPr>
          <p:spPr>
            <a:xfrm>
              <a:off x="3216" y="555"/>
              <a:ext cx="471" cy="239"/>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88" name="Google Shape;3488;p114"/>
            <p:cNvSpPr/>
            <p:nvPr/>
          </p:nvSpPr>
          <p:spPr>
            <a:xfrm rot="1080000">
              <a:off x="3023" y="555"/>
              <a:ext cx="265" cy="156"/>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89" name="Google Shape;3489;p114"/>
            <p:cNvSpPr/>
            <p:nvPr/>
          </p:nvSpPr>
          <p:spPr>
            <a:xfrm>
              <a:off x="2949" y="432"/>
              <a:ext cx="217" cy="156"/>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90" name="Google Shape;3490;p114"/>
            <p:cNvSpPr/>
            <p:nvPr/>
          </p:nvSpPr>
          <p:spPr>
            <a:xfrm rot="-1860000">
              <a:off x="2984" y="310"/>
              <a:ext cx="295" cy="156"/>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91" name="Google Shape;3491;p114"/>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92" name="Google Shape;3492;p114"/>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93" name="Google Shape;3493;p114"/>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cxnSp>
        <p:nvCxnSpPr>
          <p:cNvPr id="3494" name="Google Shape;3494;p114"/>
          <p:cNvCxnSpPr/>
          <p:nvPr/>
        </p:nvCxnSpPr>
        <p:spPr>
          <a:xfrm>
            <a:off x="2051892" y="1989685"/>
            <a:ext cx="306357" cy="644979"/>
          </a:xfrm>
          <a:prstGeom prst="straightConnector1">
            <a:avLst/>
          </a:prstGeom>
          <a:noFill/>
          <a:ln w="28575" cap="flat" cmpd="sng">
            <a:solidFill>
              <a:srgbClr val="333399"/>
            </a:solidFill>
            <a:prstDash val="solid"/>
            <a:round/>
            <a:headEnd type="none" w="med" len="med"/>
            <a:tailEnd type="none" w="med" len="med"/>
          </a:ln>
        </p:spPr>
      </p:cxnSp>
      <p:pic>
        <p:nvPicPr>
          <p:cNvPr id="3495" name="Google Shape;3495;p114"/>
          <p:cNvPicPr preferRelativeResize="0"/>
          <p:nvPr/>
        </p:nvPicPr>
        <p:blipFill rotWithShape="1">
          <a:blip r:embed="rId6">
            <a:alphaModFix/>
          </a:blip>
          <a:srcRect/>
          <a:stretch/>
        </p:blipFill>
        <p:spPr>
          <a:xfrm>
            <a:off x="1949452" y="1937051"/>
            <a:ext cx="210682" cy="122216"/>
          </a:xfrm>
          <a:prstGeom prst="rect">
            <a:avLst/>
          </a:prstGeom>
          <a:noFill/>
          <a:ln>
            <a:noFill/>
          </a:ln>
        </p:spPr>
      </p:pic>
      <p:grpSp>
        <p:nvGrpSpPr>
          <p:cNvPr id="3496" name="Google Shape;3496;p114"/>
          <p:cNvGrpSpPr/>
          <p:nvPr/>
        </p:nvGrpSpPr>
        <p:grpSpPr>
          <a:xfrm>
            <a:off x="2154334" y="2526720"/>
            <a:ext cx="375473" cy="291713"/>
            <a:chOff x="2949" y="196"/>
            <a:chExt cx="962" cy="598"/>
          </a:xfrm>
        </p:grpSpPr>
        <p:sp>
          <p:nvSpPr>
            <p:cNvPr id="3497" name="Google Shape;3497;p114"/>
            <p:cNvSpPr/>
            <p:nvPr/>
          </p:nvSpPr>
          <p:spPr>
            <a:xfrm>
              <a:off x="3168" y="196"/>
              <a:ext cx="407" cy="162"/>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98" name="Google Shape;3498;p114"/>
            <p:cNvSpPr/>
            <p:nvPr/>
          </p:nvSpPr>
          <p:spPr>
            <a:xfrm rot="900000">
              <a:off x="3512" y="252"/>
              <a:ext cx="275" cy="131"/>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499" name="Google Shape;3499;p114"/>
            <p:cNvSpPr/>
            <p:nvPr/>
          </p:nvSpPr>
          <p:spPr>
            <a:xfrm rot="1500000">
              <a:off x="3650" y="385"/>
              <a:ext cx="240" cy="153"/>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500" name="Google Shape;3500;p114"/>
            <p:cNvSpPr/>
            <p:nvPr/>
          </p:nvSpPr>
          <p:spPr>
            <a:xfrm rot="-1560000">
              <a:off x="3573" y="537"/>
              <a:ext cx="291" cy="189"/>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501" name="Google Shape;3501;p114"/>
            <p:cNvSpPr/>
            <p:nvPr/>
          </p:nvSpPr>
          <p:spPr>
            <a:xfrm>
              <a:off x="3216" y="555"/>
              <a:ext cx="471" cy="239"/>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502" name="Google Shape;3502;p114"/>
            <p:cNvSpPr/>
            <p:nvPr/>
          </p:nvSpPr>
          <p:spPr>
            <a:xfrm rot="1080000">
              <a:off x="3023" y="555"/>
              <a:ext cx="265" cy="156"/>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503" name="Google Shape;3503;p114"/>
            <p:cNvSpPr/>
            <p:nvPr/>
          </p:nvSpPr>
          <p:spPr>
            <a:xfrm>
              <a:off x="2949" y="432"/>
              <a:ext cx="217" cy="156"/>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504" name="Google Shape;3504;p114"/>
            <p:cNvSpPr/>
            <p:nvPr/>
          </p:nvSpPr>
          <p:spPr>
            <a:xfrm rot="-1860000">
              <a:off x="2984" y="310"/>
              <a:ext cx="295" cy="156"/>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505" name="Google Shape;3505;p114"/>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506" name="Google Shape;3506;p114"/>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507" name="Google Shape;3507;p114"/>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cxnSp>
        <p:nvCxnSpPr>
          <p:cNvPr id="3508" name="Google Shape;3508;p114"/>
          <p:cNvCxnSpPr/>
          <p:nvPr/>
        </p:nvCxnSpPr>
        <p:spPr>
          <a:xfrm>
            <a:off x="5831590" y="2097626"/>
            <a:ext cx="357578" cy="321151"/>
          </a:xfrm>
          <a:prstGeom prst="straightConnector1">
            <a:avLst/>
          </a:prstGeom>
          <a:noFill/>
          <a:ln w="28575" cap="flat" cmpd="sng">
            <a:solidFill>
              <a:srgbClr val="333399"/>
            </a:solidFill>
            <a:prstDash val="solid"/>
            <a:round/>
            <a:headEnd type="none" w="med" len="med"/>
            <a:tailEnd type="none" w="med" len="med"/>
          </a:ln>
        </p:spPr>
      </p:cxnSp>
      <p:cxnSp>
        <p:nvCxnSpPr>
          <p:cNvPr id="3509" name="Google Shape;3509;p114"/>
          <p:cNvCxnSpPr/>
          <p:nvPr/>
        </p:nvCxnSpPr>
        <p:spPr>
          <a:xfrm flipH="1">
            <a:off x="5523300" y="2436620"/>
            <a:ext cx="612715" cy="376461"/>
          </a:xfrm>
          <a:prstGeom prst="straightConnector1">
            <a:avLst/>
          </a:prstGeom>
          <a:noFill/>
          <a:ln w="28575" cap="flat" cmpd="sng">
            <a:solidFill>
              <a:srgbClr val="333399"/>
            </a:solidFill>
            <a:prstDash val="solid"/>
            <a:round/>
            <a:headEnd type="none" w="med" len="med"/>
            <a:tailEnd type="none" w="med" len="med"/>
          </a:ln>
        </p:spPr>
      </p:cxnSp>
      <p:cxnSp>
        <p:nvCxnSpPr>
          <p:cNvPr id="3510" name="Google Shape;3510;p114"/>
          <p:cNvCxnSpPr/>
          <p:nvPr/>
        </p:nvCxnSpPr>
        <p:spPr>
          <a:xfrm rot="10800000" flipH="1">
            <a:off x="4502753" y="2115469"/>
            <a:ext cx="256103" cy="107943"/>
          </a:xfrm>
          <a:prstGeom prst="straightConnector1">
            <a:avLst/>
          </a:prstGeom>
          <a:noFill/>
          <a:ln w="28575" cap="flat" cmpd="sng">
            <a:solidFill>
              <a:srgbClr val="333399"/>
            </a:solidFill>
            <a:prstDash val="solid"/>
            <a:round/>
            <a:headEnd type="none" w="med" len="med"/>
            <a:tailEnd type="none" w="med" len="med"/>
          </a:ln>
        </p:spPr>
      </p:cxnSp>
      <p:pic>
        <p:nvPicPr>
          <p:cNvPr id="3511" name="Google Shape;3511;p114"/>
          <p:cNvPicPr preferRelativeResize="0"/>
          <p:nvPr/>
        </p:nvPicPr>
        <p:blipFill rotWithShape="1">
          <a:blip r:embed="rId5">
            <a:alphaModFix/>
          </a:blip>
          <a:srcRect/>
          <a:stretch/>
        </p:blipFill>
        <p:spPr>
          <a:xfrm>
            <a:off x="5365772" y="2740821"/>
            <a:ext cx="210682" cy="123108"/>
          </a:xfrm>
          <a:prstGeom prst="rect">
            <a:avLst/>
          </a:prstGeom>
          <a:noFill/>
          <a:ln>
            <a:noFill/>
          </a:ln>
        </p:spPr>
      </p:pic>
      <p:pic>
        <p:nvPicPr>
          <p:cNvPr id="3512" name="Google Shape;3512;p114"/>
          <p:cNvPicPr preferRelativeResize="0"/>
          <p:nvPr/>
        </p:nvPicPr>
        <p:blipFill rotWithShape="1">
          <a:blip r:embed="rId8">
            <a:alphaModFix/>
          </a:blip>
          <a:srcRect/>
          <a:stretch/>
        </p:blipFill>
        <p:spPr>
          <a:xfrm>
            <a:off x="5678894" y="1989684"/>
            <a:ext cx="211648" cy="123108"/>
          </a:xfrm>
          <a:prstGeom prst="rect">
            <a:avLst/>
          </a:prstGeom>
          <a:noFill/>
          <a:ln>
            <a:noFill/>
          </a:ln>
        </p:spPr>
      </p:pic>
      <p:grpSp>
        <p:nvGrpSpPr>
          <p:cNvPr id="3513" name="Google Shape;3513;p114"/>
          <p:cNvGrpSpPr/>
          <p:nvPr/>
        </p:nvGrpSpPr>
        <p:grpSpPr>
          <a:xfrm>
            <a:off x="5985251" y="2258202"/>
            <a:ext cx="374484" cy="292604"/>
            <a:chOff x="2949" y="196"/>
            <a:chExt cx="962" cy="598"/>
          </a:xfrm>
        </p:grpSpPr>
        <p:sp>
          <p:nvSpPr>
            <p:cNvPr id="3514" name="Google Shape;3514;p114"/>
            <p:cNvSpPr/>
            <p:nvPr/>
          </p:nvSpPr>
          <p:spPr>
            <a:xfrm>
              <a:off x="3168" y="196"/>
              <a:ext cx="407" cy="162"/>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515" name="Google Shape;3515;p114"/>
            <p:cNvSpPr/>
            <p:nvPr/>
          </p:nvSpPr>
          <p:spPr>
            <a:xfrm rot="900000">
              <a:off x="3512" y="252"/>
              <a:ext cx="275" cy="131"/>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516" name="Google Shape;3516;p114"/>
            <p:cNvSpPr/>
            <p:nvPr/>
          </p:nvSpPr>
          <p:spPr>
            <a:xfrm rot="1500000">
              <a:off x="3650" y="385"/>
              <a:ext cx="240" cy="153"/>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517" name="Google Shape;3517;p114"/>
            <p:cNvSpPr/>
            <p:nvPr/>
          </p:nvSpPr>
          <p:spPr>
            <a:xfrm rot="-1560000">
              <a:off x="3573" y="537"/>
              <a:ext cx="291" cy="189"/>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518" name="Google Shape;3518;p114"/>
            <p:cNvSpPr/>
            <p:nvPr/>
          </p:nvSpPr>
          <p:spPr>
            <a:xfrm>
              <a:off x="3216" y="555"/>
              <a:ext cx="471" cy="239"/>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519" name="Google Shape;3519;p114"/>
            <p:cNvSpPr/>
            <p:nvPr/>
          </p:nvSpPr>
          <p:spPr>
            <a:xfrm rot="1080000">
              <a:off x="3023" y="555"/>
              <a:ext cx="265" cy="156"/>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520" name="Google Shape;3520;p114"/>
            <p:cNvSpPr/>
            <p:nvPr/>
          </p:nvSpPr>
          <p:spPr>
            <a:xfrm>
              <a:off x="2949" y="432"/>
              <a:ext cx="217" cy="156"/>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521" name="Google Shape;3521;p114"/>
            <p:cNvSpPr/>
            <p:nvPr/>
          </p:nvSpPr>
          <p:spPr>
            <a:xfrm rot="-1860000">
              <a:off x="2984" y="310"/>
              <a:ext cx="295" cy="156"/>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522" name="Google Shape;3522;p114"/>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523" name="Google Shape;3523;p114"/>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524" name="Google Shape;3524;p114"/>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nvGrpSpPr>
          <p:cNvPr id="3525" name="Google Shape;3525;p114"/>
          <p:cNvGrpSpPr/>
          <p:nvPr/>
        </p:nvGrpSpPr>
        <p:grpSpPr>
          <a:xfrm>
            <a:off x="4248581" y="2044102"/>
            <a:ext cx="375473" cy="293497"/>
            <a:chOff x="2949" y="196"/>
            <a:chExt cx="962" cy="598"/>
          </a:xfrm>
        </p:grpSpPr>
        <p:sp>
          <p:nvSpPr>
            <p:cNvPr id="3526" name="Google Shape;3526;p114"/>
            <p:cNvSpPr/>
            <p:nvPr/>
          </p:nvSpPr>
          <p:spPr>
            <a:xfrm>
              <a:off x="3168" y="196"/>
              <a:ext cx="407" cy="162"/>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527" name="Google Shape;3527;p114"/>
            <p:cNvSpPr/>
            <p:nvPr/>
          </p:nvSpPr>
          <p:spPr>
            <a:xfrm rot="900000">
              <a:off x="3512" y="252"/>
              <a:ext cx="275" cy="131"/>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528" name="Google Shape;3528;p114"/>
            <p:cNvSpPr/>
            <p:nvPr/>
          </p:nvSpPr>
          <p:spPr>
            <a:xfrm rot="1500000">
              <a:off x="3650" y="385"/>
              <a:ext cx="240" cy="153"/>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529" name="Google Shape;3529;p114"/>
            <p:cNvSpPr/>
            <p:nvPr/>
          </p:nvSpPr>
          <p:spPr>
            <a:xfrm rot="-1560000">
              <a:off x="3573" y="537"/>
              <a:ext cx="291" cy="189"/>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530" name="Google Shape;3530;p114"/>
            <p:cNvSpPr/>
            <p:nvPr/>
          </p:nvSpPr>
          <p:spPr>
            <a:xfrm>
              <a:off x="3216" y="555"/>
              <a:ext cx="471" cy="239"/>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531" name="Google Shape;3531;p114"/>
            <p:cNvSpPr/>
            <p:nvPr/>
          </p:nvSpPr>
          <p:spPr>
            <a:xfrm rot="1080000">
              <a:off x="3023" y="555"/>
              <a:ext cx="265" cy="156"/>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532" name="Google Shape;3532;p114"/>
            <p:cNvSpPr/>
            <p:nvPr/>
          </p:nvSpPr>
          <p:spPr>
            <a:xfrm>
              <a:off x="2949" y="432"/>
              <a:ext cx="217" cy="156"/>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533" name="Google Shape;3533;p114"/>
            <p:cNvSpPr/>
            <p:nvPr/>
          </p:nvSpPr>
          <p:spPr>
            <a:xfrm rot="-1860000">
              <a:off x="2984" y="310"/>
              <a:ext cx="295" cy="156"/>
            </a:xfrm>
            <a:prstGeom prst="ellipse">
              <a:avLst/>
            </a:prstGeom>
            <a:solidFill>
              <a:srgbClr val="00B0F0"/>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534" name="Google Shape;3534;p114"/>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535" name="Google Shape;3535;p114"/>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536" name="Google Shape;3536;p114"/>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B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pic>
        <p:nvPicPr>
          <p:cNvPr id="3537" name="Google Shape;3537;p114"/>
          <p:cNvPicPr preferRelativeResize="0"/>
          <p:nvPr/>
        </p:nvPicPr>
        <p:blipFill rotWithShape="1">
          <a:blip r:embed="rId5">
            <a:alphaModFix/>
          </a:blip>
          <a:srcRect/>
          <a:stretch/>
        </p:blipFill>
        <p:spPr>
          <a:xfrm>
            <a:off x="4656414" y="2044102"/>
            <a:ext cx="210682" cy="123108"/>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3541"/>
        <p:cNvGrpSpPr/>
        <p:nvPr/>
      </p:nvGrpSpPr>
      <p:grpSpPr>
        <a:xfrm>
          <a:off x="0" y="0"/>
          <a:ext cx="0" cy="0"/>
          <a:chOff x="0" y="0"/>
          <a:chExt cx="0" cy="0"/>
        </a:xfrm>
      </p:grpSpPr>
      <p:sp>
        <p:nvSpPr>
          <p:cNvPr id="3542" name="Google Shape;3542;p115"/>
          <p:cNvSpPr/>
          <p:nvPr/>
        </p:nvSpPr>
        <p:spPr>
          <a:xfrm>
            <a:off x="340300" y="3105431"/>
            <a:ext cx="6711427" cy="1532923"/>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3543" name="Google Shape;3543;p115"/>
          <p:cNvSpPr/>
          <p:nvPr/>
        </p:nvSpPr>
        <p:spPr>
          <a:xfrm>
            <a:off x="454287" y="1569998"/>
            <a:ext cx="6798211" cy="1477544"/>
          </a:xfrm>
          <a:prstGeom prst="rect">
            <a:avLst/>
          </a:prstGeom>
          <a:noFill/>
          <a:ln>
            <a:noFill/>
          </a:ln>
        </p:spPr>
        <p:txBody>
          <a:bodyPr spcFirstLastPara="1" wrap="square" lIns="91425" tIns="45700" rIns="91425" bIns="45700" anchor="t" anchorCtr="0">
            <a:spAutoFit/>
          </a:bodyPr>
          <a:lstStyle/>
          <a:p>
            <a:pPr marL="238115" marR="0" lvl="0" indent="-238115" algn="l" rtl="0">
              <a:lnSpc>
                <a:spcPct val="134973"/>
              </a:lnSpc>
              <a:spcBef>
                <a:spcPts val="0"/>
              </a:spcBef>
              <a:spcAft>
                <a:spcPts val="0"/>
              </a:spcAft>
              <a:buClr>
                <a:srgbClr val="0070C0"/>
              </a:buClr>
              <a:buSzPts val="1667"/>
              <a:buFont typeface="Noto Sans Symbols"/>
              <a:buChar char="●"/>
            </a:pPr>
            <a:r>
              <a:rPr lang="en-US" sz="1667" b="1" dirty="0">
                <a:solidFill>
                  <a:schemeClr val="dk1"/>
                </a:solidFill>
                <a:latin typeface="Microsoft Yahei"/>
                <a:ea typeface="Microsoft Yahei"/>
                <a:cs typeface="Microsoft Yahei"/>
                <a:sym typeface="Microsoft Yahei"/>
              </a:rPr>
              <a:t>BGP </a:t>
            </a:r>
            <a:r>
              <a:rPr lang="en-US" sz="1667" b="1" dirty="0" err="1">
                <a:solidFill>
                  <a:schemeClr val="dk1"/>
                </a:solidFill>
                <a:latin typeface="Microsoft Yahei"/>
                <a:ea typeface="Microsoft Yahei"/>
                <a:cs typeface="Microsoft Yahei"/>
                <a:sym typeface="Microsoft Yahei"/>
              </a:rPr>
              <a:t>所交换的网络可达性的信息就是</a:t>
            </a:r>
            <a:r>
              <a:rPr lang="en-US" sz="1667" b="1" dirty="0" err="1">
                <a:solidFill>
                  <a:srgbClr val="0000FF"/>
                </a:solidFill>
                <a:latin typeface="Microsoft Yahei"/>
                <a:ea typeface="Microsoft Yahei"/>
                <a:cs typeface="Microsoft Yahei"/>
                <a:sym typeface="Microsoft Yahei"/>
              </a:rPr>
              <a:t>要到达某个网络所要经过的一系列</a:t>
            </a:r>
            <a:r>
              <a:rPr lang="en-US" sz="1667" b="1" dirty="0">
                <a:solidFill>
                  <a:srgbClr val="0000FF"/>
                </a:solidFill>
                <a:latin typeface="Microsoft Yahei"/>
                <a:ea typeface="Microsoft Yahei"/>
                <a:cs typeface="Microsoft Yahei"/>
                <a:sym typeface="Microsoft Yahei"/>
              </a:rPr>
              <a:t> AS</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34973"/>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当</a:t>
            </a:r>
            <a:r>
              <a:rPr lang="en-US" sz="1667" b="1" dirty="0">
                <a:solidFill>
                  <a:schemeClr val="dk1"/>
                </a:solidFill>
                <a:latin typeface="Microsoft Yahei"/>
                <a:ea typeface="Microsoft Yahei"/>
                <a:cs typeface="Microsoft Yahei"/>
                <a:sym typeface="Microsoft Yahei"/>
              </a:rPr>
              <a:t> BGP </a:t>
            </a:r>
            <a:r>
              <a:rPr lang="en-US" sz="1667" b="1" dirty="0" err="1">
                <a:solidFill>
                  <a:schemeClr val="dk1"/>
                </a:solidFill>
                <a:latin typeface="Microsoft Yahei"/>
                <a:ea typeface="Microsoft Yahei"/>
                <a:cs typeface="Microsoft Yahei"/>
                <a:sym typeface="Microsoft Yahei"/>
              </a:rPr>
              <a:t>发言人互相交换了网络可达性的信息后，各</a:t>
            </a:r>
            <a:r>
              <a:rPr lang="en-US" sz="1667" b="1" dirty="0">
                <a:solidFill>
                  <a:schemeClr val="dk1"/>
                </a:solidFill>
                <a:latin typeface="Microsoft Yahei"/>
                <a:ea typeface="Microsoft Yahei"/>
                <a:cs typeface="Microsoft Yahei"/>
                <a:sym typeface="Microsoft Yahei"/>
              </a:rPr>
              <a:t> BGP </a:t>
            </a:r>
            <a:r>
              <a:rPr lang="en-US" sz="1667" b="1" dirty="0" err="1">
                <a:solidFill>
                  <a:schemeClr val="dk1"/>
                </a:solidFill>
                <a:latin typeface="Microsoft Yahei"/>
                <a:ea typeface="Microsoft Yahei"/>
                <a:cs typeface="Microsoft Yahei"/>
                <a:sym typeface="Microsoft Yahei"/>
              </a:rPr>
              <a:t>发言人就根据所采用的策略从收到的路由信息中找出到达各</a:t>
            </a:r>
            <a:r>
              <a:rPr lang="en-US" sz="1667" b="1" dirty="0">
                <a:solidFill>
                  <a:schemeClr val="dk1"/>
                </a:solidFill>
                <a:latin typeface="Microsoft Yahei"/>
                <a:ea typeface="Microsoft Yahei"/>
                <a:cs typeface="Microsoft Yahei"/>
                <a:sym typeface="Microsoft Yahei"/>
              </a:rPr>
              <a:t> AS </a:t>
            </a:r>
            <a:r>
              <a:rPr lang="en-US" sz="1667" b="1" dirty="0" err="1">
                <a:solidFill>
                  <a:schemeClr val="dk1"/>
                </a:solidFill>
                <a:latin typeface="Microsoft Yahei"/>
                <a:ea typeface="Microsoft Yahei"/>
                <a:cs typeface="Microsoft Yahei"/>
                <a:sym typeface="Microsoft Yahei"/>
              </a:rPr>
              <a:t>的较好路由</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
        <p:nvSpPr>
          <p:cNvPr id="3544" name="Google Shape;3544;p115"/>
          <p:cNvSpPr/>
          <p:nvPr/>
        </p:nvSpPr>
        <p:spPr>
          <a:xfrm>
            <a:off x="454287" y="1247477"/>
            <a:ext cx="6711427"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3545" name="Google Shape;3545;p115"/>
          <p:cNvSpPr/>
          <p:nvPr/>
        </p:nvSpPr>
        <p:spPr>
          <a:xfrm>
            <a:off x="1618307" y="1219801"/>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a:solidFill>
                  <a:schemeClr val="lt1"/>
                </a:solidFill>
                <a:latin typeface="Microsoft Yahei"/>
                <a:ea typeface="Microsoft Yahei"/>
                <a:cs typeface="Microsoft Yahei"/>
                <a:sym typeface="Microsoft Yahei"/>
              </a:rPr>
              <a:t>AS </a:t>
            </a:r>
            <a:r>
              <a:rPr lang="en-US" sz="1667" b="1" dirty="0" err="1">
                <a:solidFill>
                  <a:schemeClr val="lt1"/>
                </a:solidFill>
                <a:latin typeface="Microsoft Yahei"/>
                <a:ea typeface="Microsoft Yahei"/>
                <a:cs typeface="Microsoft Yahei"/>
                <a:sym typeface="Microsoft Yahei"/>
              </a:rPr>
              <a:t>的连通图举例</a:t>
            </a:r>
            <a:endParaRPr dirty="0">
              <a:latin typeface="Microsoft YaHei" panose="020B0503020204020204" pitchFamily="34" charset="-122"/>
              <a:ea typeface="Microsoft YaHei" panose="020B0503020204020204" pitchFamily="34" charset="-122"/>
            </a:endParaRPr>
          </a:p>
        </p:txBody>
      </p:sp>
      <p:grpSp>
        <p:nvGrpSpPr>
          <p:cNvPr id="3546" name="Google Shape;3546;p115"/>
          <p:cNvGrpSpPr/>
          <p:nvPr/>
        </p:nvGrpSpPr>
        <p:grpSpPr>
          <a:xfrm>
            <a:off x="1337001" y="3204845"/>
            <a:ext cx="4945998" cy="1290354"/>
            <a:chOff x="1791" y="2822"/>
            <a:chExt cx="2495" cy="1062"/>
          </a:xfrm>
        </p:grpSpPr>
        <p:cxnSp>
          <p:nvCxnSpPr>
            <p:cNvPr id="3547" name="Google Shape;3547;p115"/>
            <p:cNvCxnSpPr/>
            <p:nvPr/>
          </p:nvCxnSpPr>
          <p:spPr>
            <a:xfrm>
              <a:off x="2154" y="3566"/>
              <a:ext cx="363" cy="227"/>
            </a:xfrm>
            <a:prstGeom prst="straightConnector1">
              <a:avLst/>
            </a:prstGeom>
            <a:solidFill>
              <a:srgbClr val="FF66FF"/>
            </a:solidFill>
            <a:ln w="28575" cap="flat" cmpd="sng">
              <a:solidFill>
                <a:srgbClr val="0000FF"/>
              </a:solidFill>
              <a:prstDash val="solid"/>
              <a:round/>
              <a:headEnd type="none" w="med" len="med"/>
              <a:tailEnd type="none" w="med" len="med"/>
            </a:ln>
          </p:spPr>
        </p:cxnSp>
        <p:cxnSp>
          <p:nvCxnSpPr>
            <p:cNvPr id="3548" name="Google Shape;3548;p115"/>
            <p:cNvCxnSpPr/>
            <p:nvPr/>
          </p:nvCxnSpPr>
          <p:spPr>
            <a:xfrm flipH="1">
              <a:off x="1791" y="3612"/>
              <a:ext cx="273" cy="227"/>
            </a:xfrm>
            <a:prstGeom prst="straightConnector1">
              <a:avLst/>
            </a:prstGeom>
            <a:solidFill>
              <a:srgbClr val="FF66FF"/>
            </a:solidFill>
            <a:ln w="28575" cap="flat" cmpd="sng">
              <a:solidFill>
                <a:srgbClr val="0000FF"/>
              </a:solidFill>
              <a:prstDash val="solid"/>
              <a:round/>
              <a:headEnd type="none" w="med" len="med"/>
              <a:tailEnd type="none" w="med" len="med"/>
            </a:ln>
          </p:spPr>
        </p:cxnSp>
        <p:cxnSp>
          <p:nvCxnSpPr>
            <p:cNvPr id="3549" name="Google Shape;3549;p115"/>
            <p:cNvCxnSpPr/>
            <p:nvPr/>
          </p:nvCxnSpPr>
          <p:spPr>
            <a:xfrm flipH="1">
              <a:off x="3469" y="3657"/>
              <a:ext cx="273" cy="227"/>
            </a:xfrm>
            <a:prstGeom prst="straightConnector1">
              <a:avLst/>
            </a:prstGeom>
            <a:solidFill>
              <a:srgbClr val="FF66FF"/>
            </a:solidFill>
            <a:ln w="28575" cap="flat" cmpd="sng">
              <a:solidFill>
                <a:srgbClr val="0000FF"/>
              </a:solidFill>
              <a:prstDash val="solid"/>
              <a:round/>
              <a:headEnd type="none" w="med" len="med"/>
              <a:tailEnd type="none" w="med" len="med"/>
            </a:ln>
          </p:spPr>
        </p:cxnSp>
        <p:cxnSp>
          <p:nvCxnSpPr>
            <p:cNvPr id="3550" name="Google Shape;3550;p115"/>
            <p:cNvCxnSpPr/>
            <p:nvPr/>
          </p:nvCxnSpPr>
          <p:spPr>
            <a:xfrm rot="10800000" flipH="1">
              <a:off x="2410" y="2977"/>
              <a:ext cx="1059" cy="36"/>
            </a:xfrm>
            <a:prstGeom prst="straightConnector1">
              <a:avLst/>
            </a:prstGeom>
            <a:solidFill>
              <a:srgbClr val="FF66FF"/>
            </a:solidFill>
            <a:ln w="28575" cap="flat" cmpd="sng">
              <a:solidFill>
                <a:srgbClr val="0000FF"/>
              </a:solidFill>
              <a:prstDash val="solid"/>
              <a:round/>
              <a:headEnd type="none" w="med" len="med"/>
              <a:tailEnd type="none" w="med" len="med"/>
            </a:ln>
          </p:spPr>
        </p:cxnSp>
        <p:cxnSp>
          <p:nvCxnSpPr>
            <p:cNvPr id="3551" name="Google Shape;3551;p115"/>
            <p:cNvCxnSpPr/>
            <p:nvPr/>
          </p:nvCxnSpPr>
          <p:spPr>
            <a:xfrm>
              <a:off x="3560" y="2977"/>
              <a:ext cx="544" cy="181"/>
            </a:xfrm>
            <a:prstGeom prst="straightConnector1">
              <a:avLst/>
            </a:prstGeom>
            <a:solidFill>
              <a:srgbClr val="FF66FF"/>
            </a:solidFill>
            <a:ln w="28575" cap="flat" cmpd="sng">
              <a:solidFill>
                <a:srgbClr val="0000FF"/>
              </a:solidFill>
              <a:prstDash val="solid"/>
              <a:round/>
              <a:headEnd type="none" w="med" len="med"/>
              <a:tailEnd type="none" w="med" len="med"/>
            </a:ln>
          </p:spPr>
        </p:cxnSp>
        <p:cxnSp>
          <p:nvCxnSpPr>
            <p:cNvPr id="3552" name="Google Shape;3552;p115"/>
            <p:cNvCxnSpPr/>
            <p:nvPr/>
          </p:nvCxnSpPr>
          <p:spPr>
            <a:xfrm>
              <a:off x="2387" y="3044"/>
              <a:ext cx="538" cy="295"/>
            </a:xfrm>
            <a:prstGeom prst="straightConnector1">
              <a:avLst/>
            </a:prstGeom>
            <a:solidFill>
              <a:srgbClr val="FF66FF"/>
            </a:solidFill>
            <a:ln w="28575" cap="flat" cmpd="sng">
              <a:solidFill>
                <a:srgbClr val="0000FF"/>
              </a:solidFill>
              <a:prstDash val="solid"/>
              <a:round/>
              <a:headEnd type="none" w="med" len="med"/>
              <a:tailEnd type="none" w="med" len="med"/>
            </a:ln>
          </p:spPr>
        </p:cxnSp>
        <p:cxnSp>
          <p:nvCxnSpPr>
            <p:cNvPr id="3553" name="Google Shape;3553;p115"/>
            <p:cNvCxnSpPr/>
            <p:nvPr/>
          </p:nvCxnSpPr>
          <p:spPr>
            <a:xfrm>
              <a:off x="3016" y="3385"/>
              <a:ext cx="726" cy="227"/>
            </a:xfrm>
            <a:prstGeom prst="straightConnector1">
              <a:avLst/>
            </a:prstGeom>
            <a:solidFill>
              <a:srgbClr val="FF66FF"/>
            </a:solidFill>
            <a:ln w="28575" cap="flat" cmpd="sng">
              <a:solidFill>
                <a:srgbClr val="0000FF"/>
              </a:solidFill>
              <a:prstDash val="solid"/>
              <a:round/>
              <a:headEnd type="none" w="med" len="med"/>
              <a:tailEnd type="none" w="med" len="med"/>
            </a:ln>
          </p:spPr>
        </p:cxnSp>
        <p:cxnSp>
          <p:nvCxnSpPr>
            <p:cNvPr id="3554" name="Google Shape;3554;p115"/>
            <p:cNvCxnSpPr/>
            <p:nvPr/>
          </p:nvCxnSpPr>
          <p:spPr>
            <a:xfrm>
              <a:off x="3878" y="3612"/>
              <a:ext cx="408" cy="46"/>
            </a:xfrm>
            <a:prstGeom prst="straightConnector1">
              <a:avLst/>
            </a:prstGeom>
            <a:solidFill>
              <a:srgbClr val="FF66FF"/>
            </a:solidFill>
            <a:ln w="28575" cap="flat" cmpd="sng">
              <a:solidFill>
                <a:srgbClr val="0000FF"/>
              </a:solidFill>
              <a:prstDash val="solid"/>
              <a:round/>
              <a:headEnd type="none" w="med" len="med"/>
              <a:tailEnd type="none" w="med" len="med"/>
            </a:ln>
          </p:spPr>
        </p:cxnSp>
        <p:cxnSp>
          <p:nvCxnSpPr>
            <p:cNvPr id="3555" name="Google Shape;3555;p115"/>
            <p:cNvCxnSpPr/>
            <p:nvPr/>
          </p:nvCxnSpPr>
          <p:spPr>
            <a:xfrm rot="10800000" flipH="1">
              <a:off x="2109" y="3067"/>
              <a:ext cx="226" cy="454"/>
            </a:xfrm>
            <a:prstGeom prst="straightConnector1">
              <a:avLst/>
            </a:prstGeom>
            <a:solidFill>
              <a:srgbClr val="FF66FF"/>
            </a:solidFill>
            <a:ln w="28575" cap="flat" cmpd="sng">
              <a:solidFill>
                <a:srgbClr val="0000FF"/>
              </a:solidFill>
              <a:prstDash val="solid"/>
              <a:round/>
              <a:headEnd type="none" w="med" len="med"/>
              <a:tailEnd type="none" w="med" len="med"/>
            </a:ln>
          </p:spPr>
        </p:cxnSp>
        <p:sp>
          <p:nvSpPr>
            <p:cNvPr id="3556" name="Google Shape;3556;p115"/>
            <p:cNvSpPr/>
            <p:nvPr/>
          </p:nvSpPr>
          <p:spPr>
            <a:xfrm>
              <a:off x="2193" y="2841"/>
              <a:ext cx="336" cy="336"/>
            </a:xfrm>
            <a:prstGeom prst="ellipse">
              <a:avLst/>
            </a:prstGeom>
            <a:solidFill>
              <a:srgbClr val="99FFCC"/>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67" b="1" dirty="0">
                  <a:solidFill>
                    <a:schemeClr val="dk1"/>
                  </a:solidFill>
                  <a:latin typeface="Microsoft Yahei"/>
                  <a:ea typeface="Microsoft Yahei"/>
                  <a:cs typeface="Microsoft Yahei"/>
                  <a:sym typeface="Microsoft Yahei"/>
                </a:rPr>
                <a:t>AS</a:t>
              </a:r>
              <a:r>
                <a:rPr lang="en-US" sz="1167" b="1" baseline="-25000"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3557" name="Google Shape;3557;p115"/>
            <p:cNvSpPr/>
            <p:nvPr/>
          </p:nvSpPr>
          <p:spPr>
            <a:xfrm>
              <a:off x="3354" y="2822"/>
              <a:ext cx="336" cy="336"/>
            </a:xfrm>
            <a:prstGeom prst="ellipse">
              <a:avLst/>
            </a:prstGeom>
            <a:solidFill>
              <a:srgbClr val="99FFCC"/>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67" b="1" dirty="0">
                  <a:solidFill>
                    <a:schemeClr val="dk1"/>
                  </a:solidFill>
                  <a:latin typeface="Microsoft Yahei"/>
                  <a:ea typeface="Microsoft Yahei"/>
                  <a:cs typeface="Microsoft Yahei"/>
                  <a:sym typeface="Microsoft Yahei"/>
                </a:rPr>
                <a:t>AS</a:t>
              </a:r>
              <a:r>
                <a:rPr lang="en-US" sz="1167"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3558" name="Google Shape;3558;p115"/>
            <p:cNvSpPr/>
            <p:nvPr/>
          </p:nvSpPr>
          <p:spPr>
            <a:xfrm>
              <a:off x="2813" y="3203"/>
              <a:ext cx="336" cy="336"/>
            </a:xfrm>
            <a:prstGeom prst="ellipse">
              <a:avLst/>
            </a:prstGeom>
            <a:solidFill>
              <a:srgbClr val="99FFCC"/>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67" b="1" dirty="0">
                  <a:solidFill>
                    <a:schemeClr val="dk1"/>
                  </a:solidFill>
                  <a:latin typeface="Microsoft Yahei"/>
                  <a:ea typeface="Microsoft Yahei"/>
                  <a:cs typeface="Microsoft Yahei"/>
                  <a:sym typeface="Microsoft Yahei"/>
                </a:rPr>
                <a:t>AS</a:t>
              </a:r>
              <a:r>
                <a:rPr lang="en-US" sz="1167" b="1" baseline="-25000" dirty="0">
                  <a:solidFill>
                    <a:schemeClr val="dk1"/>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3559" name="Google Shape;3559;p115"/>
            <p:cNvSpPr/>
            <p:nvPr/>
          </p:nvSpPr>
          <p:spPr>
            <a:xfrm>
              <a:off x="1921" y="3385"/>
              <a:ext cx="336" cy="336"/>
            </a:xfrm>
            <a:prstGeom prst="ellipse">
              <a:avLst/>
            </a:prstGeom>
            <a:solidFill>
              <a:srgbClr val="99FFCC"/>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67" b="1" dirty="0">
                  <a:solidFill>
                    <a:schemeClr val="dk1"/>
                  </a:solidFill>
                  <a:latin typeface="Microsoft Yahei"/>
                  <a:ea typeface="Microsoft Yahei"/>
                  <a:cs typeface="Microsoft Yahei"/>
                  <a:sym typeface="Microsoft Yahei"/>
                </a:rPr>
                <a:t>AS</a:t>
              </a:r>
              <a:r>
                <a:rPr lang="en-US" sz="1167" b="1" baseline="-25000" dirty="0">
                  <a:solidFill>
                    <a:schemeClr val="dk1"/>
                  </a:solidFill>
                  <a:latin typeface="Microsoft Yahei"/>
                  <a:ea typeface="Microsoft Yahei"/>
                  <a:cs typeface="Microsoft Yahei"/>
                  <a:sym typeface="Microsoft Yahei"/>
                </a:rPr>
                <a:t>4</a:t>
              </a:r>
              <a:endParaRPr dirty="0">
                <a:latin typeface="Microsoft YaHei" panose="020B0503020204020204" pitchFamily="34" charset="-122"/>
                <a:ea typeface="Microsoft YaHei" panose="020B0503020204020204" pitchFamily="34" charset="-122"/>
              </a:endParaRPr>
            </a:p>
          </p:txBody>
        </p:sp>
        <p:sp>
          <p:nvSpPr>
            <p:cNvPr id="3560" name="Google Shape;3560;p115"/>
            <p:cNvSpPr/>
            <p:nvPr/>
          </p:nvSpPr>
          <p:spPr>
            <a:xfrm>
              <a:off x="3626" y="3430"/>
              <a:ext cx="336" cy="336"/>
            </a:xfrm>
            <a:prstGeom prst="ellipse">
              <a:avLst/>
            </a:prstGeom>
            <a:solidFill>
              <a:srgbClr val="99FFCC"/>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67" b="1" dirty="0">
                  <a:solidFill>
                    <a:schemeClr val="dk1"/>
                  </a:solidFill>
                  <a:latin typeface="Microsoft Yahei"/>
                  <a:ea typeface="Microsoft Yahei"/>
                  <a:cs typeface="Microsoft Yahei"/>
                  <a:sym typeface="Microsoft Yahei"/>
                </a:rPr>
                <a:t>AS</a:t>
              </a:r>
              <a:r>
                <a:rPr lang="en-US" sz="1167" b="1" baseline="-25000" dirty="0">
                  <a:solidFill>
                    <a:schemeClr val="dk1"/>
                  </a:solidFill>
                  <a:latin typeface="Microsoft Yahei"/>
                  <a:ea typeface="Microsoft Yahei"/>
                  <a:cs typeface="Microsoft Yahei"/>
                  <a:sym typeface="Microsoft Yahei"/>
                </a:rPr>
                <a:t>5</a:t>
              </a:r>
              <a:endParaRPr dirty="0">
                <a:latin typeface="Microsoft YaHei" panose="020B0503020204020204" pitchFamily="34" charset="-122"/>
                <a:ea typeface="Microsoft YaHei" panose="020B0503020204020204" pitchFamily="34" charset="-122"/>
              </a:endParaRPr>
            </a:p>
          </p:txBody>
        </p:sp>
      </p:gr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3564"/>
        <p:cNvGrpSpPr/>
        <p:nvPr/>
      </p:nvGrpSpPr>
      <p:grpSpPr>
        <a:xfrm>
          <a:off x="0" y="0"/>
          <a:ext cx="0" cy="0"/>
          <a:chOff x="0" y="0"/>
          <a:chExt cx="0" cy="0"/>
        </a:xfrm>
      </p:grpSpPr>
      <p:sp>
        <p:nvSpPr>
          <p:cNvPr id="3565" name="Google Shape;3565;p116"/>
          <p:cNvSpPr/>
          <p:nvPr/>
        </p:nvSpPr>
        <p:spPr>
          <a:xfrm>
            <a:off x="454287" y="1248794"/>
            <a:ext cx="6711426"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3566" name="Google Shape;3566;p116"/>
          <p:cNvSpPr/>
          <p:nvPr/>
        </p:nvSpPr>
        <p:spPr>
          <a:xfrm>
            <a:off x="1618307" y="1221118"/>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a:solidFill>
                  <a:schemeClr val="lt1"/>
                </a:solidFill>
                <a:latin typeface="Microsoft Yahei"/>
                <a:ea typeface="Microsoft Yahei"/>
                <a:cs typeface="Microsoft Yahei"/>
                <a:sym typeface="Microsoft Yahei"/>
              </a:rPr>
              <a:t>BGP </a:t>
            </a:r>
            <a:r>
              <a:rPr lang="en-US" sz="1667" b="1" dirty="0" err="1">
                <a:solidFill>
                  <a:schemeClr val="lt1"/>
                </a:solidFill>
                <a:latin typeface="Microsoft Yahei"/>
                <a:ea typeface="Microsoft Yahei"/>
                <a:cs typeface="Microsoft Yahei"/>
                <a:sym typeface="Microsoft Yahei"/>
              </a:rPr>
              <a:t>发言人交换路径向量</a:t>
            </a:r>
            <a:endParaRPr dirty="0">
              <a:latin typeface="Microsoft YaHei" panose="020B0503020204020204" pitchFamily="34" charset="-122"/>
              <a:ea typeface="Microsoft YaHei" panose="020B0503020204020204" pitchFamily="34" charset="-122"/>
            </a:endParaRPr>
          </a:p>
        </p:txBody>
      </p:sp>
      <p:sp>
        <p:nvSpPr>
          <p:cNvPr id="3567" name="Google Shape;3567;p116"/>
          <p:cNvSpPr/>
          <p:nvPr/>
        </p:nvSpPr>
        <p:spPr>
          <a:xfrm>
            <a:off x="454287" y="1630240"/>
            <a:ext cx="6711426" cy="3056713"/>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cxnSp>
        <p:nvCxnSpPr>
          <p:cNvPr id="3568" name="Google Shape;3568;p116"/>
          <p:cNvCxnSpPr/>
          <p:nvPr/>
        </p:nvCxnSpPr>
        <p:spPr>
          <a:xfrm rot="10800000" flipH="1">
            <a:off x="2362954" y="2110216"/>
            <a:ext cx="491468" cy="398813"/>
          </a:xfrm>
          <a:prstGeom prst="straightConnector1">
            <a:avLst/>
          </a:prstGeom>
          <a:noFill/>
          <a:ln w="28575" cap="flat" cmpd="sng">
            <a:solidFill>
              <a:srgbClr val="3399FF"/>
            </a:solidFill>
            <a:prstDash val="solid"/>
            <a:round/>
            <a:headEnd type="none" w="med" len="med"/>
            <a:tailEnd type="none" w="med" len="med"/>
          </a:ln>
        </p:spPr>
      </p:cxnSp>
      <p:cxnSp>
        <p:nvCxnSpPr>
          <p:cNvPr id="3569" name="Google Shape;3569;p116"/>
          <p:cNvCxnSpPr/>
          <p:nvPr/>
        </p:nvCxnSpPr>
        <p:spPr>
          <a:xfrm>
            <a:off x="2297974" y="2658414"/>
            <a:ext cx="570523" cy="352065"/>
          </a:xfrm>
          <a:prstGeom prst="straightConnector1">
            <a:avLst/>
          </a:prstGeom>
          <a:noFill/>
          <a:ln w="28575" cap="flat" cmpd="sng">
            <a:solidFill>
              <a:srgbClr val="3399FF"/>
            </a:solidFill>
            <a:prstDash val="solid"/>
            <a:round/>
            <a:headEnd type="none" w="med" len="med"/>
            <a:tailEnd type="none" w="med" len="med"/>
          </a:ln>
        </p:spPr>
      </p:cxnSp>
      <p:cxnSp>
        <p:nvCxnSpPr>
          <p:cNvPr id="3570" name="Google Shape;3570;p116"/>
          <p:cNvCxnSpPr/>
          <p:nvPr/>
        </p:nvCxnSpPr>
        <p:spPr>
          <a:xfrm rot="10800000" flipH="1">
            <a:off x="3763451" y="1918494"/>
            <a:ext cx="529376" cy="176033"/>
          </a:xfrm>
          <a:prstGeom prst="straightConnector1">
            <a:avLst/>
          </a:prstGeom>
          <a:noFill/>
          <a:ln w="28575" cap="flat" cmpd="sng">
            <a:solidFill>
              <a:srgbClr val="3399FF"/>
            </a:solidFill>
            <a:prstDash val="solid"/>
            <a:round/>
            <a:headEnd type="none" w="med" len="med"/>
            <a:tailEnd type="none" w="med" len="med"/>
          </a:ln>
        </p:spPr>
      </p:cxnSp>
      <p:cxnSp>
        <p:nvCxnSpPr>
          <p:cNvPr id="3571" name="Google Shape;3571;p116"/>
          <p:cNvCxnSpPr/>
          <p:nvPr/>
        </p:nvCxnSpPr>
        <p:spPr>
          <a:xfrm>
            <a:off x="3723095" y="2164647"/>
            <a:ext cx="529376" cy="211823"/>
          </a:xfrm>
          <a:prstGeom prst="straightConnector1">
            <a:avLst/>
          </a:prstGeom>
          <a:noFill/>
          <a:ln w="28575" cap="flat" cmpd="sng">
            <a:solidFill>
              <a:srgbClr val="3399FF"/>
            </a:solidFill>
            <a:prstDash val="solid"/>
            <a:round/>
            <a:headEnd type="none" w="med" len="med"/>
            <a:tailEnd type="none" w="med" len="med"/>
          </a:ln>
        </p:spPr>
      </p:cxnSp>
      <p:cxnSp>
        <p:nvCxnSpPr>
          <p:cNvPr id="3572" name="Google Shape;3572;p116"/>
          <p:cNvCxnSpPr/>
          <p:nvPr/>
        </p:nvCxnSpPr>
        <p:spPr>
          <a:xfrm rot="10800000" flipH="1">
            <a:off x="3763451" y="2798656"/>
            <a:ext cx="529376" cy="176033"/>
          </a:xfrm>
          <a:prstGeom prst="straightConnector1">
            <a:avLst/>
          </a:prstGeom>
          <a:noFill/>
          <a:ln w="28575" cap="flat" cmpd="sng">
            <a:solidFill>
              <a:srgbClr val="3399FF"/>
            </a:solidFill>
            <a:prstDash val="solid"/>
            <a:round/>
            <a:headEnd type="none" w="med" len="med"/>
            <a:tailEnd type="none" w="med" len="med"/>
          </a:ln>
        </p:spPr>
      </p:cxnSp>
      <p:cxnSp>
        <p:nvCxnSpPr>
          <p:cNvPr id="3573" name="Google Shape;3573;p116"/>
          <p:cNvCxnSpPr/>
          <p:nvPr/>
        </p:nvCxnSpPr>
        <p:spPr>
          <a:xfrm>
            <a:off x="3844955" y="3044809"/>
            <a:ext cx="0" cy="0"/>
          </a:xfrm>
          <a:prstGeom prst="straightConnector1">
            <a:avLst/>
          </a:prstGeom>
          <a:noFill/>
          <a:ln w="9525" cap="flat" cmpd="sng">
            <a:solidFill>
              <a:schemeClr val="dk1"/>
            </a:solidFill>
            <a:prstDash val="solid"/>
            <a:round/>
            <a:headEnd type="none" w="med" len="med"/>
            <a:tailEnd type="none" w="med" len="med"/>
          </a:ln>
        </p:spPr>
      </p:cxnSp>
      <p:cxnSp>
        <p:nvCxnSpPr>
          <p:cNvPr id="3574" name="Google Shape;3574;p116"/>
          <p:cNvCxnSpPr/>
          <p:nvPr/>
        </p:nvCxnSpPr>
        <p:spPr>
          <a:xfrm>
            <a:off x="3763451" y="3116391"/>
            <a:ext cx="529376" cy="140242"/>
          </a:xfrm>
          <a:prstGeom prst="straightConnector1">
            <a:avLst/>
          </a:prstGeom>
          <a:noFill/>
          <a:ln w="28575" cap="flat" cmpd="sng">
            <a:solidFill>
              <a:srgbClr val="3399FF"/>
            </a:solidFill>
            <a:prstDash val="solid"/>
            <a:round/>
            <a:headEnd type="none" w="med" len="med"/>
            <a:tailEnd type="none" w="med" len="med"/>
          </a:ln>
        </p:spPr>
      </p:cxnSp>
      <p:sp>
        <p:nvSpPr>
          <p:cNvPr id="3575" name="Google Shape;3575;p116"/>
          <p:cNvSpPr/>
          <p:nvPr/>
        </p:nvSpPr>
        <p:spPr>
          <a:xfrm>
            <a:off x="2623196" y="1957206"/>
            <a:ext cx="1304053" cy="317005"/>
          </a:xfrm>
          <a:prstGeom prst="ellipse">
            <a:avLst/>
          </a:prstGeom>
          <a:solidFill>
            <a:srgbClr val="66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576" name="Google Shape;3576;p116"/>
          <p:cNvSpPr/>
          <p:nvPr/>
        </p:nvSpPr>
        <p:spPr>
          <a:xfrm>
            <a:off x="2623196" y="2866586"/>
            <a:ext cx="1304053" cy="317005"/>
          </a:xfrm>
          <a:prstGeom prst="ellipse">
            <a:avLst/>
          </a:prstGeom>
          <a:solidFill>
            <a:srgbClr val="66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577" name="Google Shape;3577;p116"/>
          <p:cNvSpPr/>
          <p:nvPr/>
        </p:nvSpPr>
        <p:spPr>
          <a:xfrm>
            <a:off x="1482940" y="2306349"/>
            <a:ext cx="1180612" cy="528098"/>
          </a:xfrm>
          <a:prstGeom prst="ellipse">
            <a:avLst/>
          </a:prstGeom>
          <a:solidFill>
            <a:srgbClr val="00FF99"/>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578" name="Google Shape;3578;p116"/>
          <p:cNvSpPr/>
          <p:nvPr/>
        </p:nvSpPr>
        <p:spPr>
          <a:xfrm>
            <a:off x="4100543" y="1742461"/>
            <a:ext cx="1629276" cy="387856"/>
          </a:xfrm>
          <a:prstGeom prst="ellipse">
            <a:avLst/>
          </a:prstGeom>
          <a:solidFill>
            <a:srgbClr val="99FFCC"/>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1" baseline="-25000">
              <a:solidFill>
                <a:schemeClr val="dk1"/>
              </a:solidFill>
              <a:latin typeface="Microsoft Yahei"/>
              <a:ea typeface="Microsoft Yahei"/>
              <a:cs typeface="Microsoft Yahei"/>
              <a:sym typeface="Microsoft Yahei"/>
            </a:endParaRPr>
          </a:p>
        </p:txBody>
      </p:sp>
      <p:sp>
        <p:nvSpPr>
          <p:cNvPr id="3579" name="Google Shape;3579;p116"/>
          <p:cNvSpPr/>
          <p:nvPr/>
        </p:nvSpPr>
        <p:spPr>
          <a:xfrm>
            <a:off x="4089465" y="2177064"/>
            <a:ext cx="1629276" cy="386395"/>
          </a:xfrm>
          <a:prstGeom prst="ellipse">
            <a:avLst/>
          </a:prstGeom>
          <a:solidFill>
            <a:srgbClr val="99FFCC"/>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1" baseline="-25000">
              <a:solidFill>
                <a:schemeClr val="dk1"/>
              </a:solidFill>
              <a:latin typeface="Microsoft Yahei"/>
              <a:ea typeface="Microsoft Yahei"/>
              <a:cs typeface="Microsoft Yahei"/>
              <a:sym typeface="Microsoft Yahei"/>
            </a:endParaRPr>
          </a:p>
        </p:txBody>
      </p:sp>
      <p:sp>
        <p:nvSpPr>
          <p:cNvPr id="3580" name="Google Shape;3580;p116"/>
          <p:cNvSpPr/>
          <p:nvPr/>
        </p:nvSpPr>
        <p:spPr>
          <a:xfrm>
            <a:off x="4089465" y="2611667"/>
            <a:ext cx="1629276" cy="386395"/>
          </a:xfrm>
          <a:prstGeom prst="ellipse">
            <a:avLst/>
          </a:prstGeom>
          <a:solidFill>
            <a:srgbClr val="99FFCC"/>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581" name="Google Shape;3581;p116"/>
          <p:cNvSpPr/>
          <p:nvPr/>
        </p:nvSpPr>
        <p:spPr>
          <a:xfrm>
            <a:off x="4089465" y="3044810"/>
            <a:ext cx="1629276" cy="387856"/>
          </a:xfrm>
          <a:prstGeom prst="ellipse">
            <a:avLst/>
          </a:prstGeom>
          <a:solidFill>
            <a:srgbClr val="99FFCC"/>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582" name="Google Shape;3582;p116"/>
          <p:cNvSpPr txBox="1"/>
          <p:nvPr/>
        </p:nvSpPr>
        <p:spPr>
          <a:xfrm>
            <a:off x="1781258" y="2405688"/>
            <a:ext cx="66717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主干网</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（AS</a:t>
            </a:r>
            <a:r>
              <a:rPr lang="en-US" sz="1000" b="1" baseline="-25000" dirty="0">
                <a:solidFill>
                  <a:schemeClr val="dk1"/>
                </a:solidFill>
                <a:latin typeface="Microsoft Yahei"/>
                <a:ea typeface="Microsoft Yahei"/>
                <a:cs typeface="Microsoft Yahei"/>
                <a:sym typeface="Microsoft Yahei"/>
              </a:rPr>
              <a:t>1</a:t>
            </a:r>
            <a:r>
              <a:rPr lang="en-US" sz="1000"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3583" name="Google Shape;3583;p116"/>
          <p:cNvSpPr txBox="1"/>
          <p:nvPr/>
        </p:nvSpPr>
        <p:spPr>
          <a:xfrm>
            <a:off x="2934800" y="1932304"/>
            <a:ext cx="68480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dirty="0" err="1">
                <a:solidFill>
                  <a:schemeClr val="dk1"/>
                </a:solidFill>
                <a:latin typeface="Microsoft Yahei"/>
                <a:ea typeface="Microsoft Yahei"/>
                <a:cs typeface="Microsoft Yahei"/>
                <a:sym typeface="Microsoft Yahei"/>
              </a:rPr>
              <a:t>地区</a:t>
            </a:r>
            <a:r>
              <a:rPr lang="en-US" sz="1000" b="1" dirty="0">
                <a:solidFill>
                  <a:schemeClr val="dk1"/>
                </a:solidFill>
                <a:latin typeface="Microsoft Yahei"/>
                <a:ea typeface="Microsoft Yahei"/>
                <a:cs typeface="Microsoft Yahei"/>
                <a:sym typeface="Microsoft Yahei"/>
              </a:rPr>
              <a:t> ISP</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（AS</a:t>
            </a:r>
            <a:r>
              <a:rPr lang="en-US" sz="1000" b="1" baseline="-25000" dirty="0">
                <a:solidFill>
                  <a:schemeClr val="dk1"/>
                </a:solidFill>
                <a:latin typeface="Microsoft Yahei"/>
                <a:ea typeface="Microsoft Yahei"/>
                <a:cs typeface="Microsoft Yahei"/>
                <a:sym typeface="Microsoft Yahei"/>
              </a:rPr>
              <a:t>2</a:t>
            </a:r>
            <a:r>
              <a:rPr lang="en-US" sz="1000"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3584" name="Google Shape;3584;p116"/>
          <p:cNvSpPr txBox="1"/>
          <p:nvPr/>
        </p:nvSpPr>
        <p:spPr>
          <a:xfrm>
            <a:off x="2934800" y="2841684"/>
            <a:ext cx="68480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dirty="0" err="1">
                <a:solidFill>
                  <a:schemeClr val="dk1"/>
                </a:solidFill>
                <a:latin typeface="Microsoft Yahei"/>
                <a:ea typeface="Microsoft Yahei"/>
                <a:cs typeface="Microsoft Yahei"/>
                <a:sym typeface="Microsoft Yahei"/>
              </a:rPr>
              <a:t>地区</a:t>
            </a:r>
            <a:r>
              <a:rPr lang="en-US" sz="1000" b="1" dirty="0">
                <a:solidFill>
                  <a:schemeClr val="dk1"/>
                </a:solidFill>
                <a:latin typeface="Microsoft Yahei"/>
                <a:ea typeface="Microsoft Yahei"/>
                <a:cs typeface="Microsoft Yahei"/>
                <a:sym typeface="Microsoft Yahei"/>
              </a:rPr>
              <a:t> ISP</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（AS</a:t>
            </a:r>
            <a:r>
              <a:rPr lang="en-US" sz="1000" b="1" baseline="-25000" dirty="0">
                <a:solidFill>
                  <a:schemeClr val="dk1"/>
                </a:solidFill>
                <a:latin typeface="Microsoft Yahei"/>
                <a:ea typeface="Microsoft Yahei"/>
                <a:cs typeface="Microsoft Yahei"/>
                <a:sym typeface="Microsoft Yahei"/>
              </a:rPr>
              <a:t>3</a:t>
            </a:r>
            <a:r>
              <a:rPr lang="en-US" sz="1000"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grpSp>
        <p:nvGrpSpPr>
          <p:cNvPr id="3585" name="Google Shape;3585;p116"/>
          <p:cNvGrpSpPr/>
          <p:nvPr/>
        </p:nvGrpSpPr>
        <p:grpSpPr>
          <a:xfrm>
            <a:off x="4320523" y="1767296"/>
            <a:ext cx="1179028" cy="841451"/>
            <a:chOff x="3730" y="1740"/>
            <a:chExt cx="1490" cy="1152"/>
          </a:xfrm>
        </p:grpSpPr>
        <p:sp>
          <p:nvSpPr>
            <p:cNvPr id="3586" name="Google Shape;3586;p116"/>
            <p:cNvSpPr txBox="1"/>
            <p:nvPr/>
          </p:nvSpPr>
          <p:spPr>
            <a:xfrm>
              <a:off x="3745" y="1740"/>
              <a:ext cx="1475" cy="54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本地</a:t>
              </a:r>
              <a:r>
                <a:rPr lang="en-US" sz="1000" b="1" dirty="0">
                  <a:solidFill>
                    <a:schemeClr val="dk1"/>
                  </a:solidFill>
                  <a:latin typeface="Microsoft Yahei"/>
                  <a:ea typeface="Microsoft Yahei"/>
                  <a:cs typeface="Microsoft Yahei"/>
                  <a:sym typeface="Microsoft Yahei"/>
                </a:rPr>
                <a:t> ISP（AS</a:t>
              </a:r>
              <a:r>
                <a:rPr lang="en-US" sz="1000" b="1" baseline="-25000" dirty="0">
                  <a:solidFill>
                    <a:schemeClr val="dk1"/>
                  </a:solidFill>
                  <a:latin typeface="Microsoft Yahei"/>
                  <a:ea typeface="Microsoft Yahei"/>
                  <a:cs typeface="Microsoft Yahei"/>
                  <a:sym typeface="Microsoft Yahei"/>
                </a:rPr>
                <a:t>4</a:t>
              </a:r>
              <a:r>
                <a:rPr lang="en-US" sz="1000"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N</a:t>
              </a:r>
              <a:r>
                <a:rPr lang="en-US" sz="1000" b="1" baseline="-25000" dirty="0">
                  <a:solidFill>
                    <a:schemeClr val="dk1"/>
                  </a:solidFill>
                  <a:latin typeface="Microsoft Yahei"/>
                  <a:ea typeface="Microsoft Yahei"/>
                  <a:cs typeface="Microsoft Yahei"/>
                  <a:sym typeface="Microsoft Yahei"/>
                </a:rPr>
                <a:t>1</a:t>
              </a:r>
              <a:r>
                <a:rPr lang="en-US" sz="1000" b="1" dirty="0">
                  <a:solidFill>
                    <a:schemeClr val="dk1"/>
                  </a:solidFill>
                  <a:latin typeface="Microsoft Yahei"/>
                  <a:ea typeface="Microsoft Yahei"/>
                  <a:cs typeface="Microsoft Yahei"/>
                  <a:sym typeface="Microsoft Yahei"/>
                </a:rPr>
                <a:t>， N</a:t>
              </a:r>
              <a:r>
                <a:rPr lang="en-US" sz="1000" b="1" baseline="-25000" dirty="0">
                  <a:solidFill>
                    <a:schemeClr val="dk1"/>
                  </a:solidFill>
                  <a:latin typeface="Microsoft Yahei"/>
                  <a:ea typeface="Microsoft Yahei"/>
                  <a:cs typeface="Microsoft Yahei"/>
                  <a:sym typeface="Microsoft Yahei"/>
                </a:rPr>
                <a:t>2</a:t>
              </a:r>
              <a:endParaRPr sz="1000" b="1" dirty="0">
                <a:solidFill>
                  <a:schemeClr val="dk1"/>
                </a:solidFill>
                <a:latin typeface="Microsoft Yahei"/>
                <a:ea typeface="Microsoft Yahei"/>
                <a:cs typeface="Microsoft Yahei"/>
                <a:sym typeface="Microsoft Yahei"/>
              </a:endParaRPr>
            </a:p>
          </p:txBody>
        </p:sp>
        <p:sp>
          <p:nvSpPr>
            <p:cNvPr id="3587" name="Google Shape;3587;p116"/>
            <p:cNvSpPr txBox="1"/>
            <p:nvPr/>
          </p:nvSpPr>
          <p:spPr>
            <a:xfrm>
              <a:off x="3730" y="2344"/>
              <a:ext cx="1475" cy="54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本地</a:t>
              </a:r>
              <a:r>
                <a:rPr lang="en-US" sz="1000" b="1" dirty="0">
                  <a:solidFill>
                    <a:schemeClr val="dk1"/>
                  </a:solidFill>
                  <a:latin typeface="Microsoft Yahei"/>
                  <a:ea typeface="Microsoft Yahei"/>
                  <a:cs typeface="Microsoft Yahei"/>
                  <a:sym typeface="Microsoft Yahei"/>
                </a:rPr>
                <a:t> ISP（AS</a:t>
              </a:r>
              <a:r>
                <a:rPr lang="en-US" sz="1000" b="1" baseline="-25000" dirty="0">
                  <a:solidFill>
                    <a:schemeClr val="dk1"/>
                  </a:solidFill>
                  <a:latin typeface="Microsoft Yahei"/>
                  <a:ea typeface="Microsoft Yahei"/>
                  <a:cs typeface="Microsoft Yahei"/>
                  <a:sym typeface="Microsoft Yahei"/>
                </a:rPr>
                <a:t>5</a:t>
              </a:r>
              <a:r>
                <a:rPr lang="en-US" sz="1000"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N</a:t>
              </a:r>
              <a:r>
                <a:rPr lang="en-US" sz="1000" b="1" baseline="-25000" dirty="0">
                  <a:solidFill>
                    <a:schemeClr val="dk1"/>
                  </a:solidFill>
                  <a:latin typeface="Microsoft Yahei"/>
                  <a:ea typeface="Microsoft Yahei"/>
                  <a:cs typeface="Microsoft Yahei"/>
                  <a:sym typeface="Microsoft Yahei"/>
                </a:rPr>
                <a:t>3</a:t>
              </a:r>
              <a:r>
                <a:rPr lang="en-US" sz="1000" b="1" dirty="0">
                  <a:solidFill>
                    <a:schemeClr val="dk1"/>
                  </a:solidFill>
                  <a:latin typeface="Microsoft Yahei"/>
                  <a:ea typeface="Microsoft Yahei"/>
                  <a:cs typeface="Microsoft Yahei"/>
                  <a:sym typeface="Microsoft Yahei"/>
                </a:rPr>
                <a:t>， N</a:t>
              </a:r>
              <a:r>
                <a:rPr lang="en-US" sz="1000" b="1" baseline="-25000" dirty="0">
                  <a:solidFill>
                    <a:schemeClr val="dk1"/>
                  </a:solidFill>
                  <a:latin typeface="Microsoft Yahei"/>
                  <a:ea typeface="Microsoft Yahei"/>
                  <a:cs typeface="Microsoft Yahei"/>
                  <a:sym typeface="Microsoft Yahei"/>
                </a:rPr>
                <a:t>4</a:t>
              </a:r>
              <a:endParaRPr sz="1000" b="1" dirty="0">
                <a:solidFill>
                  <a:schemeClr val="dk1"/>
                </a:solidFill>
                <a:latin typeface="Microsoft Yahei"/>
                <a:ea typeface="Microsoft Yahei"/>
                <a:cs typeface="Microsoft Yahei"/>
                <a:sym typeface="Microsoft Yahei"/>
              </a:endParaRPr>
            </a:p>
          </p:txBody>
        </p:sp>
      </p:grpSp>
      <p:sp>
        <p:nvSpPr>
          <p:cNvPr id="3588" name="Google Shape;3588;p116"/>
          <p:cNvSpPr txBox="1"/>
          <p:nvPr/>
        </p:nvSpPr>
        <p:spPr>
          <a:xfrm>
            <a:off x="4320448" y="2634311"/>
            <a:ext cx="1167307"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本地</a:t>
            </a:r>
            <a:r>
              <a:rPr lang="en-US" sz="1000" b="1" dirty="0">
                <a:solidFill>
                  <a:schemeClr val="dk1"/>
                </a:solidFill>
                <a:latin typeface="Microsoft Yahei"/>
                <a:ea typeface="Microsoft Yahei"/>
                <a:cs typeface="Microsoft Yahei"/>
                <a:sym typeface="Microsoft Yahei"/>
              </a:rPr>
              <a:t> ISP（AS</a:t>
            </a:r>
            <a:r>
              <a:rPr lang="en-US" sz="1000" b="1" baseline="-25000" dirty="0">
                <a:solidFill>
                  <a:schemeClr val="dk1"/>
                </a:solidFill>
                <a:latin typeface="Microsoft Yahei"/>
                <a:ea typeface="Microsoft Yahei"/>
                <a:cs typeface="Microsoft Yahei"/>
                <a:sym typeface="Microsoft Yahei"/>
              </a:rPr>
              <a:t>6</a:t>
            </a:r>
            <a:r>
              <a:rPr lang="en-US" sz="1000"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N</a:t>
            </a:r>
            <a:r>
              <a:rPr lang="en-US" sz="1000" b="1" baseline="-25000" dirty="0">
                <a:solidFill>
                  <a:schemeClr val="dk1"/>
                </a:solidFill>
                <a:latin typeface="Microsoft Yahei"/>
                <a:ea typeface="Microsoft Yahei"/>
                <a:cs typeface="Microsoft Yahei"/>
                <a:sym typeface="Microsoft Yahei"/>
              </a:rPr>
              <a:t>5</a:t>
            </a:r>
            <a:endParaRPr sz="1000" b="1" dirty="0">
              <a:solidFill>
                <a:schemeClr val="dk1"/>
              </a:solidFill>
              <a:latin typeface="Microsoft Yahei"/>
              <a:ea typeface="Microsoft Yahei"/>
              <a:cs typeface="Microsoft Yahei"/>
              <a:sym typeface="Microsoft Yahei"/>
            </a:endParaRPr>
          </a:p>
        </p:txBody>
      </p:sp>
      <p:sp>
        <p:nvSpPr>
          <p:cNvPr id="3589" name="Google Shape;3589;p116"/>
          <p:cNvSpPr txBox="1"/>
          <p:nvPr/>
        </p:nvSpPr>
        <p:spPr>
          <a:xfrm>
            <a:off x="4329152" y="3085713"/>
            <a:ext cx="1167307"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本地</a:t>
            </a:r>
            <a:r>
              <a:rPr lang="en-US" sz="1000" b="1" dirty="0">
                <a:solidFill>
                  <a:schemeClr val="dk1"/>
                </a:solidFill>
                <a:latin typeface="Microsoft Yahei"/>
                <a:ea typeface="Microsoft Yahei"/>
                <a:cs typeface="Microsoft Yahei"/>
                <a:sym typeface="Microsoft Yahei"/>
              </a:rPr>
              <a:t> ISP（AS</a:t>
            </a:r>
            <a:r>
              <a:rPr lang="en-US" sz="1000" b="1" baseline="-25000" dirty="0">
                <a:solidFill>
                  <a:schemeClr val="dk1"/>
                </a:solidFill>
                <a:latin typeface="Microsoft Yahei"/>
                <a:ea typeface="Microsoft Yahei"/>
                <a:cs typeface="Microsoft Yahei"/>
                <a:sym typeface="Microsoft Yahei"/>
              </a:rPr>
              <a:t>7</a:t>
            </a:r>
            <a:r>
              <a:rPr lang="en-US" sz="1000"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N</a:t>
            </a:r>
            <a:r>
              <a:rPr lang="en-US" sz="1000" b="1" baseline="-25000" dirty="0">
                <a:solidFill>
                  <a:schemeClr val="dk1"/>
                </a:solidFill>
                <a:latin typeface="Microsoft Yahei"/>
                <a:ea typeface="Microsoft Yahei"/>
                <a:cs typeface="Microsoft Yahei"/>
                <a:sym typeface="Microsoft Yahei"/>
              </a:rPr>
              <a:t>6</a:t>
            </a:r>
            <a:r>
              <a:rPr lang="en-US" sz="1000" b="1" dirty="0">
                <a:solidFill>
                  <a:schemeClr val="dk1"/>
                </a:solidFill>
                <a:latin typeface="Microsoft Yahei"/>
                <a:ea typeface="Microsoft Yahei"/>
                <a:cs typeface="Microsoft Yahei"/>
                <a:sym typeface="Microsoft Yahei"/>
              </a:rPr>
              <a:t>， N</a:t>
            </a:r>
            <a:r>
              <a:rPr lang="en-US" sz="1000" b="1" baseline="-25000" dirty="0">
                <a:solidFill>
                  <a:schemeClr val="dk1"/>
                </a:solidFill>
                <a:latin typeface="Microsoft Yahei"/>
                <a:ea typeface="Microsoft Yahei"/>
                <a:cs typeface="Microsoft Yahei"/>
                <a:sym typeface="Microsoft Yahei"/>
              </a:rPr>
              <a:t>7</a:t>
            </a:r>
            <a:endParaRPr sz="1000" b="1" dirty="0">
              <a:solidFill>
                <a:schemeClr val="dk1"/>
              </a:solidFill>
              <a:latin typeface="Microsoft Yahei"/>
              <a:ea typeface="Microsoft Yahei"/>
              <a:cs typeface="Microsoft Yahei"/>
              <a:sym typeface="Microsoft Yahei"/>
            </a:endParaRPr>
          </a:p>
        </p:txBody>
      </p:sp>
      <p:sp>
        <p:nvSpPr>
          <p:cNvPr id="3590" name="Google Shape;3590;p116"/>
          <p:cNvSpPr/>
          <p:nvPr/>
        </p:nvSpPr>
        <p:spPr>
          <a:xfrm>
            <a:off x="778213" y="3611485"/>
            <a:ext cx="6063576" cy="730086"/>
          </a:xfrm>
          <a:prstGeom prst="round2DiagRect">
            <a:avLst>
              <a:gd name="adj1" fmla="val 16667"/>
              <a:gd name="adj2" fmla="val 0"/>
            </a:avLst>
          </a:prstGeom>
          <a:solidFill>
            <a:srgbClr val="0098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3591" name="Google Shape;3591;p116"/>
          <p:cNvSpPr/>
          <p:nvPr/>
        </p:nvSpPr>
        <p:spPr>
          <a:xfrm>
            <a:off x="865187" y="3611485"/>
            <a:ext cx="6063576" cy="784790"/>
          </a:xfrm>
          <a:prstGeom prst="rect">
            <a:avLst/>
          </a:prstGeom>
          <a:noFill/>
          <a:ln>
            <a:noFill/>
          </a:ln>
        </p:spPr>
        <p:txBody>
          <a:bodyPr spcFirstLastPara="1" wrap="square" lIns="91425" tIns="45700" rIns="91425" bIns="45700" anchor="t" anchorCtr="0">
            <a:spAutoFit/>
          </a:bodyPr>
          <a:lstStyle/>
          <a:p>
            <a:pPr marL="0" marR="0" lvl="0" indent="0" algn="l" rtl="0">
              <a:lnSpc>
                <a:spcPct val="125000"/>
              </a:lnSpc>
              <a:spcBef>
                <a:spcPts val="0"/>
              </a:spcBef>
              <a:spcAft>
                <a:spcPts val="0"/>
              </a:spcAft>
              <a:buNone/>
            </a:pPr>
            <a:r>
              <a:rPr lang="en-US" sz="1800" b="1" dirty="0" err="1">
                <a:solidFill>
                  <a:schemeClr val="lt1"/>
                </a:solidFill>
                <a:latin typeface="Microsoft Yahei"/>
                <a:ea typeface="Microsoft Yahei"/>
                <a:cs typeface="Microsoft Yahei"/>
                <a:sym typeface="Microsoft Yahei"/>
              </a:rPr>
              <a:t>自治系统</a:t>
            </a:r>
            <a:r>
              <a:rPr lang="en-US" sz="1800" b="1" dirty="0">
                <a:solidFill>
                  <a:schemeClr val="lt1"/>
                </a:solidFill>
                <a:latin typeface="Microsoft Yahei"/>
                <a:ea typeface="Microsoft Yahei"/>
                <a:cs typeface="Microsoft Yahei"/>
                <a:sym typeface="Microsoft Yahei"/>
              </a:rPr>
              <a:t> AS</a:t>
            </a:r>
            <a:r>
              <a:rPr lang="en-US" sz="1800" b="1" baseline="-25000" dirty="0">
                <a:solidFill>
                  <a:schemeClr val="lt1"/>
                </a:solidFill>
                <a:latin typeface="Microsoft Yahei"/>
                <a:ea typeface="Microsoft Yahei"/>
                <a:cs typeface="Microsoft Yahei"/>
                <a:sym typeface="Microsoft Yahei"/>
              </a:rPr>
              <a:t>2</a:t>
            </a:r>
            <a:r>
              <a:rPr lang="en-US" sz="1800" b="1" dirty="0">
                <a:solidFill>
                  <a:schemeClr val="lt1"/>
                </a:solidFill>
                <a:latin typeface="Microsoft Yahei"/>
                <a:ea typeface="Microsoft Yahei"/>
                <a:cs typeface="Microsoft Yahei"/>
                <a:sym typeface="Microsoft Yahei"/>
              </a:rPr>
              <a:t> </a:t>
            </a:r>
            <a:r>
              <a:rPr lang="en-US" sz="1800" b="1" dirty="0" err="1">
                <a:solidFill>
                  <a:schemeClr val="lt1"/>
                </a:solidFill>
                <a:latin typeface="Microsoft Yahei"/>
                <a:ea typeface="Microsoft Yahei"/>
                <a:cs typeface="Microsoft Yahei"/>
                <a:sym typeface="Microsoft Yahei"/>
              </a:rPr>
              <a:t>的</a:t>
            </a:r>
            <a:r>
              <a:rPr lang="en-US" sz="1800" b="1" dirty="0">
                <a:solidFill>
                  <a:schemeClr val="lt1"/>
                </a:solidFill>
                <a:latin typeface="Microsoft Yahei"/>
                <a:ea typeface="Microsoft Yahei"/>
                <a:cs typeface="Microsoft Yahei"/>
                <a:sym typeface="Microsoft Yahei"/>
              </a:rPr>
              <a:t> BGP </a:t>
            </a:r>
            <a:r>
              <a:rPr lang="en-US" sz="1800" b="1" dirty="0" err="1">
                <a:solidFill>
                  <a:schemeClr val="lt1"/>
                </a:solidFill>
                <a:latin typeface="Microsoft Yahei"/>
                <a:ea typeface="Microsoft Yahei"/>
                <a:cs typeface="Microsoft Yahei"/>
                <a:sym typeface="Microsoft Yahei"/>
              </a:rPr>
              <a:t>发言人通知主干网</a:t>
            </a:r>
            <a:r>
              <a:rPr lang="en-US" sz="1800" b="1" dirty="0">
                <a:solidFill>
                  <a:schemeClr val="lt1"/>
                </a:solidFill>
                <a:latin typeface="Microsoft Yahei"/>
                <a:ea typeface="Microsoft Yahei"/>
                <a:cs typeface="Microsoft Yahei"/>
                <a:sym typeface="Microsoft Yahei"/>
              </a:rPr>
              <a:t> AS</a:t>
            </a:r>
            <a:r>
              <a:rPr lang="en-US" sz="1800" b="1" baseline="-25000" dirty="0">
                <a:solidFill>
                  <a:schemeClr val="lt1"/>
                </a:solidFill>
                <a:latin typeface="Microsoft Yahei"/>
                <a:ea typeface="Microsoft Yahei"/>
                <a:cs typeface="Microsoft Yahei"/>
                <a:sym typeface="Microsoft Yahei"/>
              </a:rPr>
              <a:t>1</a:t>
            </a:r>
            <a:r>
              <a:rPr lang="en-US" sz="1800" b="1" dirty="0">
                <a:solidFill>
                  <a:schemeClr val="lt1"/>
                </a:solidFill>
                <a:latin typeface="Microsoft Yahei"/>
                <a:ea typeface="Microsoft Yahei"/>
                <a:cs typeface="Microsoft Yahei"/>
                <a:sym typeface="Microsoft Yahei"/>
              </a:rPr>
              <a:t> </a:t>
            </a:r>
            <a:r>
              <a:rPr lang="en-US" sz="1800" b="1" dirty="0" err="1">
                <a:solidFill>
                  <a:schemeClr val="lt1"/>
                </a:solidFill>
                <a:latin typeface="Microsoft Yahei"/>
                <a:ea typeface="Microsoft Yahei"/>
                <a:cs typeface="Microsoft Yahei"/>
                <a:sym typeface="Microsoft Yahei"/>
              </a:rPr>
              <a:t>的</a:t>
            </a:r>
            <a:r>
              <a:rPr lang="en-US" sz="1800" b="1" dirty="0">
                <a:solidFill>
                  <a:schemeClr val="lt1"/>
                </a:solidFill>
                <a:latin typeface="Microsoft Yahei"/>
                <a:ea typeface="Microsoft Yahei"/>
                <a:cs typeface="Microsoft Yahei"/>
                <a:sym typeface="Microsoft Yahei"/>
              </a:rPr>
              <a:t> BGP </a:t>
            </a:r>
            <a:r>
              <a:rPr lang="en-US" sz="1800" b="1" dirty="0" err="1">
                <a:solidFill>
                  <a:schemeClr val="lt1"/>
                </a:solidFill>
                <a:latin typeface="Microsoft Yahei"/>
                <a:ea typeface="Microsoft Yahei"/>
                <a:cs typeface="Microsoft Yahei"/>
                <a:sym typeface="Microsoft Yahei"/>
              </a:rPr>
              <a:t>发言人</a:t>
            </a:r>
            <a:r>
              <a:rPr lang="en-US" sz="1800" b="1" dirty="0">
                <a:solidFill>
                  <a:schemeClr val="lt1"/>
                </a:solidFill>
                <a:latin typeface="Microsoft Yahei"/>
                <a:ea typeface="Microsoft Yahei"/>
                <a:cs typeface="Microsoft Yahei"/>
                <a:sym typeface="Microsoft Yahei"/>
              </a:rPr>
              <a:t>：“</a:t>
            </a:r>
            <a:r>
              <a:rPr lang="en-US" sz="1800" b="1" dirty="0" err="1">
                <a:solidFill>
                  <a:schemeClr val="lt1"/>
                </a:solidFill>
                <a:latin typeface="Microsoft Yahei"/>
                <a:ea typeface="Microsoft Yahei"/>
                <a:cs typeface="Microsoft Yahei"/>
                <a:sym typeface="Microsoft Yahei"/>
              </a:rPr>
              <a:t>要到达网络</a:t>
            </a:r>
            <a:r>
              <a:rPr lang="en-US" sz="1800" b="1" dirty="0">
                <a:solidFill>
                  <a:schemeClr val="lt1"/>
                </a:solidFill>
                <a:latin typeface="Microsoft Yahei"/>
                <a:ea typeface="Microsoft Yahei"/>
                <a:cs typeface="Microsoft Yahei"/>
                <a:sym typeface="Microsoft Yahei"/>
              </a:rPr>
              <a:t> N</a:t>
            </a:r>
            <a:r>
              <a:rPr lang="en-US" sz="1800" b="1" baseline="-25000" dirty="0">
                <a:solidFill>
                  <a:schemeClr val="lt1"/>
                </a:solidFill>
                <a:latin typeface="Microsoft Yahei"/>
                <a:ea typeface="Microsoft Yahei"/>
                <a:cs typeface="Microsoft Yahei"/>
                <a:sym typeface="Microsoft Yahei"/>
              </a:rPr>
              <a:t>1</a:t>
            </a:r>
            <a:r>
              <a:rPr lang="en-US" sz="1800" b="1" dirty="0">
                <a:solidFill>
                  <a:schemeClr val="lt1"/>
                </a:solidFill>
                <a:latin typeface="Microsoft Yahei"/>
                <a:ea typeface="Microsoft Yahei"/>
                <a:cs typeface="Microsoft Yahei"/>
                <a:sym typeface="Microsoft Yahei"/>
              </a:rPr>
              <a:t>、 N</a:t>
            </a:r>
            <a:r>
              <a:rPr lang="en-US" sz="1800" b="1" baseline="-25000" dirty="0">
                <a:solidFill>
                  <a:schemeClr val="lt1"/>
                </a:solidFill>
                <a:latin typeface="Microsoft Yahei"/>
                <a:ea typeface="Microsoft Yahei"/>
                <a:cs typeface="Microsoft Yahei"/>
                <a:sym typeface="Microsoft Yahei"/>
              </a:rPr>
              <a:t>2</a:t>
            </a:r>
            <a:r>
              <a:rPr lang="en-US" sz="1800" b="1" dirty="0">
                <a:solidFill>
                  <a:schemeClr val="lt1"/>
                </a:solidFill>
                <a:latin typeface="Microsoft Yahei"/>
                <a:ea typeface="Microsoft Yahei"/>
                <a:cs typeface="Microsoft Yahei"/>
                <a:sym typeface="Microsoft Yahei"/>
              </a:rPr>
              <a:t>、N</a:t>
            </a:r>
            <a:r>
              <a:rPr lang="en-US" sz="1800" b="1" baseline="-25000" dirty="0">
                <a:solidFill>
                  <a:schemeClr val="lt1"/>
                </a:solidFill>
                <a:latin typeface="Microsoft Yahei"/>
                <a:ea typeface="Microsoft Yahei"/>
                <a:cs typeface="Microsoft Yahei"/>
                <a:sym typeface="Microsoft Yahei"/>
              </a:rPr>
              <a:t>3</a:t>
            </a:r>
            <a:r>
              <a:rPr lang="en-US" sz="1800" b="1" dirty="0">
                <a:solidFill>
                  <a:schemeClr val="lt1"/>
                </a:solidFill>
                <a:latin typeface="Microsoft Yahei"/>
                <a:ea typeface="Microsoft Yahei"/>
                <a:cs typeface="Microsoft Yahei"/>
                <a:sym typeface="Microsoft Yahei"/>
              </a:rPr>
              <a:t> </a:t>
            </a:r>
            <a:r>
              <a:rPr lang="en-US" sz="1800" b="1" dirty="0" err="1">
                <a:solidFill>
                  <a:schemeClr val="lt1"/>
                </a:solidFill>
                <a:latin typeface="Microsoft Yahei"/>
                <a:ea typeface="Microsoft Yahei"/>
                <a:cs typeface="Microsoft Yahei"/>
                <a:sym typeface="Microsoft Yahei"/>
              </a:rPr>
              <a:t>和</a:t>
            </a:r>
            <a:r>
              <a:rPr lang="en-US" sz="1800" b="1" dirty="0">
                <a:solidFill>
                  <a:schemeClr val="lt1"/>
                </a:solidFill>
                <a:latin typeface="Microsoft Yahei"/>
                <a:ea typeface="Microsoft Yahei"/>
                <a:cs typeface="Microsoft Yahei"/>
                <a:sym typeface="Microsoft Yahei"/>
              </a:rPr>
              <a:t> N</a:t>
            </a:r>
            <a:r>
              <a:rPr lang="en-US" sz="1800" b="1" baseline="-25000" dirty="0">
                <a:solidFill>
                  <a:schemeClr val="lt1"/>
                </a:solidFill>
                <a:latin typeface="Microsoft Yahei"/>
                <a:ea typeface="Microsoft Yahei"/>
                <a:cs typeface="Microsoft Yahei"/>
                <a:sym typeface="Microsoft Yahei"/>
              </a:rPr>
              <a:t>4</a:t>
            </a:r>
            <a:r>
              <a:rPr lang="en-US" sz="1800" b="1" dirty="0">
                <a:solidFill>
                  <a:schemeClr val="lt1"/>
                </a:solidFill>
                <a:latin typeface="Microsoft Yahei"/>
                <a:ea typeface="Microsoft Yahei"/>
                <a:cs typeface="Microsoft Yahei"/>
                <a:sym typeface="Microsoft Yahei"/>
              </a:rPr>
              <a:t> </a:t>
            </a:r>
            <a:r>
              <a:rPr lang="en-US" sz="1800" b="1" dirty="0" err="1">
                <a:solidFill>
                  <a:schemeClr val="lt1"/>
                </a:solidFill>
                <a:latin typeface="Microsoft Yahei"/>
                <a:ea typeface="Microsoft Yahei"/>
                <a:cs typeface="Microsoft Yahei"/>
                <a:sym typeface="Microsoft Yahei"/>
              </a:rPr>
              <a:t>可经过</a:t>
            </a:r>
            <a:r>
              <a:rPr lang="en-US" sz="1800" b="1" dirty="0">
                <a:solidFill>
                  <a:schemeClr val="lt1"/>
                </a:solidFill>
                <a:latin typeface="Microsoft Yahei"/>
                <a:ea typeface="Microsoft Yahei"/>
                <a:cs typeface="Microsoft Yahei"/>
                <a:sym typeface="Microsoft Yahei"/>
              </a:rPr>
              <a:t> AS</a:t>
            </a:r>
            <a:r>
              <a:rPr lang="en-US" sz="1800" b="1" baseline="-25000" dirty="0">
                <a:solidFill>
                  <a:schemeClr val="lt1"/>
                </a:solidFill>
                <a:latin typeface="Microsoft Yahei"/>
                <a:ea typeface="Microsoft Yahei"/>
                <a:cs typeface="Microsoft Yahei"/>
                <a:sym typeface="Microsoft Yahei"/>
              </a:rPr>
              <a:t>2</a:t>
            </a:r>
            <a:r>
              <a:rPr lang="en-US" sz="1800" b="1" dirty="0">
                <a:solidFill>
                  <a:schemeClr val="lt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
        <p:nvSpPr>
          <p:cNvPr id="3592" name="Google Shape;3592;p116"/>
          <p:cNvSpPr/>
          <p:nvPr/>
        </p:nvSpPr>
        <p:spPr>
          <a:xfrm rot="9031697">
            <a:off x="2303523" y="2160012"/>
            <a:ext cx="712572" cy="286311"/>
          </a:xfrm>
          <a:custGeom>
            <a:avLst/>
            <a:gdLst/>
            <a:ahLst/>
            <a:cxnLst/>
            <a:rect l="l" t="t" r="r" b="b"/>
            <a:pathLst>
              <a:path w="21600" h="21600" extrusionOk="0">
                <a:moveTo>
                  <a:pt x="13627" y="0"/>
                </a:moveTo>
                <a:lnTo>
                  <a:pt x="13627" y="4853"/>
                </a:lnTo>
                <a:lnTo>
                  <a:pt x="3375" y="4853"/>
                </a:lnTo>
                <a:lnTo>
                  <a:pt x="3375" y="16747"/>
                </a:lnTo>
                <a:lnTo>
                  <a:pt x="13627" y="16747"/>
                </a:lnTo>
                <a:lnTo>
                  <a:pt x="13627" y="21600"/>
                </a:lnTo>
                <a:lnTo>
                  <a:pt x="21600" y="10800"/>
                </a:lnTo>
                <a:close/>
              </a:path>
              <a:path w="21600" h="21600" extrusionOk="0">
                <a:moveTo>
                  <a:pt x="1350" y="4853"/>
                </a:moveTo>
                <a:lnTo>
                  <a:pt x="1350" y="16747"/>
                </a:lnTo>
                <a:lnTo>
                  <a:pt x="2700" y="16747"/>
                </a:lnTo>
                <a:lnTo>
                  <a:pt x="2700" y="4853"/>
                </a:lnTo>
                <a:close/>
              </a:path>
              <a:path w="21600" h="21600" extrusionOk="0">
                <a:moveTo>
                  <a:pt x="0" y="4853"/>
                </a:moveTo>
                <a:lnTo>
                  <a:pt x="0" y="16747"/>
                </a:lnTo>
                <a:lnTo>
                  <a:pt x="675" y="16747"/>
                </a:lnTo>
                <a:lnTo>
                  <a:pt x="675" y="4853"/>
                </a:lnTo>
                <a:close/>
              </a:path>
            </a:pathLst>
          </a:custGeom>
          <a:solidFill>
            <a:srgbClr val="CC00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CC"/>
              </a:solidFill>
              <a:latin typeface="Microsoft YaHei" panose="020B0503020204020204" pitchFamily="34" charset="-122"/>
              <a:ea typeface="Microsoft YaHei" panose="020B0503020204020204" pitchFamily="34" charset="-122"/>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592"/>
                                        </p:tgtEl>
                                        <p:attrNameLst>
                                          <p:attrName>style.visibility</p:attrName>
                                        </p:attrNameLst>
                                      </p:cBhvr>
                                      <p:to>
                                        <p:strVal val="visible"/>
                                      </p:to>
                                    </p:set>
                                    <p:animEffect transition="in" filter="fade">
                                      <p:cBhvr>
                                        <p:cTn id="7" dur="1000"/>
                                        <p:tgtEl>
                                          <p:spTgt spid="3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9"/>
          <p:cNvSpPr/>
          <p:nvPr/>
        </p:nvSpPr>
        <p:spPr>
          <a:xfrm>
            <a:off x="454287" y="1092812"/>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67" name="Google Shape;167;p9"/>
          <p:cNvSpPr/>
          <p:nvPr/>
        </p:nvSpPr>
        <p:spPr>
          <a:xfrm>
            <a:off x="513404" y="1043838"/>
            <a:ext cx="2743059"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划分子网的基本思路（续</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168" name="Google Shape;168;p9"/>
          <p:cNvSpPr/>
          <p:nvPr/>
        </p:nvSpPr>
        <p:spPr>
          <a:xfrm>
            <a:off x="454287" y="1385431"/>
            <a:ext cx="6711427" cy="2632219"/>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凡是从其他网络发送给本单位某个主机的</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数据报，仍然是根据</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数据报的</a:t>
            </a:r>
            <a:r>
              <a:rPr lang="en-US" sz="1667" b="1" dirty="0" err="1">
                <a:solidFill>
                  <a:srgbClr val="0000FF"/>
                </a:solidFill>
                <a:latin typeface="Microsoft Yahei"/>
                <a:ea typeface="Microsoft Yahei"/>
                <a:cs typeface="Microsoft Yahei"/>
                <a:sym typeface="Microsoft Yahei"/>
              </a:rPr>
              <a:t>目的网络号</a:t>
            </a:r>
            <a:r>
              <a:rPr lang="en-US" sz="1667" b="1" dirty="0">
                <a:solidFill>
                  <a:srgbClr val="0000FF"/>
                </a:solidFill>
                <a:latin typeface="Microsoft Yahei"/>
                <a:ea typeface="Microsoft Yahei"/>
                <a:cs typeface="Microsoft Yahei"/>
                <a:sym typeface="Microsoft Yahei"/>
              </a:rPr>
              <a:t> </a:t>
            </a:r>
            <a:r>
              <a:rPr lang="en-US" sz="1667" b="1" dirty="0" err="1">
                <a:solidFill>
                  <a:schemeClr val="dk1"/>
                </a:solidFill>
                <a:latin typeface="Microsoft Yahei"/>
                <a:ea typeface="Microsoft Yahei"/>
                <a:cs typeface="Microsoft Yahei"/>
                <a:sym typeface="Microsoft Yahei"/>
              </a:rPr>
              <a:t>net-id，先找到连接在</a:t>
            </a:r>
            <a:r>
              <a:rPr lang="en-US" sz="1667" b="1" dirty="0" err="1">
                <a:solidFill>
                  <a:srgbClr val="0000FF"/>
                </a:solidFill>
                <a:latin typeface="Microsoft Yahei"/>
                <a:ea typeface="Microsoft Yahei"/>
                <a:cs typeface="Microsoft Yahei"/>
                <a:sym typeface="Microsoft Yahei"/>
              </a:rPr>
              <a:t>本单位网络上的路由器</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然后</a:t>
            </a:r>
            <a:r>
              <a:rPr lang="en-US" sz="1667" b="1" dirty="0" err="1">
                <a:solidFill>
                  <a:srgbClr val="0000FF"/>
                </a:solidFill>
                <a:latin typeface="Microsoft Yahei"/>
                <a:ea typeface="Microsoft Yahei"/>
                <a:cs typeface="Microsoft Yahei"/>
                <a:sym typeface="Microsoft Yahei"/>
              </a:rPr>
              <a:t>此路由器</a:t>
            </a:r>
            <a:r>
              <a:rPr lang="en-US" sz="1667" b="1" dirty="0" err="1">
                <a:solidFill>
                  <a:schemeClr val="dk1"/>
                </a:solidFill>
                <a:latin typeface="Microsoft Yahei"/>
                <a:ea typeface="Microsoft Yahei"/>
                <a:cs typeface="Microsoft Yahei"/>
                <a:sym typeface="Microsoft Yahei"/>
              </a:rPr>
              <a:t>在收到</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数据报后，再按</a:t>
            </a:r>
            <a:r>
              <a:rPr lang="en-US" sz="1667" b="1" dirty="0" err="1">
                <a:solidFill>
                  <a:srgbClr val="0000FF"/>
                </a:solidFill>
                <a:latin typeface="Microsoft Yahei"/>
                <a:ea typeface="Microsoft Yahei"/>
                <a:cs typeface="Microsoft Yahei"/>
                <a:sym typeface="Microsoft Yahei"/>
              </a:rPr>
              <a:t>目的网络号</a:t>
            </a:r>
            <a:r>
              <a:rPr lang="en-US" sz="1667" b="1" dirty="0">
                <a:solidFill>
                  <a:srgbClr val="0000FF"/>
                </a:solidFill>
                <a:latin typeface="Microsoft Yahei"/>
                <a:ea typeface="Microsoft Yahei"/>
                <a:cs typeface="Microsoft Yahei"/>
                <a:sym typeface="Microsoft Yahei"/>
              </a:rPr>
              <a:t> </a:t>
            </a:r>
            <a:r>
              <a:rPr lang="en-US" sz="1667" b="1" dirty="0">
                <a:solidFill>
                  <a:schemeClr val="dk1"/>
                </a:solidFill>
                <a:latin typeface="Microsoft Yahei"/>
                <a:ea typeface="Microsoft Yahei"/>
                <a:cs typeface="Microsoft Yahei"/>
                <a:sym typeface="Microsoft Yahei"/>
              </a:rPr>
              <a:t>net-id </a:t>
            </a:r>
            <a:r>
              <a:rPr lang="en-US" sz="1667" b="1" dirty="0" err="1">
                <a:solidFill>
                  <a:schemeClr val="dk1"/>
                </a:solidFill>
                <a:latin typeface="Microsoft Yahei"/>
                <a:ea typeface="Microsoft Yahei"/>
                <a:cs typeface="Microsoft Yahei"/>
                <a:sym typeface="Microsoft Yahei"/>
              </a:rPr>
              <a:t>和</a:t>
            </a:r>
            <a:r>
              <a:rPr lang="en-US" sz="1667" b="1" dirty="0" err="1">
                <a:solidFill>
                  <a:srgbClr val="0000FF"/>
                </a:solidFill>
                <a:latin typeface="Microsoft Yahei"/>
                <a:ea typeface="Microsoft Yahei"/>
                <a:cs typeface="Microsoft Yahei"/>
                <a:sym typeface="Microsoft Yahei"/>
              </a:rPr>
              <a:t>子网号</a:t>
            </a:r>
            <a:r>
              <a:rPr lang="en-US" sz="1667" b="1" dirty="0">
                <a:solidFill>
                  <a:schemeClr val="dk1"/>
                </a:solidFill>
                <a:latin typeface="Microsoft Yahei"/>
                <a:ea typeface="Microsoft Yahei"/>
                <a:cs typeface="Microsoft Yahei"/>
                <a:sym typeface="Microsoft Yahei"/>
              </a:rPr>
              <a:t> subnet-id </a:t>
            </a:r>
            <a:r>
              <a:rPr lang="en-US" sz="1667" b="1" dirty="0" err="1">
                <a:solidFill>
                  <a:schemeClr val="dk1"/>
                </a:solidFill>
                <a:latin typeface="Microsoft Yahei"/>
                <a:ea typeface="Microsoft Yahei"/>
                <a:cs typeface="Microsoft Yahei"/>
                <a:sym typeface="Microsoft Yahei"/>
              </a:rPr>
              <a:t>找到目的子网</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最后就将</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数据报直接交付目的主机</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3596"/>
        <p:cNvGrpSpPr/>
        <p:nvPr/>
      </p:nvGrpSpPr>
      <p:grpSpPr>
        <a:xfrm>
          <a:off x="0" y="0"/>
          <a:ext cx="0" cy="0"/>
          <a:chOff x="0" y="0"/>
          <a:chExt cx="0" cy="0"/>
        </a:xfrm>
      </p:grpSpPr>
      <p:sp>
        <p:nvSpPr>
          <p:cNvPr id="3597" name="Google Shape;3597;p117"/>
          <p:cNvSpPr/>
          <p:nvPr/>
        </p:nvSpPr>
        <p:spPr>
          <a:xfrm>
            <a:off x="454287" y="1248794"/>
            <a:ext cx="6711426"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3598" name="Google Shape;3598;p117"/>
          <p:cNvSpPr/>
          <p:nvPr/>
        </p:nvSpPr>
        <p:spPr>
          <a:xfrm>
            <a:off x="1618307" y="1221118"/>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a:solidFill>
                  <a:schemeClr val="lt1"/>
                </a:solidFill>
                <a:latin typeface="Microsoft Yahei"/>
                <a:ea typeface="Microsoft Yahei"/>
                <a:cs typeface="Microsoft Yahei"/>
                <a:sym typeface="Microsoft Yahei"/>
              </a:rPr>
              <a:t>BGP </a:t>
            </a:r>
            <a:r>
              <a:rPr lang="en-US" sz="1667" b="1" dirty="0" err="1">
                <a:solidFill>
                  <a:schemeClr val="lt1"/>
                </a:solidFill>
                <a:latin typeface="Microsoft Yahei"/>
                <a:ea typeface="Microsoft Yahei"/>
                <a:cs typeface="Microsoft Yahei"/>
                <a:sym typeface="Microsoft Yahei"/>
              </a:rPr>
              <a:t>发言人交换路径向量</a:t>
            </a:r>
            <a:endParaRPr dirty="0">
              <a:latin typeface="Microsoft YaHei" panose="020B0503020204020204" pitchFamily="34" charset="-122"/>
              <a:ea typeface="Microsoft YaHei" panose="020B0503020204020204" pitchFamily="34" charset="-122"/>
            </a:endParaRPr>
          </a:p>
        </p:txBody>
      </p:sp>
      <p:sp>
        <p:nvSpPr>
          <p:cNvPr id="3599" name="Google Shape;3599;p117"/>
          <p:cNvSpPr/>
          <p:nvPr/>
        </p:nvSpPr>
        <p:spPr>
          <a:xfrm>
            <a:off x="454287" y="1630240"/>
            <a:ext cx="6711426" cy="2835966"/>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cxnSp>
        <p:nvCxnSpPr>
          <p:cNvPr id="3600" name="Google Shape;3600;p117"/>
          <p:cNvCxnSpPr/>
          <p:nvPr/>
        </p:nvCxnSpPr>
        <p:spPr>
          <a:xfrm rot="10800000" flipH="1">
            <a:off x="2362954" y="2110216"/>
            <a:ext cx="491468" cy="398813"/>
          </a:xfrm>
          <a:prstGeom prst="straightConnector1">
            <a:avLst/>
          </a:prstGeom>
          <a:noFill/>
          <a:ln w="28575" cap="flat" cmpd="sng">
            <a:solidFill>
              <a:srgbClr val="3399FF"/>
            </a:solidFill>
            <a:prstDash val="solid"/>
            <a:round/>
            <a:headEnd type="none" w="med" len="med"/>
            <a:tailEnd type="none" w="med" len="med"/>
          </a:ln>
        </p:spPr>
      </p:cxnSp>
      <p:cxnSp>
        <p:nvCxnSpPr>
          <p:cNvPr id="3601" name="Google Shape;3601;p117"/>
          <p:cNvCxnSpPr/>
          <p:nvPr/>
        </p:nvCxnSpPr>
        <p:spPr>
          <a:xfrm>
            <a:off x="2297974" y="2658414"/>
            <a:ext cx="570523" cy="352065"/>
          </a:xfrm>
          <a:prstGeom prst="straightConnector1">
            <a:avLst/>
          </a:prstGeom>
          <a:noFill/>
          <a:ln w="28575" cap="flat" cmpd="sng">
            <a:solidFill>
              <a:srgbClr val="3399FF"/>
            </a:solidFill>
            <a:prstDash val="solid"/>
            <a:round/>
            <a:headEnd type="none" w="med" len="med"/>
            <a:tailEnd type="none" w="med" len="med"/>
          </a:ln>
        </p:spPr>
      </p:cxnSp>
      <p:cxnSp>
        <p:nvCxnSpPr>
          <p:cNvPr id="3602" name="Google Shape;3602;p117"/>
          <p:cNvCxnSpPr/>
          <p:nvPr/>
        </p:nvCxnSpPr>
        <p:spPr>
          <a:xfrm rot="10800000" flipH="1">
            <a:off x="3763451" y="1918494"/>
            <a:ext cx="529376" cy="176033"/>
          </a:xfrm>
          <a:prstGeom prst="straightConnector1">
            <a:avLst/>
          </a:prstGeom>
          <a:noFill/>
          <a:ln w="28575" cap="flat" cmpd="sng">
            <a:solidFill>
              <a:srgbClr val="3399FF"/>
            </a:solidFill>
            <a:prstDash val="solid"/>
            <a:round/>
            <a:headEnd type="none" w="med" len="med"/>
            <a:tailEnd type="none" w="med" len="med"/>
          </a:ln>
        </p:spPr>
      </p:cxnSp>
      <p:cxnSp>
        <p:nvCxnSpPr>
          <p:cNvPr id="3603" name="Google Shape;3603;p117"/>
          <p:cNvCxnSpPr/>
          <p:nvPr/>
        </p:nvCxnSpPr>
        <p:spPr>
          <a:xfrm>
            <a:off x="3723095" y="2164647"/>
            <a:ext cx="529376" cy="211823"/>
          </a:xfrm>
          <a:prstGeom prst="straightConnector1">
            <a:avLst/>
          </a:prstGeom>
          <a:noFill/>
          <a:ln w="28575" cap="flat" cmpd="sng">
            <a:solidFill>
              <a:srgbClr val="3399FF"/>
            </a:solidFill>
            <a:prstDash val="solid"/>
            <a:round/>
            <a:headEnd type="none" w="med" len="med"/>
            <a:tailEnd type="none" w="med" len="med"/>
          </a:ln>
        </p:spPr>
      </p:cxnSp>
      <p:cxnSp>
        <p:nvCxnSpPr>
          <p:cNvPr id="3604" name="Google Shape;3604;p117"/>
          <p:cNvCxnSpPr/>
          <p:nvPr/>
        </p:nvCxnSpPr>
        <p:spPr>
          <a:xfrm rot="10800000" flipH="1">
            <a:off x="3763451" y="2798656"/>
            <a:ext cx="529376" cy="176033"/>
          </a:xfrm>
          <a:prstGeom prst="straightConnector1">
            <a:avLst/>
          </a:prstGeom>
          <a:noFill/>
          <a:ln w="28575" cap="flat" cmpd="sng">
            <a:solidFill>
              <a:srgbClr val="3399FF"/>
            </a:solidFill>
            <a:prstDash val="solid"/>
            <a:round/>
            <a:headEnd type="none" w="med" len="med"/>
            <a:tailEnd type="none" w="med" len="med"/>
          </a:ln>
        </p:spPr>
      </p:cxnSp>
      <p:cxnSp>
        <p:nvCxnSpPr>
          <p:cNvPr id="3605" name="Google Shape;3605;p117"/>
          <p:cNvCxnSpPr/>
          <p:nvPr/>
        </p:nvCxnSpPr>
        <p:spPr>
          <a:xfrm>
            <a:off x="3844955" y="3044809"/>
            <a:ext cx="0" cy="0"/>
          </a:xfrm>
          <a:prstGeom prst="straightConnector1">
            <a:avLst/>
          </a:prstGeom>
          <a:noFill/>
          <a:ln w="9525" cap="flat" cmpd="sng">
            <a:solidFill>
              <a:schemeClr val="dk1"/>
            </a:solidFill>
            <a:prstDash val="solid"/>
            <a:round/>
            <a:headEnd type="none" w="med" len="med"/>
            <a:tailEnd type="none" w="med" len="med"/>
          </a:ln>
        </p:spPr>
      </p:cxnSp>
      <p:cxnSp>
        <p:nvCxnSpPr>
          <p:cNvPr id="3606" name="Google Shape;3606;p117"/>
          <p:cNvCxnSpPr/>
          <p:nvPr/>
        </p:nvCxnSpPr>
        <p:spPr>
          <a:xfrm>
            <a:off x="3763451" y="3116391"/>
            <a:ext cx="529376" cy="140242"/>
          </a:xfrm>
          <a:prstGeom prst="straightConnector1">
            <a:avLst/>
          </a:prstGeom>
          <a:noFill/>
          <a:ln w="28575" cap="flat" cmpd="sng">
            <a:solidFill>
              <a:srgbClr val="3399FF"/>
            </a:solidFill>
            <a:prstDash val="solid"/>
            <a:round/>
            <a:headEnd type="none" w="med" len="med"/>
            <a:tailEnd type="none" w="med" len="med"/>
          </a:ln>
        </p:spPr>
      </p:cxnSp>
      <p:sp>
        <p:nvSpPr>
          <p:cNvPr id="3607" name="Google Shape;3607;p117"/>
          <p:cNvSpPr/>
          <p:nvPr/>
        </p:nvSpPr>
        <p:spPr>
          <a:xfrm>
            <a:off x="2623196" y="1957206"/>
            <a:ext cx="1304053" cy="317005"/>
          </a:xfrm>
          <a:prstGeom prst="ellipse">
            <a:avLst/>
          </a:prstGeom>
          <a:solidFill>
            <a:srgbClr val="66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608" name="Google Shape;3608;p117"/>
          <p:cNvSpPr/>
          <p:nvPr/>
        </p:nvSpPr>
        <p:spPr>
          <a:xfrm>
            <a:off x="2623196" y="2866586"/>
            <a:ext cx="1304053" cy="317005"/>
          </a:xfrm>
          <a:prstGeom prst="ellipse">
            <a:avLst/>
          </a:prstGeom>
          <a:solidFill>
            <a:srgbClr val="66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609" name="Google Shape;3609;p117"/>
          <p:cNvSpPr/>
          <p:nvPr/>
        </p:nvSpPr>
        <p:spPr>
          <a:xfrm>
            <a:off x="1482940" y="2306349"/>
            <a:ext cx="1180612" cy="528098"/>
          </a:xfrm>
          <a:prstGeom prst="ellipse">
            <a:avLst/>
          </a:prstGeom>
          <a:solidFill>
            <a:srgbClr val="00FF99"/>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610" name="Google Shape;3610;p117"/>
          <p:cNvSpPr/>
          <p:nvPr/>
        </p:nvSpPr>
        <p:spPr>
          <a:xfrm>
            <a:off x="4100543" y="1742461"/>
            <a:ext cx="1629276" cy="387856"/>
          </a:xfrm>
          <a:prstGeom prst="ellipse">
            <a:avLst/>
          </a:prstGeom>
          <a:solidFill>
            <a:srgbClr val="99FFCC"/>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1" baseline="-25000">
              <a:solidFill>
                <a:schemeClr val="dk1"/>
              </a:solidFill>
              <a:latin typeface="Microsoft Yahei"/>
              <a:ea typeface="Microsoft Yahei"/>
              <a:cs typeface="Microsoft Yahei"/>
              <a:sym typeface="Microsoft Yahei"/>
            </a:endParaRPr>
          </a:p>
        </p:txBody>
      </p:sp>
      <p:sp>
        <p:nvSpPr>
          <p:cNvPr id="3611" name="Google Shape;3611;p117"/>
          <p:cNvSpPr/>
          <p:nvPr/>
        </p:nvSpPr>
        <p:spPr>
          <a:xfrm>
            <a:off x="4089465" y="2177064"/>
            <a:ext cx="1629276" cy="386395"/>
          </a:xfrm>
          <a:prstGeom prst="ellipse">
            <a:avLst/>
          </a:prstGeom>
          <a:solidFill>
            <a:srgbClr val="99FFCC"/>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1" baseline="-25000">
              <a:solidFill>
                <a:schemeClr val="dk1"/>
              </a:solidFill>
              <a:latin typeface="Microsoft Yahei"/>
              <a:ea typeface="Microsoft Yahei"/>
              <a:cs typeface="Microsoft Yahei"/>
              <a:sym typeface="Microsoft Yahei"/>
            </a:endParaRPr>
          </a:p>
        </p:txBody>
      </p:sp>
      <p:sp>
        <p:nvSpPr>
          <p:cNvPr id="3612" name="Google Shape;3612;p117"/>
          <p:cNvSpPr/>
          <p:nvPr/>
        </p:nvSpPr>
        <p:spPr>
          <a:xfrm>
            <a:off x="4089465" y="2611667"/>
            <a:ext cx="1629276" cy="386395"/>
          </a:xfrm>
          <a:prstGeom prst="ellipse">
            <a:avLst/>
          </a:prstGeom>
          <a:solidFill>
            <a:srgbClr val="99FFCC"/>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613" name="Google Shape;3613;p117"/>
          <p:cNvSpPr/>
          <p:nvPr/>
        </p:nvSpPr>
        <p:spPr>
          <a:xfrm>
            <a:off x="4089465" y="3044810"/>
            <a:ext cx="1629276" cy="387856"/>
          </a:xfrm>
          <a:prstGeom prst="ellipse">
            <a:avLst/>
          </a:prstGeom>
          <a:solidFill>
            <a:srgbClr val="99FFCC"/>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614" name="Google Shape;3614;p117"/>
          <p:cNvSpPr txBox="1"/>
          <p:nvPr/>
        </p:nvSpPr>
        <p:spPr>
          <a:xfrm>
            <a:off x="1781258" y="2405688"/>
            <a:ext cx="66717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主干网</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（AS</a:t>
            </a:r>
            <a:r>
              <a:rPr lang="en-US" sz="1000" b="1" baseline="-25000" dirty="0">
                <a:solidFill>
                  <a:schemeClr val="dk1"/>
                </a:solidFill>
                <a:latin typeface="Microsoft Yahei"/>
                <a:ea typeface="Microsoft Yahei"/>
                <a:cs typeface="Microsoft Yahei"/>
                <a:sym typeface="Microsoft Yahei"/>
              </a:rPr>
              <a:t>1</a:t>
            </a:r>
            <a:r>
              <a:rPr lang="en-US" sz="1000"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3615" name="Google Shape;3615;p117"/>
          <p:cNvSpPr txBox="1"/>
          <p:nvPr/>
        </p:nvSpPr>
        <p:spPr>
          <a:xfrm>
            <a:off x="2934800" y="1932304"/>
            <a:ext cx="68480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dirty="0" err="1">
                <a:solidFill>
                  <a:schemeClr val="dk1"/>
                </a:solidFill>
                <a:latin typeface="Microsoft Yahei"/>
                <a:ea typeface="Microsoft Yahei"/>
                <a:cs typeface="Microsoft Yahei"/>
                <a:sym typeface="Microsoft Yahei"/>
              </a:rPr>
              <a:t>地区</a:t>
            </a:r>
            <a:r>
              <a:rPr lang="en-US" sz="1000" b="1" dirty="0">
                <a:solidFill>
                  <a:schemeClr val="dk1"/>
                </a:solidFill>
                <a:latin typeface="Microsoft Yahei"/>
                <a:ea typeface="Microsoft Yahei"/>
                <a:cs typeface="Microsoft Yahei"/>
                <a:sym typeface="Microsoft Yahei"/>
              </a:rPr>
              <a:t> ISP</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（AS</a:t>
            </a:r>
            <a:r>
              <a:rPr lang="en-US" sz="1000" b="1" baseline="-25000" dirty="0">
                <a:solidFill>
                  <a:schemeClr val="dk1"/>
                </a:solidFill>
                <a:latin typeface="Microsoft Yahei"/>
                <a:ea typeface="Microsoft Yahei"/>
                <a:cs typeface="Microsoft Yahei"/>
                <a:sym typeface="Microsoft Yahei"/>
              </a:rPr>
              <a:t>2</a:t>
            </a:r>
            <a:r>
              <a:rPr lang="en-US" sz="1000"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3616" name="Google Shape;3616;p117"/>
          <p:cNvSpPr txBox="1"/>
          <p:nvPr/>
        </p:nvSpPr>
        <p:spPr>
          <a:xfrm>
            <a:off x="2934800" y="2841684"/>
            <a:ext cx="68480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dirty="0" err="1">
                <a:solidFill>
                  <a:schemeClr val="dk1"/>
                </a:solidFill>
                <a:latin typeface="Microsoft Yahei"/>
                <a:ea typeface="Microsoft Yahei"/>
                <a:cs typeface="Microsoft Yahei"/>
                <a:sym typeface="Microsoft Yahei"/>
              </a:rPr>
              <a:t>地区</a:t>
            </a:r>
            <a:r>
              <a:rPr lang="en-US" sz="1000" b="1" dirty="0">
                <a:solidFill>
                  <a:schemeClr val="dk1"/>
                </a:solidFill>
                <a:latin typeface="Microsoft Yahei"/>
                <a:ea typeface="Microsoft Yahei"/>
                <a:cs typeface="Microsoft Yahei"/>
                <a:sym typeface="Microsoft Yahei"/>
              </a:rPr>
              <a:t> ISP</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（AS</a:t>
            </a:r>
            <a:r>
              <a:rPr lang="en-US" sz="1000" b="1" baseline="-25000" dirty="0">
                <a:solidFill>
                  <a:schemeClr val="dk1"/>
                </a:solidFill>
                <a:latin typeface="Microsoft Yahei"/>
                <a:ea typeface="Microsoft Yahei"/>
                <a:cs typeface="Microsoft Yahei"/>
                <a:sym typeface="Microsoft Yahei"/>
              </a:rPr>
              <a:t>3</a:t>
            </a:r>
            <a:r>
              <a:rPr lang="en-US" sz="1000"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grpSp>
        <p:nvGrpSpPr>
          <p:cNvPr id="3617" name="Google Shape;3617;p117"/>
          <p:cNvGrpSpPr/>
          <p:nvPr/>
        </p:nvGrpSpPr>
        <p:grpSpPr>
          <a:xfrm>
            <a:off x="4320523" y="1767296"/>
            <a:ext cx="1179028" cy="841451"/>
            <a:chOff x="3730" y="1740"/>
            <a:chExt cx="1490" cy="1152"/>
          </a:xfrm>
        </p:grpSpPr>
        <p:sp>
          <p:nvSpPr>
            <p:cNvPr id="3618" name="Google Shape;3618;p117"/>
            <p:cNvSpPr txBox="1"/>
            <p:nvPr/>
          </p:nvSpPr>
          <p:spPr>
            <a:xfrm>
              <a:off x="3745" y="1740"/>
              <a:ext cx="1475" cy="54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本地</a:t>
              </a:r>
              <a:r>
                <a:rPr lang="en-US" sz="1000" b="1" dirty="0">
                  <a:solidFill>
                    <a:schemeClr val="dk1"/>
                  </a:solidFill>
                  <a:latin typeface="Microsoft Yahei"/>
                  <a:ea typeface="Microsoft Yahei"/>
                  <a:cs typeface="Microsoft Yahei"/>
                  <a:sym typeface="Microsoft Yahei"/>
                </a:rPr>
                <a:t> ISP（AS</a:t>
              </a:r>
              <a:r>
                <a:rPr lang="en-US" sz="1000" b="1" baseline="-25000" dirty="0">
                  <a:solidFill>
                    <a:schemeClr val="dk1"/>
                  </a:solidFill>
                  <a:latin typeface="Microsoft Yahei"/>
                  <a:ea typeface="Microsoft Yahei"/>
                  <a:cs typeface="Microsoft Yahei"/>
                  <a:sym typeface="Microsoft Yahei"/>
                </a:rPr>
                <a:t>4</a:t>
              </a:r>
              <a:r>
                <a:rPr lang="en-US" sz="1000"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N</a:t>
              </a:r>
              <a:r>
                <a:rPr lang="en-US" sz="1000" b="1" baseline="-25000" dirty="0">
                  <a:solidFill>
                    <a:schemeClr val="dk1"/>
                  </a:solidFill>
                  <a:latin typeface="Microsoft Yahei"/>
                  <a:ea typeface="Microsoft Yahei"/>
                  <a:cs typeface="Microsoft Yahei"/>
                  <a:sym typeface="Microsoft Yahei"/>
                </a:rPr>
                <a:t>1</a:t>
              </a:r>
              <a:r>
                <a:rPr lang="en-US" sz="1000" b="1" dirty="0">
                  <a:solidFill>
                    <a:schemeClr val="dk1"/>
                  </a:solidFill>
                  <a:latin typeface="Microsoft Yahei"/>
                  <a:ea typeface="Microsoft Yahei"/>
                  <a:cs typeface="Microsoft Yahei"/>
                  <a:sym typeface="Microsoft Yahei"/>
                </a:rPr>
                <a:t>， N</a:t>
              </a:r>
              <a:r>
                <a:rPr lang="en-US" sz="1000" b="1" baseline="-25000" dirty="0">
                  <a:solidFill>
                    <a:schemeClr val="dk1"/>
                  </a:solidFill>
                  <a:latin typeface="Microsoft Yahei"/>
                  <a:ea typeface="Microsoft Yahei"/>
                  <a:cs typeface="Microsoft Yahei"/>
                  <a:sym typeface="Microsoft Yahei"/>
                </a:rPr>
                <a:t>2</a:t>
              </a:r>
              <a:endParaRPr sz="1000" b="1" dirty="0">
                <a:solidFill>
                  <a:schemeClr val="dk1"/>
                </a:solidFill>
                <a:latin typeface="Microsoft Yahei"/>
                <a:ea typeface="Microsoft Yahei"/>
                <a:cs typeface="Microsoft Yahei"/>
                <a:sym typeface="Microsoft Yahei"/>
              </a:endParaRPr>
            </a:p>
          </p:txBody>
        </p:sp>
        <p:sp>
          <p:nvSpPr>
            <p:cNvPr id="3619" name="Google Shape;3619;p117"/>
            <p:cNvSpPr txBox="1"/>
            <p:nvPr/>
          </p:nvSpPr>
          <p:spPr>
            <a:xfrm>
              <a:off x="3730" y="2344"/>
              <a:ext cx="1475" cy="54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本地</a:t>
              </a:r>
              <a:r>
                <a:rPr lang="en-US" sz="1000" b="1" dirty="0">
                  <a:solidFill>
                    <a:schemeClr val="dk1"/>
                  </a:solidFill>
                  <a:latin typeface="Microsoft Yahei"/>
                  <a:ea typeface="Microsoft Yahei"/>
                  <a:cs typeface="Microsoft Yahei"/>
                  <a:sym typeface="Microsoft Yahei"/>
                </a:rPr>
                <a:t> ISP（AS</a:t>
              </a:r>
              <a:r>
                <a:rPr lang="en-US" sz="1000" b="1" baseline="-25000" dirty="0">
                  <a:solidFill>
                    <a:schemeClr val="dk1"/>
                  </a:solidFill>
                  <a:latin typeface="Microsoft Yahei"/>
                  <a:ea typeface="Microsoft Yahei"/>
                  <a:cs typeface="Microsoft Yahei"/>
                  <a:sym typeface="Microsoft Yahei"/>
                </a:rPr>
                <a:t>5</a:t>
              </a:r>
              <a:r>
                <a:rPr lang="en-US" sz="1000"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N</a:t>
              </a:r>
              <a:r>
                <a:rPr lang="en-US" sz="1000" b="1" baseline="-25000" dirty="0">
                  <a:solidFill>
                    <a:schemeClr val="dk1"/>
                  </a:solidFill>
                  <a:latin typeface="Microsoft Yahei"/>
                  <a:ea typeface="Microsoft Yahei"/>
                  <a:cs typeface="Microsoft Yahei"/>
                  <a:sym typeface="Microsoft Yahei"/>
                </a:rPr>
                <a:t>3</a:t>
              </a:r>
              <a:r>
                <a:rPr lang="en-US" sz="1000" b="1" dirty="0">
                  <a:solidFill>
                    <a:schemeClr val="dk1"/>
                  </a:solidFill>
                  <a:latin typeface="Microsoft Yahei"/>
                  <a:ea typeface="Microsoft Yahei"/>
                  <a:cs typeface="Microsoft Yahei"/>
                  <a:sym typeface="Microsoft Yahei"/>
                </a:rPr>
                <a:t>， N</a:t>
              </a:r>
              <a:r>
                <a:rPr lang="en-US" sz="1000" b="1" baseline="-25000" dirty="0">
                  <a:solidFill>
                    <a:schemeClr val="dk1"/>
                  </a:solidFill>
                  <a:latin typeface="Microsoft Yahei"/>
                  <a:ea typeface="Microsoft Yahei"/>
                  <a:cs typeface="Microsoft Yahei"/>
                  <a:sym typeface="Microsoft Yahei"/>
                </a:rPr>
                <a:t>4</a:t>
              </a:r>
              <a:endParaRPr sz="1000" b="1" dirty="0">
                <a:solidFill>
                  <a:schemeClr val="dk1"/>
                </a:solidFill>
                <a:latin typeface="Microsoft Yahei"/>
                <a:ea typeface="Microsoft Yahei"/>
                <a:cs typeface="Microsoft Yahei"/>
                <a:sym typeface="Microsoft Yahei"/>
              </a:endParaRPr>
            </a:p>
          </p:txBody>
        </p:sp>
      </p:grpSp>
      <p:grpSp>
        <p:nvGrpSpPr>
          <p:cNvPr id="3620" name="Google Shape;3620;p117"/>
          <p:cNvGrpSpPr/>
          <p:nvPr/>
        </p:nvGrpSpPr>
        <p:grpSpPr>
          <a:xfrm>
            <a:off x="4320447" y="2634311"/>
            <a:ext cx="1176011" cy="851513"/>
            <a:chOff x="5184538" y="2303923"/>
            <a:chExt cx="1411214" cy="1021815"/>
          </a:xfrm>
        </p:grpSpPr>
        <p:sp>
          <p:nvSpPr>
            <p:cNvPr id="3621" name="Google Shape;3621;p117"/>
            <p:cNvSpPr txBox="1"/>
            <p:nvPr/>
          </p:nvSpPr>
          <p:spPr>
            <a:xfrm>
              <a:off x="5184538" y="2303923"/>
              <a:ext cx="1400769" cy="4801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本地</a:t>
              </a:r>
              <a:r>
                <a:rPr lang="en-US" sz="1000" b="1" dirty="0">
                  <a:solidFill>
                    <a:schemeClr val="dk1"/>
                  </a:solidFill>
                  <a:latin typeface="Microsoft Yahei"/>
                  <a:ea typeface="Microsoft Yahei"/>
                  <a:cs typeface="Microsoft Yahei"/>
                  <a:sym typeface="Microsoft Yahei"/>
                </a:rPr>
                <a:t> ISP（AS</a:t>
              </a:r>
              <a:r>
                <a:rPr lang="en-US" sz="1000" b="1" baseline="-25000" dirty="0">
                  <a:solidFill>
                    <a:schemeClr val="dk1"/>
                  </a:solidFill>
                  <a:latin typeface="Microsoft Yahei"/>
                  <a:ea typeface="Microsoft Yahei"/>
                  <a:cs typeface="Microsoft Yahei"/>
                  <a:sym typeface="Microsoft Yahei"/>
                </a:rPr>
                <a:t>6</a:t>
              </a:r>
              <a:r>
                <a:rPr lang="en-US" sz="1000"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N</a:t>
              </a:r>
              <a:r>
                <a:rPr lang="en-US" sz="1000" b="1" baseline="-25000" dirty="0">
                  <a:solidFill>
                    <a:schemeClr val="dk1"/>
                  </a:solidFill>
                  <a:latin typeface="Microsoft Yahei"/>
                  <a:ea typeface="Microsoft Yahei"/>
                  <a:cs typeface="Microsoft Yahei"/>
                  <a:sym typeface="Microsoft Yahei"/>
                </a:rPr>
                <a:t>5</a:t>
              </a:r>
              <a:endParaRPr sz="1000" b="1" dirty="0">
                <a:solidFill>
                  <a:schemeClr val="dk1"/>
                </a:solidFill>
                <a:latin typeface="Microsoft Yahei"/>
                <a:ea typeface="Microsoft Yahei"/>
                <a:cs typeface="Microsoft Yahei"/>
                <a:sym typeface="Microsoft Yahei"/>
              </a:endParaRPr>
            </a:p>
          </p:txBody>
        </p:sp>
        <p:sp>
          <p:nvSpPr>
            <p:cNvPr id="3622" name="Google Shape;3622;p117"/>
            <p:cNvSpPr txBox="1"/>
            <p:nvPr/>
          </p:nvSpPr>
          <p:spPr>
            <a:xfrm>
              <a:off x="5194983" y="2845606"/>
              <a:ext cx="1400769" cy="4801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本地</a:t>
              </a:r>
              <a:r>
                <a:rPr lang="en-US" sz="1000" b="1" dirty="0">
                  <a:solidFill>
                    <a:schemeClr val="dk1"/>
                  </a:solidFill>
                  <a:latin typeface="Microsoft Yahei"/>
                  <a:ea typeface="Microsoft Yahei"/>
                  <a:cs typeface="Microsoft Yahei"/>
                  <a:sym typeface="Microsoft Yahei"/>
                </a:rPr>
                <a:t> ISP（AS</a:t>
              </a:r>
              <a:r>
                <a:rPr lang="en-US" sz="1000" b="1" baseline="-25000" dirty="0">
                  <a:solidFill>
                    <a:schemeClr val="dk1"/>
                  </a:solidFill>
                  <a:latin typeface="Microsoft Yahei"/>
                  <a:ea typeface="Microsoft Yahei"/>
                  <a:cs typeface="Microsoft Yahei"/>
                  <a:sym typeface="Microsoft Yahei"/>
                </a:rPr>
                <a:t>7</a:t>
              </a:r>
              <a:r>
                <a:rPr lang="en-US" sz="1000"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N</a:t>
              </a:r>
              <a:r>
                <a:rPr lang="en-US" sz="1000" b="1" baseline="-25000" dirty="0">
                  <a:solidFill>
                    <a:schemeClr val="dk1"/>
                  </a:solidFill>
                  <a:latin typeface="Microsoft Yahei"/>
                  <a:ea typeface="Microsoft Yahei"/>
                  <a:cs typeface="Microsoft Yahei"/>
                  <a:sym typeface="Microsoft Yahei"/>
                </a:rPr>
                <a:t>6</a:t>
              </a:r>
              <a:r>
                <a:rPr lang="en-US" sz="1000" b="1" dirty="0">
                  <a:solidFill>
                    <a:schemeClr val="dk1"/>
                  </a:solidFill>
                  <a:latin typeface="Microsoft Yahei"/>
                  <a:ea typeface="Microsoft Yahei"/>
                  <a:cs typeface="Microsoft Yahei"/>
                  <a:sym typeface="Microsoft Yahei"/>
                </a:rPr>
                <a:t>， N</a:t>
              </a:r>
              <a:r>
                <a:rPr lang="en-US" sz="1000" b="1" baseline="-25000" dirty="0">
                  <a:solidFill>
                    <a:schemeClr val="dk1"/>
                  </a:solidFill>
                  <a:latin typeface="Microsoft Yahei"/>
                  <a:ea typeface="Microsoft Yahei"/>
                  <a:cs typeface="Microsoft Yahei"/>
                  <a:sym typeface="Microsoft Yahei"/>
                </a:rPr>
                <a:t>7</a:t>
              </a:r>
              <a:endParaRPr sz="1000" b="1" dirty="0">
                <a:solidFill>
                  <a:schemeClr val="dk1"/>
                </a:solidFill>
                <a:latin typeface="Microsoft Yahei"/>
                <a:ea typeface="Microsoft Yahei"/>
                <a:cs typeface="Microsoft Yahei"/>
                <a:sym typeface="Microsoft Yahei"/>
              </a:endParaRPr>
            </a:p>
          </p:txBody>
        </p:sp>
      </p:grpSp>
      <p:sp>
        <p:nvSpPr>
          <p:cNvPr id="3623" name="Google Shape;3623;p117"/>
          <p:cNvSpPr/>
          <p:nvPr/>
        </p:nvSpPr>
        <p:spPr>
          <a:xfrm>
            <a:off x="778213" y="3611485"/>
            <a:ext cx="6063576" cy="730086"/>
          </a:xfrm>
          <a:prstGeom prst="round2DiagRect">
            <a:avLst>
              <a:gd name="adj1" fmla="val 16667"/>
              <a:gd name="adj2" fmla="val 0"/>
            </a:avLst>
          </a:prstGeom>
          <a:solidFill>
            <a:srgbClr val="0098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3624" name="Google Shape;3624;p117"/>
          <p:cNvSpPr/>
          <p:nvPr/>
        </p:nvSpPr>
        <p:spPr>
          <a:xfrm>
            <a:off x="1117293" y="3647703"/>
            <a:ext cx="5548955" cy="784790"/>
          </a:xfrm>
          <a:prstGeom prst="rect">
            <a:avLst/>
          </a:prstGeom>
          <a:noFill/>
          <a:ln>
            <a:noFill/>
          </a:ln>
        </p:spPr>
        <p:txBody>
          <a:bodyPr spcFirstLastPara="1" wrap="square" lIns="91425" tIns="45700" rIns="91425" bIns="45700" anchor="t" anchorCtr="0">
            <a:spAutoFit/>
          </a:bodyPr>
          <a:lstStyle/>
          <a:p>
            <a:pPr marL="0" marR="0" lvl="0" indent="0" algn="l" rtl="0">
              <a:lnSpc>
                <a:spcPct val="125000"/>
              </a:lnSpc>
              <a:spcBef>
                <a:spcPts val="0"/>
              </a:spcBef>
              <a:spcAft>
                <a:spcPts val="0"/>
              </a:spcAft>
              <a:buNone/>
            </a:pPr>
            <a:r>
              <a:rPr lang="en-US" sz="1800" b="1" dirty="0" err="1">
                <a:solidFill>
                  <a:schemeClr val="lt1"/>
                </a:solidFill>
                <a:latin typeface="Microsoft Yahei"/>
                <a:ea typeface="Microsoft Yahei"/>
                <a:cs typeface="Microsoft Yahei"/>
                <a:sym typeface="Microsoft Yahei"/>
              </a:rPr>
              <a:t>主干网还可发出通知</a:t>
            </a:r>
            <a:r>
              <a:rPr lang="en-US" sz="1800" b="1" dirty="0">
                <a:solidFill>
                  <a:schemeClr val="lt1"/>
                </a:solidFill>
                <a:latin typeface="Microsoft Yahei"/>
                <a:ea typeface="Microsoft Yahei"/>
                <a:cs typeface="Microsoft Yahei"/>
                <a:sym typeface="Microsoft Yahei"/>
              </a:rPr>
              <a:t>：“</a:t>
            </a:r>
            <a:r>
              <a:rPr lang="en-US" sz="1800" b="1" dirty="0" err="1">
                <a:solidFill>
                  <a:schemeClr val="lt1"/>
                </a:solidFill>
                <a:latin typeface="Microsoft Yahei"/>
                <a:ea typeface="Microsoft Yahei"/>
                <a:cs typeface="Microsoft Yahei"/>
                <a:sym typeface="Microsoft Yahei"/>
              </a:rPr>
              <a:t>要到达网络</a:t>
            </a:r>
            <a:r>
              <a:rPr lang="en-US" sz="1800" b="1" dirty="0">
                <a:solidFill>
                  <a:schemeClr val="lt1"/>
                </a:solidFill>
                <a:latin typeface="Microsoft Yahei"/>
                <a:ea typeface="Microsoft Yahei"/>
                <a:cs typeface="Microsoft Yahei"/>
                <a:sym typeface="Microsoft Yahei"/>
              </a:rPr>
              <a:t> N</a:t>
            </a:r>
            <a:r>
              <a:rPr lang="en-US" sz="1800" b="1" baseline="-25000" dirty="0">
                <a:solidFill>
                  <a:schemeClr val="lt1"/>
                </a:solidFill>
                <a:latin typeface="Microsoft Yahei"/>
                <a:ea typeface="Microsoft Yahei"/>
                <a:cs typeface="Microsoft Yahei"/>
                <a:sym typeface="Microsoft Yahei"/>
              </a:rPr>
              <a:t>5</a:t>
            </a:r>
            <a:r>
              <a:rPr lang="en-US" sz="1800" b="1" dirty="0">
                <a:solidFill>
                  <a:schemeClr val="lt1"/>
                </a:solidFill>
                <a:latin typeface="Microsoft Yahei"/>
                <a:ea typeface="Microsoft Yahei"/>
                <a:cs typeface="Microsoft Yahei"/>
                <a:sym typeface="Microsoft Yahei"/>
              </a:rPr>
              <a:t>、N</a:t>
            </a:r>
            <a:r>
              <a:rPr lang="en-US" sz="1800" b="1" baseline="-25000" dirty="0">
                <a:solidFill>
                  <a:schemeClr val="lt1"/>
                </a:solidFill>
                <a:latin typeface="Microsoft Yahei"/>
                <a:ea typeface="Microsoft Yahei"/>
                <a:cs typeface="Microsoft Yahei"/>
                <a:sym typeface="Microsoft Yahei"/>
              </a:rPr>
              <a:t>6</a:t>
            </a:r>
            <a:r>
              <a:rPr lang="en-US" sz="1800" b="1" dirty="0">
                <a:solidFill>
                  <a:schemeClr val="lt1"/>
                </a:solidFill>
                <a:latin typeface="Microsoft Yahei"/>
                <a:ea typeface="Microsoft Yahei"/>
                <a:cs typeface="Microsoft Yahei"/>
                <a:sym typeface="Microsoft Yahei"/>
              </a:rPr>
              <a:t> </a:t>
            </a:r>
            <a:r>
              <a:rPr lang="en-US" sz="1800" b="1" dirty="0" err="1">
                <a:solidFill>
                  <a:schemeClr val="lt1"/>
                </a:solidFill>
                <a:latin typeface="Microsoft Yahei"/>
                <a:ea typeface="Microsoft Yahei"/>
                <a:cs typeface="Microsoft Yahei"/>
                <a:sym typeface="Microsoft Yahei"/>
              </a:rPr>
              <a:t>和</a:t>
            </a:r>
            <a:r>
              <a:rPr lang="en-US" sz="1800" b="1" dirty="0">
                <a:solidFill>
                  <a:schemeClr val="lt1"/>
                </a:solidFill>
                <a:latin typeface="Microsoft Yahei"/>
                <a:ea typeface="Microsoft Yahei"/>
                <a:cs typeface="Microsoft Yahei"/>
                <a:sym typeface="Microsoft Yahei"/>
              </a:rPr>
              <a:t> N</a:t>
            </a:r>
            <a:r>
              <a:rPr lang="en-US" sz="1800" b="1" baseline="-25000" dirty="0">
                <a:solidFill>
                  <a:schemeClr val="lt1"/>
                </a:solidFill>
                <a:latin typeface="Microsoft Yahei"/>
                <a:ea typeface="Microsoft Yahei"/>
                <a:cs typeface="Microsoft Yahei"/>
                <a:sym typeface="Microsoft Yahei"/>
              </a:rPr>
              <a:t>7</a:t>
            </a:r>
            <a:r>
              <a:rPr lang="en-US" sz="1800" b="1" dirty="0">
                <a:solidFill>
                  <a:schemeClr val="lt1"/>
                </a:solidFill>
                <a:latin typeface="Microsoft Yahei"/>
                <a:ea typeface="Microsoft Yahei"/>
                <a:cs typeface="Microsoft Yahei"/>
                <a:sym typeface="Microsoft Yahei"/>
              </a:rPr>
              <a:t> 可沿路径（AS</a:t>
            </a:r>
            <a:r>
              <a:rPr lang="en-US" sz="1800" b="1" baseline="-25000" dirty="0">
                <a:solidFill>
                  <a:schemeClr val="lt1"/>
                </a:solidFill>
                <a:latin typeface="Microsoft Yahei"/>
                <a:ea typeface="Microsoft Yahei"/>
                <a:cs typeface="Microsoft Yahei"/>
                <a:sym typeface="Microsoft Yahei"/>
              </a:rPr>
              <a:t>1</a:t>
            </a:r>
            <a:r>
              <a:rPr lang="en-US" sz="1800" b="1" dirty="0">
                <a:solidFill>
                  <a:schemeClr val="lt1"/>
                </a:solidFill>
                <a:latin typeface="Microsoft Yahei"/>
                <a:ea typeface="Microsoft Yahei"/>
                <a:cs typeface="Microsoft Yahei"/>
                <a:sym typeface="Microsoft Yahei"/>
              </a:rPr>
              <a:t>, AS</a:t>
            </a:r>
            <a:r>
              <a:rPr lang="en-US" sz="1800" b="1" baseline="-25000" dirty="0">
                <a:solidFill>
                  <a:schemeClr val="lt1"/>
                </a:solidFill>
                <a:latin typeface="Microsoft Yahei"/>
                <a:ea typeface="Microsoft Yahei"/>
                <a:cs typeface="Microsoft Yahei"/>
                <a:sym typeface="Microsoft Yahei"/>
              </a:rPr>
              <a:t>3</a:t>
            </a:r>
            <a:r>
              <a:rPr lang="en-US" sz="1800" b="1" dirty="0">
                <a:solidFill>
                  <a:schemeClr val="lt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grpSp>
        <p:nvGrpSpPr>
          <p:cNvPr id="3625" name="Google Shape;3625;p117"/>
          <p:cNvGrpSpPr/>
          <p:nvPr/>
        </p:nvGrpSpPr>
        <p:grpSpPr>
          <a:xfrm>
            <a:off x="2313455" y="2193618"/>
            <a:ext cx="736483" cy="843998"/>
            <a:chOff x="1111" y="2296"/>
            <a:chExt cx="998" cy="1239"/>
          </a:xfrm>
        </p:grpSpPr>
        <p:cxnSp>
          <p:nvCxnSpPr>
            <p:cNvPr id="3626" name="Google Shape;3626;p117"/>
            <p:cNvCxnSpPr/>
            <p:nvPr/>
          </p:nvCxnSpPr>
          <p:spPr>
            <a:xfrm rot="10800000" flipH="1">
              <a:off x="1156" y="2296"/>
              <a:ext cx="953" cy="408"/>
            </a:xfrm>
            <a:prstGeom prst="straightConnector1">
              <a:avLst/>
            </a:prstGeom>
            <a:noFill/>
            <a:ln w="76200" cap="flat" cmpd="sng">
              <a:solidFill>
                <a:srgbClr val="CC00CC"/>
              </a:solidFill>
              <a:prstDash val="solid"/>
              <a:round/>
              <a:headEnd type="none" w="med" len="med"/>
              <a:tailEnd type="triangle" w="med" len="med"/>
            </a:ln>
          </p:spPr>
        </p:cxnSp>
        <p:cxnSp>
          <p:nvCxnSpPr>
            <p:cNvPr id="3627" name="Google Shape;3627;p117"/>
            <p:cNvCxnSpPr/>
            <p:nvPr/>
          </p:nvCxnSpPr>
          <p:spPr>
            <a:xfrm>
              <a:off x="1111" y="2976"/>
              <a:ext cx="843" cy="559"/>
            </a:xfrm>
            <a:prstGeom prst="straightConnector1">
              <a:avLst/>
            </a:prstGeom>
            <a:noFill/>
            <a:ln w="76200" cap="flat" cmpd="sng">
              <a:solidFill>
                <a:srgbClr val="CC00CC"/>
              </a:solidFill>
              <a:prstDash val="solid"/>
              <a:round/>
              <a:headEnd type="none" w="med" len="me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625"/>
                                        </p:tgtEl>
                                        <p:attrNameLst>
                                          <p:attrName>style.visibility</p:attrName>
                                        </p:attrNameLst>
                                      </p:cBhvr>
                                      <p:to>
                                        <p:strVal val="visible"/>
                                      </p:to>
                                    </p:set>
                                    <p:animEffect transition="in" filter="fade">
                                      <p:cBhvr>
                                        <p:cTn id="7" dur="1000"/>
                                        <p:tgtEl>
                                          <p:spTgt spid="36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3631"/>
        <p:cNvGrpSpPr/>
        <p:nvPr/>
      </p:nvGrpSpPr>
      <p:grpSpPr>
        <a:xfrm>
          <a:off x="0" y="0"/>
          <a:ext cx="0" cy="0"/>
          <a:chOff x="0" y="0"/>
          <a:chExt cx="0" cy="0"/>
        </a:xfrm>
      </p:grpSpPr>
      <p:sp>
        <p:nvSpPr>
          <p:cNvPr id="3632" name="Google Shape;3632;p118"/>
          <p:cNvSpPr/>
          <p:nvPr/>
        </p:nvSpPr>
        <p:spPr>
          <a:xfrm>
            <a:off x="454286" y="2097518"/>
            <a:ext cx="6711426" cy="1785577"/>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a:solidFill>
                  <a:schemeClr val="dk1"/>
                </a:solidFill>
                <a:latin typeface="Microsoft Yahei"/>
                <a:ea typeface="Microsoft Yahei"/>
                <a:cs typeface="Microsoft Yahei"/>
                <a:sym typeface="Microsoft Yahei"/>
              </a:rPr>
              <a:t>BGP </a:t>
            </a:r>
            <a:r>
              <a:rPr lang="en-US" sz="1667" b="1" dirty="0" err="1">
                <a:solidFill>
                  <a:schemeClr val="dk1"/>
                </a:solidFill>
                <a:latin typeface="Microsoft Yahei"/>
                <a:ea typeface="Microsoft Yahei"/>
                <a:cs typeface="Microsoft Yahei"/>
                <a:sym typeface="Microsoft Yahei"/>
              </a:rPr>
              <a:t>协议交换路由信息的结点数量级是</a:t>
            </a:r>
            <a:r>
              <a:rPr lang="en-US" sz="1667" b="1" dirty="0" err="1">
                <a:solidFill>
                  <a:srgbClr val="0000FF"/>
                </a:solidFill>
                <a:latin typeface="Microsoft Yahei"/>
                <a:ea typeface="Microsoft Yahei"/>
                <a:cs typeface="Microsoft Yahei"/>
                <a:sym typeface="Microsoft Yahei"/>
              </a:rPr>
              <a:t>自治系统数的量级</a:t>
            </a:r>
            <a:r>
              <a:rPr lang="en-US" sz="1667" b="1" dirty="0" err="1">
                <a:solidFill>
                  <a:schemeClr val="dk1"/>
                </a:solidFill>
                <a:latin typeface="Microsoft Yahei"/>
                <a:ea typeface="Microsoft Yahei"/>
                <a:cs typeface="Microsoft Yahei"/>
                <a:sym typeface="Microsoft Yahei"/>
              </a:rPr>
              <a:t>，这要比这些自治系统中的网络数少很多</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每一个自治系统中</a:t>
            </a:r>
            <a:r>
              <a:rPr lang="en-US" sz="1667" b="1" dirty="0">
                <a:solidFill>
                  <a:schemeClr val="dk1"/>
                </a:solidFill>
                <a:latin typeface="Microsoft Yahei"/>
                <a:ea typeface="Microsoft Yahei"/>
                <a:cs typeface="Microsoft Yahei"/>
                <a:sym typeface="Microsoft Yahei"/>
              </a:rPr>
              <a:t> BGP </a:t>
            </a:r>
            <a:r>
              <a:rPr lang="en-US" sz="1667" b="1" dirty="0" err="1">
                <a:solidFill>
                  <a:schemeClr val="dk1"/>
                </a:solidFill>
                <a:latin typeface="Microsoft Yahei"/>
                <a:ea typeface="Microsoft Yahei"/>
                <a:cs typeface="Microsoft Yahei"/>
                <a:sym typeface="Microsoft Yahei"/>
              </a:rPr>
              <a:t>发言人（或边界路由器）的数目是很少的。这样就使得自治系统之间的路由选择不致过分复杂</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
        <p:nvSpPr>
          <p:cNvPr id="3633" name="Google Shape;3633;p118"/>
          <p:cNvSpPr/>
          <p:nvPr/>
        </p:nvSpPr>
        <p:spPr>
          <a:xfrm>
            <a:off x="454287" y="1774997"/>
            <a:ext cx="6711426"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3634" name="Google Shape;3634;p118"/>
          <p:cNvSpPr/>
          <p:nvPr/>
        </p:nvSpPr>
        <p:spPr>
          <a:xfrm>
            <a:off x="1618307" y="1747321"/>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a:solidFill>
                  <a:schemeClr val="lt1"/>
                </a:solidFill>
                <a:latin typeface="Microsoft Yahei"/>
                <a:ea typeface="Microsoft Yahei"/>
                <a:cs typeface="Microsoft Yahei"/>
                <a:sym typeface="Microsoft Yahei"/>
              </a:rPr>
              <a:t>BGP </a:t>
            </a:r>
            <a:r>
              <a:rPr lang="en-US" sz="1667" b="1" dirty="0" err="1">
                <a:solidFill>
                  <a:schemeClr val="lt1"/>
                </a:solidFill>
                <a:latin typeface="Microsoft Yahei"/>
                <a:ea typeface="Microsoft Yahei"/>
                <a:cs typeface="Microsoft Yahei"/>
                <a:sym typeface="Microsoft Yahei"/>
              </a:rPr>
              <a:t>协议的特点</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3638"/>
        <p:cNvGrpSpPr/>
        <p:nvPr/>
      </p:nvGrpSpPr>
      <p:grpSpPr>
        <a:xfrm>
          <a:off x="0" y="0"/>
          <a:ext cx="0" cy="0"/>
          <a:chOff x="0" y="0"/>
          <a:chExt cx="0" cy="0"/>
        </a:xfrm>
      </p:grpSpPr>
      <p:sp>
        <p:nvSpPr>
          <p:cNvPr id="3639" name="Google Shape;3639;p119"/>
          <p:cNvSpPr/>
          <p:nvPr/>
        </p:nvSpPr>
        <p:spPr>
          <a:xfrm>
            <a:off x="454287" y="2075537"/>
            <a:ext cx="6782332" cy="2208898"/>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a:solidFill>
                  <a:srgbClr val="0000FF"/>
                </a:solidFill>
                <a:latin typeface="Microsoft Yahei"/>
                <a:ea typeface="Microsoft Yahei"/>
                <a:cs typeface="Microsoft Yahei"/>
                <a:sym typeface="Microsoft Yahei"/>
              </a:rPr>
              <a:t>BGP </a:t>
            </a:r>
            <a:r>
              <a:rPr lang="en-US" sz="1667" b="1" dirty="0" err="1">
                <a:solidFill>
                  <a:srgbClr val="0000FF"/>
                </a:solidFill>
                <a:latin typeface="Microsoft Yahei"/>
                <a:ea typeface="Microsoft Yahei"/>
                <a:cs typeface="Microsoft Yahei"/>
                <a:sym typeface="Microsoft Yahei"/>
              </a:rPr>
              <a:t>支持</a:t>
            </a:r>
            <a:r>
              <a:rPr lang="en-US" sz="1667" b="1" dirty="0">
                <a:solidFill>
                  <a:srgbClr val="0000FF"/>
                </a:solidFill>
                <a:latin typeface="Microsoft Yahei"/>
                <a:ea typeface="Microsoft Yahei"/>
                <a:cs typeface="Microsoft Yahei"/>
                <a:sym typeface="Microsoft Yahei"/>
              </a:rPr>
              <a:t> </a:t>
            </a:r>
            <a:r>
              <a:rPr lang="en-US" sz="1667" b="1" dirty="0" err="1">
                <a:solidFill>
                  <a:srgbClr val="0000FF"/>
                </a:solidFill>
                <a:latin typeface="Microsoft Yahei"/>
                <a:ea typeface="Microsoft Yahei"/>
                <a:cs typeface="Microsoft Yahei"/>
                <a:sym typeface="Microsoft Yahei"/>
              </a:rPr>
              <a:t>CIDR</a:t>
            </a:r>
            <a:r>
              <a:rPr lang="en-US" sz="1667" b="1" dirty="0" err="1">
                <a:solidFill>
                  <a:schemeClr val="dk1"/>
                </a:solidFill>
                <a:latin typeface="Microsoft Yahei"/>
                <a:ea typeface="Microsoft Yahei"/>
                <a:cs typeface="Microsoft Yahei"/>
                <a:sym typeface="Microsoft Yahei"/>
              </a:rPr>
              <a:t>，因此</a:t>
            </a:r>
            <a:r>
              <a:rPr lang="en-US" sz="1667" b="1" dirty="0">
                <a:solidFill>
                  <a:schemeClr val="dk1"/>
                </a:solidFill>
                <a:latin typeface="Microsoft Yahei"/>
                <a:ea typeface="Microsoft Yahei"/>
                <a:cs typeface="Microsoft Yahei"/>
                <a:sym typeface="Microsoft Yahei"/>
              </a:rPr>
              <a:t> BGP </a:t>
            </a:r>
            <a:r>
              <a:rPr lang="en-US" sz="1667" b="1" dirty="0" err="1">
                <a:solidFill>
                  <a:schemeClr val="dk1"/>
                </a:solidFill>
                <a:latin typeface="Microsoft Yahei"/>
                <a:ea typeface="Microsoft Yahei"/>
                <a:cs typeface="Microsoft Yahei"/>
                <a:sym typeface="Microsoft Yahei"/>
              </a:rPr>
              <a:t>的路由表也就应当包括目的网络前缀、下一跳路由器，以及到达该目的网络所要经过的各个自治系统序列</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在</a:t>
            </a:r>
            <a:r>
              <a:rPr lang="en-US" sz="1667" b="1" dirty="0">
                <a:solidFill>
                  <a:schemeClr val="dk1"/>
                </a:solidFill>
                <a:latin typeface="Microsoft Yahei"/>
                <a:ea typeface="Microsoft Yahei"/>
                <a:cs typeface="Microsoft Yahei"/>
                <a:sym typeface="Microsoft Yahei"/>
              </a:rPr>
              <a:t> BGP </a:t>
            </a:r>
            <a:r>
              <a:rPr lang="en-US" sz="1667" b="1" dirty="0" err="1">
                <a:solidFill>
                  <a:schemeClr val="dk1"/>
                </a:solidFill>
                <a:latin typeface="Microsoft Yahei"/>
                <a:ea typeface="Microsoft Yahei"/>
                <a:cs typeface="Microsoft Yahei"/>
                <a:sym typeface="Microsoft Yahei"/>
              </a:rPr>
              <a:t>刚刚运行时，BGP</a:t>
            </a:r>
            <a:r>
              <a:rPr lang="en-US" sz="1667" b="1" dirty="0">
                <a:solidFill>
                  <a:schemeClr val="dk1"/>
                </a:solidFill>
                <a:latin typeface="Microsoft Yahei"/>
                <a:ea typeface="Microsoft Yahei"/>
                <a:cs typeface="Microsoft Yahei"/>
                <a:sym typeface="Microsoft Yahei"/>
              </a:rPr>
              <a:t> </a:t>
            </a:r>
            <a:r>
              <a:rPr lang="en-US" sz="1667" b="1" dirty="0" err="1">
                <a:solidFill>
                  <a:schemeClr val="dk1"/>
                </a:solidFill>
                <a:latin typeface="Microsoft Yahei"/>
                <a:ea typeface="Microsoft Yahei"/>
                <a:cs typeface="Microsoft Yahei"/>
                <a:sym typeface="Microsoft Yahei"/>
              </a:rPr>
              <a:t>的邻站是交换整个的</a:t>
            </a:r>
            <a:r>
              <a:rPr lang="en-US" sz="1667" b="1" dirty="0">
                <a:solidFill>
                  <a:schemeClr val="dk1"/>
                </a:solidFill>
                <a:latin typeface="Microsoft Yahei"/>
                <a:ea typeface="Microsoft Yahei"/>
                <a:cs typeface="Microsoft Yahei"/>
                <a:sym typeface="Microsoft Yahei"/>
              </a:rPr>
              <a:t> BGP </a:t>
            </a:r>
            <a:r>
              <a:rPr lang="en-US" sz="1667" b="1" dirty="0" err="1">
                <a:solidFill>
                  <a:schemeClr val="dk1"/>
                </a:solidFill>
                <a:latin typeface="Microsoft Yahei"/>
                <a:ea typeface="Microsoft Yahei"/>
                <a:cs typeface="Microsoft Yahei"/>
                <a:sym typeface="Microsoft Yahei"/>
              </a:rPr>
              <a:t>路由表。但以后只需要在发生变化时</a:t>
            </a:r>
            <a:r>
              <a:rPr lang="en-US" sz="1667" b="1" dirty="0" err="1">
                <a:solidFill>
                  <a:srgbClr val="0000FF"/>
                </a:solidFill>
                <a:latin typeface="Microsoft Yahei"/>
                <a:ea typeface="Microsoft Yahei"/>
                <a:cs typeface="Microsoft Yahei"/>
                <a:sym typeface="Microsoft Yahei"/>
              </a:rPr>
              <a:t>更新有变化的部分。这样做对节省网络带宽和减少路由器的处理开销都有好处</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
        <p:nvSpPr>
          <p:cNvPr id="3640" name="Google Shape;3640;p119"/>
          <p:cNvSpPr/>
          <p:nvPr/>
        </p:nvSpPr>
        <p:spPr>
          <a:xfrm>
            <a:off x="454287" y="1753017"/>
            <a:ext cx="6711426"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3641" name="Google Shape;3641;p119"/>
          <p:cNvSpPr/>
          <p:nvPr/>
        </p:nvSpPr>
        <p:spPr>
          <a:xfrm>
            <a:off x="1618307" y="1725341"/>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a:solidFill>
                  <a:schemeClr val="lt1"/>
                </a:solidFill>
                <a:latin typeface="Microsoft Yahei"/>
                <a:ea typeface="Microsoft Yahei"/>
                <a:cs typeface="Microsoft Yahei"/>
                <a:sym typeface="Microsoft Yahei"/>
              </a:rPr>
              <a:t>BGP </a:t>
            </a:r>
            <a:r>
              <a:rPr lang="en-US" sz="1667" b="1" dirty="0" err="1">
                <a:solidFill>
                  <a:schemeClr val="lt1"/>
                </a:solidFill>
                <a:latin typeface="Microsoft Yahei"/>
                <a:ea typeface="Microsoft Yahei"/>
                <a:cs typeface="Microsoft Yahei"/>
                <a:sym typeface="Microsoft Yahei"/>
              </a:rPr>
              <a:t>协议的特点</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3645"/>
        <p:cNvGrpSpPr/>
        <p:nvPr/>
      </p:nvGrpSpPr>
      <p:grpSpPr>
        <a:xfrm>
          <a:off x="0" y="0"/>
          <a:ext cx="0" cy="0"/>
          <a:chOff x="0" y="0"/>
          <a:chExt cx="0" cy="0"/>
        </a:xfrm>
      </p:grpSpPr>
      <p:sp>
        <p:nvSpPr>
          <p:cNvPr id="3646" name="Google Shape;3646;p120"/>
          <p:cNvSpPr/>
          <p:nvPr/>
        </p:nvSpPr>
        <p:spPr>
          <a:xfrm>
            <a:off x="454288" y="1841085"/>
            <a:ext cx="6711443" cy="2632219"/>
          </a:xfrm>
          <a:prstGeom prst="rect">
            <a:avLst/>
          </a:prstGeom>
          <a:noFill/>
          <a:ln>
            <a:noFill/>
          </a:ln>
        </p:spPr>
        <p:txBody>
          <a:bodyPr spcFirstLastPara="1" wrap="square" lIns="91425" tIns="45700" rIns="91425" bIns="45700" anchor="t" anchorCtr="0">
            <a:spAutoFit/>
          </a:bodyPr>
          <a:lstStyle/>
          <a:p>
            <a:pPr marL="285739" marR="0" lvl="0" indent="-285739" algn="l" rtl="0">
              <a:lnSpc>
                <a:spcPct val="164967"/>
              </a:lnSpc>
              <a:spcBef>
                <a:spcPts val="0"/>
              </a:spcBef>
              <a:spcAft>
                <a:spcPts val="0"/>
              </a:spcAft>
              <a:buClr>
                <a:srgbClr val="0070C0"/>
              </a:buClr>
              <a:buSzPts val="1667"/>
              <a:buFont typeface="Arial"/>
              <a:buAutoNum type="arabicPeriod"/>
            </a:pPr>
            <a:r>
              <a:rPr lang="en-US" sz="1667" b="1" dirty="0" err="1">
                <a:solidFill>
                  <a:schemeClr val="dk1"/>
                </a:solidFill>
                <a:latin typeface="Microsoft Yahei"/>
                <a:ea typeface="Microsoft Yahei"/>
                <a:cs typeface="Microsoft Yahei"/>
                <a:sym typeface="Microsoft Yahei"/>
              </a:rPr>
              <a:t>打开</a:t>
            </a:r>
            <a:r>
              <a:rPr lang="en-US" sz="1667" b="1" dirty="0">
                <a:solidFill>
                  <a:schemeClr val="dk1"/>
                </a:solidFill>
                <a:latin typeface="Microsoft Yahei"/>
                <a:ea typeface="Microsoft Yahei"/>
                <a:cs typeface="Microsoft Yahei"/>
                <a:sym typeface="Microsoft Yahei"/>
              </a:rPr>
              <a:t> (OPEN) </a:t>
            </a:r>
            <a:r>
              <a:rPr lang="en-US" sz="1667" b="1" dirty="0" err="1">
                <a:solidFill>
                  <a:schemeClr val="dk1"/>
                </a:solidFill>
                <a:latin typeface="Microsoft Yahei"/>
                <a:ea typeface="Microsoft Yahei"/>
                <a:cs typeface="Microsoft Yahei"/>
                <a:sym typeface="Microsoft Yahei"/>
              </a:rPr>
              <a:t>报文，用来与相邻的另一个BGP发言人建立关系</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85739" marR="0" lvl="0" indent="-285739" algn="l" rtl="0">
              <a:lnSpc>
                <a:spcPct val="164967"/>
              </a:lnSpc>
              <a:spcBef>
                <a:spcPts val="0"/>
              </a:spcBef>
              <a:spcAft>
                <a:spcPts val="0"/>
              </a:spcAft>
              <a:buClr>
                <a:srgbClr val="0070C0"/>
              </a:buClr>
              <a:buSzPts val="1667"/>
              <a:buFont typeface="Arial"/>
              <a:buAutoNum type="arabicPeriod"/>
            </a:pPr>
            <a:r>
              <a:rPr lang="en-US" sz="1667" b="1" dirty="0" err="1">
                <a:solidFill>
                  <a:schemeClr val="dk1"/>
                </a:solidFill>
                <a:latin typeface="Microsoft Yahei"/>
                <a:ea typeface="Microsoft Yahei"/>
                <a:cs typeface="Microsoft Yahei"/>
                <a:sym typeface="Microsoft Yahei"/>
              </a:rPr>
              <a:t>更新</a:t>
            </a:r>
            <a:r>
              <a:rPr lang="en-US" sz="1667" b="1" dirty="0">
                <a:solidFill>
                  <a:schemeClr val="dk1"/>
                </a:solidFill>
                <a:latin typeface="Microsoft Yahei"/>
                <a:ea typeface="Microsoft Yahei"/>
                <a:cs typeface="Microsoft Yahei"/>
                <a:sym typeface="Microsoft Yahei"/>
              </a:rPr>
              <a:t> (UPDATE) </a:t>
            </a:r>
            <a:r>
              <a:rPr lang="en-US" sz="1667" b="1" dirty="0" err="1">
                <a:solidFill>
                  <a:schemeClr val="dk1"/>
                </a:solidFill>
                <a:latin typeface="Microsoft Yahei"/>
                <a:ea typeface="Microsoft Yahei"/>
                <a:cs typeface="Microsoft Yahei"/>
                <a:sym typeface="Microsoft Yahei"/>
              </a:rPr>
              <a:t>报文，用来发送某一路由的信息，以及列出要撤消的多条路由</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85739" marR="0" lvl="0" indent="-285739" algn="l" rtl="0">
              <a:lnSpc>
                <a:spcPct val="164967"/>
              </a:lnSpc>
              <a:spcBef>
                <a:spcPts val="0"/>
              </a:spcBef>
              <a:spcAft>
                <a:spcPts val="0"/>
              </a:spcAft>
              <a:buClr>
                <a:srgbClr val="0070C0"/>
              </a:buClr>
              <a:buSzPts val="1667"/>
              <a:buFont typeface="Arial"/>
              <a:buAutoNum type="arabicPeriod"/>
            </a:pPr>
            <a:r>
              <a:rPr lang="en-US" sz="1667" b="1" dirty="0" err="1">
                <a:solidFill>
                  <a:schemeClr val="dk1"/>
                </a:solidFill>
                <a:latin typeface="Microsoft Yahei"/>
                <a:ea typeface="Microsoft Yahei"/>
                <a:cs typeface="Microsoft Yahei"/>
                <a:sym typeface="Microsoft Yahei"/>
              </a:rPr>
              <a:t>保活</a:t>
            </a:r>
            <a:r>
              <a:rPr lang="en-US" sz="1667" b="1" dirty="0">
                <a:solidFill>
                  <a:schemeClr val="dk1"/>
                </a:solidFill>
                <a:latin typeface="Microsoft Yahei"/>
                <a:ea typeface="Microsoft Yahei"/>
                <a:cs typeface="Microsoft Yahei"/>
                <a:sym typeface="Microsoft Yahei"/>
              </a:rPr>
              <a:t> (KEEPALIVE) </a:t>
            </a:r>
            <a:r>
              <a:rPr lang="en-US" sz="1667" b="1" dirty="0" err="1">
                <a:solidFill>
                  <a:schemeClr val="dk1"/>
                </a:solidFill>
                <a:latin typeface="Microsoft Yahei"/>
                <a:ea typeface="Microsoft Yahei"/>
                <a:cs typeface="Microsoft Yahei"/>
                <a:sym typeface="Microsoft Yahei"/>
              </a:rPr>
              <a:t>报文，用来确认打开报文和周期性地证实邻站关系</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85739" marR="0" lvl="0" indent="-285739" algn="l" rtl="0">
              <a:lnSpc>
                <a:spcPct val="164967"/>
              </a:lnSpc>
              <a:spcBef>
                <a:spcPts val="0"/>
              </a:spcBef>
              <a:spcAft>
                <a:spcPts val="0"/>
              </a:spcAft>
              <a:buClr>
                <a:srgbClr val="0070C0"/>
              </a:buClr>
              <a:buSzPts val="1667"/>
              <a:buFont typeface="Arial"/>
              <a:buAutoNum type="arabicPeriod"/>
            </a:pPr>
            <a:r>
              <a:rPr lang="en-US" sz="1667" b="1" dirty="0" err="1">
                <a:solidFill>
                  <a:schemeClr val="dk1"/>
                </a:solidFill>
                <a:latin typeface="Microsoft Yahei"/>
                <a:ea typeface="Microsoft Yahei"/>
                <a:cs typeface="Microsoft Yahei"/>
                <a:sym typeface="Microsoft Yahei"/>
              </a:rPr>
              <a:t>通知</a:t>
            </a:r>
            <a:r>
              <a:rPr lang="en-US" sz="1667" b="1" dirty="0">
                <a:solidFill>
                  <a:schemeClr val="dk1"/>
                </a:solidFill>
                <a:latin typeface="Microsoft Yahei"/>
                <a:ea typeface="Microsoft Yahei"/>
                <a:cs typeface="Microsoft Yahei"/>
                <a:sym typeface="Microsoft Yahei"/>
              </a:rPr>
              <a:t> (NOTIFICATION) </a:t>
            </a:r>
            <a:r>
              <a:rPr lang="en-US" sz="1667" b="1" dirty="0" err="1">
                <a:solidFill>
                  <a:schemeClr val="dk1"/>
                </a:solidFill>
                <a:latin typeface="Microsoft Yahei"/>
                <a:ea typeface="Microsoft Yahei"/>
                <a:cs typeface="Microsoft Yahei"/>
                <a:sym typeface="Microsoft Yahei"/>
              </a:rPr>
              <a:t>报文，用来发送检测到的差错</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3647" name="Google Shape;3647;p120"/>
          <p:cNvSpPr/>
          <p:nvPr/>
        </p:nvSpPr>
        <p:spPr>
          <a:xfrm>
            <a:off x="454288" y="1518563"/>
            <a:ext cx="6711443"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3648" name="Google Shape;3648;p120"/>
          <p:cNvSpPr/>
          <p:nvPr/>
        </p:nvSpPr>
        <p:spPr>
          <a:xfrm>
            <a:off x="1618307" y="1490887"/>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a:solidFill>
                  <a:schemeClr val="lt1"/>
                </a:solidFill>
                <a:latin typeface="Microsoft Yahei"/>
                <a:ea typeface="Microsoft Yahei"/>
                <a:cs typeface="Microsoft Yahei"/>
                <a:sym typeface="Microsoft Yahei"/>
              </a:rPr>
              <a:t>BGP-4 </a:t>
            </a:r>
            <a:r>
              <a:rPr lang="en-US" sz="1667" b="1" dirty="0" err="1">
                <a:solidFill>
                  <a:schemeClr val="lt1"/>
                </a:solidFill>
                <a:latin typeface="Microsoft Yahei"/>
                <a:ea typeface="Microsoft Yahei"/>
                <a:cs typeface="Microsoft Yahei"/>
                <a:sym typeface="Microsoft Yahei"/>
              </a:rPr>
              <a:t>共使用四种报文</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3652"/>
        <p:cNvGrpSpPr/>
        <p:nvPr/>
      </p:nvGrpSpPr>
      <p:grpSpPr>
        <a:xfrm>
          <a:off x="0" y="0"/>
          <a:ext cx="0" cy="0"/>
          <a:chOff x="0" y="0"/>
          <a:chExt cx="0" cy="0"/>
        </a:xfrm>
      </p:grpSpPr>
      <p:sp>
        <p:nvSpPr>
          <p:cNvPr id="3653" name="Google Shape;3653;p121"/>
          <p:cNvSpPr/>
          <p:nvPr/>
        </p:nvSpPr>
        <p:spPr>
          <a:xfrm>
            <a:off x="454287" y="1248794"/>
            <a:ext cx="6711426"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3654" name="Google Shape;3654;p121"/>
          <p:cNvSpPr/>
          <p:nvPr/>
        </p:nvSpPr>
        <p:spPr>
          <a:xfrm>
            <a:off x="1618307" y="1221118"/>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a:solidFill>
                  <a:schemeClr val="lt1"/>
                </a:solidFill>
                <a:latin typeface="Microsoft Yahei"/>
                <a:ea typeface="Microsoft Yahei"/>
                <a:cs typeface="Microsoft Yahei"/>
                <a:sym typeface="Microsoft Yahei"/>
              </a:rPr>
              <a:t>BGP </a:t>
            </a:r>
            <a:r>
              <a:rPr lang="en-US" sz="1667" b="1" dirty="0" err="1">
                <a:solidFill>
                  <a:schemeClr val="lt1"/>
                </a:solidFill>
                <a:latin typeface="Microsoft Yahei"/>
                <a:ea typeface="Microsoft Yahei"/>
                <a:cs typeface="Microsoft Yahei"/>
                <a:sym typeface="Microsoft Yahei"/>
              </a:rPr>
              <a:t>报文具有通用首部</a:t>
            </a:r>
            <a:endParaRPr dirty="0">
              <a:latin typeface="Microsoft YaHei" panose="020B0503020204020204" pitchFamily="34" charset="-122"/>
              <a:ea typeface="Microsoft YaHei" panose="020B0503020204020204" pitchFamily="34" charset="-122"/>
            </a:endParaRPr>
          </a:p>
        </p:txBody>
      </p:sp>
      <p:sp>
        <p:nvSpPr>
          <p:cNvPr id="3655" name="Google Shape;3655;p121"/>
          <p:cNvSpPr/>
          <p:nvPr/>
        </p:nvSpPr>
        <p:spPr>
          <a:xfrm>
            <a:off x="454287" y="1630240"/>
            <a:ext cx="6711426" cy="2703787"/>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grpSp>
        <p:nvGrpSpPr>
          <p:cNvPr id="3656" name="Google Shape;3656;p121"/>
          <p:cNvGrpSpPr/>
          <p:nvPr/>
        </p:nvGrpSpPr>
        <p:grpSpPr>
          <a:xfrm>
            <a:off x="1090567" y="1764174"/>
            <a:ext cx="5376867" cy="2280773"/>
            <a:chOff x="378875" y="1276733"/>
            <a:chExt cx="9398661" cy="3986748"/>
          </a:xfrm>
        </p:grpSpPr>
        <p:sp>
          <p:nvSpPr>
            <p:cNvPr id="3657" name="Google Shape;3657;p121"/>
            <p:cNvSpPr/>
            <p:nvPr/>
          </p:nvSpPr>
          <p:spPr>
            <a:xfrm>
              <a:off x="3271565" y="2807618"/>
              <a:ext cx="6505971" cy="488950"/>
            </a:xfrm>
            <a:prstGeom prst="rect">
              <a:avLst/>
            </a:prstGeom>
            <a:solidFill>
              <a:srgbClr val="00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658" name="Google Shape;3658;p121"/>
            <p:cNvSpPr/>
            <p:nvPr/>
          </p:nvSpPr>
          <p:spPr>
            <a:xfrm>
              <a:off x="3288762" y="2826961"/>
              <a:ext cx="2332038" cy="465138"/>
            </a:xfrm>
            <a:prstGeom prst="rect">
              <a:avLst/>
            </a:prstGeom>
            <a:solidFill>
              <a:srgbClr val="00FF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659" name="Google Shape;3659;p121"/>
            <p:cNvSpPr/>
            <p:nvPr/>
          </p:nvSpPr>
          <p:spPr>
            <a:xfrm rot="5400000">
              <a:off x="547679" y="4699390"/>
              <a:ext cx="295275" cy="632883"/>
            </a:xfrm>
            <a:prstGeom prst="downArrow">
              <a:avLst>
                <a:gd name="adj1" fmla="val 50000"/>
                <a:gd name="adj2" fmla="val 49462"/>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3660" name="Google Shape;3660;p121"/>
            <p:cNvSpPr txBox="1"/>
            <p:nvPr/>
          </p:nvSpPr>
          <p:spPr>
            <a:xfrm rot="10800000">
              <a:off x="451895" y="4941998"/>
              <a:ext cx="559859" cy="14763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661" name="Google Shape;3661;p121"/>
            <p:cNvSpPr/>
            <p:nvPr/>
          </p:nvSpPr>
          <p:spPr>
            <a:xfrm>
              <a:off x="2277525" y="2215481"/>
              <a:ext cx="4607321" cy="588963"/>
            </a:xfrm>
            <a:custGeom>
              <a:avLst/>
              <a:gdLst/>
              <a:ahLst/>
              <a:cxnLst/>
              <a:rect l="l" t="t" r="r" b="b"/>
              <a:pathLst>
                <a:path w="2313" h="272" extrusionOk="0">
                  <a:moveTo>
                    <a:pt x="45" y="0"/>
                  </a:moveTo>
                  <a:lnTo>
                    <a:pt x="2313" y="0"/>
                  </a:lnTo>
                  <a:lnTo>
                    <a:pt x="1723" y="272"/>
                  </a:lnTo>
                  <a:lnTo>
                    <a:pt x="499" y="272"/>
                  </a:lnTo>
                  <a:lnTo>
                    <a:pt x="0" y="0"/>
                  </a:lnTo>
                </a:path>
              </a:pathLst>
            </a:custGeom>
            <a:gradFill>
              <a:gsLst>
                <a:gs pos="0">
                  <a:srgbClr val="D8D881"/>
                </a:gs>
                <a:gs pos="100000">
                  <a:srgbClr val="FFFF66"/>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662" name="Google Shape;3662;p121"/>
            <p:cNvSpPr/>
            <p:nvPr/>
          </p:nvSpPr>
          <p:spPr>
            <a:xfrm>
              <a:off x="1288792" y="1276733"/>
              <a:ext cx="5517177" cy="44470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167" b="1" dirty="0" err="1">
                  <a:solidFill>
                    <a:schemeClr val="dk1"/>
                  </a:solidFill>
                  <a:latin typeface="Microsoft Yahei"/>
                  <a:ea typeface="Microsoft Yahei"/>
                  <a:cs typeface="Microsoft Yahei"/>
                  <a:sym typeface="Microsoft Yahei"/>
                </a:rPr>
                <a:t>字节</a:t>
              </a:r>
              <a:r>
                <a:rPr lang="en-US" sz="1167" b="1" dirty="0">
                  <a:solidFill>
                    <a:schemeClr val="dk1"/>
                  </a:solidFill>
                  <a:latin typeface="Microsoft Yahei"/>
                  <a:ea typeface="Microsoft Yahei"/>
                  <a:cs typeface="Microsoft Yahei"/>
                  <a:sym typeface="Microsoft Yahei"/>
                </a:rPr>
                <a:t>                 16                      2             1</a:t>
              </a:r>
              <a:endParaRPr dirty="0">
                <a:latin typeface="Microsoft YaHei" panose="020B0503020204020204" pitchFamily="34" charset="-122"/>
                <a:ea typeface="Microsoft YaHei" panose="020B0503020204020204" pitchFamily="34" charset="-122"/>
              </a:endParaRPr>
            </a:p>
          </p:txBody>
        </p:sp>
        <p:sp>
          <p:nvSpPr>
            <p:cNvPr id="3663" name="Google Shape;3663;p121"/>
            <p:cNvSpPr/>
            <p:nvPr/>
          </p:nvSpPr>
          <p:spPr>
            <a:xfrm>
              <a:off x="6377507" y="2853653"/>
              <a:ext cx="2457373" cy="44470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167" b="1" dirty="0">
                  <a:solidFill>
                    <a:schemeClr val="dk1"/>
                  </a:solidFill>
                  <a:latin typeface="Microsoft Yahei"/>
                  <a:ea typeface="Microsoft Yahei"/>
                  <a:cs typeface="Microsoft Yahei"/>
                  <a:sym typeface="Microsoft Yahei"/>
                </a:rPr>
                <a:t>BGP </a:t>
              </a:r>
              <a:r>
                <a:rPr lang="en-US" sz="1167" b="1" dirty="0" err="1">
                  <a:solidFill>
                    <a:schemeClr val="dk1"/>
                  </a:solidFill>
                  <a:latin typeface="Microsoft Yahei"/>
                  <a:ea typeface="Microsoft Yahei"/>
                  <a:cs typeface="Microsoft Yahei"/>
                  <a:sym typeface="Microsoft Yahei"/>
                </a:rPr>
                <a:t>报文主体部分</a:t>
              </a:r>
              <a:endParaRPr dirty="0">
                <a:latin typeface="Microsoft YaHei" panose="020B0503020204020204" pitchFamily="34" charset="-122"/>
                <a:ea typeface="Microsoft YaHei" panose="020B0503020204020204" pitchFamily="34" charset="-122"/>
              </a:endParaRPr>
            </a:p>
          </p:txBody>
        </p:sp>
        <p:cxnSp>
          <p:nvCxnSpPr>
            <p:cNvPr id="3664" name="Google Shape;3664;p121"/>
            <p:cNvCxnSpPr/>
            <p:nvPr/>
          </p:nvCxnSpPr>
          <p:spPr>
            <a:xfrm>
              <a:off x="5620800" y="2804444"/>
              <a:ext cx="0" cy="492125"/>
            </a:xfrm>
            <a:prstGeom prst="straightConnector1">
              <a:avLst/>
            </a:prstGeom>
            <a:noFill/>
            <a:ln w="9525" cap="flat" cmpd="sng">
              <a:solidFill>
                <a:schemeClr val="dk1"/>
              </a:solidFill>
              <a:prstDash val="solid"/>
              <a:round/>
              <a:headEnd type="none" w="med" len="med"/>
              <a:tailEnd type="none" w="med" len="med"/>
            </a:ln>
          </p:spPr>
        </p:cxnSp>
        <p:sp>
          <p:nvSpPr>
            <p:cNvPr id="3665" name="Google Shape;3665;p121"/>
            <p:cNvSpPr/>
            <p:nvPr/>
          </p:nvSpPr>
          <p:spPr>
            <a:xfrm>
              <a:off x="2277525" y="1723355"/>
              <a:ext cx="4607321" cy="490538"/>
            </a:xfrm>
            <a:prstGeom prst="rect">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666" name="Google Shape;3666;p121"/>
            <p:cNvSpPr/>
            <p:nvPr/>
          </p:nvSpPr>
          <p:spPr>
            <a:xfrm>
              <a:off x="6047492" y="1740818"/>
              <a:ext cx="865826" cy="44470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167" b="1" dirty="0" err="1">
                  <a:solidFill>
                    <a:schemeClr val="dk1"/>
                  </a:solidFill>
                  <a:latin typeface="Microsoft Yahei"/>
                  <a:ea typeface="Microsoft Yahei"/>
                  <a:cs typeface="Microsoft Yahei"/>
                  <a:sym typeface="Microsoft Yahei"/>
                </a:rPr>
                <a:t>类</a:t>
              </a:r>
              <a:r>
                <a:rPr lang="en-US" sz="1167" b="1" dirty="0">
                  <a:solidFill>
                    <a:schemeClr val="dk1"/>
                  </a:solidFill>
                  <a:latin typeface="Microsoft Yahei"/>
                  <a:ea typeface="Microsoft Yahei"/>
                  <a:cs typeface="Microsoft Yahei"/>
                  <a:sym typeface="Microsoft Yahei"/>
                </a:rPr>
                <a:t> </a:t>
              </a:r>
              <a:r>
                <a:rPr lang="en-US" sz="1167" b="1" dirty="0" err="1">
                  <a:solidFill>
                    <a:schemeClr val="dk1"/>
                  </a:solidFill>
                  <a:latin typeface="Microsoft Yahei"/>
                  <a:ea typeface="Microsoft Yahei"/>
                  <a:cs typeface="Microsoft Yahei"/>
                  <a:sym typeface="Microsoft Yahei"/>
                </a:rPr>
                <a:t>型</a:t>
              </a:r>
              <a:endParaRPr dirty="0">
                <a:latin typeface="Microsoft YaHei" panose="020B0503020204020204" pitchFamily="34" charset="-122"/>
                <a:ea typeface="Microsoft YaHei" panose="020B0503020204020204" pitchFamily="34" charset="-122"/>
              </a:endParaRPr>
            </a:p>
          </p:txBody>
        </p:sp>
        <p:sp>
          <p:nvSpPr>
            <p:cNvPr id="3667" name="Google Shape;3667;p121"/>
            <p:cNvSpPr/>
            <p:nvPr/>
          </p:nvSpPr>
          <p:spPr>
            <a:xfrm>
              <a:off x="4858347" y="1740818"/>
              <a:ext cx="944284" cy="44470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167" b="1" dirty="0" err="1">
                  <a:solidFill>
                    <a:schemeClr val="dk1"/>
                  </a:solidFill>
                  <a:latin typeface="Microsoft Yahei"/>
                  <a:ea typeface="Microsoft Yahei"/>
                  <a:cs typeface="Microsoft Yahei"/>
                  <a:sym typeface="Microsoft Yahei"/>
                </a:rPr>
                <a:t>长</a:t>
              </a:r>
              <a:r>
                <a:rPr lang="en-US" sz="1167" b="1" dirty="0">
                  <a:solidFill>
                    <a:schemeClr val="dk1"/>
                  </a:solidFill>
                  <a:latin typeface="Microsoft Yahei"/>
                  <a:ea typeface="Microsoft Yahei"/>
                  <a:cs typeface="Microsoft Yahei"/>
                  <a:sym typeface="Microsoft Yahei"/>
                </a:rPr>
                <a:t>  </a:t>
              </a:r>
              <a:r>
                <a:rPr lang="en-US" sz="1167" b="1" dirty="0" err="1">
                  <a:solidFill>
                    <a:schemeClr val="dk1"/>
                  </a:solidFill>
                  <a:latin typeface="Microsoft Yahei"/>
                  <a:ea typeface="Microsoft Yahei"/>
                  <a:cs typeface="Microsoft Yahei"/>
                  <a:sym typeface="Microsoft Yahei"/>
                </a:rPr>
                <a:t>度</a:t>
              </a:r>
              <a:endParaRPr dirty="0">
                <a:latin typeface="Microsoft YaHei" panose="020B0503020204020204" pitchFamily="34" charset="-122"/>
                <a:ea typeface="Microsoft YaHei" panose="020B0503020204020204" pitchFamily="34" charset="-122"/>
              </a:endParaRPr>
            </a:p>
          </p:txBody>
        </p:sp>
        <p:cxnSp>
          <p:nvCxnSpPr>
            <p:cNvPr id="3668" name="Google Shape;3668;p121"/>
            <p:cNvCxnSpPr/>
            <p:nvPr/>
          </p:nvCxnSpPr>
          <p:spPr>
            <a:xfrm>
              <a:off x="6073105" y="1723356"/>
              <a:ext cx="0" cy="492125"/>
            </a:xfrm>
            <a:prstGeom prst="straightConnector1">
              <a:avLst/>
            </a:prstGeom>
            <a:noFill/>
            <a:ln w="9525" cap="flat" cmpd="sng">
              <a:solidFill>
                <a:schemeClr val="dk1"/>
              </a:solidFill>
              <a:prstDash val="solid"/>
              <a:round/>
              <a:headEnd type="none" w="med" len="med"/>
              <a:tailEnd type="none" w="med" len="med"/>
            </a:ln>
          </p:spPr>
        </p:cxnSp>
        <p:cxnSp>
          <p:nvCxnSpPr>
            <p:cNvPr id="3669" name="Google Shape;3669;p121"/>
            <p:cNvCxnSpPr/>
            <p:nvPr/>
          </p:nvCxnSpPr>
          <p:spPr>
            <a:xfrm>
              <a:off x="4626760" y="1723356"/>
              <a:ext cx="0" cy="492125"/>
            </a:xfrm>
            <a:prstGeom prst="straightConnector1">
              <a:avLst/>
            </a:prstGeom>
            <a:noFill/>
            <a:ln w="9525" cap="flat" cmpd="sng">
              <a:solidFill>
                <a:schemeClr val="dk1"/>
              </a:solidFill>
              <a:prstDash val="solid"/>
              <a:round/>
              <a:headEnd type="none" w="med" len="med"/>
              <a:tailEnd type="none" w="med" len="med"/>
            </a:ln>
          </p:spPr>
        </p:cxnSp>
        <p:sp>
          <p:nvSpPr>
            <p:cNvPr id="3670" name="Google Shape;3670;p121"/>
            <p:cNvSpPr/>
            <p:nvPr/>
          </p:nvSpPr>
          <p:spPr>
            <a:xfrm>
              <a:off x="2780840" y="1740818"/>
              <a:ext cx="1415022" cy="44470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167" b="1" dirty="0" err="1">
                  <a:solidFill>
                    <a:schemeClr val="dk1"/>
                  </a:solidFill>
                  <a:latin typeface="Microsoft Yahei"/>
                  <a:ea typeface="Microsoft Yahei"/>
                  <a:cs typeface="Microsoft Yahei"/>
                  <a:sym typeface="Microsoft Yahei"/>
                </a:rPr>
                <a:t>标</a:t>
              </a:r>
              <a:r>
                <a:rPr lang="en-US" sz="1167" b="1" dirty="0">
                  <a:solidFill>
                    <a:schemeClr val="dk1"/>
                  </a:solidFill>
                  <a:latin typeface="Microsoft Yahei"/>
                  <a:ea typeface="Microsoft Yahei"/>
                  <a:cs typeface="Microsoft Yahei"/>
                  <a:sym typeface="Microsoft Yahei"/>
                </a:rPr>
                <a:t>        </a:t>
              </a:r>
              <a:r>
                <a:rPr lang="en-US" sz="1167" b="1" dirty="0" err="1">
                  <a:solidFill>
                    <a:schemeClr val="dk1"/>
                  </a:solidFill>
                  <a:latin typeface="Microsoft Yahei"/>
                  <a:ea typeface="Microsoft Yahei"/>
                  <a:cs typeface="Microsoft Yahei"/>
                  <a:sym typeface="Microsoft Yahei"/>
                </a:rPr>
                <a:t>记</a:t>
              </a:r>
              <a:endParaRPr dirty="0">
                <a:latin typeface="Microsoft YaHei" panose="020B0503020204020204" pitchFamily="34" charset="-122"/>
                <a:ea typeface="Microsoft YaHei" panose="020B0503020204020204" pitchFamily="34" charset="-122"/>
              </a:endParaRPr>
            </a:p>
          </p:txBody>
        </p:sp>
        <p:grpSp>
          <p:nvGrpSpPr>
            <p:cNvPr id="3671" name="Google Shape;3671;p121"/>
            <p:cNvGrpSpPr/>
            <p:nvPr/>
          </p:nvGrpSpPr>
          <p:grpSpPr>
            <a:xfrm rot="5400000">
              <a:off x="3302786" y="1674408"/>
              <a:ext cx="192087" cy="96308"/>
              <a:chOff x="1008" y="2046"/>
              <a:chExt cx="102" cy="60"/>
            </a:xfrm>
          </p:grpSpPr>
          <p:sp>
            <p:nvSpPr>
              <p:cNvPr id="3672" name="Google Shape;3672;p121"/>
              <p:cNvSpPr/>
              <p:nvPr/>
            </p:nvSpPr>
            <p:spPr>
              <a:xfrm>
                <a:off x="1008" y="2052"/>
                <a:ext cx="102" cy="54"/>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grpSp>
            <p:nvGrpSpPr>
              <p:cNvPr id="3673" name="Google Shape;3673;p121"/>
              <p:cNvGrpSpPr/>
              <p:nvPr/>
            </p:nvGrpSpPr>
            <p:grpSpPr>
              <a:xfrm>
                <a:off x="1026" y="2046"/>
                <a:ext cx="72" cy="48"/>
                <a:chOff x="1440" y="2016"/>
                <a:chExt cx="72" cy="48"/>
              </a:xfrm>
            </p:grpSpPr>
            <p:cxnSp>
              <p:nvCxnSpPr>
                <p:cNvPr id="3674" name="Google Shape;3674;p121"/>
                <p:cNvCxnSpPr/>
                <p:nvPr/>
              </p:nvCxnSpPr>
              <p:spPr>
                <a:xfrm>
                  <a:off x="1440" y="2016"/>
                  <a:ext cx="72" cy="0"/>
                </a:xfrm>
                <a:prstGeom prst="straightConnector1">
                  <a:avLst/>
                </a:prstGeom>
                <a:noFill/>
                <a:ln w="38100" cap="flat" cmpd="sng">
                  <a:solidFill>
                    <a:schemeClr val="dk1"/>
                  </a:solidFill>
                  <a:prstDash val="solid"/>
                  <a:round/>
                  <a:headEnd type="none" w="med" len="med"/>
                  <a:tailEnd type="none" w="med" len="med"/>
                </a:ln>
              </p:spPr>
            </p:cxnSp>
            <p:cxnSp>
              <p:nvCxnSpPr>
                <p:cNvPr id="3675" name="Google Shape;3675;p121"/>
                <p:cNvCxnSpPr/>
                <p:nvPr/>
              </p:nvCxnSpPr>
              <p:spPr>
                <a:xfrm>
                  <a:off x="1440" y="2064"/>
                  <a:ext cx="72" cy="0"/>
                </a:xfrm>
                <a:prstGeom prst="straightConnector1">
                  <a:avLst/>
                </a:prstGeom>
                <a:noFill/>
                <a:ln w="38100" cap="flat" cmpd="sng">
                  <a:solidFill>
                    <a:schemeClr val="dk1"/>
                  </a:solidFill>
                  <a:prstDash val="solid"/>
                  <a:round/>
                  <a:headEnd type="none" w="med" len="med"/>
                  <a:tailEnd type="none" w="med" len="med"/>
                </a:ln>
              </p:spPr>
            </p:cxnSp>
          </p:grpSp>
        </p:grpSp>
        <p:grpSp>
          <p:nvGrpSpPr>
            <p:cNvPr id="3676" name="Google Shape;3676;p121"/>
            <p:cNvGrpSpPr/>
            <p:nvPr/>
          </p:nvGrpSpPr>
          <p:grpSpPr>
            <a:xfrm rot="5400000">
              <a:off x="3313104" y="2166533"/>
              <a:ext cx="192087" cy="96308"/>
              <a:chOff x="1008" y="2046"/>
              <a:chExt cx="102" cy="60"/>
            </a:xfrm>
          </p:grpSpPr>
          <p:sp>
            <p:nvSpPr>
              <p:cNvPr id="3677" name="Google Shape;3677;p121"/>
              <p:cNvSpPr/>
              <p:nvPr/>
            </p:nvSpPr>
            <p:spPr>
              <a:xfrm>
                <a:off x="1008" y="2052"/>
                <a:ext cx="102" cy="54"/>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grpSp>
            <p:nvGrpSpPr>
              <p:cNvPr id="3678" name="Google Shape;3678;p121"/>
              <p:cNvGrpSpPr/>
              <p:nvPr/>
            </p:nvGrpSpPr>
            <p:grpSpPr>
              <a:xfrm>
                <a:off x="1026" y="2046"/>
                <a:ext cx="72" cy="48"/>
                <a:chOff x="1440" y="2016"/>
                <a:chExt cx="72" cy="48"/>
              </a:xfrm>
            </p:grpSpPr>
            <p:cxnSp>
              <p:nvCxnSpPr>
                <p:cNvPr id="3679" name="Google Shape;3679;p121"/>
                <p:cNvCxnSpPr/>
                <p:nvPr/>
              </p:nvCxnSpPr>
              <p:spPr>
                <a:xfrm>
                  <a:off x="1440" y="2016"/>
                  <a:ext cx="72" cy="0"/>
                </a:xfrm>
                <a:prstGeom prst="straightConnector1">
                  <a:avLst/>
                </a:prstGeom>
                <a:noFill/>
                <a:ln w="38100" cap="flat" cmpd="sng">
                  <a:solidFill>
                    <a:schemeClr val="dk1"/>
                  </a:solidFill>
                  <a:prstDash val="solid"/>
                  <a:round/>
                  <a:headEnd type="none" w="med" len="med"/>
                  <a:tailEnd type="none" w="med" len="med"/>
                </a:ln>
              </p:spPr>
            </p:cxnSp>
            <p:cxnSp>
              <p:nvCxnSpPr>
                <p:cNvPr id="3680" name="Google Shape;3680;p121"/>
                <p:cNvCxnSpPr/>
                <p:nvPr/>
              </p:nvCxnSpPr>
              <p:spPr>
                <a:xfrm>
                  <a:off x="1440" y="2064"/>
                  <a:ext cx="72" cy="0"/>
                </a:xfrm>
                <a:prstGeom prst="straightConnector1">
                  <a:avLst/>
                </a:prstGeom>
                <a:noFill/>
                <a:ln w="38100" cap="flat" cmpd="sng">
                  <a:solidFill>
                    <a:schemeClr val="dk1"/>
                  </a:solidFill>
                  <a:prstDash val="solid"/>
                  <a:round/>
                  <a:headEnd type="none" w="med" len="med"/>
                  <a:tailEnd type="none" w="med" len="med"/>
                </a:ln>
              </p:spPr>
            </p:cxnSp>
          </p:grpSp>
        </p:grpSp>
        <p:sp>
          <p:nvSpPr>
            <p:cNvPr id="3681" name="Google Shape;3681;p121"/>
            <p:cNvSpPr/>
            <p:nvPr/>
          </p:nvSpPr>
          <p:spPr>
            <a:xfrm>
              <a:off x="2095227" y="3788694"/>
              <a:ext cx="7682309" cy="490537"/>
            </a:xfrm>
            <a:prstGeom prst="rect">
              <a:avLst/>
            </a:prstGeom>
            <a:solidFill>
              <a:srgbClr val="FF99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cxnSp>
          <p:nvCxnSpPr>
            <p:cNvPr id="3682" name="Google Shape;3682;p121"/>
            <p:cNvCxnSpPr/>
            <p:nvPr/>
          </p:nvCxnSpPr>
          <p:spPr>
            <a:xfrm>
              <a:off x="3271565" y="3787106"/>
              <a:ext cx="0" cy="492125"/>
            </a:xfrm>
            <a:prstGeom prst="straightConnector1">
              <a:avLst/>
            </a:prstGeom>
            <a:noFill/>
            <a:ln w="9525" cap="flat" cmpd="sng">
              <a:solidFill>
                <a:schemeClr val="dk1"/>
              </a:solidFill>
              <a:prstDash val="solid"/>
              <a:round/>
              <a:headEnd type="none" w="med" len="med"/>
              <a:tailEnd type="none" w="med" len="med"/>
            </a:ln>
          </p:spPr>
        </p:cxnSp>
        <p:sp>
          <p:nvSpPr>
            <p:cNvPr id="3683" name="Google Shape;3683;p121"/>
            <p:cNvSpPr/>
            <p:nvPr/>
          </p:nvSpPr>
          <p:spPr>
            <a:xfrm>
              <a:off x="2017427" y="3861717"/>
              <a:ext cx="1375794" cy="44470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167" b="1" dirty="0">
                  <a:solidFill>
                    <a:schemeClr val="dk1"/>
                  </a:solidFill>
                  <a:latin typeface="Microsoft Yahei"/>
                  <a:ea typeface="Microsoft Yahei"/>
                  <a:cs typeface="Microsoft Yahei"/>
                  <a:sym typeface="Microsoft Yahei"/>
                </a:rPr>
                <a:t>TCP </a:t>
              </a:r>
              <a:r>
                <a:rPr lang="en-US" sz="1167" b="1" dirty="0" err="1">
                  <a:solidFill>
                    <a:schemeClr val="dk1"/>
                  </a:solidFill>
                  <a:latin typeface="Microsoft Yahei"/>
                  <a:ea typeface="Microsoft Yahei"/>
                  <a:cs typeface="Microsoft Yahei"/>
                  <a:sym typeface="Microsoft Yahei"/>
                </a:rPr>
                <a:t>首部</a:t>
              </a:r>
              <a:endParaRPr dirty="0">
                <a:latin typeface="Microsoft YaHei" panose="020B0503020204020204" pitchFamily="34" charset="-122"/>
                <a:ea typeface="Microsoft YaHei" panose="020B0503020204020204" pitchFamily="34" charset="-122"/>
              </a:endParaRPr>
            </a:p>
          </p:txBody>
        </p:sp>
        <p:sp>
          <p:nvSpPr>
            <p:cNvPr id="3684" name="Google Shape;3684;p121"/>
            <p:cNvSpPr/>
            <p:nvPr/>
          </p:nvSpPr>
          <p:spPr>
            <a:xfrm>
              <a:off x="6162534" y="3198144"/>
              <a:ext cx="270008" cy="688975"/>
            </a:xfrm>
            <a:prstGeom prst="downArrow">
              <a:avLst>
                <a:gd name="adj1" fmla="val 50000"/>
                <a:gd name="adj2" fmla="val 69108"/>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3685" name="Google Shape;3685;p121"/>
            <p:cNvSpPr txBox="1"/>
            <p:nvPr/>
          </p:nvSpPr>
          <p:spPr>
            <a:xfrm rot="5400000">
              <a:off x="5999691" y="3428461"/>
              <a:ext cx="595676" cy="13500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686" name="Google Shape;3686;p121"/>
            <p:cNvSpPr/>
            <p:nvPr/>
          </p:nvSpPr>
          <p:spPr>
            <a:xfrm>
              <a:off x="920609" y="4772944"/>
              <a:ext cx="8856927" cy="490537"/>
            </a:xfrm>
            <a:prstGeom prst="rect">
              <a:avLst/>
            </a:prstGeom>
            <a:solidFill>
              <a:srgbClr val="FF99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687" name="Google Shape;3687;p121"/>
            <p:cNvSpPr/>
            <p:nvPr/>
          </p:nvSpPr>
          <p:spPr>
            <a:xfrm>
              <a:off x="979083" y="4807868"/>
              <a:ext cx="1123613" cy="44470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167" b="1" dirty="0">
                  <a:solidFill>
                    <a:schemeClr val="dk1"/>
                  </a:solidFill>
                  <a:latin typeface="Microsoft Yahei"/>
                  <a:ea typeface="Microsoft Yahei"/>
                  <a:cs typeface="Microsoft Yahei"/>
                  <a:sym typeface="Microsoft Yahei"/>
                </a:rPr>
                <a:t>IP </a:t>
              </a:r>
              <a:r>
                <a:rPr lang="en-US" sz="1167" b="1" dirty="0" err="1">
                  <a:solidFill>
                    <a:schemeClr val="dk1"/>
                  </a:solidFill>
                  <a:latin typeface="Microsoft Yahei"/>
                  <a:ea typeface="Microsoft Yahei"/>
                  <a:cs typeface="Microsoft Yahei"/>
                  <a:sym typeface="Microsoft Yahei"/>
                </a:rPr>
                <a:t>首部</a:t>
              </a:r>
              <a:endParaRPr dirty="0">
                <a:latin typeface="Microsoft YaHei" panose="020B0503020204020204" pitchFamily="34" charset="-122"/>
                <a:ea typeface="Microsoft YaHei" panose="020B0503020204020204" pitchFamily="34" charset="-122"/>
              </a:endParaRPr>
            </a:p>
          </p:txBody>
        </p:sp>
        <p:cxnSp>
          <p:nvCxnSpPr>
            <p:cNvPr id="3688" name="Google Shape;3688;p121"/>
            <p:cNvCxnSpPr/>
            <p:nvPr/>
          </p:nvCxnSpPr>
          <p:spPr>
            <a:xfrm>
              <a:off x="2095227" y="4771356"/>
              <a:ext cx="0" cy="492125"/>
            </a:xfrm>
            <a:prstGeom prst="straightConnector1">
              <a:avLst/>
            </a:prstGeom>
            <a:noFill/>
            <a:ln w="9525" cap="flat" cmpd="sng">
              <a:solidFill>
                <a:schemeClr val="dk1"/>
              </a:solidFill>
              <a:prstDash val="solid"/>
              <a:round/>
              <a:headEnd type="none" w="med" len="med"/>
              <a:tailEnd type="none" w="med" len="med"/>
            </a:ln>
          </p:spPr>
        </p:cxnSp>
        <p:sp>
          <p:nvSpPr>
            <p:cNvPr id="3689" name="Google Shape;3689;p121"/>
            <p:cNvSpPr/>
            <p:nvPr/>
          </p:nvSpPr>
          <p:spPr>
            <a:xfrm>
              <a:off x="5801378" y="4182394"/>
              <a:ext cx="271727" cy="688975"/>
            </a:xfrm>
            <a:prstGeom prst="downArrow">
              <a:avLst>
                <a:gd name="adj1" fmla="val 50000"/>
                <a:gd name="adj2" fmla="val 68671"/>
              </a:avLst>
            </a:prstGeom>
            <a:solidFill>
              <a:srgbClr val="00FFFF"/>
            </a:solidFill>
            <a:ln w="9525"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3690" name="Google Shape;3690;p121"/>
            <p:cNvSpPr txBox="1"/>
            <p:nvPr/>
          </p:nvSpPr>
          <p:spPr>
            <a:xfrm rot="5400000">
              <a:off x="5639400" y="4412281"/>
              <a:ext cx="595676" cy="13586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691" name="Google Shape;3691;p121"/>
            <p:cNvSpPr/>
            <p:nvPr/>
          </p:nvSpPr>
          <p:spPr>
            <a:xfrm>
              <a:off x="5679274" y="3823618"/>
              <a:ext cx="1415022" cy="44470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167" b="1" dirty="0">
                  <a:solidFill>
                    <a:schemeClr val="dk1"/>
                  </a:solidFill>
                  <a:latin typeface="Microsoft Yahei"/>
                  <a:ea typeface="Microsoft Yahei"/>
                  <a:cs typeface="Microsoft Yahei"/>
                  <a:sym typeface="Microsoft Yahei"/>
                </a:rPr>
                <a:t>BGP </a:t>
              </a:r>
              <a:r>
                <a:rPr lang="en-US" sz="1167" b="1" dirty="0" err="1">
                  <a:solidFill>
                    <a:schemeClr val="dk1"/>
                  </a:solidFill>
                  <a:latin typeface="Microsoft Yahei"/>
                  <a:ea typeface="Microsoft Yahei"/>
                  <a:cs typeface="Microsoft Yahei"/>
                  <a:sym typeface="Microsoft Yahei"/>
                </a:rPr>
                <a:t>报文</a:t>
              </a:r>
              <a:endParaRPr dirty="0">
                <a:latin typeface="Microsoft YaHei" panose="020B0503020204020204" pitchFamily="34" charset="-122"/>
                <a:ea typeface="Microsoft YaHei" panose="020B0503020204020204" pitchFamily="34" charset="-122"/>
              </a:endParaRPr>
            </a:p>
          </p:txBody>
        </p:sp>
        <p:sp>
          <p:nvSpPr>
            <p:cNvPr id="3692" name="Google Shape;3692;p121"/>
            <p:cNvSpPr/>
            <p:nvPr/>
          </p:nvSpPr>
          <p:spPr>
            <a:xfrm>
              <a:off x="5349073" y="4807868"/>
              <a:ext cx="1375794" cy="44470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167" b="1" dirty="0">
                  <a:solidFill>
                    <a:schemeClr val="dk1"/>
                  </a:solidFill>
                  <a:latin typeface="Microsoft Yahei"/>
                  <a:ea typeface="Microsoft Yahei"/>
                  <a:cs typeface="Microsoft Yahei"/>
                  <a:sym typeface="Microsoft Yahei"/>
                </a:rPr>
                <a:t>TCP </a:t>
              </a:r>
              <a:r>
                <a:rPr lang="en-US" sz="1167" b="1" dirty="0" err="1">
                  <a:solidFill>
                    <a:schemeClr val="dk1"/>
                  </a:solidFill>
                  <a:latin typeface="Microsoft Yahei"/>
                  <a:ea typeface="Microsoft Yahei"/>
                  <a:cs typeface="Microsoft Yahei"/>
                  <a:sym typeface="Microsoft Yahei"/>
                </a:rPr>
                <a:t>报文</a:t>
              </a:r>
              <a:endParaRPr dirty="0">
                <a:latin typeface="Microsoft YaHei" panose="020B0503020204020204" pitchFamily="34" charset="-122"/>
                <a:ea typeface="Microsoft YaHei" panose="020B0503020204020204" pitchFamily="34" charset="-122"/>
              </a:endParaRPr>
            </a:p>
          </p:txBody>
        </p:sp>
        <p:cxnSp>
          <p:nvCxnSpPr>
            <p:cNvPr id="3693" name="Google Shape;3693;p121"/>
            <p:cNvCxnSpPr/>
            <p:nvPr/>
          </p:nvCxnSpPr>
          <p:spPr>
            <a:xfrm>
              <a:off x="3288762" y="3296569"/>
              <a:ext cx="0" cy="490537"/>
            </a:xfrm>
            <a:prstGeom prst="straightConnector1">
              <a:avLst/>
            </a:prstGeom>
            <a:solidFill>
              <a:schemeClr val="accent1"/>
            </a:solidFill>
            <a:ln w="19050" cap="flat" cmpd="sng">
              <a:solidFill>
                <a:schemeClr val="dk1"/>
              </a:solidFill>
              <a:prstDash val="dash"/>
              <a:round/>
              <a:headEnd type="none" w="sm" len="sm"/>
              <a:tailEnd type="none" w="sm" len="sm"/>
            </a:ln>
          </p:spPr>
        </p:cxnSp>
        <p:cxnSp>
          <p:nvCxnSpPr>
            <p:cNvPr id="3694" name="Google Shape;3694;p121"/>
            <p:cNvCxnSpPr/>
            <p:nvPr/>
          </p:nvCxnSpPr>
          <p:spPr>
            <a:xfrm>
              <a:off x="9777536" y="3296569"/>
              <a:ext cx="0" cy="490537"/>
            </a:xfrm>
            <a:prstGeom prst="straightConnector1">
              <a:avLst/>
            </a:prstGeom>
            <a:solidFill>
              <a:schemeClr val="accent1"/>
            </a:solidFill>
            <a:ln w="19050" cap="flat" cmpd="sng">
              <a:solidFill>
                <a:schemeClr val="dk1"/>
              </a:solidFill>
              <a:prstDash val="dash"/>
              <a:round/>
              <a:headEnd type="none" w="sm" len="sm"/>
              <a:tailEnd type="none" w="sm" len="sm"/>
            </a:ln>
          </p:spPr>
        </p:cxnSp>
        <p:cxnSp>
          <p:nvCxnSpPr>
            <p:cNvPr id="3695" name="Google Shape;3695;p121"/>
            <p:cNvCxnSpPr/>
            <p:nvPr/>
          </p:nvCxnSpPr>
          <p:spPr>
            <a:xfrm>
              <a:off x="3288762" y="4317331"/>
              <a:ext cx="0" cy="490537"/>
            </a:xfrm>
            <a:prstGeom prst="straightConnector1">
              <a:avLst/>
            </a:prstGeom>
            <a:solidFill>
              <a:schemeClr val="accent1"/>
            </a:solidFill>
            <a:ln w="19050" cap="flat" cmpd="sng">
              <a:solidFill>
                <a:schemeClr val="dk1"/>
              </a:solidFill>
              <a:prstDash val="dash"/>
              <a:round/>
              <a:headEnd type="none" w="sm" len="sm"/>
              <a:tailEnd type="none" w="sm" len="sm"/>
            </a:ln>
          </p:spPr>
        </p:cxnSp>
        <p:cxnSp>
          <p:nvCxnSpPr>
            <p:cNvPr id="3696" name="Google Shape;3696;p121"/>
            <p:cNvCxnSpPr/>
            <p:nvPr/>
          </p:nvCxnSpPr>
          <p:spPr>
            <a:xfrm>
              <a:off x="9777536" y="4317331"/>
              <a:ext cx="0" cy="490537"/>
            </a:xfrm>
            <a:prstGeom prst="straightConnector1">
              <a:avLst/>
            </a:prstGeom>
            <a:solidFill>
              <a:schemeClr val="accent1"/>
            </a:solidFill>
            <a:ln w="19050" cap="flat" cmpd="sng">
              <a:solidFill>
                <a:schemeClr val="dk1"/>
              </a:solidFill>
              <a:prstDash val="dash"/>
              <a:round/>
              <a:headEnd type="none" w="sm" len="sm"/>
              <a:tailEnd type="none" w="sm" len="sm"/>
            </a:ln>
          </p:spPr>
        </p:cxnSp>
        <p:cxnSp>
          <p:nvCxnSpPr>
            <p:cNvPr id="3697" name="Google Shape;3697;p121"/>
            <p:cNvCxnSpPr/>
            <p:nvPr/>
          </p:nvCxnSpPr>
          <p:spPr>
            <a:xfrm>
              <a:off x="2107782" y="4317331"/>
              <a:ext cx="0" cy="490537"/>
            </a:xfrm>
            <a:prstGeom prst="straightConnector1">
              <a:avLst/>
            </a:prstGeom>
            <a:solidFill>
              <a:schemeClr val="accent1"/>
            </a:solidFill>
            <a:ln w="19050" cap="flat" cmpd="sng">
              <a:solidFill>
                <a:schemeClr val="dk1"/>
              </a:solidFill>
              <a:prstDash val="dash"/>
              <a:round/>
              <a:headEnd type="none" w="sm" len="sm"/>
              <a:tailEnd type="none" w="sm" len="sm"/>
            </a:ln>
          </p:spPr>
        </p:cxnSp>
      </p:grpSp>
      <p:sp>
        <p:nvSpPr>
          <p:cNvPr id="3698" name="Google Shape;3698;p121"/>
          <p:cNvSpPr/>
          <p:nvPr/>
        </p:nvSpPr>
        <p:spPr>
          <a:xfrm>
            <a:off x="2717893" y="2666312"/>
            <a:ext cx="1405835" cy="254408"/>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167" b="1" dirty="0">
                <a:solidFill>
                  <a:schemeClr val="dk1"/>
                </a:solidFill>
                <a:latin typeface="Microsoft Yahei"/>
                <a:ea typeface="Microsoft Yahei"/>
                <a:cs typeface="Microsoft Yahei"/>
                <a:sym typeface="Microsoft Yahei"/>
              </a:rPr>
              <a:t>BGP </a:t>
            </a:r>
            <a:r>
              <a:rPr lang="en-US" sz="1167" b="1" dirty="0" err="1">
                <a:solidFill>
                  <a:schemeClr val="dk1"/>
                </a:solidFill>
                <a:latin typeface="Microsoft Yahei"/>
                <a:ea typeface="Microsoft Yahei"/>
                <a:cs typeface="Microsoft Yahei"/>
                <a:sym typeface="Microsoft Yahei"/>
              </a:rPr>
              <a:t>报文通用首部</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3702"/>
        <p:cNvGrpSpPr/>
        <p:nvPr/>
      </p:nvGrpSpPr>
      <p:grpSpPr>
        <a:xfrm>
          <a:off x="0" y="0"/>
          <a:ext cx="0" cy="0"/>
          <a:chOff x="0" y="0"/>
          <a:chExt cx="0" cy="0"/>
        </a:xfrm>
      </p:grpSpPr>
      <p:sp>
        <p:nvSpPr>
          <p:cNvPr id="3703" name="Google Shape;3703;p122"/>
          <p:cNvSpPr/>
          <p:nvPr/>
        </p:nvSpPr>
        <p:spPr>
          <a:xfrm>
            <a:off x="454287" y="1397490"/>
            <a:ext cx="6711427" cy="323934"/>
          </a:xfrm>
          <a:prstGeom prst="roundRect">
            <a:avLst>
              <a:gd name="adj" fmla="val 16667"/>
            </a:avLst>
          </a:prstGeom>
          <a:solidFill>
            <a:srgbClr val="0089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3704" name="Google Shape;3704;p122"/>
          <p:cNvSpPr/>
          <p:nvPr/>
        </p:nvSpPr>
        <p:spPr>
          <a:xfrm>
            <a:off x="2559498" y="1363437"/>
            <a:ext cx="2501006"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chemeClr val="lt1"/>
                </a:solidFill>
                <a:latin typeface="Microsoft Yahei"/>
                <a:ea typeface="Microsoft Yahei"/>
                <a:cs typeface="Microsoft Yahei"/>
                <a:sym typeface="Microsoft Yahei"/>
              </a:rPr>
              <a:t>4.5.5  </a:t>
            </a:r>
            <a:r>
              <a:rPr lang="en-US" sz="2000" b="1" dirty="0" err="1">
                <a:solidFill>
                  <a:schemeClr val="lt1"/>
                </a:solidFill>
                <a:latin typeface="Microsoft Yahei"/>
                <a:ea typeface="Microsoft Yahei"/>
                <a:cs typeface="Microsoft Yahei"/>
                <a:sym typeface="Microsoft Yahei"/>
              </a:rPr>
              <a:t>路由器的构成</a:t>
            </a:r>
            <a:endParaRPr dirty="0">
              <a:latin typeface="Microsoft YaHei" panose="020B0503020204020204" pitchFamily="34" charset="-122"/>
              <a:ea typeface="Microsoft YaHei" panose="020B0503020204020204" pitchFamily="34" charset="-122"/>
            </a:endParaRPr>
          </a:p>
        </p:txBody>
      </p:sp>
      <p:sp>
        <p:nvSpPr>
          <p:cNvPr id="3705" name="Google Shape;3705;p122"/>
          <p:cNvSpPr/>
          <p:nvPr/>
        </p:nvSpPr>
        <p:spPr>
          <a:xfrm>
            <a:off x="454287" y="1775145"/>
            <a:ext cx="6711427" cy="3055540"/>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路由器是一种典型的网络层设备</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路由器是互联网中的关键设备</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rgbClr val="0000FF"/>
                </a:solidFill>
                <a:latin typeface="Microsoft Yahei"/>
                <a:ea typeface="Microsoft Yahei"/>
                <a:cs typeface="Microsoft Yahei"/>
                <a:sym typeface="Microsoft Yahei"/>
              </a:rPr>
              <a:t>路由器的主要作用是</a:t>
            </a:r>
            <a:r>
              <a:rPr lang="en-US" sz="1667" b="1" dirty="0">
                <a:solidFill>
                  <a:srgbClr val="0000FF"/>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7030A0"/>
              </a:buClr>
              <a:buSzPts val="1667"/>
              <a:buFont typeface="Arial"/>
              <a:buAutoNum type="arabicPeriod"/>
            </a:pPr>
            <a:r>
              <a:rPr lang="en-US" sz="1667" b="1" dirty="0" err="1">
                <a:solidFill>
                  <a:schemeClr val="dk1"/>
                </a:solidFill>
                <a:latin typeface="Microsoft Yahei"/>
                <a:ea typeface="Microsoft Yahei"/>
                <a:cs typeface="Microsoft Yahei"/>
                <a:sym typeface="Microsoft Yahei"/>
              </a:rPr>
              <a:t>连通不同的网络</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7030A0"/>
              </a:buClr>
              <a:buSzPts val="1667"/>
              <a:buFont typeface="Arial"/>
              <a:buAutoNum type="arabicPeriod"/>
            </a:pPr>
            <a:r>
              <a:rPr lang="en-US" sz="1667" b="1" dirty="0">
                <a:solidFill>
                  <a:schemeClr val="dk1"/>
                </a:solidFill>
                <a:latin typeface="Microsoft Yahei"/>
                <a:ea typeface="Microsoft Yahei"/>
                <a:cs typeface="Microsoft Yahei"/>
                <a:sym typeface="Microsoft Yahei"/>
              </a:rPr>
              <a:t>选择信息传送的线路。选择通畅快捷的近路，能大大提高通信速度，减轻网络系统通信负荷，节约网络系统资源，提高网络系统畅通率，从而让网络系统发挥出更大的效益来。</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3709"/>
        <p:cNvGrpSpPr/>
        <p:nvPr/>
      </p:nvGrpSpPr>
      <p:grpSpPr>
        <a:xfrm>
          <a:off x="0" y="0"/>
          <a:ext cx="0" cy="0"/>
          <a:chOff x="0" y="0"/>
          <a:chExt cx="0" cy="0"/>
        </a:xfrm>
      </p:grpSpPr>
      <p:sp>
        <p:nvSpPr>
          <p:cNvPr id="3710" name="Google Shape;3710;p123"/>
          <p:cNvSpPr/>
          <p:nvPr/>
        </p:nvSpPr>
        <p:spPr>
          <a:xfrm>
            <a:off x="454286" y="1817122"/>
            <a:ext cx="6834788" cy="2632219"/>
          </a:xfrm>
          <a:prstGeom prst="rect">
            <a:avLst/>
          </a:prstGeom>
          <a:noFill/>
          <a:ln>
            <a:noFill/>
          </a:ln>
        </p:spPr>
        <p:txBody>
          <a:bodyPr spcFirstLastPara="1" wrap="square" lIns="91425" tIns="45700" rIns="91425" bIns="45700" anchor="t" anchorCtr="0">
            <a:spAutoFit/>
          </a:bodyPr>
          <a:lstStyle/>
          <a:p>
            <a:pPr marL="285739" marR="0" lvl="0" indent="-285739" algn="l" rtl="0">
              <a:lnSpc>
                <a:spcPct val="164967"/>
              </a:lnSpc>
              <a:spcBef>
                <a:spcPts val="0"/>
              </a:spcBef>
              <a:spcAft>
                <a:spcPts val="0"/>
              </a:spcAft>
              <a:buClr>
                <a:srgbClr val="0070C0"/>
              </a:buClr>
              <a:buSzPts val="1667"/>
              <a:buFont typeface="Noto Sans Symbols"/>
              <a:buChar char="●"/>
            </a:pPr>
            <a:r>
              <a:rPr lang="en-US" sz="1667" b="1" dirty="0">
                <a:solidFill>
                  <a:schemeClr val="dk1"/>
                </a:solidFill>
                <a:latin typeface="Microsoft Yahei"/>
                <a:ea typeface="Microsoft Yahei"/>
                <a:cs typeface="Microsoft Yahei"/>
                <a:sym typeface="Microsoft Yahei"/>
              </a:rPr>
              <a:t>路由器是一种具有多个输入端口和多个输出端口的专用计算机，其任务是转发分组。也就是说，将路由器某个输入端口收到的分组，按照分组要去的目的地（即目的网络），</a:t>
            </a:r>
            <a:r>
              <a:rPr lang="en-US" sz="1667" b="1" dirty="0" err="1">
                <a:solidFill>
                  <a:schemeClr val="dk1"/>
                </a:solidFill>
                <a:latin typeface="Microsoft Yahei"/>
                <a:ea typeface="Microsoft Yahei"/>
                <a:cs typeface="Microsoft Yahei"/>
                <a:sym typeface="Microsoft Yahei"/>
              </a:rPr>
              <a:t>把该分组从路由器的某个合适的输出端口转发给下一跳路由器</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85739" marR="0" lvl="0" indent="-285739"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下一跳路由器也按照这种方法处理分组，直到该分组到达终点为止</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a:p>
            <a:pPr marL="285739" marR="0" lvl="0" indent="-285739"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路由器的转发分组正是网络层的主要工作</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3711" name="Google Shape;3711;p123"/>
          <p:cNvSpPr/>
          <p:nvPr/>
        </p:nvSpPr>
        <p:spPr>
          <a:xfrm>
            <a:off x="454287" y="1494601"/>
            <a:ext cx="6711426"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3712" name="Google Shape;3712;p123"/>
          <p:cNvSpPr/>
          <p:nvPr/>
        </p:nvSpPr>
        <p:spPr>
          <a:xfrm>
            <a:off x="1618307" y="1466925"/>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a:solidFill>
                  <a:schemeClr val="lt1"/>
                </a:solidFill>
                <a:latin typeface="Microsoft Yahei"/>
                <a:ea typeface="Microsoft Yahei"/>
                <a:cs typeface="Microsoft Yahei"/>
                <a:sym typeface="Microsoft Yahei"/>
              </a:rPr>
              <a:t>1. </a:t>
            </a:r>
            <a:r>
              <a:rPr lang="en-US" sz="1667" b="1" dirty="0" err="1">
                <a:solidFill>
                  <a:schemeClr val="lt1"/>
                </a:solidFill>
                <a:latin typeface="Microsoft Yahei"/>
                <a:ea typeface="Microsoft Yahei"/>
                <a:cs typeface="Microsoft Yahei"/>
                <a:sym typeface="Microsoft Yahei"/>
              </a:rPr>
              <a:t>路由器的结构</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3716"/>
        <p:cNvGrpSpPr/>
        <p:nvPr/>
      </p:nvGrpSpPr>
      <p:grpSpPr>
        <a:xfrm>
          <a:off x="0" y="0"/>
          <a:ext cx="0" cy="0"/>
          <a:chOff x="0" y="0"/>
          <a:chExt cx="0" cy="0"/>
        </a:xfrm>
      </p:grpSpPr>
      <p:sp>
        <p:nvSpPr>
          <p:cNvPr id="3717" name="Google Shape;3717;p124"/>
          <p:cNvSpPr/>
          <p:nvPr/>
        </p:nvSpPr>
        <p:spPr>
          <a:xfrm>
            <a:off x="454287" y="1564299"/>
            <a:ext cx="6711427" cy="2769728"/>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3718" name="Google Shape;3718;p124"/>
          <p:cNvSpPr/>
          <p:nvPr/>
        </p:nvSpPr>
        <p:spPr>
          <a:xfrm>
            <a:off x="454287" y="1224061"/>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3719" name="Google Shape;3719;p124"/>
          <p:cNvSpPr/>
          <p:nvPr/>
        </p:nvSpPr>
        <p:spPr>
          <a:xfrm>
            <a:off x="513405" y="1189741"/>
            <a:ext cx="2103461"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典型的路由器的结构</a:t>
            </a:r>
            <a:endParaRPr dirty="0">
              <a:latin typeface="Microsoft YaHei" panose="020B0503020204020204" pitchFamily="34" charset="-122"/>
              <a:ea typeface="Microsoft YaHei" panose="020B0503020204020204" pitchFamily="34" charset="-122"/>
            </a:endParaRPr>
          </a:p>
        </p:txBody>
      </p:sp>
      <p:grpSp>
        <p:nvGrpSpPr>
          <p:cNvPr id="3720" name="Google Shape;3720;p124"/>
          <p:cNvGrpSpPr/>
          <p:nvPr/>
        </p:nvGrpSpPr>
        <p:grpSpPr>
          <a:xfrm>
            <a:off x="1381561" y="1636258"/>
            <a:ext cx="4989593" cy="2611888"/>
            <a:chOff x="344488" y="1151979"/>
            <a:chExt cx="9646286" cy="5049514"/>
          </a:xfrm>
        </p:grpSpPr>
        <p:sp>
          <p:nvSpPr>
            <p:cNvPr id="3721" name="Google Shape;3721;p124"/>
            <p:cNvSpPr txBox="1"/>
            <p:nvPr/>
          </p:nvSpPr>
          <p:spPr>
            <a:xfrm>
              <a:off x="3729038" y="5744293"/>
              <a:ext cx="31369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b="1" dirty="0" err="1">
                  <a:solidFill>
                    <a:srgbClr val="0000CC"/>
                  </a:solidFill>
                  <a:latin typeface="Microsoft Yahei"/>
                  <a:ea typeface="Microsoft Yahei"/>
                  <a:cs typeface="Microsoft Yahei"/>
                  <a:sym typeface="Microsoft Yahei"/>
                </a:rPr>
                <a:t>课件制作人：谢希仁</a:t>
              </a:r>
              <a:endParaRPr dirty="0">
                <a:latin typeface="Microsoft YaHei" panose="020B0503020204020204" pitchFamily="34" charset="-122"/>
                <a:ea typeface="Microsoft YaHei" panose="020B0503020204020204" pitchFamily="34" charset="-122"/>
              </a:endParaRPr>
            </a:p>
          </p:txBody>
        </p:sp>
        <p:sp>
          <p:nvSpPr>
            <p:cNvPr id="3722" name="Google Shape;3722;p124"/>
            <p:cNvSpPr/>
            <p:nvPr/>
          </p:nvSpPr>
          <p:spPr>
            <a:xfrm>
              <a:off x="344488" y="3140967"/>
              <a:ext cx="8712968" cy="3024336"/>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723" name="Google Shape;3723;p124"/>
            <p:cNvSpPr/>
            <p:nvPr/>
          </p:nvSpPr>
          <p:spPr>
            <a:xfrm>
              <a:off x="3445273" y="1212304"/>
              <a:ext cx="2598605" cy="1597025"/>
            </a:xfrm>
            <a:prstGeom prst="rect">
              <a:avLst/>
            </a:prstGeom>
            <a:solidFill>
              <a:srgbClr val="99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3724" name="Google Shape;3724;p124"/>
            <p:cNvCxnSpPr/>
            <p:nvPr/>
          </p:nvCxnSpPr>
          <p:spPr>
            <a:xfrm>
              <a:off x="9515389" y="1151979"/>
              <a:ext cx="0" cy="1954213"/>
            </a:xfrm>
            <a:prstGeom prst="straightConnector1">
              <a:avLst/>
            </a:prstGeom>
            <a:noFill/>
            <a:ln w="28575" cap="flat" cmpd="sng">
              <a:solidFill>
                <a:srgbClr val="333399"/>
              </a:solidFill>
              <a:prstDash val="solid"/>
              <a:round/>
              <a:headEnd type="triangle" w="med" len="med"/>
              <a:tailEnd type="triangle" w="med" len="med"/>
            </a:ln>
          </p:spPr>
        </p:cxnSp>
        <p:sp>
          <p:nvSpPr>
            <p:cNvPr id="3725" name="Google Shape;3725;p124"/>
            <p:cNvSpPr txBox="1"/>
            <p:nvPr/>
          </p:nvSpPr>
          <p:spPr>
            <a:xfrm>
              <a:off x="9137915" y="1879053"/>
              <a:ext cx="852859" cy="714023"/>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1000" b="1" dirty="0" err="1">
                  <a:solidFill>
                    <a:srgbClr val="0000CC"/>
                  </a:solidFill>
                  <a:latin typeface="Microsoft Yahei"/>
                  <a:ea typeface="Microsoft Yahei"/>
                  <a:cs typeface="Microsoft Yahei"/>
                  <a:sym typeface="Microsoft Yahei"/>
                </a:rPr>
                <a:t>路由</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000" b="1" dirty="0" err="1">
                  <a:solidFill>
                    <a:srgbClr val="0000CC"/>
                  </a:solidFill>
                  <a:latin typeface="Microsoft Yahei"/>
                  <a:ea typeface="Microsoft Yahei"/>
                  <a:cs typeface="Microsoft Yahei"/>
                  <a:sym typeface="Microsoft Yahei"/>
                </a:rPr>
                <a:t>选择</a:t>
              </a:r>
              <a:endParaRPr dirty="0">
                <a:latin typeface="Microsoft YaHei" panose="020B0503020204020204" pitchFamily="34" charset="-122"/>
                <a:ea typeface="Microsoft YaHei" panose="020B0503020204020204" pitchFamily="34" charset="-122"/>
              </a:endParaRPr>
            </a:p>
          </p:txBody>
        </p:sp>
        <p:sp>
          <p:nvSpPr>
            <p:cNvPr id="3726" name="Google Shape;3726;p124"/>
            <p:cNvSpPr txBox="1"/>
            <p:nvPr/>
          </p:nvSpPr>
          <p:spPr>
            <a:xfrm>
              <a:off x="3503748" y="1161504"/>
              <a:ext cx="2092483" cy="4760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路由选择处理机</a:t>
              </a:r>
              <a:endParaRPr dirty="0">
                <a:latin typeface="Microsoft YaHei" panose="020B0503020204020204" pitchFamily="34" charset="-122"/>
                <a:ea typeface="Microsoft YaHei" panose="020B0503020204020204" pitchFamily="34" charset="-122"/>
              </a:endParaRPr>
            </a:p>
          </p:txBody>
        </p:sp>
        <p:cxnSp>
          <p:nvCxnSpPr>
            <p:cNvPr id="3727" name="Google Shape;3727;p124"/>
            <p:cNvCxnSpPr/>
            <p:nvPr/>
          </p:nvCxnSpPr>
          <p:spPr>
            <a:xfrm>
              <a:off x="4743715" y="1979067"/>
              <a:ext cx="0" cy="236537"/>
            </a:xfrm>
            <a:prstGeom prst="straightConnector1">
              <a:avLst/>
            </a:prstGeom>
            <a:noFill/>
            <a:ln w="28575" cap="flat" cmpd="sng">
              <a:solidFill>
                <a:schemeClr val="dk1"/>
              </a:solidFill>
              <a:prstDash val="solid"/>
              <a:round/>
              <a:headEnd type="none" w="med" len="med"/>
              <a:tailEnd type="none" w="med" len="med"/>
            </a:ln>
          </p:spPr>
        </p:cxnSp>
        <p:sp>
          <p:nvSpPr>
            <p:cNvPr id="3728" name="Google Shape;3728;p124"/>
            <p:cNvSpPr/>
            <p:nvPr/>
          </p:nvSpPr>
          <p:spPr>
            <a:xfrm>
              <a:off x="3821907" y="1685379"/>
              <a:ext cx="1843617" cy="390525"/>
            </a:xfrm>
            <a:prstGeom prst="rect">
              <a:avLst/>
            </a:prstGeom>
            <a:solidFill>
              <a:srgbClr val="0000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1" dirty="0" err="1">
                  <a:solidFill>
                    <a:schemeClr val="lt1"/>
                  </a:solidFill>
                  <a:latin typeface="Microsoft Yahei"/>
                  <a:ea typeface="Microsoft Yahei"/>
                  <a:cs typeface="Microsoft Yahei"/>
                  <a:sym typeface="Microsoft Yahei"/>
                </a:rPr>
                <a:t>路由选择协议</a:t>
              </a:r>
              <a:endParaRPr dirty="0">
                <a:latin typeface="Microsoft YaHei" panose="020B0503020204020204" pitchFamily="34" charset="-122"/>
                <a:ea typeface="Microsoft YaHei" panose="020B0503020204020204" pitchFamily="34" charset="-122"/>
              </a:endParaRPr>
            </a:p>
          </p:txBody>
        </p:sp>
        <p:sp>
          <p:nvSpPr>
            <p:cNvPr id="3729" name="Google Shape;3729;p124"/>
            <p:cNvSpPr/>
            <p:nvPr/>
          </p:nvSpPr>
          <p:spPr>
            <a:xfrm>
              <a:off x="4115992" y="2218778"/>
              <a:ext cx="1257167" cy="412750"/>
            </a:xfrm>
            <a:prstGeom prst="rect">
              <a:avLst/>
            </a:prstGeom>
            <a:solidFill>
              <a:srgbClr val="99FF33"/>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1" dirty="0" err="1">
                  <a:solidFill>
                    <a:srgbClr val="0000CC"/>
                  </a:solidFill>
                  <a:latin typeface="Microsoft Yahei"/>
                  <a:ea typeface="Microsoft Yahei"/>
                  <a:cs typeface="Microsoft Yahei"/>
                  <a:sym typeface="Microsoft Yahei"/>
                </a:rPr>
                <a:t>路由表</a:t>
              </a:r>
              <a:endParaRPr dirty="0">
                <a:latin typeface="Microsoft YaHei" panose="020B0503020204020204" pitchFamily="34" charset="-122"/>
                <a:ea typeface="Microsoft YaHei" panose="020B0503020204020204" pitchFamily="34" charset="-122"/>
              </a:endParaRPr>
            </a:p>
          </p:txBody>
        </p:sp>
        <p:sp>
          <p:nvSpPr>
            <p:cNvPr id="3730" name="Google Shape;3730;p124"/>
            <p:cNvSpPr/>
            <p:nvPr/>
          </p:nvSpPr>
          <p:spPr>
            <a:xfrm>
              <a:off x="762399" y="3529906"/>
              <a:ext cx="2514335" cy="725487"/>
            </a:xfrm>
            <a:prstGeom prst="rect">
              <a:avLst/>
            </a:prstGeom>
            <a:solidFill>
              <a:srgbClr val="66FFFF"/>
            </a:solidFill>
            <a:ln w="12700" cap="flat" cmpd="dbl">
              <a:solidFill>
                <a:schemeClr val="dk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731" name="Google Shape;3731;p124"/>
            <p:cNvSpPr/>
            <p:nvPr/>
          </p:nvSpPr>
          <p:spPr>
            <a:xfrm>
              <a:off x="2606015" y="3693417"/>
              <a:ext cx="505619" cy="395288"/>
            </a:xfrm>
            <a:prstGeom prst="rect">
              <a:avLst/>
            </a:prstGeom>
            <a:solidFill>
              <a:srgbClr val="00FF99"/>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cxnSp>
          <p:nvCxnSpPr>
            <p:cNvPr id="3732" name="Google Shape;3732;p124"/>
            <p:cNvCxnSpPr/>
            <p:nvPr/>
          </p:nvCxnSpPr>
          <p:spPr>
            <a:xfrm>
              <a:off x="597298" y="3891855"/>
              <a:ext cx="385233" cy="0"/>
            </a:xfrm>
            <a:prstGeom prst="straightConnector1">
              <a:avLst/>
            </a:prstGeom>
            <a:noFill/>
            <a:ln w="28575" cap="flat" cmpd="sng">
              <a:solidFill>
                <a:srgbClr val="333399"/>
              </a:solidFill>
              <a:prstDash val="solid"/>
              <a:round/>
              <a:headEnd type="none" w="med" len="med"/>
              <a:tailEnd type="triangle" w="med" len="med"/>
            </a:ln>
          </p:spPr>
        </p:cxnSp>
        <p:cxnSp>
          <p:nvCxnSpPr>
            <p:cNvPr id="3733" name="Google Shape;3733;p124"/>
            <p:cNvCxnSpPr/>
            <p:nvPr/>
          </p:nvCxnSpPr>
          <p:spPr>
            <a:xfrm>
              <a:off x="1433117" y="3891855"/>
              <a:ext cx="337079" cy="0"/>
            </a:xfrm>
            <a:prstGeom prst="straightConnector1">
              <a:avLst/>
            </a:prstGeom>
            <a:noFill/>
            <a:ln w="28575" cap="flat" cmpd="sng">
              <a:solidFill>
                <a:srgbClr val="333399"/>
              </a:solidFill>
              <a:prstDash val="solid"/>
              <a:round/>
              <a:headEnd type="none" w="med" len="med"/>
              <a:tailEnd type="triangle" w="med" len="med"/>
            </a:ln>
          </p:spPr>
        </p:cxnSp>
        <p:cxnSp>
          <p:nvCxnSpPr>
            <p:cNvPr id="3734" name="Google Shape;3734;p124"/>
            <p:cNvCxnSpPr/>
            <p:nvPr/>
          </p:nvCxnSpPr>
          <p:spPr>
            <a:xfrm>
              <a:off x="2272375" y="3891855"/>
              <a:ext cx="333640" cy="0"/>
            </a:xfrm>
            <a:prstGeom prst="straightConnector1">
              <a:avLst/>
            </a:prstGeom>
            <a:noFill/>
            <a:ln w="28575" cap="flat" cmpd="sng">
              <a:solidFill>
                <a:srgbClr val="333399"/>
              </a:solidFill>
              <a:prstDash val="solid"/>
              <a:round/>
              <a:headEnd type="none" w="med" len="med"/>
              <a:tailEnd type="triangle" w="med" len="med"/>
            </a:ln>
          </p:spPr>
        </p:cxnSp>
        <p:cxnSp>
          <p:nvCxnSpPr>
            <p:cNvPr id="3735" name="Google Shape;3735;p124"/>
            <p:cNvCxnSpPr/>
            <p:nvPr/>
          </p:nvCxnSpPr>
          <p:spPr>
            <a:xfrm>
              <a:off x="3111634" y="3891855"/>
              <a:ext cx="333640" cy="0"/>
            </a:xfrm>
            <a:prstGeom prst="straightConnector1">
              <a:avLst/>
            </a:prstGeom>
            <a:noFill/>
            <a:ln w="28575" cap="flat" cmpd="sng">
              <a:solidFill>
                <a:srgbClr val="333399"/>
              </a:solidFill>
              <a:prstDash val="solid"/>
              <a:round/>
              <a:headEnd type="none" w="med" len="med"/>
              <a:tailEnd type="triangle" w="med" len="med"/>
            </a:ln>
          </p:spPr>
        </p:cxnSp>
        <p:sp>
          <p:nvSpPr>
            <p:cNvPr id="3736" name="Google Shape;3736;p124"/>
            <p:cNvSpPr txBox="1"/>
            <p:nvPr/>
          </p:nvSpPr>
          <p:spPr>
            <a:xfrm>
              <a:off x="1433115" y="3140968"/>
              <a:ext cx="1348709" cy="4760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err="1">
                  <a:solidFill>
                    <a:srgbClr val="0000CC"/>
                  </a:solidFill>
                  <a:latin typeface="Microsoft Yahei"/>
                  <a:ea typeface="Microsoft Yahei"/>
                  <a:cs typeface="Microsoft Yahei"/>
                  <a:sym typeface="Microsoft Yahei"/>
                </a:rPr>
                <a:t>输入端口</a:t>
              </a:r>
              <a:endParaRPr dirty="0">
                <a:latin typeface="Microsoft YaHei" panose="020B0503020204020204" pitchFamily="34" charset="-122"/>
                <a:ea typeface="Microsoft YaHei" panose="020B0503020204020204" pitchFamily="34" charset="-122"/>
              </a:endParaRPr>
            </a:p>
          </p:txBody>
        </p:sp>
        <p:sp>
          <p:nvSpPr>
            <p:cNvPr id="3737" name="Google Shape;3737;p124"/>
            <p:cNvSpPr/>
            <p:nvPr/>
          </p:nvSpPr>
          <p:spPr>
            <a:xfrm>
              <a:off x="762399" y="5103117"/>
              <a:ext cx="2514335" cy="725488"/>
            </a:xfrm>
            <a:prstGeom prst="rect">
              <a:avLst/>
            </a:prstGeom>
            <a:solidFill>
              <a:srgbClr val="00FFFF"/>
            </a:solidFill>
            <a:ln w="12700"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738" name="Google Shape;3738;p124"/>
            <p:cNvSpPr/>
            <p:nvPr/>
          </p:nvSpPr>
          <p:spPr>
            <a:xfrm>
              <a:off x="2606015" y="5266631"/>
              <a:ext cx="505619" cy="396875"/>
            </a:xfrm>
            <a:prstGeom prst="rect">
              <a:avLst/>
            </a:prstGeom>
            <a:solidFill>
              <a:srgbClr val="00FF99"/>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cxnSp>
          <p:nvCxnSpPr>
            <p:cNvPr id="3739" name="Google Shape;3739;p124"/>
            <p:cNvCxnSpPr/>
            <p:nvPr/>
          </p:nvCxnSpPr>
          <p:spPr>
            <a:xfrm>
              <a:off x="597298" y="5465067"/>
              <a:ext cx="385233" cy="0"/>
            </a:xfrm>
            <a:prstGeom prst="straightConnector1">
              <a:avLst/>
            </a:prstGeom>
            <a:noFill/>
            <a:ln w="28575" cap="flat" cmpd="sng">
              <a:solidFill>
                <a:srgbClr val="333399"/>
              </a:solidFill>
              <a:prstDash val="solid"/>
              <a:round/>
              <a:headEnd type="none" w="med" len="med"/>
              <a:tailEnd type="triangle" w="med" len="med"/>
            </a:ln>
          </p:spPr>
        </p:cxnSp>
        <p:cxnSp>
          <p:nvCxnSpPr>
            <p:cNvPr id="3740" name="Google Shape;3740;p124"/>
            <p:cNvCxnSpPr/>
            <p:nvPr/>
          </p:nvCxnSpPr>
          <p:spPr>
            <a:xfrm>
              <a:off x="1433117" y="5465067"/>
              <a:ext cx="337079" cy="0"/>
            </a:xfrm>
            <a:prstGeom prst="straightConnector1">
              <a:avLst/>
            </a:prstGeom>
            <a:noFill/>
            <a:ln w="28575" cap="flat" cmpd="sng">
              <a:solidFill>
                <a:srgbClr val="333399"/>
              </a:solidFill>
              <a:prstDash val="solid"/>
              <a:round/>
              <a:headEnd type="none" w="med" len="med"/>
              <a:tailEnd type="triangle" w="med" len="med"/>
            </a:ln>
          </p:spPr>
        </p:cxnSp>
        <p:cxnSp>
          <p:nvCxnSpPr>
            <p:cNvPr id="3741" name="Google Shape;3741;p124"/>
            <p:cNvCxnSpPr/>
            <p:nvPr/>
          </p:nvCxnSpPr>
          <p:spPr>
            <a:xfrm>
              <a:off x="2272375" y="5465067"/>
              <a:ext cx="333640" cy="0"/>
            </a:xfrm>
            <a:prstGeom prst="straightConnector1">
              <a:avLst/>
            </a:prstGeom>
            <a:noFill/>
            <a:ln w="28575" cap="flat" cmpd="sng">
              <a:solidFill>
                <a:srgbClr val="333399"/>
              </a:solidFill>
              <a:prstDash val="solid"/>
              <a:round/>
              <a:headEnd type="none" w="med" len="med"/>
              <a:tailEnd type="triangle" w="med" len="med"/>
            </a:ln>
          </p:spPr>
        </p:cxnSp>
        <p:cxnSp>
          <p:nvCxnSpPr>
            <p:cNvPr id="3742" name="Google Shape;3742;p124"/>
            <p:cNvCxnSpPr/>
            <p:nvPr/>
          </p:nvCxnSpPr>
          <p:spPr>
            <a:xfrm>
              <a:off x="3111634" y="5465067"/>
              <a:ext cx="333640" cy="0"/>
            </a:xfrm>
            <a:prstGeom prst="straightConnector1">
              <a:avLst/>
            </a:prstGeom>
            <a:noFill/>
            <a:ln w="28575" cap="flat" cmpd="sng">
              <a:solidFill>
                <a:srgbClr val="333399"/>
              </a:solidFill>
              <a:prstDash val="solid"/>
              <a:round/>
              <a:headEnd type="none" w="med" len="med"/>
              <a:tailEnd type="triangle" w="med" len="med"/>
            </a:ln>
          </p:spPr>
        </p:cxnSp>
        <p:sp>
          <p:nvSpPr>
            <p:cNvPr id="3743" name="Google Shape;3743;p124"/>
            <p:cNvSpPr/>
            <p:nvPr/>
          </p:nvSpPr>
          <p:spPr>
            <a:xfrm>
              <a:off x="3445273" y="3529905"/>
              <a:ext cx="2598605" cy="2311400"/>
            </a:xfrm>
            <a:prstGeom prst="rect">
              <a:avLst/>
            </a:prstGeom>
            <a:solidFill>
              <a:srgbClr val="00FFFF"/>
            </a:solidFill>
            <a:ln w="12700"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744" name="Google Shape;3744;p124"/>
            <p:cNvSpPr/>
            <p:nvPr/>
          </p:nvSpPr>
          <p:spPr>
            <a:xfrm flipH="1">
              <a:off x="6212417" y="3529906"/>
              <a:ext cx="2510896" cy="725487"/>
            </a:xfrm>
            <a:prstGeom prst="rect">
              <a:avLst/>
            </a:prstGeom>
            <a:solidFill>
              <a:srgbClr val="00FFFF"/>
            </a:solidFill>
            <a:ln w="12700"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3745" name="Google Shape;3745;p124"/>
            <p:cNvCxnSpPr/>
            <p:nvPr/>
          </p:nvCxnSpPr>
          <p:spPr>
            <a:xfrm>
              <a:off x="8546175" y="3891855"/>
              <a:ext cx="345678" cy="0"/>
            </a:xfrm>
            <a:prstGeom prst="straightConnector1">
              <a:avLst/>
            </a:prstGeom>
            <a:noFill/>
            <a:ln w="28575" cap="flat" cmpd="sng">
              <a:solidFill>
                <a:srgbClr val="333399"/>
              </a:solidFill>
              <a:prstDash val="solid"/>
              <a:round/>
              <a:headEnd type="none" w="med" len="med"/>
              <a:tailEnd type="triangle" w="med" len="med"/>
            </a:ln>
          </p:spPr>
        </p:cxnSp>
        <p:cxnSp>
          <p:nvCxnSpPr>
            <p:cNvPr id="3746" name="Google Shape;3746;p124"/>
            <p:cNvCxnSpPr/>
            <p:nvPr/>
          </p:nvCxnSpPr>
          <p:spPr>
            <a:xfrm>
              <a:off x="7718955" y="3891855"/>
              <a:ext cx="335360" cy="0"/>
            </a:xfrm>
            <a:prstGeom prst="straightConnector1">
              <a:avLst/>
            </a:prstGeom>
            <a:noFill/>
            <a:ln w="28575" cap="flat" cmpd="sng">
              <a:solidFill>
                <a:srgbClr val="333399"/>
              </a:solidFill>
              <a:prstDash val="solid"/>
              <a:round/>
              <a:headEnd type="none" w="med" len="med"/>
              <a:tailEnd type="triangle" w="med" len="med"/>
            </a:ln>
          </p:spPr>
        </p:cxnSp>
        <p:cxnSp>
          <p:nvCxnSpPr>
            <p:cNvPr id="3747" name="Google Shape;3747;p124"/>
            <p:cNvCxnSpPr/>
            <p:nvPr/>
          </p:nvCxnSpPr>
          <p:spPr>
            <a:xfrm>
              <a:off x="6879696" y="3891855"/>
              <a:ext cx="337079" cy="0"/>
            </a:xfrm>
            <a:prstGeom prst="straightConnector1">
              <a:avLst/>
            </a:prstGeom>
            <a:noFill/>
            <a:ln w="28575" cap="flat" cmpd="sng">
              <a:solidFill>
                <a:srgbClr val="333399"/>
              </a:solidFill>
              <a:prstDash val="solid"/>
              <a:round/>
              <a:headEnd type="none" w="med" len="med"/>
              <a:tailEnd type="triangle" w="med" len="med"/>
            </a:ln>
          </p:spPr>
        </p:cxnSp>
        <p:cxnSp>
          <p:nvCxnSpPr>
            <p:cNvPr id="3748" name="Google Shape;3748;p124"/>
            <p:cNvCxnSpPr/>
            <p:nvPr/>
          </p:nvCxnSpPr>
          <p:spPr>
            <a:xfrm>
              <a:off x="6043878" y="3891855"/>
              <a:ext cx="400712" cy="0"/>
            </a:xfrm>
            <a:prstGeom prst="straightConnector1">
              <a:avLst/>
            </a:prstGeom>
            <a:noFill/>
            <a:ln w="28575" cap="flat" cmpd="sng">
              <a:solidFill>
                <a:srgbClr val="333399"/>
              </a:solidFill>
              <a:prstDash val="solid"/>
              <a:round/>
              <a:headEnd type="none" w="med" len="med"/>
              <a:tailEnd type="triangle" w="med" len="med"/>
            </a:ln>
          </p:spPr>
        </p:cxnSp>
        <p:sp>
          <p:nvSpPr>
            <p:cNvPr id="3749" name="Google Shape;3749;p124"/>
            <p:cNvSpPr/>
            <p:nvPr/>
          </p:nvSpPr>
          <p:spPr>
            <a:xfrm flipH="1">
              <a:off x="6212417" y="5103117"/>
              <a:ext cx="2510896" cy="725488"/>
            </a:xfrm>
            <a:prstGeom prst="rect">
              <a:avLst/>
            </a:prstGeom>
            <a:solidFill>
              <a:srgbClr val="00FFFF"/>
            </a:solidFill>
            <a:ln w="12700"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cxnSp>
          <p:nvCxnSpPr>
            <p:cNvPr id="3750" name="Google Shape;3750;p124"/>
            <p:cNvCxnSpPr/>
            <p:nvPr/>
          </p:nvCxnSpPr>
          <p:spPr>
            <a:xfrm>
              <a:off x="8546175" y="5465067"/>
              <a:ext cx="345678" cy="0"/>
            </a:xfrm>
            <a:prstGeom prst="straightConnector1">
              <a:avLst/>
            </a:prstGeom>
            <a:noFill/>
            <a:ln w="28575" cap="flat" cmpd="sng">
              <a:solidFill>
                <a:srgbClr val="333399"/>
              </a:solidFill>
              <a:prstDash val="solid"/>
              <a:round/>
              <a:headEnd type="none" w="med" len="med"/>
              <a:tailEnd type="triangle" w="med" len="med"/>
            </a:ln>
          </p:spPr>
        </p:cxnSp>
        <p:cxnSp>
          <p:nvCxnSpPr>
            <p:cNvPr id="3751" name="Google Shape;3751;p124"/>
            <p:cNvCxnSpPr/>
            <p:nvPr/>
          </p:nvCxnSpPr>
          <p:spPr>
            <a:xfrm>
              <a:off x="7718955" y="5465067"/>
              <a:ext cx="335360" cy="0"/>
            </a:xfrm>
            <a:prstGeom prst="straightConnector1">
              <a:avLst/>
            </a:prstGeom>
            <a:noFill/>
            <a:ln w="28575" cap="flat" cmpd="sng">
              <a:solidFill>
                <a:srgbClr val="333399"/>
              </a:solidFill>
              <a:prstDash val="solid"/>
              <a:round/>
              <a:headEnd type="none" w="med" len="med"/>
              <a:tailEnd type="triangle" w="med" len="med"/>
            </a:ln>
          </p:spPr>
        </p:cxnSp>
        <p:cxnSp>
          <p:nvCxnSpPr>
            <p:cNvPr id="3752" name="Google Shape;3752;p124"/>
            <p:cNvCxnSpPr/>
            <p:nvPr/>
          </p:nvCxnSpPr>
          <p:spPr>
            <a:xfrm>
              <a:off x="6879696" y="5465067"/>
              <a:ext cx="337079" cy="0"/>
            </a:xfrm>
            <a:prstGeom prst="straightConnector1">
              <a:avLst/>
            </a:prstGeom>
            <a:noFill/>
            <a:ln w="28575" cap="flat" cmpd="sng">
              <a:solidFill>
                <a:srgbClr val="333399"/>
              </a:solidFill>
              <a:prstDash val="solid"/>
              <a:round/>
              <a:headEnd type="none" w="med" len="med"/>
              <a:tailEnd type="triangle" w="med" len="med"/>
            </a:ln>
          </p:spPr>
        </p:cxnSp>
        <p:cxnSp>
          <p:nvCxnSpPr>
            <p:cNvPr id="3753" name="Google Shape;3753;p124"/>
            <p:cNvCxnSpPr/>
            <p:nvPr/>
          </p:nvCxnSpPr>
          <p:spPr>
            <a:xfrm>
              <a:off x="6043877" y="5465067"/>
              <a:ext cx="386954" cy="0"/>
            </a:xfrm>
            <a:prstGeom prst="straightConnector1">
              <a:avLst/>
            </a:prstGeom>
            <a:noFill/>
            <a:ln w="28575" cap="flat" cmpd="sng">
              <a:solidFill>
                <a:srgbClr val="333399"/>
              </a:solidFill>
              <a:prstDash val="solid"/>
              <a:round/>
              <a:headEnd type="none" w="med" len="med"/>
              <a:tailEnd type="triangle" w="med" len="med"/>
            </a:ln>
          </p:spPr>
        </p:cxnSp>
        <p:sp>
          <p:nvSpPr>
            <p:cNvPr id="3754" name="Google Shape;3754;p124"/>
            <p:cNvSpPr txBox="1"/>
            <p:nvPr/>
          </p:nvSpPr>
          <p:spPr>
            <a:xfrm>
              <a:off x="4155668" y="5265043"/>
              <a:ext cx="1348709" cy="4760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交换结构</a:t>
              </a:r>
              <a:endParaRPr dirty="0">
                <a:latin typeface="Microsoft YaHei" panose="020B0503020204020204" pitchFamily="34" charset="-122"/>
                <a:ea typeface="Microsoft YaHei" panose="020B0503020204020204" pitchFamily="34" charset="-122"/>
              </a:endParaRPr>
            </a:p>
          </p:txBody>
        </p:sp>
        <p:sp>
          <p:nvSpPr>
            <p:cNvPr id="3755" name="Google Shape;3755;p124"/>
            <p:cNvSpPr txBox="1"/>
            <p:nvPr/>
          </p:nvSpPr>
          <p:spPr>
            <a:xfrm>
              <a:off x="1433115" y="4660206"/>
              <a:ext cx="1348709" cy="4760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err="1">
                  <a:solidFill>
                    <a:srgbClr val="0000CC"/>
                  </a:solidFill>
                  <a:latin typeface="Microsoft Yahei"/>
                  <a:ea typeface="Microsoft Yahei"/>
                  <a:cs typeface="Microsoft Yahei"/>
                  <a:sym typeface="Microsoft Yahei"/>
                </a:rPr>
                <a:t>输入端口</a:t>
              </a:r>
              <a:endParaRPr dirty="0">
                <a:latin typeface="Microsoft YaHei" panose="020B0503020204020204" pitchFamily="34" charset="-122"/>
                <a:ea typeface="Microsoft YaHei" panose="020B0503020204020204" pitchFamily="34" charset="-122"/>
              </a:endParaRPr>
            </a:p>
          </p:txBody>
        </p:sp>
        <p:sp>
          <p:nvSpPr>
            <p:cNvPr id="3756" name="Google Shape;3756;p124"/>
            <p:cNvSpPr txBox="1"/>
            <p:nvPr/>
          </p:nvSpPr>
          <p:spPr>
            <a:xfrm>
              <a:off x="6879697" y="3140968"/>
              <a:ext cx="1348709" cy="4760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err="1">
                  <a:solidFill>
                    <a:srgbClr val="0000CC"/>
                  </a:solidFill>
                  <a:latin typeface="Microsoft Yahei"/>
                  <a:ea typeface="Microsoft Yahei"/>
                  <a:cs typeface="Microsoft Yahei"/>
                  <a:sym typeface="Microsoft Yahei"/>
                </a:rPr>
                <a:t>输出端口</a:t>
              </a:r>
              <a:endParaRPr dirty="0">
                <a:latin typeface="Microsoft YaHei" panose="020B0503020204020204" pitchFamily="34" charset="-122"/>
                <a:ea typeface="Microsoft YaHei" panose="020B0503020204020204" pitchFamily="34" charset="-122"/>
              </a:endParaRPr>
            </a:p>
          </p:txBody>
        </p:sp>
        <p:cxnSp>
          <p:nvCxnSpPr>
            <p:cNvPr id="3757" name="Google Shape;3757;p124"/>
            <p:cNvCxnSpPr/>
            <p:nvPr/>
          </p:nvCxnSpPr>
          <p:spPr>
            <a:xfrm>
              <a:off x="344489" y="3118891"/>
              <a:ext cx="9553443" cy="0"/>
            </a:xfrm>
            <a:prstGeom prst="straightConnector1">
              <a:avLst/>
            </a:prstGeom>
            <a:noFill/>
            <a:ln w="28575" cap="flat" cmpd="sng">
              <a:solidFill>
                <a:srgbClr val="333399"/>
              </a:solidFill>
              <a:prstDash val="dash"/>
              <a:round/>
              <a:headEnd type="none" w="med" len="med"/>
              <a:tailEnd type="none" w="med" len="med"/>
            </a:ln>
          </p:spPr>
        </p:cxnSp>
        <p:cxnSp>
          <p:nvCxnSpPr>
            <p:cNvPr id="3758" name="Google Shape;3758;p124"/>
            <p:cNvCxnSpPr/>
            <p:nvPr/>
          </p:nvCxnSpPr>
          <p:spPr>
            <a:xfrm>
              <a:off x="9515389" y="3118891"/>
              <a:ext cx="0" cy="2641600"/>
            </a:xfrm>
            <a:prstGeom prst="straightConnector1">
              <a:avLst/>
            </a:prstGeom>
            <a:noFill/>
            <a:ln w="28575" cap="flat" cmpd="sng">
              <a:solidFill>
                <a:srgbClr val="333399"/>
              </a:solidFill>
              <a:prstDash val="solid"/>
              <a:round/>
              <a:headEnd type="triangle" w="med" len="med"/>
              <a:tailEnd type="triangle" w="med" len="med"/>
            </a:ln>
          </p:spPr>
        </p:cxnSp>
        <p:sp>
          <p:nvSpPr>
            <p:cNvPr id="3759" name="Google Shape;3759;p124"/>
            <p:cNvSpPr txBox="1"/>
            <p:nvPr/>
          </p:nvSpPr>
          <p:spPr>
            <a:xfrm>
              <a:off x="9134313" y="4326978"/>
              <a:ext cx="852859" cy="714023"/>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1000" b="1" dirty="0" err="1">
                  <a:solidFill>
                    <a:srgbClr val="0000CC"/>
                  </a:solidFill>
                  <a:latin typeface="Microsoft Yahei"/>
                  <a:ea typeface="Microsoft Yahei"/>
                  <a:cs typeface="Microsoft Yahei"/>
                  <a:sym typeface="Microsoft Yahei"/>
                </a:rPr>
                <a:t>分组</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000" b="1" dirty="0" err="1">
                  <a:solidFill>
                    <a:srgbClr val="0000CC"/>
                  </a:solidFill>
                  <a:latin typeface="Microsoft Yahei"/>
                  <a:ea typeface="Microsoft Yahei"/>
                  <a:cs typeface="Microsoft Yahei"/>
                  <a:sym typeface="Microsoft Yahei"/>
                </a:rPr>
                <a:t>转发</a:t>
              </a:r>
              <a:endParaRPr dirty="0">
                <a:latin typeface="Microsoft YaHei" panose="020B0503020204020204" pitchFamily="34" charset="-122"/>
                <a:ea typeface="Microsoft YaHei" panose="020B0503020204020204" pitchFamily="34" charset="-122"/>
              </a:endParaRPr>
            </a:p>
          </p:txBody>
        </p:sp>
        <p:sp>
          <p:nvSpPr>
            <p:cNvPr id="3760" name="Google Shape;3760;p124"/>
            <p:cNvSpPr/>
            <p:nvPr/>
          </p:nvSpPr>
          <p:spPr>
            <a:xfrm>
              <a:off x="3778913" y="3728342"/>
              <a:ext cx="1927886" cy="1385888"/>
            </a:xfrm>
            <a:prstGeom prst="rect">
              <a:avLst/>
            </a:prstGeom>
            <a:solidFill>
              <a:srgbClr val="FF99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761" name="Google Shape;3761;p124"/>
            <p:cNvSpPr/>
            <p:nvPr/>
          </p:nvSpPr>
          <p:spPr>
            <a:xfrm>
              <a:off x="4115992" y="4453831"/>
              <a:ext cx="1257168" cy="465138"/>
            </a:xfrm>
            <a:prstGeom prst="rect">
              <a:avLst/>
            </a:prstGeom>
            <a:solidFill>
              <a:srgbClr val="00B050"/>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1" dirty="0" err="1">
                  <a:solidFill>
                    <a:schemeClr val="lt1"/>
                  </a:solidFill>
                  <a:latin typeface="Microsoft Yahei"/>
                  <a:ea typeface="Microsoft Yahei"/>
                  <a:cs typeface="Microsoft Yahei"/>
                  <a:sym typeface="Microsoft Yahei"/>
                </a:rPr>
                <a:t>转发表</a:t>
              </a:r>
              <a:endParaRPr dirty="0">
                <a:latin typeface="Microsoft YaHei" panose="020B0503020204020204" pitchFamily="34" charset="-122"/>
                <a:ea typeface="Microsoft YaHei" panose="020B0503020204020204" pitchFamily="34" charset="-122"/>
              </a:endParaRPr>
            </a:p>
          </p:txBody>
        </p:sp>
        <p:sp>
          <p:nvSpPr>
            <p:cNvPr id="3762" name="Google Shape;3762;p124"/>
            <p:cNvSpPr txBox="1"/>
            <p:nvPr/>
          </p:nvSpPr>
          <p:spPr>
            <a:xfrm>
              <a:off x="4115991" y="3825181"/>
              <a:ext cx="1348709" cy="4760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分组处理</a:t>
              </a:r>
              <a:endParaRPr dirty="0">
                <a:latin typeface="Microsoft YaHei" panose="020B0503020204020204" pitchFamily="34" charset="-122"/>
                <a:ea typeface="Microsoft YaHei" panose="020B0503020204020204" pitchFamily="34" charset="-122"/>
              </a:endParaRPr>
            </a:p>
          </p:txBody>
        </p:sp>
        <p:sp>
          <p:nvSpPr>
            <p:cNvPr id="3763" name="Google Shape;3763;p124"/>
            <p:cNvSpPr txBox="1"/>
            <p:nvPr/>
          </p:nvSpPr>
          <p:spPr>
            <a:xfrm>
              <a:off x="6879697" y="4660206"/>
              <a:ext cx="1348709" cy="4760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err="1">
                  <a:solidFill>
                    <a:srgbClr val="0000CC"/>
                  </a:solidFill>
                  <a:latin typeface="Microsoft Yahei"/>
                  <a:ea typeface="Microsoft Yahei"/>
                  <a:cs typeface="Microsoft Yahei"/>
                  <a:sym typeface="Microsoft Yahei"/>
                </a:rPr>
                <a:t>输出端口</a:t>
              </a:r>
              <a:endParaRPr dirty="0">
                <a:latin typeface="Microsoft YaHei" panose="020B0503020204020204" pitchFamily="34" charset="-122"/>
                <a:ea typeface="Microsoft YaHei" panose="020B0503020204020204" pitchFamily="34" charset="-122"/>
              </a:endParaRPr>
            </a:p>
          </p:txBody>
        </p:sp>
        <p:sp>
          <p:nvSpPr>
            <p:cNvPr id="3764" name="Google Shape;3764;p124"/>
            <p:cNvSpPr txBox="1"/>
            <p:nvPr/>
          </p:nvSpPr>
          <p:spPr>
            <a:xfrm rot="5400000">
              <a:off x="1909203" y="4307106"/>
              <a:ext cx="595640" cy="4760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rgbClr val="0000CC"/>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3765" name="Google Shape;3765;p124"/>
            <p:cNvSpPr txBox="1"/>
            <p:nvPr/>
          </p:nvSpPr>
          <p:spPr>
            <a:xfrm rot="5400000">
              <a:off x="7329986" y="4307106"/>
              <a:ext cx="595640" cy="4760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rgbClr val="0000CC"/>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cxnSp>
          <p:nvCxnSpPr>
            <p:cNvPr id="3766" name="Google Shape;3766;p124"/>
            <p:cNvCxnSpPr/>
            <p:nvPr/>
          </p:nvCxnSpPr>
          <p:spPr>
            <a:xfrm rot="10800000">
              <a:off x="2943094" y="3991868"/>
              <a:ext cx="1172898" cy="595313"/>
            </a:xfrm>
            <a:prstGeom prst="straightConnector1">
              <a:avLst/>
            </a:prstGeom>
            <a:noFill/>
            <a:ln w="28575" cap="flat" cmpd="sng">
              <a:solidFill>
                <a:srgbClr val="333399"/>
              </a:solidFill>
              <a:prstDash val="dash"/>
              <a:round/>
              <a:headEnd type="none" w="med" len="med"/>
              <a:tailEnd type="triangle" w="med" len="med"/>
            </a:ln>
          </p:spPr>
        </p:cxnSp>
        <p:cxnSp>
          <p:nvCxnSpPr>
            <p:cNvPr id="3767" name="Google Shape;3767;p124"/>
            <p:cNvCxnSpPr/>
            <p:nvPr/>
          </p:nvCxnSpPr>
          <p:spPr>
            <a:xfrm flipH="1">
              <a:off x="2943094" y="4784030"/>
              <a:ext cx="1172898" cy="595312"/>
            </a:xfrm>
            <a:prstGeom prst="straightConnector1">
              <a:avLst/>
            </a:prstGeom>
            <a:noFill/>
            <a:ln w="28575" cap="flat" cmpd="sng">
              <a:solidFill>
                <a:srgbClr val="333399"/>
              </a:solidFill>
              <a:prstDash val="dash"/>
              <a:round/>
              <a:headEnd type="none" w="med" len="med"/>
              <a:tailEnd type="triangle" w="med" len="med"/>
            </a:ln>
          </p:spPr>
        </p:cxnSp>
        <p:sp>
          <p:nvSpPr>
            <p:cNvPr id="3768" name="Google Shape;3768;p124"/>
            <p:cNvSpPr/>
            <p:nvPr/>
          </p:nvSpPr>
          <p:spPr>
            <a:xfrm>
              <a:off x="8049155" y="3761681"/>
              <a:ext cx="502179" cy="282575"/>
            </a:xfrm>
            <a:prstGeom prst="rect">
              <a:avLst/>
            </a:prstGeom>
            <a:solidFill>
              <a:srgbClr val="00FF99"/>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3769" name="Google Shape;3769;p124"/>
            <p:cNvSpPr/>
            <p:nvPr/>
          </p:nvSpPr>
          <p:spPr>
            <a:xfrm>
              <a:off x="8074952" y="5320605"/>
              <a:ext cx="502179" cy="285750"/>
            </a:xfrm>
            <a:prstGeom prst="rect">
              <a:avLst/>
            </a:prstGeom>
            <a:solidFill>
              <a:srgbClr val="00FF99"/>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3770" name="Google Shape;3770;p124"/>
            <p:cNvSpPr/>
            <p:nvPr/>
          </p:nvSpPr>
          <p:spPr>
            <a:xfrm>
              <a:off x="1010048" y="5320605"/>
              <a:ext cx="502179" cy="285750"/>
            </a:xfrm>
            <a:prstGeom prst="rect">
              <a:avLst/>
            </a:prstGeom>
            <a:solidFill>
              <a:srgbClr val="00FF99"/>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3771" name="Google Shape;3771;p124"/>
            <p:cNvSpPr/>
            <p:nvPr/>
          </p:nvSpPr>
          <p:spPr>
            <a:xfrm flipH="1">
              <a:off x="6429111" y="3693417"/>
              <a:ext cx="502179" cy="395288"/>
            </a:xfrm>
            <a:prstGeom prst="rect">
              <a:avLst/>
            </a:prstGeom>
            <a:solidFill>
              <a:srgbClr val="00FF99"/>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3772" name="Google Shape;3772;p124"/>
            <p:cNvSpPr/>
            <p:nvPr/>
          </p:nvSpPr>
          <p:spPr>
            <a:xfrm flipH="1">
              <a:off x="6429111" y="5266631"/>
              <a:ext cx="502179" cy="396875"/>
            </a:xfrm>
            <a:prstGeom prst="rect">
              <a:avLst/>
            </a:prstGeom>
            <a:solidFill>
              <a:srgbClr val="00FF99"/>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3773" name="Google Shape;3773;p124"/>
            <p:cNvSpPr/>
            <p:nvPr/>
          </p:nvSpPr>
          <p:spPr>
            <a:xfrm>
              <a:off x="1010048" y="3761681"/>
              <a:ext cx="502179" cy="282575"/>
            </a:xfrm>
            <a:prstGeom prst="rect">
              <a:avLst/>
            </a:prstGeom>
            <a:solidFill>
              <a:srgbClr val="00FF99"/>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3774" name="Google Shape;3774;p124"/>
            <p:cNvSpPr/>
            <p:nvPr/>
          </p:nvSpPr>
          <p:spPr>
            <a:xfrm>
              <a:off x="1808031" y="3728342"/>
              <a:ext cx="502179" cy="330200"/>
            </a:xfrm>
            <a:prstGeom prst="rect">
              <a:avLst/>
            </a:prstGeom>
            <a:solidFill>
              <a:srgbClr val="00FF99"/>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3775" name="Google Shape;3775;p124"/>
            <p:cNvSpPr/>
            <p:nvPr/>
          </p:nvSpPr>
          <p:spPr>
            <a:xfrm>
              <a:off x="1808031" y="5299967"/>
              <a:ext cx="502179" cy="330200"/>
            </a:xfrm>
            <a:prstGeom prst="rect">
              <a:avLst/>
            </a:prstGeom>
            <a:solidFill>
              <a:srgbClr val="00FF99"/>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3776" name="Google Shape;3776;p124"/>
            <p:cNvSpPr/>
            <p:nvPr/>
          </p:nvSpPr>
          <p:spPr>
            <a:xfrm flipH="1">
              <a:off x="7239133" y="3728342"/>
              <a:ext cx="502179" cy="330200"/>
            </a:xfrm>
            <a:prstGeom prst="rect">
              <a:avLst/>
            </a:prstGeom>
            <a:solidFill>
              <a:srgbClr val="00FF99"/>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3777" name="Google Shape;3777;p124"/>
            <p:cNvSpPr/>
            <p:nvPr/>
          </p:nvSpPr>
          <p:spPr>
            <a:xfrm flipH="1">
              <a:off x="7251171" y="5299967"/>
              <a:ext cx="502179" cy="330200"/>
            </a:xfrm>
            <a:prstGeom prst="rect">
              <a:avLst/>
            </a:prstGeom>
            <a:solidFill>
              <a:srgbClr val="00FF99"/>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3778" name="Google Shape;3778;p124"/>
            <p:cNvSpPr/>
            <p:nvPr/>
          </p:nvSpPr>
          <p:spPr>
            <a:xfrm>
              <a:off x="4492626" y="2736304"/>
              <a:ext cx="502179" cy="792163"/>
            </a:xfrm>
            <a:prstGeom prst="upDownArrow">
              <a:avLst>
                <a:gd name="adj1" fmla="val 50000"/>
                <a:gd name="adj2" fmla="val 34178"/>
              </a:avLst>
            </a:prstGeom>
            <a:solidFill>
              <a:srgbClr val="CC00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3779" name="Google Shape;3779;p124"/>
            <p:cNvSpPr txBox="1"/>
            <p:nvPr/>
          </p:nvSpPr>
          <p:spPr>
            <a:xfrm>
              <a:off x="416497" y="1196752"/>
              <a:ext cx="2778574" cy="1666051"/>
            </a:xfrm>
            <a:prstGeom prst="rect">
              <a:avLst/>
            </a:prstGeom>
            <a:solidFill>
              <a:srgbClr val="00FFFF"/>
            </a:solidFill>
            <a:ln w="12700" cap="flat" cmpd="sng">
              <a:solidFill>
                <a:srgbClr val="333399"/>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图中数字表示相应层次的构件</a:t>
              </a:r>
              <a:r>
                <a:rPr lang="en-US" sz="1000" b="1" dirty="0">
                  <a:solidFill>
                    <a:schemeClr val="dk1"/>
                  </a:solidFill>
                  <a:latin typeface="Microsoft Yahei"/>
                  <a:ea typeface="Microsoft Yahei"/>
                  <a:cs typeface="Microsoft Yahei"/>
                  <a:sym typeface="Microsoft Yahei"/>
                </a:rPr>
                <a:t>：</a:t>
              </a:r>
              <a:endParaRPr sz="1000" b="1" dirty="0">
                <a:solidFill>
                  <a:schemeClr val="dk1"/>
                </a:solidFill>
                <a:latin typeface="Microsoft Yahei"/>
                <a:ea typeface="Microsoft Yahei"/>
                <a:cs typeface="Microsoft Yahei"/>
                <a:sym typeface="Microsoft Yahei"/>
              </a:endParaRPr>
            </a:p>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3——</a:t>
              </a:r>
              <a:r>
                <a:rPr lang="en-US" sz="1000" b="1" dirty="0" err="1">
                  <a:solidFill>
                    <a:schemeClr val="dk1"/>
                  </a:solidFill>
                  <a:latin typeface="Microsoft Yahei"/>
                  <a:ea typeface="Microsoft Yahei"/>
                  <a:cs typeface="Microsoft Yahei"/>
                  <a:sym typeface="Microsoft Yahei"/>
                </a:rPr>
                <a:t>网络层</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2——</a:t>
              </a:r>
              <a:r>
                <a:rPr lang="en-US" sz="1000" b="1" dirty="0" err="1">
                  <a:solidFill>
                    <a:schemeClr val="dk1"/>
                  </a:solidFill>
                  <a:latin typeface="Microsoft Yahei"/>
                  <a:ea typeface="Microsoft Yahei"/>
                  <a:cs typeface="Microsoft Yahei"/>
                  <a:sym typeface="Microsoft Yahei"/>
                </a:rPr>
                <a:t>数据链路层</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1——</a:t>
              </a:r>
              <a:r>
                <a:rPr lang="en-US" sz="1000" b="1" dirty="0" err="1">
                  <a:solidFill>
                    <a:schemeClr val="dk1"/>
                  </a:solidFill>
                  <a:latin typeface="Microsoft Yahei"/>
                  <a:ea typeface="Microsoft Yahei"/>
                  <a:cs typeface="Microsoft Yahei"/>
                  <a:sym typeface="Microsoft Yahei"/>
                </a:rPr>
                <a:t>物理层</a:t>
              </a:r>
              <a:endParaRPr dirty="0">
                <a:latin typeface="Microsoft YaHei" panose="020B0503020204020204" pitchFamily="34" charset="-122"/>
                <a:ea typeface="Microsoft YaHei" panose="020B0503020204020204" pitchFamily="34" charset="-122"/>
              </a:endParaRPr>
            </a:p>
          </p:txBody>
        </p:sp>
      </p:gr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3783"/>
        <p:cNvGrpSpPr/>
        <p:nvPr/>
      </p:nvGrpSpPr>
      <p:grpSpPr>
        <a:xfrm>
          <a:off x="0" y="0"/>
          <a:ext cx="0" cy="0"/>
          <a:chOff x="0" y="0"/>
          <a:chExt cx="0" cy="0"/>
        </a:xfrm>
      </p:grpSpPr>
      <p:sp>
        <p:nvSpPr>
          <p:cNvPr id="3784" name="Google Shape;3784;p125"/>
          <p:cNvSpPr/>
          <p:nvPr/>
        </p:nvSpPr>
        <p:spPr>
          <a:xfrm>
            <a:off x="454287" y="1286674"/>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3785" name="Google Shape;3785;p125"/>
          <p:cNvSpPr/>
          <p:nvPr/>
        </p:nvSpPr>
        <p:spPr>
          <a:xfrm>
            <a:off x="513405" y="1237700"/>
            <a:ext cx="2103461"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典型的路由器的结构</a:t>
            </a:r>
            <a:endParaRPr dirty="0">
              <a:latin typeface="Microsoft YaHei" panose="020B0503020204020204" pitchFamily="34" charset="-122"/>
              <a:ea typeface="Microsoft YaHei" panose="020B0503020204020204" pitchFamily="34" charset="-122"/>
            </a:endParaRPr>
          </a:p>
        </p:txBody>
      </p:sp>
      <p:sp>
        <p:nvSpPr>
          <p:cNvPr id="3786" name="Google Shape;3786;p125"/>
          <p:cNvSpPr/>
          <p:nvPr/>
        </p:nvSpPr>
        <p:spPr>
          <a:xfrm>
            <a:off x="454287" y="1535334"/>
            <a:ext cx="6690406" cy="3478861"/>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整个的路由器结构可划分为两大部分</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7030A0"/>
              </a:buClr>
              <a:buSzPts val="1667"/>
              <a:buFont typeface="Arial"/>
              <a:buAutoNum type="arabicPeriod"/>
            </a:pPr>
            <a:r>
              <a:rPr lang="en-US" sz="1667" b="1" dirty="0" err="1">
                <a:solidFill>
                  <a:schemeClr val="dk1"/>
                </a:solidFill>
                <a:latin typeface="Microsoft Yahei"/>
                <a:ea typeface="Microsoft Yahei"/>
                <a:cs typeface="Microsoft Yahei"/>
                <a:sym typeface="Microsoft Yahei"/>
              </a:rPr>
              <a:t>路由选择部分</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7030A0"/>
              </a:buClr>
              <a:buSzPts val="1667"/>
              <a:buFont typeface="Arial"/>
              <a:buAutoNum type="arabicPeriod"/>
            </a:pPr>
            <a:r>
              <a:rPr lang="en-US" sz="1667" b="1" dirty="0" err="1">
                <a:solidFill>
                  <a:schemeClr val="dk1"/>
                </a:solidFill>
                <a:latin typeface="Microsoft Yahei"/>
                <a:ea typeface="Microsoft Yahei"/>
                <a:cs typeface="Microsoft Yahei"/>
                <a:sym typeface="Microsoft Yahei"/>
              </a:rPr>
              <a:t>分组转发部分</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rgbClr val="0000FF"/>
                </a:solidFill>
                <a:latin typeface="Microsoft Yahei"/>
                <a:ea typeface="Microsoft Yahei"/>
                <a:cs typeface="Microsoft Yahei"/>
                <a:sym typeface="Microsoft Yahei"/>
              </a:rPr>
              <a:t>路由选择部分</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7030A0"/>
              </a:buClr>
              <a:buSzPts val="1667"/>
              <a:buFont typeface="Arial"/>
              <a:buAutoNum type="arabicPeriod"/>
            </a:pPr>
            <a:r>
              <a:rPr lang="en-US" sz="1667" b="1" dirty="0" err="1">
                <a:solidFill>
                  <a:schemeClr val="dk1"/>
                </a:solidFill>
                <a:latin typeface="Microsoft Yahei"/>
                <a:ea typeface="Microsoft Yahei"/>
                <a:cs typeface="Microsoft Yahei"/>
                <a:sym typeface="Microsoft Yahei"/>
              </a:rPr>
              <a:t>也叫做控制部分，其核心构件是路由选择处理机</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7030A0"/>
              </a:buClr>
              <a:buSzPts val="1667"/>
              <a:buFont typeface="Arial"/>
              <a:buAutoNum type="arabicPeriod"/>
            </a:pPr>
            <a:r>
              <a:rPr lang="en-US" sz="1667" b="1" dirty="0" err="1">
                <a:solidFill>
                  <a:schemeClr val="dk1"/>
                </a:solidFill>
                <a:latin typeface="Microsoft Yahei"/>
                <a:ea typeface="Microsoft Yahei"/>
                <a:cs typeface="Microsoft Yahei"/>
                <a:sym typeface="Microsoft Yahei"/>
              </a:rPr>
              <a:t>路由选择处理机的任务是根据所选定的路由选择协议构造出路由表，同时经常或定期地和相邻路由器交换路由信息而不断地更新和维护路由表</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3790"/>
        <p:cNvGrpSpPr/>
        <p:nvPr/>
      </p:nvGrpSpPr>
      <p:grpSpPr>
        <a:xfrm>
          <a:off x="0" y="0"/>
          <a:ext cx="0" cy="0"/>
          <a:chOff x="0" y="0"/>
          <a:chExt cx="0" cy="0"/>
        </a:xfrm>
      </p:grpSpPr>
      <p:sp>
        <p:nvSpPr>
          <p:cNvPr id="3791" name="Google Shape;3791;p126"/>
          <p:cNvSpPr/>
          <p:nvPr/>
        </p:nvSpPr>
        <p:spPr>
          <a:xfrm>
            <a:off x="454287" y="1623701"/>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3792" name="Google Shape;3792;p126"/>
          <p:cNvSpPr/>
          <p:nvPr/>
        </p:nvSpPr>
        <p:spPr>
          <a:xfrm>
            <a:off x="513405" y="1574727"/>
            <a:ext cx="2103461"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典型的路由器的结构</a:t>
            </a:r>
            <a:endParaRPr dirty="0">
              <a:latin typeface="Microsoft YaHei" panose="020B0503020204020204" pitchFamily="34" charset="-122"/>
              <a:ea typeface="Microsoft YaHei" panose="020B0503020204020204" pitchFamily="34" charset="-122"/>
            </a:endParaRPr>
          </a:p>
        </p:txBody>
      </p:sp>
      <p:sp>
        <p:nvSpPr>
          <p:cNvPr id="3793" name="Google Shape;3793;p126"/>
          <p:cNvSpPr/>
          <p:nvPr/>
        </p:nvSpPr>
        <p:spPr>
          <a:xfrm>
            <a:off x="513404" y="1872361"/>
            <a:ext cx="6631289" cy="2632219"/>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rgbClr val="0000FF"/>
                </a:solidFill>
                <a:latin typeface="Microsoft Yahei"/>
                <a:ea typeface="Microsoft Yahei"/>
                <a:cs typeface="Microsoft Yahei"/>
                <a:sym typeface="Microsoft Yahei"/>
              </a:rPr>
              <a:t>分组转发部分</a:t>
            </a:r>
            <a:r>
              <a:rPr lang="en-US" sz="1667" b="1" dirty="0" err="1">
                <a:solidFill>
                  <a:schemeClr val="dk1"/>
                </a:solidFill>
                <a:latin typeface="Microsoft Yahei"/>
                <a:ea typeface="Microsoft Yahei"/>
                <a:cs typeface="Microsoft Yahei"/>
                <a:sym typeface="Microsoft Yahei"/>
              </a:rPr>
              <a:t>由三部分组成</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7030A0"/>
              </a:buClr>
              <a:buSzPts val="1667"/>
              <a:buFont typeface="Arial"/>
              <a:buAutoNum type="arabicPeriod"/>
            </a:pPr>
            <a:r>
              <a:rPr lang="en-US" sz="1667" b="1" dirty="0" err="1">
                <a:solidFill>
                  <a:schemeClr val="dk1"/>
                </a:solidFill>
                <a:latin typeface="Microsoft Yahei"/>
                <a:ea typeface="Microsoft Yahei"/>
                <a:cs typeface="Microsoft Yahei"/>
                <a:sym typeface="Microsoft Yahei"/>
              </a:rPr>
              <a:t>交换结构</a:t>
            </a:r>
            <a:r>
              <a:rPr lang="en-US" sz="1667" b="1" dirty="0">
                <a:solidFill>
                  <a:schemeClr val="dk1"/>
                </a:solidFill>
                <a:latin typeface="Microsoft Yahei"/>
                <a:ea typeface="Microsoft Yahei"/>
                <a:cs typeface="Microsoft Yahei"/>
                <a:sym typeface="Microsoft Yahei"/>
              </a:rPr>
              <a:t> (switching fabric)：</a:t>
            </a:r>
            <a:r>
              <a:rPr lang="en-US" sz="1667" b="1" dirty="0" err="1">
                <a:solidFill>
                  <a:schemeClr val="dk1"/>
                </a:solidFill>
                <a:latin typeface="Microsoft Yahei"/>
                <a:ea typeface="Microsoft Yahei"/>
                <a:cs typeface="Microsoft Yahei"/>
                <a:sym typeface="Microsoft Yahei"/>
              </a:rPr>
              <a:t>又称为交换组织，其作用是根据转发表</a:t>
            </a:r>
            <a:r>
              <a:rPr lang="en-US" sz="1667" b="1" dirty="0">
                <a:solidFill>
                  <a:schemeClr val="dk1"/>
                </a:solidFill>
                <a:latin typeface="Microsoft Yahei"/>
                <a:ea typeface="Microsoft Yahei"/>
                <a:cs typeface="Microsoft Yahei"/>
                <a:sym typeface="Microsoft Yahei"/>
              </a:rPr>
              <a:t> (forwarding table) </a:t>
            </a:r>
            <a:r>
              <a:rPr lang="en-US" sz="1667" b="1" dirty="0" err="1">
                <a:solidFill>
                  <a:schemeClr val="dk1"/>
                </a:solidFill>
                <a:latin typeface="Microsoft Yahei"/>
                <a:ea typeface="Microsoft Yahei"/>
                <a:cs typeface="Microsoft Yahei"/>
                <a:sym typeface="Microsoft Yahei"/>
              </a:rPr>
              <a:t>对分组进行处理</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7030A0"/>
              </a:buClr>
              <a:buSzPts val="1667"/>
              <a:buFont typeface="Arial"/>
              <a:buAutoNum type="arabicPeriod"/>
            </a:pPr>
            <a:r>
              <a:rPr lang="en-US" sz="1667" b="1" dirty="0" err="1">
                <a:solidFill>
                  <a:schemeClr val="dk1"/>
                </a:solidFill>
                <a:latin typeface="Microsoft Yahei"/>
                <a:ea typeface="Microsoft Yahei"/>
                <a:cs typeface="Microsoft Yahei"/>
                <a:sym typeface="Microsoft Yahei"/>
              </a:rPr>
              <a:t>一组</a:t>
            </a:r>
            <a:r>
              <a:rPr lang="en-US" sz="1667" b="1" dirty="0" err="1">
                <a:solidFill>
                  <a:srgbClr val="0000FF"/>
                </a:solidFill>
                <a:latin typeface="Microsoft Yahei"/>
                <a:ea typeface="Microsoft Yahei"/>
                <a:cs typeface="Microsoft Yahei"/>
                <a:sym typeface="Microsoft Yahei"/>
              </a:rPr>
              <a:t>输入端口</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7030A0"/>
              </a:buClr>
              <a:buSzPts val="1667"/>
              <a:buFont typeface="Arial"/>
              <a:buAutoNum type="arabicPeriod"/>
            </a:pPr>
            <a:r>
              <a:rPr lang="en-US" sz="1667" b="1" dirty="0" err="1">
                <a:solidFill>
                  <a:schemeClr val="dk1"/>
                </a:solidFill>
                <a:latin typeface="Microsoft Yahei"/>
                <a:ea typeface="Microsoft Yahei"/>
                <a:cs typeface="Microsoft Yahei"/>
                <a:sym typeface="Microsoft Yahei"/>
              </a:rPr>
              <a:t>一组</a:t>
            </a:r>
            <a:r>
              <a:rPr lang="en-US" sz="1667" b="1" dirty="0" err="1">
                <a:solidFill>
                  <a:srgbClr val="0000FF"/>
                </a:solidFill>
                <a:latin typeface="Microsoft Yahei"/>
                <a:ea typeface="Microsoft Yahei"/>
                <a:cs typeface="Microsoft Yahei"/>
                <a:sym typeface="Microsoft Yahei"/>
              </a:rPr>
              <a:t>输出端口</a:t>
            </a:r>
            <a:endParaRPr dirty="0">
              <a:latin typeface="Microsoft YaHei" panose="020B0503020204020204" pitchFamily="34" charset="-122"/>
              <a:ea typeface="Microsoft YaHei" panose="020B0503020204020204" pitchFamily="34" charset="-122"/>
            </a:endParaRPr>
          </a:p>
          <a:p>
            <a:pPr marL="0" marR="0" lvl="0" indent="0" algn="l" rtl="0">
              <a:lnSpc>
                <a:spcPct val="164967"/>
              </a:lnSpc>
              <a:spcBef>
                <a:spcPts val="0"/>
              </a:spcBef>
              <a:spcAft>
                <a:spcPts val="0"/>
              </a:spcAft>
              <a:buNone/>
            </a:pPr>
            <a:r>
              <a:rPr lang="en-US" sz="1667" b="1" dirty="0">
                <a:solidFill>
                  <a:schemeClr val="dk1"/>
                </a:solidFill>
                <a:latin typeface="Microsoft Yahei"/>
                <a:ea typeface="Microsoft Yahei"/>
                <a:cs typeface="Microsoft Yahei"/>
                <a:sym typeface="Microsoft Yahei"/>
              </a:rPr>
              <a:t>（</a:t>
            </a:r>
            <a:r>
              <a:rPr lang="en-US" sz="1667" b="1" dirty="0" err="1">
                <a:solidFill>
                  <a:schemeClr val="dk1"/>
                </a:solidFill>
                <a:latin typeface="Microsoft Yahei"/>
                <a:ea typeface="Microsoft Yahei"/>
                <a:cs typeface="Microsoft Yahei"/>
                <a:sym typeface="Microsoft Yahei"/>
              </a:rPr>
              <a:t>请注意：这里的端口就是硬件接口</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0"/>
          <p:cNvSpPr/>
          <p:nvPr/>
        </p:nvSpPr>
        <p:spPr>
          <a:xfrm>
            <a:off x="454287" y="1234937"/>
            <a:ext cx="6711426"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74" name="Google Shape;174;p10"/>
          <p:cNvSpPr/>
          <p:nvPr/>
        </p:nvSpPr>
        <p:spPr>
          <a:xfrm>
            <a:off x="513405" y="1193290"/>
            <a:ext cx="3906839"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a:solidFill>
                  <a:schemeClr val="dk1"/>
                </a:solidFill>
                <a:latin typeface="Microsoft Yahei"/>
                <a:ea typeface="Microsoft Yahei"/>
                <a:cs typeface="Microsoft Yahei"/>
                <a:sym typeface="Microsoft Yahei"/>
              </a:rPr>
              <a:t>一个未划分子网的 B 类网络145.13.0.0</a:t>
            </a:r>
            <a:endParaRPr sz="1667" b="1">
              <a:solidFill>
                <a:schemeClr val="dk1"/>
              </a:solidFill>
              <a:latin typeface="Microsoft Yahei"/>
              <a:ea typeface="Microsoft Yahei"/>
              <a:cs typeface="Microsoft Yahei"/>
              <a:sym typeface="Microsoft Yahei"/>
            </a:endParaRPr>
          </a:p>
        </p:txBody>
      </p:sp>
      <p:sp>
        <p:nvSpPr>
          <p:cNvPr id="175" name="Google Shape;175;p10"/>
          <p:cNvSpPr/>
          <p:nvPr/>
        </p:nvSpPr>
        <p:spPr>
          <a:xfrm>
            <a:off x="454287" y="1575767"/>
            <a:ext cx="6711426" cy="2758260"/>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176" name="Google Shape;176;p10"/>
          <p:cNvSpPr/>
          <p:nvPr/>
        </p:nvSpPr>
        <p:spPr>
          <a:xfrm>
            <a:off x="1459482" y="1641640"/>
            <a:ext cx="1024033" cy="357303"/>
          </a:xfrm>
          <a:prstGeom prst="roundRect">
            <a:avLst>
              <a:gd name="adj" fmla="val 16667"/>
            </a:avLst>
          </a:prstGeom>
          <a:solidFill>
            <a:srgbClr val="00FF99"/>
          </a:solidFill>
          <a:ln w="9525" cap="flat" cmpd="sng">
            <a:solidFill>
              <a:srgbClr val="3333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cxnSp>
        <p:nvCxnSpPr>
          <p:cNvPr id="177" name="Google Shape;177;p10"/>
          <p:cNvCxnSpPr/>
          <p:nvPr/>
        </p:nvCxnSpPr>
        <p:spPr>
          <a:xfrm>
            <a:off x="2309062" y="3052403"/>
            <a:ext cx="536095" cy="0"/>
          </a:xfrm>
          <a:prstGeom prst="straightConnector1">
            <a:avLst/>
          </a:prstGeom>
          <a:noFill/>
          <a:ln w="19050" cap="flat" cmpd="sng">
            <a:solidFill>
              <a:schemeClr val="dk1"/>
            </a:solidFill>
            <a:prstDash val="solid"/>
            <a:round/>
            <a:headEnd type="none" w="med" len="med"/>
            <a:tailEnd type="none" w="med" len="med"/>
          </a:ln>
        </p:spPr>
      </p:cxnSp>
      <p:cxnSp>
        <p:nvCxnSpPr>
          <p:cNvPr id="178" name="Google Shape;178;p10"/>
          <p:cNvCxnSpPr/>
          <p:nvPr/>
        </p:nvCxnSpPr>
        <p:spPr>
          <a:xfrm>
            <a:off x="2995986" y="2222049"/>
            <a:ext cx="134478" cy="414338"/>
          </a:xfrm>
          <a:prstGeom prst="straightConnector1">
            <a:avLst/>
          </a:prstGeom>
          <a:noFill/>
          <a:ln w="28575" cap="flat" cmpd="sng">
            <a:solidFill>
              <a:srgbClr val="0000FF"/>
            </a:solidFill>
            <a:prstDash val="solid"/>
            <a:round/>
            <a:headEnd type="none" w="med" len="med"/>
            <a:tailEnd type="none" w="med" len="med"/>
          </a:ln>
        </p:spPr>
      </p:cxnSp>
      <p:cxnSp>
        <p:nvCxnSpPr>
          <p:cNvPr id="179" name="Google Shape;179;p10"/>
          <p:cNvCxnSpPr/>
          <p:nvPr/>
        </p:nvCxnSpPr>
        <p:spPr>
          <a:xfrm flipH="1">
            <a:off x="5499278" y="2388119"/>
            <a:ext cx="356185" cy="415177"/>
          </a:xfrm>
          <a:prstGeom prst="straightConnector1">
            <a:avLst/>
          </a:prstGeom>
          <a:noFill/>
          <a:ln w="28575" cap="flat" cmpd="sng">
            <a:solidFill>
              <a:srgbClr val="0000FF"/>
            </a:solidFill>
            <a:prstDash val="solid"/>
            <a:round/>
            <a:headEnd type="none" w="med" len="med"/>
            <a:tailEnd type="none" w="med" len="med"/>
          </a:ln>
        </p:spPr>
      </p:cxnSp>
      <p:cxnSp>
        <p:nvCxnSpPr>
          <p:cNvPr id="180" name="Google Shape;180;p10"/>
          <p:cNvCxnSpPr/>
          <p:nvPr/>
        </p:nvCxnSpPr>
        <p:spPr>
          <a:xfrm flipH="1">
            <a:off x="4336224" y="2005425"/>
            <a:ext cx="48533" cy="548766"/>
          </a:xfrm>
          <a:prstGeom prst="straightConnector1">
            <a:avLst/>
          </a:prstGeom>
          <a:noFill/>
          <a:ln w="28575" cap="flat" cmpd="sng">
            <a:solidFill>
              <a:srgbClr val="0000FF"/>
            </a:solidFill>
            <a:prstDash val="solid"/>
            <a:round/>
            <a:headEnd type="none" w="med" len="med"/>
            <a:tailEnd type="none" w="med" len="med"/>
          </a:ln>
        </p:spPr>
      </p:cxnSp>
      <p:cxnSp>
        <p:nvCxnSpPr>
          <p:cNvPr id="181" name="Google Shape;181;p10"/>
          <p:cNvCxnSpPr/>
          <p:nvPr/>
        </p:nvCxnSpPr>
        <p:spPr>
          <a:xfrm rot="10800000">
            <a:off x="4564293" y="3508678"/>
            <a:ext cx="0" cy="414338"/>
          </a:xfrm>
          <a:prstGeom prst="straightConnector1">
            <a:avLst/>
          </a:prstGeom>
          <a:noFill/>
          <a:ln w="28575" cap="flat" cmpd="sng">
            <a:solidFill>
              <a:srgbClr val="0000FF"/>
            </a:solidFill>
            <a:prstDash val="solid"/>
            <a:round/>
            <a:headEnd type="none" w="med" len="med"/>
            <a:tailEnd type="none" w="med" len="med"/>
          </a:ln>
        </p:spPr>
      </p:cxnSp>
      <p:cxnSp>
        <p:nvCxnSpPr>
          <p:cNvPr id="182" name="Google Shape;182;p10"/>
          <p:cNvCxnSpPr/>
          <p:nvPr/>
        </p:nvCxnSpPr>
        <p:spPr>
          <a:xfrm>
            <a:off x="3586374" y="2139853"/>
            <a:ext cx="0" cy="373239"/>
          </a:xfrm>
          <a:prstGeom prst="straightConnector1">
            <a:avLst/>
          </a:prstGeom>
          <a:noFill/>
          <a:ln w="28575" cap="flat" cmpd="sng">
            <a:solidFill>
              <a:srgbClr val="0000FF"/>
            </a:solidFill>
            <a:prstDash val="solid"/>
            <a:round/>
            <a:headEnd type="none" w="med" len="med"/>
            <a:tailEnd type="none" w="med" len="med"/>
          </a:ln>
        </p:spPr>
      </p:cxnSp>
      <p:cxnSp>
        <p:nvCxnSpPr>
          <p:cNvPr id="183" name="Google Shape;183;p10"/>
          <p:cNvCxnSpPr/>
          <p:nvPr/>
        </p:nvCxnSpPr>
        <p:spPr>
          <a:xfrm flipH="1">
            <a:off x="5230323" y="2222049"/>
            <a:ext cx="134478" cy="374078"/>
          </a:xfrm>
          <a:prstGeom prst="straightConnector1">
            <a:avLst/>
          </a:prstGeom>
          <a:noFill/>
          <a:ln w="28575" cap="flat" cmpd="sng">
            <a:solidFill>
              <a:srgbClr val="0000FF"/>
            </a:solidFill>
            <a:prstDash val="solid"/>
            <a:round/>
            <a:headEnd type="none" w="med" len="med"/>
            <a:tailEnd type="none" w="med" len="med"/>
          </a:ln>
        </p:spPr>
      </p:cxnSp>
      <p:cxnSp>
        <p:nvCxnSpPr>
          <p:cNvPr id="184" name="Google Shape;184;p10"/>
          <p:cNvCxnSpPr/>
          <p:nvPr/>
        </p:nvCxnSpPr>
        <p:spPr>
          <a:xfrm rot="10800000" flipH="1">
            <a:off x="3981857" y="3466741"/>
            <a:ext cx="44523" cy="373239"/>
          </a:xfrm>
          <a:prstGeom prst="straightConnector1">
            <a:avLst/>
          </a:prstGeom>
          <a:noFill/>
          <a:ln w="28575" cap="flat" cmpd="sng">
            <a:solidFill>
              <a:srgbClr val="0000FF"/>
            </a:solidFill>
            <a:prstDash val="solid"/>
            <a:round/>
            <a:headEnd type="none" w="med" len="med"/>
            <a:tailEnd type="none" w="med" len="med"/>
          </a:ln>
        </p:spPr>
      </p:cxnSp>
      <p:cxnSp>
        <p:nvCxnSpPr>
          <p:cNvPr id="185" name="Google Shape;185;p10"/>
          <p:cNvCxnSpPr/>
          <p:nvPr/>
        </p:nvCxnSpPr>
        <p:spPr>
          <a:xfrm rot="10800000" flipH="1">
            <a:off x="3198937" y="3259571"/>
            <a:ext cx="89955" cy="456275"/>
          </a:xfrm>
          <a:prstGeom prst="straightConnector1">
            <a:avLst/>
          </a:prstGeom>
          <a:noFill/>
          <a:ln w="28575" cap="flat" cmpd="sng">
            <a:solidFill>
              <a:srgbClr val="0000FF"/>
            </a:solidFill>
            <a:prstDash val="solid"/>
            <a:round/>
            <a:headEnd type="none" w="med" len="med"/>
            <a:tailEnd type="none" w="med" len="med"/>
          </a:ln>
        </p:spPr>
      </p:cxnSp>
      <p:cxnSp>
        <p:nvCxnSpPr>
          <p:cNvPr id="186" name="Google Shape;186;p10"/>
          <p:cNvCxnSpPr/>
          <p:nvPr/>
        </p:nvCxnSpPr>
        <p:spPr>
          <a:xfrm rot="10800000">
            <a:off x="5587417" y="3342607"/>
            <a:ext cx="491572" cy="83035"/>
          </a:xfrm>
          <a:prstGeom prst="straightConnector1">
            <a:avLst/>
          </a:prstGeom>
          <a:noFill/>
          <a:ln w="28575" cap="flat" cmpd="sng">
            <a:solidFill>
              <a:srgbClr val="0000FF"/>
            </a:solidFill>
            <a:prstDash val="solid"/>
            <a:round/>
            <a:headEnd type="none" w="med" len="med"/>
            <a:tailEnd type="none" w="med" len="med"/>
          </a:ln>
        </p:spPr>
      </p:cxnSp>
      <p:sp>
        <p:nvSpPr>
          <p:cNvPr id="187" name="Google Shape;187;p10"/>
          <p:cNvSpPr txBox="1"/>
          <p:nvPr/>
        </p:nvSpPr>
        <p:spPr>
          <a:xfrm rot="5211293">
            <a:off x="5963293" y="2699806"/>
            <a:ext cx="317716" cy="25898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83"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188" name="Google Shape;188;p10"/>
          <p:cNvSpPr txBox="1"/>
          <p:nvPr/>
        </p:nvSpPr>
        <p:spPr>
          <a:xfrm rot="546999">
            <a:off x="3468631" y="3588452"/>
            <a:ext cx="317716" cy="25898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83"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189" name="Google Shape;189;p10"/>
          <p:cNvSpPr txBox="1"/>
          <p:nvPr/>
        </p:nvSpPr>
        <p:spPr>
          <a:xfrm rot="-362540">
            <a:off x="3799375" y="1895033"/>
            <a:ext cx="317716" cy="25898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83"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190" name="Google Shape;190;p10"/>
          <p:cNvSpPr txBox="1"/>
          <p:nvPr/>
        </p:nvSpPr>
        <p:spPr>
          <a:xfrm>
            <a:off x="2425279" y="1893321"/>
            <a:ext cx="923651"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145.13.3.10</a:t>
            </a:r>
            <a:endParaRPr dirty="0">
              <a:latin typeface="Microsoft YaHei" panose="020B0503020204020204" pitchFamily="34" charset="-122"/>
              <a:ea typeface="Microsoft YaHei" panose="020B0503020204020204" pitchFamily="34" charset="-122"/>
            </a:endParaRPr>
          </a:p>
        </p:txBody>
      </p:sp>
      <p:sp>
        <p:nvSpPr>
          <p:cNvPr id="191" name="Google Shape;191;p10"/>
          <p:cNvSpPr txBox="1"/>
          <p:nvPr/>
        </p:nvSpPr>
        <p:spPr>
          <a:xfrm>
            <a:off x="3117684" y="1702927"/>
            <a:ext cx="923651"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145.13.3.11</a:t>
            </a:r>
            <a:endParaRPr dirty="0">
              <a:latin typeface="Microsoft YaHei" panose="020B0503020204020204" pitchFamily="34" charset="-122"/>
              <a:ea typeface="Microsoft YaHei" panose="020B0503020204020204" pitchFamily="34" charset="-122"/>
            </a:endParaRPr>
          </a:p>
        </p:txBody>
      </p:sp>
      <p:sp>
        <p:nvSpPr>
          <p:cNvPr id="192" name="Google Shape;192;p10"/>
          <p:cNvSpPr txBox="1"/>
          <p:nvPr/>
        </p:nvSpPr>
        <p:spPr>
          <a:xfrm>
            <a:off x="4452380" y="1724605"/>
            <a:ext cx="1002197"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145.13.3.101</a:t>
            </a:r>
            <a:endParaRPr dirty="0">
              <a:latin typeface="Microsoft YaHei" panose="020B0503020204020204" pitchFamily="34" charset="-122"/>
              <a:ea typeface="Microsoft YaHei" panose="020B0503020204020204" pitchFamily="34" charset="-122"/>
            </a:endParaRPr>
          </a:p>
        </p:txBody>
      </p:sp>
      <p:sp>
        <p:nvSpPr>
          <p:cNvPr id="193" name="Google Shape;193;p10"/>
          <p:cNvSpPr txBox="1"/>
          <p:nvPr/>
        </p:nvSpPr>
        <p:spPr>
          <a:xfrm>
            <a:off x="5419535" y="2005425"/>
            <a:ext cx="923651"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145.13.7.34</a:t>
            </a:r>
            <a:endParaRPr dirty="0">
              <a:latin typeface="Microsoft YaHei" panose="020B0503020204020204" pitchFamily="34" charset="-122"/>
              <a:ea typeface="Microsoft YaHei" panose="020B0503020204020204" pitchFamily="34" charset="-122"/>
            </a:endParaRPr>
          </a:p>
        </p:txBody>
      </p:sp>
      <p:sp>
        <p:nvSpPr>
          <p:cNvPr id="194" name="Google Shape;194;p10"/>
          <p:cNvSpPr txBox="1"/>
          <p:nvPr/>
        </p:nvSpPr>
        <p:spPr>
          <a:xfrm>
            <a:off x="5995569" y="2261129"/>
            <a:ext cx="923651"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145.13.7.35</a:t>
            </a:r>
            <a:endParaRPr dirty="0">
              <a:latin typeface="Microsoft YaHei" panose="020B0503020204020204" pitchFamily="34" charset="-122"/>
              <a:ea typeface="Microsoft YaHei" panose="020B0503020204020204" pitchFamily="34" charset="-122"/>
            </a:endParaRPr>
          </a:p>
        </p:txBody>
      </p:sp>
      <p:sp>
        <p:nvSpPr>
          <p:cNvPr id="195" name="Google Shape;195;p10"/>
          <p:cNvSpPr txBox="1"/>
          <p:nvPr/>
        </p:nvSpPr>
        <p:spPr>
          <a:xfrm>
            <a:off x="5662942" y="3553371"/>
            <a:ext cx="923651"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145.13.7.56</a:t>
            </a:r>
            <a:endParaRPr dirty="0">
              <a:latin typeface="Microsoft YaHei" panose="020B0503020204020204" pitchFamily="34" charset="-122"/>
              <a:ea typeface="Microsoft YaHei" panose="020B0503020204020204" pitchFamily="34" charset="-122"/>
            </a:endParaRPr>
          </a:p>
        </p:txBody>
      </p:sp>
      <p:sp>
        <p:nvSpPr>
          <p:cNvPr id="196" name="Google Shape;196;p10"/>
          <p:cNvSpPr txBox="1"/>
          <p:nvPr/>
        </p:nvSpPr>
        <p:spPr>
          <a:xfrm>
            <a:off x="2669567" y="3860914"/>
            <a:ext cx="1002197"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145.13.21.23</a:t>
            </a:r>
            <a:endParaRPr dirty="0">
              <a:latin typeface="Microsoft YaHei" panose="020B0503020204020204" pitchFamily="34" charset="-122"/>
              <a:ea typeface="Microsoft YaHei" panose="020B0503020204020204" pitchFamily="34" charset="-122"/>
            </a:endParaRPr>
          </a:p>
        </p:txBody>
      </p:sp>
      <p:sp>
        <p:nvSpPr>
          <p:cNvPr id="197" name="Google Shape;197;p10"/>
          <p:cNvSpPr txBox="1"/>
          <p:nvPr/>
        </p:nvSpPr>
        <p:spPr>
          <a:xfrm>
            <a:off x="3534282" y="4063041"/>
            <a:ext cx="923651"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145.13.21.9</a:t>
            </a:r>
            <a:endParaRPr dirty="0">
              <a:latin typeface="Microsoft YaHei" panose="020B0503020204020204" pitchFamily="34" charset="-122"/>
              <a:ea typeface="Microsoft YaHei" panose="020B0503020204020204" pitchFamily="34" charset="-122"/>
            </a:endParaRPr>
          </a:p>
        </p:txBody>
      </p:sp>
      <p:sp>
        <p:nvSpPr>
          <p:cNvPr id="198" name="Google Shape;198;p10"/>
          <p:cNvSpPr txBox="1"/>
          <p:nvPr/>
        </p:nvSpPr>
        <p:spPr>
          <a:xfrm>
            <a:off x="4625003" y="3844170"/>
            <a:ext cx="923651"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145.13.21.8</a:t>
            </a:r>
            <a:endParaRPr dirty="0">
              <a:latin typeface="Microsoft YaHei" panose="020B0503020204020204" pitchFamily="34" charset="-122"/>
              <a:ea typeface="Microsoft YaHei" panose="020B0503020204020204" pitchFamily="34" charset="-122"/>
            </a:endParaRPr>
          </a:p>
        </p:txBody>
      </p:sp>
      <p:cxnSp>
        <p:nvCxnSpPr>
          <p:cNvPr id="199" name="Google Shape;199;p10"/>
          <p:cNvCxnSpPr/>
          <p:nvPr/>
        </p:nvCxnSpPr>
        <p:spPr>
          <a:xfrm>
            <a:off x="1611225" y="2346183"/>
            <a:ext cx="848666" cy="706220"/>
          </a:xfrm>
          <a:prstGeom prst="straightConnector1">
            <a:avLst/>
          </a:prstGeom>
          <a:noFill/>
          <a:ln w="28575" cap="flat" cmpd="sng">
            <a:solidFill>
              <a:srgbClr val="3399FF"/>
            </a:solidFill>
            <a:prstDash val="solid"/>
            <a:round/>
            <a:headEnd type="none" w="med" len="med"/>
            <a:tailEnd type="none" w="med" len="med"/>
          </a:ln>
        </p:spPr>
      </p:cxnSp>
      <p:cxnSp>
        <p:nvCxnSpPr>
          <p:cNvPr id="200" name="Google Shape;200;p10"/>
          <p:cNvCxnSpPr/>
          <p:nvPr/>
        </p:nvCxnSpPr>
        <p:spPr>
          <a:xfrm>
            <a:off x="1521269" y="2346183"/>
            <a:ext cx="0" cy="1079459"/>
          </a:xfrm>
          <a:prstGeom prst="straightConnector1">
            <a:avLst/>
          </a:prstGeom>
          <a:noFill/>
          <a:ln w="28575" cap="flat" cmpd="sng">
            <a:solidFill>
              <a:srgbClr val="3399FF"/>
            </a:solidFill>
            <a:prstDash val="solid"/>
            <a:round/>
            <a:headEnd type="none" w="med" len="med"/>
            <a:tailEnd type="none" w="med" len="med"/>
          </a:ln>
        </p:spPr>
      </p:cxnSp>
      <p:cxnSp>
        <p:nvCxnSpPr>
          <p:cNvPr id="201" name="Google Shape;201;p10"/>
          <p:cNvCxnSpPr/>
          <p:nvPr/>
        </p:nvCxnSpPr>
        <p:spPr>
          <a:xfrm rot="10800000" flipH="1">
            <a:off x="1566702" y="3092662"/>
            <a:ext cx="848666" cy="416016"/>
          </a:xfrm>
          <a:prstGeom prst="straightConnector1">
            <a:avLst/>
          </a:prstGeom>
          <a:noFill/>
          <a:ln w="28575" cap="flat" cmpd="sng">
            <a:solidFill>
              <a:srgbClr val="3399FF"/>
            </a:solidFill>
            <a:prstDash val="solid"/>
            <a:round/>
            <a:headEnd type="none" w="med" len="med"/>
            <a:tailEnd type="none" w="med" len="med"/>
          </a:ln>
        </p:spPr>
      </p:cxnSp>
      <p:sp>
        <p:nvSpPr>
          <p:cNvPr id="202" name="Google Shape;202;p10"/>
          <p:cNvSpPr/>
          <p:nvPr/>
        </p:nvSpPr>
        <p:spPr>
          <a:xfrm>
            <a:off x="1269578" y="3680121"/>
            <a:ext cx="1419290" cy="532139"/>
          </a:xfrm>
          <a:prstGeom prst="wedgeRoundRectCallout">
            <a:avLst>
              <a:gd name="adj1" fmla="val 34699"/>
              <a:gd name="adj2" fmla="val -169426"/>
              <a:gd name="adj3" fmla="val 16667"/>
            </a:avLst>
          </a:prstGeom>
          <a:solidFill>
            <a:srgbClr val="00FFFF"/>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03" name="Google Shape;203;p10"/>
          <p:cNvSpPr txBox="1"/>
          <p:nvPr/>
        </p:nvSpPr>
        <p:spPr>
          <a:xfrm>
            <a:off x="1247277" y="3665356"/>
            <a:ext cx="1451092" cy="5922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83" b="1" dirty="0" err="1">
                <a:solidFill>
                  <a:schemeClr val="dk1"/>
                </a:solidFill>
                <a:latin typeface="Microsoft Yahei"/>
                <a:ea typeface="Microsoft Yahei"/>
                <a:cs typeface="Microsoft Yahei"/>
                <a:sym typeface="Microsoft Yahei"/>
              </a:rPr>
              <a:t>所有到网络</a:t>
            </a:r>
            <a:r>
              <a:rPr lang="en-US" sz="1083" b="1" dirty="0">
                <a:solidFill>
                  <a:schemeClr val="dk1"/>
                </a:solidFill>
                <a:latin typeface="Microsoft Yahei"/>
                <a:ea typeface="Microsoft Yahei"/>
                <a:cs typeface="Microsoft Yahei"/>
                <a:sym typeface="Microsoft Yahei"/>
              </a:rPr>
              <a:t> 145.13.0.0的分组均到达此路由器</a:t>
            </a:r>
            <a:endParaRPr dirty="0">
              <a:latin typeface="Microsoft YaHei" panose="020B0503020204020204" pitchFamily="34" charset="-122"/>
              <a:ea typeface="Microsoft YaHei" panose="020B0503020204020204" pitchFamily="34" charset="-122"/>
            </a:endParaRPr>
          </a:p>
        </p:txBody>
      </p:sp>
      <p:pic>
        <p:nvPicPr>
          <p:cNvPr id="204" name="Google Shape;204;p10"/>
          <p:cNvPicPr preferRelativeResize="0"/>
          <p:nvPr/>
        </p:nvPicPr>
        <p:blipFill rotWithShape="1">
          <a:blip r:embed="rId3">
            <a:alphaModFix/>
          </a:blip>
          <a:srcRect/>
          <a:stretch/>
        </p:blipFill>
        <p:spPr>
          <a:xfrm>
            <a:off x="1343177" y="3383705"/>
            <a:ext cx="401618" cy="249107"/>
          </a:xfrm>
          <a:prstGeom prst="rect">
            <a:avLst/>
          </a:prstGeom>
          <a:noFill/>
          <a:ln>
            <a:noFill/>
          </a:ln>
        </p:spPr>
      </p:pic>
      <p:pic>
        <p:nvPicPr>
          <p:cNvPr id="205" name="Google Shape;205;p10"/>
          <p:cNvPicPr preferRelativeResize="0"/>
          <p:nvPr/>
        </p:nvPicPr>
        <p:blipFill rotWithShape="1">
          <a:blip r:embed="rId3">
            <a:alphaModFix/>
          </a:blip>
          <a:srcRect/>
          <a:stretch/>
        </p:blipFill>
        <p:spPr>
          <a:xfrm>
            <a:off x="1343177" y="2222050"/>
            <a:ext cx="401618" cy="249106"/>
          </a:xfrm>
          <a:prstGeom prst="rect">
            <a:avLst/>
          </a:prstGeom>
          <a:noFill/>
          <a:ln>
            <a:noFill/>
          </a:ln>
        </p:spPr>
      </p:pic>
      <p:sp>
        <p:nvSpPr>
          <p:cNvPr id="206" name="Google Shape;206;p10"/>
          <p:cNvSpPr/>
          <p:nvPr/>
        </p:nvSpPr>
        <p:spPr>
          <a:xfrm rot="-1643298">
            <a:off x="1689368" y="3076726"/>
            <a:ext cx="537003" cy="206330"/>
          </a:xfrm>
          <a:prstGeom prst="leftArrow">
            <a:avLst>
              <a:gd name="adj1" fmla="val 42500"/>
              <a:gd name="adj2" fmla="val 90514"/>
            </a:avLst>
          </a:prstGeom>
          <a:solidFill>
            <a:srgbClr val="99FF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07" name="Google Shape;207;p10"/>
          <p:cNvSpPr/>
          <p:nvPr/>
        </p:nvSpPr>
        <p:spPr>
          <a:xfrm rot="2494205">
            <a:off x="1819449" y="2469709"/>
            <a:ext cx="536095" cy="208008"/>
          </a:xfrm>
          <a:prstGeom prst="leftArrow">
            <a:avLst>
              <a:gd name="adj1" fmla="val 42500"/>
              <a:gd name="adj2" fmla="val 89632"/>
            </a:avLst>
          </a:prstGeom>
          <a:solidFill>
            <a:srgbClr val="99FF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cxnSp>
        <p:nvCxnSpPr>
          <p:cNvPr id="208" name="Google Shape;208;p10"/>
          <p:cNvCxnSpPr/>
          <p:nvPr/>
        </p:nvCxnSpPr>
        <p:spPr>
          <a:xfrm>
            <a:off x="1989864" y="1990336"/>
            <a:ext cx="208532" cy="568281"/>
          </a:xfrm>
          <a:prstGeom prst="straightConnector1">
            <a:avLst/>
          </a:prstGeom>
          <a:noFill/>
          <a:ln w="28575" cap="flat" cmpd="sng">
            <a:solidFill>
              <a:srgbClr val="FF00FF"/>
            </a:solidFill>
            <a:prstDash val="solid"/>
            <a:round/>
            <a:headEnd type="none" w="med" len="med"/>
            <a:tailEnd type="triangle" w="med" len="med"/>
          </a:ln>
        </p:spPr>
      </p:cxnSp>
      <p:cxnSp>
        <p:nvCxnSpPr>
          <p:cNvPr id="209" name="Google Shape;209;p10"/>
          <p:cNvCxnSpPr/>
          <p:nvPr/>
        </p:nvCxnSpPr>
        <p:spPr>
          <a:xfrm>
            <a:off x="1879272" y="1992247"/>
            <a:ext cx="89955" cy="1161657"/>
          </a:xfrm>
          <a:prstGeom prst="straightConnector1">
            <a:avLst/>
          </a:prstGeom>
          <a:noFill/>
          <a:ln w="28575" cap="flat" cmpd="sng">
            <a:solidFill>
              <a:srgbClr val="FF00FF"/>
            </a:solidFill>
            <a:prstDash val="solid"/>
            <a:round/>
            <a:headEnd type="none" w="med" len="med"/>
            <a:tailEnd type="triangle" w="med" len="med"/>
          </a:ln>
        </p:spPr>
      </p:cxnSp>
      <p:sp>
        <p:nvSpPr>
          <p:cNvPr id="210" name="Google Shape;210;p10"/>
          <p:cNvSpPr txBox="1"/>
          <p:nvPr/>
        </p:nvSpPr>
        <p:spPr>
          <a:xfrm>
            <a:off x="2313451" y="2687550"/>
            <a:ext cx="338555" cy="25898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83" b="1" dirty="0">
                <a:solidFill>
                  <a:srgbClr val="CC00CC"/>
                </a:solidFill>
                <a:latin typeface="Microsoft Yahei"/>
                <a:ea typeface="Microsoft Yahei"/>
                <a:cs typeface="Microsoft Yahei"/>
                <a:sym typeface="Microsoft Yahei"/>
              </a:rPr>
              <a:t>R</a:t>
            </a:r>
            <a:r>
              <a:rPr lang="en-US" sz="1083" b="1" baseline="-25000" dirty="0">
                <a:solidFill>
                  <a:srgbClr val="CC00CC"/>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211" name="Google Shape;211;p10"/>
          <p:cNvSpPr txBox="1"/>
          <p:nvPr/>
        </p:nvSpPr>
        <p:spPr>
          <a:xfrm>
            <a:off x="1072312" y="3336637"/>
            <a:ext cx="338555" cy="25898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83" b="1" dirty="0">
                <a:solidFill>
                  <a:srgbClr val="CC00CC"/>
                </a:solidFill>
                <a:latin typeface="Microsoft Yahei"/>
                <a:ea typeface="Microsoft Yahei"/>
                <a:cs typeface="Microsoft Yahei"/>
                <a:sym typeface="Microsoft Yahei"/>
              </a:rPr>
              <a:t>R</a:t>
            </a:r>
            <a:r>
              <a:rPr lang="en-US" sz="1083" b="1" baseline="-25000" dirty="0">
                <a:solidFill>
                  <a:srgbClr val="CC00CC"/>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212" name="Google Shape;212;p10"/>
          <p:cNvSpPr txBox="1"/>
          <p:nvPr/>
        </p:nvSpPr>
        <p:spPr>
          <a:xfrm>
            <a:off x="1072312" y="2176659"/>
            <a:ext cx="338555" cy="25898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83" b="1" dirty="0">
                <a:solidFill>
                  <a:srgbClr val="CC00CC"/>
                </a:solidFill>
                <a:latin typeface="Microsoft Yahei"/>
                <a:ea typeface="Microsoft Yahei"/>
                <a:cs typeface="Microsoft Yahei"/>
                <a:sym typeface="Microsoft Yahei"/>
              </a:rPr>
              <a:t>R</a:t>
            </a:r>
            <a:r>
              <a:rPr lang="en-US" sz="1083" b="1" baseline="-25000" dirty="0">
                <a:solidFill>
                  <a:srgbClr val="CC00CC"/>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grpSp>
        <p:nvGrpSpPr>
          <p:cNvPr id="213" name="Google Shape;213;p10"/>
          <p:cNvGrpSpPr/>
          <p:nvPr/>
        </p:nvGrpSpPr>
        <p:grpSpPr>
          <a:xfrm>
            <a:off x="2599821" y="2225404"/>
            <a:ext cx="3246557" cy="1503024"/>
            <a:chOff x="1746" y="890"/>
            <a:chExt cx="3221" cy="1950"/>
          </a:xfrm>
        </p:grpSpPr>
        <p:grpSp>
          <p:nvGrpSpPr>
            <p:cNvPr id="214" name="Google Shape;214;p10"/>
            <p:cNvGrpSpPr/>
            <p:nvPr/>
          </p:nvGrpSpPr>
          <p:grpSpPr>
            <a:xfrm>
              <a:off x="1746" y="890"/>
              <a:ext cx="3221" cy="1950"/>
              <a:chOff x="912" y="768"/>
              <a:chExt cx="2400" cy="1584"/>
            </a:xfrm>
          </p:grpSpPr>
          <p:sp>
            <p:nvSpPr>
              <p:cNvPr id="215" name="Google Shape;215;p10"/>
              <p:cNvSpPr/>
              <p:nvPr/>
            </p:nvSpPr>
            <p:spPr>
              <a:xfrm>
                <a:off x="1751" y="799"/>
                <a:ext cx="1026" cy="628"/>
              </a:xfrm>
              <a:prstGeom prst="ellipse">
                <a:avLst/>
              </a:prstGeom>
              <a:solidFill>
                <a:srgbClr val="00B0F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16" name="Google Shape;216;p10"/>
              <p:cNvSpPr/>
              <p:nvPr/>
            </p:nvSpPr>
            <p:spPr>
              <a:xfrm>
                <a:off x="1172" y="972"/>
                <a:ext cx="781" cy="627"/>
              </a:xfrm>
              <a:prstGeom prst="ellipse">
                <a:avLst/>
              </a:prstGeom>
              <a:solidFill>
                <a:srgbClr val="00B0F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17" name="Google Shape;217;p10"/>
              <p:cNvSpPr/>
              <p:nvPr/>
            </p:nvSpPr>
            <p:spPr>
              <a:xfrm>
                <a:off x="926" y="1364"/>
                <a:ext cx="521" cy="502"/>
              </a:xfrm>
              <a:prstGeom prst="ellipse">
                <a:avLst/>
              </a:prstGeom>
              <a:solidFill>
                <a:srgbClr val="00B0F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18" name="Google Shape;218;p10"/>
              <p:cNvSpPr/>
              <p:nvPr/>
            </p:nvSpPr>
            <p:spPr>
              <a:xfrm>
                <a:off x="1085" y="1599"/>
                <a:ext cx="796" cy="549"/>
              </a:xfrm>
              <a:prstGeom prst="ellipse">
                <a:avLst/>
              </a:prstGeom>
              <a:solidFill>
                <a:srgbClr val="00B0F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19" name="Google Shape;219;p10"/>
              <p:cNvSpPr/>
              <p:nvPr/>
            </p:nvSpPr>
            <p:spPr>
              <a:xfrm>
                <a:off x="1664" y="1693"/>
                <a:ext cx="1200" cy="659"/>
              </a:xfrm>
              <a:prstGeom prst="ellipse">
                <a:avLst/>
              </a:prstGeom>
              <a:solidFill>
                <a:srgbClr val="00B0F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20" name="Google Shape;220;p10"/>
              <p:cNvSpPr/>
              <p:nvPr/>
            </p:nvSpPr>
            <p:spPr>
              <a:xfrm>
                <a:off x="2445" y="988"/>
                <a:ext cx="751" cy="486"/>
              </a:xfrm>
              <a:prstGeom prst="ellipse">
                <a:avLst/>
              </a:prstGeom>
              <a:solidFill>
                <a:srgbClr val="00B0F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21" name="Google Shape;221;p10"/>
              <p:cNvSpPr/>
              <p:nvPr/>
            </p:nvSpPr>
            <p:spPr>
              <a:xfrm>
                <a:off x="2560" y="1317"/>
                <a:ext cx="752" cy="486"/>
              </a:xfrm>
              <a:prstGeom prst="ellipse">
                <a:avLst/>
              </a:prstGeom>
              <a:solidFill>
                <a:srgbClr val="00B0F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22" name="Google Shape;222;p10"/>
              <p:cNvSpPr/>
              <p:nvPr/>
            </p:nvSpPr>
            <p:spPr>
              <a:xfrm>
                <a:off x="2488" y="1427"/>
                <a:ext cx="752" cy="815"/>
              </a:xfrm>
              <a:prstGeom prst="ellipse">
                <a:avLst/>
              </a:prstGeom>
              <a:solidFill>
                <a:srgbClr val="00B0F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23" name="Google Shape;223;p10"/>
              <p:cNvSpPr/>
              <p:nvPr/>
            </p:nvSpPr>
            <p:spPr>
              <a:xfrm>
                <a:off x="1360" y="1176"/>
                <a:ext cx="1547" cy="815"/>
              </a:xfrm>
              <a:prstGeom prst="ellipse">
                <a:avLst/>
              </a:prstGeom>
              <a:solidFill>
                <a:srgbClr val="00B0F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grpSp>
            <p:nvGrpSpPr>
              <p:cNvPr id="224" name="Google Shape;224;p10"/>
              <p:cNvGrpSpPr/>
              <p:nvPr/>
            </p:nvGrpSpPr>
            <p:grpSpPr>
              <a:xfrm>
                <a:off x="912" y="768"/>
                <a:ext cx="2386" cy="1553"/>
                <a:chOff x="912" y="768"/>
                <a:chExt cx="2386" cy="1553"/>
              </a:xfrm>
            </p:grpSpPr>
            <p:sp>
              <p:nvSpPr>
                <p:cNvPr id="225" name="Google Shape;225;p10"/>
                <p:cNvSpPr/>
                <p:nvPr/>
              </p:nvSpPr>
              <p:spPr>
                <a:xfrm>
                  <a:off x="1736" y="768"/>
                  <a:ext cx="1027" cy="627"/>
                </a:xfrm>
                <a:prstGeom prst="ellipse">
                  <a:avLst/>
                </a:prstGeom>
                <a:solidFill>
                  <a:srgbClr val="00B0F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26" name="Google Shape;226;p10"/>
                <p:cNvSpPr/>
                <p:nvPr/>
              </p:nvSpPr>
              <p:spPr>
                <a:xfrm>
                  <a:off x="1158" y="941"/>
                  <a:ext cx="781" cy="627"/>
                </a:xfrm>
                <a:prstGeom prst="ellipse">
                  <a:avLst/>
                </a:prstGeom>
                <a:solidFill>
                  <a:srgbClr val="00B0F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27" name="Google Shape;227;p10"/>
                <p:cNvSpPr/>
                <p:nvPr/>
              </p:nvSpPr>
              <p:spPr>
                <a:xfrm>
                  <a:off x="912" y="1333"/>
                  <a:ext cx="520" cy="501"/>
                </a:xfrm>
                <a:prstGeom prst="ellipse">
                  <a:avLst/>
                </a:prstGeom>
                <a:solidFill>
                  <a:srgbClr val="00B0F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28" name="Google Shape;228;p10"/>
                <p:cNvSpPr/>
                <p:nvPr/>
              </p:nvSpPr>
              <p:spPr>
                <a:xfrm>
                  <a:off x="1071" y="1568"/>
                  <a:ext cx="795" cy="549"/>
                </a:xfrm>
                <a:prstGeom prst="ellipse">
                  <a:avLst/>
                </a:prstGeom>
                <a:solidFill>
                  <a:srgbClr val="00B0F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29" name="Google Shape;229;p10"/>
                <p:cNvSpPr/>
                <p:nvPr/>
              </p:nvSpPr>
              <p:spPr>
                <a:xfrm>
                  <a:off x="1649" y="1662"/>
                  <a:ext cx="1200" cy="659"/>
                </a:xfrm>
                <a:prstGeom prst="ellipse">
                  <a:avLst/>
                </a:prstGeom>
                <a:solidFill>
                  <a:srgbClr val="00B0F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0" name="Google Shape;230;p10"/>
                <p:cNvSpPr/>
                <p:nvPr/>
              </p:nvSpPr>
              <p:spPr>
                <a:xfrm>
                  <a:off x="2430" y="956"/>
                  <a:ext cx="752" cy="486"/>
                </a:xfrm>
                <a:prstGeom prst="ellipse">
                  <a:avLst/>
                </a:prstGeom>
                <a:solidFill>
                  <a:srgbClr val="00B0F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1" name="Google Shape;231;p10"/>
                <p:cNvSpPr/>
                <p:nvPr/>
              </p:nvSpPr>
              <p:spPr>
                <a:xfrm>
                  <a:off x="2546" y="1286"/>
                  <a:ext cx="752" cy="486"/>
                </a:xfrm>
                <a:prstGeom prst="ellipse">
                  <a:avLst/>
                </a:prstGeom>
                <a:solidFill>
                  <a:srgbClr val="00B0F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2" name="Google Shape;232;p10"/>
                <p:cNvSpPr/>
                <p:nvPr/>
              </p:nvSpPr>
              <p:spPr>
                <a:xfrm>
                  <a:off x="2473" y="1395"/>
                  <a:ext cx="752" cy="816"/>
                </a:xfrm>
                <a:prstGeom prst="ellipse">
                  <a:avLst/>
                </a:prstGeom>
                <a:solidFill>
                  <a:srgbClr val="00B0F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3" name="Google Shape;233;p10"/>
                <p:cNvSpPr/>
                <p:nvPr/>
              </p:nvSpPr>
              <p:spPr>
                <a:xfrm>
                  <a:off x="1346" y="1144"/>
                  <a:ext cx="1547" cy="816"/>
                </a:xfrm>
                <a:prstGeom prst="ellipse">
                  <a:avLst/>
                </a:prstGeom>
                <a:solidFill>
                  <a:srgbClr val="00B0F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grpSp>
        </p:grpSp>
        <p:sp>
          <p:nvSpPr>
            <p:cNvPr id="234" name="Google Shape;234;p10"/>
            <p:cNvSpPr txBox="1"/>
            <p:nvPr/>
          </p:nvSpPr>
          <p:spPr>
            <a:xfrm>
              <a:off x="2921" y="1470"/>
              <a:ext cx="1061" cy="652"/>
            </a:xfrm>
            <a:prstGeom prst="rect">
              <a:avLst/>
            </a:prstGeom>
            <a:solidFill>
              <a:srgbClr val="00B0F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333" b="1" dirty="0" err="1">
                  <a:solidFill>
                    <a:schemeClr val="dk1"/>
                  </a:solidFill>
                  <a:latin typeface="Microsoft Yahei"/>
                  <a:ea typeface="Microsoft Yahei"/>
                  <a:cs typeface="Microsoft Yahei"/>
                  <a:sym typeface="Microsoft Yahei"/>
                </a:rPr>
                <a:t>网络</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333" b="1" dirty="0">
                  <a:solidFill>
                    <a:schemeClr val="dk1"/>
                  </a:solidFill>
                  <a:latin typeface="Microsoft Yahei"/>
                  <a:ea typeface="Microsoft Yahei"/>
                  <a:cs typeface="Microsoft Yahei"/>
                  <a:sym typeface="Microsoft Yahei"/>
                </a:rPr>
                <a:t>145.13.0.0</a:t>
              </a:r>
              <a:endParaRPr dirty="0">
                <a:latin typeface="Microsoft YaHei" panose="020B0503020204020204" pitchFamily="34" charset="-122"/>
                <a:ea typeface="Microsoft YaHei" panose="020B0503020204020204" pitchFamily="34" charset="-122"/>
              </a:endParaRPr>
            </a:p>
          </p:txBody>
        </p:sp>
      </p:grpSp>
      <p:pic>
        <p:nvPicPr>
          <p:cNvPr id="235" name="Google Shape;235;p10"/>
          <p:cNvPicPr preferRelativeResize="0"/>
          <p:nvPr/>
        </p:nvPicPr>
        <p:blipFill rotWithShape="1">
          <a:blip r:embed="rId3">
            <a:alphaModFix/>
          </a:blip>
          <a:srcRect/>
          <a:stretch/>
        </p:blipFill>
        <p:spPr>
          <a:xfrm>
            <a:off x="2281799" y="2927429"/>
            <a:ext cx="401618" cy="249107"/>
          </a:xfrm>
          <a:prstGeom prst="rect">
            <a:avLst/>
          </a:prstGeom>
          <a:noFill/>
          <a:ln>
            <a:noFill/>
          </a:ln>
        </p:spPr>
      </p:pic>
      <p:sp>
        <p:nvSpPr>
          <p:cNvPr id="236" name="Google Shape;236;p10"/>
          <p:cNvSpPr txBox="1"/>
          <p:nvPr/>
        </p:nvSpPr>
        <p:spPr>
          <a:xfrm>
            <a:off x="1444654" y="1625704"/>
            <a:ext cx="1080745" cy="4256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83" b="1" dirty="0" err="1">
                <a:solidFill>
                  <a:schemeClr val="dk1"/>
                </a:solidFill>
                <a:latin typeface="Microsoft Yahei"/>
                <a:ea typeface="Microsoft Yahei"/>
                <a:cs typeface="Microsoft Yahei"/>
                <a:sym typeface="Microsoft Yahei"/>
              </a:rPr>
              <a:t>我的网络地址</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083" b="1" dirty="0" err="1">
                <a:solidFill>
                  <a:schemeClr val="dk1"/>
                </a:solidFill>
                <a:latin typeface="Microsoft Yahei"/>
                <a:ea typeface="Microsoft Yahei"/>
                <a:cs typeface="Microsoft Yahei"/>
                <a:sym typeface="Microsoft Yahei"/>
              </a:rPr>
              <a:t>是</a:t>
            </a:r>
            <a:r>
              <a:rPr lang="en-US" sz="1083" b="1" dirty="0">
                <a:solidFill>
                  <a:schemeClr val="dk1"/>
                </a:solidFill>
                <a:latin typeface="Microsoft Yahei"/>
                <a:ea typeface="Microsoft Yahei"/>
                <a:cs typeface="Microsoft Yahei"/>
                <a:sym typeface="Microsoft Yahei"/>
              </a:rPr>
              <a:t> 145.13.0.0</a:t>
            </a:r>
            <a:endParaRPr dirty="0">
              <a:latin typeface="Microsoft YaHei" panose="020B0503020204020204" pitchFamily="34" charset="-122"/>
              <a:ea typeface="Microsoft YaHei" panose="020B0503020204020204" pitchFamily="34" charset="-122"/>
            </a:endParaRPr>
          </a:p>
        </p:txBody>
      </p:sp>
      <p:pic>
        <p:nvPicPr>
          <p:cNvPr id="237" name="Google Shape;237;p10" descr="jisuanji"/>
          <p:cNvPicPr preferRelativeResize="0"/>
          <p:nvPr/>
        </p:nvPicPr>
        <p:blipFill rotWithShape="1">
          <a:blip r:embed="rId4">
            <a:alphaModFix/>
          </a:blip>
          <a:srcRect/>
          <a:stretch/>
        </p:blipFill>
        <p:spPr>
          <a:xfrm>
            <a:off x="2861938" y="2080832"/>
            <a:ext cx="308728" cy="308728"/>
          </a:xfrm>
          <a:prstGeom prst="rect">
            <a:avLst/>
          </a:prstGeom>
          <a:noFill/>
          <a:ln>
            <a:noFill/>
          </a:ln>
        </p:spPr>
      </p:pic>
      <p:pic>
        <p:nvPicPr>
          <p:cNvPr id="238" name="Google Shape;238;p10" descr="jisuanji"/>
          <p:cNvPicPr preferRelativeResize="0"/>
          <p:nvPr/>
        </p:nvPicPr>
        <p:blipFill rotWithShape="1">
          <a:blip r:embed="rId4">
            <a:alphaModFix/>
          </a:blip>
          <a:srcRect/>
          <a:stretch/>
        </p:blipFill>
        <p:spPr>
          <a:xfrm>
            <a:off x="3443035" y="1914680"/>
            <a:ext cx="308728" cy="308728"/>
          </a:xfrm>
          <a:prstGeom prst="rect">
            <a:avLst/>
          </a:prstGeom>
          <a:noFill/>
          <a:ln>
            <a:noFill/>
          </a:ln>
        </p:spPr>
      </p:pic>
      <p:pic>
        <p:nvPicPr>
          <p:cNvPr id="239" name="Google Shape;239;p10" descr="jisuanji"/>
          <p:cNvPicPr preferRelativeResize="0"/>
          <p:nvPr/>
        </p:nvPicPr>
        <p:blipFill rotWithShape="1">
          <a:blip r:embed="rId4">
            <a:alphaModFix/>
          </a:blip>
          <a:srcRect/>
          <a:stretch/>
        </p:blipFill>
        <p:spPr>
          <a:xfrm>
            <a:off x="4230394" y="1716680"/>
            <a:ext cx="308728" cy="308728"/>
          </a:xfrm>
          <a:prstGeom prst="rect">
            <a:avLst/>
          </a:prstGeom>
          <a:noFill/>
          <a:ln>
            <a:noFill/>
          </a:ln>
        </p:spPr>
      </p:pic>
      <p:pic>
        <p:nvPicPr>
          <p:cNvPr id="240" name="Google Shape;240;p10" descr="jisuanji"/>
          <p:cNvPicPr preferRelativeResize="0"/>
          <p:nvPr/>
        </p:nvPicPr>
        <p:blipFill rotWithShape="1">
          <a:blip r:embed="rId4">
            <a:alphaModFix/>
          </a:blip>
          <a:srcRect/>
          <a:stretch/>
        </p:blipFill>
        <p:spPr>
          <a:xfrm>
            <a:off x="5205242" y="1994774"/>
            <a:ext cx="308728" cy="308728"/>
          </a:xfrm>
          <a:prstGeom prst="rect">
            <a:avLst/>
          </a:prstGeom>
          <a:noFill/>
          <a:ln>
            <a:noFill/>
          </a:ln>
        </p:spPr>
      </p:pic>
      <p:pic>
        <p:nvPicPr>
          <p:cNvPr id="241" name="Google Shape;241;p10" descr="jisuanji"/>
          <p:cNvPicPr preferRelativeResize="0"/>
          <p:nvPr/>
        </p:nvPicPr>
        <p:blipFill rotWithShape="1">
          <a:blip r:embed="rId4">
            <a:alphaModFix/>
          </a:blip>
          <a:srcRect/>
          <a:stretch/>
        </p:blipFill>
        <p:spPr>
          <a:xfrm>
            <a:off x="5783369" y="2249889"/>
            <a:ext cx="308728" cy="308728"/>
          </a:xfrm>
          <a:prstGeom prst="rect">
            <a:avLst/>
          </a:prstGeom>
          <a:noFill/>
          <a:ln>
            <a:noFill/>
          </a:ln>
        </p:spPr>
      </p:pic>
      <p:pic>
        <p:nvPicPr>
          <p:cNvPr id="242" name="Google Shape;242;p10" descr="jisuanji"/>
          <p:cNvPicPr preferRelativeResize="0"/>
          <p:nvPr/>
        </p:nvPicPr>
        <p:blipFill rotWithShape="1">
          <a:blip r:embed="rId4">
            <a:alphaModFix/>
          </a:blip>
          <a:srcRect/>
          <a:stretch/>
        </p:blipFill>
        <p:spPr>
          <a:xfrm>
            <a:off x="5970240" y="3263152"/>
            <a:ext cx="308728" cy="308728"/>
          </a:xfrm>
          <a:prstGeom prst="rect">
            <a:avLst/>
          </a:prstGeom>
          <a:noFill/>
          <a:ln>
            <a:noFill/>
          </a:ln>
        </p:spPr>
      </p:pic>
      <p:pic>
        <p:nvPicPr>
          <p:cNvPr id="243" name="Google Shape;243;p10" descr="jisuanji"/>
          <p:cNvPicPr preferRelativeResize="0"/>
          <p:nvPr/>
        </p:nvPicPr>
        <p:blipFill rotWithShape="1">
          <a:blip r:embed="rId4">
            <a:alphaModFix/>
          </a:blip>
          <a:srcRect/>
          <a:stretch/>
        </p:blipFill>
        <p:spPr>
          <a:xfrm>
            <a:off x="4410067" y="3840239"/>
            <a:ext cx="308728" cy="308728"/>
          </a:xfrm>
          <a:prstGeom prst="rect">
            <a:avLst/>
          </a:prstGeom>
          <a:noFill/>
          <a:ln>
            <a:noFill/>
          </a:ln>
        </p:spPr>
      </p:pic>
      <p:pic>
        <p:nvPicPr>
          <p:cNvPr id="244" name="Google Shape;244;p10" descr="jisuanji"/>
          <p:cNvPicPr preferRelativeResize="0"/>
          <p:nvPr/>
        </p:nvPicPr>
        <p:blipFill rotWithShape="1">
          <a:blip r:embed="rId4">
            <a:alphaModFix/>
          </a:blip>
          <a:srcRect/>
          <a:stretch/>
        </p:blipFill>
        <p:spPr>
          <a:xfrm>
            <a:off x="3847028" y="3765491"/>
            <a:ext cx="308728" cy="308728"/>
          </a:xfrm>
          <a:prstGeom prst="rect">
            <a:avLst/>
          </a:prstGeom>
          <a:noFill/>
          <a:ln>
            <a:noFill/>
          </a:ln>
        </p:spPr>
      </p:pic>
      <p:pic>
        <p:nvPicPr>
          <p:cNvPr id="245" name="Google Shape;245;p10" descr="jisuanji"/>
          <p:cNvPicPr preferRelativeResize="0"/>
          <p:nvPr/>
        </p:nvPicPr>
        <p:blipFill rotWithShape="1">
          <a:blip r:embed="rId4">
            <a:alphaModFix/>
          </a:blip>
          <a:srcRect/>
          <a:stretch/>
        </p:blipFill>
        <p:spPr>
          <a:xfrm>
            <a:off x="3060437" y="3570383"/>
            <a:ext cx="308728" cy="308728"/>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3797"/>
        <p:cNvGrpSpPr/>
        <p:nvPr/>
      </p:nvGrpSpPr>
      <p:grpSpPr>
        <a:xfrm>
          <a:off x="0" y="0"/>
          <a:ext cx="0" cy="0"/>
          <a:chOff x="0" y="0"/>
          <a:chExt cx="0" cy="0"/>
        </a:xfrm>
      </p:grpSpPr>
      <p:sp>
        <p:nvSpPr>
          <p:cNvPr id="3798" name="Google Shape;3798;p127"/>
          <p:cNvSpPr/>
          <p:nvPr/>
        </p:nvSpPr>
        <p:spPr>
          <a:xfrm>
            <a:off x="513404" y="1609047"/>
            <a:ext cx="6544553"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3799" name="Google Shape;3799;p127"/>
          <p:cNvSpPr/>
          <p:nvPr/>
        </p:nvSpPr>
        <p:spPr>
          <a:xfrm>
            <a:off x="513405" y="1567400"/>
            <a:ext cx="3169457"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a:solidFill>
                  <a:schemeClr val="dk1"/>
                </a:solidFill>
                <a:latin typeface="Microsoft Yahei"/>
                <a:ea typeface="Microsoft Yahei"/>
                <a:cs typeface="Microsoft Yahei"/>
                <a:sym typeface="Microsoft Yahei"/>
              </a:rPr>
              <a:t>“</a:t>
            </a:r>
            <a:r>
              <a:rPr lang="en-US" sz="1667" b="1" dirty="0" err="1">
                <a:solidFill>
                  <a:schemeClr val="dk1"/>
                </a:solidFill>
                <a:latin typeface="Microsoft Yahei"/>
                <a:ea typeface="Microsoft Yahei"/>
                <a:cs typeface="Microsoft Yahei"/>
                <a:sym typeface="Microsoft Yahei"/>
              </a:rPr>
              <a:t>转发”和“路由选择”的区别</a:t>
            </a:r>
            <a:endParaRPr dirty="0">
              <a:latin typeface="Microsoft YaHei" panose="020B0503020204020204" pitchFamily="34" charset="-122"/>
              <a:ea typeface="Microsoft YaHei" panose="020B0503020204020204" pitchFamily="34" charset="-122"/>
            </a:endParaRPr>
          </a:p>
        </p:txBody>
      </p:sp>
      <p:sp>
        <p:nvSpPr>
          <p:cNvPr id="3800" name="Google Shape;3800;p127"/>
          <p:cNvSpPr/>
          <p:nvPr/>
        </p:nvSpPr>
        <p:spPr>
          <a:xfrm>
            <a:off x="513404" y="1857707"/>
            <a:ext cx="6631289" cy="2632219"/>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a:solidFill>
                  <a:schemeClr val="dk1"/>
                </a:solidFill>
                <a:latin typeface="Microsoft Yahei"/>
                <a:ea typeface="Microsoft Yahei"/>
                <a:cs typeface="Microsoft Yahei"/>
                <a:sym typeface="Microsoft Yahei"/>
              </a:rPr>
              <a:t>“</a:t>
            </a:r>
            <a:r>
              <a:rPr lang="en-US" sz="1667" b="1" dirty="0" err="1">
                <a:solidFill>
                  <a:srgbClr val="0000FF"/>
                </a:solidFill>
                <a:latin typeface="Microsoft Yahei"/>
                <a:ea typeface="Microsoft Yahei"/>
                <a:cs typeface="Microsoft Yahei"/>
                <a:sym typeface="Microsoft Yahei"/>
              </a:rPr>
              <a:t>转发</a:t>
            </a:r>
            <a:r>
              <a:rPr lang="en-US" sz="1667" b="1" dirty="0">
                <a:solidFill>
                  <a:schemeClr val="dk1"/>
                </a:solidFill>
                <a:latin typeface="Microsoft Yahei"/>
                <a:ea typeface="Microsoft Yahei"/>
                <a:cs typeface="Microsoft Yahei"/>
                <a:sym typeface="Microsoft Yahei"/>
              </a:rPr>
              <a:t>”(forwarding) </a:t>
            </a:r>
            <a:r>
              <a:rPr lang="en-US" sz="1667" b="1" dirty="0" err="1">
                <a:solidFill>
                  <a:schemeClr val="dk1"/>
                </a:solidFill>
                <a:latin typeface="Microsoft Yahei"/>
                <a:ea typeface="Microsoft Yahei"/>
                <a:cs typeface="Microsoft Yahei"/>
                <a:sym typeface="Microsoft Yahei"/>
              </a:rPr>
              <a:t>就是路由器根据转发表将用户的</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数据报从合适的端口转发出去</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a:solidFill>
                  <a:schemeClr val="dk1"/>
                </a:solidFill>
                <a:latin typeface="Microsoft Yahei"/>
                <a:ea typeface="Microsoft Yahei"/>
                <a:cs typeface="Microsoft Yahei"/>
                <a:sym typeface="Microsoft Yahei"/>
              </a:rPr>
              <a:t>“</a:t>
            </a:r>
            <a:r>
              <a:rPr lang="en-US" sz="1667" b="1" dirty="0" err="1">
                <a:solidFill>
                  <a:srgbClr val="0000FF"/>
                </a:solidFill>
                <a:latin typeface="Microsoft Yahei"/>
                <a:ea typeface="Microsoft Yahei"/>
                <a:cs typeface="Microsoft Yahei"/>
                <a:sym typeface="Microsoft Yahei"/>
              </a:rPr>
              <a:t>路由选择</a:t>
            </a:r>
            <a:r>
              <a:rPr lang="en-US" sz="1667" b="1" dirty="0">
                <a:solidFill>
                  <a:schemeClr val="dk1"/>
                </a:solidFill>
                <a:latin typeface="Microsoft Yahei"/>
                <a:ea typeface="Microsoft Yahei"/>
                <a:cs typeface="Microsoft Yahei"/>
                <a:sym typeface="Microsoft Yahei"/>
              </a:rPr>
              <a:t>”(routing) </a:t>
            </a:r>
            <a:r>
              <a:rPr lang="en-US" sz="1667" b="1" dirty="0" err="1">
                <a:solidFill>
                  <a:schemeClr val="dk1"/>
                </a:solidFill>
                <a:latin typeface="Microsoft Yahei"/>
                <a:ea typeface="Microsoft Yahei"/>
                <a:cs typeface="Microsoft Yahei"/>
                <a:sym typeface="Microsoft Yahei"/>
              </a:rPr>
              <a:t>则是按照分布式算法，根据从各相邻路由器得到的关于网络拓扑的变化情况，动态地改变所选择的路由</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rgbClr val="0000FF"/>
                </a:solidFill>
                <a:latin typeface="Microsoft Yahei"/>
                <a:ea typeface="Microsoft Yahei"/>
                <a:cs typeface="Microsoft Yahei"/>
                <a:sym typeface="Microsoft Yahei"/>
              </a:rPr>
              <a:t>路由表是根据路由选择算法得出的。而转发表是从路由表得出的</a:t>
            </a:r>
            <a:r>
              <a:rPr lang="en-US" sz="1667" b="1" dirty="0">
                <a:solidFill>
                  <a:srgbClr val="0000FF"/>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在讨论路由选择的原理时，往往不去区分转发表和路由表的区别</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3804"/>
        <p:cNvGrpSpPr/>
        <p:nvPr/>
      </p:nvGrpSpPr>
      <p:grpSpPr>
        <a:xfrm>
          <a:off x="0" y="0"/>
          <a:ext cx="0" cy="0"/>
          <a:chOff x="0" y="0"/>
          <a:chExt cx="0" cy="0"/>
        </a:xfrm>
      </p:grpSpPr>
      <p:sp>
        <p:nvSpPr>
          <p:cNvPr id="3805" name="Google Shape;3805;p128"/>
          <p:cNvSpPr/>
          <p:nvPr/>
        </p:nvSpPr>
        <p:spPr>
          <a:xfrm>
            <a:off x="454287" y="1740927"/>
            <a:ext cx="6711426"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3806" name="Google Shape;3806;p128"/>
          <p:cNvSpPr/>
          <p:nvPr/>
        </p:nvSpPr>
        <p:spPr>
          <a:xfrm>
            <a:off x="513404" y="1699280"/>
            <a:ext cx="3595856"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输入端口对线路上收到的分组的处理</a:t>
            </a:r>
            <a:endParaRPr dirty="0">
              <a:latin typeface="Microsoft YaHei" panose="020B0503020204020204" pitchFamily="34" charset="-122"/>
              <a:ea typeface="Microsoft YaHei" panose="020B0503020204020204" pitchFamily="34" charset="-122"/>
            </a:endParaRPr>
          </a:p>
        </p:txBody>
      </p:sp>
      <p:sp>
        <p:nvSpPr>
          <p:cNvPr id="3807" name="Google Shape;3807;p128"/>
          <p:cNvSpPr/>
          <p:nvPr/>
        </p:nvSpPr>
        <p:spPr>
          <a:xfrm>
            <a:off x="513404" y="2011567"/>
            <a:ext cx="6631289" cy="2208898"/>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路由器的输入端口里面装有物理层、数据链路层和网络层的处理模块</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数据链路层剥去帧首部和尾部后，将分组送到网络层的队列中排队等待处理。这会产生一定的时延</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rgbClr val="0000FF"/>
                </a:solidFill>
                <a:latin typeface="Microsoft Yahei"/>
                <a:ea typeface="Microsoft Yahei"/>
                <a:cs typeface="Microsoft Yahei"/>
                <a:sym typeface="Microsoft Yahei"/>
              </a:rPr>
              <a:t>输入端口中的查找和转发功能在路由器的交换功能中是最重要的</a:t>
            </a:r>
            <a:r>
              <a:rPr lang="en-US" sz="1667" b="1" dirty="0">
                <a:solidFill>
                  <a:srgbClr val="0000FF"/>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3811"/>
        <p:cNvGrpSpPr/>
        <p:nvPr/>
      </p:nvGrpSpPr>
      <p:grpSpPr>
        <a:xfrm>
          <a:off x="0" y="0"/>
          <a:ext cx="0" cy="0"/>
          <a:chOff x="0" y="0"/>
          <a:chExt cx="0" cy="0"/>
        </a:xfrm>
      </p:grpSpPr>
      <p:sp>
        <p:nvSpPr>
          <p:cNvPr id="3812" name="Google Shape;3812;p129"/>
          <p:cNvSpPr/>
          <p:nvPr/>
        </p:nvSpPr>
        <p:spPr>
          <a:xfrm>
            <a:off x="454287" y="1564299"/>
            <a:ext cx="6711427" cy="2769728"/>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3813" name="Google Shape;3813;p129"/>
          <p:cNvSpPr/>
          <p:nvPr/>
        </p:nvSpPr>
        <p:spPr>
          <a:xfrm>
            <a:off x="454287" y="1224061"/>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3814" name="Google Shape;3814;p129"/>
          <p:cNvSpPr/>
          <p:nvPr/>
        </p:nvSpPr>
        <p:spPr>
          <a:xfrm>
            <a:off x="513404" y="1189741"/>
            <a:ext cx="3659976"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输入端口对线路上收到的分组的处理</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grpSp>
        <p:nvGrpSpPr>
          <p:cNvPr id="3815" name="Google Shape;3815;p129"/>
          <p:cNvGrpSpPr/>
          <p:nvPr/>
        </p:nvGrpSpPr>
        <p:grpSpPr>
          <a:xfrm>
            <a:off x="1187926" y="1943014"/>
            <a:ext cx="5272143" cy="2037758"/>
            <a:chOff x="1064568" y="1661804"/>
            <a:chExt cx="8395970" cy="3245159"/>
          </a:xfrm>
        </p:grpSpPr>
        <p:sp>
          <p:nvSpPr>
            <p:cNvPr id="3816" name="Google Shape;3816;p129"/>
            <p:cNvSpPr/>
            <p:nvPr/>
          </p:nvSpPr>
          <p:spPr>
            <a:xfrm>
              <a:off x="1723381" y="2073275"/>
              <a:ext cx="6691312" cy="2662238"/>
            </a:xfrm>
            <a:prstGeom prst="rect">
              <a:avLst/>
            </a:prstGeom>
            <a:solidFill>
              <a:srgbClr val="99FFCC"/>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817" name="Google Shape;3817;p129"/>
            <p:cNvSpPr/>
            <p:nvPr/>
          </p:nvSpPr>
          <p:spPr>
            <a:xfrm>
              <a:off x="2167881" y="3133725"/>
              <a:ext cx="1339850" cy="798513"/>
            </a:xfrm>
            <a:prstGeom prst="rect">
              <a:avLst/>
            </a:prstGeom>
            <a:solidFill>
              <a:srgbClr val="0000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67" b="1" dirty="0" err="1">
                  <a:solidFill>
                    <a:schemeClr val="lt1"/>
                  </a:solidFill>
                  <a:latin typeface="Microsoft Yahei"/>
                  <a:ea typeface="Microsoft Yahei"/>
                  <a:cs typeface="Microsoft Yahei"/>
                  <a:sym typeface="Microsoft Yahei"/>
                </a:rPr>
                <a:t>物理层处理</a:t>
              </a:r>
              <a:endParaRPr dirty="0">
                <a:latin typeface="Microsoft YaHei" panose="020B0503020204020204" pitchFamily="34" charset="-122"/>
                <a:ea typeface="Microsoft YaHei" panose="020B0503020204020204" pitchFamily="34" charset="-122"/>
              </a:endParaRPr>
            </a:p>
          </p:txBody>
        </p:sp>
        <p:sp>
          <p:nvSpPr>
            <p:cNvPr id="3818" name="Google Shape;3818;p129"/>
            <p:cNvSpPr/>
            <p:nvPr/>
          </p:nvSpPr>
          <p:spPr>
            <a:xfrm>
              <a:off x="4069706" y="2870200"/>
              <a:ext cx="1338262" cy="1327150"/>
            </a:xfrm>
            <a:prstGeom prst="rect">
              <a:avLst/>
            </a:prstGeom>
            <a:solidFill>
              <a:srgbClr val="0000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67" b="1" dirty="0" err="1">
                  <a:solidFill>
                    <a:schemeClr val="lt1"/>
                  </a:solidFill>
                  <a:latin typeface="Microsoft Yahei"/>
                  <a:ea typeface="Microsoft Yahei"/>
                  <a:cs typeface="Microsoft Yahei"/>
                  <a:sym typeface="Microsoft Yahei"/>
                </a:rPr>
                <a:t>数据链路层</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167" b="1" dirty="0" err="1">
                  <a:solidFill>
                    <a:schemeClr val="lt1"/>
                  </a:solidFill>
                  <a:latin typeface="Microsoft Yahei"/>
                  <a:ea typeface="Microsoft Yahei"/>
                  <a:cs typeface="Microsoft Yahei"/>
                  <a:sym typeface="Microsoft Yahei"/>
                </a:rPr>
                <a:t>处理</a:t>
              </a:r>
              <a:endParaRPr dirty="0">
                <a:latin typeface="Microsoft YaHei" panose="020B0503020204020204" pitchFamily="34" charset="-122"/>
                <a:ea typeface="Microsoft YaHei" panose="020B0503020204020204" pitchFamily="34" charset="-122"/>
              </a:endParaRPr>
            </a:p>
          </p:txBody>
        </p:sp>
        <p:sp>
          <p:nvSpPr>
            <p:cNvPr id="3819" name="Google Shape;3819;p129"/>
            <p:cNvSpPr/>
            <p:nvPr/>
          </p:nvSpPr>
          <p:spPr>
            <a:xfrm>
              <a:off x="6066781" y="2330450"/>
              <a:ext cx="1901825" cy="2060575"/>
            </a:xfrm>
            <a:prstGeom prst="rect">
              <a:avLst/>
            </a:prstGeom>
            <a:solidFill>
              <a:srgbClr val="0000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cxnSp>
          <p:nvCxnSpPr>
            <p:cNvPr id="3820" name="Google Shape;3820;p129"/>
            <p:cNvCxnSpPr/>
            <p:nvPr/>
          </p:nvCxnSpPr>
          <p:spPr>
            <a:xfrm rot="10800000" flipH="1">
              <a:off x="1482081" y="3533775"/>
              <a:ext cx="712787" cy="4763"/>
            </a:xfrm>
            <a:prstGeom prst="straightConnector1">
              <a:avLst/>
            </a:prstGeom>
            <a:noFill/>
            <a:ln w="38100" cap="flat" cmpd="sng">
              <a:solidFill>
                <a:srgbClr val="3399FF"/>
              </a:solidFill>
              <a:prstDash val="solid"/>
              <a:round/>
              <a:headEnd type="none" w="med" len="med"/>
              <a:tailEnd type="triangle" w="med" len="med"/>
            </a:ln>
          </p:spPr>
        </p:cxnSp>
        <p:cxnSp>
          <p:nvCxnSpPr>
            <p:cNvPr id="3821" name="Google Shape;3821;p129"/>
            <p:cNvCxnSpPr/>
            <p:nvPr/>
          </p:nvCxnSpPr>
          <p:spPr>
            <a:xfrm>
              <a:off x="3507731" y="3533775"/>
              <a:ext cx="561975" cy="0"/>
            </a:xfrm>
            <a:prstGeom prst="straightConnector1">
              <a:avLst/>
            </a:prstGeom>
            <a:noFill/>
            <a:ln w="38100" cap="flat" cmpd="sng">
              <a:solidFill>
                <a:srgbClr val="3399FF"/>
              </a:solidFill>
              <a:prstDash val="solid"/>
              <a:round/>
              <a:headEnd type="none" w="med" len="med"/>
              <a:tailEnd type="triangle" w="med" len="med"/>
            </a:ln>
          </p:spPr>
        </p:cxnSp>
        <p:cxnSp>
          <p:nvCxnSpPr>
            <p:cNvPr id="3822" name="Google Shape;3822;p129"/>
            <p:cNvCxnSpPr/>
            <p:nvPr/>
          </p:nvCxnSpPr>
          <p:spPr>
            <a:xfrm>
              <a:off x="5428606" y="3533775"/>
              <a:ext cx="647700" cy="0"/>
            </a:xfrm>
            <a:prstGeom prst="straightConnector1">
              <a:avLst/>
            </a:prstGeom>
            <a:noFill/>
            <a:ln w="38100" cap="flat" cmpd="sng">
              <a:solidFill>
                <a:srgbClr val="3399FF"/>
              </a:solidFill>
              <a:prstDash val="solid"/>
              <a:round/>
              <a:headEnd type="none" w="med" len="med"/>
              <a:tailEnd type="triangle" w="med" len="med"/>
            </a:ln>
          </p:spPr>
        </p:cxnSp>
        <p:cxnSp>
          <p:nvCxnSpPr>
            <p:cNvPr id="3823" name="Google Shape;3823;p129"/>
            <p:cNvCxnSpPr/>
            <p:nvPr/>
          </p:nvCxnSpPr>
          <p:spPr>
            <a:xfrm>
              <a:off x="7968606" y="3533775"/>
              <a:ext cx="892175" cy="0"/>
            </a:xfrm>
            <a:prstGeom prst="straightConnector1">
              <a:avLst/>
            </a:prstGeom>
            <a:noFill/>
            <a:ln w="38100" cap="flat" cmpd="sng">
              <a:solidFill>
                <a:srgbClr val="3399FF"/>
              </a:solidFill>
              <a:prstDash val="solid"/>
              <a:round/>
              <a:headEnd type="none" w="med" len="med"/>
              <a:tailEnd type="triangle" w="med" len="med"/>
            </a:ln>
          </p:spPr>
        </p:cxnSp>
        <p:cxnSp>
          <p:nvCxnSpPr>
            <p:cNvPr id="3824" name="Google Shape;3824;p129"/>
            <p:cNvCxnSpPr/>
            <p:nvPr/>
          </p:nvCxnSpPr>
          <p:spPr>
            <a:xfrm>
              <a:off x="8860781" y="1901825"/>
              <a:ext cx="0" cy="3005138"/>
            </a:xfrm>
            <a:prstGeom prst="straightConnector1">
              <a:avLst/>
            </a:prstGeom>
            <a:noFill/>
            <a:ln w="38100" cap="flat" cmpd="sng">
              <a:solidFill>
                <a:srgbClr val="3399FF"/>
              </a:solidFill>
              <a:prstDash val="solid"/>
              <a:round/>
              <a:headEnd type="none" w="med" len="med"/>
              <a:tailEnd type="none" w="med" len="med"/>
            </a:ln>
          </p:spPr>
        </p:cxnSp>
        <p:sp>
          <p:nvSpPr>
            <p:cNvPr id="3825" name="Google Shape;3825;p129"/>
            <p:cNvSpPr/>
            <p:nvPr/>
          </p:nvSpPr>
          <p:spPr>
            <a:xfrm>
              <a:off x="6384281" y="3189288"/>
              <a:ext cx="1358900" cy="687387"/>
            </a:xfrm>
            <a:custGeom>
              <a:avLst/>
              <a:gdLst/>
              <a:ahLst/>
              <a:cxnLst/>
              <a:rect l="l" t="t" r="r" b="b"/>
              <a:pathLst>
                <a:path w="816" h="336" extrusionOk="0">
                  <a:moveTo>
                    <a:pt x="0" y="0"/>
                  </a:moveTo>
                  <a:lnTo>
                    <a:pt x="816" y="0"/>
                  </a:lnTo>
                  <a:lnTo>
                    <a:pt x="816" y="336"/>
                  </a:lnTo>
                  <a:lnTo>
                    <a:pt x="0" y="336"/>
                  </a:lnTo>
                </a:path>
              </a:pathLst>
            </a:custGeom>
            <a:solidFill>
              <a:srgbClr val="00FFFF"/>
            </a:solidFill>
            <a:ln w="28575"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cxnSp>
          <p:nvCxnSpPr>
            <p:cNvPr id="3826" name="Google Shape;3826;p129"/>
            <p:cNvCxnSpPr/>
            <p:nvPr/>
          </p:nvCxnSpPr>
          <p:spPr>
            <a:xfrm>
              <a:off x="7582843" y="3189288"/>
              <a:ext cx="0" cy="687387"/>
            </a:xfrm>
            <a:prstGeom prst="straightConnector1">
              <a:avLst/>
            </a:prstGeom>
            <a:noFill/>
            <a:ln w="28575" cap="flat" cmpd="sng">
              <a:solidFill>
                <a:schemeClr val="dk1"/>
              </a:solidFill>
              <a:prstDash val="solid"/>
              <a:round/>
              <a:headEnd type="none" w="med" len="med"/>
              <a:tailEnd type="none" w="med" len="med"/>
            </a:ln>
          </p:spPr>
        </p:cxnSp>
        <p:cxnSp>
          <p:nvCxnSpPr>
            <p:cNvPr id="3827" name="Google Shape;3827;p129"/>
            <p:cNvCxnSpPr/>
            <p:nvPr/>
          </p:nvCxnSpPr>
          <p:spPr>
            <a:xfrm>
              <a:off x="7424093" y="3189288"/>
              <a:ext cx="0" cy="687387"/>
            </a:xfrm>
            <a:prstGeom prst="straightConnector1">
              <a:avLst/>
            </a:prstGeom>
            <a:noFill/>
            <a:ln w="28575" cap="flat" cmpd="sng">
              <a:solidFill>
                <a:schemeClr val="dk1"/>
              </a:solidFill>
              <a:prstDash val="solid"/>
              <a:round/>
              <a:headEnd type="none" w="med" len="med"/>
              <a:tailEnd type="none" w="med" len="med"/>
            </a:ln>
          </p:spPr>
        </p:cxnSp>
        <p:cxnSp>
          <p:nvCxnSpPr>
            <p:cNvPr id="3828" name="Google Shape;3828;p129"/>
            <p:cNvCxnSpPr/>
            <p:nvPr/>
          </p:nvCxnSpPr>
          <p:spPr>
            <a:xfrm>
              <a:off x="7262168" y="3189288"/>
              <a:ext cx="0" cy="687387"/>
            </a:xfrm>
            <a:prstGeom prst="straightConnector1">
              <a:avLst/>
            </a:prstGeom>
            <a:noFill/>
            <a:ln w="28575" cap="flat" cmpd="sng">
              <a:solidFill>
                <a:schemeClr val="dk1"/>
              </a:solidFill>
              <a:prstDash val="solid"/>
              <a:round/>
              <a:headEnd type="none" w="med" len="med"/>
              <a:tailEnd type="none" w="med" len="med"/>
            </a:ln>
          </p:spPr>
        </p:cxnSp>
        <p:cxnSp>
          <p:nvCxnSpPr>
            <p:cNvPr id="3829" name="Google Shape;3829;p129"/>
            <p:cNvCxnSpPr/>
            <p:nvPr/>
          </p:nvCxnSpPr>
          <p:spPr>
            <a:xfrm>
              <a:off x="7103418" y="3189288"/>
              <a:ext cx="0" cy="687387"/>
            </a:xfrm>
            <a:prstGeom prst="straightConnector1">
              <a:avLst/>
            </a:prstGeom>
            <a:noFill/>
            <a:ln w="28575" cap="flat" cmpd="sng">
              <a:solidFill>
                <a:schemeClr val="dk1"/>
              </a:solidFill>
              <a:prstDash val="solid"/>
              <a:round/>
              <a:headEnd type="none" w="med" len="med"/>
              <a:tailEnd type="none" w="med" len="med"/>
            </a:ln>
          </p:spPr>
        </p:cxnSp>
        <p:cxnSp>
          <p:nvCxnSpPr>
            <p:cNvPr id="3830" name="Google Shape;3830;p129"/>
            <p:cNvCxnSpPr/>
            <p:nvPr/>
          </p:nvCxnSpPr>
          <p:spPr>
            <a:xfrm>
              <a:off x="6944668" y="3189288"/>
              <a:ext cx="0" cy="687387"/>
            </a:xfrm>
            <a:prstGeom prst="straightConnector1">
              <a:avLst/>
            </a:prstGeom>
            <a:noFill/>
            <a:ln w="28575" cap="flat" cmpd="sng">
              <a:solidFill>
                <a:schemeClr val="dk1"/>
              </a:solidFill>
              <a:prstDash val="solid"/>
              <a:round/>
              <a:headEnd type="none" w="med" len="med"/>
              <a:tailEnd type="none" w="med" len="med"/>
            </a:ln>
          </p:spPr>
        </p:cxnSp>
        <p:cxnSp>
          <p:nvCxnSpPr>
            <p:cNvPr id="3831" name="Google Shape;3831;p129"/>
            <p:cNvCxnSpPr/>
            <p:nvPr/>
          </p:nvCxnSpPr>
          <p:spPr>
            <a:xfrm>
              <a:off x="6784331" y="3189288"/>
              <a:ext cx="0" cy="687387"/>
            </a:xfrm>
            <a:prstGeom prst="straightConnector1">
              <a:avLst/>
            </a:prstGeom>
            <a:noFill/>
            <a:ln w="28575" cap="flat" cmpd="sng">
              <a:solidFill>
                <a:schemeClr val="dk1"/>
              </a:solidFill>
              <a:prstDash val="solid"/>
              <a:round/>
              <a:headEnd type="none" w="med" len="med"/>
              <a:tailEnd type="none" w="med" len="med"/>
            </a:ln>
          </p:spPr>
        </p:cxnSp>
        <p:sp>
          <p:nvSpPr>
            <p:cNvPr id="3832" name="Google Shape;3832;p129"/>
            <p:cNvSpPr txBox="1"/>
            <p:nvPr/>
          </p:nvSpPr>
          <p:spPr>
            <a:xfrm>
              <a:off x="6346183" y="2405062"/>
              <a:ext cx="1481140" cy="7190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chemeClr val="lt1"/>
                  </a:solidFill>
                  <a:latin typeface="Microsoft Yahei"/>
                  <a:ea typeface="Microsoft Yahei"/>
                  <a:cs typeface="Microsoft Yahei"/>
                  <a:sym typeface="Microsoft Yahei"/>
                </a:rPr>
                <a:t>网络层处理</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167" b="1" dirty="0">
                  <a:solidFill>
                    <a:schemeClr val="lt1"/>
                  </a:solidFill>
                  <a:latin typeface="Microsoft Yahei"/>
                  <a:ea typeface="Microsoft Yahei"/>
                  <a:cs typeface="Microsoft Yahei"/>
                  <a:sym typeface="Microsoft Yahei"/>
                </a:rPr>
                <a:t>  </a:t>
              </a:r>
              <a:r>
                <a:rPr lang="en-US" sz="1167" b="1" dirty="0" err="1">
                  <a:solidFill>
                    <a:schemeClr val="lt1"/>
                  </a:solidFill>
                  <a:latin typeface="Microsoft Yahei"/>
                  <a:ea typeface="Microsoft Yahei"/>
                  <a:cs typeface="Microsoft Yahei"/>
                  <a:sym typeface="Microsoft Yahei"/>
                </a:rPr>
                <a:t>分组排队</a:t>
              </a:r>
              <a:endParaRPr dirty="0">
                <a:latin typeface="Microsoft YaHei" panose="020B0503020204020204" pitchFamily="34" charset="-122"/>
                <a:ea typeface="Microsoft YaHei" panose="020B0503020204020204" pitchFamily="34" charset="-122"/>
              </a:endParaRPr>
            </a:p>
          </p:txBody>
        </p:sp>
        <p:sp>
          <p:nvSpPr>
            <p:cNvPr id="3833" name="Google Shape;3833;p129"/>
            <p:cNvSpPr txBox="1"/>
            <p:nvPr/>
          </p:nvSpPr>
          <p:spPr>
            <a:xfrm>
              <a:off x="6465242" y="3870325"/>
              <a:ext cx="437040" cy="4330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
          <p:nvSpPr>
            <p:cNvPr id="3834" name="Google Shape;3834;p129"/>
            <p:cNvSpPr txBox="1"/>
            <p:nvPr/>
          </p:nvSpPr>
          <p:spPr>
            <a:xfrm>
              <a:off x="8929042" y="2825641"/>
              <a:ext cx="531496" cy="1291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chemeClr val="dk1"/>
                  </a:solidFill>
                  <a:latin typeface="Microsoft Yahei"/>
                  <a:ea typeface="Microsoft Yahei"/>
                  <a:cs typeface="Microsoft Yahei"/>
                  <a:sym typeface="Microsoft Yahei"/>
                </a:rPr>
                <a:t>交</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167" b="1" dirty="0" err="1">
                  <a:solidFill>
                    <a:schemeClr val="dk1"/>
                  </a:solidFill>
                  <a:latin typeface="Microsoft Yahei"/>
                  <a:ea typeface="Microsoft Yahei"/>
                  <a:cs typeface="Microsoft Yahei"/>
                  <a:sym typeface="Microsoft Yahei"/>
                </a:rPr>
                <a:t>换</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167" b="1" dirty="0" err="1">
                  <a:solidFill>
                    <a:schemeClr val="dk1"/>
                  </a:solidFill>
                  <a:latin typeface="Microsoft Yahei"/>
                  <a:ea typeface="Microsoft Yahei"/>
                  <a:cs typeface="Microsoft Yahei"/>
                  <a:sym typeface="Microsoft Yahei"/>
                </a:rPr>
                <a:t>结</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167" b="1" dirty="0" err="1">
                  <a:solidFill>
                    <a:schemeClr val="dk1"/>
                  </a:solidFill>
                  <a:latin typeface="Microsoft Yahei"/>
                  <a:ea typeface="Microsoft Yahei"/>
                  <a:cs typeface="Microsoft Yahei"/>
                  <a:sym typeface="Microsoft Yahei"/>
                </a:rPr>
                <a:t>构</a:t>
              </a:r>
              <a:endParaRPr dirty="0">
                <a:latin typeface="Microsoft YaHei" panose="020B0503020204020204" pitchFamily="34" charset="-122"/>
                <a:ea typeface="Microsoft YaHei" panose="020B0503020204020204" pitchFamily="34" charset="-122"/>
              </a:endParaRPr>
            </a:p>
          </p:txBody>
        </p:sp>
        <p:sp>
          <p:nvSpPr>
            <p:cNvPr id="3835" name="Google Shape;3835;p129"/>
            <p:cNvSpPr txBox="1"/>
            <p:nvPr/>
          </p:nvSpPr>
          <p:spPr>
            <a:xfrm>
              <a:off x="3938885" y="1661804"/>
              <a:ext cx="2098920" cy="4330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chemeClr val="dk1"/>
                  </a:solidFill>
                  <a:latin typeface="Microsoft Yahei"/>
                  <a:ea typeface="Microsoft Yahei"/>
                  <a:cs typeface="Microsoft Yahei"/>
                  <a:sym typeface="Microsoft Yahei"/>
                </a:rPr>
                <a:t>  </a:t>
              </a:r>
              <a:r>
                <a:rPr lang="en-US" sz="1167" b="1" dirty="0" err="1">
                  <a:solidFill>
                    <a:schemeClr val="dk1"/>
                  </a:solidFill>
                  <a:latin typeface="Microsoft Yahei"/>
                  <a:ea typeface="Microsoft Yahei"/>
                  <a:cs typeface="Microsoft Yahei"/>
                  <a:sym typeface="Microsoft Yahei"/>
                </a:rPr>
                <a:t>输入端口的处理</a:t>
              </a:r>
              <a:endParaRPr dirty="0">
                <a:latin typeface="Microsoft YaHei" panose="020B0503020204020204" pitchFamily="34" charset="-122"/>
                <a:ea typeface="Microsoft YaHei" panose="020B0503020204020204" pitchFamily="34" charset="-122"/>
              </a:endParaRPr>
            </a:p>
          </p:txBody>
        </p:sp>
        <p:sp>
          <p:nvSpPr>
            <p:cNvPr id="3836" name="Google Shape;3836;p129"/>
            <p:cNvSpPr txBox="1"/>
            <p:nvPr/>
          </p:nvSpPr>
          <p:spPr>
            <a:xfrm>
              <a:off x="1064568" y="2549803"/>
              <a:ext cx="531496" cy="1949016"/>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1167" b="1" dirty="0" err="1">
                  <a:solidFill>
                    <a:schemeClr val="dk1"/>
                  </a:solidFill>
                  <a:latin typeface="Microsoft Yahei"/>
                  <a:ea typeface="Microsoft Yahei"/>
                  <a:cs typeface="Microsoft Yahei"/>
                  <a:sym typeface="Microsoft Yahei"/>
                </a:rPr>
                <a:t>从</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167" b="1" dirty="0" err="1">
                  <a:solidFill>
                    <a:schemeClr val="dk1"/>
                  </a:solidFill>
                  <a:latin typeface="Microsoft Yahei"/>
                  <a:ea typeface="Microsoft Yahei"/>
                  <a:cs typeface="Microsoft Yahei"/>
                  <a:sym typeface="Microsoft Yahei"/>
                </a:rPr>
                <a:t>线</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167" b="1" dirty="0" err="1">
                  <a:solidFill>
                    <a:schemeClr val="dk1"/>
                  </a:solidFill>
                  <a:latin typeface="Microsoft Yahei"/>
                  <a:ea typeface="Microsoft Yahei"/>
                  <a:cs typeface="Microsoft Yahei"/>
                  <a:sym typeface="Microsoft Yahei"/>
                </a:rPr>
                <a:t>路</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167" b="1" dirty="0" err="1">
                  <a:solidFill>
                    <a:schemeClr val="dk1"/>
                  </a:solidFill>
                  <a:latin typeface="Microsoft Yahei"/>
                  <a:ea typeface="Microsoft Yahei"/>
                  <a:cs typeface="Microsoft Yahei"/>
                  <a:sym typeface="Microsoft Yahei"/>
                </a:rPr>
                <a:t>接</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167" b="1" dirty="0" err="1">
                  <a:solidFill>
                    <a:schemeClr val="dk1"/>
                  </a:solidFill>
                  <a:latin typeface="Microsoft Yahei"/>
                  <a:ea typeface="Microsoft Yahei"/>
                  <a:cs typeface="Microsoft Yahei"/>
                  <a:sym typeface="Microsoft Yahei"/>
                </a:rPr>
                <a:t>收</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167" b="1" dirty="0" err="1">
                  <a:solidFill>
                    <a:schemeClr val="dk1"/>
                  </a:solidFill>
                  <a:latin typeface="Microsoft Yahei"/>
                  <a:ea typeface="Microsoft Yahei"/>
                  <a:cs typeface="Microsoft Yahei"/>
                  <a:sym typeface="Microsoft Yahei"/>
                </a:rPr>
                <a:t>分</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167" b="1" dirty="0" err="1">
                  <a:solidFill>
                    <a:schemeClr val="dk1"/>
                  </a:solidFill>
                  <a:latin typeface="Microsoft Yahei"/>
                  <a:ea typeface="Microsoft Yahei"/>
                  <a:cs typeface="Microsoft Yahei"/>
                  <a:sym typeface="Microsoft Yahei"/>
                </a:rPr>
                <a:t>组</a:t>
              </a:r>
              <a:endParaRPr dirty="0">
                <a:latin typeface="Microsoft YaHei" panose="020B0503020204020204" pitchFamily="34" charset="-122"/>
                <a:ea typeface="Microsoft YaHei" panose="020B0503020204020204" pitchFamily="34" charset="-122"/>
              </a:endParaRPr>
            </a:p>
          </p:txBody>
        </p:sp>
        <p:sp>
          <p:nvSpPr>
            <p:cNvPr id="3837" name="Google Shape;3837;p129"/>
            <p:cNvSpPr txBox="1"/>
            <p:nvPr/>
          </p:nvSpPr>
          <p:spPr>
            <a:xfrm>
              <a:off x="6396982" y="3898900"/>
              <a:ext cx="1481140" cy="4330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chemeClr val="lt1"/>
                  </a:solidFill>
                  <a:latin typeface="Microsoft Yahei"/>
                  <a:ea typeface="Microsoft Yahei"/>
                  <a:cs typeface="Microsoft Yahei"/>
                  <a:sym typeface="Microsoft Yahei"/>
                </a:rPr>
                <a:t>查表和转发</a:t>
              </a:r>
              <a:endParaRPr dirty="0">
                <a:latin typeface="Microsoft YaHei" panose="020B0503020204020204" pitchFamily="34" charset="-122"/>
                <a:ea typeface="Microsoft YaHei" panose="020B0503020204020204" pitchFamily="34" charset="-122"/>
              </a:endParaRPr>
            </a:p>
          </p:txBody>
        </p:sp>
      </p:gr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3841"/>
        <p:cNvGrpSpPr/>
        <p:nvPr/>
      </p:nvGrpSpPr>
      <p:grpSpPr>
        <a:xfrm>
          <a:off x="0" y="0"/>
          <a:ext cx="0" cy="0"/>
          <a:chOff x="0" y="0"/>
          <a:chExt cx="0" cy="0"/>
        </a:xfrm>
      </p:grpSpPr>
      <p:sp>
        <p:nvSpPr>
          <p:cNvPr id="3842" name="Google Shape;3842;p130"/>
          <p:cNvSpPr/>
          <p:nvPr/>
        </p:nvSpPr>
        <p:spPr>
          <a:xfrm>
            <a:off x="454287" y="1323307"/>
            <a:ext cx="6690406"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3843" name="Google Shape;3843;p130"/>
          <p:cNvSpPr/>
          <p:nvPr/>
        </p:nvSpPr>
        <p:spPr>
          <a:xfrm>
            <a:off x="513403" y="1281660"/>
            <a:ext cx="4593462"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输出端口将交换结构传送来的分组发送到线路</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
        <p:nvSpPr>
          <p:cNvPr id="3844" name="Google Shape;3844;p130"/>
          <p:cNvSpPr/>
          <p:nvPr/>
        </p:nvSpPr>
        <p:spPr>
          <a:xfrm>
            <a:off x="513404" y="1571967"/>
            <a:ext cx="6631289" cy="3478861"/>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输出端口里面装有物理层、数据链路层和网络层的处理模块</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输出端口从交换结构接收分组，然后把它们发送到路由器外面的线路上</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在网络层的处理模块中设有一个缓冲区（队列</a:t>
            </a:r>
            <a:r>
              <a:rPr lang="en-US" sz="1667" b="1" dirty="0">
                <a:solidFill>
                  <a:schemeClr val="dk1"/>
                </a:solidFill>
                <a:latin typeface="Microsoft Yahei"/>
                <a:ea typeface="Microsoft Yahei"/>
                <a:cs typeface="Microsoft Yahei"/>
                <a:sym typeface="Microsoft Yahei"/>
              </a:rPr>
              <a:t>）。</a:t>
            </a:r>
            <a:r>
              <a:rPr lang="en-US" sz="1667" b="1" dirty="0" err="1">
                <a:solidFill>
                  <a:schemeClr val="dk1"/>
                </a:solidFill>
                <a:latin typeface="Microsoft Yahei"/>
                <a:ea typeface="Microsoft Yahei"/>
                <a:cs typeface="Microsoft Yahei"/>
                <a:sym typeface="Microsoft Yahei"/>
              </a:rPr>
              <a:t>当交换结构传送过来的分组的速率超过输出链路的发送速率时，来不及发送的分组就必须暂时存放在这个队列中</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数据链路层处理模块将分组加上链路层的首部和尾部，交给物理层后发送到外部线路</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3848"/>
        <p:cNvGrpSpPr/>
        <p:nvPr/>
      </p:nvGrpSpPr>
      <p:grpSpPr>
        <a:xfrm>
          <a:off x="0" y="0"/>
          <a:ext cx="0" cy="0"/>
          <a:chOff x="0" y="0"/>
          <a:chExt cx="0" cy="0"/>
        </a:xfrm>
      </p:grpSpPr>
      <p:sp>
        <p:nvSpPr>
          <p:cNvPr id="3849" name="Google Shape;3849;p131"/>
          <p:cNvSpPr/>
          <p:nvPr/>
        </p:nvSpPr>
        <p:spPr>
          <a:xfrm>
            <a:off x="454287" y="1564299"/>
            <a:ext cx="6711426" cy="2769728"/>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3850" name="Google Shape;3850;p131"/>
          <p:cNvSpPr/>
          <p:nvPr/>
        </p:nvSpPr>
        <p:spPr>
          <a:xfrm>
            <a:off x="454287" y="1224061"/>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3851" name="Google Shape;3851;p131"/>
          <p:cNvSpPr/>
          <p:nvPr/>
        </p:nvSpPr>
        <p:spPr>
          <a:xfrm>
            <a:off x="513404" y="1189741"/>
            <a:ext cx="4512774"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输出端口将交换结构传送来的分组发送到线路</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
        <p:nvSpPr>
          <p:cNvPr id="3852" name="Google Shape;3852;p131"/>
          <p:cNvSpPr/>
          <p:nvPr/>
        </p:nvSpPr>
        <p:spPr>
          <a:xfrm>
            <a:off x="1651549" y="2206833"/>
            <a:ext cx="4356508" cy="1606265"/>
          </a:xfrm>
          <a:prstGeom prst="rect">
            <a:avLst/>
          </a:prstGeom>
          <a:solidFill>
            <a:srgbClr val="99FFCC"/>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3853" name="Google Shape;3853;p131"/>
          <p:cNvSpPr/>
          <p:nvPr/>
        </p:nvSpPr>
        <p:spPr>
          <a:xfrm>
            <a:off x="4847287" y="2846664"/>
            <a:ext cx="870060" cy="481307"/>
          </a:xfrm>
          <a:prstGeom prst="rect">
            <a:avLst/>
          </a:prstGeom>
          <a:solidFill>
            <a:srgbClr val="0000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67" b="1" dirty="0" err="1">
                <a:solidFill>
                  <a:schemeClr val="lt1"/>
                </a:solidFill>
                <a:latin typeface="Microsoft Yahei"/>
                <a:ea typeface="Microsoft Yahei"/>
                <a:cs typeface="Microsoft Yahei"/>
                <a:sym typeface="Microsoft Yahei"/>
              </a:rPr>
              <a:t>物理层处理</a:t>
            </a:r>
            <a:endParaRPr dirty="0">
              <a:latin typeface="Microsoft YaHei" panose="020B0503020204020204" pitchFamily="34" charset="-122"/>
              <a:ea typeface="Microsoft YaHei" panose="020B0503020204020204" pitchFamily="34" charset="-122"/>
            </a:endParaRPr>
          </a:p>
        </p:txBody>
      </p:sp>
      <p:sp>
        <p:nvSpPr>
          <p:cNvPr id="3854" name="Google Shape;3854;p131"/>
          <p:cNvSpPr/>
          <p:nvPr/>
        </p:nvSpPr>
        <p:spPr>
          <a:xfrm>
            <a:off x="3609960" y="2688139"/>
            <a:ext cx="870060" cy="800268"/>
          </a:xfrm>
          <a:prstGeom prst="rect">
            <a:avLst/>
          </a:prstGeom>
          <a:solidFill>
            <a:srgbClr val="0000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67" b="1" dirty="0" err="1">
                <a:solidFill>
                  <a:schemeClr val="lt1"/>
                </a:solidFill>
                <a:latin typeface="Microsoft Yahei"/>
                <a:ea typeface="Microsoft Yahei"/>
                <a:cs typeface="Microsoft Yahei"/>
                <a:sym typeface="Microsoft Yahei"/>
              </a:rPr>
              <a:t>数据链路层</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167" b="1" dirty="0" err="1">
                <a:solidFill>
                  <a:schemeClr val="lt1"/>
                </a:solidFill>
                <a:latin typeface="Microsoft Yahei"/>
                <a:ea typeface="Microsoft Yahei"/>
                <a:cs typeface="Microsoft Yahei"/>
                <a:sym typeface="Microsoft Yahei"/>
              </a:rPr>
              <a:t>处理</a:t>
            </a:r>
            <a:endParaRPr dirty="0">
              <a:latin typeface="Microsoft YaHei" panose="020B0503020204020204" pitchFamily="34" charset="-122"/>
              <a:ea typeface="Microsoft YaHei" panose="020B0503020204020204" pitchFamily="34" charset="-122"/>
            </a:endParaRPr>
          </a:p>
        </p:txBody>
      </p:sp>
      <p:sp>
        <p:nvSpPr>
          <p:cNvPr id="3855" name="Google Shape;3855;p131"/>
          <p:cNvSpPr/>
          <p:nvPr/>
        </p:nvSpPr>
        <p:spPr>
          <a:xfrm>
            <a:off x="1942259" y="2361539"/>
            <a:ext cx="1238361" cy="1243375"/>
          </a:xfrm>
          <a:prstGeom prst="rect">
            <a:avLst/>
          </a:prstGeom>
          <a:solidFill>
            <a:srgbClr val="0000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167" b="1">
              <a:solidFill>
                <a:schemeClr val="lt1"/>
              </a:solidFill>
              <a:latin typeface="Microsoft Yahei"/>
              <a:ea typeface="Microsoft Yahei"/>
              <a:cs typeface="Microsoft Yahei"/>
              <a:sym typeface="Microsoft Yahei"/>
            </a:endParaRPr>
          </a:p>
        </p:txBody>
      </p:sp>
      <p:cxnSp>
        <p:nvCxnSpPr>
          <p:cNvPr id="3856" name="Google Shape;3856;p131"/>
          <p:cNvCxnSpPr/>
          <p:nvPr/>
        </p:nvCxnSpPr>
        <p:spPr>
          <a:xfrm>
            <a:off x="5714413" y="3088273"/>
            <a:ext cx="442789" cy="0"/>
          </a:xfrm>
          <a:prstGeom prst="straightConnector1">
            <a:avLst/>
          </a:prstGeom>
          <a:noFill/>
          <a:ln w="38100" cap="flat" cmpd="sng">
            <a:solidFill>
              <a:srgbClr val="3399FF"/>
            </a:solidFill>
            <a:prstDash val="solid"/>
            <a:round/>
            <a:headEnd type="none" w="med" len="med"/>
            <a:tailEnd type="triangle" w="med" len="med"/>
          </a:ln>
        </p:spPr>
      </p:cxnSp>
      <p:cxnSp>
        <p:nvCxnSpPr>
          <p:cNvPr id="3857" name="Google Shape;3857;p131"/>
          <p:cNvCxnSpPr/>
          <p:nvPr/>
        </p:nvCxnSpPr>
        <p:spPr>
          <a:xfrm>
            <a:off x="4480020" y="3088273"/>
            <a:ext cx="367268" cy="0"/>
          </a:xfrm>
          <a:prstGeom prst="straightConnector1">
            <a:avLst/>
          </a:prstGeom>
          <a:noFill/>
          <a:ln w="38100" cap="flat" cmpd="sng">
            <a:solidFill>
              <a:srgbClr val="3399FF"/>
            </a:solidFill>
            <a:prstDash val="solid"/>
            <a:round/>
            <a:headEnd type="none" w="med" len="med"/>
            <a:tailEnd type="triangle" w="med" len="med"/>
          </a:ln>
        </p:spPr>
      </p:cxnSp>
      <p:cxnSp>
        <p:nvCxnSpPr>
          <p:cNvPr id="3858" name="Google Shape;3858;p131"/>
          <p:cNvCxnSpPr/>
          <p:nvPr/>
        </p:nvCxnSpPr>
        <p:spPr>
          <a:xfrm>
            <a:off x="3174412" y="3088273"/>
            <a:ext cx="422098" cy="0"/>
          </a:xfrm>
          <a:prstGeom prst="straightConnector1">
            <a:avLst/>
          </a:prstGeom>
          <a:noFill/>
          <a:ln w="38100" cap="flat" cmpd="sng">
            <a:solidFill>
              <a:srgbClr val="3399FF"/>
            </a:solidFill>
            <a:prstDash val="solid"/>
            <a:round/>
            <a:headEnd type="none" w="med" len="med"/>
            <a:tailEnd type="triangle" w="med" len="med"/>
          </a:ln>
        </p:spPr>
      </p:cxnSp>
      <p:cxnSp>
        <p:nvCxnSpPr>
          <p:cNvPr id="3859" name="Google Shape;3859;p131"/>
          <p:cNvCxnSpPr/>
          <p:nvPr/>
        </p:nvCxnSpPr>
        <p:spPr>
          <a:xfrm>
            <a:off x="1361873" y="3088273"/>
            <a:ext cx="580386" cy="0"/>
          </a:xfrm>
          <a:prstGeom prst="straightConnector1">
            <a:avLst/>
          </a:prstGeom>
          <a:noFill/>
          <a:ln w="38100" cap="flat" cmpd="sng">
            <a:solidFill>
              <a:srgbClr val="3399FF"/>
            </a:solidFill>
            <a:prstDash val="solid"/>
            <a:round/>
            <a:headEnd type="none" w="med" len="med"/>
            <a:tailEnd type="triangle" w="med" len="med"/>
          </a:ln>
        </p:spPr>
      </p:cxnSp>
      <p:cxnSp>
        <p:nvCxnSpPr>
          <p:cNvPr id="3860" name="Google Shape;3860;p131"/>
          <p:cNvCxnSpPr/>
          <p:nvPr/>
        </p:nvCxnSpPr>
        <p:spPr>
          <a:xfrm>
            <a:off x="1361873" y="2103696"/>
            <a:ext cx="0" cy="1812539"/>
          </a:xfrm>
          <a:prstGeom prst="straightConnector1">
            <a:avLst/>
          </a:prstGeom>
          <a:noFill/>
          <a:ln w="38100" cap="flat" cmpd="sng">
            <a:solidFill>
              <a:srgbClr val="3399FF"/>
            </a:solidFill>
            <a:prstDash val="solid"/>
            <a:round/>
            <a:headEnd type="none" w="med" len="med"/>
            <a:tailEnd type="none" w="med" len="med"/>
          </a:ln>
        </p:spPr>
      </p:cxnSp>
      <p:sp>
        <p:nvSpPr>
          <p:cNvPr id="3861" name="Google Shape;3861;p131"/>
          <p:cNvSpPr/>
          <p:nvPr/>
        </p:nvSpPr>
        <p:spPr>
          <a:xfrm>
            <a:off x="2089166" y="2880089"/>
            <a:ext cx="883509" cy="414458"/>
          </a:xfrm>
          <a:custGeom>
            <a:avLst/>
            <a:gdLst/>
            <a:ahLst/>
            <a:cxnLst/>
            <a:rect l="l" t="t" r="r" b="b"/>
            <a:pathLst>
              <a:path w="816" h="336" extrusionOk="0">
                <a:moveTo>
                  <a:pt x="0" y="0"/>
                </a:moveTo>
                <a:lnTo>
                  <a:pt x="816" y="0"/>
                </a:lnTo>
                <a:lnTo>
                  <a:pt x="816" y="336"/>
                </a:lnTo>
                <a:lnTo>
                  <a:pt x="0" y="336"/>
                </a:lnTo>
              </a:path>
            </a:pathLst>
          </a:custGeom>
          <a:noFill/>
          <a:ln w="28575" cap="flat" cmpd="sng">
            <a:solidFill>
              <a:srgbClr val="00FFFF"/>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cxnSp>
        <p:nvCxnSpPr>
          <p:cNvPr id="3862" name="Google Shape;3862;p131"/>
          <p:cNvCxnSpPr/>
          <p:nvPr/>
        </p:nvCxnSpPr>
        <p:spPr>
          <a:xfrm>
            <a:off x="2354011" y="2880089"/>
            <a:ext cx="0" cy="414458"/>
          </a:xfrm>
          <a:prstGeom prst="straightConnector1">
            <a:avLst/>
          </a:prstGeom>
          <a:noFill/>
          <a:ln w="28575" cap="flat" cmpd="sng">
            <a:solidFill>
              <a:srgbClr val="00FFFF"/>
            </a:solidFill>
            <a:prstDash val="solid"/>
            <a:round/>
            <a:headEnd type="none" w="med" len="med"/>
            <a:tailEnd type="none" w="med" len="med"/>
          </a:ln>
        </p:spPr>
      </p:cxnSp>
      <p:cxnSp>
        <p:nvCxnSpPr>
          <p:cNvPr id="3863" name="Google Shape;3863;p131"/>
          <p:cNvCxnSpPr/>
          <p:nvPr/>
        </p:nvCxnSpPr>
        <p:spPr>
          <a:xfrm>
            <a:off x="2457466" y="2880089"/>
            <a:ext cx="0" cy="414458"/>
          </a:xfrm>
          <a:prstGeom prst="straightConnector1">
            <a:avLst/>
          </a:prstGeom>
          <a:noFill/>
          <a:ln w="28575" cap="flat" cmpd="sng">
            <a:solidFill>
              <a:srgbClr val="00FFFF"/>
            </a:solidFill>
            <a:prstDash val="solid"/>
            <a:round/>
            <a:headEnd type="none" w="med" len="med"/>
            <a:tailEnd type="none" w="med" len="med"/>
          </a:ln>
        </p:spPr>
      </p:cxnSp>
      <p:cxnSp>
        <p:nvCxnSpPr>
          <p:cNvPr id="3864" name="Google Shape;3864;p131"/>
          <p:cNvCxnSpPr/>
          <p:nvPr/>
        </p:nvCxnSpPr>
        <p:spPr>
          <a:xfrm>
            <a:off x="2561956" y="2880089"/>
            <a:ext cx="0" cy="414458"/>
          </a:xfrm>
          <a:prstGeom prst="straightConnector1">
            <a:avLst/>
          </a:prstGeom>
          <a:noFill/>
          <a:ln w="28575" cap="flat" cmpd="sng">
            <a:solidFill>
              <a:srgbClr val="00FFFF"/>
            </a:solidFill>
            <a:prstDash val="solid"/>
            <a:round/>
            <a:headEnd type="none" w="med" len="med"/>
            <a:tailEnd type="none" w="med" len="med"/>
          </a:ln>
        </p:spPr>
      </p:cxnSp>
      <p:cxnSp>
        <p:nvCxnSpPr>
          <p:cNvPr id="3865" name="Google Shape;3865;p131"/>
          <p:cNvCxnSpPr/>
          <p:nvPr/>
        </p:nvCxnSpPr>
        <p:spPr>
          <a:xfrm>
            <a:off x="2666446" y="2880089"/>
            <a:ext cx="0" cy="414458"/>
          </a:xfrm>
          <a:prstGeom prst="straightConnector1">
            <a:avLst/>
          </a:prstGeom>
          <a:noFill/>
          <a:ln w="28575" cap="flat" cmpd="sng">
            <a:solidFill>
              <a:srgbClr val="00FFFF"/>
            </a:solidFill>
            <a:prstDash val="solid"/>
            <a:round/>
            <a:headEnd type="none" w="med" len="med"/>
            <a:tailEnd type="none" w="med" len="med"/>
          </a:ln>
        </p:spPr>
      </p:cxnSp>
      <p:cxnSp>
        <p:nvCxnSpPr>
          <p:cNvPr id="3866" name="Google Shape;3866;p131"/>
          <p:cNvCxnSpPr/>
          <p:nvPr/>
        </p:nvCxnSpPr>
        <p:spPr>
          <a:xfrm>
            <a:off x="2768867" y="2880089"/>
            <a:ext cx="0" cy="414458"/>
          </a:xfrm>
          <a:prstGeom prst="straightConnector1">
            <a:avLst/>
          </a:prstGeom>
          <a:noFill/>
          <a:ln w="28575" cap="flat" cmpd="sng">
            <a:solidFill>
              <a:srgbClr val="00FFFF"/>
            </a:solidFill>
            <a:prstDash val="solid"/>
            <a:round/>
            <a:headEnd type="none" w="med" len="med"/>
            <a:tailEnd type="none" w="med" len="med"/>
          </a:ln>
        </p:spPr>
      </p:cxnSp>
      <p:cxnSp>
        <p:nvCxnSpPr>
          <p:cNvPr id="3867" name="Google Shape;3867;p131"/>
          <p:cNvCxnSpPr/>
          <p:nvPr/>
        </p:nvCxnSpPr>
        <p:spPr>
          <a:xfrm>
            <a:off x="2873357" y="2880089"/>
            <a:ext cx="0" cy="414458"/>
          </a:xfrm>
          <a:prstGeom prst="straightConnector1">
            <a:avLst/>
          </a:prstGeom>
          <a:noFill/>
          <a:ln w="28575" cap="flat" cmpd="sng">
            <a:solidFill>
              <a:srgbClr val="00FFFF"/>
            </a:solidFill>
            <a:prstDash val="solid"/>
            <a:round/>
            <a:headEnd type="none" w="med" len="med"/>
            <a:tailEnd type="none" w="med" len="med"/>
          </a:ln>
        </p:spPr>
      </p:cxnSp>
      <p:sp>
        <p:nvSpPr>
          <p:cNvPr id="3868" name="Google Shape;3868;p131"/>
          <p:cNvSpPr txBox="1"/>
          <p:nvPr/>
        </p:nvSpPr>
        <p:spPr>
          <a:xfrm>
            <a:off x="2082958" y="2430297"/>
            <a:ext cx="930063" cy="433580"/>
          </a:xfrm>
          <a:prstGeom prst="rect">
            <a:avLst/>
          </a:prstGeom>
          <a:noFill/>
          <a:ln>
            <a:noFill/>
          </a:ln>
        </p:spPr>
        <p:txBody>
          <a:bodyPr spcFirstLastPara="1" wrap="square" lIns="91425" tIns="45700" rIns="91425" bIns="45700" anchor="t" anchorCtr="0">
            <a:spAutoFit/>
          </a:bodyPr>
          <a:lstStyle/>
          <a:p>
            <a:pPr marL="0" marR="0" lvl="0" indent="0" algn="l" rtl="0">
              <a:lnSpc>
                <a:spcPct val="95000"/>
              </a:lnSpc>
              <a:spcBef>
                <a:spcPts val="0"/>
              </a:spcBef>
              <a:spcAft>
                <a:spcPts val="0"/>
              </a:spcAft>
              <a:buNone/>
            </a:pPr>
            <a:r>
              <a:rPr lang="en-US" sz="1167" b="1" dirty="0" err="1">
                <a:solidFill>
                  <a:schemeClr val="lt1"/>
                </a:solidFill>
                <a:latin typeface="Microsoft Yahei"/>
                <a:ea typeface="Microsoft Yahei"/>
                <a:cs typeface="Microsoft Yahei"/>
                <a:sym typeface="Microsoft Yahei"/>
              </a:rPr>
              <a:t>网络层处理</a:t>
            </a:r>
            <a:endParaRPr dirty="0">
              <a:latin typeface="Microsoft YaHei" panose="020B0503020204020204" pitchFamily="34" charset="-122"/>
              <a:ea typeface="Microsoft YaHei" panose="020B0503020204020204" pitchFamily="34" charset="-122"/>
            </a:endParaRPr>
          </a:p>
          <a:p>
            <a:pPr marL="0" marR="0" lvl="0" indent="0" algn="l" rtl="0">
              <a:lnSpc>
                <a:spcPct val="95000"/>
              </a:lnSpc>
              <a:spcBef>
                <a:spcPts val="0"/>
              </a:spcBef>
              <a:spcAft>
                <a:spcPts val="0"/>
              </a:spcAft>
              <a:buNone/>
            </a:pPr>
            <a:r>
              <a:rPr lang="en-US" sz="1167" b="1" dirty="0">
                <a:solidFill>
                  <a:schemeClr val="lt1"/>
                </a:solidFill>
                <a:latin typeface="Microsoft Yahei"/>
                <a:ea typeface="Microsoft Yahei"/>
                <a:cs typeface="Microsoft Yahei"/>
                <a:sym typeface="Microsoft Yahei"/>
              </a:rPr>
              <a:t>  </a:t>
            </a:r>
            <a:r>
              <a:rPr lang="en-US" sz="1167" b="1" dirty="0" err="1">
                <a:solidFill>
                  <a:schemeClr val="lt1"/>
                </a:solidFill>
                <a:latin typeface="Microsoft Yahei"/>
                <a:ea typeface="Microsoft Yahei"/>
                <a:cs typeface="Microsoft Yahei"/>
                <a:sym typeface="Microsoft Yahei"/>
              </a:rPr>
              <a:t>分组排队</a:t>
            </a:r>
            <a:r>
              <a:rPr lang="en-US" sz="1167" b="1" dirty="0">
                <a:solidFill>
                  <a:schemeClr val="lt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
        <p:nvSpPr>
          <p:cNvPr id="3869" name="Google Shape;3869;p131"/>
          <p:cNvSpPr txBox="1"/>
          <p:nvPr/>
        </p:nvSpPr>
        <p:spPr>
          <a:xfrm>
            <a:off x="3115443" y="1898153"/>
            <a:ext cx="1317990"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chemeClr val="dk1"/>
                </a:solidFill>
                <a:latin typeface="Microsoft Yahei"/>
                <a:ea typeface="Microsoft Yahei"/>
                <a:cs typeface="Microsoft Yahei"/>
                <a:sym typeface="Microsoft Yahei"/>
              </a:rPr>
              <a:t>  </a:t>
            </a:r>
            <a:r>
              <a:rPr lang="en-US" sz="1167" b="1" dirty="0" err="1">
                <a:solidFill>
                  <a:schemeClr val="dk1"/>
                </a:solidFill>
                <a:latin typeface="Microsoft Yahei"/>
                <a:ea typeface="Microsoft Yahei"/>
                <a:cs typeface="Microsoft Yahei"/>
                <a:sym typeface="Microsoft Yahei"/>
              </a:rPr>
              <a:t>输出端口的处理</a:t>
            </a:r>
            <a:endParaRPr dirty="0">
              <a:latin typeface="Microsoft YaHei" panose="020B0503020204020204" pitchFamily="34" charset="-122"/>
              <a:ea typeface="Microsoft YaHei" panose="020B0503020204020204" pitchFamily="34" charset="-122"/>
            </a:endParaRPr>
          </a:p>
        </p:txBody>
      </p:sp>
      <p:sp>
        <p:nvSpPr>
          <p:cNvPr id="3870" name="Google Shape;3870;p131"/>
          <p:cNvSpPr txBox="1"/>
          <p:nvPr/>
        </p:nvSpPr>
        <p:spPr>
          <a:xfrm>
            <a:off x="6142548" y="2477691"/>
            <a:ext cx="333746" cy="1223861"/>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1167" b="1" dirty="0" err="1">
                <a:solidFill>
                  <a:schemeClr val="dk1"/>
                </a:solidFill>
                <a:latin typeface="Microsoft Yahei"/>
                <a:ea typeface="Microsoft Yahei"/>
                <a:cs typeface="Microsoft Yahei"/>
                <a:sym typeface="Microsoft Yahei"/>
              </a:rPr>
              <a:t>向</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167" b="1" dirty="0" err="1">
                <a:solidFill>
                  <a:schemeClr val="dk1"/>
                </a:solidFill>
                <a:latin typeface="Microsoft Yahei"/>
                <a:ea typeface="Microsoft Yahei"/>
                <a:cs typeface="Microsoft Yahei"/>
                <a:sym typeface="Microsoft Yahei"/>
              </a:rPr>
              <a:t>线</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167" b="1" dirty="0" err="1">
                <a:solidFill>
                  <a:schemeClr val="dk1"/>
                </a:solidFill>
                <a:latin typeface="Microsoft Yahei"/>
                <a:ea typeface="Microsoft Yahei"/>
                <a:cs typeface="Microsoft Yahei"/>
                <a:sym typeface="Microsoft Yahei"/>
              </a:rPr>
              <a:t>路</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167" b="1" dirty="0" err="1">
                <a:solidFill>
                  <a:schemeClr val="dk1"/>
                </a:solidFill>
                <a:latin typeface="Microsoft Yahei"/>
                <a:ea typeface="Microsoft Yahei"/>
                <a:cs typeface="Microsoft Yahei"/>
                <a:sym typeface="Microsoft Yahei"/>
              </a:rPr>
              <a:t>发</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167" b="1" dirty="0" err="1">
                <a:solidFill>
                  <a:schemeClr val="dk1"/>
                </a:solidFill>
                <a:latin typeface="Microsoft Yahei"/>
                <a:ea typeface="Microsoft Yahei"/>
                <a:cs typeface="Microsoft Yahei"/>
                <a:sym typeface="Microsoft Yahei"/>
              </a:rPr>
              <a:t>送</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167" b="1" dirty="0" err="1">
                <a:solidFill>
                  <a:schemeClr val="dk1"/>
                </a:solidFill>
                <a:latin typeface="Microsoft Yahei"/>
                <a:ea typeface="Microsoft Yahei"/>
                <a:cs typeface="Microsoft Yahei"/>
                <a:sym typeface="Microsoft Yahei"/>
              </a:rPr>
              <a:t>分</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167" b="1" dirty="0" err="1">
                <a:solidFill>
                  <a:schemeClr val="dk1"/>
                </a:solidFill>
                <a:latin typeface="Microsoft Yahei"/>
                <a:ea typeface="Microsoft Yahei"/>
                <a:cs typeface="Microsoft Yahei"/>
                <a:sym typeface="Microsoft Yahei"/>
              </a:rPr>
              <a:t>组</a:t>
            </a:r>
            <a:endParaRPr dirty="0">
              <a:latin typeface="Microsoft YaHei" panose="020B0503020204020204" pitchFamily="34" charset="-122"/>
              <a:ea typeface="Microsoft YaHei" panose="020B0503020204020204" pitchFamily="34" charset="-122"/>
            </a:endParaRPr>
          </a:p>
        </p:txBody>
      </p:sp>
      <p:sp>
        <p:nvSpPr>
          <p:cNvPr id="3871" name="Google Shape;3871;p131"/>
          <p:cNvSpPr txBox="1"/>
          <p:nvPr/>
        </p:nvSpPr>
        <p:spPr>
          <a:xfrm>
            <a:off x="2193655" y="3290727"/>
            <a:ext cx="780983"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chemeClr val="lt1"/>
                </a:solidFill>
                <a:latin typeface="Microsoft Yahei"/>
                <a:ea typeface="Microsoft Yahei"/>
                <a:cs typeface="Microsoft Yahei"/>
                <a:sym typeface="Microsoft Yahei"/>
              </a:rPr>
              <a:t>缓存管理</a:t>
            </a:r>
            <a:endParaRPr dirty="0">
              <a:latin typeface="Microsoft YaHei" panose="020B0503020204020204" pitchFamily="34" charset="-122"/>
              <a:ea typeface="Microsoft YaHei" panose="020B0503020204020204" pitchFamily="34" charset="-122"/>
            </a:endParaRPr>
          </a:p>
        </p:txBody>
      </p:sp>
      <p:sp>
        <p:nvSpPr>
          <p:cNvPr id="3872" name="Google Shape;3872;p131"/>
          <p:cNvSpPr txBox="1"/>
          <p:nvPr/>
        </p:nvSpPr>
        <p:spPr>
          <a:xfrm>
            <a:off x="1050472" y="2686940"/>
            <a:ext cx="333746" cy="810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chemeClr val="dk1"/>
                </a:solidFill>
                <a:latin typeface="Microsoft Yahei"/>
                <a:ea typeface="Microsoft Yahei"/>
                <a:cs typeface="Microsoft Yahei"/>
                <a:sym typeface="Microsoft Yahei"/>
              </a:rPr>
              <a:t>交</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167" b="1" dirty="0" err="1">
                <a:solidFill>
                  <a:schemeClr val="dk1"/>
                </a:solidFill>
                <a:latin typeface="Microsoft Yahei"/>
                <a:ea typeface="Microsoft Yahei"/>
                <a:cs typeface="Microsoft Yahei"/>
                <a:sym typeface="Microsoft Yahei"/>
              </a:rPr>
              <a:t>换</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167" b="1" dirty="0" err="1">
                <a:solidFill>
                  <a:schemeClr val="dk1"/>
                </a:solidFill>
                <a:latin typeface="Microsoft Yahei"/>
                <a:ea typeface="Microsoft Yahei"/>
                <a:cs typeface="Microsoft Yahei"/>
                <a:sym typeface="Microsoft Yahei"/>
              </a:rPr>
              <a:t>结</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167" b="1" dirty="0" err="1">
                <a:solidFill>
                  <a:schemeClr val="dk1"/>
                </a:solidFill>
                <a:latin typeface="Microsoft Yahei"/>
                <a:ea typeface="Microsoft Yahei"/>
                <a:cs typeface="Microsoft Yahei"/>
                <a:sym typeface="Microsoft Yahei"/>
              </a:rPr>
              <a:t>构</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32"/>
          <p:cNvSpPr/>
          <p:nvPr/>
        </p:nvSpPr>
        <p:spPr>
          <a:xfrm>
            <a:off x="454287" y="1872807"/>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3878" name="Google Shape;3878;p132"/>
          <p:cNvSpPr/>
          <p:nvPr/>
        </p:nvSpPr>
        <p:spPr>
          <a:xfrm>
            <a:off x="513404" y="1831160"/>
            <a:ext cx="4344346"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分组丢弃</a:t>
            </a:r>
            <a:endParaRPr dirty="0">
              <a:latin typeface="Microsoft YaHei" panose="020B0503020204020204" pitchFamily="34" charset="-122"/>
              <a:ea typeface="Microsoft YaHei" panose="020B0503020204020204" pitchFamily="34" charset="-122"/>
            </a:endParaRPr>
          </a:p>
        </p:txBody>
      </p:sp>
      <p:sp>
        <p:nvSpPr>
          <p:cNvPr id="3879" name="Google Shape;3879;p132"/>
          <p:cNvSpPr/>
          <p:nvPr/>
        </p:nvSpPr>
        <p:spPr>
          <a:xfrm>
            <a:off x="454287" y="2121467"/>
            <a:ext cx="6690406" cy="1785577"/>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a:solidFill>
                  <a:schemeClr val="dk1"/>
                </a:solidFill>
                <a:latin typeface="Microsoft Yahei"/>
                <a:ea typeface="Microsoft Yahei"/>
                <a:cs typeface="Microsoft Yahei"/>
                <a:sym typeface="Microsoft Yahei"/>
              </a:rPr>
              <a:t>若路由器处理分组的速率赶不上分组进入队列的速率，则队列的存储空间最终必定减少到零，这就使后面再进入队列的分组由于没有存储空间而只能被丢弃。</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rgbClr val="0000FF"/>
                </a:solidFill>
                <a:latin typeface="Microsoft Yahei"/>
                <a:ea typeface="Microsoft Yahei"/>
                <a:cs typeface="Microsoft Yahei"/>
                <a:sym typeface="Microsoft Yahei"/>
              </a:rPr>
              <a:t>路由器中的输入或输出队列产生溢出是造成分组丢失的重要原因</a:t>
            </a:r>
            <a:r>
              <a:rPr lang="en-US" sz="1667" b="1" dirty="0">
                <a:solidFill>
                  <a:srgbClr val="0000FF"/>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3883"/>
        <p:cNvGrpSpPr/>
        <p:nvPr/>
      </p:nvGrpSpPr>
      <p:grpSpPr>
        <a:xfrm>
          <a:off x="0" y="0"/>
          <a:ext cx="0" cy="0"/>
          <a:chOff x="0" y="0"/>
          <a:chExt cx="0" cy="0"/>
        </a:xfrm>
      </p:grpSpPr>
      <p:sp>
        <p:nvSpPr>
          <p:cNvPr id="3884" name="Google Shape;3884;p133"/>
          <p:cNvSpPr/>
          <p:nvPr/>
        </p:nvSpPr>
        <p:spPr>
          <a:xfrm>
            <a:off x="454287" y="1709205"/>
            <a:ext cx="6711426" cy="3055540"/>
          </a:xfrm>
          <a:prstGeom prst="rect">
            <a:avLst/>
          </a:prstGeom>
          <a:noFill/>
          <a:ln>
            <a:noFill/>
          </a:ln>
        </p:spPr>
        <p:txBody>
          <a:bodyPr spcFirstLastPara="1" wrap="square" lIns="91425" tIns="45700" rIns="91425" bIns="45700" anchor="t" anchorCtr="0">
            <a:spAutoFit/>
          </a:bodyPr>
          <a:lstStyle/>
          <a:p>
            <a:pPr marL="285739" marR="0" lvl="0" indent="-285739"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交换结构是路由器的关键构件</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85739" marR="0" lvl="0" indent="-285739"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正是这个交换结构把分组从一个输入端口转移到某个合适的输出端口</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85739" marR="0" lvl="0" indent="-285739"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实现交换有多种方法。常用交换方法有三种</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4147" marR="0" lvl="0" indent="0" algn="l" rtl="0">
              <a:lnSpc>
                <a:spcPct val="164967"/>
              </a:lnSpc>
              <a:spcBef>
                <a:spcPts val="0"/>
              </a:spcBef>
              <a:spcAft>
                <a:spcPts val="0"/>
              </a:spcAft>
              <a:buNone/>
            </a:pPr>
            <a:r>
              <a:rPr lang="en-US" sz="1667" b="1" dirty="0">
                <a:solidFill>
                  <a:srgbClr val="0000FF"/>
                </a:solidFill>
                <a:latin typeface="Microsoft Yahei"/>
                <a:ea typeface="Microsoft Yahei"/>
                <a:cs typeface="Microsoft Yahei"/>
                <a:sym typeface="Microsoft Yahei"/>
              </a:rPr>
              <a:t>(1) </a:t>
            </a:r>
            <a:r>
              <a:rPr lang="en-US" sz="1667" b="1" dirty="0" err="1">
                <a:solidFill>
                  <a:schemeClr val="dk1"/>
                </a:solidFill>
                <a:latin typeface="Microsoft Yahei"/>
                <a:ea typeface="Microsoft Yahei"/>
                <a:cs typeface="Microsoft Yahei"/>
                <a:sym typeface="Microsoft Yahei"/>
              </a:rPr>
              <a:t>通过存储器</a:t>
            </a:r>
            <a:endParaRPr dirty="0">
              <a:latin typeface="Microsoft YaHei" panose="020B0503020204020204" pitchFamily="34" charset="-122"/>
              <a:ea typeface="Microsoft YaHei" panose="020B0503020204020204" pitchFamily="34" charset="-122"/>
            </a:endParaRPr>
          </a:p>
          <a:p>
            <a:pPr marL="234147" marR="0" lvl="0" indent="0" algn="l" rtl="0">
              <a:lnSpc>
                <a:spcPct val="164967"/>
              </a:lnSpc>
              <a:spcBef>
                <a:spcPts val="0"/>
              </a:spcBef>
              <a:spcAft>
                <a:spcPts val="0"/>
              </a:spcAft>
              <a:buNone/>
            </a:pPr>
            <a:r>
              <a:rPr lang="en-US" sz="1667" b="1" dirty="0">
                <a:solidFill>
                  <a:srgbClr val="0000FF"/>
                </a:solidFill>
                <a:latin typeface="Microsoft Yahei"/>
                <a:ea typeface="Microsoft Yahei"/>
                <a:cs typeface="Microsoft Yahei"/>
                <a:sym typeface="Microsoft Yahei"/>
              </a:rPr>
              <a:t>(2) </a:t>
            </a:r>
            <a:r>
              <a:rPr lang="en-US" sz="1667" b="1" dirty="0" err="1">
                <a:solidFill>
                  <a:schemeClr val="dk1"/>
                </a:solidFill>
                <a:latin typeface="Microsoft Yahei"/>
                <a:ea typeface="Microsoft Yahei"/>
                <a:cs typeface="Microsoft Yahei"/>
                <a:sym typeface="Microsoft Yahei"/>
              </a:rPr>
              <a:t>通过总线</a:t>
            </a:r>
            <a:endParaRPr dirty="0">
              <a:latin typeface="Microsoft YaHei" panose="020B0503020204020204" pitchFamily="34" charset="-122"/>
              <a:ea typeface="Microsoft YaHei" panose="020B0503020204020204" pitchFamily="34" charset="-122"/>
            </a:endParaRPr>
          </a:p>
          <a:p>
            <a:pPr marL="234147" marR="0" lvl="0" indent="0" algn="l" rtl="0">
              <a:lnSpc>
                <a:spcPct val="164967"/>
              </a:lnSpc>
              <a:spcBef>
                <a:spcPts val="0"/>
              </a:spcBef>
              <a:spcAft>
                <a:spcPts val="0"/>
              </a:spcAft>
              <a:buNone/>
            </a:pPr>
            <a:r>
              <a:rPr lang="en-US" sz="1667" b="1" dirty="0">
                <a:solidFill>
                  <a:srgbClr val="0000FF"/>
                </a:solidFill>
                <a:latin typeface="Microsoft Yahei"/>
                <a:ea typeface="Microsoft Yahei"/>
                <a:cs typeface="Microsoft Yahei"/>
                <a:sym typeface="Microsoft Yahei"/>
              </a:rPr>
              <a:t>(3) </a:t>
            </a:r>
            <a:r>
              <a:rPr lang="en-US" sz="1667" b="1" dirty="0" err="1">
                <a:solidFill>
                  <a:schemeClr val="dk1"/>
                </a:solidFill>
                <a:latin typeface="Microsoft Yahei"/>
                <a:ea typeface="Microsoft Yahei"/>
                <a:cs typeface="Microsoft Yahei"/>
                <a:sym typeface="Microsoft Yahei"/>
              </a:rPr>
              <a:t>通过纵横交换结构</a:t>
            </a:r>
            <a:endParaRPr dirty="0">
              <a:latin typeface="Microsoft YaHei" panose="020B0503020204020204" pitchFamily="34" charset="-122"/>
              <a:ea typeface="Microsoft YaHei" panose="020B0503020204020204" pitchFamily="34" charset="-122"/>
            </a:endParaRPr>
          </a:p>
        </p:txBody>
      </p:sp>
      <p:sp>
        <p:nvSpPr>
          <p:cNvPr id="3885" name="Google Shape;3885;p133"/>
          <p:cNvSpPr/>
          <p:nvPr/>
        </p:nvSpPr>
        <p:spPr>
          <a:xfrm>
            <a:off x="454287" y="1386683"/>
            <a:ext cx="6711426"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3886" name="Google Shape;3886;p133"/>
          <p:cNvSpPr/>
          <p:nvPr/>
        </p:nvSpPr>
        <p:spPr>
          <a:xfrm>
            <a:off x="1618307" y="1359007"/>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a:solidFill>
                  <a:schemeClr val="lt1"/>
                </a:solidFill>
                <a:latin typeface="Microsoft Yahei"/>
                <a:ea typeface="Microsoft Yahei"/>
                <a:cs typeface="Microsoft Yahei"/>
                <a:sym typeface="Microsoft Yahei"/>
              </a:rPr>
              <a:t>2. </a:t>
            </a:r>
            <a:r>
              <a:rPr lang="en-US" sz="1667" b="1" dirty="0" err="1">
                <a:solidFill>
                  <a:schemeClr val="lt1"/>
                </a:solidFill>
                <a:latin typeface="Microsoft Yahei"/>
                <a:ea typeface="Microsoft Yahei"/>
                <a:cs typeface="Microsoft Yahei"/>
                <a:sym typeface="Microsoft Yahei"/>
              </a:rPr>
              <a:t>交换结构</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3890"/>
        <p:cNvGrpSpPr/>
        <p:nvPr/>
      </p:nvGrpSpPr>
      <p:grpSpPr>
        <a:xfrm>
          <a:off x="0" y="0"/>
          <a:ext cx="0" cy="0"/>
          <a:chOff x="0" y="0"/>
          <a:chExt cx="0" cy="0"/>
        </a:xfrm>
      </p:grpSpPr>
      <p:sp>
        <p:nvSpPr>
          <p:cNvPr id="3891" name="Google Shape;3891;p134"/>
          <p:cNvSpPr/>
          <p:nvPr/>
        </p:nvSpPr>
        <p:spPr>
          <a:xfrm>
            <a:off x="454287" y="1665245"/>
            <a:ext cx="6828675" cy="3055540"/>
          </a:xfrm>
          <a:prstGeom prst="rect">
            <a:avLst/>
          </a:prstGeom>
          <a:noFill/>
          <a:ln>
            <a:noFill/>
          </a:ln>
        </p:spPr>
        <p:txBody>
          <a:bodyPr spcFirstLastPara="1" wrap="square" lIns="91425" tIns="45700" rIns="91425" bIns="45700" anchor="t" anchorCtr="0">
            <a:spAutoFit/>
          </a:bodyPr>
          <a:lstStyle/>
          <a:p>
            <a:pPr marL="285739" marR="0" lvl="0" indent="-285739" algn="l" rtl="0">
              <a:lnSpc>
                <a:spcPct val="164967"/>
              </a:lnSpc>
              <a:spcBef>
                <a:spcPts val="0"/>
              </a:spcBef>
              <a:spcAft>
                <a:spcPts val="0"/>
              </a:spcAft>
              <a:buClr>
                <a:srgbClr val="0070C0"/>
              </a:buClr>
              <a:buSzPts val="1667"/>
              <a:buFont typeface="Noto Sans Symbols"/>
              <a:buChar char="●"/>
            </a:pPr>
            <a:r>
              <a:rPr lang="en-US" sz="1667" b="1" dirty="0" err="1">
                <a:solidFill>
                  <a:srgbClr val="0000FF"/>
                </a:solidFill>
                <a:latin typeface="Microsoft Yahei"/>
                <a:ea typeface="Microsoft Yahei"/>
                <a:cs typeface="Microsoft Yahei"/>
                <a:sym typeface="Microsoft Yahei"/>
              </a:rPr>
              <a:t>通过存储器</a:t>
            </a:r>
            <a:endParaRPr dirty="0">
              <a:latin typeface="Microsoft YaHei" panose="020B0503020204020204" pitchFamily="34" charset="-122"/>
              <a:ea typeface="Microsoft YaHei" panose="020B0503020204020204" pitchFamily="34" charset="-122"/>
            </a:endParaRPr>
          </a:p>
          <a:p>
            <a:pPr marL="234147" marR="0" lvl="0" indent="0" algn="l" rtl="0">
              <a:lnSpc>
                <a:spcPct val="164967"/>
              </a:lnSpc>
              <a:spcBef>
                <a:spcPts val="0"/>
              </a:spcBef>
              <a:spcAft>
                <a:spcPts val="0"/>
              </a:spcAft>
              <a:buNone/>
            </a:pPr>
            <a:r>
              <a:rPr lang="en-US" sz="1667" b="1" dirty="0">
                <a:solidFill>
                  <a:srgbClr val="0000FF"/>
                </a:solidFill>
                <a:latin typeface="Microsoft Yahei"/>
                <a:ea typeface="Microsoft Yahei"/>
                <a:cs typeface="Microsoft Yahei"/>
                <a:sym typeface="Microsoft Yahei"/>
              </a:rPr>
              <a:t>(1) </a:t>
            </a:r>
            <a:r>
              <a:rPr lang="en-US" sz="1667" b="1" dirty="0" err="1">
                <a:solidFill>
                  <a:schemeClr val="dk1"/>
                </a:solidFill>
                <a:latin typeface="Microsoft Yahei"/>
                <a:ea typeface="Microsoft Yahei"/>
                <a:cs typeface="Microsoft Yahei"/>
                <a:sym typeface="Microsoft Yahei"/>
              </a:rPr>
              <a:t>当路由器的某个输入端口收到一个分组时，就用中断方式通知路由选择处理机。然后分组就从输入端口复制到存储器中</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4147" marR="0" lvl="0" indent="0" algn="l" rtl="0">
              <a:lnSpc>
                <a:spcPct val="164967"/>
              </a:lnSpc>
              <a:spcBef>
                <a:spcPts val="0"/>
              </a:spcBef>
              <a:spcAft>
                <a:spcPts val="0"/>
              </a:spcAft>
              <a:buNone/>
            </a:pPr>
            <a:r>
              <a:rPr lang="en-US" sz="1667" b="1" dirty="0">
                <a:solidFill>
                  <a:srgbClr val="0000FF"/>
                </a:solidFill>
                <a:latin typeface="Microsoft Yahei"/>
                <a:ea typeface="Microsoft Yahei"/>
                <a:cs typeface="Microsoft Yahei"/>
                <a:sym typeface="Microsoft Yahei"/>
              </a:rPr>
              <a:t>(2) </a:t>
            </a:r>
            <a:r>
              <a:rPr lang="en-US" sz="1667" b="1" dirty="0" err="1">
                <a:solidFill>
                  <a:schemeClr val="dk1"/>
                </a:solidFill>
                <a:latin typeface="Microsoft Yahei"/>
                <a:ea typeface="Microsoft Yahei"/>
                <a:cs typeface="Microsoft Yahei"/>
                <a:sym typeface="Microsoft Yahei"/>
              </a:rPr>
              <a:t>路由器处理机从分组首部提取目的地址，查找路由表，再将分组复制到合适的输出端口的缓存中</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4147" marR="0" lvl="0" indent="0" algn="l" rtl="0">
              <a:lnSpc>
                <a:spcPct val="164967"/>
              </a:lnSpc>
              <a:spcBef>
                <a:spcPts val="0"/>
              </a:spcBef>
              <a:spcAft>
                <a:spcPts val="0"/>
              </a:spcAft>
              <a:buNone/>
            </a:pPr>
            <a:r>
              <a:rPr lang="en-US" sz="1667" b="1" dirty="0">
                <a:solidFill>
                  <a:srgbClr val="0000FF"/>
                </a:solidFill>
                <a:latin typeface="Microsoft Yahei"/>
                <a:ea typeface="Microsoft Yahei"/>
                <a:cs typeface="Microsoft Yahei"/>
                <a:sym typeface="Microsoft Yahei"/>
              </a:rPr>
              <a:t>(3) </a:t>
            </a:r>
            <a:r>
              <a:rPr lang="en-US" sz="1667" b="1" dirty="0" err="1">
                <a:solidFill>
                  <a:schemeClr val="dk1"/>
                </a:solidFill>
                <a:latin typeface="Microsoft Yahei"/>
                <a:ea typeface="Microsoft Yahei"/>
                <a:cs typeface="Microsoft Yahei"/>
                <a:sym typeface="Microsoft Yahei"/>
              </a:rPr>
              <a:t>若存储器的带宽（读或写）为每秒</a:t>
            </a:r>
            <a:r>
              <a:rPr lang="en-US" sz="1667" b="1" dirty="0">
                <a:solidFill>
                  <a:schemeClr val="dk1"/>
                </a:solidFill>
                <a:latin typeface="Microsoft Yahei"/>
                <a:ea typeface="Microsoft Yahei"/>
                <a:cs typeface="Microsoft Yahei"/>
                <a:sym typeface="Microsoft Yahei"/>
              </a:rPr>
              <a:t> </a:t>
            </a:r>
            <a:r>
              <a:rPr lang="en-US" sz="1667" b="1" i="1" dirty="0">
                <a:solidFill>
                  <a:schemeClr val="dk1"/>
                </a:solidFill>
                <a:latin typeface="Microsoft Yahei"/>
                <a:ea typeface="Microsoft Yahei"/>
                <a:cs typeface="Microsoft Yahei"/>
                <a:sym typeface="Microsoft Yahei"/>
              </a:rPr>
              <a:t>M</a:t>
            </a:r>
            <a:r>
              <a:rPr lang="en-US" sz="1667" b="1" dirty="0">
                <a:solidFill>
                  <a:schemeClr val="dk1"/>
                </a:solidFill>
                <a:latin typeface="Microsoft Yahei"/>
                <a:ea typeface="Microsoft Yahei"/>
                <a:cs typeface="Microsoft Yahei"/>
                <a:sym typeface="Microsoft Yahei"/>
              </a:rPr>
              <a:t> </a:t>
            </a:r>
            <a:r>
              <a:rPr lang="en-US" sz="1667" b="1" dirty="0" err="1">
                <a:solidFill>
                  <a:schemeClr val="dk1"/>
                </a:solidFill>
                <a:latin typeface="Microsoft Yahei"/>
                <a:ea typeface="Microsoft Yahei"/>
                <a:cs typeface="Microsoft Yahei"/>
                <a:sym typeface="Microsoft Yahei"/>
              </a:rPr>
              <a:t>个分组，那么路由器的交换速率（即分组从输入端口传送到输出端口的速率）一定小于</a:t>
            </a:r>
            <a:r>
              <a:rPr lang="en-US" sz="1667" b="1" dirty="0">
                <a:solidFill>
                  <a:schemeClr val="dk1"/>
                </a:solidFill>
                <a:latin typeface="Microsoft Yahei"/>
                <a:ea typeface="Microsoft Yahei"/>
                <a:cs typeface="Microsoft Yahei"/>
                <a:sym typeface="Microsoft Yahei"/>
              </a:rPr>
              <a:t> </a:t>
            </a:r>
            <a:r>
              <a:rPr lang="en-US" sz="1667" b="1" i="1" dirty="0">
                <a:solidFill>
                  <a:schemeClr val="dk1"/>
                </a:solidFill>
                <a:latin typeface="Microsoft Yahei"/>
                <a:ea typeface="Microsoft Yahei"/>
                <a:cs typeface="Microsoft Yahei"/>
                <a:sym typeface="Microsoft Yahei"/>
              </a:rPr>
              <a:t>M</a:t>
            </a:r>
            <a:r>
              <a:rPr lang="en-US" sz="1667" b="1"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3892" name="Google Shape;3892;p134"/>
          <p:cNvSpPr/>
          <p:nvPr/>
        </p:nvSpPr>
        <p:spPr>
          <a:xfrm>
            <a:off x="454287" y="1386683"/>
            <a:ext cx="6711426"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3893" name="Google Shape;3893;p134"/>
          <p:cNvSpPr/>
          <p:nvPr/>
        </p:nvSpPr>
        <p:spPr>
          <a:xfrm>
            <a:off x="1618307" y="1359007"/>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a:solidFill>
                  <a:schemeClr val="lt1"/>
                </a:solidFill>
                <a:latin typeface="Microsoft Yahei"/>
                <a:ea typeface="Microsoft Yahei"/>
                <a:cs typeface="Microsoft Yahei"/>
                <a:sym typeface="Microsoft Yahei"/>
              </a:rPr>
              <a:t>2. </a:t>
            </a:r>
            <a:r>
              <a:rPr lang="en-US" sz="1667" b="1" dirty="0" err="1">
                <a:solidFill>
                  <a:schemeClr val="lt1"/>
                </a:solidFill>
                <a:latin typeface="Microsoft Yahei"/>
                <a:ea typeface="Microsoft Yahei"/>
                <a:cs typeface="Microsoft Yahei"/>
                <a:sym typeface="Microsoft Yahei"/>
              </a:rPr>
              <a:t>交换结构</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3897"/>
        <p:cNvGrpSpPr/>
        <p:nvPr/>
      </p:nvGrpSpPr>
      <p:grpSpPr>
        <a:xfrm>
          <a:off x="0" y="0"/>
          <a:ext cx="0" cy="0"/>
          <a:chOff x="0" y="0"/>
          <a:chExt cx="0" cy="0"/>
        </a:xfrm>
      </p:grpSpPr>
      <p:sp>
        <p:nvSpPr>
          <p:cNvPr id="3898" name="Google Shape;3898;p135"/>
          <p:cNvSpPr/>
          <p:nvPr/>
        </p:nvSpPr>
        <p:spPr>
          <a:xfrm>
            <a:off x="454287" y="1709205"/>
            <a:ext cx="6711426" cy="3055540"/>
          </a:xfrm>
          <a:prstGeom prst="rect">
            <a:avLst/>
          </a:prstGeom>
          <a:noFill/>
          <a:ln>
            <a:noFill/>
          </a:ln>
        </p:spPr>
        <p:txBody>
          <a:bodyPr spcFirstLastPara="1" wrap="square" lIns="91425" tIns="45700" rIns="91425" bIns="45700" anchor="t" anchorCtr="0">
            <a:spAutoFit/>
          </a:bodyPr>
          <a:lstStyle/>
          <a:p>
            <a:pPr marL="285739" marR="0" lvl="0" indent="-285739" algn="l" rtl="0">
              <a:lnSpc>
                <a:spcPct val="164967"/>
              </a:lnSpc>
              <a:spcBef>
                <a:spcPts val="0"/>
              </a:spcBef>
              <a:spcAft>
                <a:spcPts val="0"/>
              </a:spcAft>
              <a:buClr>
                <a:srgbClr val="0070C0"/>
              </a:buClr>
              <a:buSzPts val="1667"/>
              <a:buFont typeface="Noto Sans Symbols"/>
              <a:buChar char="●"/>
            </a:pPr>
            <a:r>
              <a:rPr lang="en-US" sz="1667" b="1" dirty="0" err="1">
                <a:solidFill>
                  <a:srgbClr val="0000FF"/>
                </a:solidFill>
                <a:latin typeface="Microsoft Yahei"/>
                <a:ea typeface="Microsoft Yahei"/>
                <a:cs typeface="Microsoft Yahei"/>
                <a:sym typeface="Microsoft Yahei"/>
              </a:rPr>
              <a:t>通过总线</a:t>
            </a:r>
            <a:endParaRPr dirty="0">
              <a:latin typeface="Microsoft YaHei" panose="020B0503020204020204" pitchFamily="34" charset="-122"/>
              <a:ea typeface="Microsoft YaHei" panose="020B0503020204020204" pitchFamily="34" charset="-122"/>
            </a:endParaRPr>
          </a:p>
          <a:p>
            <a:pPr marL="234147" marR="0" lvl="0" indent="0" algn="l" rtl="0">
              <a:lnSpc>
                <a:spcPct val="164967"/>
              </a:lnSpc>
              <a:spcBef>
                <a:spcPts val="0"/>
              </a:spcBef>
              <a:spcAft>
                <a:spcPts val="0"/>
              </a:spcAft>
              <a:buNone/>
            </a:pPr>
            <a:r>
              <a:rPr lang="en-US" sz="1667" b="1" dirty="0">
                <a:solidFill>
                  <a:srgbClr val="0000FF"/>
                </a:solidFill>
                <a:latin typeface="Microsoft Yahei"/>
                <a:ea typeface="Microsoft Yahei"/>
                <a:cs typeface="Microsoft Yahei"/>
                <a:sym typeface="Microsoft Yahei"/>
              </a:rPr>
              <a:t>(1) </a:t>
            </a:r>
            <a:r>
              <a:rPr lang="en-US" sz="1667" b="1" dirty="0" err="1">
                <a:solidFill>
                  <a:schemeClr val="dk1"/>
                </a:solidFill>
                <a:latin typeface="Microsoft Yahei"/>
                <a:ea typeface="Microsoft Yahei"/>
                <a:cs typeface="Microsoft Yahei"/>
                <a:sym typeface="Microsoft Yahei"/>
              </a:rPr>
              <a:t>数据报从输入端口通过</a:t>
            </a:r>
            <a:r>
              <a:rPr lang="en-US" sz="1667" b="1" dirty="0" err="1">
                <a:solidFill>
                  <a:srgbClr val="0000FF"/>
                </a:solidFill>
                <a:latin typeface="Microsoft Yahei"/>
                <a:ea typeface="Microsoft Yahei"/>
                <a:cs typeface="Microsoft Yahei"/>
                <a:sym typeface="Microsoft Yahei"/>
              </a:rPr>
              <a:t>共享的总线</a:t>
            </a:r>
            <a:r>
              <a:rPr lang="en-US" sz="1667" b="1" dirty="0" err="1">
                <a:solidFill>
                  <a:schemeClr val="dk1"/>
                </a:solidFill>
                <a:latin typeface="Microsoft Yahei"/>
                <a:ea typeface="Microsoft Yahei"/>
                <a:cs typeface="Microsoft Yahei"/>
                <a:sym typeface="Microsoft Yahei"/>
              </a:rPr>
              <a:t>直接传送到合适的输出端口，而</a:t>
            </a:r>
            <a:r>
              <a:rPr lang="en-US" sz="1667" b="1" dirty="0" err="1">
                <a:solidFill>
                  <a:srgbClr val="0000FF"/>
                </a:solidFill>
                <a:latin typeface="Microsoft Yahei"/>
                <a:ea typeface="Microsoft Yahei"/>
                <a:cs typeface="Microsoft Yahei"/>
                <a:sym typeface="Microsoft Yahei"/>
              </a:rPr>
              <a:t>不需要路由选择处理机的干预</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4147" marR="0" lvl="0" indent="0" algn="l" rtl="0">
              <a:lnSpc>
                <a:spcPct val="164967"/>
              </a:lnSpc>
              <a:spcBef>
                <a:spcPts val="0"/>
              </a:spcBef>
              <a:spcAft>
                <a:spcPts val="0"/>
              </a:spcAft>
              <a:buNone/>
            </a:pPr>
            <a:r>
              <a:rPr lang="en-US" sz="1667" b="1" dirty="0">
                <a:solidFill>
                  <a:srgbClr val="0000FF"/>
                </a:solidFill>
                <a:latin typeface="Microsoft Yahei"/>
                <a:ea typeface="Microsoft Yahei"/>
                <a:cs typeface="Microsoft Yahei"/>
                <a:sym typeface="Microsoft Yahei"/>
              </a:rPr>
              <a:t>(2) </a:t>
            </a:r>
            <a:r>
              <a:rPr lang="en-US" sz="1667" b="1" dirty="0" err="1">
                <a:solidFill>
                  <a:schemeClr val="dk1"/>
                </a:solidFill>
                <a:latin typeface="Microsoft Yahei"/>
                <a:ea typeface="Microsoft Yahei"/>
                <a:cs typeface="Microsoft Yahei"/>
                <a:sym typeface="Microsoft Yahei"/>
              </a:rPr>
              <a:t>因为每一个要转发的分组都要通过这一条总线，因此路由器的转发带宽就受总线速率的限制</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4147" marR="0" lvl="0" indent="0" algn="l" rtl="0">
              <a:lnSpc>
                <a:spcPct val="164967"/>
              </a:lnSpc>
              <a:spcBef>
                <a:spcPts val="0"/>
              </a:spcBef>
              <a:spcAft>
                <a:spcPts val="0"/>
              </a:spcAft>
              <a:buNone/>
            </a:pPr>
            <a:r>
              <a:rPr lang="en-US" sz="1667" b="1" dirty="0">
                <a:solidFill>
                  <a:srgbClr val="0000FF"/>
                </a:solidFill>
                <a:latin typeface="Microsoft Yahei"/>
                <a:ea typeface="Microsoft Yahei"/>
                <a:cs typeface="Microsoft Yahei"/>
                <a:sym typeface="Microsoft Yahei"/>
              </a:rPr>
              <a:t>(3) </a:t>
            </a:r>
            <a:r>
              <a:rPr lang="en-US" sz="1667" b="1" dirty="0" err="1">
                <a:solidFill>
                  <a:schemeClr val="dk1"/>
                </a:solidFill>
                <a:latin typeface="Microsoft Yahei"/>
                <a:ea typeface="Microsoft Yahei"/>
                <a:cs typeface="Microsoft Yahei"/>
                <a:sym typeface="Microsoft Yahei"/>
              </a:rPr>
              <a:t>现代的技术已经可以将总线的带宽提高到每秒吉比特的速率，因此许多的路由器产品都采用这种通过总线的交换方式</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3899" name="Google Shape;3899;p135"/>
          <p:cNvSpPr/>
          <p:nvPr/>
        </p:nvSpPr>
        <p:spPr>
          <a:xfrm>
            <a:off x="454287" y="1386683"/>
            <a:ext cx="6711426"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3900" name="Google Shape;3900;p135"/>
          <p:cNvSpPr/>
          <p:nvPr/>
        </p:nvSpPr>
        <p:spPr>
          <a:xfrm>
            <a:off x="1618307" y="1359007"/>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a:solidFill>
                  <a:schemeClr val="lt1"/>
                </a:solidFill>
                <a:latin typeface="Microsoft Yahei"/>
                <a:ea typeface="Microsoft Yahei"/>
                <a:cs typeface="Microsoft Yahei"/>
                <a:sym typeface="Microsoft Yahei"/>
              </a:rPr>
              <a:t>2. </a:t>
            </a:r>
            <a:r>
              <a:rPr lang="en-US" sz="1667" b="1" dirty="0" err="1">
                <a:solidFill>
                  <a:schemeClr val="lt1"/>
                </a:solidFill>
                <a:latin typeface="Microsoft Yahei"/>
                <a:ea typeface="Microsoft Yahei"/>
                <a:cs typeface="Microsoft Yahei"/>
                <a:sym typeface="Microsoft Yahei"/>
              </a:rPr>
              <a:t>交换结构</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3904"/>
        <p:cNvGrpSpPr/>
        <p:nvPr/>
      </p:nvGrpSpPr>
      <p:grpSpPr>
        <a:xfrm>
          <a:off x="0" y="0"/>
          <a:ext cx="0" cy="0"/>
          <a:chOff x="0" y="0"/>
          <a:chExt cx="0" cy="0"/>
        </a:xfrm>
      </p:grpSpPr>
      <p:sp>
        <p:nvSpPr>
          <p:cNvPr id="3905" name="Google Shape;3905;p136"/>
          <p:cNvSpPr/>
          <p:nvPr/>
        </p:nvSpPr>
        <p:spPr>
          <a:xfrm>
            <a:off x="454287" y="1482078"/>
            <a:ext cx="6711426" cy="3555933"/>
          </a:xfrm>
          <a:prstGeom prst="rect">
            <a:avLst/>
          </a:prstGeom>
          <a:noFill/>
          <a:ln>
            <a:noFill/>
          </a:ln>
        </p:spPr>
        <p:txBody>
          <a:bodyPr spcFirstLastPara="1" wrap="square" lIns="91425" tIns="45700" rIns="91425" bIns="45700" anchor="t" anchorCtr="0">
            <a:spAutoFit/>
          </a:bodyPr>
          <a:lstStyle/>
          <a:p>
            <a:pPr marL="285739" marR="0" lvl="0" indent="-285739" algn="l" rtl="0">
              <a:lnSpc>
                <a:spcPct val="157928"/>
              </a:lnSpc>
              <a:spcBef>
                <a:spcPts val="0"/>
              </a:spcBef>
              <a:spcAft>
                <a:spcPts val="0"/>
              </a:spcAft>
              <a:buClr>
                <a:srgbClr val="0070C0"/>
              </a:buClr>
              <a:buSzPts val="1583"/>
              <a:buFont typeface="Noto Sans Symbols"/>
              <a:buChar char="●"/>
            </a:pPr>
            <a:r>
              <a:rPr lang="en-US" sz="1583" b="1" dirty="0" err="1">
                <a:solidFill>
                  <a:srgbClr val="0000FF"/>
                </a:solidFill>
                <a:latin typeface="Microsoft Yahei"/>
                <a:ea typeface="Microsoft Yahei"/>
                <a:cs typeface="Microsoft Yahei"/>
                <a:sym typeface="Microsoft Yahei"/>
              </a:rPr>
              <a:t>通过纵横交换结构</a:t>
            </a:r>
            <a:r>
              <a:rPr lang="en-US" sz="1583" b="1" dirty="0">
                <a:solidFill>
                  <a:srgbClr val="0000FF"/>
                </a:solidFill>
                <a:latin typeface="Microsoft Yahei"/>
                <a:ea typeface="Microsoft Yahei"/>
                <a:cs typeface="Microsoft Yahei"/>
                <a:sym typeface="Microsoft Yahei"/>
              </a:rPr>
              <a:t> </a:t>
            </a:r>
            <a:r>
              <a:rPr lang="en-US" sz="1583" b="1" dirty="0">
                <a:solidFill>
                  <a:schemeClr val="dk1"/>
                </a:solidFill>
                <a:latin typeface="Microsoft Yahei"/>
                <a:ea typeface="Microsoft Yahei"/>
                <a:cs typeface="Microsoft Yahei"/>
                <a:sym typeface="Microsoft Yahei"/>
              </a:rPr>
              <a:t>(crossbar switch fabric)</a:t>
            </a:r>
            <a:endParaRPr dirty="0">
              <a:latin typeface="Microsoft YaHei" panose="020B0503020204020204" pitchFamily="34" charset="-122"/>
              <a:ea typeface="Microsoft YaHei" panose="020B0503020204020204" pitchFamily="34" charset="-122"/>
            </a:endParaRPr>
          </a:p>
          <a:p>
            <a:pPr marL="234147" marR="0" lvl="0" indent="0" algn="l" rtl="0">
              <a:lnSpc>
                <a:spcPct val="157928"/>
              </a:lnSpc>
              <a:spcBef>
                <a:spcPts val="0"/>
              </a:spcBef>
              <a:spcAft>
                <a:spcPts val="0"/>
              </a:spcAft>
              <a:buNone/>
            </a:pPr>
            <a:r>
              <a:rPr lang="en-US" sz="1583" b="1" dirty="0">
                <a:solidFill>
                  <a:srgbClr val="0000FF"/>
                </a:solidFill>
                <a:latin typeface="Microsoft Yahei"/>
                <a:ea typeface="Microsoft Yahei"/>
                <a:cs typeface="Microsoft Yahei"/>
                <a:sym typeface="Microsoft Yahei"/>
              </a:rPr>
              <a:t>(1) </a:t>
            </a:r>
            <a:r>
              <a:rPr lang="en-US" sz="1583" b="1" dirty="0" err="1">
                <a:solidFill>
                  <a:schemeClr val="dk1"/>
                </a:solidFill>
                <a:latin typeface="Microsoft Yahei"/>
                <a:ea typeface="Microsoft Yahei"/>
                <a:cs typeface="Microsoft Yahei"/>
                <a:sym typeface="Microsoft Yahei"/>
              </a:rPr>
              <a:t>这种交换结构常称为</a:t>
            </a:r>
            <a:r>
              <a:rPr lang="en-US" sz="1583" b="1" dirty="0" err="1">
                <a:solidFill>
                  <a:srgbClr val="0000FF"/>
                </a:solidFill>
                <a:latin typeface="Microsoft Yahei"/>
                <a:ea typeface="Microsoft Yahei"/>
                <a:cs typeface="Microsoft Yahei"/>
                <a:sym typeface="Microsoft Yahei"/>
              </a:rPr>
              <a:t>互连网络</a:t>
            </a:r>
            <a:r>
              <a:rPr lang="en-US" sz="1583" b="1" dirty="0">
                <a:solidFill>
                  <a:schemeClr val="dk1"/>
                </a:solidFill>
                <a:latin typeface="Microsoft Yahei"/>
                <a:ea typeface="Microsoft Yahei"/>
                <a:cs typeface="Microsoft Yahei"/>
                <a:sym typeface="Microsoft Yahei"/>
              </a:rPr>
              <a:t> (interconnection network)。</a:t>
            </a:r>
            <a:endParaRPr dirty="0">
              <a:latin typeface="Microsoft YaHei" panose="020B0503020204020204" pitchFamily="34" charset="-122"/>
              <a:ea typeface="Microsoft YaHei" panose="020B0503020204020204" pitchFamily="34" charset="-122"/>
            </a:endParaRPr>
          </a:p>
          <a:p>
            <a:pPr marL="234147" marR="0" lvl="0" indent="0" algn="l" rtl="0">
              <a:lnSpc>
                <a:spcPct val="157928"/>
              </a:lnSpc>
              <a:spcBef>
                <a:spcPts val="0"/>
              </a:spcBef>
              <a:spcAft>
                <a:spcPts val="0"/>
              </a:spcAft>
              <a:buNone/>
            </a:pPr>
            <a:r>
              <a:rPr lang="en-US" sz="1583" b="1" dirty="0">
                <a:solidFill>
                  <a:srgbClr val="0000FF"/>
                </a:solidFill>
                <a:latin typeface="Microsoft Yahei"/>
                <a:ea typeface="Microsoft Yahei"/>
                <a:cs typeface="Microsoft Yahei"/>
                <a:sym typeface="Microsoft Yahei"/>
              </a:rPr>
              <a:t>(2) </a:t>
            </a:r>
            <a:r>
              <a:rPr lang="en-US" sz="1583" b="1" dirty="0" err="1">
                <a:solidFill>
                  <a:schemeClr val="dk1"/>
                </a:solidFill>
                <a:latin typeface="Microsoft Yahei"/>
                <a:ea typeface="Microsoft Yahei"/>
                <a:cs typeface="Microsoft Yahei"/>
                <a:sym typeface="Microsoft Yahei"/>
              </a:rPr>
              <a:t>它有</a:t>
            </a:r>
            <a:r>
              <a:rPr lang="en-US" sz="1583" b="1" dirty="0">
                <a:solidFill>
                  <a:schemeClr val="dk1"/>
                </a:solidFill>
                <a:latin typeface="Microsoft Yahei"/>
                <a:ea typeface="Microsoft Yahei"/>
                <a:cs typeface="Microsoft Yahei"/>
                <a:sym typeface="Microsoft Yahei"/>
              </a:rPr>
              <a:t> 2</a:t>
            </a:r>
            <a:r>
              <a:rPr lang="en-US" sz="1583" b="1" i="1" dirty="0">
                <a:solidFill>
                  <a:schemeClr val="dk1"/>
                </a:solidFill>
                <a:latin typeface="Microsoft Yahei"/>
                <a:ea typeface="Microsoft Yahei"/>
                <a:cs typeface="Microsoft Yahei"/>
                <a:sym typeface="Microsoft Yahei"/>
              </a:rPr>
              <a:t>N</a:t>
            </a:r>
            <a:r>
              <a:rPr lang="en-US" sz="1583" b="1" dirty="0">
                <a:solidFill>
                  <a:schemeClr val="dk1"/>
                </a:solidFill>
                <a:latin typeface="Microsoft Yahei"/>
                <a:ea typeface="Microsoft Yahei"/>
                <a:cs typeface="Microsoft Yahei"/>
                <a:sym typeface="Microsoft Yahei"/>
              </a:rPr>
              <a:t> </a:t>
            </a:r>
            <a:r>
              <a:rPr lang="en-US" sz="1583" b="1" dirty="0" err="1">
                <a:solidFill>
                  <a:schemeClr val="dk1"/>
                </a:solidFill>
                <a:latin typeface="Microsoft Yahei"/>
                <a:ea typeface="Microsoft Yahei"/>
                <a:cs typeface="Microsoft Yahei"/>
                <a:sym typeface="Microsoft Yahei"/>
              </a:rPr>
              <a:t>条总线，可以使</a:t>
            </a:r>
            <a:r>
              <a:rPr lang="en-US" sz="1583" b="1" dirty="0">
                <a:solidFill>
                  <a:schemeClr val="dk1"/>
                </a:solidFill>
                <a:latin typeface="Microsoft Yahei"/>
                <a:ea typeface="Microsoft Yahei"/>
                <a:cs typeface="Microsoft Yahei"/>
                <a:sym typeface="Microsoft Yahei"/>
              </a:rPr>
              <a:t> </a:t>
            </a:r>
            <a:r>
              <a:rPr lang="en-US" sz="1583" b="1" i="1" dirty="0">
                <a:solidFill>
                  <a:schemeClr val="dk1"/>
                </a:solidFill>
                <a:latin typeface="Microsoft Yahei"/>
                <a:ea typeface="Microsoft Yahei"/>
                <a:cs typeface="Microsoft Yahei"/>
                <a:sym typeface="Microsoft Yahei"/>
              </a:rPr>
              <a:t>N</a:t>
            </a:r>
            <a:r>
              <a:rPr lang="en-US" sz="1583" b="1" dirty="0">
                <a:solidFill>
                  <a:schemeClr val="dk1"/>
                </a:solidFill>
                <a:latin typeface="Microsoft Yahei"/>
                <a:ea typeface="Microsoft Yahei"/>
                <a:cs typeface="Microsoft Yahei"/>
                <a:sym typeface="Microsoft Yahei"/>
              </a:rPr>
              <a:t> </a:t>
            </a:r>
            <a:r>
              <a:rPr lang="en-US" sz="1583" b="1" dirty="0" err="1">
                <a:solidFill>
                  <a:schemeClr val="dk1"/>
                </a:solidFill>
                <a:latin typeface="Microsoft Yahei"/>
                <a:ea typeface="Microsoft Yahei"/>
                <a:cs typeface="Microsoft Yahei"/>
                <a:sym typeface="Microsoft Yahei"/>
              </a:rPr>
              <a:t>个输入端口和</a:t>
            </a:r>
            <a:r>
              <a:rPr lang="en-US" sz="1583" b="1" dirty="0">
                <a:solidFill>
                  <a:schemeClr val="dk1"/>
                </a:solidFill>
                <a:latin typeface="Microsoft Yahei"/>
                <a:ea typeface="Microsoft Yahei"/>
                <a:cs typeface="Microsoft Yahei"/>
                <a:sym typeface="Microsoft Yahei"/>
              </a:rPr>
              <a:t> </a:t>
            </a:r>
            <a:r>
              <a:rPr lang="en-US" sz="1583" b="1" i="1" dirty="0">
                <a:solidFill>
                  <a:schemeClr val="dk1"/>
                </a:solidFill>
                <a:latin typeface="Microsoft Yahei"/>
                <a:ea typeface="Microsoft Yahei"/>
                <a:cs typeface="Microsoft Yahei"/>
                <a:sym typeface="Microsoft Yahei"/>
              </a:rPr>
              <a:t>N</a:t>
            </a:r>
            <a:r>
              <a:rPr lang="en-US" sz="1583" b="1" dirty="0">
                <a:solidFill>
                  <a:schemeClr val="dk1"/>
                </a:solidFill>
                <a:latin typeface="Microsoft Yahei"/>
                <a:ea typeface="Microsoft Yahei"/>
                <a:cs typeface="Microsoft Yahei"/>
                <a:sym typeface="Microsoft Yahei"/>
              </a:rPr>
              <a:t> </a:t>
            </a:r>
            <a:r>
              <a:rPr lang="en-US" sz="1583" b="1" dirty="0" err="1">
                <a:solidFill>
                  <a:schemeClr val="dk1"/>
                </a:solidFill>
                <a:latin typeface="Microsoft Yahei"/>
                <a:ea typeface="Microsoft Yahei"/>
                <a:cs typeface="Microsoft Yahei"/>
                <a:sym typeface="Microsoft Yahei"/>
              </a:rPr>
              <a:t>个输出端口相连接</a:t>
            </a:r>
            <a:r>
              <a:rPr lang="en-US" sz="1583"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4147" marR="0" lvl="0" indent="0" algn="l" rtl="0">
              <a:lnSpc>
                <a:spcPct val="157928"/>
              </a:lnSpc>
              <a:spcBef>
                <a:spcPts val="0"/>
              </a:spcBef>
              <a:spcAft>
                <a:spcPts val="0"/>
              </a:spcAft>
              <a:buNone/>
            </a:pPr>
            <a:r>
              <a:rPr lang="en-US" sz="1583" b="1" dirty="0">
                <a:solidFill>
                  <a:srgbClr val="0000FF"/>
                </a:solidFill>
                <a:latin typeface="Microsoft Yahei"/>
                <a:ea typeface="Microsoft Yahei"/>
                <a:cs typeface="Microsoft Yahei"/>
                <a:sym typeface="Microsoft Yahei"/>
              </a:rPr>
              <a:t>(3) </a:t>
            </a:r>
            <a:r>
              <a:rPr lang="en-US" sz="1583" b="1" dirty="0" err="1">
                <a:solidFill>
                  <a:schemeClr val="dk1"/>
                </a:solidFill>
                <a:latin typeface="Microsoft Yahei"/>
                <a:ea typeface="Microsoft Yahei"/>
                <a:cs typeface="Microsoft Yahei"/>
                <a:sym typeface="Microsoft Yahei"/>
              </a:rPr>
              <a:t>当输入端口收到一个分组时，就将它发送到与该输入端口相连的水平总线上</a:t>
            </a:r>
            <a:r>
              <a:rPr lang="en-US" sz="1583"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4147" marR="0" lvl="0" indent="0" algn="l" rtl="0">
              <a:lnSpc>
                <a:spcPct val="157928"/>
              </a:lnSpc>
              <a:spcBef>
                <a:spcPts val="0"/>
              </a:spcBef>
              <a:spcAft>
                <a:spcPts val="0"/>
              </a:spcAft>
              <a:buNone/>
            </a:pPr>
            <a:r>
              <a:rPr lang="en-US" sz="1583" b="1" dirty="0">
                <a:solidFill>
                  <a:srgbClr val="0000FF"/>
                </a:solidFill>
                <a:latin typeface="Microsoft Yahei"/>
                <a:ea typeface="Microsoft Yahei"/>
                <a:cs typeface="Microsoft Yahei"/>
                <a:sym typeface="Microsoft Yahei"/>
              </a:rPr>
              <a:t>(4) </a:t>
            </a:r>
            <a:r>
              <a:rPr lang="en-US" sz="1583" b="1" dirty="0" err="1">
                <a:solidFill>
                  <a:schemeClr val="dk1"/>
                </a:solidFill>
                <a:latin typeface="Microsoft Yahei"/>
                <a:ea typeface="Microsoft Yahei"/>
                <a:cs typeface="Microsoft Yahei"/>
                <a:sym typeface="Microsoft Yahei"/>
              </a:rPr>
              <a:t>若通向所要转发的输出端口的垂直总线是空闲的，则在这个结点将垂直总线与水平总线接通，然后将该分组转发到这个输出端口</a:t>
            </a:r>
            <a:r>
              <a:rPr lang="en-US" sz="1583"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4147" marR="0" lvl="0" indent="0" algn="l" rtl="0">
              <a:lnSpc>
                <a:spcPct val="157928"/>
              </a:lnSpc>
              <a:spcBef>
                <a:spcPts val="0"/>
              </a:spcBef>
              <a:spcAft>
                <a:spcPts val="0"/>
              </a:spcAft>
              <a:buNone/>
            </a:pPr>
            <a:r>
              <a:rPr lang="en-US" sz="1583" b="1" dirty="0">
                <a:solidFill>
                  <a:srgbClr val="0000FF"/>
                </a:solidFill>
                <a:latin typeface="Microsoft Yahei"/>
                <a:ea typeface="Microsoft Yahei"/>
                <a:cs typeface="Microsoft Yahei"/>
                <a:sym typeface="Microsoft Yahei"/>
              </a:rPr>
              <a:t>(5) </a:t>
            </a:r>
            <a:r>
              <a:rPr lang="en-US" sz="1583" b="1" dirty="0" err="1">
                <a:solidFill>
                  <a:schemeClr val="dk1"/>
                </a:solidFill>
                <a:latin typeface="Microsoft Yahei"/>
                <a:ea typeface="Microsoft Yahei"/>
                <a:cs typeface="Microsoft Yahei"/>
                <a:sym typeface="Microsoft Yahei"/>
              </a:rPr>
              <a:t>但若该垂直总线已被占用（有另一个分组正在转发到同一个输出端口</a:t>
            </a:r>
            <a:r>
              <a:rPr lang="en-US" sz="1583" b="1" dirty="0">
                <a:solidFill>
                  <a:schemeClr val="dk1"/>
                </a:solidFill>
                <a:latin typeface="Microsoft Yahei"/>
                <a:ea typeface="Microsoft Yahei"/>
                <a:cs typeface="Microsoft Yahei"/>
                <a:sym typeface="Microsoft Yahei"/>
              </a:rPr>
              <a:t>），</a:t>
            </a:r>
            <a:r>
              <a:rPr lang="en-US" sz="1583" b="1" dirty="0" err="1">
                <a:solidFill>
                  <a:schemeClr val="dk1"/>
                </a:solidFill>
                <a:latin typeface="Microsoft Yahei"/>
                <a:ea typeface="Microsoft Yahei"/>
                <a:cs typeface="Microsoft Yahei"/>
                <a:sym typeface="Microsoft Yahei"/>
              </a:rPr>
              <a:t>则后到达的分组就被阻塞，必须在输入端口排队</a:t>
            </a:r>
            <a:r>
              <a:rPr lang="en-US" sz="1583"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3906" name="Google Shape;3906;p136"/>
          <p:cNvSpPr/>
          <p:nvPr/>
        </p:nvSpPr>
        <p:spPr>
          <a:xfrm>
            <a:off x="454287" y="1225497"/>
            <a:ext cx="6711426"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3907" name="Google Shape;3907;p136"/>
          <p:cNvSpPr/>
          <p:nvPr/>
        </p:nvSpPr>
        <p:spPr>
          <a:xfrm>
            <a:off x="1618307" y="1197821"/>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a:solidFill>
                  <a:schemeClr val="lt1"/>
                </a:solidFill>
                <a:latin typeface="Microsoft Yahei"/>
                <a:ea typeface="Microsoft Yahei"/>
                <a:cs typeface="Microsoft Yahei"/>
                <a:sym typeface="Microsoft Yahei"/>
              </a:rPr>
              <a:t>2. </a:t>
            </a:r>
            <a:r>
              <a:rPr lang="en-US" sz="1667" b="1" dirty="0" err="1">
                <a:solidFill>
                  <a:schemeClr val="lt1"/>
                </a:solidFill>
                <a:latin typeface="Microsoft Yahei"/>
                <a:ea typeface="Microsoft Yahei"/>
                <a:cs typeface="Microsoft Yahei"/>
                <a:sym typeface="Microsoft Yahei"/>
              </a:rPr>
              <a:t>交换结构</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1"/>
          <p:cNvSpPr/>
          <p:nvPr/>
        </p:nvSpPr>
        <p:spPr>
          <a:xfrm>
            <a:off x="454287" y="1234937"/>
            <a:ext cx="6711426"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251" name="Google Shape;251;p11"/>
          <p:cNvSpPr/>
          <p:nvPr/>
        </p:nvSpPr>
        <p:spPr>
          <a:xfrm>
            <a:off x="513404" y="1185963"/>
            <a:ext cx="3595856"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划分为三个子网后对外仍是一个网络</a:t>
            </a:r>
            <a:endParaRPr dirty="0">
              <a:latin typeface="Microsoft YaHei" panose="020B0503020204020204" pitchFamily="34" charset="-122"/>
              <a:ea typeface="Microsoft YaHei" panose="020B0503020204020204" pitchFamily="34" charset="-122"/>
            </a:endParaRPr>
          </a:p>
        </p:txBody>
      </p:sp>
      <p:sp>
        <p:nvSpPr>
          <p:cNvPr id="252" name="Google Shape;252;p11"/>
          <p:cNvSpPr/>
          <p:nvPr/>
        </p:nvSpPr>
        <p:spPr>
          <a:xfrm>
            <a:off x="454287" y="1575767"/>
            <a:ext cx="6711426" cy="2758260"/>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grpSp>
        <p:nvGrpSpPr>
          <p:cNvPr id="253" name="Google Shape;253;p11"/>
          <p:cNvGrpSpPr/>
          <p:nvPr/>
        </p:nvGrpSpPr>
        <p:grpSpPr>
          <a:xfrm>
            <a:off x="1514497" y="1645034"/>
            <a:ext cx="4571220" cy="2578420"/>
            <a:chOff x="-5429" y="1189201"/>
            <a:chExt cx="9844625" cy="5552913"/>
          </a:xfrm>
        </p:grpSpPr>
        <p:cxnSp>
          <p:nvCxnSpPr>
            <p:cNvPr id="254" name="Google Shape;254;p11"/>
            <p:cNvCxnSpPr/>
            <p:nvPr/>
          </p:nvCxnSpPr>
          <p:spPr>
            <a:xfrm>
              <a:off x="1004886" y="3194424"/>
              <a:ext cx="1499841" cy="804487"/>
            </a:xfrm>
            <a:prstGeom prst="straightConnector1">
              <a:avLst/>
            </a:prstGeom>
            <a:noFill/>
            <a:ln w="57150" cap="flat" cmpd="sng">
              <a:solidFill>
                <a:srgbClr val="3399FF"/>
              </a:solidFill>
              <a:prstDash val="solid"/>
              <a:round/>
              <a:headEnd type="none" w="med" len="med"/>
              <a:tailEnd type="none" w="med" len="med"/>
            </a:ln>
          </p:spPr>
        </p:cxnSp>
        <p:cxnSp>
          <p:nvCxnSpPr>
            <p:cNvPr id="255" name="Google Shape;255;p11"/>
            <p:cNvCxnSpPr/>
            <p:nvPr/>
          </p:nvCxnSpPr>
          <p:spPr>
            <a:xfrm>
              <a:off x="889415" y="3194426"/>
              <a:ext cx="0" cy="2095499"/>
            </a:xfrm>
            <a:prstGeom prst="straightConnector1">
              <a:avLst/>
            </a:prstGeom>
            <a:noFill/>
            <a:ln w="57150" cap="flat" cmpd="sng">
              <a:solidFill>
                <a:srgbClr val="3399FF"/>
              </a:solidFill>
              <a:prstDash val="solid"/>
              <a:round/>
              <a:headEnd type="none" w="med" len="med"/>
              <a:tailEnd type="none" w="med" len="med"/>
            </a:ln>
          </p:spPr>
        </p:cxnSp>
        <p:cxnSp>
          <p:nvCxnSpPr>
            <p:cNvPr id="256" name="Google Shape;256;p11"/>
            <p:cNvCxnSpPr/>
            <p:nvPr/>
          </p:nvCxnSpPr>
          <p:spPr>
            <a:xfrm rot="10800000" flipH="1">
              <a:off x="827933" y="4078288"/>
              <a:ext cx="1592527" cy="1268685"/>
            </a:xfrm>
            <a:prstGeom prst="straightConnector1">
              <a:avLst/>
            </a:prstGeom>
            <a:noFill/>
            <a:ln w="57150" cap="flat" cmpd="sng">
              <a:solidFill>
                <a:srgbClr val="3399FF"/>
              </a:solidFill>
              <a:prstDash val="solid"/>
              <a:round/>
              <a:headEnd type="none" w="med" len="med"/>
              <a:tailEnd type="none" w="med" len="med"/>
            </a:ln>
          </p:spPr>
        </p:cxnSp>
        <p:sp>
          <p:nvSpPr>
            <p:cNvPr id="257" name="Google Shape;257;p11"/>
            <p:cNvSpPr/>
            <p:nvPr/>
          </p:nvSpPr>
          <p:spPr>
            <a:xfrm>
              <a:off x="2739389" y="1341439"/>
              <a:ext cx="7049665" cy="5400675"/>
            </a:xfrm>
            <a:prstGeom prst="roundRect">
              <a:avLst>
                <a:gd name="adj" fmla="val 11116"/>
              </a:avLst>
            </a:prstGeom>
            <a:solidFill>
              <a:srgbClr val="99FFCC"/>
            </a:solidFill>
            <a:ln w="9525"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917" b="1">
                <a:solidFill>
                  <a:srgbClr val="0000CC"/>
                </a:solidFill>
                <a:latin typeface="Microsoft Yahei"/>
                <a:ea typeface="Microsoft Yahei"/>
                <a:cs typeface="Microsoft Yahei"/>
                <a:sym typeface="Microsoft Yahei"/>
              </a:endParaRPr>
            </a:p>
          </p:txBody>
        </p:sp>
        <p:sp>
          <p:nvSpPr>
            <p:cNvPr id="258" name="Google Shape;258;p11"/>
            <p:cNvSpPr/>
            <p:nvPr/>
          </p:nvSpPr>
          <p:spPr>
            <a:xfrm>
              <a:off x="2836787" y="1422400"/>
              <a:ext cx="4060429" cy="2071688"/>
            </a:xfrm>
            <a:custGeom>
              <a:avLst/>
              <a:gdLst/>
              <a:ahLst/>
              <a:cxnLst/>
              <a:rect l="l" t="t" r="r" b="b"/>
              <a:pathLst>
                <a:path w="2326" h="1235" extrusionOk="0">
                  <a:moveTo>
                    <a:pt x="61" y="152"/>
                  </a:moveTo>
                  <a:cubicBezTo>
                    <a:pt x="58" y="176"/>
                    <a:pt x="104" y="118"/>
                    <a:pt x="118" y="113"/>
                  </a:cubicBezTo>
                  <a:cubicBezTo>
                    <a:pt x="160" y="99"/>
                    <a:pt x="193" y="40"/>
                    <a:pt x="238" y="35"/>
                  </a:cubicBezTo>
                  <a:cubicBezTo>
                    <a:pt x="318" y="25"/>
                    <a:pt x="478" y="11"/>
                    <a:pt x="478" y="11"/>
                  </a:cubicBezTo>
                  <a:cubicBezTo>
                    <a:pt x="632" y="18"/>
                    <a:pt x="752" y="26"/>
                    <a:pt x="898" y="47"/>
                  </a:cubicBezTo>
                  <a:cubicBezTo>
                    <a:pt x="1333" y="37"/>
                    <a:pt x="1265" y="52"/>
                    <a:pt x="1510" y="11"/>
                  </a:cubicBezTo>
                  <a:cubicBezTo>
                    <a:pt x="1714" y="15"/>
                    <a:pt x="1864" y="0"/>
                    <a:pt x="2068" y="11"/>
                  </a:cubicBezTo>
                  <a:cubicBezTo>
                    <a:pt x="2116" y="14"/>
                    <a:pt x="2284" y="150"/>
                    <a:pt x="2302" y="203"/>
                  </a:cubicBezTo>
                  <a:cubicBezTo>
                    <a:pt x="2310" y="227"/>
                    <a:pt x="2326" y="275"/>
                    <a:pt x="2326" y="275"/>
                  </a:cubicBezTo>
                  <a:cubicBezTo>
                    <a:pt x="2322" y="391"/>
                    <a:pt x="2309" y="459"/>
                    <a:pt x="2302" y="575"/>
                  </a:cubicBezTo>
                  <a:cubicBezTo>
                    <a:pt x="2297" y="658"/>
                    <a:pt x="2299" y="675"/>
                    <a:pt x="2266" y="773"/>
                  </a:cubicBezTo>
                  <a:cubicBezTo>
                    <a:pt x="2243" y="841"/>
                    <a:pt x="2211" y="910"/>
                    <a:pt x="2170" y="971"/>
                  </a:cubicBezTo>
                  <a:cubicBezTo>
                    <a:pt x="2132" y="1028"/>
                    <a:pt x="2077" y="1060"/>
                    <a:pt x="2026" y="1103"/>
                  </a:cubicBezTo>
                  <a:cubicBezTo>
                    <a:pt x="1966" y="1153"/>
                    <a:pt x="2017" y="1130"/>
                    <a:pt x="1954" y="1151"/>
                  </a:cubicBezTo>
                  <a:cubicBezTo>
                    <a:pt x="1900" y="1205"/>
                    <a:pt x="1934" y="1182"/>
                    <a:pt x="1846" y="1211"/>
                  </a:cubicBezTo>
                  <a:cubicBezTo>
                    <a:pt x="1834" y="1215"/>
                    <a:pt x="1822" y="1219"/>
                    <a:pt x="1810" y="1223"/>
                  </a:cubicBezTo>
                  <a:cubicBezTo>
                    <a:pt x="1798" y="1227"/>
                    <a:pt x="1774" y="1235"/>
                    <a:pt x="1774" y="1235"/>
                  </a:cubicBezTo>
                  <a:cubicBezTo>
                    <a:pt x="1674" y="1231"/>
                    <a:pt x="1574" y="1230"/>
                    <a:pt x="1474" y="1223"/>
                  </a:cubicBezTo>
                  <a:cubicBezTo>
                    <a:pt x="1331" y="1213"/>
                    <a:pt x="1204" y="1131"/>
                    <a:pt x="1066" y="1103"/>
                  </a:cubicBezTo>
                  <a:cubicBezTo>
                    <a:pt x="967" y="1083"/>
                    <a:pt x="863" y="1084"/>
                    <a:pt x="766" y="1055"/>
                  </a:cubicBezTo>
                  <a:cubicBezTo>
                    <a:pt x="666" y="1025"/>
                    <a:pt x="575" y="983"/>
                    <a:pt x="478" y="947"/>
                  </a:cubicBezTo>
                  <a:cubicBezTo>
                    <a:pt x="461" y="941"/>
                    <a:pt x="447" y="927"/>
                    <a:pt x="430" y="923"/>
                  </a:cubicBezTo>
                  <a:cubicBezTo>
                    <a:pt x="401" y="916"/>
                    <a:pt x="181" y="849"/>
                    <a:pt x="169" y="848"/>
                  </a:cubicBezTo>
                  <a:cubicBezTo>
                    <a:pt x="94" y="794"/>
                    <a:pt x="109" y="776"/>
                    <a:pt x="70" y="725"/>
                  </a:cubicBezTo>
                  <a:cubicBezTo>
                    <a:pt x="37" y="650"/>
                    <a:pt x="31" y="614"/>
                    <a:pt x="19" y="542"/>
                  </a:cubicBezTo>
                  <a:cubicBezTo>
                    <a:pt x="15" y="490"/>
                    <a:pt x="0" y="469"/>
                    <a:pt x="7" y="404"/>
                  </a:cubicBezTo>
                  <a:cubicBezTo>
                    <a:pt x="7" y="358"/>
                    <a:pt x="13" y="305"/>
                    <a:pt x="22" y="263"/>
                  </a:cubicBezTo>
                  <a:cubicBezTo>
                    <a:pt x="31" y="221"/>
                    <a:pt x="53" y="175"/>
                    <a:pt x="61" y="152"/>
                  </a:cubicBezTo>
                  <a:close/>
                </a:path>
              </a:pathLst>
            </a:custGeom>
            <a:solidFill>
              <a:schemeClr val="lt1"/>
            </a:solidFill>
            <a:ln w="9525" cap="flat" cmpd="sng">
              <a:solidFill>
                <a:srgbClr val="00B050"/>
              </a:solidFill>
              <a:prstDash val="dash"/>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917" b="1">
                <a:solidFill>
                  <a:srgbClr val="0000CC"/>
                </a:solidFill>
                <a:latin typeface="Microsoft Yahei"/>
                <a:ea typeface="Microsoft Yahei"/>
                <a:cs typeface="Microsoft Yahei"/>
                <a:sym typeface="Microsoft Yahei"/>
              </a:endParaRPr>
            </a:p>
          </p:txBody>
        </p:sp>
        <p:sp>
          <p:nvSpPr>
            <p:cNvPr id="259" name="Google Shape;259;p11"/>
            <p:cNvSpPr/>
            <p:nvPr/>
          </p:nvSpPr>
          <p:spPr>
            <a:xfrm>
              <a:off x="2653639" y="2790826"/>
              <a:ext cx="1258888" cy="1128713"/>
            </a:xfrm>
            <a:custGeom>
              <a:avLst/>
              <a:gdLst/>
              <a:ahLst/>
              <a:cxnLst/>
              <a:rect l="l" t="t" r="r" b="b"/>
              <a:pathLst>
                <a:path w="732" h="711" extrusionOk="0">
                  <a:moveTo>
                    <a:pt x="0" y="711"/>
                  </a:moveTo>
                  <a:lnTo>
                    <a:pt x="732" y="372"/>
                  </a:lnTo>
                  <a:lnTo>
                    <a:pt x="732" y="0"/>
                  </a:lnTo>
                </a:path>
              </a:pathLst>
            </a:custGeom>
            <a:noFill/>
            <a:ln w="38100" cap="flat" cmpd="sng">
              <a:solidFill>
                <a:srgbClr val="3399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917" b="1">
                <a:solidFill>
                  <a:srgbClr val="0000CC"/>
                </a:solidFill>
                <a:latin typeface="Microsoft Yahei"/>
                <a:ea typeface="Microsoft Yahei"/>
                <a:cs typeface="Microsoft Yahei"/>
                <a:sym typeface="Microsoft Yahei"/>
              </a:endParaRPr>
            </a:p>
          </p:txBody>
        </p:sp>
        <p:sp>
          <p:nvSpPr>
            <p:cNvPr id="260" name="Google Shape;260;p11"/>
            <p:cNvSpPr/>
            <p:nvPr/>
          </p:nvSpPr>
          <p:spPr>
            <a:xfrm>
              <a:off x="3118544" y="4189685"/>
              <a:ext cx="4426744" cy="2479675"/>
            </a:xfrm>
            <a:custGeom>
              <a:avLst/>
              <a:gdLst/>
              <a:ahLst/>
              <a:cxnLst/>
              <a:rect l="l" t="t" r="r" b="b"/>
              <a:pathLst>
                <a:path w="2574" h="1562" extrusionOk="0">
                  <a:moveTo>
                    <a:pt x="65" y="457"/>
                  </a:moveTo>
                  <a:cubicBezTo>
                    <a:pt x="262" y="320"/>
                    <a:pt x="371" y="154"/>
                    <a:pt x="612" y="146"/>
                  </a:cubicBezTo>
                  <a:cubicBezTo>
                    <a:pt x="707" y="122"/>
                    <a:pt x="689" y="145"/>
                    <a:pt x="770" y="89"/>
                  </a:cubicBezTo>
                  <a:cubicBezTo>
                    <a:pt x="784" y="79"/>
                    <a:pt x="901" y="61"/>
                    <a:pt x="917" y="55"/>
                  </a:cubicBezTo>
                  <a:cubicBezTo>
                    <a:pt x="952" y="49"/>
                    <a:pt x="1004" y="48"/>
                    <a:pt x="1063" y="50"/>
                  </a:cubicBezTo>
                  <a:cubicBezTo>
                    <a:pt x="1127" y="44"/>
                    <a:pt x="1196" y="23"/>
                    <a:pt x="1303" y="18"/>
                  </a:cubicBezTo>
                  <a:cubicBezTo>
                    <a:pt x="1502" y="22"/>
                    <a:pt x="1505" y="0"/>
                    <a:pt x="1703" y="18"/>
                  </a:cubicBezTo>
                  <a:cubicBezTo>
                    <a:pt x="1770" y="24"/>
                    <a:pt x="2049" y="130"/>
                    <a:pt x="2119" y="154"/>
                  </a:cubicBezTo>
                  <a:cubicBezTo>
                    <a:pt x="2181" y="203"/>
                    <a:pt x="2213" y="303"/>
                    <a:pt x="2267" y="361"/>
                  </a:cubicBezTo>
                  <a:cubicBezTo>
                    <a:pt x="2325" y="421"/>
                    <a:pt x="2366" y="514"/>
                    <a:pt x="2401" y="589"/>
                  </a:cubicBezTo>
                  <a:cubicBezTo>
                    <a:pt x="2414" y="654"/>
                    <a:pt x="2478" y="696"/>
                    <a:pt x="2487" y="762"/>
                  </a:cubicBezTo>
                  <a:cubicBezTo>
                    <a:pt x="2483" y="898"/>
                    <a:pt x="2574" y="1091"/>
                    <a:pt x="2567" y="1226"/>
                  </a:cubicBezTo>
                  <a:cubicBezTo>
                    <a:pt x="2564" y="1281"/>
                    <a:pt x="2482" y="1355"/>
                    <a:pt x="2455" y="1394"/>
                  </a:cubicBezTo>
                  <a:cubicBezTo>
                    <a:pt x="2445" y="1410"/>
                    <a:pt x="2298" y="1442"/>
                    <a:pt x="2287" y="1458"/>
                  </a:cubicBezTo>
                  <a:cubicBezTo>
                    <a:pt x="2215" y="1562"/>
                    <a:pt x="2111" y="1496"/>
                    <a:pt x="2000" y="1515"/>
                  </a:cubicBezTo>
                  <a:cubicBezTo>
                    <a:pt x="1918" y="1511"/>
                    <a:pt x="1836" y="1513"/>
                    <a:pt x="1756" y="1502"/>
                  </a:cubicBezTo>
                  <a:cubicBezTo>
                    <a:pt x="1687" y="1493"/>
                    <a:pt x="1592" y="1406"/>
                    <a:pt x="1512" y="1388"/>
                  </a:cubicBezTo>
                  <a:cubicBezTo>
                    <a:pt x="1318" y="1344"/>
                    <a:pt x="1150" y="1347"/>
                    <a:pt x="952" y="1337"/>
                  </a:cubicBezTo>
                  <a:cubicBezTo>
                    <a:pt x="875" y="1324"/>
                    <a:pt x="760" y="1294"/>
                    <a:pt x="684" y="1274"/>
                  </a:cubicBezTo>
                  <a:cubicBezTo>
                    <a:pt x="620" y="1230"/>
                    <a:pt x="550" y="1217"/>
                    <a:pt x="477" y="1198"/>
                  </a:cubicBezTo>
                  <a:cubicBezTo>
                    <a:pt x="282" y="1147"/>
                    <a:pt x="242" y="1124"/>
                    <a:pt x="65" y="1036"/>
                  </a:cubicBezTo>
                  <a:cubicBezTo>
                    <a:pt x="37" y="959"/>
                    <a:pt x="0" y="949"/>
                    <a:pt x="0" y="853"/>
                  </a:cubicBezTo>
                  <a:cubicBezTo>
                    <a:pt x="0" y="757"/>
                    <a:pt x="52" y="539"/>
                    <a:pt x="65" y="457"/>
                  </a:cubicBezTo>
                  <a:close/>
                </a:path>
              </a:pathLst>
            </a:custGeom>
            <a:solidFill>
              <a:schemeClr val="lt1"/>
            </a:solidFill>
            <a:ln w="9525" cap="flat" cmpd="sng">
              <a:solidFill>
                <a:srgbClr val="00B050"/>
              </a:solidFill>
              <a:prstDash val="dash"/>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917" b="1">
                <a:solidFill>
                  <a:srgbClr val="0000CC"/>
                </a:solidFill>
                <a:latin typeface="Microsoft Yahei"/>
                <a:ea typeface="Microsoft Yahei"/>
                <a:cs typeface="Microsoft Yahei"/>
                <a:sym typeface="Microsoft Yahei"/>
              </a:endParaRPr>
            </a:p>
          </p:txBody>
        </p:sp>
        <p:sp>
          <p:nvSpPr>
            <p:cNvPr id="261" name="Google Shape;261;p11"/>
            <p:cNvSpPr/>
            <p:nvPr/>
          </p:nvSpPr>
          <p:spPr>
            <a:xfrm>
              <a:off x="2653640" y="4078288"/>
              <a:ext cx="1508257" cy="743222"/>
            </a:xfrm>
            <a:custGeom>
              <a:avLst/>
              <a:gdLst/>
              <a:ahLst/>
              <a:cxnLst/>
              <a:rect l="l" t="t" r="r" b="b"/>
              <a:pathLst>
                <a:path w="877" h="507" extrusionOk="0">
                  <a:moveTo>
                    <a:pt x="0" y="0"/>
                  </a:moveTo>
                  <a:lnTo>
                    <a:pt x="877" y="287"/>
                  </a:lnTo>
                  <a:lnTo>
                    <a:pt x="877" y="507"/>
                  </a:lnTo>
                </a:path>
              </a:pathLst>
            </a:custGeom>
            <a:noFill/>
            <a:ln w="38100" cap="flat" cmpd="sng">
              <a:solidFill>
                <a:srgbClr val="3399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917" b="1">
                <a:solidFill>
                  <a:srgbClr val="0000CC"/>
                </a:solidFill>
                <a:latin typeface="Microsoft Yahei"/>
                <a:ea typeface="Microsoft Yahei"/>
                <a:cs typeface="Microsoft Yahei"/>
                <a:sym typeface="Microsoft Yahei"/>
              </a:endParaRPr>
            </a:p>
          </p:txBody>
        </p:sp>
        <p:sp>
          <p:nvSpPr>
            <p:cNvPr id="262" name="Google Shape;262;p11"/>
            <p:cNvSpPr/>
            <p:nvPr/>
          </p:nvSpPr>
          <p:spPr>
            <a:xfrm>
              <a:off x="6578204" y="1503364"/>
              <a:ext cx="3073267" cy="3963987"/>
            </a:xfrm>
            <a:custGeom>
              <a:avLst/>
              <a:gdLst/>
              <a:ahLst/>
              <a:cxnLst/>
              <a:rect l="l" t="t" r="r" b="b"/>
              <a:pathLst>
                <a:path w="1787" h="2497" extrusionOk="0">
                  <a:moveTo>
                    <a:pt x="289" y="1901"/>
                  </a:moveTo>
                  <a:cubicBezTo>
                    <a:pt x="270" y="1825"/>
                    <a:pt x="157" y="1859"/>
                    <a:pt x="128" y="1797"/>
                  </a:cubicBezTo>
                  <a:cubicBezTo>
                    <a:pt x="98" y="1735"/>
                    <a:pt x="36" y="1648"/>
                    <a:pt x="15" y="1583"/>
                  </a:cubicBezTo>
                  <a:cubicBezTo>
                    <a:pt x="0" y="1365"/>
                    <a:pt x="35" y="1221"/>
                    <a:pt x="83" y="1007"/>
                  </a:cubicBezTo>
                  <a:cubicBezTo>
                    <a:pt x="108" y="892"/>
                    <a:pt x="242" y="711"/>
                    <a:pt x="264" y="596"/>
                  </a:cubicBezTo>
                  <a:cubicBezTo>
                    <a:pt x="289" y="467"/>
                    <a:pt x="297" y="335"/>
                    <a:pt x="374" y="228"/>
                  </a:cubicBezTo>
                  <a:cubicBezTo>
                    <a:pt x="395" y="161"/>
                    <a:pt x="438" y="142"/>
                    <a:pt x="496" y="101"/>
                  </a:cubicBezTo>
                  <a:cubicBezTo>
                    <a:pt x="582" y="42"/>
                    <a:pt x="673" y="15"/>
                    <a:pt x="776" y="0"/>
                  </a:cubicBezTo>
                  <a:cubicBezTo>
                    <a:pt x="938" y="4"/>
                    <a:pt x="1101" y="5"/>
                    <a:pt x="1263" y="13"/>
                  </a:cubicBezTo>
                  <a:cubicBezTo>
                    <a:pt x="1339" y="16"/>
                    <a:pt x="1400" y="71"/>
                    <a:pt x="1470" y="89"/>
                  </a:cubicBezTo>
                  <a:cubicBezTo>
                    <a:pt x="1495" y="106"/>
                    <a:pt x="1527" y="114"/>
                    <a:pt x="1543" y="139"/>
                  </a:cubicBezTo>
                  <a:cubicBezTo>
                    <a:pt x="1572" y="183"/>
                    <a:pt x="1599" y="211"/>
                    <a:pt x="1641" y="241"/>
                  </a:cubicBezTo>
                  <a:cubicBezTo>
                    <a:pt x="1694" y="323"/>
                    <a:pt x="1720" y="435"/>
                    <a:pt x="1738" y="532"/>
                  </a:cubicBezTo>
                  <a:cubicBezTo>
                    <a:pt x="1763" y="984"/>
                    <a:pt x="1720" y="1534"/>
                    <a:pt x="1787" y="1952"/>
                  </a:cubicBezTo>
                  <a:cubicBezTo>
                    <a:pt x="1783" y="2058"/>
                    <a:pt x="1785" y="2163"/>
                    <a:pt x="1775" y="2269"/>
                  </a:cubicBezTo>
                  <a:cubicBezTo>
                    <a:pt x="1762" y="2412"/>
                    <a:pt x="1640" y="2472"/>
                    <a:pt x="1519" y="2497"/>
                  </a:cubicBezTo>
                  <a:cubicBezTo>
                    <a:pt x="1358" y="2489"/>
                    <a:pt x="1280" y="2483"/>
                    <a:pt x="1141" y="2459"/>
                  </a:cubicBezTo>
                  <a:cubicBezTo>
                    <a:pt x="1086" y="2430"/>
                    <a:pt x="1030" y="2416"/>
                    <a:pt x="971" y="2396"/>
                  </a:cubicBezTo>
                  <a:cubicBezTo>
                    <a:pt x="934" y="2383"/>
                    <a:pt x="898" y="2339"/>
                    <a:pt x="861" y="2320"/>
                  </a:cubicBezTo>
                  <a:cubicBezTo>
                    <a:pt x="845" y="2311"/>
                    <a:pt x="827" y="2306"/>
                    <a:pt x="812" y="2294"/>
                  </a:cubicBezTo>
                  <a:cubicBezTo>
                    <a:pt x="741" y="2234"/>
                    <a:pt x="706" y="2173"/>
                    <a:pt x="618" y="2142"/>
                  </a:cubicBezTo>
                  <a:cubicBezTo>
                    <a:pt x="542" y="2084"/>
                    <a:pt x="464" y="2031"/>
                    <a:pt x="386" y="1977"/>
                  </a:cubicBezTo>
                  <a:cubicBezTo>
                    <a:pt x="372" y="1968"/>
                    <a:pt x="364" y="1949"/>
                    <a:pt x="350" y="1939"/>
                  </a:cubicBezTo>
                  <a:cubicBezTo>
                    <a:pt x="255" y="1874"/>
                    <a:pt x="365" y="1980"/>
                    <a:pt x="289" y="1901"/>
                  </a:cubicBezTo>
                  <a:close/>
                </a:path>
              </a:pathLst>
            </a:custGeom>
            <a:solidFill>
              <a:schemeClr val="lt1"/>
            </a:solidFill>
            <a:ln w="9525" cap="flat" cmpd="sng">
              <a:solidFill>
                <a:srgbClr val="00B050"/>
              </a:solidFill>
              <a:prstDash val="dash"/>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917" b="1">
                <a:solidFill>
                  <a:srgbClr val="0000CC"/>
                </a:solidFill>
                <a:latin typeface="Microsoft Yahei"/>
                <a:ea typeface="Microsoft Yahei"/>
                <a:cs typeface="Microsoft Yahei"/>
                <a:sym typeface="Microsoft Yahei"/>
              </a:endParaRPr>
            </a:p>
          </p:txBody>
        </p:sp>
        <p:cxnSp>
          <p:nvCxnSpPr>
            <p:cNvPr id="263" name="Google Shape;263;p11"/>
            <p:cNvCxnSpPr/>
            <p:nvPr/>
          </p:nvCxnSpPr>
          <p:spPr>
            <a:xfrm>
              <a:off x="2653640" y="3998913"/>
              <a:ext cx="5532569" cy="0"/>
            </a:xfrm>
            <a:prstGeom prst="straightConnector1">
              <a:avLst/>
            </a:prstGeom>
            <a:noFill/>
            <a:ln w="38100" cap="flat" cmpd="sng">
              <a:solidFill>
                <a:srgbClr val="3399FF"/>
              </a:solidFill>
              <a:prstDash val="solid"/>
              <a:round/>
              <a:headEnd type="none" w="med" len="med"/>
              <a:tailEnd type="none" w="med" len="med"/>
            </a:ln>
          </p:spPr>
        </p:cxnSp>
        <p:cxnSp>
          <p:nvCxnSpPr>
            <p:cNvPr id="264" name="Google Shape;264;p11"/>
            <p:cNvCxnSpPr/>
            <p:nvPr/>
          </p:nvCxnSpPr>
          <p:spPr>
            <a:xfrm>
              <a:off x="3557381" y="2389188"/>
              <a:ext cx="0" cy="412750"/>
            </a:xfrm>
            <a:prstGeom prst="straightConnector1">
              <a:avLst/>
            </a:prstGeom>
            <a:noFill/>
            <a:ln w="28575" cap="flat" cmpd="sng">
              <a:solidFill>
                <a:srgbClr val="3399FF"/>
              </a:solidFill>
              <a:prstDash val="solid"/>
              <a:round/>
              <a:headEnd type="none" w="med" len="med"/>
              <a:tailEnd type="none" w="med" len="med"/>
            </a:ln>
          </p:spPr>
        </p:cxnSp>
        <p:sp>
          <p:nvSpPr>
            <p:cNvPr id="265" name="Google Shape;265;p11"/>
            <p:cNvSpPr/>
            <p:nvPr/>
          </p:nvSpPr>
          <p:spPr>
            <a:xfrm>
              <a:off x="8172450" y="2776538"/>
              <a:ext cx="536575" cy="508000"/>
            </a:xfrm>
            <a:custGeom>
              <a:avLst/>
              <a:gdLst/>
              <a:ahLst/>
              <a:cxnLst/>
              <a:rect l="l" t="t" r="r" b="b"/>
              <a:pathLst>
                <a:path w="308" h="396" extrusionOk="0">
                  <a:moveTo>
                    <a:pt x="308" y="0"/>
                  </a:moveTo>
                  <a:lnTo>
                    <a:pt x="308" y="396"/>
                  </a:lnTo>
                  <a:lnTo>
                    <a:pt x="0" y="392"/>
                  </a:lnTo>
                </a:path>
              </a:pathLst>
            </a:custGeom>
            <a:noFill/>
            <a:ln w="28575" cap="flat" cmpd="sng">
              <a:solidFill>
                <a:srgbClr val="3399FF"/>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917" b="1">
                <a:solidFill>
                  <a:srgbClr val="0000CC"/>
                </a:solidFill>
                <a:latin typeface="Microsoft Yahei"/>
                <a:ea typeface="Microsoft Yahei"/>
                <a:cs typeface="Microsoft Yahei"/>
                <a:sym typeface="Microsoft Yahei"/>
              </a:endParaRPr>
            </a:p>
          </p:txBody>
        </p:sp>
        <p:cxnSp>
          <p:nvCxnSpPr>
            <p:cNvPr id="266" name="Google Shape;266;p11"/>
            <p:cNvCxnSpPr/>
            <p:nvPr/>
          </p:nvCxnSpPr>
          <p:spPr>
            <a:xfrm>
              <a:off x="6155985" y="2147889"/>
              <a:ext cx="0" cy="631825"/>
            </a:xfrm>
            <a:prstGeom prst="straightConnector1">
              <a:avLst/>
            </a:prstGeom>
            <a:noFill/>
            <a:ln w="28575" cap="flat" cmpd="sng">
              <a:solidFill>
                <a:srgbClr val="3399FF"/>
              </a:solidFill>
              <a:prstDash val="solid"/>
              <a:round/>
              <a:headEnd type="none" w="med" len="med"/>
              <a:tailEnd type="none" w="med" len="med"/>
            </a:ln>
          </p:spPr>
        </p:cxnSp>
        <p:cxnSp>
          <p:nvCxnSpPr>
            <p:cNvPr id="267" name="Google Shape;267;p11"/>
            <p:cNvCxnSpPr/>
            <p:nvPr/>
          </p:nvCxnSpPr>
          <p:spPr>
            <a:xfrm rot="10800000" flipH="1">
              <a:off x="6583924" y="4808810"/>
              <a:ext cx="10319" cy="1076325"/>
            </a:xfrm>
            <a:prstGeom prst="straightConnector1">
              <a:avLst/>
            </a:prstGeom>
            <a:noFill/>
            <a:ln w="28575" cap="flat" cmpd="sng">
              <a:solidFill>
                <a:srgbClr val="3399FF"/>
              </a:solidFill>
              <a:prstDash val="solid"/>
              <a:round/>
              <a:headEnd type="none" w="med" len="med"/>
              <a:tailEnd type="none" w="med" len="med"/>
            </a:ln>
          </p:spPr>
        </p:cxnSp>
        <p:cxnSp>
          <p:nvCxnSpPr>
            <p:cNvPr id="268" name="Google Shape;268;p11"/>
            <p:cNvCxnSpPr/>
            <p:nvPr/>
          </p:nvCxnSpPr>
          <p:spPr>
            <a:xfrm>
              <a:off x="4707921" y="2279650"/>
              <a:ext cx="0" cy="522288"/>
            </a:xfrm>
            <a:prstGeom prst="straightConnector1">
              <a:avLst/>
            </a:prstGeom>
            <a:noFill/>
            <a:ln w="28575" cap="flat" cmpd="sng">
              <a:solidFill>
                <a:srgbClr val="3399FF"/>
              </a:solidFill>
              <a:prstDash val="solid"/>
              <a:round/>
              <a:headEnd type="none" w="med" len="med"/>
              <a:tailEnd type="none" w="med" len="med"/>
            </a:ln>
          </p:spPr>
        </p:cxnSp>
        <p:sp>
          <p:nvSpPr>
            <p:cNvPr id="269" name="Google Shape;269;p11"/>
            <p:cNvSpPr/>
            <p:nvPr/>
          </p:nvSpPr>
          <p:spPr>
            <a:xfrm>
              <a:off x="7878366" y="2374901"/>
              <a:ext cx="307842" cy="657225"/>
            </a:xfrm>
            <a:custGeom>
              <a:avLst/>
              <a:gdLst/>
              <a:ahLst/>
              <a:cxnLst/>
              <a:rect l="l" t="t" r="r" b="b"/>
              <a:pathLst>
                <a:path w="176" h="392" extrusionOk="0">
                  <a:moveTo>
                    <a:pt x="0" y="0"/>
                  </a:moveTo>
                  <a:lnTo>
                    <a:pt x="0" y="392"/>
                  </a:lnTo>
                  <a:lnTo>
                    <a:pt x="176" y="392"/>
                  </a:lnTo>
                </a:path>
              </a:pathLst>
            </a:custGeom>
            <a:noFill/>
            <a:ln w="28575" cap="flat" cmpd="sng">
              <a:solidFill>
                <a:srgbClr val="3399FF"/>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spcBef>
                  <a:spcPts val="0"/>
                </a:spcBef>
                <a:spcAft>
                  <a:spcPts val="0"/>
                </a:spcAft>
                <a:buNone/>
              </a:pPr>
              <a:endParaRPr sz="917" b="1">
                <a:solidFill>
                  <a:srgbClr val="0000CC"/>
                </a:solidFill>
                <a:latin typeface="Microsoft Yahei"/>
                <a:ea typeface="Microsoft Yahei"/>
                <a:cs typeface="Microsoft Yahei"/>
                <a:sym typeface="Microsoft Yahei"/>
              </a:endParaRPr>
            </a:p>
          </p:txBody>
        </p:sp>
        <p:cxnSp>
          <p:nvCxnSpPr>
            <p:cNvPr id="270" name="Google Shape;270;p11"/>
            <p:cNvCxnSpPr/>
            <p:nvPr/>
          </p:nvCxnSpPr>
          <p:spPr>
            <a:xfrm rot="10800000">
              <a:off x="5431663" y="4821509"/>
              <a:ext cx="0" cy="687388"/>
            </a:xfrm>
            <a:prstGeom prst="straightConnector1">
              <a:avLst/>
            </a:prstGeom>
            <a:noFill/>
            <a:ln w="28575" cap="flat" cmpd="sng">
              <a:solidFill>
                <a:srgbClr val="3399FF"/>
              </a:solidFill>
              <a:prstDash val="solid"/>
              <a:round/>
              <a:headEnd type="none" w="med" len="med"/>
              <a:tailEnd type="none" w="med" len="med"/>
            </a:ln>
          </p:spPr>
        </p:cxnSp>
        <p:cxnSp>
          <p:nvCxnSpPr>
            <p:cNvPr id="271" name="Google Shape;271;p11"/>
            <p:cNvCxnSpPr/>
            <p:nvPr/>
          </p:nvCxnSpPr>
          <p:spPr>
            <a:xfrm rot="10800000">
              <a:off x="3923406" y="4821510"/>
              <a:ext cx="0" cy="404813"/>
            </a:xfrm>
            <a:prstGeom prst="straightConnector1">
              <a:avLst/>
            </a:prstGeom>
            <a:noFill/>
            <a:ln w="28575" cap="flat" cmpd="sng">
              <a:solidFill>
                <a:srgbClr val="3399FF"/>
              </a:solidFill>
              <a:prstDash val="solid"/>
              <a:round/>
              <a:headEnd type="none" w="med" len="med"/>
              <a:tailEnd type="none" w="med" len="med"/>
            </a:ln>
          </p:spPr>
        </p:cxnSp>
        <p:cxnSp>
          <p:nvCxnSpPr>
            <p:cNvPr id="272" name="Google Shape;272;p11"/>
            <p:cNvCxnSpPr/>
            <p:nvPr/>
          </p:nvCxnSpPr>
          <p:spPr>
            <a:xfrm rot="10800000">
              <a:off x="8186209" y="4683125"/>
              <a:ext cx="921808" cy="0"/>
            </a:xfrm>
            <a:prstGeom prst="straightConnector1">
              <a:avLst/>
            </a:prstGeom>
            <a:noFill/>
            <a:ln w="28575" cap="flat" cmpd="sng">
              <a:solidFill>
                <a:srgbClr val="3399FF"/>
              </a:solidFill>
              <a:prstDash val="solid"/>
              <a:round/>
              <a:headEnd type="none" w="med" len="med"/>
              <a:tailEnd type="none" w="med" len="med"/>
            </a:ln>
          </p:spPr>
        </p:cxnSp>
        <p:pic>
          <p:nvPicPr>
            <p:cNvPr id="273" name="Google Shape;273;p11"/>
            <p:cNvPicPr preferRelativeResize="0"/>
            <p:nvPr/>
          </p:nvPicPr>
          <p:blipFill rotWithShape="1">
            <a:blip r:embed="rId3">
              <a:alphaModFix/>
            </a:blip>
            <a:srcRect/>
            <a:stretch/>
          </p:blipFill>
          <p:spPr>
            <a:xfrm>
              <a:off x="2325804" y="3756025"/>
              <a:ext cx="754988" cy="485775"/>
            </a:xfrm>
            <a:prstGeom prst="rect">
              <a:avLst/>
            </a:prstGeom>
            <a:noFill/>
            <a:ln>
              <a:noFill/>
            </a:ln>
          </p:spPr>
        </p:pic>
        <p:sp>
          <p:nvSpPr>
            <p:cNvPr id="274" name="Google Shape;274;p11"/>
            <p:cNvSpPr txBox="1"/>
            <p:nvPr/>
          </p:nvSpPr>
          <p:spPr>
            <a:xfrm>
              <a:off x="2739388" y="1856874"/>
              <a:ext cx="1792404" cy="48883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75" b="1" dirty="0">
                  <a:solidFill>
                    <a:schemeClr val="dk1"/>
                  </a:solidFill>
                  <a:latin typeface="Microsoft Yahei"/>
                  <a:ea typeface="Microsoft Yahei"/>
                  <a:cs typeface="Microsoft Yahei"/>
                  <a:sym typeface="Microsoft Yahei"/>
                </a:rPr>
                <a:t>145.13.3.10</a:t>
              </a:r>
              <a:endParaRPr dirty="0">
                <a:latin typeface="Microsoft YaHei" panose="020B0503020204020204" pitchFamily="34" charset="-122"/>
                <a:ea typeface="Microsoft YaHei" panose="020B0503020204020204" pitchFamily="34" charset="-122"/>
              </a:endParaRPr>
            </a:p>
          </p:txBody>
        </p:sp>
        <p:sp>
          <p:nvSpPr>
            <p:cNvPr id="275" name="Google Shape;275;p11"/>
            <p:cNvSpPr txBox="1"/>
            <p:nvPr/>
          </p:nvSpPr>
          <p:spPr>
            <a:xfrm>
              <a:off x="3754908" y="1536904"/>
              <a:ext cx="1792404" cy="48883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75" b="1" dirty="0">
                  <a:solidFill>
                    <a:schemeClr val="dk1"/>
                  </a:solidFill>
                  <a:latin typeface="Microsoft Yahei"/>
                  <a:ea typeface="Microsoft Yahei"/>
                  <a:cs typeface="Microsoft Yahei"/>
                  <a:sym typeface="Microsoft Yahei"/>
                </a:rPr>
                <a:t>145.13.3.11</a:t>
              </a:r>
              <a:endParaRPr dirty="0">
                <a:latin typeface="Microsoft YaHei" panose="020B0503020204020204" pitchFamily="34" charset="-122"/>
                <a:ea typeface="Microsoft YaHei" panose="020B0503020204020204" pitchFamily="34" charset="-122"/>
              </a:endParaRPr>
            </a:p>
          </p:txBody>
        </p:sp>
        <p:sp>
          <p:nvSpPr>
            <p:cNvPr id="276" name="Google Shape;276;p11"/>
            <p:cNvSpPr txBox="1"/>
            <p:nvPr/>
          </p:nvSpPr>
          <p:spPr>
            <a:xfrm>
              <a:off x="5144744" y="1427343"/>
              <a:ext cx="1940853" cy="48883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75" b="1" dirty="0">
                  <a:solidFill>
                    <a:schemeClr val="dk1"/>
                  </a:solidFill>
                  <a:latin typeface="Microsoft Yahei"/>
                  <a:ea typeface="Microsoft Yahei"/>
                  <a:cs typeface="Microsoft Yahei"/>
                  <a:sym typeface="Microsoft Yahei"/>
                </a:rPr>
                <a:t>145.13.3.101</a:t>
              </a:r>
              <a:endParaRPr dirty="0">
                <a:latin typeface="Microsoft YaHei" panose="020B0503020204020204" pitchFamily="34" charset="-122"/>
                <a:ea typeface="Microsoft YaHei" panose="020B0503020204020204" pitchFamily="34" charset="-122"/>
              </a:endParaRPr>
            </a:p>
          </p:txBody>
        </p:sp>
        <p:sp>
          <p:nvSpPr>
            <p:cNvPr id="277" name="Google Shape;277;p11"/>
            <p:cNvSpPr txBox="1"/>
            <p:nvPr/>
          </p:nvSpPr>
          <p:spPr>
            <a:xfrm>
              <a:off x="7155137" y="1655766"/>
              <a:ext cx="1792404" cy="48883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75" b="1" dirty="0">
                  <a:solidFill>
                    <a:schemeClr val="dk1"/>
                  </a:solidFill>
                  <a:latin typeface="Microsoft Yahei"/>
                  <a:ea typeface="Microsoft Yahei"/>
                  <a:cs typeface="Microsoft Yahei"/>
                  <a:sym typeface="Microsoft Yahei"/>
                </a:rPr>
                <a:t>145.13.7.34</a:t>
              </a:r>
              <a:endParaRPr dirty="0">
                <a:latin typeface="Microsoft YaHei" panose="020B0503020204020204" pitchFamily="34" charset="-122"/>
                <a:ea typeface="Microsoft YaHei" panose="020B0503020204020204" pitchFamily="34" charset="-122"/>
              </a:endParaRPr>
            </a:p>
          </p:txBody>
        </p:sp>
        <p:sp>
          <p:nvSpPr>
            <p:cNvPr id="278" name="Google Shape;278;p11"/>
            <p:cNvSpPr txBox="1"/>
            <p:nvPr/>
          </p:nvSpPr>
          <p:spPr>
            <a:xfrm>
              <a:off x="7938496" y="2044701"/>
              <a:ext cx="1792404" cy="48883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75" b="1" dirty="0">
                  <a:solidFill>
                    <a:schemeClr val="dk1"/>
                  </a:solidFill>
                  <a:latin typeface="Microsoft Yahei"/>
                  <a:ea typeface="Microsoft Yahei"/>
                  <a:cs typeface="Microsoft Yahei"/>
                  <a:sym typeface="Microsoft Yahei"/>
                </a:rPr>
                <a:t>145.13.7.35</a:t>
              </a:r>
              <a:endParaRPr dirty="0">
                <a:latin typeface="Microsoft YaHei" panose="020B0503020204020204" pitchFamily="34" charset="-122"/>
                <a:ea typeface="Microsoft YaHei" panose="020B0503020204020204" pitchFamily="34" charset="-122"/>
              </a:endParaRPr>
            </a:p>
          </p:txBody>
        </p:sp>
        <p:sp>
          <p:nvSpPr>
            <p:cNvPr id="279" name="Google Shape;279;p11"/>
            <p:cNvSpPr txBox="1"/>
            <p:nvPr/>
          </p:nvSpPr>
          <p:spPr>
            <a:xfrm>
              <a:off x="8046792" y="3987676"/>
              <a:ext cx="1792404" cy="48883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75" b="1" dirty="0">
                  <a:solidFill>
                    <a:schemeClr val="dk1"/>
                  </a:solidFill>
                  <a:latin typeface="Microsoft Yahei"/>
                  <a:ea typeface="Microsoft Yahei"/>
                  <a:cs typeface="Microsoft Yahei"/>
                  <a:sym typeface="Microsoft Yahei"/>
                </a:rPr>
                <a:t>145.13.7.56</a:t>
              </a:r>
              <a:endParaRPr dirty="0">
                <a:latin typeface="Microsoft YaHei" panose="020B0503020204020204" pitchFamily="34" charset="-122"/>
                <a:ea typeface="Microsoft YaHei" panose="020B0503020204020204" pitchFamily="34" charset="-122"/>
              </a:endParaRPr>
            </a:p>
          </p:txBody>
        </p:sp>
        <p:sp>
          <p:nvSpPr>
            <p:cNvPr id="280" name="Google Shape;280;p11"/>
            <p:cNvSpPr txBox="1"/>
            <p:nvPr/>
          </p:nvSpPr>
          <p:spPr>
            <a:xfrm>
              <a:off x="3056632" y="5445397"/>
              <a:ext cx="1940853" cy="48883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75" b="1" dirty="0">
                  <a:solidFill>
                    <a:schemeClr val="dk1"/>
                  </a:solidFill>
                  <a:latin typeface="Microsoft Yahei"/>
                  <a:ea typeface="Microsoft Yahei"/>
                  <a:cs typeface="Microsoft Yahei"/>
                  <a:sym typeface="Microsoft Yahei"/>
                </a:rPr>
                <a:t>145.13.21.23</a:t>
              </a:r>
              <a:endParaRPr dirty="0">
                <a:latin typeface="Microsoft YaHei" panose="020B0503020204020204" pitchFamily="34" charset="-122"/>
                <a:ea typeface="Microsoft YaHei" panose="020B0503020204020204" pitchFamily="34" charset="-122"/>
              </a:endParaRPr>
            </a:p>
          </p:txBody>
        </p:sp>
        <p:sp>
          <p:nvSpPr>
            <p:cNvPr id="281" name="Google Shape;281;p11"/>
            <p:cNvSpPr txBox="1"/>
            <p:nvPr/>
          </p:nvSpPr>
          <p:spPr>
            <a:xfrm>
              <a:off x="4525334" y="5743847"/>
              <a:ext cx="1792404" cy="48883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75" b="1" dirty="0">
                  <a:solidFill>
                    <a:schemeClr val="dk1"/>
                  </a:solidFill>
                  <a:latin typeface="Microsoft Yahei"/>
                  <a:ea typeface="Microsoft Yahei"/>
                  <a:cs typeface="Microsoft Yahei"/>
                  <a:sym typeface="Microsoft Yahei"/>
                </a:rPr>
                <a:t>145.13.21.9</a:t>
              </a:r>
              <a:endParaRPr dirty="0">
                <a:latin typeface="Microsoft YaHei" panose="020B0503020204020204" pitchFamily="34" charset="-122"/>
                <a:ea typeface="Microsoft YaHei" panose="020B0503020204020204" pitchFamily="34" charset="-122"/>
              </a:endParaRPr>
            </a:p>
          </p:txBody>
        </p:sp>
        <p:sp>
          <p:nvSpPr>
            <p:cNvPr id="282" name="Google Shape;282;p11"/>
            <p:cNvSpPr txBox="1"/>
            <p:nvPr/>
          </p:nvSpPr>
          <p:spPr>
            <a:xfrm>
              <a:off x="5720589" y="6066111"/>
              <a:ext cx="1792404" cy="48883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75" b="1" dirty="0">
                  <a:solidFill>
                    <a:schemeClr val="dk1"/>
                  </a:solidFill>
                  <a:latin typeface="Microsoft Yahei"/>
                  <a:ea typeface="Microsoft Yahei"/>
                  <a:cs typeface="Microsoft Yahei"/>
                  <a:sym typeface="Microsoft Yahei"/>
                </a:rPr>
                <a:t>145.13.21.8</a:t>
              </a:r>
              <a:endParaRPr dirty="0">
                <a:latin typeface="Microsoft YaHei" panose="020B0503020204020204" pitchFamily="34" charset="-122"/>
                <a:ea typeface="Microsoft YaHei" panose="020B0503020204020204" pitchFamily="34" charset="-122"/>
              </a:endParaRPr>
            </a:p>
          </p:txBody>
        </p:sp>
        <p:cxnSp>
          <p:nvCxnSpPr>
            <p:cNvPr id="283" name="Google Shape;283;p11"/>
            <p:cNvCxnSpPr/>
            <p:nvPr/>
          </p:nvCxnSpPr>
          <p:spPr>
            <a:xfrm rot="10800000" flipH="1">
              <a:off x="3539892" y="4807223"/>
              <a:ext cx="3417227" cy="14287"/>
            </a:xfrm>
            <a:prstGeom prst="straightConnector1">
              <a:avLst/>
            </a:prstGeom>
            <a:noFill/>
            <a:ln w="38100" cap="flat" cmpd="sng">
              <a:solidFill>
                <a:srgbClr val="3399FF"/>
              </a:solidFill>
              <a:prstDash val="solid"/>
              <a:round/>
              <a:headEnd type="none" w="med" len="med"/>
              <a:tailEnd type="none" w="med" len="med"/>
            </a:ln>
          </p:spPr>
        </p:cxnSp>
        <p:cxnSp>
          <p:nvCxnSpPr>
            <p:cNvPr id="284" name="Google Shape;284;p11"/>
            <p:cNvCxnSpPr/>
            <p:nvPr/>
          </p:nvCxnSpPr>
          <p:spPr>
            <a:xfrm>
              <a:off x="3273614" y="2790825"/>
              <a:ext cx="3351875" cy="0"/>
            </a:xfrm>
            <a:prstGeom prst="straightConnector1">
              <a:avLst/>
            </a:prstGeom>
            <a:noFill/>
            <a:ln w="38100" cap="flat" cmpd="sng">
              <a:solidFill>
                <a:srgbClr val="3399FF"/>
              </a:solidFill>
              <a:prstDash val="solid"/>
              <a:round/>
              <a:headEnd type="none" w="med" len="med"/>
              <a:tailEnd type="none" w="med" len="med"/>
            </a:ln>
          </p:spPr>
        </p:cxnSp>
        <p:sp>
          <p:nvSpPr>
            <p:cNvPr id="285" name="Google Shape;285;p11"/>
            <p:cNvSpPr txBox="1"/>
            <p:nvPr/>
          </p:nvSpPr>
          <p:spPr>
            <a:xfrm>
              <a:off x="4453101" y="4951686"/>
              <a:ext cx="642810" cy="5027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rgbClr val="0000CC"/>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286" name="Google Shape;286;p11"/>
            <p:cNvSpPr txBox="1"/>
            <p:nvPr/>
          </p:nvSpPr>
          <p:spPr>
            <a:xfrm>
              <a:off x="4922894" y="1857376"/>
              <a:ext cx="642810" cy="5027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rgbClr val="0000CC"/>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cxnSp>
          <p:nvCxnSpPr>
            <p:cNvPr id="287" name="Google Shape;287;p11"/>
            <p:cNvCxnSpPr/>
            <p:nvPr/>
          </p:nvCxnSpPr>
          <p:spPr>
            <a:xfrm rot="5400000">
              <a:off x="7017808" y="3797300"/>
              <a:ext cx="2336800" cy="0"/>
            </a:xfrm>
            <a:prstGeom prst="straightConnector1">
              <a:avLst/>
            </a:prstGeom>
            <a:noFill/>
            <a:ln w="38100" cap="flat" cmpd="sng">
              <a:solidFill>
                <a:srgbClr val="3399FF"/>
              </a:solidFill>
              <a:prstDash val="solid"/>
              <a:round/>
              <a:headEnd type="none" w="med" len="med"/>
              <a:tailEnd type="none" w="med" len="med"/>
            </a:ln>
          </p:spPr>
        </p:cxnSp>
        <p:sp>
          <p:nvSpPr>
            <p:cNvPr id="288" name="Google Shape;288;p11"/>
            <p:cNvSpPr txBox="1"/>
            <p:nvPr/>
          </p:nvSpPr>
          <p:spPr>
            <a:xfrm rot="5400000">
              <a:off x="8590559" y="3468118"/>
              <a:ext cx="642810" cy="5027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rgbClr val="0000CC"/>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289" name="Google Shape;289;p11"/>
            <p:cNvSpPr txBox="1"/>
            <p:nvPr/>
          </p:nvSpPr>
          <p:spPr>
            <a:xfrm>
              <a:off x="4382590" y="4370963"/>
              <a:ext cx="2348217" cy="48883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75" b="1" dirty="0" err="1">
                  <a:solidFill>
                    <a:schemeClr val="dk1"/>
                  </a:solidFill>
                  <a:latin typeface="Microsoft Yahei"/>
                  <a:ea typeface="Microsoft Yahei"/>
                  <a:cs typeface="Microsoft Yahei"/>
                  <a:sym typeface="Microsoft Yahei"/>
                </a:rPr>
                <a:t>子网</a:t>
              </a:r>
              <a:r>
                <a:rPr lang="en-US" sz="875" b="1" dirty="0">
                  <a:solidFill>
                    <a:schemeClr val="dk1"/>
                  </a:solidFill>
                  <a:latin typeface="Microsoft Yahei"/>
                  <a:ea typeface="Microsoft Yahei"/>
                  <a:cs typeface="Microsoft Yahei"/>
                  <a:sym typeface="Microsoft Yahei"/>
                </a:rPr>
                <a:t> 145.13.21.0</a:t>
              </a:r>
              <a:endParaRPr dirty="0">
                <a:latin typeface="Microsoft YaHei" panose="020B0503020204020204" pitchFamily="34" charset="-122"/>
                <a:ea typeface="Microsoft YaHei" panose="020B0503020204020204" pitchFamily="34" charset="-122"/>
              </a:endParaRPr>
            </a:p>
          </p:txBody>
        </p:sp>
        <p:sp>
          <p:nvSpPr>
            <p:cNvPr id="290" name="Google Shape;290;p11"/>
            <p:cNvSpPr txBox="1"/>
            <p:nvPr/>
          </p:nvSpPr>
          <p:spPr>
            <a:xfrm>
              <a:off x="4288292" y="2816226"/>
              <a:ext cx="2199768" cy="48883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75" b="1" dirty="0" err="1">
                  <a:solidFill>
                    <a:schemeClr val="dk1"/>
                  </a:solidFill>
                  <a:latin typeface="Microsoft Yahei"/>
                  <a:ea typeface="Microsoft Yahei"/>
                  <a:cs typeface="Microsoft Yahei"/>
                  <a:sym typeface="Microsoft Yahei"/>
                </a:rPr>
                <a:t>子网</a:t>
              </a:r>
              <a:r>
                <a:rPr lang="en-US" sz="875" b="1" dirty="0">
                  <a:solidFill>
                    <a:schemeClr val="dk1"/>
                  </a:solidFill>
                  <a:latin typeface="Microsoft Yahei"/>
                  <a:ea typeface="Microsoft Yahei"/>
                  <a:cs typeface="Microsoft Yahei"/>
                  <a:sym typeface="Microsoft Yahei"/>
                </a:rPr>
                <a:t> 145.13.3.0</a:t>
              </a:r>
              <a:endParaRPr dirty="0">
                <a:latin typeface="Microsoft YaHei" panose="020B0503020204020204" pitchFamily="34" charset="-122"/>
                <a:ea typeface="Microsoft YaHei" panose="020B0503020204020204" pitchFamily="34" charset="-122"/>
              </a:endParaRPr>
            </a:p>
          </p:txBody>
        </p:sp>
        <p:sp>
          <p:nvSpPr>
            <p:cNvPr id="291" name="Google Shape;291;p11"/>
            <p:cNvSpPr txBox="1"/>
            <p:nvPr/>
          </p:nvSpPr>
          <p:spPr>
            <a:xfrm>
              <a:off x="6604752" y="3262314"/>
              <a:ext cx="1643960" cy="7788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75" b="1" dirty="0">
                  <a:solidFill>
                    <a:schemeClr val="dk1"/>
                  </a:solidFill>
                  <a:latin typeface="Microsoft Yahei"/>
                  <a:ea typeface="Microsoft Yahei"/>
                  <a:cs typeface="Microsoft Yahei"/>
                  <a:sym typeface="Microsoft Yahei"/>
                </a:rPr>
                <a:t>    </a:t>
              </a:r>
              <a:r>
                <a:rPr lang="en-US" sz="875" b="1" dirty="0" err="1">
                  <a:solidFill>
                    <a:schemeClr val="dk1"/>
                  </a:solidFill>
                  <a:latin typeface="Microsoft Yahei"/>
                  <a:ea typeface="Microsoft Yahei"/>
                  <a:cs typeface="Microsoft Yahei"/>
                  <a:sym typeface="Microsoft Yahei"/>
                </a:rPr>
                <a:t>子网</a:t>
              </a:r>
              <a:r>
                <a:rPr lang="en-US" sz="875"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875" b="1" dirty="0">
                  <a:solidFill>
                    <a:schemeClr val="dk1"/>
                  </a:solidFill>
                  <a:latin typeface="Microsoft Yahei"/>
                  <a:ea typeface="Microsoft Yahei"/>
                  <a:cs typeface="Microsoft Yahei"/>
                  <a:sym typeface="Microsoft Yahei"/>
                </a:rPr>
                <a:t>145.13.7.0</a:t>
              </a:r>
              <a:endParaRPr dirty="0">
                <a:latin typeface="Microsoft YaHei" panose="020B0503020204020204" pitchFamily="34" charset="-122"/>
                <a:ea typeface="Microsoft YaHei" panose="020B0503020204020204" pitchFamily="34" charset="-122"/>
              </a:endParaRPr>
            </a:p>
          </p:txBody>
        </p:sp>
        <p:pic>
          <p:nvPicPr>
            <p:cNvPr id="292" name="Google Shape;292;p11"/>
            <p:cNvPicPr preferRelativeResize="0"/>
            <p:nvPr/>
          </p:nvPicPr>
          <p:blipFill rotWithShape="1">
            <a:blip r:embed="rId4">
              <a:alphaModFix/>
            </a:blip>
            <a:srcRect/>
            <a:stretch/>
          </p:blipFill>
          <p:spPr>
            <a:xfrm>
              <a:off x="554054" y="5208964"/>
              <a:ext cx="754988" cy="482601"/>
            </a:xfrm>
            <a:prstGeom prst="rect">
              <a:avLst/>
            </a:prstGeom>
            <a:noFill/>
            <a:ln>
              <a:noFill/>
            </a:ln>
          </p:spPr>
        </p:pic>
        <p:pic>
          <p:nvPicPr>
            <p:cNvPr id="293" name="Google Shape;293;p11"/>
            <p:cNvPicPr preferRelativeResize="0"/>
            <p:nvPr/>
          </p:nvPicPr>
          <p:blipFill rotWithShape="1">
            <a:blip r:embed="rId4">
              <a:alphaModFix/>
            </a:blip>
            <a:srcRect/>
            <a:stretch/>
          </p:blipFill>
          <p:spPr>
            <a:xfrm>
              <a:off x="554054" y="2934758"/>
              <a:ext cx="754988" cy="482601"/>
            </a:xfrm>
            <a:prstGeom prst="rect">
              <a:avLst/>
            </a:prstGeom>
            <a:noFill/>
            <a:ln>
              <a:noFill/>
            </a:ln>
          </p:spPr>
        </p:pic>
        <p:sp>
          <p:nvSpPr>
            <p:cNvPr id="294" name="Google Shape;294;p11"/>
            <p:cNvSpPr/>
            <p:nvPr/>
          </p:nvSpPr>
          <p:spPr>
            <a:xfrm>
              <a:off x="141022" y="1196752"/>
              <a:ext cx="2512617" cy="1073374"/>
            </a:xfrm>
            <a:prstGeom prst="wedgeRoundRectCallout">
              <a:avLst>
                <a:gd name="adj1" fmla="val 47574"/>
                <a:gd name="adj2" fmla="val 193336"/>
                <a:gd name="adj3" fmla="val 16667"/>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917" b="1">
                <a:solidFill>
                  <a:srgbClr val="0000CC"/>
                </a:solidFill>
                <a:latin typeface="Microsoft Yahei"/>
                <a:ea typeface="Microsoft Yahei"/>
                <a:cs typeface="Microsoft Yahei"/>
                <a:sym typeface="Microsoft Yahei"/>
              </a:endParaRPr>
            </a:p>
          </p:txBody>
        </p:sp>
        <p:sp>
          <p:nvSpPr>
            <p:cNvPr id="295" name="Google Shape;295;p11"/>
            <p:cNvSpPr txBox="1"/>
            <p:nvPr/>
          </p:nvSpPr>
          <p:spPr>
            <a:xfrm>
              <a:off x="144884" y="1189201"/>
              <a:ext cx="2508757" cy="111065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17" b="1" dirty="0">
                  <a:solidFill>
                    <a:srgbClr val="000000"/>
                  </a:solidFill>
                  <a:latin typeface="Microsoft Yahei"/>
                  <a:ea typeface="Microsoft Yahei"/>
                  <a:cs typeface="Microsoft Yahei"/>
                  <a:sym typeface="Microsoft Yahei"/>
                </a:rPr>
                <a:t>所有到达网络145.13.0.0 </a:t>
              </a:r>
              <a:r>
                <a:rPr lang="en-US" sz="917" b="1" dirty="0" err="1">
                  <a:solidFill>
                    <a:srgbClr val="000000"/>
                  </a:solidFill>
                  <a:latin typeface="Microsoft Yahei"/>
                  <a:ea typeface="Microsoft Yahei"/>
                  <a:cs typeface="Microsoft Yahei"/>
                  <a:sym typeface="Microsoft Yahei"/>
                </a:rPr>
                <a:t>的分组均到达此路由器</a:t>
              </a:r>
              <a:endParaRPr dirty="0">
                <a:latin typeface="Microsoft YaHei" panose="020B0503020204020204" pitchFamily="34" charset="-122"/>
                <a:ea typeface="Microsoft YaHei" panose="020B0503020204020204" pitchFamily="34" charset="-122"/>
              </a:endParaRPr>
            </a:p>
          </p:txBody>
        </p:sp>
        <p:sp>
          <p:nvSpPr>
            <p:cNvPr id="296" name="Google Shape;296;p11"/>
            <p:cNvSpPr txBox="1"/>
            <p:nvPr/>
          </p:nvSpPr>
          <p:spPr>
            <a:xfrm>
              <a:off x="7610910" y="5680076"/>
              <a:ext cx="1702648" cy="8067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17" b="1" dirty="0" err="1">
                  <a:solidFill>
                    <a:schemeClr val="dk1"/>
                  </a:solidFill>
                  <a:latin typeface="Microsoft Yahei"/>
                  <a:ea typeface="Microsoft Yahei"/>
                  <a:cs typeface="Microsoft Yahei"/>
                  <a:sym typeface="Microsoft Yahei"/>
                </a:rPr>
                <a:t>网络</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917" b="1" dirty="0">
                  <a:solidFill>
                    <a:schemeClr val="dk1"/>
                  </a:solidFill>
                  <a:latin typeface="Microsoft Yahei"/>
                  <a:ea typeface="Microsoft Yahei"/>
                  <a:cs typeface="Microsoft Yahei"/>
                  <a:sym typeface="Microsoft Yahei"/>
                </a:rPr>
                <a:t>145.13.0.0</a:t>
              </a:r>
              <a:endParaRPr dirty="0">
                <a:latin typeface="Microsoft YaHei" panose="020B0503020204020204" pitchFamily="34" charset="-122"/>
                <a:ea typeface="Microsoft YaHei" panose="020B0503020204020204" pitchFamily="34" charset="-122"/>
              </a:endParaRPr>
            </a:p>
          </p:txBody>
        </p:sp>
        <p:sp>
          <p:nvSpPr>
            <p:cNvPr id="297" name="Google Shape;297;p11"/>
            <p:cNvSpPr txBox="1"/>
            <p:nvPr/>
          </p:nvSpPr>
          <p:spPr>
            <a:xfrm>
              <a:off x="2255162" y="4105550"/>
              <a:ext cx="704950" cy="5302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rgbClr val="CC00CC"/>
                  </a:solidFill>
                  <a:latin typeface="Microsoft Yahei"/>
                  <a:ea typeface="Microsoft Yahei"/>
                  <a:cs typeface="Microsoft Yahei"/>
                  <a:sym typeface="Microsoft Yahei"/>
                </a:rPr>
                <a:t>R</a:t>
              </a:r>
              <a:r>
                <a:rPr lang="en-US" sz="1000" b="1" baseline="-25000" dirty="0">
                  <a:solidFill>
                    <a:srgbClr val="CC00CC"/>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298" name="Google Shape;298;p11"/>
            <p:cNvSpPr txBox="1"/>
            <p:nvPr/>
          </p:nvSpPr>
          <p:spPr>
            <a:xfrm>
              <a:off x="14662" y="4999539"/>
              <a:ext cx="704950" cy="5302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rgbClr val="CC00CC"/>
                  </a:solidFill>
                  <a:latin typeface="Microsoft Yahei"/>
                  <a:ea typeface="Microsoft Yahei"/>
                  <a:cs typeface="Microsoft Yahei"/>
                  <a:sym typeface="Microsoft Yahei"/>
                </a:rPr>
                <a:t>R</a:t>
              </a:r>
              <a:r>
                <a:rPr lang="en-US" sz="1000" b="1" baseline="-25000" dirty="0">
                  <a:solidFill>
                    <a:srgbClr val="CC00CC"/>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299" name="Google Shape;299;p11"/>
            <p:cNvSpPr txBox="1"/>
            <p:nvPr/>
          </p:nvSpPr>
          <p:spPr>
            <a:xfrm>
              <a:off x="-5429" y="2746376"/>
              <a:ext cx="704950" cy="5302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rgbClr val="CC00CC"/>
                  </a:solidFill>
                  <a:latin typeface="Microsoft Yahei"/>
                  <a:ea typeface="Microsoft Yahei"/>
                  <a:cs typeface="Microsoft Yahei"/>
                  <a:sym typeface="Microsoft Yahei"/>
                </a:rPr>
                <a:t>R</a:t>
              </a:r>
              <a:r>
                <a:rPr lang="en-US" sz="1000" b="1" baseline="-25000" dirty="0">
                  <a:solidFill>
                    <a:srgbClr val="CC00CC"/>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300" name="Google Shape;300;p11"/>
            <p:cNvSpPr/>
            <p:nvPr/>
          </p:nvSpPr>
          <p:spPr>
            <a:xfrm rot="1914914">
              <a:off x="1231043" y="3642483"/>
              <a:ext cx="786308" cy="250881"/>
            </a:xfrm>
            <a:prstGeom prst="rightArrow">
              <a:avLst>
                <a:gd name="adj1" fmla="val 50000"/>
                <a:gd name="adj2" fmla="val 83805"/>
              </a:avLst>
            </a:prstGeom>
            <a:solidFill>
              <a:srgbClr val="99FFCC"/>
            </a:solidFill>
            <a:ln w="9525" cap="flat" cmpd="sng">
              <a:solidFill>
                <a:schemeClr val="dk1"/>
              </a:solidFill>
              <a:prstDash val="solid"/>
              <a:round/>
              <a:headEnd type="none" w="sm" len="sm"/>
              <a:tailEnd type="none" w="sm" len="sm"/>
            </a:ln>
          </p:spPr>
          <p:txBody>
            <a:bodyPr spcFirstLastPara="1" wrap="square" lIns="76200" tIns="38100" rIns="76200" bIns="38100" anchor="t" anchorCtr="0">
              <a:noAutofit/>
            </a:bodyPr>
            <a:lstStyle/>
            <a:p>
              <a:pPr marL="0" marR="0" lvl="0" indent="0" algn="l" rtl="0">
                <a:spcBef>
                  <a:spcPts val="0"/>
                </a:spcBef>
                <a:spcAft>
                  <a:spcPts val="0"/>
                </a:spcAft>
                <a:buNone/>
              </a:pPr>
              <a:endParaRPr sz="917">
                <a:solidFill>
                  <a:schemeClr val="dk1"/>
                </a:solidFill>
                <a:latin typeface="Microsoft Yahei"/>
                <a:ea typeface="Microsoft Yahei"/>
                <a:cs typeface="Microsoft Yahei"/>
                <a:sym typeface="Microsoft Yahei"/>
              </a:endParaRPr>
            </a:p>
          </p:txBody>
        </p:sp>
        <p:sp>
          <p:nvSpPr>
            <p:cNvPr id="301" name="Google Shape;301;p11"/>
            <p:cNvSpPr/>
            <p:nvPr/>
          </p:nvSpPr>
          <p:spPr>
            <a:xfrm rot="-2205286">
              <a:off x="1076525" y="4379101"/>
              <a:ext cx="786308" cy="250881"/>
            </a:xfrm>
            <a:prstGeom prst="rightArrow">
              <a:avLst>
                <a:gd name="adj1" fmla="val 50000"/>
                <a:gd name="adj2" fmla="val 83805"/>
              </a:avLst>
            </a:prstGeom>
            <a:solidFill>
              <a:srgbClr val="99FFCC"/>
            </a:solidFill>
            <a:ln w="9525" cap="flat" cmpd="sng">
              <a:solidFill>
                <a:schemeClr val="dk1"/>
              </a:solidFill>
              <a:prstDash val="solid"/>
              <a:round/>
              <a:headEnd type="none" w="sm" len="sm"/>
              <a:tailEnd type="none" w="sm" len="sm"/>
            </a:ln>
          </p:spPr>
          <p:txBody>
            <a:bodyPr spcFirstLastPara="1" wrap="square" lIns="76200" tIns="38100" rIns="76200" bIns="38100" anchor="t" anchorCtr="0">
              <a:noAutofit/>
            </a:bodyPr>
            <a:lstStyle/>
            <a:p>
              <a:pPr marL="0" marR="0" lvl="0" indent="0" algn="l" rtl="0">
                <a:spcBef>
                  <a:spcPts val="0"/>
                </a:spcBef>
                <a:spcAft>
                  <a:spcPts val="0"/>
                </a:spcAft>
                <a:buNone/>
              </a:pPr>
              <a:endParaRPr sz="917">
                <a:solidFill>
                  <a:schemeClr val="dk1"/>
                </a:solidFill>
                <a:latin typeface="Microsoft Yahei"/>
                <a:ea typeface="Microsoft Yahei"/>
                <a:cs typeface="Microsoft Yahei"/>
                <a:sym typeface="Microsoft Yahei"/>
              </a:endParaRPr>
            </a:p>
          </p:txBody>
        </p:sp>
      </p:grpSp>
      <p:pic>
        <p:nvPicPr>
          <p:cNvPr id="302" name="Google Shape;302;p11" descr="jisuanji"/>
          <p:cNvPicPr preferRelativeResize="0"/>
          <p:nvPr/>
        </p:nvPicPr>
        <p:blipFill rotWithShape="1">
          <a:blip r:embed="rId5">
            <a:alphaModFix/>
          </a:blip>
          <a:srcRect/>
          <a:stretch/>
        </p:blipFill>
        <p:spPr>
          <a:xfrm>
            <a:off x="3066287" y="2132980"/>
            <a:ext cx="215659" cy="215659"/>
          </a:xfrm>
          <a:prstGeom prst="rect">
            <a:avLst/>
          </a:prstGeom>
          <a:noFill/>
          <a:ln>
            <a:noFill/>
          </a:ln>
        </p:spPr>
      </p:pic>
      <p:pic>
        <p:nvPicPr>
          <p:cNvPr id="303" name="Google Shape;303;p11" descr="jisuanji"/>
          <p:cNvPicPr preferRelativeResize="0"/>
          <p:nvPr/>
        </p:nvPicPr>
        <p:blipFill rotWithShape="1">
          <a:blip r:embed="rId5">
            <a:alphaModFix/>
          </a:blip>
          <a:srcRect/>
          <a:stretch/>
        </p:blipFill>
        <p:spPr>
          <a:xfrm>
            <a:off x="3588261" y="2011063"/>
            <a:ext cx="215659" cy="215659"/>
          </a:xfrm>
          <a:prstGeom prst="rect">
            <a:avLst/>
          </a:prstGeom>
          <a:noFill/>
          <a:ln>
            <a:noFill/>
          </a:ln>
        </p:spPr>
      </p:pic>
      <p:pic>
        <p:nvPicPr>
          <p:cNvPr id="304" name="Google Shape;304;p11" descr="jisuanji"/>
          <p:cNvPicPr preferRelativeResize="0"/>
          <p:nvPr/>
        </p:nvPicPr>
        <p:blipFill rotWithShape="1">
          <a:blip r:embed="rId5">
            <a:alphaModFix/>
          </a:blip>
          <a:srcRect/>
          <a:stretch/>
        </p:blipFill>
        <p:spPr>
          <a:xfrm>
            <a:off x="4272718" y="1957401"/>
            <a:ext cx="215659" cy="215659"/>
          </a:xfrm>
          <a:prstGeom prst="rect">
            <a:avLst/>
          </a:prstGeom>
          <a:noFill/>
          <a:ln>
            <a:noFill/>
          </a:ln>
        </p:spPr>
      </p:pic>
      <p:pic>
        <p:nvPicPr>
          <p:cNvPr id="305" name="Google Shape;305;p11" descr="jisuanji"/>
          <p:cNvPicPr preferRelativeResize="0"/>
          <p:nvPr/>
        </p:nvPicPr>
        <p:blipFill rotWithShape="1">
          <a:blip r:embed="rId5">
            <a:alphaModFix/>
          </a:blip>
          <a:srcRect/>
          <a:stretch/>
        </p:blipFill>
        <p:spPr>
          <a:xfrm>
            <a:off x="5064045" y="2070366"/>
            <a:ext cx="215659" cy="215659"/>
          </a:xfrm>
          <a:prstGeom prst="rect">
            <a:avLst/>
          </a:prstGeom>
          <a:noFill/>
          <a:ln>
            <a:noFill/>
          </a:ln>
        </p:spPr>
      </p:pic>
      <p:pic>
        <p:nvPicPr>
          <p:cNvPr id="306" name="Google Shape;306;p11" descr="jisuanji"/>
          <p:cNvPicPr preferRelativeResize="0"/>
          <p:nvPr/>
        </p:nvPicPr>
        <p:blipFill rotWithShape="1">
          <a:blip r:embed="rId5">
            <a:alphaModFix/>
          </a:blip>
          <a:srcRect/>
          <a:stretch/>
        </p:blipFill>
        <p:spPr>
          <a:xfrm>
            <a:off x="5454564" y="2257434"/>
            <a:ext cx="215659" cy="215659"/>
          </a:xfrm>
          <a:prstGeom prst="rect">
            <a:avLst/>
          </a:prstGeom>
          <a:noFill/>
          <a:ln>
            <a:noFill/>
          </a:ln>
        </p:spPr>
      </p:pic>
      <p:pic>
        <p:nvPicPr>
          <p:cNvPr id="307" name="Google Shape;307;p11" descr="jisuanji"/>
          <p:cNvPicPr preferRelativeResize="0"/>
          <p:nvPr/>
        </p:nvPicPr>
        <p:blipFill rotWithShape="1">
          <a:blip r:embed="rId5">
            <a:alphaModFix/>
          </a:blip>
          <a:srcRect/>
          <a:stretch/>
        </p:blipFill>
        <p:spPr>
          <a:xfrm>
            <a:off x="5579721" y="3164581"/>
            <a:ext cx="215659" cy="215659"/>
          </a:xfrm>
          <a:prstGeom prst="rect">
            <a:avLst/>
          </a:prstGeom>
          <a:noFill/>
          <a:ln>
            <a:noFill/>
          </a:ln>
        </p:spPr>
      </p:pic>
      <p:pic>
        <p:nvPicPr>
          <p:cNvPr id="308" name="Google Shape;308;p11" descr="jisuanji"/>
          <p:cNvPicPr preferRelativeResize="0"/>
          <p:nvPr/>
        </p:nvPicPr>
        <p:blipFill rotWithShape="1">
          <a:blip r:embed="rId5">
            <a:alphaModFix/>
          </a:blip>
          <a:srcRect/>
          <a:stretch/>
        </p:blipFill>
        <p:spPr>
          <a:xfrm>
            <a:off x="4463978" y="3709786"/>
            <a:ext cx="215659" cy="215659"/>
          </a:xfrm>
          <a:prstGeom prst="rect">
            <a:avLst/>
          </a:prstGeom>
          <a:noFill/>
          <a:ln>
            <a:noFill/>
          </a:ln>
        </p:spPr>
      </p:pic>
      <p:pic>
        <p:nvPicPr>
          <p:cNvPr id="309" name="Google Shape;309;p11" descr="jisuanji"/>
          <p:cNvPicPr preferRelativeResize="0"/>
          <p:nvPr/>
        </p:nvPicPr>
        <p:blipFill rotWithShape="1">
          <a:blip r:embed="rId5">
            <a:alphaModFix/>
          </a:blip>
          <a:srcRect/>
          <a:stretch/>
        </p:blipFill>
        <p:spPr>
          <a:xfrm>
            <a:off x="3930014" y="3565389"/>
            <a:ext cx="215659" cy="215659"/>
          </a:xfrm>
          <a:prstGeom prst="rect">
            <a:avLst/>
          </a:prstGeom>
          <a:noFill/>
          <a:ln>
            <a:noFill/>
          </a:ln>
        </p:spPr>
      </p:pic>
      <p:pic>
        <p:nvPicPr>
          <p:cNvPr id="310" name="Google Shape;310;p11" descr="jisuanji"/>
          <p:cNvPicPr preferRelativeResize="0"/>
          <p:nvPr/>
        </p:nvPicPr>
        <p:blipFill rotWithShape="1">
          <a:blip r:embed="rId5">
            <a:alphaModFix/>
          </a:blip>
          <a:srcRect/>
          <a:stretch/>
        </p:blipFill>
        <p:spPr>
          <a:xfrm>
            <a:off x="3234317" y="3427088"/>
            <a:ext cx="215659" cy="215659"/>
          </a:xfrm>
          <a:prstGeom prst="rect">
            <a:avLst/>
          </a:prstGeom>
          <a:noFill/>
          <a:ln>
            <a:noFill/>
          </a:ln>
        </p:spPr>
      </p:pic>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3911"/>
        <p:cNvGrpSpPr/>
        <p:nvPr/>
      </p:nvGrpSpPr>
      <p:grpSpPr>
        <a:xfrm>
          <a:off x="0" y="0"/>
          <a:ext cx="0" cy="0"/>
          <a:chOff x="0" y="0"/>
          <a:chExt cx="0" cy="0"/>
        </a:xfrm>
      </p:grpSpPr>
      <p:sp>
        <p:nvSpPr>
          <p:cNvPr id="3912" name="Google Shape;3912;p137"/>
          <p:cNvSpPr/>
          <p:nvPr/>
        </p:nvSpPr>
        <p:spPr>
          <a:xfrm>
            <a:off x="454287" y="1227260"/>
            <a:ext cx="6711427" cy="3106767"/>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3913" name="Google Shape;3913;p137"/>
          <p:cNvSpPr/>
          <p:nvPr/>
        </p:nvSpPr>
        <p:spPr>
          <a:xfrm>
            <a:off x="1850191" y="1457569"/>
            <a:ext cx="152573" cy="70813"/>
          </a:xfrm>
          <a:prstGeom prst="rect">
            <a:avLst/>
          </a:prstGeom>
          <a:solidFill>
            <a:srgbClr val="00FF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3914" name="Google Shape;3914;p137"/>
          <p:cNvSpPr/>
          <p:nvPr/>
        </p:nvSpPr>
        <p:spPr>
          <a:xfrm>
            <a:off x="2104197" y="1433965"/>
            <a:ext cx="153427" cy="118808"/>
          </a:xfrm>
          <a:prstGeom prst="rect">
            <a:avLst/>
          </a:prstGeom>
          <a:solidFill>
            <a:srgbClr val="00FF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3915" name="Google Shape;3915;p137"/>
          <p:cNvSpPr/>
          <p:nvPr/>
        </p:nvSpPr>
        <p:spPr>
          <a:xfrm>
            <a:off x="2359908" y="1422950"/>
            <a:ext cx="152573" cy="141624"/>
          </a:xfrm>
          <a:prstGeom prst="rect">
            <a:avLst/>
          </a:prstGeom>
          <a:solidFill>
            <a:srgbClr val="99FFCC"/>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cxnSp>
        <p:nvCxnSpPr>
          <p:cNvPr id="3916" name="Google Shape;3916;p137"/>
          <p:cNvCxnSpPr/>
          <p:nvPr/>
        </p:nvCxnSpPr>
        <p:spPr>
          <a:xfrm>
            <a:off x="1747054" y="1493761"/>
            <a:ext cx="105693" cy="0"/>
          </a:xfrm>
          <a:prstGeom prst="straightConnector1">
            <a:avLst/>
          </a:prstGeom>
          <a:noFill/>
          <a:ln w="9525" cap="flat" cmpd="sng">
            <a:solidFill>
              <a:schemeClr val="dk1"/>
            </a:solidFill>
            <a:prstDash val="solid"/>
            <a:round/>
            <a:headEnd type="none" w="med" len="med"/>
            <a:tailEnd type="triangle" w="med" len="med"/>
          </a:ln>
        </p:spPr>
      </p:cxnSp>
      <p:cxnSp>
        <p:nvCxnSpPr>
          <p:cNvPr id="3917" name="Google Shape;3917;p137"/>
          <p:cNvCxnSpPr/>
          <p:nvPr/>
        </p:nvCxnSpPr>
        <p:spPr>
          <a:xfrm>
            <a:off x="2002765" y="1493761"/>
            <a:ext cx="101433" cy="0"/>
          </a:xfrm>
          <a:prstGeom prst="straightConnector1">
            <a:avLst/>
          </a:prstGeom>
          <a:noFill/>
          <a:ln w="9525" cap="flat" cmpd="sng">
            <a:solidFill>
              <a:schemeClr val="dk1"/>
            </a:solidFill>
            <a:prstDash val="solid"/>
            <a:round/>
            <a:headEnd type="none" w="med" len="med"/>
            <a:tailEnd type="triangle" w="med" len="med"/>
          </a:ln>
        </p:spPr>
      </p:cxnSp>
      <p:cxnSp>
        <p:nvCxnSpPr>
          <p:cNvPr id="3918" name="Google Shape;3918;p137"/>
          <p:cNvCxnSpPr/>
          <p:nvPr/>
        </p:nvCxnSpPr>
        <p:spPr>
          <a:xfrm>
            <a:off x="2257623" y="1493761"/>
            <a:ext cx="102284" cy="0"/>
          </a:xfrm>
          <a:prstGeom prst="straightConnector1">
            <a:avLst/>
          </a:prstGeom>
          <a:noFill/>
          <a:ln w="9525" cap="flat" cmpd="sng">
            <a:solidFill>
              <a:schemeClr val="dk1"/>
            </a:solidFill>
            <a:prstDash val="solid"/>
            <a:round/>
            <a:headEnd type="none" w="med" len="med"/>
            <a:tailEnd type="triangle" w="med" len="med"/>
          </a:ln>
        </p:spPr>
      </p:cxnSp>
      <p:cxnSp>
        <p:nvCxnSpPr>
          <p:cNvPr id="3919" name="Google Shape;3919;p137"/>
          <p:cNvCxnSpPr/>
          <p:nvPr/>
        </p:nvCxnSpPr>
        <p:spPr>
          <a:xfrm>
            <a:off x="2512481" y="1493761"/>
            <a:ext cx="102284" cy="0"/>
          </a:xfrm>
          <a:prstGeom prst="straightConnector1">
            <a:avLst/>
          </a:prstGeom>
          <a:noFill/>
          <a:ln w="9525" cap="flat" cmpd="sng">
            <a:solidFill>
              <a:schemeClr val="dk1"/>
            </a:solidFill>
            <a:prstDash val="solid"/>
            <a:round/>
            <a:headEnd type="none" w="med" len="med"/>
            <a:tailEnd type="triangle" w="med" len="med"/>
          </a:ln>
        </p:spPr>
      </p:cxnSp>
      <p:sp>
        <p:nvSpPr>
          <p:cNvPr id="3920" name="Google Shape;3920;p137"/>
          <p:cNvSpPr/>
          <p:nvPr/>
        </p:nvSpPr>
        <p:spPr>
          <a:xfrm>
            <a:off x="1850191" y="2036655"/>
            <a:ext cx="152573" cy="70813"/>
          </a:xfrm>
          <a:prstGeom prst="rect">
            <a:avLst/>
          </a:prstGeom>
          <a:solidFill>
            <a:srgbClr val="00FF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3921" name="Google Shape;3921;p137"/>
          <p:cNvSpPr/>
          <p:nvPr/>
        </p:nvSpPr>
        <p:spPr>
          <a:xfrm>
            <a:off x="2104197" y="2013051"/>
            <a:ext cx="153427" cy="118808"/>
          </a:xfrm>
          <a:prstGeom prst="rect">
            <a:avLst/>
          </a:prstGeom>
          <a:solidFill>
            <a:srgbClr val="00FF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3922" name="Google Shape;3922;p137"/>
          <p:cNvSpPr/>
          <p:nvPr/>
        </p:nvSpPr>
        <p:spPr>
          <a:xfrm>
            <a:off x="2359908" y="2000462"/>
            <a:ext cx="152573" cy="142412"/>
          </a:xfrm>
          <a:prstGeom prst="rect">
            <a:avLst/>
          </a:prstGeom>
          <a:solidFill>
            <a:srgbClr val="99FFCC"/>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cxnSp>
        <p:nvCxnSpPr>
          <p:cNvPr id="3923" name="Google Shape;3923;p137"/>
          <p:cNvCxnSpPr/>
          <p:nvPr/>
        </p:nvCxnSpPr>
        <p:spPr>
          <a:xfrm>
            <a:off x="1747054" y="2072061"/>
            <a:ext cx="105693" cy="0"/>
          </a:xfrm>
          <a:prstGeom prst="straightConnector1">
            <a:avLst/>
          </a:prstGeom>
          <a:noFill/>
          <a:ln w="9525" cap="flat" cmpd="sng">
            <a:solidFill>
              <a:schemeClr val="dk1"/>
            </a:solidFill>
            <a:prstDash val="solid"/>
            <a:round/>
            <a:headEnd type="none" w="med" len="med"/>
            <a:tailEnd type="triangle" w="med" len="med"/>
          </a:ln>
        </p:spPr>
      </p:cxnSp>
      <p:cxnSp>
        <p:nvCxnSpPr>
          <p:cNvPr id="3924" name="Google Shape;3924;p137"/>
          <p:cNvCxnSpPr/>
          <p:nvPr/>
        </p:nvCxnSpPr>
        <p:spPr>
          <a:xfrm>
            <a:off x="2002765" y="2072061"/>
            <a:ext cx="101433" cy="0"/>
          </a:xfrm>
          <a:prstGeom prst="straightConnector1">
            <a:avLst/>
          </a:prstGeom>
          <a:noFill/>
          <a:ln w="9525" cap="flat" cmpd="sng">
            <a:solidFill>
              <a:schemeClr val="dk1"/>
            </a:solidFill>
            <a:prstDash val="solid"/>
            <a:round/>
            <a:headEnd type="none" w="med" len="med"/>
            <a:tailEnd type="triangle" w="med" len="med"/>
          </a:ln>
        </p:spPr>
      </p:cxnSp>
      <p:cxnSp>
        <p:nvCxnSpPr>
          <p:cNvPr id="3925" name="Google Shape;3925;p137"/>
          <p:cNvCxnSpPr/>
          <p:nvPr/>
        </p:nvCxnSpPr>
        <p:spPr>
          <a:xfrm>
            <a:off x="2257623" y="2072061"/>
            <a:ext cx="102284" cy="0"/>
          </a:xfrm>
          <a:prstGeom prst="straightConnector1">
            <a:avLst/>
          </a:prstGeom>
          <a:noFill/>
          <a:ln w="9525" cap="flat" cmpd="sng">
            <a:solidFill>
              <a:schemeClr val="dk1"/>
            </a:solidFill>
            <a:prstDash val="solid"/>
            <a:round/>
            <a:headEnd type="none" w="med" len="med"/>
            <a:tailEnd type="triangle" w="med" len="med"/>
          </a:ln>
        </p:spPr>
      </p:cxnSp>
      <p:cxnSp>
        <p:nvCxnSpPr>
          <p:cNvPr id="3926" name="Google Shape;3926;p137"/>
          <p:cNvCxnSpPr/>
          <p:nvPr/>
        </p:nvCxnSpPr>
        <p:spPr>
          <a:xfrm>
            <a:off x="2512481" y="2072061"/>
            <a:ext cx="102284" cy="0"/>
          </a:xfrm>
          <a:prstGeom prst="straightConnector1">
            <a:avLst/>
          </a:prstGeom>
          <a:noFill/>
          <a:ln w="9525" cap="flat" cmpd="sng">
            <a:solidFill>
              <a:schemeClr val="dk1"/>
            </a:solidFill>
            <a:prstDash val="solid"/>
            <a:round/>
            <a:headEnd type="none" w="med" len="med"/>
            <a:tailEnd type="triangle" w="med" len="med"/>
          </a:ln>
        </p:spPr>
      </p:cxnSp>
      <p:sp>
        <p:nvSpPr>
          <p:cNvPr id="3927" name="Google Shape;3927;p137"/>
          <p:cNvSpPr/>
          <p:nvPr/>
        </p:nvSpPr>
        <p:spPr>
          <a:xfrm>
            <a:off x="2614765" y="1351351"/>
            <a:ext cx="369076" cy="851319"/>
          </a:xfrm>
          <a:prstGeom prst="rect">
            <a:avLst/>
          </a:prstGeom>
          <a:solidFill>
            <a:srgbClr val="0000FF"/>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3928" name="Google Shape;3928;p137"/>
          <p:cNvSpPr/>
          <p:nvPr/>
        </p:nvSpPr>
        <p:spPr>
          <a:xfrm flipH="1">
            <a:off x="3594991" y="1457569"/>
            <a:ext cx="152574" cy="70813"/>
          </a:xfrm>
          <a:prstGeom prst="rect">
            <a:avLst/>
          </a:prstGeom>
          <a:solidFill>
            <a:srgbClr val="00FF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3929" name="Google Shape;3929;p137"/>
          <p:cNvSpPr/>
          <p:nvPr/>
        </p:nvSpPr>
        <p:spPr>
          <a:xfrm flipH="1">
            <a:off x="3340984" y="1433965"/>
            <a:ext cx="152574" cy="118808"/>
          </a:xfrm>
          <a:prstGeom prst="rect">
            <a:avLst/>
          </a:prstGeom>
          <a:solidFill>
            <a:srgbClr val="00FF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3930" name="Google Shape;3930;p137"/>
          <p:cNvSpPr/>
          <p:nvPr/>
        </p:nvSpPr>
        <p:spPr>
          <a:xfrm flipH="1">
            <a:off x="3084420" y="1422950"/>
            <a:ext cx="153427" cy="141624"/>
          </a:xfrm>
          <a:prstGeom prst="rect">
            <a:avLst/>
          </a:prstGeom>
          <a:solidFill>
            <a:srgbClr val="99FFCC"/>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cxnSp>
        <p:nvCxnSpPr>
          <p:cNvPr id="3931" name="Google Shape;3931;p137"/>
          <p:cNvCxnSpPr/>
          <p:nvPr/>
        </p:nvCxnSpPr>
        <p:spPr>
          <a:xfrm>
            <a:off x="3745006" y="1493761"/>
            <a:ext cx="105693" cy="0"/>
          </a:xfrm>
          <a:prstGeom prst="straightConnector1">
            <a:avLst/>
          </a:prstGeom>
          <a:noFill/>
          <a:ln w="9525" cap="flat" cmpd="sng">
            <a:solidFill>
              <a:schemeClr val="dk1"/>
            </a:solidFill>
            <a:prstDash val="solid"/>
            <a:round/>
            <a:headEnd type="none" w="med" len="med"/>
            <a:tailEnd type="triangle" w="med" len="med"/>
          </a:ln>
        </p:spPr>
      </p:cxnSp>
      <p:cxnSp>
        <p:nvCxnSpPr>
          <p:cNvPr id="3932" name="Google Shape;3932;p137"/>
          <p:cNvCxnSpPr/>
          <p:nvPr/>
        </p:nvCxnSpPr>
        <p:spPr>
          <a:xfrm>
            <a:off x="3493557" y="1493761"/>
            <a:ext cx="101432" cy="0"/>
          </a:xfrm>
          <a:prstGeom prst="straightConnector1">
            <a:avLst/>
          </a:prstGeom>
          <a:noFill/>
          <a:ln w="9525" cap="flat" cmpd="sng">
            <a:solidFill>
              <a:schemeClr val="dk1"/>
            </a:solidFill>
            <a:prstDash val="solid"/>
            <a:round/>
            <a:headEnd type="none" w="med" len="med"/>
            <a:tailEnd type="triangle" w="med" len="med"/>
          </a:ln>
        </p:spPr>
      </p:cxnSp>
      <p:cxnSp>
        <p:nvCxnSpPr>
          <p:cNvPr id="3933" name="Google Shape;3933;p137"/>
          <p:cNvCxnSpPr/>
          <p:nvPr/>
        </p:nvCxnSpPr>
        <p:spPr>
          <a:xfrm>
            <a:off x="3237848" y="1493761"/>
            <a:ext cx="103136" cy="0"/>
          </a:xfrm>
          <a:prstGeom prst="straightConnector1">
            <a:avLst/>
          </a:prstGeom>
          <a:noFill/>
          <a:ln w="9525" cap="flat" cmpd="sng">
            <a:solidFill>
              <a:schemeClr val="dk1"/>
            </a:solidFill>
            <a:prstDash val="solid"/>
            <a:round/>
            <a:headEnd type="none" w="med" len="med"/>
            <a:tailEnd type="triangle" w="med" len="med"/>
          </a:ln>
        </p:spPr>
      </p:cxnSp>
      <p:cxnSp>
        <p:nvCxnSpPr>
          <p:cNvPr id="3934" name="Google Shape;3934;p137"/>
          <p:cNvCxnSpPr/>
          <p:nvPr/>
        </p:nvCxnSpPr>
        <p:spPr>
          <a:xfrm>
            <a:off x="2983842" y="1493761"/>
            <a:ext cx="100579" cy="0"/>
          </a:xfrm>
          <a:prstGeom prst="straightConnector1">
            <a:avLst/>
          </a:prstGeom>
          <a:noFill/>
          <a:ln w="9525" cap="flat" cmpd="sng">
            <a:solidFill>
              <a:schemeClr val="dk1"/>
            </a:solidFill>
            <a:prstDash val="solid"/>
            <a:round/>
            <a:headEnd type="none" w="med" len="med"/>
            <a:tailEnd type="triangle" w="med" len="med"/>
          </a:ln>
        </p:spPr>
      </p:cxnSp>
      <p:sp>
        <p:nvSpPr>
          <p:cNvPr id="3935" name="Google Shape;3935;p137"/>
          <p:cNvSpPr/>
          <p:nvPr/>
        </p:nvSpPr>
        <p:spPr>
          <a:xfrm flipH="1">
            <a:off x="3594991" y="2036655"/>
            <a:ext cx="152574" cy="70813"/>
          </a:xfrm>
          <a:prstGeom prst="rect">
            <a:avLst/>
          </a:prstGeom>
          <a:solidFill>
            <a:srgbClr val="00FF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3936" name="Google Shape;3936;p137"/>
          <p:cNvSpPr/>
          <p:nvPr/>
        </p:nvSpPr>
        <p:spPr>
          <a:xfrm flipH="1">
            <a:off x="3340984" y="2013051"/>
            <a:ext cx="152574" cy="118808"/>
          </a:xfrm>
          <a:prstGeom prst="rect">
            <a:avLst/>
          </a:prstGeom>
          <a:solidFill>
            <a:srgbClr val="00FF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3937" name="Google Shape;3937;p137"/>
          <p:cNvSpPr/>
          <p:nvPr/>
        </p:nvSpPr>
        <p:spPr>
          <a:xfrm flipH="1">
            <a:off x="3084420" y="2000462"/>
            <a:ext cx="153427" cy="142412"/>
          </a:xfrm>
          <a:prstGeom prst="rect">
            <a:avLst/>
          </a:prstGeom>
          <a:solidFill>
            <a:srgbClr val="99FFCC"/>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cxnSp>
        <p:nvCxnSpPr>
          <p:cNvPr id="3938" name="Google Shape;3938;p137"/>
          <p:cNvCxnSpPr/>
          <p:nvPr/>
        </p:nvCxnSpPr>
        <p:spPr>
          <a:xfrm>
            <a:off x="3745006" y="2072061"/>
            <a:ext cx="105693" cy="0"/>
          </a:xfrm>
          <a:prstGeom prst="straightConnector1">
            <a:avLst/>
          </a:prstGeom>
          <a:noFill/>
          <a:ln w="9525" cap="flat" cmpd="sng">
            <a:solidFill>
              <a:schemeClr val="dk1"/>
            </a:solidFill>
            <a:prstDash val="solid"/>
            <a:round/>
            <a:headEnd type="none" w="med" len="med"/>
            <a:tailEnd type="triangle" w="med" len="med"/>
          </a:ln>
        </p:spPr>
      </p:cxnSp>
      <p:cxnSp>
        <p:nvCxnSpPr>
          <p:cNvPr id="3939" name="Google Shape;3939;p137"/>
          <p:cNvCxnSpPr/>
          <p:nvPr/>
        </p:nvCxnSpPr>
        <p:spPr>
          <a:xfrm>
            <a:off x="3493557" y="2072061"/>
            <a:ext cx="101432" cy="0"/>
          </a:xfrm>
          <a:prstGeom prst="straightConnector1">
            <a:avLst/>
          </a:prstGeom>
          <a:noFill/>
          <a:ln w="9525" cap="flat" cmpd="sng">
            <a:solidFill>
              <a:schemeClr val="dk1"/>
            </a:solidFill>
            <a:prstDash val="solid"/>
            <a:round/>
            <a:headEnd type="none" w="med" len="med"/>
            <a:tailEnd type="triangle" w="med" len="med"/>
          </a:ln>
        </p:spPr>
      </p:cxnSp>
      <p:cxnSp>
        <p:nvCxnSpPr>
          <p:cNvPr id="3940" name="Google Shape;3940;p137"/>
          <p:cNvCxnSpPr/>
          <p:nvPr/>
        </p:nvCxnSpPr>
        <p:spPr>
          <a:xfrm>
            <a:off x="3237848" y="2072061"/>
            <a:ext cx="103136" cy="0"/>
          </a:xfrm>
          <a:prstGeom prst="straightConnector1">
            <a:avLst/>
          </a:prstGeom>
          <a:noFill/>
          <a:ln w="9525" cap="flat" cmpd="sng">
            <a:solidFill>
              <a:schemeClr val="dk1"/>
            </a:solidFill>
            <a:prstDash val="solid"/>
            <a:round/>
            <a:headEnd type="none" w="med" len="med"/>
            <a:tailEnd type="triangle" w="med" len="med"/>
          </a:ln>
        </p:spPr>
      </p:cxnSp>
      <p:cxnSp>
        <p:nvCxnSpPr>
          <p:cNvPr id="3941" name="Google Shape;3941;p137"/>
          <p:cNvCxnSpPr/>
          <p:nvPr/>
        </p:nvCxnSpPr>
        <p:spPr>
          <a:xfrm>
            <a:off x="2983842" y="2072061"/>
            <a:ext cx="100579" cy="0"/>
          </a:xfrm>
          <a:prstGeom prst="straightConnector1">
            <a:avLst/>
          </a:prstGeom>
          <a:noFill/>
          <a:ln w="9525" cap="flat" cmpd="sng">
            <a:solidFill>
              <a:schemeClr val="dk1"/>
            </a:solidFill>
            <a:prstDash val="solid"/>
            <a:round/>
            <a:headEnd type="none" w="med" len="med"/>
            <a:tailEnd type="triangle" w="med" len="med"/>
          </a:ln>
        </p:spPr>
      </p:cxnSp>
      <p:sp>
        <p:nvSpPr>
          <p:cNvPr id="3942" name="Google Shape;3942;p137"/>
          <p:cNvSpPr/>
          <p:nvPr/>
        </p:nvSpPr>
        <p:spPr>
          <a:xfrm>
            <a:off x="1850191" y="1740818"/>
            <a:ext cx="152573" cy="71599"/>
          </a:xfrm>
          <a:prstGeom prst="rect">
            <a:avLst/>
          </a:prstGeom>
          <a:solidFill>
            <a:srgbClr val="00FF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3943" name="Google Shape;3943;p137"/>
          <p:cNvSpPr/>
          <p:nvPr/>
        </p:nvSpPr>
        <p:spPr>
          <a:xfrm>
            <a:off x="2104197" y="1717214"/>
            <a:ext cx="153427" cy="118808"/>
          </a:xfrm>
          <a:prstGeom prst="rect">
            <a:avLst/>
          </a:prstGeom>
          <a:solidFill>
            <a:srgbClr val="00FF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3944" name="Google Shape;3944;p137"/>
          <p:cNvSpPr/>
          <p:nvPr/>
        </p:nvSpPr>
        <p:spPr>
          <a:xfrm>
            <a:off x="2359908" y="1706198"/>
            <a:ext cx="152573" cy="141624"/>
          </a:xfrm>
          <a:prstGeom prst="rect">
            <a:avLst/>
          </a:prstGeom>
          <a:solidFill>
            <a:srgbClr val="99FFCC"/>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cxnSp>
        <p:nvCxnSpPr>
          <p:cNvPr id="3945" name="Google Shape;3945;p137"/>
          <p:cNvCxnSpPr/>
          <p:nvPr/>
        </p:nvCxnSpPr>
        <p:spPr>
          <a:xfrm>
            <a:off x="1747054" y="1777010"/>
            <a:ext cx="105693" cy="0"/>
          </a:xfrm>
          <a:prstGeom prst="straightConnector1">
            <a:avLst/>
          </a:prstGeom>
          <a:noFill/>
          <a:ln w="9525" cap="flat" cmpd="sng">
            <a:solidFill>
              <a:schemeClr val="dk1"/>
            </a:solidFill>
            <a:prstDash val="solid"/>
            <a:round/>
            <a:headEnd type="none" w="med" len="med"/>
            <a:tailEnd type="triangle" w="med" len="med"/>
          </a:ln>
        </p:spPr>
      </p:cxnSp>
      <p:cxnSp>
        <p:nvCxnSpPr>
          <p:cNvPr id="3946" name="Google Shape;3946;p137"/>
          <p:cNvCxnSpPr/>
          <p:nvPr/>
        </p:nvCxnSpPr>
        <p:spPr>
          <a:xfrm>
            <a:off x="2002765" y="1777010"/>
            <a:ext cx="101433" cy="0"/>
          </a:xfrm>
          <a:prstGeom prst="straightConnector1">
            <a:avLst/>
          </a:prstGeom>
          <a:noFill/>
          <a:ln w="9525" cap="flat" cmpd="sng">
            <a:solidFill>
              <a:schemeClr val="dk1"/>
            </a:solidFill>
            <a:prstDash val="solid"/>
            <a:round/>
            <a:headEnd type="none" w="med" len="med"/>
            <a:tailEnd type="triangle" w="med" len="med"/>
          </a:ln>
        </p:spPr>
      </p:cxnSp>
      <p:cxnSp>
        <p:nvCxnSpPr>
          <p:cNvPr id="3947" name="Google Shape;3947;p137"/>
          <p:cNvCxnSpPr/>
          <p:nvPr/>
        </p:nvCxnSpPr>
        <p:spPr>
          <a:xfrm>
            <a:off x="2257623" y="1777010"/>
            <a:ext cx="102284" cy="0"/>
          </a:xfrm>
          <a:prstGeom prst="straightConnector1">
            <a:avLst/>
          </a:prstGeom>
          <a:noFill/>
          <a:ln w="9525" cap="flat" cmpd="sng">
            <a:solidFill>
              <a:schemeClr val="dk1"/>
            </a:solidFill>
            <a:prstDash val="solid"/>
            <a:round/>
            <a:headEnd type="none" w="med" len="med"/>
            <a:tailEnd type="triangle" w="med" len="med"/>
          </a:ln>
        </p:spPr>
      </p:cxnSp>
      <p:cxnSp>
        <p:nvCxnSpPr>
          <p:cNvPr id="3948" name="Google Shape;3948;p137"/>
          <p:cNvCxnSpPr/>
          <p:nvPr/>
        </p:nvCxnSpPr>
        <p:spPr>
          <a:xfrm>
            <a:off x="2512481" y="1777010"/>
            <a:ext cx="102284" cy="0"/>
          </a:xfrm>
          <a:prstGeom prst="straightConnector1">
            <a:avLst/>
          </a:prstGeom>
          <a:noFill/>
          <a:ln w="9525" cap="flat" cmpd="sng">
            <a:solidFill>
              <a:schemeClr val="dk1"/>
            </a:solidFill>
            <a:prstDash val="solid"/>
            <a:round/>
            <a:headEnd type="none" w="med" len="med"/>
            <a:tailEnd type="triangle" w="med" len="med"/>
          </a:ln>
        </p:spPr>
      </p:cxnSp>
      <p:sp>
        <p:nvSpPr>
          <p:cNvPr id="3949" name="Google Shape;3949;p137"/>
          <p:cNvSpPr/>
          <p:nvPr/>
        </p:nvSpPr>
        <p:spPr>
          <a:xfrm flipH="1">
            <a:off x="3594991" y="1740818"/>
            <a:ext cx="152574" cy="71599"/>
          </a:xfrm>
          <a:prstGeom prst="rect">
            <a:avLst/>
          </a:prstGeom>
          <a:solidFill>
            <a:srgbClr val="00FF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3950" name="Google Shape;3950;p137"/>
          <p:cNvSpPr/>
          <p:nvPr/>
        </p:nvSpPr>
        <p:spPr>
          <a:xfrm flipH="1">
            <a:off x="3340984" y="1717214"/>
            <a:ext cx="152574" cy="118808"/>
          </a:xfrm>
          <a:prstGeom prst="rect">
            <a:avLst/>
          </a:prstGeom>
          <a:solidFill>
            <a:srgbClr val="00FF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3951" name="Google Shape;3951;p137"/>
          <p:cNvSpPr/>
          <p:nvPr/>
        </p:nvSpPr>
        <p:spPr>
          <a:xfrm flipH="1">
            <a:off x="3084420" y="1706198"/>
            <a:ext cx="153427" cy="141624"/>
          </a:xfrm>
          <a:prstGeom prst="rect">
            <a:avLst/>
          </a:prstGeom>
          <a:solidFill>
            <a:srgbClr val="99FFCC"/>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cxnSp>
        <p:nvCxnSpPr>
          <p:cNvPr id="3952" name="Google Shape;3952;p137"/>
          <p:cNvCxnSpPr/>
          <p:nvPr/>
        </p:nvCxnSpPr>
        <p:spPr>
          <a:xfrm>
            <a:off x="3745006" y="1777010"/>
            <a:ext cx="105693" cy="0"/>
          </a:xfrm>
          <a:prstGeom prst="straightConnector1">
            <a:avLst/>
          </a:prstGeom>
          <a:noFill/>
          <a:ln w="9525" cap="flat" cmpd="sng">
            <a:solidFill>
              <a:schemeClr val="dk1"/>
            </a:solidFill>
            <a:prstDash val="solid"/>
            <a:round/>
            <a:headEnd type="none" w="med" len="med"/>
            <a:tailEnd type="triangle" w="med" len="med"/>
          </a:ln>
        </p:spPr>
      </p:cxnSp>
      <p:cxnSp>
        <p:nvCxnSpPr>
          <p:cNvPr id="3953" name="Google Shape;3953;p137"/>
          <p:cNvCxnSpPr/>
          <p:nvPr/>
        </p:nvCxnSpPr>
        <p:spPr>
          <a:xfrm>
            <a:off x="3493557" y="1777010"/>
            <a:ext cx="101432" cy="0"/>
          </a:xfrm>
          <a:prstGeom prst="straightConnector1">
            <a:avLst/>
          </a:prstGeom>
          <a:noFill/>
          <a:ln w="9525" cap="flat" cmpd="sng">
            <a:solidFill>
              <a:schemeClr val="dk1"/>
            </a:solidFill>
            <a:prstDash val="solid"/>
            <a:round/>
            <a:headEnd type="none" w="med" len="med"/>
            <a:tailEnd type="triangle" w="med" len="med"/>
          </a:ln>
        </p:spPr>
      </p:cxnSp>
      <p:cxnSp>
        <p:nvCxnSpPr>
          <p:cNvPr id="3954" name="Google Shape;3954;p137"/>
          <p:cNvCxnSpPr/>
          <p:nvPr/>
        </p:nvCxnSpPr>
        <p:spPr>
          <a:xfrm>
            <a:off x="3237848" y="1777010"/>
            <a:ext cx="103136" cy="0"/>
          </a:xfrm>
          <a:prstGeom prst="straightConnector1">
            <a:avLst/>
          </a:prstGeom>
          <a:noFill/>
          <a:ln w="9525" cap="flat" cmpd="sng">
            <a:solidFill>
              <a:schemeClr val="dk1"/>
            </a:solidFill>
            <a:prstDash val="solid"/>
            <a:round/>
            <a:headEnd type="none" w="med" len="med"/>
            <a:tailEnd type="triangle" w="med" len="med"/>
          </a:ln>
        </p:spPr>
      </p:cxnSp>
      <p:cxnSp>
        <p:nvCxnSpPr>
          <p:cNvPr id="3955" name="Google Shape;3955;p137"/>
          <p:cNvCxnSpPr/>
          <p:nvPr/>
        </p:nvCxnSpPr>
        <p:spPr>
          <a:xfrm>
            <a:off x="2983842" y="1777010"/>
            <a:ext cx="100579" cy="0"/>
          </a:xfrm>
          <a:prstGeom prst="straightConnector1">
            <a:avLst/>
          </a:prstGeom>
          <a:noFill/>
          <a:ln w="9525" cap="flat" cmpd="sng">
            <a:solidFill>
              <a:schemeClr val="dk1"/>
            </a:solidFill>
            <a:prstDash val="solid"/>
            <a:round/>
            <a:headEnd type="none" w="med" len="med"/>
            <a:tailEnd type="triangle" w="med" len="med"/>
          </a:ln>
        </p:spPr>
      </p:cxnSp>
      <p:sp>
        <p:nvSpPr>
          <p:cNvPr id="3956" name="Google Shape;3956;p137"/>
          <p:cNvSpPr txBox="1"/>
          <p:nvPr/>
        </p:nvSpPr>
        <p:spPr>
          <a:xfrm>
            <a:off x="1632914" y="1220168"/>
            <a:ext cx="295274"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0000CC"/>
                </a:solidFill>
                <a:latin typeface="Microsoft Yahei"/>
                <a:ea typeface="Microsoft Yahei"/>
                <a:cs typeface="Microsoft Yahei"/>
                <a:sym typeface="Microsoft Yahei"/>
              </a:rPr>
              <a:t>I</a:t>
            </a:r>
            <a:r>
              <a:rPr lang="en-US" sz="1167" b="1" baseline="-25000" dirty="0">
                <a:solidFill>
                  <a:srgbClr val="0000CC"/>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3957" name="Google Shape;3957;p137"/>
          <p:cNvSpPr txBox="1"/>
          <p:nvPr/>
        </p:nvSpPr>
        <p:spPr>
          <a:xfrm>
            <a:off x="1632061" y="1794533"/>
            <a:ext cx="295274"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0000CC"/>
                </a:solidFill>
                <a:latin typeface="Microsoft Yahei"/>
                <a:ea typeface="Microsoft Yahei"/>
                <a:cs typeface="Microsoft Yahei"/>
                <a:sym typeface="Microsoft Yahei"/>
              </a:rPr>
              <a:t>I</a:t>
            </a:r>
            <a:r>
              <a:rPr lang="en-US" sz="1167" b="1" baseline="-25000" dirty="0">
                <a:solidFill>
                  <a:srgbClr val="0000CC"/>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3958" name="Google Shape;3958;p137"/>
          <p:cNvSpPr txBox="1"/>
          <p:nvPr/>
        </p:nvSpPr>
        <p:spPr>
          <a:xfrm>
            <a:off x="1632061" y="1495549"/>
            <a:ext cx="295274"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0000CC"/>
                </a:solidFill>
                <a:latin typeface="Microsoft Yahei"/>
                <a:ea typeface="Microsoft Yahei"/>
                <a:cs typeface="Microsoft Yahei"/>
                <a:sym typeface="Microsoft Yahei"/>
              </a:rPr>
              <a:t>I</a:t>
            </a:r>
            <a:r>
              <a:rPr lang="en-US" sz="1167" b="1" baseline="-25000" dirty="0">
                <a:solidFill>
                  <a:srgbClr val="0000CC"/>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3959" name="Google Shape;3959;p137"/>
          <p:cNvSpPr txBox="1"/>
          <p:nvPr/>
        </p:nvSpPr>
        <p:spPr>
          <a:xfrm>
            <a:off x="3760866" y="1269729"/>
            <a:ext cx="367408"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0000CC"/>
                </a:solidFill>
                <a:latin typeface="Microsoft Yahei"/>
                <a:ea typeface="Microsoft Yahei"/>
                <a:cs typeface="Microsoft Yahei"/>
                <a:sym typeface="Microsoft Yahei"/>
              </a:rPr>
              <a:t>O</a:t>
            </a:r>
            <a:r>
              <a:rPr lang="en-US" sz="1167" b="1" baseline="-25000" dirty="0">
                <a:solidFill>
                  <a:srgbClr val="0000CC"/>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3960" name="Google Shape;3960;p137"/>
          <p:cNvSpPr txBox="1"/>
          <p:nvPr/>
        </p:nvSpPr>
        <p:spPr>
          <a:xfrm>
            <a:off x="3760866" y="1569501"/>
            <a:ext cx="367408"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0000CC"/>
                </a:solidFill>
                <a:latin typeface="Microsoft Yahei"/>
                <a:ea typeface="Microsoft Yahei"/>
                <a:cs typeface="Microsoft Yahei"/>
                <a:sym typeface="Microsoft Yahei"/>
              </a:rPr>
              <a:t>O</a:t>
            </a:r>
            <a:r>
              <a:rPr lang="en-US" sz="1167" b="1" baseline="-25000" dirty="0">
                <a:solidFill>
                  <a:srgbClr val="0000CC"/>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3961" name="Google Shape;3961;p137"/>
          <p:cNvSpPr/>
          <p:nvPr/>
        </p:nvSpPr>
        <p:spPr>
          <a:xfrm>
            <a:off x="1947361" y="1386756"/>
            <a:ext cx="1754175" cy="283248"/>
          </a:xfrm>
          <a:custGeom>
            <a:avLst/>
            <a:gdLst/>
            <a:ahLst/>
            <a:cxnLst/>
            <a:rect l="l" t="t" r="r" b="b"/>
            <a:pathLst>
              <a:path w="2064" h="384" extrusionOk="0">
                <a:moveTo>
                  <a:pt x="0" y="0"/>
                </a:moveTo>
                <a:lnTo>
                  <a:pt x="816" y="0"/>
                </a:lnTo>
                <a:lnTo>
                  <a:pt x="1248" y="384"/>
                </a:lnTo>
                <a:lnTo>
                  <a:pt x="2064" y="384"/>
                </a:lnTo>
              </a:path>
            </a:pathLst>
          </a:custGeom>
          <a:noFill/>
          <a:ln w="57150" cap="flat" cmpd="sng">
            <a:solidFill>
              <a:srgbClr val="3399FF"/>
            </a:solidFill>
            <a:prstDash val="solid"/>
            <a:round/>
            <a:headEnd type="none" w="sm" len="sm"/>
            <a:tailEnd type="triangl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3962" name="Google Shape;3962;p137"/>
          <p:cNvSpPr txBox="1"/>
          <p:nvPr/>
        </p:nvSpPr>
        <p:spPr>
          <a:xfrm>
            <a:off x="2649530" y="1470380"/>
            <a:ext cx="333746" cy="6311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chemeClr val="lt1"/>
                </a:solidFill>
                <a:latin typeface="Microsoft Yahei"/>
                <a:ea typeface="Microsoft Yahei"/>
                <a:cs typeface="Microsoft Yahei"/>
                <a:sym typeface="Microsoft Yahei"/>
              </a:rPr>
              <a:t>存</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167" b="1" dirty="0" err="1">
                <a:solidFill>
                  <a:schemeClr val="lt1"/>
                </a:solidFill>
                <a:latin typeface="Microsoft Yahei"/>
                <a:ea typeface="Microsoft Yahei"/>
                <a:cs typeface="Microsoft Yahei"/>
                <a:sym typeface="Microsoft Yahei"/>
              </a:rPr>
              <a:t>储</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167" b="1" dirty="0" err="1">
                <a:solidFill>
                  <a:schemeClr val="lt1"/>
                </a:solidFill>
                <a:latin typeface="Microsoft Yahei"/>
                <a:ea typeface="Microsoft Yahei"/>
                <a:cs typeface="Microsoft Yahei"/>
                <a:sym typeface="Microsoft Yahei"/>
              </a:rPr>
              <a:t>器</a:t>
            </a:r>
            <a:endParaRPr dirty="0">
              <a:latin typeface="Microsoft YaHei" panose="020B0503020204020204" pitchFamily="34" charset="-122"/>
              <a:ea typeface="Microsoft YaHei" panose="020B0503020204020204" pitchFamily="34" charset="-122"/>
            </a:endParaRPr>
          </a:p>
        </p:txBody>
      </p:sp>
      <p:sp>
        <p:nvSpPr>
          <p:cNvPr id="3963" name="Google Shape;3963;p137"/>
          <p:cNvSpPr/>
          <p:nvPr/>
        </p:nvSpPr>
        <p:spPr>
          <a:xfrm>
            <a:off x="4388691" y="1667628"/>
            <a:ext cx="152574" cy="70813"/>
          </a:xfrm>
          <a:prstGeom prst="rect">
            <a:avLst/>
          </a:prstGeom>
          <a:solidFill>
            <a:srgbClr val="00FF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3964" name="Google Shape;3964;p137"/>
          <p:cNvSpPr/>
          <p:nvPr/>
        </p:nvSpPr>
        <p:spPr>
          <a:xfrm>
            <a:off x="4642697" y="1644024"/>
            <a:ext cx="153427" cy="118808"/>
          </a:xfrm>
          <a:prstGeom prst="rect">
            <a:avLst/>
          </a:prstGeom>
          <a:solidFill>
            <a:srgbClr val="00FF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3965" name="Google Shape;3965;p137"/>
          <p:cNvSpPr/>
          <p:nvPr/>
        </p:nvSpPr>
        <p:spPr>
          <a:xfrm>
            <a:off x="4898408" y="1633008"/>
            <a:ext cx="152574" cy="141624"/>
          </a:xfrm>
          <a:prstGeom prst="rect">
            <a:avLst/>
          </a:prstGeom>
          <a:solidFill>
            <a:srgbClr val="99FFCC"/>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cxnSp>
        <p:nvCxnSpPr>
          <p:cNvPr id="3966" name="Google Shape;3966;p137"/>
          <p:cNvCxnSpPr/>
          <p:nvPr/>
        </p:nvCxnSpPr>
        <p:spPr>
          <a:xfrm>
            <a:off x="4285554" y="1703820"/>
            <a:ext cx="105693" cy="0"/>
          </a:xfrm>
          <a:prstGeom prst="straightConnector1">
            <a:avLst/>
          </a:prstGeom>
          <a:noFill/>
          <a:ln w="9525" cap="flat" cmpd="sng">
            <a:solidFill>
              <a:schemeClr val="dk1"/>
            </a:solidFill>
            <a:prstDash val="solid"/>
            <a:round/>
            <a:headEnd type="none" w="med" len="med"/>
            <a:tailEnd type="triangle" w="med" len="med"/>
          </a:ln>
        </p:spPr>
      </p:cxnSp>
      <p:cxnSp>
        <p:nvCxnSpPr>
          <p:cNvPr id="3967" name="Google Shape;3967;p137"/>
          <p:cNvCxnSpPr/>
          <p:nvPr/>
        </p:nvCxnSpPr>
        <p:spPr>
          <a:xfrm>
            <a:off x="4541265" y="1703820"/>
            <a:ext cx="101432" cy="0"/>
          </a:xfrm>
          <a:prstGeom prst="straightConnector1">
            <a:avLst/>
          </a:prstGeom>
          <a:noFill/>
          <a:ln w="9525" cap="flat" cmpd="sng">
            <a:solidFill>
              <a:schemeClr val="dk1"/>
            </a:solidFill>
            <a:prstDash val="solid"/>
            <a:round/>
            <a:headEnd type="none" w="med" len="med"/>
            <a:tailEnd type="triangle" w="med" len="med"/>
          </a:ln>
        </p:spPr>
      </p:cxnSp>
      <p:cxnSp>
        <p:nvCxnSpPr>
          <p:cNvPr id="3968" name="Google Shape;3968;p137"/>
          <p:cNvCxnSpPr/>
          <p:nvPr/>
        </p:nvCxnSpPr>
        <p:spPr>
          <a:xfrm>
            <a:off x="4796123" y="1703820"/>
            <a:ext cx="102284" cy="0"/>
          </a:xfrm>
          <a:prstGeom prst="straightConnector1">
            <a:avLst/>
          </a:prstGeom>
          <a:noFill/>
          <a:ln w="9525" cap="flat" cmpd="sng">
            <a:solidFill>
              <a:schemeClr val="dk1"/>
            </a:solidFill>
            <a:prstDash val="solid"/>
            <a:round/>
            <a:headEnd type="none" w="med" len="med"/>
            <a:tailEnd type="triangle" w="med" len="med"/>
          </a:ln>
        </p:spPr>
      </p:cxnSp>
      <p:cxnSp>
        <p:nvCxnSpPr>
          <p:cNvPr id="3969" name="Google Shape;3969;p137"/>
          <p:cNvCxnSpPr/>
          <p:nvPr/>
        </p:nvCxnSpPr>
        <p:spPr>
          <a:xfrm>
            <a:off x="5050981" y="1703820"/>
            <a:ext cx="101432" cy="0"/>
          </a:xfrm>
          <a:prstGeom prst="straightConnector1">
            <a:avLst/>
          </a:prstGeom>
          <a:noFill/>
          <a:ln w="9525" cap="flat" cmpd="sng">
            <a:solidFill>
              <a:schemeClr val="dk1"/>
            </a:solidFill>
            <a:prstDash val="solid"/>
            <a:round/>
            <a:headEnd type="none" w="med" len="med"/>
            <a:tailEnd type="triangle" w="med" len="med"/>
          </a:ln>
        </p:spPr>
      </p:cxnSp>
      <p:sp>
        <p:nvSpPr>
          <p:cNvPr id="3970" name="Google Shape;3970;p137"/>
          <p:cNvSpPr/>
          <p:nvPr/>
        </p:nvSpPr>
        <p:spPr>
          <a:xfrm>
            <a:off x="4388691" y="2246714"/>
            <a:ext cx="152574" cy="70813"/>
          </a:xfrm>
          <a:prstGeom prst="rect">
            <a:avLst/>
          </a:prstGeom>
          <a:solidFill>
            <a:srgbClr val="00FF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3971" name="Google Shape;3971;p137"/>
          <p:cNvSpPr/>
          <p:nvPr/>
        </p:nvSpPr>
        <p:spPr>
          <a:xfrm>
            <a:off x="4642697" y="2223109"/>
            <a:ext cx="153427" cy="118808"/>
          </a:xfrm>
          <a:prstGeom prst="rect">
            <a:avLst/>
          </a:prstGeom>
          <a:solidFill>
            <a:srgbClr val="00FF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3972" name="Google Shape;3972;p137"/>
          <p:cNvSpPr/>
          <p:nvPr/>
        </p:nvSpPr>
        <p:spPr>
          <a:xfrm>
            <a:off x="4898408" y="2210520"/>
            <a:ext cx="152574" cy="142412"/>
          </a:xfrm>
          <a:prstGeom prst="rect">
            <a:avLst/>
          </a:prstGeom>
          <a:solidFill>
            <a:srgbClr val="99FFCC"/>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cxnSp>
        <p:nvCxnSpPr>
          <p:cNvPr id="3973" name="Google Shape;3973;p137"/>
          <p:cNvCxnSpPr/>
          <p:nvPr/>
        </p:nvCxnSpPr>
        <p:spPr>
          <a:xfrm>
            <a:off x="4285554" y="2282119"/>
            <a:ext cx="105693" cy="0"/>
          </a:xfrm>
          <a:prstGeom prst="straightConnector1">
            <a:avLst/>
          </a:prstGeom>
          <a:noFill/>
          <a:ln w="9525" cap="flat" cmpd="sng">
            <a:solidFill>
              <a:schemeClr val="dk1"/>
            </a:solidFill>
            <a:prstDash val="solid"/>
            <a:round/>
            <a:headEnd type="none" w="med" len="med"/>
            <a:tailEnd type="triangle" w="med" len="med"/>
          </a:ln>
        </p:spPr>
      </p:cxnSp>
      <p:cxnSp>
        <p:nvCxnSpPr>
          <p:cNvPr id="3974" name="Google Shape;3974;p137"/>
          <p:cNvCxnSpPr/>
          <p:nvPr/>
        </p:nvCxnSpPr>
        <p:spPr>
          <a:xfrm>
            <a:off x="4541265" y="2282119"/>
            <a:ext cx="101432" cy="0"/>
          </a:xfrm>
          <a:prstGeom prst="straightConnector1">
            <a:avLst/>
          </a:prstGeom>
          <a:noFill/>
          <a:ln w="9525" cap="flat" cmpd="sng">
            <a:solidFill>
              <a:schemeClr val="dk1"/>
            </a:solidFill>
            <a:prstDash val="solid"/>
            <a:round/>
            <a:headEnd type="none" w="med" len="med"/>
            <a:tailEnd type="triangle" w="med" len="med"/>
          </a:ln>
        </p:spPr>
      </p:cxnSp>
      <p:cxnSp>
        <p:nvCxnSpPr>
          <p:cNvPr id="3975" name="Google Shape;3975;p137"/>
          <p:cNvCxnSpPr/>
          <p:nvPr/>
        </p:nvCxnSpPr>
        <p:spPr>
          <a:xfrm>
            <a:off x="4796123" y="2282119"/>
            <a:ext cx="102284" cy="0"/>
          </a:xfrm>
          <a:prstGeom prst="straightConnector1">
            <a:avLst/>
          </a:prstGeom>
          <a:noFill/>
          <a:ln w="9525" cap="flat" cmpd="sng">
            <a:solidFill>
              <a:schemeClr val="dk1"/>
            </a:solidFill>
            <a:prstDash val="solid"/>
            <a:round/>
            <a:headEnd type="none" w="med" len="med"/>
            <a:tailEnd type="triangle" w="med" len="med"/>
          </a:ln>
        </p:spPr>
      </p:cxnSp>
      <p:cxnSp>
        <p:nvCxnSpPr>
          <p:cNvPr id="3976" name="Google Shape;3976;p137"/>
          <p:cNvCxnSpPr/>
          <p:nvPr/>
        </p:nvCxnSpPr>
        <p:spPr>
          <a:xfrm>
            <a:off x="5050981" y="2282119"/>
            <a:ext cx="101432" cy="0"/>
          </a:xfrm>
          <a:prstGeom prst="straightConnector1">
            <a:avLst/>
          </a:prstGeom>
          <a:noFill/>
          <a:ln w="9525" cap="flat" cmpd="sng">
            <a:solidFill>
              <a:schemeClr val="dk1"/>
            </a:solidFill>
            <a:prstDash val="solid"/>
            <a:round/>
            <a:headEnd type="none" w="med" len="med"/>
            <a:tailEnd type="triangle" w="med" len="med"/>
          </a:ln>
        </p:spPr>
      </p:cxnSp>
      <p:sp>
        <p:nvSpPr>
          <p:cNvPr id="3977" name="Google Shape;3977;p137"/>
          <p:cNvSpPr/>
          <p:nvPr/>
        </p:nvSpPr>
        <p:spPr>
          <a:xfrm flipH="1">
            <a:off x="5829194" y="1667628"/>
            <a:ext cx="153427" cy="70813"/>
          </a:xfrm>
          <a:prstGeom prst="rect">
            <a:avLst/>
          </a:prstGeom>
          <a:solidFill>
            <a:srgbClr val="00FF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3978" name="Google Shape;3978;p137"/>
          <p:cNvSpPr/>
          <p:nvPr/>
        </p:nvSpPr>
        <p:spPr>
          <a:xfrm flipH="1">
            <a:off x="5575189" y="1644024"/>
            <a:ext cx="152574" cy="118808"/>
          </a:xfrm>
          <a:prstGeom prst="rect">
            <a:avLst/>
          </a:prstGeom>
          <a:solidFill>
            <a:srgbClr val="00FF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3979" name="Google Shape;3979;p137"/>
          <p:cNvSpPr/>
          <p:nvPr/>
        </p:nvSpPr>
        <p:spPr>
          <a:xfrm flipH="1">
            <a:off x="5318626" y="1633008"/>
            <a:ext cx="154278" cy="141624"/>
          </a:xfrm>
          <a:prstGeom prst="rect">
            <a:avLst/>
          </a:prstGeom>
          <a:solidFill>
            <a:srgbClr val="99FFCC"/>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cxnSp>
        <p:nvCxnSpPr>
          <p:cNvPr id="3980" name="Google Shape;3980;p137"/>
          <p:cNvCxnSpPr/>
          <p:nvPr/>
        </p:nvCxnSpPr>
        <p:spPr>
          <a:xfrm>
            <a:off x="5979211" y="1703820"/>
            <a:ext cx="105693" cy="0"/>
          </a:xfrm>
          <a:prstGeom prst="straightConnector1">
            <a:avLst/>
          </a:prstGeom>
          <a:noFill/>
          <a:ln w="9525" cap="flat" cmpd="sng">
            <a:solidFill>
              <a:schemeClr val="dk1"/>
            </a:solidFill>
            <a:prstDash val="solid"/>
            <a:round/>
            <a:headEnd type="none" w="med" len="med"/>
            <a:tailEnd type="triangle" w="med" len="med"/>
          </a:ln>
        </p:spPr>
      </p:cxnSp>
      <p:cxnSp>
        <p:nvCxnSpPr>
          <p:cNvPr id="3981" name="Google Shape;3981;p137"/>
          <p:cNvCxnSpPr/>
          <p:nvPr/>
        </p:nvCxnSpPr>
        <p:spPr>
          <a:xfrm>
            <a:off x="5727762" y="1703820"/>
            <a:ext cx="101432" cy="0"/>
          </a:xfrm>
          <a:prstGeom prst="straightConnector1">
            <a:avLst/>
          </a:prstGeom>
          <a:noFill/>
          <a:ln w="9525" cap="flat" cmpd="sng">
            <a:solidFill>
              <a:schemeClr val="dk1"/>
            </a:solidFill>
            <a:prstDash val="solid"/>
            <a:round/>
            <a:headEnd type="none" w="med" len="med"/>
            <a:tailEnd type="triangle" w="med" len="med"/>
          </a:ln>
        </p:spPr>
      </p:cxnSp>
      <p:cxnSp>
        <p:nvCxnSpPr>
          <p:cNvPr id="3982" name="Google Shape;3982;p137"/>
          <p:cNvCxnSpPr/>
          <p:nvPr/>
        </p:nvCxnSpPr>
        <p:spPr>
          <a:xfrm>
            <a:off x="5472904" y="1703820"/>
            <a:ext cx="102284" cy="0"/>
          </a:xfrm>
          <a:prstGeom prst="straightConnector1">
            <a:avLst/>
          </a:prstGeom>
          <a:noFill/>
          <a:ln w="9525" cap="flat" cmpd="sng">
            <a:solidFill>
              <a:schemeClr val="dk1"/>
            </a:solidFill>
            <a:prstDash val="solid"/>
            <a:round/>
            <a:headEnd type="none" w="med" len="med"/>
            <a:tailEnd type="triangle" w="med" len="med"/>
          </a:ln>
        </p:spPr>
      </p:cxnSp>
      <p:cxnSp>
        <p:nvCxnSpPr>
          <p:cNvPr id="3983" name="Google Shape;3983;p137"/>
          <p:cNvCxnSpPr/>
          <p:nvPr/>
        </p:nvCxnSpPr>
        <p:spPr>
          <a:xfrm>
            <a:off x="5218046" y="1703820"/>
            <a:ext cx="100579" cy="0"/>
          </a:xfrm>
          <a:prstGeom prst="straightConnector1">
            <a:avLst/>
          </a:prstGeom>
          <a:noFill/>
          <a:ln w="9525" cap="flat" cmpd="sng">
            <a:solidFill>
              <a:schemeClr val="dk1"/>
            </a:solidFill>
            <a:prstDash val="solid"/>
            <a:round/>
            <a:headEnd type="none" w="med" len="med"/>
            <a:tailEnd type="triangle" w="med" len="med"/>
          </a:ln>
        </p:spPr>
      </p:cxnSp>
      <p:sp>
        <p:nvSpPr>
          <p:cNvPr id="3984" name="Google Shape;3984;p137"/>
          <p:cNvSpPr/>
          <p:nvPr/>
        </p:nvSpPr>
        <p:spPr>
          <a:xfrm flipH="1">
            <a:off x="5829194" y="2246714"/>
            <a:ext cx="153427" cy="70813"/>
          </a:xfrm>
          <a:prstGeom prst="rect">
            <a:avLst/>
          </a:prstGeom>
          <a:solidFill>
            <a:srgbClr val="00FF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3985" name="Google Shape;3985;p137"/>
          <p:cNvSpPr/>
          <p:nvPr/>
        </p:nvSpPr>
        <p:spPr>
          <a:xfrm flipH="1">
            <a:off x="5575189" y="2223109"/>
            <a:ext cx="152574" cy="118808"/>
          </a:xfrm>
          <a:prstGeom prst="rect">
            <a:avLst/>
          </a:prstGeom>
          <a:solidFill>
            <a:srgbClr val="00FF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3986" name="Google Shape;3986;p137"/>
          <p:cNvSpPr/>
          <p:nvPr/>
        </p:nvSpPr>
        <p:spPr>
          <a:xfrm flipH="1">
            <a:off x="5318626" y="2210520"/>
            <a:ext cx="154278" cy="142412"/>
          </a:xfrm>
          <a:prstGeom prst="rect">
            <a:avLst/>
          </a:prstGeom>
          <a:solidFill>
            <a:srgbClr val="99FFCC"/>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cxnSp>
        <p:nvCxnSpPr>
          <p:cNvPr id="3987" name="Google Shape;3987;p137"/>
          <p:cNvCxnSpPr/>
          <p:nvPr/>
        </p:nvCxnSpPr>
        <p:spPr>
          <a:xfrm>
            <a:off x="5979211" y="2282119"/>
            <a:ext cx="105693" cy="0"/>
          </a:xfrm>
          <a:prstGeom prst="straightConnector1">
            <a:avLst/>
          </a:prstGeom>
          <a:noFill/>
          <a:ln w="9525" cap="flat" cmpd="sng">
            <a:solidFill>
              <a:schemeClr val="dk1"/>
            </a:solidFill>
            <a:prstDash val="solid"/>
            <a:round/>
            <a:headEnd type="none" w="med" len="med"/>
            <a:tailEnd type="triangle" w="med" len="med"/>
          </a:ln>
        </p:spPr>
      </p:cxnSp>
      <p:cxnSp>
        <p:nvCxnSpPr>
          <p:cNvPr id="3988" name="Google Shape;3988;p137"/>
          <p:cNvCxnSpPr/>
          <p:nvPr/>
        </p:nvCxnSpPr>
        <p:spPr>
          <a:xfrm>
            <a:off x="5727762" y="2282119"/>
            <a:ext cx="101432" cy="0"/>
          </a:xfrm>
          <a:prstGeom prst="straightConnector1">
            <a:avLst/>
          </a:prstGeom>
          <a:noFill/>
          <a:ln w="9525" cap="flat" cmpd="sng">
            <a:solidFill>
              <a:schemeClr val="dk1"/>
            </a:solidFill>
            <a:prstDash val="solid"/>
            <a:round/>
            <a:headEnd type="none" w="med" len="med"/>
            <a:tailEnd type="triangle" w="med" len="med"/>
          </a:ln>
        </p:spPr>
      </p:cxnSp>
      <p:cxnSp>
        <p:nvCxnSpPr>
          <p:cNvPr id="3989" name="Google Shape;3989;p137"/>
          <p:cNvCxnSpPr/>
          <p:nvPr/>
        </p:nvCxnSpPr>
        <p:spPr>
          <a:xfrm>
            <a:off x="5472904" y="2282119"/>
            <a:ext cx="102284" cy="0"/>
          </a:xfrm>
          <a:prstGeom prst="straightConnector1">
            <a:avLst/>
          </a:prstGeom>
          <a:noFill/>
          <a:ln w="9525" cap="flat" cmpd="sng">
            <a:solidFill>
              <a:schemeClr val="dk1"/>
            </a:solidFill>
            <a:prstDash val="solid"/>
            <a:round/>
            <a:headEnd type="none" w="med" len="med"/>
            <a:tailEnd type="triangle" w="med" len="med"/>
          </a:ln>
        </p:spPr>
      </p:cxnSp>
      <p:cxnSp>
        <p:nvCxnSpPr>
          <p:cNvPr id="3990" name="Google Shape;3990;p137"/>
          <p:cNvCxnSpPr/>
          <p:nvPr/>
        </p:nvCxnSpPr>
        <p:spPr>
          <a:xfrm>
            <a:off x="5218046" y="2282119"/>
            <a:ext cx="100579" cy="0"/>
          </a:xfrm>
          <a:prstGeom prst="straightConnector1">
            <a:avLst/>
          </a:prstGeom>
          <a:noFill/>
          <a:ln w="9525" cap="flat" cmpd="sng">
            <a:solidFill>
              <a:schemeClr val="dk1"/>
            </a:solidFill>
            <a:prstDash val="solid"/>
            <a:round/>
            <a:headEnd type="none" w="med" len="med"/>
            <a:tailEnd type="triangle" w="med" len="med"/>
          </a:ln>
        </p:spPr>
      </p:cxnSp>
      <p:sp>
        <p:nvSpPr>
          <p:cNvPr id="3991" name="Google Shape;3991;p137"/>
          <p:cNvSpPr/>
          <p:nvPr/>
        </p:nvSpPr>
        <p:spPr>
          <a:xfrm>
            <a:off x="4388691" y="1950876"/>
            <a:ext cx="152574" cy="71599"/>
          </a:xfrm>
          <a:prstGeom prst="rect">
            <a:avLst/>
          </a:prstGeom>
          <a:solidFill>
            <a:srgbClr val="00FF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3992" name="Google Shape;3992;p137"/>
          <p:cNvSpPr/>
          <p:nvPr/>
        </p:nvSpPr>
        <p:spPr>
          <a:xfrm>
            <a:off x="4642697" y="1927272"/>
            <a:ext cx="153427" cy="118808"/>
          </a:xfrm>
          <a:prstGeom prst="rect">
            <a:avLst/>
          </a:prstGeom>
          <a:solidFill>
            <a:srgbClr val="00FF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3993" name="Google Shape;3993;p137"/>
          <p:cNvSpPr/>
          <p:nvPr/>
        </p:nvSpPr>
        <p:spPr>
          <a:xfrm>
            <a:off x="4898408" y="1916256"/>
            <a:ext cx="152574" cy="141624"/>
          </a:xfrm>
          <a:prstGeom prst="rect">
            <a:avLst/>
          </a:prstGeom>
          <a:solidFill>
            <a:srgbClr val="99FFCC"/>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cxnSp>
        <p:nvCxnSpPr>
          <p:cNvPr id="3994" name="Google Shape;3994;p137"/>
          <p:cNvCxnSpPr/>
          <p:nvPr/>
        </p:nvCxnSpPr>
        <p:spPr>
          <a:xfrm>
            <a:off x="4285554" y="1987068"/>
            <a:ext cx="105693" cy="0"/>
          </a:xfrm>
          <a:prstGeom prst="straightConnector1">
            <a:avLst/>
          </a:prstGeom>
          <a:noFill/>
          <a:ln w="9525" cap="flat" cmpd="sng">
            <a:solidFill>
              <a:schemeClr val="dk1"/>
            </a:solidFill>
            <a:prstDash val="solid"/>
            <a:round/>
            <a:headEnd type="none" w="med" len="med"/>
            <a:tailEnd type="triangle" w="med" len="med"/>
          </a:ln>
        </p:spPr>
      </p:cxnSp>
      <p:cxnSp>
        <p:nvCxnSpPr>
          <p:cNvPr id="3995" name="Google Shape;3995;p137"/>
          <p:cNvCxnSpPr/>
          <p:nvPr/>
        </p:nvCxnSpPr>
        <p:spPr>
          <a:xfrm>
            <a:off x="4541265" y="1987068"/>
            <a:ext cx="101432" cy="0"/>
          </a:xfrm>
          <a:prstGeom prst="straightConnector1">
            <a:avLst/>
          </a:prstGeom>
          <a:noFill/>
          <a:ln w="9525" cap="flat" cmpd="sng">
            <a:solidFill>
              <a:schemeClr val="dk1"/>
            </a:solidFill>
            <a:prstDash val="solid"/>
            <a:round/>
            <a:headEnd type="none" w="med" len="med"/>
            <a:tailEnd type="triangle" w="med" len="med"/>
          </a:ln>
        </p:spPr>
      </p:cxnSp>
      <p:cxnSp>
        <p:nvCxnSpPr>
          <p:cNvPr id="3996" name="Google Shape;3996;p137"/>
          <p:cNvCxnSpPr/>
          <p:nvPr/>
        </p:nvCxnSpPr>
        <p:spPr>
          <a:xfrm>
            <a:off x="4796123" y="1987068"/>
            <a:ext cx="102284" cy="0"/>
          </a:xfrm>
          <a:prstGeom prst="straightConnector1">
            <a:avLst/>
          </a:prstGeom>
          <a:noFill/>
          <a:ln w="9525" cap="flat" cmpd="sng">
            <a:solidFill>
              <a:schemeClr val="dk1"/>
            </a:solidFill>
            <a:prstDash val="solid"/>
            <a:round/>
            <a:headEnd type="none" w="med" len="med"/>
            <a:tailEnd type="triangle" w="med" len="med"/>
          </a:ln>
        </p:spPr>
      </p:cxnSp>
      <p:cxnSp>
        <p:nvCxnSpPr>
          <p:cNvPr id="3997" name="Google Shape;3997;p137"/>
          <p:cNvCxnSpPr/>
          <p:nvPr/>
        </p:nvCxnSpPr>
        <p:spPr>
          <a:xfrm>
            <a:off x="5050981" y="1987068"/>
            <a:ext cx="101432" cy="0"/>
          </a:xfrm>
          <a:prstGeom prst="straightConnector1">
            <a:avLst/>
          </a:prstGeom>
          <a:noFill/>
          <a:ln w="9525" cap="flat" cmpd="sng">
            <a:solidFill>
              <a:schemeClr val="dk1"/>
            </a:solidFill>
            <a:prstDash val="solid"/>
            <a:round/>
            <a:headEnd type="none" w="med" len="med"/>
            <a:tailEnd type="triangle" w="med" len="med"/>
          </a:ln>
        </p:spPr>
      </p:cxnSp>
      <p:sp>
        <p:nvSpPr>
          <p:cNvPr id="3998" name="Google Shape;3998;p137"/>
          <p:cNvSpPr/>
          <p:nvPr/>
        </p:nvSpPr>
        <p:spPr>
          <a:xfrm flipH="1">
            <a:off x="5829194" y="1950876"/>
            <a:ext cx="153427" cy="71599"/>
          </a:xfrm>
          <a:prstGeom prst="rect">
            <a:avLst/>
          </a:prstGeom>
          <a:solidFill>
            <a:srgbClr val="00FF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3999" name="Google Shape;3999;p137"/>
          <p:cNvSpPr/>
          <p:nvPr/>
        </p:nvSpPr>
        <p:spPr>
          <a:xfrm flipH="1">
            <a:off x="5575189" y="1927272"/>
            <a:ext cx="152574" cy="118808"/>
          </a:xfrm>
          <a:prstGeom prst="rect">
            <a:avLst/>
          </a:prstGeom>
          <a:solidFill>
            <a:srgbClr val="00FF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4000" name="Google Shape;4000;p137"/>
          <p:cNvSpPr/>
          <p:nvPr/>
        </p:nvSpPr>
        <p:spPr>
          <a:xfrm flipH="1">
            <a:off x="5318626" y="1916256"/>
            <a:ext cx="154278" cy="141624"/>
          </a:xfrm>
          <a:prstGeom prst="rect">
            <a:avLst/>
          </a:prstGeom>
          <a:solidFill>
            <a:srgbClr val="99FFCC"/>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cxnSp>
        <p:nvCxnSpPr>
          <p:cNvPr id="4001" name="Google Shape;4001;p137"/>
          <p:cNvCxnSpPr/>
          <p:nvPr/>
        </p:nvCxnSpPr>
        <p:spPr>
          <a:xfrm>
            <a:off x="5979211" y="1987068"/>
            <a:ext cx="105693" cy="0"/>
          </a:xfrm>
          <a:prstGeom prst="straightConnector1">
            <a:avLst/>
          </a:prstGeom>
          <a:noFill/>
          <a:ln w="9525" cap="flat" cmpd="sng">
            <a:solidFill>
              <a:schemeClr val="dk1"/>
            </a:solidFill>
            <a:prstDash val="solid"/>
            <a:round/>
            <a:headEnd type="none" w="med" len="med"/>
            <a:tailEnd type="triangle" w="med" len="med"/>
          </a:ln>
        </p:spPr>
      </p:cxnSp>
      <p:cxnSp>
        <p:nvCxnSpPr>
          <p:cNvPr id="4002" name="Google Shape;4002;p137"/>
          <p:cNvCxnSpPr/>
          <p:nvPr/>
        </p:nvCxnSpPr>
        <p:spPr>
          <a:xfrm>
            <a:off x="5727762" y="1987068"/>
            <a:ext cx="101432" cy="0"/>
          </a:xfrm>
          <a:prstGeom prst="straightConnector1">
            <a:avLst/>
          </a:prstGeom>
          <a:noFill/>
          <a:ln w="9525" cap="flat" cmpd="sng">
            <a:solidFill>
              <a:schemeClr val="dk1"/>
            </a:solidFill>
            <a:prstDash val="solid"/>
            <a:round/>
            <a:headEnd type="none" w="med" len="med"/>
            <a:tailEnd type="triangle" w="med" len="med"/>
          </a:ln>
        </p:spPr>
      </p:cxnSp>
      <p:cxnSp>
        <p:nvCxnSpPr>
          <p:cNvPr id="4003" name="Google Shape;4003;p137"/>
          <p:cNvCxnSpPr/>
          <p:nvPr/>
        </p:nvCxnSpPr>
        <p:spPr>
          <a:xfrm>
            <a:off x="5472904" y="1987068"/>
            <a:ext cx="102284" cy="0"/>
          </a:xfrm>
          <a:prstGeom prst="straightConnector1">
            <a:avLst/>
          </a:prstGeom>
          <a:noFill/>
          <a:ln w="9525" cap="flat" cmpd="sng">
            <a:solidFill>
              <a:schemeClr val="dk1"/>
            </a:solidFill>
            <a:prstDash val="solid"/>
            <a:round/>
            <a:headEnd type="none" w="med" len="med"/>
            <a:tailEnd type="triangle" w="med" len="med"/>
          </a:ln>
        </p:spPr>
      </p:cxnSp>
      <p:cxnSp>
        <p:nvCxnSpPr>
          <p:cNvPr id="4004" name="Google Shape;4004;p137"/>
          <p:cNvCxnSpPr/>
          <p:nvPr/>
        </p:nvCxnSpPr>
        <p:spPr>
          <a:xfrm>
            <a:off x="5218046" y="1987068"/>
            <a:ext cx="100579" cy="0"/>
          </a:xfrm>
          <a:prstGeom prst="straightConnector1">
            <a:avLst/>
          </a:prstGeom>
          <a:noFill/>
          <a:ln w="9525" cap="flat" cmpd="sng">
            <a:solidFill>
              <a:schemeClr val="dk1"/>
            </a:solidFill>
            <a:prstDash val="solid"/>
            <a:round/>
            <a:headEnd type="none" w="med" len="med"/>
            <a:tailEnd type="triangle" w="med" len="med"/>
          </a:ln>
        </p:spPr>
      </p:cxnSp>
      <p:sp>
        <p:nvSpPr>
          <p:cNvPr id="4005" name="Google Shape;4005;p137"/>
          <p:cNvSpPr txBox="1"/>
          <p:nvPr/>
        </p:nvSpPr>
        <p:spPr>
          <a:xfrm>
            <a:off x="4165447" y="1445177"/>
            <a:ext cx="295274"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0000CC"/>
                </a:solidFill>
                <a:latin typeface="Microsoft Yahei"/>
                <a:ea typeface="Microsoft Yahei"/>
                <a:cs typeface="Microsoft Yahei"/>
                <a:sym typeface="Microsoft Yahei"/>
              </a:rPr>
              <a:t>I</a:t>
            </a:r>
            <a:r>
              <a:rPr lang="en-US" sz="1167" b="1" baseline="-25000" dirty="0">
                <a:solidFill>
                  <a:srgbClr val="0000CC"/>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4006" name="Google Shape;4006;p137"/>
          <p:cNvSpPr txBox="1"/>
          <p:nvPr/>
        </p:nvSpPr>
        <p:spPr>
          <a:xfrm>
            <a:off x="4164594" y="2018754"/>
            <a:ext cx="295274"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0000CC"/>
                </a:solidFill>
                <a:latin typeface="Microsoft Yahei"/>
                <a:ea typeface="Microsoft Yahei"/>
                <a:cs typeface="Microsoft Yahei"/>
                <a:sym typeface="Microsoft Yahei"/>
              </a:rPr>
              <a:t>I</a:t>
            </a:r>
            <a:r>
              <a:rPr lang="en-US" sz="1167" b="1" baseline="-25000" dirty="0">
                <a:solidFill>
                  <a:srgbClr val="0000CC"/>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4007" name="Google Shape;4007;p137"/>
          <p:cNvSpPr txBox="1"/>
          <p:nvPr/>
        </p:nvSpPr>
        <p:spPr>
          <a:xfrm>
            <a:off x="4164594" y="1719770"/>
            <a:ext cx="295274"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0000CC"/>
                </a:solidFill>
                <a:latin typeface="Microsoft Yahei"/>
                <a:ea typeface="Microsoft Yahei"/>
                <a:cs typeface="Microsoft Yahei"/>
                <a:sym typeface="Microsoft Yahei"/>
              </a:rPr>
              <a:t>I</a:t>
            </a:r>
            <a:r>
              <a:rPr lang="en-US" sz="1167" b="1" baseline="-25000" dirty="0">
                <a:solidFill>
                  <a:srgbClr val="0000CC"/>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4008" name="Google Shape;4008;p137"/>
          <p:cNvSpPr txBox="1"/>
          <p:nvPr/>
        </p:nvSpPr>
        <p:spPr>
          <a:xfrm>
            <a:off x="5980580" y="1479787"/>
            <a:ext cx="367408"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0000CC"/>
                </a:solidFill>
                <a:latin typeface="Microsoft Yahei"/>
                <a:ea typeface="Microsoft Yahei"/>
                <a:cs typeface="Microsoft Yahei"/>
                <a:sym typeface="Microsoft Yahei"/>
              </a:rPr>
              <a:t>O</a:t>
            </a:r>
            <a:r>
              <a:rPr lang="en-US" sz="1167" b="1" baseline="-25000" dirty="0">
                <a:solidFill>
                  <a:srgbClr val="0000CC"/>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4009" name="Google Shape;4009;p137"/>
          <p:cNvSpPr txBox="1"/>
          <p:nvPr/>
        </p:nvSpPr>
        <p:spPr>
          <a:xfrm>
            <a:off x="5981433" y="1779559"/>
            <a:ext cx="367408"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0000CC"/>
                </a:solidFill>
                <a:latin typeface="Microsoft Yahei"/>
                <a:ea typeface="Microsoft Yahei"/>
                <a:cs typeface="Microsoft Yahei"/>
                <a:sym typeface="Microsoft Yahei"/>
              </a:rPr>
              <a:t>O</a:t>
            </a:r>
            <a:r>
              <a:rPr lang="en-US" sz="1167" b="1" baseline="-25000" dirty="0">
                <a:solidFill>
                  <a:srgbClr val="0000CC"/>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4010" name="Google Shape;4010;p137"/>
          <p:cNvSpPr/>
          <p:nvPr/>
        </p:nvSpPr>
        <p:spPr>
          <a:xfrm>
            <a:off x="5084224" y="1455190"/>
            <a:ext cx="196045" cy="992158"/>
          </a:xfrm>
          <a:prstGeom prst="upDownArrow">
            <a:avLst>
              <a:gd name="adj1" fmla="val 50000"/>
              <a:gd name="adj2" fmla="val 56273"/>
            </a:avLst>
          </a:prstGeom>
          <a:solidFill>
            <a:srgbClr val="00B050"/>
          </a:solidFill>
          <a:ln w="9525"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4011" name="Google Shape;4011;p137"/>
          <p:cNvSpPr txBox="1"/>
          <p:nvPr/>
        </p:nvSpPr>
        <p:spPr>
          <a:xfrm rot="5400000">
            <a:off x="4741304" y="1902243"/>
            <a:ext cx="881838" cy="9802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4012" name="Google Shape;4012;p137"/>
          <p:cNvSpPr/>
          <p:nvPr/>
        </p:nvSpPr>
        <p:spPr>
          <a:xfrm>
            <a:off x="4485008" y="1592882"/>
            <a:ext cx="1396180" cy="287183"/>
          </a:xfrm>
          <a:custGeom>
            <a:avLst/>
            <a:gdLst/>
            <a:ahLst/>
            <a:cxnLst/>
            <a:rect l="l" t="t" r="r" b="b"/>
            <a:pathLst>
              <a:path w="1680" h="390" extrusionOk="0">
                <a:moveTo>
                  <a:pt x="0" y="6"/>
                </a:moveTo>
                <a:lnTo>
                  <a:pt x="840" y="0"/>
                </a:lnTo>
                <a:lnTo>
                  <a:pt x="840" y="390"/>
                </a:lnTo>
                <a:lnTo>
                  <a:pt x="1680" y="390"/>
                </a:lnTo>
              </a:path>
            </a:pathLst>
          </a:custGeom>
          <a:noFill/>
          <a:ln w="57150" cap="flat" cmpd="sng">
            <a:solidFill>
              <a:srgbClr val="3399FF"/>
            </a:solidFill>
            <a:prstDash val="solid"/>
            <a:round/>
            <a:headEnd type="none" w="sm" len="sm"/>
            <a:tailEnd type="triangl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4013" name="Google Shape;4013;p137"/>
          <p:cNvSpPr/>
          <p:nvPr/>
        </p:nvSpPr>
        <p:spPr>
          <a:xfrm>
            <a:off x="3014770" y="2695546"/>
            <a:ext cx="152574" cy="70813"/>
          </a:xfrm>
          <a:prstGeom prst="rect">
            <a:avLst/>
          </a:prstGeom>
          <a:solidFill>
            <a:srgbClr val="00FF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4014" name="Google Shape;4014;p137"/>
          <p:cNvSpPr/>
          <p:nvPr/>
        </p:nvSpPr>
        <p:spPr>
          <a:xfrm>
            <a:off x="3269628" y="2672729"/>
            <a:ext cx="152573" cy="118020"/>
          </a:xfrm>
          <a:prstGeom prst="rect">
            <a:avLst/>
          </a:prstGeom>
          <a:solidFill>
            <a:srgbClr val="00FF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4015" name="Google Shape;4015;p137"/>
          <p:cNvSpPr/>
          <p:nvPr/>
        </p:nvSpPr>
        <p:spPr>
          <a:xfrm>
            <a:off x="3524485" y="2660927"/>
            <a:ext cx="153427" cy="141624"/>
          </a:xfrm>
          <a:prstGeom prst="rect">
            <a:avLst/>
          </a:prstGeom>
          <a:solidFill>
            <a:srgbClr val="99FFCC"/>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cxnSp>
        <p:nvCxnSpPr>
          <p:cNvPr id="4016" name="Google Shape;4016;p137"/>
          <p:cNvCxnSpPr/>
          <p:nvPr/>
        </p:nvCxnSpPr>
        <p:spPr>
          <a:xfrm>
            <a:off x="2912485" y="2731739"/>
            <a:ext cx="104842" cy="0"/>
          </a:xfrm>
          <a:prstGeom prst="straightConnector1">
            <a:avLst/>
          </a:prstGeom>
          <a:noFill/>
          <a:ln w="9525" cap="flat" cmpd="sng">
            <a:solidFill>
              <a:schemeClr val="dk1"/>
            </a:solidFill>
            <a:prstDash val="solid"/>
            <a:round/>
            <a:headEnd type="none" w="med" len="med"/>
            <a:tailEnd type="triangle" w="med" len="med"/>
          </a:ln>
        </p:spPr>
      </p:cxnSp>
      <p:cxnSp>
        <p:nvCxnSpPr>
          <p:cNvPr id="4017" name="Google Shape;4017;p137"/>
          <p:cNvCxnSpPr/>
          <p:nvPr/>
        </p:nvCxnSpPr>
        <p:spPr>
          <a:xfrm>
            <a:off x="3167344" y="2731739"/>
            <a:ext cx="102284" cy="0"/>
          </a:xfrm>
          <a:prstGeom prst="straightConnector1">
            <a:avLst/>
          </a:prstGeom>
          <a:noFill/>
          <a:ln w="9525" cap="flat" cmpd="sng">
            <a:solidFill>
              <a:schemeClr val="dk1"/>
            </a:solidFill>
            <a:prstDash val="solid"/>
            <a:round/>
            <a:headEnd type="none" w="med" len="med"/>
            <a:tailEnd type="triangle" w="med" len="med"/>
          </a:ln>
        </p:spPr>
      </p:cxnSp>
      <p:cxnSp>
        <p:nvCxnSpPr>
          <p:cNvPr id="4018" name="Google Shape;4018;p137"/>
          <p:cNvCxnSpPr/>
          <p:nvPr/>
        </p:nvCxnSpPr>
        <p:spPr>
          <a:xfrm>
            <a:off x="3422201" y="2731739"/>
            <a:ext cx="102284" cy="0"/>
          </a:xfrm>
          <a:prstGeom prst="straightConnector1">
            <a:avLst/>
          </a:prstGeom>
          <a:noFill/>
          <a:ln w="9525" cap="flat" cmpd="sng">
            <a:solidFill>
              <a:schemeClr val="dk1"/>
            </a:solidFill>
            <a:prstDash val="solid"/>
            <a:round/>
            <a:headEnd type="none" w="med" len="med"/>
            <a:tailEnd type="triangle" w="med" len="med"/>
          </a:ln>
        </p:spPr>
      </p:cxnSp>
      <p:cxnSp>
        <p:nvCxnSpPr>
          <p:cNvPr id="4019" name="Google Shape;4019;p137"/>
          <p:cNvCxnSpPr/>
          <p:nvPr/>
        </p:nvCxnSpPr>
        <p:spPr>
          <a:xfrm>
            <a:off x="3677912" y="2731739"/>
            <a:ext cx="101433" cy="0"/>
          </a:xfrm>
          <a:prstGeom prst="straightConnector1">
            <a:avLst/>
          </a:prstGeom>
          <a:noFill/>
          <a:ln w="9525" cap="flat" cmpd="sng">
            <a:solidFill>
              <a:schemeClr val="dk1"/>
            </a:solidFill>
            <a:prstDash val="solid"/>
            <a:round/>
            <a:headEnd type="none" w="med" len="med"/>
            <a:tailEnd type="triangle" w="med" len="med"/>
          </a:ln>
        </p:spPr>
      </p:cxnSp>
      <p:sp>
        <p:nvSpPr>
          <p:cNvPr id="4020" name="Google Shape;4020;p137"/>
          <p:cNvSpPr txBox="1"/>
          <p:nvPr/>
        </p:nvSpPr>
        <p:spPr>
          <a:xfrm>
            <a:off x="2784707" y="2473095"/>
            <a:ext cx="295274"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0000CC"/>
                </a:solidFill>
                <a:latin typeface="Microsoft Yahei"/>
                <a:ea typeface="Microsoft Yahei"/>
                <a:cs typeface="Microsoft Yahei"/>
                <a:sym typeface="Microsoft Yahei"/>
              </a:rPr>
              <a:t>I</a:t>
            </a:r>
            <a:r>
              <a:rPr lang="en-US" sz="1167" b="1" baseline="-25000" dirty="0">
                <a:solidFill>
                  <a:srgbClr val="0000CC"/>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4021" name="Google Shape;4021;p137"/>
          <p:cNvSpPr/>
          <p:nvPr/>
        </p:nvSpPr>
        <p:spPr>
          <a:xfrm>
            <a:off x="3017327" y="3256536"/>
            <a:ext cx="153427" cy="71599"/>
          </a:xfrm>
          <a:prstGeom prst="rect">
            <a:avLst/>
          </a:prstGeom>
          <a:solidFill>
            <a:srgbClr val="00FF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4022" name="Google Shape;4022;p137"/>
          <p:cNvSpPr/>
          <p:nvPr/>
        </p:nvSpPr>
        <p:spPr>
          <a:xfrm>
            <a:off x="3273038" y="3233719"/>
            <a:ext cx="152573" cy="118020"/>
          </a:xfrm>
          <a:prstGeom prst="rect">
            <a:avLst/>
          </a:prstGeom>
          <a:solidFill>
            <a:srgbClr val="00FF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4023" name="Google Shape;4023;p137"/>
          <p:cNvSpPr/>
          <p:nvPr/>
        </p:nvSpPr>
        <p:spPr>
          <a:xfrm>
            <a:off x="3527042" y="3221916"/>
            <a:ext cx="153427" cy="141624"/>
          </a:xfrm>
          <a:prstGeom prst="rect">
            <a:avLst/>
          </a:prstGeom>
          <a:solidFill>
            <a:srgbClr val="99FFCC"/>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cxnSp>
        <p:nvCxnSpPr>
          <p:cNvPr id="4024" name="Google Shape;4024;p137"/>
          <p:cNvCxnSpPr/>
          <p:nvPr/>
        </p:nvCxnSpPr>
        <p:spPr>
          <a:xfrm>
            <a:off x="2915894" y="3292728"/>
            <a:ext cx="105693" cy="0"/>
          </a:xfrm>
          <a:prstGeom prst="straightConnector1">
            <a:avLst/>
          </a:prstGeom>
          <a:noFill/>
          <a:ln w="9525" cap="flat" cmpd="sng">
            <a:solidFill>
              <a:schemeClr val="dk1"/>
            </a:solidFill>
            <a:prstDash val="solid"/>
            <a:round/>
            <a:headEnd type="none" w="med" len="med"/>
            <a:tailEnd type="triangle" w="med" len="med"/>
          </a:ln>
        </p:spPr>
      </p:cxnSp>
      <p:cxnSp>
        <p:nvCxnSpPr>
          <p:cNvPr id="4025" name="Google Shape;4025;p137"/>
          <p:cNvCxnSpPr/>
          <p:nvPr/>
        </p:nvCxnSpPr>
        <p:spPr>
          <a:xfrm>
            <a:off x="3170753" y="3292728"/>
            <a:ext cx="102284" cy="0"/>
          </a:xfrm>
          <a:prstGeom prst="straightConnector1">
            <a:avLst/>
          </a:prstGeom>
          <a:noFill/>
          <a:ln w="9525" cap="flat" cmpd="sng">
            <a:solidFill>
              <a:schemeClr val="dk1"/>
            </a:solidFill>
            <a:prstDash val="solid"/>
            <a:round/>
            <a:headEnd type="none" w="med" len="med"/>
            <a:tailEnd type="triangle" w="med" len="med"/>
          </a:ln>
        </p:spPr>
      </p:cxnSp>
      <p:cxnSp>
        <p:nvCxnSpPr>
          <p:cNvPr id="4026" name="Google Shape;4026;p137"/>
          <p:cNvCxnSpPr/>
          <p:nvPr/>
        </p:nvCxnSpPr>
        <p:spPr>
          <a:xfrm>
            <a:off x="3425611" y="3292728"/>
            <a:ext cx="101433" cy="0"/>
          </a:xfrm>
          <a:prstGeom prst="straightConnector1">
            <a:avLst/>
          </a:prstGeom>
          <a:noFill/>
          <a:ln w="9525" cap="flat" cmpd="sng">
            <a:solidFill>
              <a:schemeClr val="dk1"/>
            </a:solidFill>
            <a:prstDash val="solid"/>
            <a:round/>
            <a:headEnd type="none" w="med" len="med"/>
            <a:tailEnd type="triangle" w="med" len="med"/>
          </a:ln>
        </p:spPr>
      </p:cxnSp>
      <p:cxnSp>
        <p:nvCxnSpPr>
          <p:cNvPr id="4027" name="Google Shape;4027;p137"/>
          <p:cNvCxnSpPr/>
          <p:nvPr/>
        </p:nvCxnSpPr>
        <p:spPr>
          <a:xfrm>
            <a:off x="3680470" y="3292728"/>
            <a:ext cx="102284" cy="0"/>
          </a:xfrm>
          <a:prstGeom prst="straightConnector1">
            <a:avLst/>
          </a:prstGeom>
          <a:noFill/>
          <a:ln w="9525" cap="flat" cmpd="sng">
            <a:solidFill>
              <a:schemeClr val="dk1"/>
            </a:solidFill>
            <a:prstDash val="solid"/>
            <a:round/>
            <a:headEnd type="none" w="med" len="med"/>
            <a:tailEnd type="triangle" w="med" len="med"/>
          </a:ln>
        </p:spPr>
      </p:cxnSp>
      <p:sp>
        <p:nvSpPr>
          <p:cNvPr id="4028" name="Google Shape;4028;p137"/>
          <p:cNvSpPr txBox="1"/>
          <p:nvPr/>
        </p:nvSpPr>
        <p:spPr>
          <a:xfrm>
            <a:off x="2778740" y="3047461"/>
            <a:ext cx="295274"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0000CC"/>
                </a:solidFill>
                <a:latin typeface="Microsoft Yahei"/>
                <a:ea typeface="Microsoft Yahei"/>
                <a:cs typeface="Microsoft Yahei"/>
                <a:sym typeface="Microsoft Yahei"/>
              </a:rPr>
              <a:t>I</a:t>
            </a:r>
            <a:r>
              <a:rPr lang="en-US" sz="1167" b="1" baseline="-25000" dirty="0">
                <a:solidFill>
                  <a:srgbClr val="0000CC"/>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4029" name="Google Shape;4029;p137"/>
          <p:cNvSpPr/>
          <p:nvPr/>
        </p:nvSpPr>
        <p:spPr>
          <a:xfrm>
            <a:off x="3014770" y="2979582"/>
            <a:ext cx="152574" cy="70813"/>
          </a:xfrm>
          <a:prstGeom prst="rect">
            <a:avLst/>
          </a:prstGeom>
          <a:solidFill>
            <a:srgbClr val="00FF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4030" name="Google Shape;4030;p137"/>
          <p:cNvSpPr/>
          <p:nvPr/>
        </p:nvSpPr>
        <p:spPr>
          <a:xfrm>
            <a:off x="3269628" y="2955978"/>
            <a:ext cx="152573" cy="118020"/>
          </a:xfrm>
          <a:prstGeom prst="rect">
            <a:avLst/>
          </a:prstGeom>
          <a:solidFill>
            <a:srgbClr val="00FF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4031" name="Google Shape;4031;p137"/>
          <p:cNvSpPr/>
          <p:nvPr/>
        </p:nvSpPr>
        <p:spPr>
          <a:xfrm>
            <a:off x="3524485" y="2944176"/>
            <a:ext cx="153427" cy="141624"/>
          </a:xfrm>
          <a:prstGeom prst="rect">
            <a:avLst/>
          </a:prstGeom>
          <a:solidFill>
            <a:srgbClr val="99FFCC"/>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cxnSp>
        <p:nvCxnSpPr>
          <p:cNvPr id="4032" name="Google Shape;4032;p137"/>
          <p:cNvCxnSpPr/>
          <p:nvPr/>
        </p:nvCxnSpPr>
        <p:spPr>
          <a:xfrm>
            <a:off x="2912485" y="3014988"/>
            <a:ext cx="104842" cy="0"/>
          </a:xfrm>
          <a:prstGeom prst="straightConnector1">
            <a:avLst/>
          </a:prstGeom>
          <a:noFill/>
          <a:ln w="9525" cap="flat" cmpd="sng">
            <a:solidFill>
              <a:schemeClr val="dk1"/>
            </a:solidFill>
            <a:prstDash val="solid"/>
            <a:round/>
            <a:headEnd type="none" w="med" len="med"/>
            <a:tailEnd type="triangle" w="med" len="med"/>
          </a:ln>
        </p:spPr>
      </p:cxnSp>
      <p:cxnSp>
        <p:nvCxnSpPr>
          <p:cNvPr id="4033" name="Google Shape;4033;p137"/>
          <p:cNvCxnSpPr/>
          <p:nvPr/>
        </p:nvCxnSpPr>
        <p:spPr>
          <a:xfrm>
            <a:off x="3167344" y="3014988"/>
            <a:ext cx="102284" cy="0"/>
          </a:xfrm>
          <a:prstGeom prst="straightConnector1">
            <a:avLst/>
          </a:prstGeom>
          <a:noFill/>
          <a:ln w="9525" cap="flat" cmpd="sng">
            <a:solidFill>
              <a:schemeClr val="dk1"/>
            </a:solidFill>
            <a:prstDash val="solid"/>
            <a:round/>
            <a:headEnd type="none" w="med" len="med"/>
            <a:tailEnd type="triangle" w="med" len="med"/>
          </a:ln>
        </p:spPr>
      </p:cxnSp>
      <p:cxnSp>
        <p:nvCxnSpPr>
          <p:cNvPr id="4034" name="Google Shape;4034;p137"/>
          <p:cNvCxnSpPr/>
          <p:nvPr/>
        </p:nvCxnSpPr>
        <p:spPr>
          <a:xfrm>
            <a:off x="3422201" y="3014988"/>
            <a:ext cx="102284" cy="0"/>
          </a:xfrm>
          <a:prstGeom prst="straightConnector1">
            <a:avLst/>
          </a:prstGeom>
          <a:noFill/>
          <a:ln w="9525" cap="flat" cmpd="sng">
            <a:solidFill>
              <a:schemeClr val="dk1"/>
            </a:solidFill>
            <a:prstDash val="solid"/>
            <a:round/>
            <a:headEnd type="none" w="med" len="med"/>
            <a:tailEnd type="triangle" w="med" len="med"/>
          </a:ln>
        </p:spPr>
      </p:cxnSp>
      <p:cxnSp>
        <p:nvCxnSpPr>
          <p:cNvPr id="4035" name="Google Shape;4035;p137"/>
          <p:cNvCxnSpPr/>
          <p:nvPr/>
        </p:nvCxnSpPr>
        <p:spPr>
          <a:xfrm>
            <a:off x="3677912" y="3014988"/>
            <a:ext cx="101433" cy="0"/>
          </a:xfrm>
          <a:prstGeom prst="straightConnector1">
            <a:avLst/>
          </a:prstGeom>
          <a:noFill/>
          <a:ln w="9525" cap="flat" cmpd="sng">
            <a:solidFill>
              <a:schemeClr val="dk1"/>
            </a:solidFill>
            <a:prstDash val="solid"/>
            <a:round/>
            <a:headEnd type="none" w="med" len="med"/>
            <a:tailEnd type="triangle" w="med" len="med"/>
          </a:ln>
        </p:spPr>
      </p:cxnSp>
      <p:sp>
        <p:nvSpPr>
          <p:cNvPr id="4036" name="Google Shape;4036;p137"/>
          <p:cNvSpPr txBox="1"/>
          <p:nvPr/>
        </p:nvSpPr>
        <p:spPr>
          <a:xfrm>
            <a:off x="2783002" y="2749262"/>
            <a:ext cx="295274"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0000CC"/>
                </a:solidFill>
                <a:latin typeface="Microsoft Yahei"/>
                <a:ea typeface="Microsoft Yahei"/>
                <a:cs typeface="Microsoft Yahei"/>
                <a:sym typeface="Microsoft Yahei"/>
              </a:rPr>
              <a:t>I</a:t>
            </a:r>
            <a:r>
              <a:rPr lang="en-US" sz="1167" b="1" baseline="-25000" dirty="0">
                <a:solidFill>
                  <a:srgbClr val="0000CC"/>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grpSp>
        <p:nvGrpSpPr>
          <p:cNvPr id="4037" name="Google Shape;4037;p137"/>
          <p:cNvGrpSpPr/>
          <p:nvPr/>
        </p:nvGrpSpPr>
        <p:grpSpPr>
          <a:xfrm>
            <a:off x="3940879" y="3398947"/>
            <a:ext cx="159393" cy="770647"/>
            <a:chOff x="2918" y="2867"/>
            <a:chExt cx="192" cy="1045"/>
          </a:xfrm>
        </p:grpSpPr>
        <p:sp>
          <p:nvSpPr>
            <p:cNvPr id="4038" name="Google Shape;4038;p137"/>
            <p:cNvSpPr/>
            <p:nvPr/>
          </p:nvSpPr>
          <p:spPr>
            <a:xfrm rot="5400000" flipH="1">
              <a:off x="2923" y="3648"/>
              <a:ext cx="184" cy="96"/>
            </a:xfrm>
            <a:prstGeom prst="rect">
              <a:avLst/>
            </a:prstGeom>
            <a:solidFill>
              <a:srgbClr val="00FF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4039" name="Google Shape;4039;p137"/>
            <p:cNvSpPr/>
            <p:nvPr/>
          </p:nvSpPr>
          <p:spPr>
            <a:xfrm rot="5400000" flipH="1">
              <a:off x="2923" y="3309"/>
              <a:ext cx="184" cy="160"/>
            </a:xfrm>
            <a:prstGeom prst="rect">
              <a:avLst/>
            </a:prstGeom>
            <a:solidFill>
              <a:srgbClr val="00FF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4040" name="Google Shape;4040;p137"/>
            <p:cNvSpPr/>
            <p:nvPr/>
          </p:nvSpPr>
          <p:spPr>
            <a:xfrm rot="5400000" flipH="1">
              <a:off x="2922" y="2986"/>
              <a:ext cx="185" cy="192"/>
            </a:xfrm>
            <a:prstGeom prst="rect">
              <a:avLst/>
            </a:prstGeom>
            <a:solidFill>
              <a:srgbClr val="99FFCC"/>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cxnSp>
          <p:nvCxnSpPr>
            <p:cNvPr id="4041" name="Google Shape;4041;p137"/>
            <p:cNvCxnSpPr/>
            <p:nvPr/>
          </p:nvCxnSpPr>
          <p:spPr>
            <a:xfrm rot="5400000">
              <a:off x="2951" y="3848"/>
              <a:ext cx="127" cy="0"/>
            </a:xfrm>
            <a:prstGeom prst="straightConnector1">
              <a:avLst/>
            </a:prstGeom>
            <a:noFill/>
            <a:ln w="9525" cap="flat" cmpd="sng">
              <a:solidFill>
                <a:schemeClr val="dk1"/>
              </a:solidFill>
              <a:prstDash val="solid"/>
              <a:round/>
              <a:headEnd type="none" w="med" len="med"/>
              <a:tailEnd type="triangle" w="med" len="med"/>
            </a:ln>
          </p:spPr>
        </p:cxnSp>
        <p:cxnSp>
          <p:nvCxnSpPr>
            <p:cNvPr id="4042" name="Google Shape;4042;p137"/>
            <p:cNvCxnSpPr/>
            <p:nvPr/>
          </p:nvCxnSpPr>
          <p:spPr>
            <a:xfrm rot="5400000">
              <a:off x="2953" y="3543"/>
              <a:ext cx="123" cy="0"/>
            </a:xfrm>
            <a:prstGeom prst="straightConnector1">
              <a:avLst/>
            </a:prstGeom>
            <a:noFill/>
            <a:ln w="9525" cap="flat" cmpd="sng">
              <a:solidFill>
                <a:schemeClr val="dk1"/>
              </a:solidFill>
              <a:prstDash val="solid"/>
              <a:round/>
              <a:headEnd type="none" w="med" len="med"/>
              <a:tailEnd type="triangle" w="med" len="med"/>
            </a:ln>
          </p:spPr>
        </p:cxnSp>
        <p:cxnSp>
          <p:nvCxnSpPr>
            <p:cNvPr id="4043" name="Google Shape;4043;p137"/>
            <p:cNvCxnSpPr/>
            <p:nvPr/>
          </p:nvCxnSpPr>
          <p:spPr>
            <a:xfrm rot="5400000">
              <a:off x="2953" y="3236"/>
              <a:ext cx="123" cy="0"/>
            </a:xfrm>
            <a:prstGeom prst="straightConnector1">
              <a:avLst/>
            </a:prstGeom>
            <a:noFill/>
            <a:ln w="9525" cap="flat" cmpd="sng">
              <a:solidFill>
                <a:schemeClr val="dk1"/>
              </a:solidFill>
              <a:prstDash val="solid"/>
              <a:round/>
              <a:headEnd type="none" w="med" len="med"/>
              <a:tailEnd type="triangle" w="med" len="med"/>
            </a:ln>
          </p:spPr>
        </p:cxnSp>
        <p:cxnSp>
          <p:nvCxnSpPr>
            <p:cNvPr id="4044" name="Google Shape;4044;p137"/>
            <p:cNvCxnSpPr/>
            <p:nvPr/>
          </p:nvCxnSpPr>
          <p:spPr>
            <a:xfrm rot="5400000">
              <a:off x="2954" y="2928"/>
              <a:ext cx="122" cy="0"/>
            </a:xfrm>
            <a:prstGeom prst="straightConnector1">
              <a:avLst/>
            </a:prstGeom>
            <a:noFill/>
            <a:ln w="9525" cap="flat" cmpd="sng">
              <a:solidFill>
                <a:schemeClr val="dk1"/>
              </a:solidFill>
              <a:prstDash val="solid"/>
              <a:round/>
              <a:headEnd type="none" w="med" len="med"/>
              <a:tailEnd type="triangle" w="med" len="med"/>
            </a:ln>
          </p:spPr>
        </p:cxnSp>
      </p:grpSp>
      <p:sp>
        <p:nvSpPr>
          <p:cNvPr id="4045" name="Google Shape;4045;p137"/>
          <p:cNvSpPr txBox="1"/>
          <p:nvPr/>
        </p:nvSpPr>
        <p:spPr>
          <a:xfrm>
            <a:off x="4053807" y="4003211"/>
            <a:ext cx="367408"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0000CC"/>
                </a:solidFill>
                <a:latin typeface="Microsoft Yahei"/>
                <a:ea typeface="Microsoft Yahei"/>
                <a:cs typeface="Microsoft Yahei"/>
                <a:sym typeface="Microsoft Yahei"/>
              </a:rPr>
              <a:t>O</a:t>
            </a:r>
            <a:r>
              <a:rPr lang="en-US" sz="1167" b="1" baseline="-25000" dirty="0">
                <a:solidFill>
                  <a:srgbClr val="0000CC"/>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grpSp>
        <p:nvGrpSpPr>
          <p:cNvPr id="4046" name="Google Shape;4046;p137"/>
          <p:cNvGrpSpPr/>
          <p:nvPr/>
        </p:nvGrpSpPr>
        <p:grpSpPr>
          <a:xfrm>
            <a:off x="4304840" y="3398948"/>
            <a:ext cx="486524" cy="871584"/>
            <a:chOff x="3357" y="2859"/>
            <a:chExt cx="586" cy="1180"/>
          </a:xfrm>
        </p:grpSpPr>
        <p:sp>
          <p:nvSpPr>
            <p:cNvPr id="4047" name="Google Shape;4047;p137"/>
            <p:cNvSpPr/>
            <p:nvPr/>
          </p:nvSpPr>
          <p:spPr>
            <a:xfrm rot="5400000" flipH="1">
              <a:off x="3361" y="3640"/>
              <a:ext cx="184" cy="96"/>
            </a:xfrm>
            <a:prstGeom prst="rect">
              <a:avLst/>
            </a:prstGeom>
            <a:solidFill>
              <a:srgbClr val="00FF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4048" name="Google Shape;4048;p137"/>
            <p:cNvSpPr/>
            <p:nvPr/>
          </p:nvSpPr>
          <p:spPr>
            <a:xfrm rot="5400000" flipH="1">
              <a:off x="3361" y="3301"/>
              <a:ext cx="184" cy="160"/>
            </a:xfrm>
            <a:prstGeom prst="rect">
              <a:avLst/>
            </a:prstGeom>
            <a:solidFill>
              <a:srgbClr val="00FF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4049" name="Google Shape;4049;p137"/>
            <p:cNvSpPr/>
            <p:nvPr/>
          </p:nvSpPr>
          <p:spPr>
            <a:xfrm rot="5400000" flipH="1">
              <a:off x="3360" y="2978"/>
              <a:ext cx="185" cy="192"/>
            </a:xfrm>
            <a:prstGeom prst="rect">
              <a:avLst/>
            </a:prstGeom>
            <a:solidFill>
              <a:srgbClr val="99FFCC"/>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cxnSp>
          <p:nvCxnSpPr>
            <p:cNvPr id="4050" name="Google Shape;4050;p137"/>
            <p:cNvCxnSpPr/>
            <p:nvPr/>
          </p:nvCxnSpPr>
          <p:spPr>
            <a:xfrm rot="5400000">
              <a:off x="3389" y="3840"/>
              <a:ext cx="127" cy="0"/>
            </a:xfrm>
            <a:prstGeom prst="straightConnector1">
              <a:avLst/>
            </a:prstGeom>
            <a:noFill/>
            <a:ln w="9525" cap="flat" cmpd="sng">
              <a:solidFill>
                <a:schemeClr val="dk1"/>
              </a:solidFill>
              <a:prstDash val="solid"/>
              <a:round/>
              <a:headEnd type="none" w="med" len="med"/>
              <a:tailEnd type="triangle" w="med" len="med"/>
            </a:ln>
          </p:spPr>
        </p:cxnSp>
        <p:cxnSp>
          <p:nvCxnSpPr>
            <p:cNvPr id="4051" name="Google Shape;4051;p137"/>
            <p:cNvCxnSpPr/>
            <p:nvPr/>
          </p:nvCxnSpPr>
          <p:spPr>
            <a:xfrm rot="5400000">
              <a:off x="3391" y="3535"/>
              <a:ext cx="123" cy="0"/>
            </a:xfrm>
            <a:prstGeom prst="straightConnector1">
              <a:avLst/>
            </a:prstGeom>
            <a:noFill/>
            <a:ln w="9525" cap="flat" cmpd="sng">
              <a:solidFill>
                <a:schemeClr val="dk1"/>
              </a:solidFill>
              <a:prstDash val="solid"/>
              <a:round/>
              <a:headEnd type="none" w="med" len="med"/>
              <a:tailEnd type="triangle" w="med" len="med"/>
            </a:ln>
          </p:spPr>
        </p:cxnSp>
        <p:cxnSp>
          <p:nvCxnSpPr>
            <p:cNvPr id="4052" name="Google Shape;4052;p137"/>
            <p:cNvCxnSpPr/>
            <p:nvPr/>
          </p:nvCxnSpPr>
          <p:spPr>
            <a:xfrm rot="5400000">
              <a:off x="3391" y="3228"/>
              <a:ext cx="123" cy="0"/>
            </a:xfrm>
            <a:prstGeom prst="straightConnector1">
              <a:avLst/>
            </a:prstGeom>
            <a:noFill/>
            <a:ln w="9525" cap="flat" cmpd="sng">
              <a:solidFill>
                <a:schemeClr val="dk1"/>
              </a:solidFill>
              <a:prstDash val="solid"/>
              <a:round/>
              <a:headEnd type="none" w="med" len="med"/>
              <a:tailEnd type="triangle" w="med" len="med"/>
            </a:ln>
          </p:spPr>
        </p:cxnSp>
        <p:cxnSp>
          <p:nvCxnSpPr>
            <p:cNvPr id="4053" name="Google Shape;4053;p137"/>
            <p:cNvCxnSpPr/>
            <p:nvPr/>
          </p:nvCxnSpPr>
          <p:spPr>
            <a:xfrm rot="5400000">
              <a:off x="3392" y="2920"/>
              <a:ext cx="122" cy="0"/>
            </a:xfrm>
            <a:prstGeom prst="straightConnector1">
              <a:avLst/>
            </a:prstGeom>
            <a:noFill/>
            <a:ln w="9525" cap="flat" cmpd="sng">
              <a:solidFill>
                <a:schemeClr val="dk1"/>
              </a:solidFill>
              <a:prstDash val="solid"/>
              <a:round/>
              <a:headEnd type="none" w="med" len="med"/>
              <a:tailEnd type="triangle" w="med" len="med"/>
            </a:ln>
          </p:spPr>
        </p:cxnSp>
        <p:sp>
          <p:nvSpPr>
            <p:cNvPr id="4054" name="Google Shape;4054;p137"/>
            <p:cNvSpPr txBox="1"/>
            <p:nvPr/>
          </p:nvSpPr>
          <p:spPr>
            <a:xfrm>
              <a:off x="3500" y="3671"/>
              <a:ext cx="443" cy="3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0000CC"/>
                  </a:solidFill>
                  <a:latin typeface="Microsoft Yahei"/>
                  <a:ea typeface="Microsoft Yahei"/>
                  <a:cs typeface="Microsoft Yahei"/>
                  <a:sym typeface="Microsoft Yahei"/>
                </a:rPr>
                <a:t>O</a:t>
              </a:r>
              <a:r>
                <a:rPr lang="en-US" sz="1167" b="1" baseline="-25000" dirty="0">
                  <a:solidFill>
                    <a:srgbClr val="0000CC"/>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grpSp>
      <p:sp>
        <p:nvSpPr>
          <p:cNvPr id="4055" name="Google Shape;4055;p137"/>
          <p:cNvSpPr/>
          <p:nvPr/>
        </p:nvSpPr>
        <p:spPr>
          <a:xfrm rot="5400000" flipH="1">
            <a:off x="4677445" y="3971050"/>
            <a:ext cx="136117" cy="79271"/>
          </a:xfrm>
          <a:prstGeom prst="rect">
            <a:avLst/>
          </a:prstGeom>
          <a:solidFill>
            <a:srgbClr val="00FF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4056" name="Google Shape;4056;p137"/>
          <p:cNvSpPr/>
          <p:nvPr/>
        </p:nvSpPr>
        <p:spPr>
          <a:xfrm rot="5400000" flipH="1">
            <a:off x="4677446" y="3716389"/>
            <a:ext cx="136117" cy="133823"/>
          </a:xfrm>
          <a:prstGeom prst="rect">
            <a:avLst/>
          </a:prstGeom>
          <a:solidFill>
            <a:srgbClr val="00FF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4057" name="Google Shape;4057;p137"/>
          <p:cNvSpPr/>
          <p:nvPr/>
        </p:nvSpPr>
        <p:spPr>
          <a:xfrm rot="5400000" flipH="1">
            <a:off x="4677446" y="3477004"/>
            <a:ext cx="136117" cy="159393"/>
          </a:xfrm>
          <a:prstGeom prst="rect">
            <a:avLst/>
          </a:prstGeom>
          <a:solidFill>
            <a:srgbClr val="99FFCC"/>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cxnSp>
        <p:nvCxnSpPr>
          <p:cNvPr id="4058" name="Google Shape;4058;p137"/>
          <p:cNvCxnSpPr/>
          <p:nvPr/>
        </p:nvCxnSpPr>
        <p:spPr>
          <a:xfrm rot="5400000">
            <a:off x="4698722" y="4122018"/>
            <a:ext cx="94416" cy="0"/>
          </a:xfrm>
          <a:prstGeom prst="straightConnector1">
            <a:avLst/>
          </a:prstGeom>
          <a:noFill/>
          <a:ln w="9525" cap="flat" cmpd="sng">
            <a:solidFill>
              <a:schemeClr val="dk1"/>
            </a:solidFill>
            <a:prstDash val="solid"/>
            <a:round/>
            <a:headEnd type="none" w="med" len="med"/>
            <a:tailEnd type="triangle" w="med" len="med"/>
          </a:ln>
        </p:spPr>
      </p:cxnSp>
      <p:cxnSp>
        <p:nvCxnSpPr>
          <p:cNvPr id="4059" name="Google Shape;4059;p137"/>
          <p:cNvCxnSpPr/>
          <p:nvPr/>
        </p:nvCxnSpPr>
        <p:spPr>
          <a:xfrm rot="5400000">
            <a:off x="4700296" y="3896992"/>
            <a:ext cx="91269" cy="0"/>
          </a:xfrm>
          <a:prstGeom prst="straightConnector1">
            <a:avLst/>
          </a:prstGeom>
          <a:noFill/>
          <a:ln w="9525" cap="flat" cmpd="sng">
            <a:solidFill>
              <a:schemeClr val="dk1"/>
            </a:solidFill>
            <a:prstDash val="solid"/>
            <a:round/>
            <a:headEnd type="none" w="med" len="med"/>
            <a:tailEnd type="triangle" w="med" len="med"/>
          </a:ln>
        </p:spPr>
      </p:cxnSp>
      <p:cxnSp>
        <p:nvCxnSpPr>
          <p:cNvPr id="4060" name="Google Shape;4060;p137"/>
          <p:cNvCxnSpPr/>
          <p:nvPr/>
        </p:nvCxnSpPr>
        <p:spPr>
          <a:xfrm rot="5400000">
            <a:off x="4700689" y="3670000"/>
            <a:ext cx="90483" cy="0"/>
          </a:xfrm>
          <a:prstGeom prst="straightConnector1">
            <a:avLst/>
          </a:prstGeom>
          <a:noFill/>
          <a:ln w="9525" cap="flat" cmpd="sng">
            <a:solidFill>
              <a:schemeClr val="dk1"/>
            </a:solidFill>
            <a:prstDash val="solid"/>
            <a:round/>
            <a:headEnd type="none" w="med" len="med"/>
            <a:tailEnd type="triangle" w="med" len="med"/>
          </a:ln>
        </p:spPr>
      </p:cxnSp>
      <p:cxnSp>
        <p:nvCxnSpPr>
          <p:cNvPr id="4061" name="Google Shape;4061;p137"/>
          <p:cNvCxnSpPr/>
          <p:nvPr/>
        </p:nvCxnSpPr>
        <p:spPr>
          <a:xfrm rot="5400000">
            <a:off x="4701083" y="3443795"/>
            <a:ext cx="89695" cy="0"/>
          </a:xfrm>
          <a:prstGeom prst="straightConnector1">
            <a:avLst/>
          </a:prstGeom>
          <a:noFill/>
          <a:ln w="9525" cap="flat" cmpd="sng">
            <a:solidFill>
              <a:schemeClr val="dk1"/>
            </a:solidFill>
            <a:prstDash val="solid"/>
            <a:round/>
            <a:headEnd type="none" w="med" len="med"/>
            <a:tailEnd type="triangle" w="med" len="med"/>
          </a:ln>
        </p:spPr>
      </p:cxnSp>
      <p:sp>
        <p:nvSpPr>
          <p:cNvPr id="4062" name="Google Shape;4062;p137"/>
          <p:cNvSpPr txBox="1"/>
          <p:nvPr/>
        </p:nvSpPr>
        <p:spPr>
          <a:xfrm>
            <a:off x="4803039" y="4003212"/>
            <a:ext cx="367408"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0000CC"/>
                </a:solidFill>
                <a:latin typeface="Microsoft Yahei"/>
                <a:ea typeface="Microsoft Yahei"/>
                <a:cs typeface="Microsoft Yahei"/>
                <a:sym typeface="Microsoft Yahei"/>
              </a:rPr>
              <a:t>O</a:t>
            </a:r>
            <a:r>
              <a:rPr lang="en-US" sz="1167" b="1" baseline="-25000" dirty="0">
                <a:solidFill>
                  <a:srgbClr val="0000CC"/>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4063" name="Google Shape;4063;p137"/>
          <p:cNvSpPr/>
          <p:nvPr/>
        </p:nvSpPr>
        <p:spPr>
          <a:xfrm>
            <a:off x="3111939" y="2620801"/>
            <a:ext cx="1395328" cy="1355659"/>
          </a:xfrm>
          <a:custGeom>
            <a:avLst/>
            <a:gdLst/>
            <a:ahLst/>
            <a:cxnLst/>
            <a:rect l="l" t="t" r="r" b="b"/>
            <a:pathLst>
              <a:path w="1680" h="1836" extrusionOk="0">
                <a:moveTo>
                  <a:pt x="0" y="0"/>
                </a:moveTo>
                <a:lnTo>
                  <a:pt x="1680" y="6"/>
                </a:lnTo>
                <a:lnTo>
                  <a:pt x="1680" y="1836"/>
                </a:lnTo>
              </a:path>
            </a:pathLst>
          </a:custGeom>
          <a:noFill/>
          <a:ln w="57150" cap="flat" cmpd="sng">
            <a:solidFill>
              <a:srgbClr val="3399FF"/>
            </a:solidFill>
            <a:prstDash val="solid"/>
            <a:round/>
            <a:headEnd type="none" w="sm" len="sm"/>
            <a:tailEnd type="triangl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4064" name="Google Shape;4064;p137"/>
          <p:cNvSpPr txBox="1"/>
          <p:nvPr/>
        </p:nvSpPr>
        <p:spPr>
          <a:xfrm>
            <a:off x="2248247" y="2259320"/>
            <a:ext cx="1176925"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CC00CC"/>
                </a:solidFill>
                <a:latin typeface="Microsoft Yahei"/>
                <a:ea typeface="Microsoft Yahei"/>
                <a:cs typeface="Microsoft Yahei"/>
                <a:sym typeface="Microsoft Yahei"/>
              </a:rPr>
              <a:t>(a) </a:t>
            </a:r>
            <a:r>
              <a:rPr lang="en-US" sz="1167" b="1" dirty="0" err="1">
                <a:solidFill>
                  <a:srgbClr val="CC00CC"/>
                </a:solidFill>
                <a:latin typeface="Microsoft Yahei"/>
                <a:ea typeface="Microsoft Yahei"/>
                <a:cs typeface="Microsoft Yahei"/>
                <a:sym typeface="Microsoft Yahei"/>
              </a:rPr>
              <a:t>通过存储器</a:t>
            </a:r>
            <a:endParaRPr dirty="0">
              <a:latin typeface="Microsoft YaHei" panose="020B0503020204020204" pitchFamily="34" charset="-122"/>
              <a:ea typeface="Microsoft YaHei" panose="020B0503020204020204" pitchFamily="34" charset="-122"/>
            </a:endParaRPr>
          </a:p>
        </p:txBody>
      </p:sp>
      <p:sp>
        <p:nvSpPr>
          <p:cNvPr id="4065" name="Google Shape;4065;p137"/>
          <p:cNvSpPr txBox="1"/>
          <p:nvPr/>
        </p:nvSpPr>
        <p:spPr>
          <a:xfrm>
            <a:off x="2688389" y="3870564"/>
            <a:ext cx="1316386"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CC00CC"/>
                </a:solidFill>
                <a:latin typeface="Microsoft Yahei"/>
                <a:ea typeface="Microsoft Yahei"/>
                <a:cs typeface="Microsoft Yahei"/>
                <a:sym typeface="Microsoft Yahei"/>
              </a:rPr>
              <a:t>(c) </a:t>
            </a:r>
            <a:r>
              <a:rPr lang="en-US" sz="1167" b="1" dirty="0" err="1">
                <a:solidFill>
                  <a:srgbClr val="CC00CC"/>
                </a:solidFill>
                <a:latin typeface="Microsoft Yahei"/>
                <a:ea typeface="Microsoft Yahei"/>
                <a:cs typeface="Microsoft Yahei"/>
                <a:sym typeface="Microsoft Yahei"/>
              </a:rPr>
              <a:t>通过互连网络</a:t>
            </a:r>
            <a:endParaRPr dirty="0">
              <a:latin typeface="Microsoft YaHei" panose="020B0503020204020204" pitchFamily="34" charset="-122"/>
              <a:ea typeface="Microsoft YaHei" panose="020B0503020204020204" pitchFamily="34" charset="-122"/>
            </a:endParaRPr>
          </a:p>
        </p:txBody>
      </p:sp>
      <p:sp>
        <p:nvSpPr>
          <p:cNvPr id="4066" name="Google Shape;4066;p137"/>
          <p:cNvSpPr txBox="1"/>
          <p:nvPr/>
        </p:nvSpPr>
        <p:spPr>
          <a:xfrm>
            <a:off x="4838845" y="2452762"/>
            <a:ext cx="1040670"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CC00CC"/>
                </a:solidFill>
                <a:latin typeface="Microsoft Yahei"/>
                <a:ea typeface="Microsoft Yahei"/>
                <a:cs typeface="Microsoft Yahei"/>
                <a:sym typeface="Microsoft Yahei"/>
              </a:rPr>
              <a:t>(b) </a:t>
            </a:r>
            <a:r>
              <a:rPr lang="en-US" sz="1167" b="1" dirty="0" err="1">
                <a:solidFill>
                  <a:srgbClr val="CC00CC"/>
                </a:solidFill>
                <a:latin typeface="Microsoft Yahei"/>
                <a:ea typeface="Microsoft Yahei"/>
                <a:cs typeface="Microsoft Yahei"/>
                <a:sym typeface="Microsoft Yahei"/>
              </a:rPr>
              <a:t>通过总线</a:t>
            </a:r>
            <a:endParaRPr dirty="0">
              <a:latin typeface="Microsoft YaHei" panose="020B0503020204020204" pitchFamily="34" charset="-122"/>
              <a:ea typeface="Microsoft YaHei" panose="020B0503020204020204" pitchFamily="34" charset="-122"/>
            </a:endParaRPr>
          </a:p>
        </p:txBody>
      </p:sp>
      <p:cxnSp>
        <p:nvCxnSpPr>
          <p:cNvPr id="4067" name="Google Shape;4067;p137"/>
          <p:cNvCxnSpPr/>
          <p:nvPr/>
        </p:nvCxnSpPr>
        <p:spPr>
          <a:xfrm>
            <a:off x="3829634" y="2731739"/>
            <a:ext cx="917149" cy="0"/>
          </a:xfrm>
          <a:prstGeom prst="straightConnector1">
            <a:avLst/>
          </a:prstGeom>
          <a:noFill/>
          <a:ln w="28575" cap="flat" cmpd="sng">
            <a:solidFill>
              <a:schemeClr val="dk1"/>
            </a:solidFill>
            <a:prstDash val="solid"/>
            <a:round/>
            <a:headEnd type="none" w="med" len="med"/>
            <a:tailEnd type="none" w="med" len="med"/>
          </a:ln>
        </p:spPr>
      </p:cxnSp>
      <p:cxnSp>
        <p:nvCxnSpPr>
          <p:cNvPr id="4068" name="Google Shape;4068;p137"/>
          <p:cNvCxnSpPr/>
          <p:nvPr/>
        </p:nvCxnSpPr>
        <p:spPr>
          <a:xfrm>
            <a:off x="3829634" y="3014988"/>
            <a:ext cx="917149" cy="0"/>
          </a:xfrm>
          <a:prstGeom prst="straightConnector1">
            <a:avLst/>
          </a:prstGeom>
          <a:noFill/>
          <a:ln w="28575" cap="flat" cmpd="sng">
            <a:solidFill>
              <a:schemeClr val="dk1"/>
            </a:solidFill>
            <a:prstDash val="solid"/>
            <a:round/>
            <a:headEnd type="none" w="med" len="med"/>
            <a:tailEnd type="none" w="med" len="med"/>
          </a:ln>
        </p:spPr>
      </p:cxnSp>
      <p:cxnSp>
        <p:nvCxnSpPr>
          <p:cNvPr id="4069" name="Google Shape;4069;p137"/>
          <p:cNvCxnSpPr/>
          <p:nvPr/>
        </p:nvCxnSpPr>
        <p:spPr>
          <a:xfrm>
            <a:off x="3829634" y="3299023"/>
            <a:ext cx="917149" cy="0"/>
          </a:xfrm>
          <a:prstGeom prst="straightConnector1">
            <a:avLst/>
          </a:prstGeom>
          <a:noFill/>
          <a:ln w="28575" cap="flat" cmpd="sng">
            <a:solidFill>
              <a:schemeClr val="dk1"/>
            </a:solidFill>
            <a:prstDash val="solid"/>
            <a:round/>
            <a:headEnd type="none" w="med" len="med"/>
            <a:tailEnd type="none" w="med" len="med"/>
          </a:ln>
        </p:spPr>
      </p:cxnSp>
      <p:cxnSp>
        <p:nvCxnSpPr>
          <p:cNvPr id="4070" name="Google Shape;4070;p137"/>
          <p:cNvCxnSpPr/>
          <p:nvPr/>
        </p:nvCxnSpPr>
        <p:spPr>
          <a:xfrm rot="-5400000">
            <a:off x="3710040" y="3050787"/>
            <a:ext cx="638096" cy="0"/>
          </a:xfrm>
          <a:prstGeom prst="straightConnector1">
            <a:avLst/>
          </a:prstGeom>
          <a:noFill/>
          <a:ln w="28575" cap="flat" cmpd="sng">
            <a:solidFill>
              <a:schemeClr val="dk1"/>
            </a:solidFill>
            <a:prstDash val="solid"/>
            <a:round/>
            <a:headEnd type="none" w="med" len="med"/>
            <a:tailEnd type="none" w="med" len="med"/>
          </a:ln>
        </p:spPr>
      </p:cxnSp>
      <p:cxnSp>
        <p:nvCxnSpPr>
          <p:cNvPr id="4071" name="Google Shape;4071;p137"/>
          <p:cNvCxnSpPr/>
          <p:nvPr/>
        </p:nvCxnSpPr>
        <p:spPr>
          <a:xfrm rot="-5400000">
            <a:off x="4068888" y="3050787"/>
            <a:ext cx="638096" cy="0"/>
          </a:xfrm>
          <a:prstGeom prst="straightConnector1">
            <a:avLst/>
          </a:prstGeom>
          <a:noFill/>
          <a:ln w="28575" cap="flat" cmpd="sng">
            <a:solidFill>
              <a:schemeClr val="dk1"/>
            </a:solidFill>
            <a:prstDash val="solid"/>
            <a:round/>
            <a:headEnd type="none" w="med" len="med"/>
            <a:tailEnd type="none" w="med" len="med"/>
          </a:ln>
        </p:spPr>
      </p:cxnSp>
      <p:cxnSp>
        <p:nvCxnSpPr>
          <p:cNvPr id="4072" name="Google Shape;4072;p137"/>
          <p:cNvCxnSpPr/>
          <p:nvPr/>
        </p:nvCxnSpPr>
        <p:spPr>
          <a:xfrm rot="-5400000">
            <a:off x="4427735" y="3050787"/>
            <a:ext cx="638096" cy="0"/>
          </a:xfrm>
          <a:prstGeom prst="straightConnector1">
            <a:avLst/>
          </a:prstGeom>
          <a:noFill/>
          <a:ln w="28575" cap="flat" cmpd="sng">
            <a:solidFill>
              <a:schemeClr val="dk1"/>
            </a:solidFill>
            <a:prstDash val="solid"/>
            <a:round/>
            <a:headEnd type="none" w="med" len="med"/>
            <a:tailEnd type="none" w="med" len="med"/>
          </a:ln>
        </p:spPr>
      </p:cxnSp>
      <p:sp>
        <p:nvSpPr>
          <p:cNvPr id="4073" name="Google Shape;4073;p137"/>
          <p:cNvSpPr/>
          <p:nvPr/>
        </p:nvSpPr>
        <p:spPr>
          <a:xfrm>
            <a:off x="4710983" y="2985876"/>
            <a:ext cx="65633" cy="58223"/>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4074" name="Google Shape;4074;p137"/>
          <p:cNvSpPr/>
          <p:nvPr/>
        </p:nvSpPr>
        <p:spPr>
          <a:xfrm>
            <a:off x="4710983" y="3269912"/>
            <a:ext cx="65633" cy="58223"/>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4075" name="Google Shape;4075;p137"/>
          <p:cNvSpPr/>
          <p:nvPr/>
        </p:nvSpPr>
        <p:spPr>
          <a:xfrm>
            <a:off x="4710983" y="2704988"/>
            <a:ext cx="65633" cy="57437"/>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4076" name="Google Shape;4076;p137"/>
          <p:cNvSpPr/>
          <p:nvPr/>
        </p:nvSpPr>
        <p:spPr>
          <a:xfrm>
            <a:off x="4352136" y="3269912"/>
            <a:ext cx="65632" cy="58223"/>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4077" name="Google Shape;4077;p137"/>
          <p:cNvSpPr/>
          <p:nvPr/>
        </p:nvSpPr>
        <p:spPr>
          <a:xfrm>
            <a:off x="4352136" y="2985876"/>
            <a:ext cx="65632" cy="58223"/>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4078" name="Google Shape;4078;p137"/>
          <p:cNvSpPr/>
          <p:nvPr/>
        </p:nvSpPr>
        <p:spPr>
          <a:xfrm>
            <a:off x="4352136" y="2704988"/>
            <a:ext cx="65632" cy="57437"/>
          </a:xfrm>
          <a:prstGeom prst="ellipse">
            <a:avLst/>
          </a:prstGeom>
          <a:solidFill>
            <a:srgbClr val="66FF33"/>
          </a:solidFill>
          <a:ln w="9525" cap="flat" cmpd="sng">
            <a:solidFill>
              <a:schemeClr va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4079" name="Google Shape;4079;p137"/>
          <p:cNvSpPr/>
          <p:nvPr/>
        </p:nvSpPr>
        <p:spPr>
          <a:xfrm>
            <a:off x="3993289" y="3269912"/>
            <a:ext cx="65633" cy="58223"/>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4080" name="Google Shape;4080;p137"/>
          <p:cNvSpPr/>
          <p:nvPr/>
        </p:nvSpPr>
        <p:spPr>
          <a:xfrm>
            <a:off x="3993289" y="2985876"/>
            <a:ext cx="65633" cy="58223"/>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4081" name="Google Shape;4081;p137"/>
          <p:cNvSpPr/>
          <p:nvPr/>
        </p:nvSpPr>
        <p:spPr>
          <a:xfrm>
            <a:off x="3993289" y="2704988"/>
            <a:ext cx="65633" cy="57437"/>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4082" name="Google Shape;4082;p137"/>
          <p:cNvSpPr txBox="1"/>
          <p:nvPr/>
        </p:nvSpPr>
        <p:spPr>
          <a:xfrm>
            <a:off x="5417500" y="1326549"/>
            <a:ext cx="482824"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rgbClr val="0000CC"/>
                </a:solidFill>
                <a:latin typeface="Microsoft Yahei"/>
                <a:ea typeface="Microsoft Yahei"/>
                <a:cs typeface="Microsoft Yahei"/>
                <a:sym typeface="Microsoft Yahei"/>
              </a:rPr>
              <a:t>总线</a:t>
            </a:r>
            <a:endParaRPr dirty="0">
              <a:latin typeface="Microsoft YaHei" panose="020B0503020204020204" pitchFamily="34" charset="-122"/>
              <a:ea typeface="Microsoft YaHei" panose="020B0503020204020204" pitchFamily="34" charset="-122"/>
            </a:endParaRPr>
          </a:p>
        </p:txBody>
      </p:sp>
      <p:cxnSp>
        <p:nvCxnSpPr>
          <p:cNvPr id="4083" name="Google Shape;4083;p137"/>
          <p:cNvCxnSpPr/>
          <p:nvPr/>
        </p:nvCxnSpPr>
        <p:spPr>
          <a:xfrm rot="10800000" flipH="1">
            <a:off x="5177985" y="1457569"/>
            <a:ext cx="251093" cy="68434"/>
          </a:xfrm>
          <a:prstGeom prst="straightConnector1">
            <a:avLst/>
          </a:prstGeom>
          <a:noFill/>
          <a:ln w="9525" cap="flat" cmpd="sng">
            <a:solidFill>
              <a:schemeClr val="dk1"/>
            </a:solidFill>
            <a:prstDash val="solid"/>
            <a:round/>
            <a:headEnd type="none" w="med" len="med"/>
            <a:tailEnd type="none" w="med" len="med"/>
          </a:ln>
        </p:spPr>
      </p:cxnSp>
      <p:sp>
        <p:nvSpPr>
          <p:cNvPr id="4084" name="Google Shape;4084;p137"/>
          <p:cNvSpPr txBox="1"/>
          <p:nvPr/>
        </p:nvSpPr>
        <p:spPr>
          <a:xfrm>
            <a:off x="4934469" y="3264388"/>
            <a:ext cx="780983"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rgbClr val="0000CC"/>
                </a:solidFill>
                <a:latin typeface="Microsoft Yahei"/>
                <a:ea typeface="Microsoft Yahei"/>
                <a:cs typeface="Microsoft Yahei"/>
                <a:sym typeface="Microsoft Yahei"/>
              </a:rPr>
              <a:t>互连网络</a:t>
            </a:r>
            <a:endParaRPr dirty="0">
              <a:latin typeface="Microsoft YaHei" panose="020B0503020204020204" pitchFamily="34" charset="-122"/>
              <a:ea typeface="Microsoft YaHei" panose="020B0503020204020204" pitchFamily="34" charset="-122"/>
            </a:endParaRPr>
          </a:p>
        </p:txBody>
      </p:sp>
      <p:cxnSp>
        <p:nvCxnSpPr>
          <p:cNvPr id="4085" name="Google Shape;4085;p137"/>
          <p:cNvCxnSpPr/>
          <p:nvPr/>
        </p:nvCxnSpPr>
        <p:spPr>
          <a:xfrm>
            <a:off x="4678592" y="3102323"/>
            <a:ext cx="405632" cy="154213"/>
          </a:xfrm>
          <a:prstGeom prst="straightConnector1">
            <a:avLst/>
          </a:prstGeom>
          <a:noFill/>
          <a:ln w="9525" cap="flat" cmpd="sng">
            <a:solidFill>
              <a:schemeClr val="dk1"/>
            </a:solidFill>
            <a:prstDash val="solid"/>
            <a:round/>
            <a:headEnd type="none" w="med" len="med"/>
            <a:tailEnd type="none" w="med" len="med"/>
          </a:ln>
        </p:spPr>
      </p:cxnSp>
      <p:sp>
        <p:nvSpPr>
          <p:cNvPr id="4086" name="Google Shape;4086;p137"/>
          <p:cNvSpPr txBox="1"/>
          <p:nvPr/>
        </p:nvSpPr>
        <p:spPr>
          <a:xfrm>
            <a:off x="5993365" y="2078544"/>
            <a:ext cx="367408"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0000CC"/>
                </a:solidFill>
                <a:latin typeface="Microsoft Yahei"/>
                <a:ea typeface="Microsoft Yahei"/>
                <a:cs typeface="Microsoft Yahei"/>
                <a:sym typeface="Microsoft Yahei"/>
              </a:rPr>
              <a:t>O</a:t>
            </a:r>
            <a:r>
              <a:rPr lang="en-US" sz="1167" b="1" baseline="-25000" dirty="0">
                <a:solidFill>
                  <a:srgbClr val="0000CC"/>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4087" name="Google Shape;4087;p137"/>
          <p:cNvSpPr txBox="1"/>
          <p:nvPr/>
        </p:nvSpPr>
        <p:spPr>
          <a:xfrm>
            <a:off x="3774504" y="1868486"/>
            <a:ext cx="367408"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0000CC"/>
                </a:solidFill>
                <a:latin typeface="Microsoft Yahei"/>
                <a:ea typeface="Microsoft Yahei"/>
                <a:cs typeface="Microsoft Yahei"/>
                <a:sym typeface="Microsoft Yahei"/>
              </a:rPr>
              <a:t>O</a:t>
            </a:r>
            <a:r>
              <a:rPr lang="en-US" sz="1167" b="1" baseline="-25000" dirty="0">
                <a:solidFill>
                  <a:srgbClr val="0000CC"/>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4088" name="Google Shape;4088;p137"/>
          <p:cNvSpPr/>
          <p:nvPr/>
        </p:nvSpPr>
        <p:spPr>
          <a:xfrm>
            <a:off x="1668636" y="1489041"/>
            <a:ext cx="2165017" cy="285609"/>
          </a:xfrm>
          <a:custGeom>
            <a:avLst/>
            <a:gdLst/>
            <a:ahLst/>
            <a:cxnLst/>
            <a:rect l="l" t="t" r="r" b="b"/>
            <a:pathLst>
              <a:path w="2540" h="363" extrusionOk="0">
                <a:moveTo>
                  <a:pt x="0" y="0"/>
                </a:moveTo>
                <a:lnTo>
                  <a:pt x="1134" y="0"/>
                </a:lnTo>
                <a:lnTo>
                  <a:pt x="1587" y="363"/>
                </a:lnTo>
                <a:lnTo>
                  <a:pt x="2540" y="363"/>
                </a:lnTo>
              </a:path>
            </a:pathLst>
          </a:custGeom>
          <a:noFill/>
          <a:ln w="57150" cap="flat" cmpd="sng">
            <a:solidFill>
              <a:srgbClr val="FF00FF"/>
            </a:solidFill>
            <a:prstDash val="solid"/>
            <a:round/>
            <a:headEnd type="none" w="sm" len="sm"/>
            <a:tailEnd type="triangl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4089" name="Google Shape;4089;p137"/>
          <p:cNvSpPr/>
          <p:nvPr/>
        </p:nvSpPr>
        <p:spPr>
          <a:xfrm>
            <a:off x="4332434" y="1699100"/>
            <a:ext cx="1739685" cy="285609"/>
          </a:xfrm>
          <a:custGeom>
            <a:avLst/>
            <a:gdLst/>
            <a:ahLst/>
            <a:cxnLst/>
            <a:rect l="l" t="t" r="r" b="b"/>
            <a:pathLst>
              <a:path w="2041" h="363" extrusionOk="0">
                <a:moveTo>
                  <a:pt x="0" y="0"/>
                </a:moveTo>
                <a:lnTo>
                  <a:pt x="998" y="0"/>
                </a:lnTo>
                <a:lnTo>
                  <a:pt x="998" y="363"/>
                </a:lnTo>
                <a:lnTo>
                  <a:pt x="2041" y="363"/>
                </a:lnTo>
              </a:path>
            </a:pathLst>
          </a:custGeom>
          <a:noFill/>
          <a:ln w="57150" cap="flat" cmpd="sng">
            <a:solidFill>
              <a:srgbClr val="FF00FF"/>
            </a:solidFill>
            <a:prstDash val="solid"/>
            <a:round/>
            <a:headEnd type="none" w="sm" len="sm"/>
            <a:tailEnd type="triangl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cxnSp>
        <p:nvCxnSpPr>
          <p:cNvPr id="4090" name="Google Shape;4090;p137"/>
          <p:cNvCxnSpPr/>
          <p:nvPr/>
        </p:nvCxnSpPr>
        <p:spPr>
          <a:xfrm>
            <a:off x="2909927" y="2726232"/>
            <a:ext cx="1468632" cy="18097"/>
          </a:xfrm>
          <a:prstGeom prst="straightConnector1">
            <a:avLst/>
          </a:prstGeom>
          <a:noFill/>
          <a:ln w="57150" cap="flat" cmpd="sng">
            <a:solidFill>
              <a:srgbClr val="FF00FF"/>
            </a:solidFill>
            <a:prstDash val="solid"/>
            <a:round/>
            <a:headEnd type="none" w="med" len="med"/>
            <a:tailEnd type="triangle" w="med" len="med"/>
          </a:ln>
        </p:spPr>
      </p:cxnSp>
      <p:cxnSp>
        <p:nvCxnSpPr>
          <p:cNvPr id="4091" name="Google Shape;4091;p137"/>
          <p:cNvCxnSpPr/>
          <p:nvPr/>
        </p:nvCxnSpPr>
        <p:spPr>
          <a:xfrm rot="-5400000" flipH="1">
            <a:off x="3717778" y="3428517"/>
            <a:ext cx="1355659" cy="18752"/>
          </a:xfrm>
          <a:prstGeom prst="straightConnector1">
            <a:avLst/>
          </a:prstGeom>
          <a:noFill/>
          <a:ln w="57150" cap="flat" cmpd="sng">
            <a:solidFill>
              <a:srgbClr val="FF00FF"/>
            </a:solidFill>
            <a:prstDash val="solid"/>
            <a:round/>
            <a:headEnd type="none" w="med" len="med"/>
            <a:tailEnd type="triangle" w="med" len="med"/>
          </a:ln>
        </p:spPr>
      </p:cxnSp>
      <p:sp>
        <p:nvSpPr>
          <p:cNvPr id="4092" name="Google Shape;4092;p137"/>
          <p:cNvSpPr/>
          <p:nvPr/>
        </p:nvSpPr>
        <p:spPr>
          <a:xfrm>
            <a:off x="408259" y="3877719"/>
            <a:ext cx="2136146" cy="2719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67" b="1">
                <a:solidFill>
                  <a:schemeClr val="dk1"/>
                </a:solidFill>
                <a:latin typeface="Microsoft Yahei"/>
                <a:ea typeface="Microsoft Yahei"/>
                <a:cs typeface="Microsoft Yahei"/>
                <a:sym typeface="Microsoft Yahei"/>
              </a:rPr>
              <a:t>三种常用的交换方法</a:t>
            </a:r>
            <a:endParaRPr sz="1167" b="1">
              <a:solidFill>
                <a:schemeClr val="dk1"/>
              </a:solidFill>
              <a:latin typeface="Microsoft Yahei"/>
              <a:ea typeface="Microsoft Yahei"/>
              <a:cs typeface="Microsoft Yahei"/>
              <a:sym typeface="Microsoft Yahe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088"/>
                                        </p:tgtEl>
                                        <p:attrNameLst>
                                          <p:attrName>style.visibility</p:attrName>
                                        </p:attrNameLst>
                                      </p:cBhvr>
                                      <p:to>
                                        <p:strVal val="visible"/>
                                      </p:to>
                                    </p:set>
                                    <p:animEffect transition="in" filter="fade">
                                      <p:cBhvr>
                                        <p:cTn id="7" dur="2500"/>
                                        <p:tgtEl>
                                          <p:spTgt spid="4088"/>
                                        </p:tgtEl>
                                      </p:cBhvr>
                                    </p:animEffect>
                                  </p:childTnLst>
                                </p:cTn>
                              </p:par>
                            </p:childTnLst>
                          </p:cTn>
                        </p:par>
                        <p:par>
                          <p:cTn id="8" fill="hold">
                            <p:stCondLst>
                              <p:cond delay="2500"/>
                            </p:stCondLst>
                            <p:childTnLst>
                              <p:par>
                                <p:cTn id="9" presetID="10" presetClass="exit" presetSubtype="0" fill="hold" nodeType="afterEffect">
                                  <p:stCondLst>
                                    <p:cond delay="750"/>
                                  </p:stCondLst>
                                  <p:childTnLst>
                                    <p:animEffect transition="out" filter="fade">
                                      <p:cBhvr>
                                        <p:cTn id="10" dur="2000"/>
                                        <p:tgtEl>
                                          <p:spTgt spid="4088"/>
                                        </p:tgtEl>
                                      </p:cBhvr>
                                    </p:animEffect>
                                    <p:set>
                                      <p:cBhvr>
                                        <p:cTn id="11" dur="1" fill="hold">
                                          <p:stCondLst>
                                            <p:cond delay="2000"/>
                                          </p:stCondLst>
                                        </p:cTn>
                                        <p:tgtEl>
                                          <p:spTgt spid="4088"/>
                                        </p:tgtEl>
                                        <p:attrNameLst>
                                          <p:attrName>style.visibility</p:attrName>
                                        </p:attrNameLst>
                                      </p:cBhvr>
                                      <p:to>
                                        <p:strVal val="hidden"/>
                                      </p:to>
                                    </p:set>
                                  </p:childTnLst>
                                </p:cTn>
                              </p:par>
                            </p:childTnLst>
                          </p:cTn>
                        </p:par>
                        <p:par>
                          <p:cTn id="12" fill="hold">
                            <p:stCondLst>
                              <p:cond delay="4500"/>
                            </p:stCondLst>
                            <p:childTnLst>
                              <p:par>
                                <p:cTn id="13" presetID="10" presetClass="entr" presetSubtype="0" fill="hold" nodeType="afterEffect">
                                  <p:stCondLst>
                                    <p:cond delay="0"/>
                                  </p:stCondLst>
                                  <p:childTnLst>
                                    <p:set>
                                      <p:cBhvr>
                                        <p:cTn id="14" dur="1" fill="hold">
                                          <p:stCondLst>
                                            <p:cond delay="0"/>
                                          </p:stCondLst>
                                        </p:cTn>
                                        <p:tgtEl>
                                          <p:spTgt spid="4089"/>
                                        </p:tgtEl>
                                        <p:attrNameLst>
                                          <p:attrName>style.visibility</p:attrName>
                                        </p:attrNameLst>
                                      </p:cBhvr>
                                      <p:to>
                                        <p:strVal val="visible"/>
                                      </p:to>
                                    </p:set>
                                    <p:animEffect transition="in" filter="fade">
                                      <p:cBhvr>
                                        <p:cTn id="15" dur="2500"/>
                                        <p:tgtEl>
                                          <p:spTgt spid="4089"/>
                                        </p:tgtEl>
                                      </p:cBhvr>
                                    </p:animEffect>
                                  </p:childTnLst>
                                </p:cTn>
                              </p:par>
                            </p:childTnLst>
                          </p:cTn>
                        </p:par>
                        <p:par>
                          <p:cTn id="16" fill="hold">
                            <p:stCondLst>
                              <p:cond delay="7000"/>
                            </p:stCondLst>
                            <p:childTnLst>
                              <p:par>
                                <p:cTn id="17" presetID="10" presetClass="exit" presetSubtype="0" fill="hold" nodeType="afterEffect">
                                  <p:stCondLst>
                                    <p:cond delay="2000"/>
                                  </p:stCondLst>
                                  <p:childTnLst>
                                    <p:animEffect transition="out" filter="fade">
                                      <p:cBhvr>
                                        <p:cTn id="18" dur="1250"/>
                                        <p:tgtEl>
                                          <p:spTgt spid="4089"/>
                                        </p:tgtEl>
                                      </p:cBhvr>
                                    </p:animEffect>
                                    <p:set>
                                      <p:cBhvr>
                                        <p:cTn id="19" dur="1" fill="hold">
                                          <p:stCondLst>
                                            <p:cond delay="1250"/>
                                          </p:stCondLst>
                                        </p:cTn>
                                        <p:tgtEl>
                                          <p:spTgt spid="4089"/>
                                        </p:tgtEl>
                                        <p:attrNameLst>
                                          <p:attrName>style.visibility</p:attrName>
                                        </p:attrNameLst>
                                      </p:cBhvr>
                                      <p:to>
                                        <p:strVal val="hidden"/>
                                      </p:to>
                                    </p:set>
                                  </p:childTnLst>
                                </p:cTn>
                              </p:par>
                            </p:childTnLst>
                          </p:cTn>
                        </p:par>
                        <p:par>
                          <p:cTn id="20" fill="hold">
                            <p:stCondLst>
                              <p:cond delay="8250"/>
                            </p:stCondLst>
                            <p:childTnLst>
                              <p:par>
                                <p:cTn id="21" presetID="10" presetClass="entr" presetSubtype="0" fill="hold" nodeType="afterEffect">
                                  <p:stCondLst>
                                    <p:cond delay="0"/>
                                  </p:stCondLst>
                                  <p:childTnLst>
                                    <p:set>
                                      <p:cBhvr>
                                        <p:cTn id="22" dur="1" fill="hold">
                                          <p:stCondLst>
                                            <p:cond delay="0"/>
                                          </p:stCondLst>
                                        </p:cTn>
                                        <p:tgtEl>
                                          <p:spTgt spid="4090"/>
                                        </p:tgtEl>
                                        <p:attrNameLst>
                                          <p:attrName>style.visibility</p:attrName>
                                        </p:attrNameLst>
                                      </p:cBhvr>
                                      <p:to>
                                        <p:strVal val="visible"/>
                                      </p:to>
                                    </p:set>
                                    <p:animEffect transition="in" filter="fade">
                                      <p:cBhvr>
                                        <p:cTn id="23" dur="1500"/>
                                        <p:tgtEl>
                                          <p:spTgt spid="4090"/>
                                        </p:tgtEl>
                                      </p:cBhvr>
                                    </p:animEffect>
                                  </p:childTnLst>
                                </p:cTn>
                              </p:par>
                            </p:childTnLst>
                          </p:cTn>
                        </p:par>
                        <p:par>
                          <p:cTn id="24" fill="hold">
                            <p:stCondLst>
                              <p:cond delay="9750"/>
                            </p:stCondLst>
                            <p:childTnLst>
                              <p:par>
                                <p:cTn id="25" presetID="10" presetClass="entr" presetSubtype="0" fill="hold" nodeType="afterEffect">
                                  <p:stCondLst>
                                    <p:cond delay="0"/>
                                  </p:stCondLst>
                                  <p:childTnLst>
                                    <p:set>
                                      <p:cBhvr>
                                        <p:cTn id="26" dur="1" fill="hold">
                                          <p:stCondLst>
                                            <p:cond delay="0"/>
                                          </p:stCondLst>
                                        </p:cTn>
                                        <p:tgtEl>
                                          <p:spTgt spid="4091"/>
                                        </p:tgtEl>
                                        <p:attrNameLst>
                                          <p:attrName>style.visibility</p:attrName>
                                        </p:attrNameLst>
                                      </p:cBhvr>
                                      <p:to>
                                        <p:strVal val="visible"/>
                                      </p:to>
                                    </p:set>
                                    <p:animEffect transition="in" filter="fade">
                                      <p:cBhvr>
                                        <p:cTn id="27" dur="1250"/>
                                        <p:tgtEl>
                                          <p:spTgt spid="4091"/>
                                        </p:tgtEl>
                                      </p:cBhvr>
                                    </p:animEffect>
                                  </p:childTnLst>
                                </p:cTn>
                              </p:par>
                            </p:childTnLst>
                          </p:cTn>
                        </p:par>
                        <p:par>
                          <p:cTn id="28" fill="hold">
                            <p:stCondLst>
                              <p:cond delay="11000"/>
                            </p:stCondLst>
                            <p:childTnLst>
                              <p:par>
                                <p:cTn id="29" presetID="10" presetClass="exit" presetSubtype="0" fill="hold" nodeType="afterEffect">
                                  <p:stCondLst>
                                    <p:cond delay="2000"/>
                                  </p:stCondLst>
                                  <p:childTnLst>
                                    <p:animEffect transition="out" filter="fade">
                                      <p:cBhvr>
                                        <p:cTn id="30" dur="500"/>
                                        <p:tgtEl>
                                          <p:spTgt spid="4090"/>
                                        </p:tgtEl>
                                      </p:cBhvr>
                                    </p:animEffect>
                                    <p:set>
                                      <p:cBhvr>
                                        <p:cTn id="31" dur="1" fill="hold">
                                          <p:stCondLst>
                                            <p:cond delay="500"/>
                                          </p:stCondLst>
                                        </p:cTn>
                                        <p:tgtEl>
                                          <p:spTgt spid="4090"/>
                                        </p:tgtEl>
                                        <p:attrNameLst>
                                          <p:attrName>style.visibility</p:attrName>
                                        </p:attrNameLst>
                                      </p:cBhvr>
                                      <p:to>
                                        <p:strVal val="hidden"/>
                                      </p:to>
                                    </p:set>
                                  </p:childTnLst>
                                </p:cTn>
                              </p:par>
                              <p:par>
                                <p:cTn id="32" presetID="10" presetClass="exit" presetSubtype="0" fill="hold" nodeType="withEffect">
                                  <p:stCondLst>
                                    <p:cond delay="2000"/>
                                  </p:stCondLst>
                                  <p:childTnLst>
                                    <p:animEffect transition="out" filter="fade">
                                      <p:cBhvr>
                                        <p:cTn id="33" dur="500"/>
                                        <p:tgtEl>
                                          <p:spTgt spid="4091"/>
                                        </p:tgtEl>
                                      </p:cBhvr>
                                    </p:animEffect>
                                    <p:set>
                                      <p:cBhvr>
                                        <p:cTn id="34" dur="1" fill="hold">
                                          <p:stCondLst>
                                            <p:cond delay="500"/>
                                          </p:stCondLst>
                                        </p:cTn>
                                        <p:tgtEl>
                                          <p:spTgt spid="40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4096"/>
        <p:cNvGrpSpPr/>
        <p:nvPr/>
      </p:nvGrpSpPr>
      <p:grpSpPr>
        <a:xfrm>
          <a:off x="0" y="0"/>
          <a:ext cx="0" cy="0"/>
          <a:chOff x="0" y="0"/>
          <a:chExt cx="0" cy="0"/>
        </a:xfrm>
      </p:grpSpPr>
      <p:sp>
        <p:nvSpPr>
          <p:cNvPr id="4097" name="Google Shape;4097;p138"/>
          <p:cNvSpPr/>
          <p:nvPr/>
        </p:nvSpPr>
        <p:spPr>
          <a:xfrm>
            <a:off x="331433" y="887505"/>
            <a:ext cx="7078967" cy="1015622"/>
          </a:xfrm>
          <a:prstGeom prst="rect">
            <a:avLst/>
          </a:prstGeom>
          <a:noFill/>
          <a:ln>
            <a:noFill/>
          </a:ln>
        </p:spPr>
        <p:txBody>
          <a:bodyPr spcFirstLastPara="1" wrap="square" lIns="91425" tIns="45700" rIns="91425" bIns="45700" anchor="t" anchorCtr="0">
            <a:spAutoFit/>
          </a:bodyPr>
          <a:lstStyle/>
          <a:p>
            <a:pPr marL="0" marR="0" lvl="0" indent="0" algn="just" rtl="0">
              <a:lnSpc>
                <a:spcPct val="125000"/>
              </a:lnSpc>
              <a:spcBef>
                <a:spcPts val="0"/>
              </a:spcBef>
              <a:spcAft>
                <a:spcPts val="0"/>
              </a:spcAft>
              <a:buNone/>
            </a:pPr>
            <a:r>
              <a:rPr lang="en-US" sz="2800" b="1" dirty="0" err="1">
                <a:solidFill>
                  <a:schemeClr val="dk1"/>
                </a:solidFill>
                <a:latin typeface="Microsoft YaHei" panose="020B0503020204020204" pitchFamily="34" charset="-122"/>
                <a:ea typeface="Microsoft YaHei" panose="020B0503020204020204" pitchFamily="34" charset="-122"/>
                <a:sym typeface="Arial"/>
              </a:rPr>
              <a:t>课后作业</a:t>
            </a:r>
            <a:endParaRPr sz="2800" b="1" dirty="0">
              <a:solidFill>
                <a:schemeClr val="dk1"/>
              </a:solidFill>
              <a:latin typeface="Microsoft YaHei" panose="020B0503020204020204" pitchFamily="34" charset="-122"/>
              <a:ea typeface="Microsoft YaHei" panose="020B0503020204020204" pitchFamily="34" charset="-122"/>
              <a:sym typeface="Arial"/>
            </a:endParaRPr>
          </a:p>
          <a:p>
            <a:pPr marL="0" marR="0" lvl="0" indent="0" algn="just" rtl="0">
              <a:lnSpc>
                <a:spcPct val="125000"/>
              </a:lnSpc>
              <a:spcBef>
                <a:spcPts val="0"/>
              </a:spcBef>
              <a:spcAft>
                <a:spcPts val="0"/>
              </a:spcAft>
              <a:buNone/>
            </a:pPr>
            <a:r>
              <a:rPr lang="en-US" sz="2000" dirty="0">
                <a:solidFill>
                  <a:schemeClr val="dk1"/>
                </a:solidFill>
                <a:latin typeface="Microsoft YaHei" panose="020B0503020204020204" pitchFamily="34" charset="-122"/>
                <a:ea typeface="Microsoft YaHei" panose="020B0503020204020204" pitchFamily="34" charset="-122"/>
                <a:sym typeface="Arial"/>
              </a:rPr>
              <a:t>    习题4-16</a:t>
            </a:r>
            <a:r>
              <a:rPr lang="en-US" sz="2000" dirty="0">
                <a:solidFill>
                  <a:schemeClr val="dk1"/>
                </a:solidFill>
                <a:latin typeface="Microsoft YaHei" panose="020B0503020204020204" pitchFamily="34" charset="-122"/>
                <a:ea typeface="Microsoft YaHei" panose="020B0503020204020204" pitchFamily="34" charset="-122"/>
              </a:rPr>
              <a:t>、4-17、4-18、4-19、4-20</a:t>
            </a:r>
            <a:endParaRPr sz="2000" dirty="0">
              <a:solidFill>
                <a:schemeClr val="dk1"/>
              </a:solidFill>
              <a:latin typeface="Microsoft YaHei" panose="020B0503020204020204" pitchFamily="34" charset="-122"/>
              <a:ea typeface="Microsoft YaHei" panose="020B0503020204020204" pitchFamily="34" charset="-122"/>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2"/>
          <p:cNvSpPr/>
          <p:nvPr/>
        </p:nvSpPr>
        <p:spPr>
          <a:xfrm>
            <a:off x="454287" y="1025451"/>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316" name="Google Shape;316;p12"/>
          <p:cNvSpPr/>
          <p:nvPr/>
        </p:nvSpPr>
        <p:spPr>
          <a:xfrm>
            <a:off x="513404" y="983803"/>
            <a:ext cx="2743059"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划分子网后变成了三级结构</a:t>
            </a:r>
            <a:endParaRPr dirty="0">
              <a:latin typeface="Microsoft YaHei" panose="020B0503020204020204" pitchFamily="34" charset="-122"/>
              <a:ea typeface="Microsoft YaHei" panose="020B0503020204020204" pitchFamily="34" charset="-122"/>
            </a:endParaRPr>
          </a:p>
        </p:txBody>
      </p:sp>
      <p:sp>
        <p:nvSpPr>
          <p:cNvPr id="317" name="Google Shape;317;p12"/>
          <p:cNvSpPr/>
          <p:nvPr/>
        </p:nvSpPr>
        <p:spPr>
          <a:xfrm>
            <a:off x="454287" y="1318071"/>
            <a:ext cx="6711427" cy="1785577"/>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当没有划分子网时，IP</a:t>
            </a:r>
            <a:r>
              <a:rPr lang="en-US" sz="1667" b="1" dirty="0">
                <a:solidFill>
                  <a:schemeClr val="dk1"/>
                </a:solidFill>
                <a:latin typeface="Microsoft Yahei"/>
                <a:ea typeface="Microsoft Yahei"/>
                <a:cs typeface="Microsoft Yahei"/>
                <a:sym typeface="Microsoft Yahei"/>
              </a:rPr>
              <a:t> </a:t>
            </a:r>
            <a:r>
              <a:rPr lang="en-US" sz="1667" b="1" dirty="0" err="1">
                <a:solidFill>
                  <a:schemeClr val="dk1"/>
                </a:solidFill>
                <a:latin typeface="Microsoft Yahei"/>
                <a:ea typeface="Microsoft Yahei"/>
                <a:cs typeface="Microsoft Yahei"/>
                <a:sym typeface="Microsoft Yahei"/>
              </a:rPr>
              <a:t>地址是两级结构</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划分子网后</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地址就变成了</a:t>
            </a:r>
            <a:r>
              <a:rPr lang="en-US" sz="1667" b="1" dirty="0" err="1">
                <a:solidFill>
                  <a:srgbClr val="0000FF"/>
                </a:solidFill>
                <a:latin typeface="Microsoft Yahei"/>
                <a:ea typeface="Microsoft Yahei"/>
                <a:cs typeface="Microsoft Yahei"/>
                <a:sym typeface="Microsoft Yahei"/>
              </a:rPr>
              <a:t>三级结构</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划分子网只是把</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地址的主机号</a:t>
            </a:r>
            <a:r>
              <a:rPr lang="en-US" sz="1667" b="1" dirty="0">
                <a:solidFill>
                  <a:schemeClr val="dk1"/>
                </a:solidFill>
                <a:latin typeface="Microsoft Yahei"/>
                <a:ea typeface="Microsoft Yahei"/>
                <a:cs typeface="Microsoft Yahei"/>
                <a:sym typeface="Microsoft Yahei"/>
              </a:rPr>
              <a:t> host-id </a:t>
            </a:r>
            <a:r>
              <a:rPr lang="en-US" sz="1667" b="1" dirty="0" err="1">
                <a:solidFill>
                  <a:schemeClr val="dk1"/>
                </a:solidFill>
                <a:latin typeface="Microsoft Yahei"/>
                <a:ea typeface="Microsoft Yahei"/>
                <a:cs typeface="Microsoft Yahei"/>
                <a:sym typeface="Microsoft Yahei"/>
              </a:rPr>
              <a:t>这部分进行再划分，而</a:t>
            </a:r>
            <a:r>
              <a:rPr lang="en-US" sz="1667" b="1" dirty="0" err="1">
                <a:solidFill>
                  <a:srgbClr val="0000FF"/>
                </a:solidFill>
                <a:latin typeface="Microsoft Yahei"/>
                <a:ea typeface="Microsoft Yahei"/>
                <a:cs typeface="Microsoft Yahei"/>
                <a:sym typeface="Microsoft Yahei"/>
              </a:rPr>
              <a:t>不改变</a:t>
            </a:r>
            <a:r>
              <a:rPr lang="en-US" sz="1667" b="1" dirty="0">
                <a:solidFill>
                  <a:srgbClr val="0000FF"/>
                </a:solidFill>
                <a:latin typeface="Microsoft Yahei"/>
                <a:ea typeface="Microsoft Yahei"/>
                <a:cs typeface="Microsoft Yahei"/>
                <a:sym typeface="Microsoft Yahei"/>
              </a:rPr>
              <a:t> IP </a:t>
            </a:r>
            <a:r>
              <a:rPr lang="en-US" sz="1667" b="1" dirty="0" err="1">
                <a:solidFill>
                  <a:srgbClr val="0000FF"/>
                </a:solidFill>
                <a:latin typeface="Microsoft Yahei"/>
                <a:ea typeface="Microsoft Yahei"/>
                <a:cs typeface="Microsoft Yahei"/>
                <a:sym typeface="Microsoft Yahei"/>
              </a:rPr>
              <a:t>地址原来的网络号</a:t>
            </a:r>
            <a:r>
              <a:rPr lang="en-US" sz="1667" b="1" dirty="0">
                <a:solidFill>
                  <a:srgbClr val="0000FF"/>
                </a:solidFill>
                <a:latin typeface="Microsoft Yahei"/>
                <a:ea typeface="Microsoft Yahei"/>
                <a:cs typeface="Microsoft Yahei"/>
                <a:sym typeface="Microsoft Yahei"/>
              </a:rPr>
              <a:t> net-id</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grpSp>
        <p:nvGrpSpPr>
          <p:cNvPr id="318" name="Google Shape;318;p12"/>
          <p:cNvGrpSpPr/>
          <p:nvPr/>
        </p:nvGrpSpPr>
        <p:grpSpPr>
          <a:xfrm>
            <a:off x="2203951" y="3263619"/>
            <a:ext cx="3292750" cy="1016861"/>
            <a:chOff x="1839416" y="3577204"/>
            <a:chExt cx="5490146" cy="1695454"/>
          </a:xfrm>
        </p:grpSpPr>
        <p:grpSp>
          <p:nvGrpSpPr>
            <p:cNvPr id="319" name="Google Shape;319;p12"/>
            <p:cNvGrpSpPr/>
            <p:nvPr/>
          </p:nvGrpSpPr>
          <p:grpSpPr>
            <a:xfrm>
              <a:off x="4160912" y="3577204"/>
              <a:ext cx="3168650" cy="500062"/>
              <a:chOff x="2375" y="2045"/>
              <a:chExt cx="1996" cy="430"/>
            </a:xfrm>
          </p:grpSpPr>
          <p:cxnSp>
            <p:nvCxnSpPr>
              <p:cNvPr id="320" name="Google Shape;320;p12"/>
              <p:cNvCxnSpPr/>
              <p:nvPr/>
            </p:nvCxnSpPr>
            <p:spPr>
              <a:xfrm>
                <a:off x="4371" y="2045"/>
                <a:ext cx="0" cy="430"/>
              </a:xfrm>
              <a:prstGeom prst="straightConnector1">
                <a:avLst/>
              </a:prstGeom>
              <a:noFill/>
              <a:ln w="19050" cap="flat" cmpd="sng">
                <a:solidFill>
                  <a:srgbClr val="3399FF"/>
                </a:solidFill>
                <a:prstDash val="solid"/>
                <a:round/>
                <a:headEnd type="none" w="med" len="med"/>
                <a:tailEnd type="none" w="med" len="med"/>
              </a:ln>
            </p:spPr>
          </p:cxnSp>
          <p:cxnSp>
            <p:nvCxnSpPr>
              <p:cNvPr id="321" name="Google Shape;321;p12"/>
              <p:cNvCxnSpPr/>
              <p:nvPr/>
            </p:nvCxnSpPr>
            <p:spPr>
              <a:xfrm>
                <a:off x="2375" y="2045"/>
                <a:ext cx="0" cy="430"/>
              </a:xfrm>
              <a:prstGeom prst="straightConnector1">
                <a:avLst/>
              </a:prstGeom>
              <a:noFill/>
              <a:ln w="19050" cap="flat" cmpd="sng">
                <a:solidFill>
                  <a:srgbClr val="3399FF"/>
                </a:solidFill>
                <a:prstDash val="solid"/>
                <a:round/>
                <a:headEnd type="none" w="med" len="med"/>
                <a:tailEnd type="none" w="med" len="med"/>
              </a:ln>
            </p:spPr>
          </p:cxnSp>
        </p:grpSp>
        <p:grpSp>
          <p:nvGrpSpPr>
            <p:cNvPr id="322" name="Google Shape;322;p12"/>
            <p:cNvGrpSpPr/>
            <p:nvPr/>
          </p:nvGrpSpPr>
          <p:grpSpPr>
            <a:xfrm>
              <a:off x="1867991" y="3589908"/>
              <a:ext cx="5454650" cy="1682750"/>
              <a:chOff x="755" y="2225"/>
              <a:chExt cx="3436" cy="1060"/>
            </a:xfrm>
          </p:grpSpPr>
          <p:cxnSp>
            <p:nvCxnSpPr>
              <p:cNvPr id="323" name="Google Shape;323;p12"/>
              <p:cNvCxnSpPr/>
              <p:nvPr/>
            </p:nvCxnSpPr>
            <p:spPr>
              <a:xfrm>
                <a:off x="755" y="3122"/>
                <a:ext cx="3436" cy="0"/>
              </a:xfrm>
              <a:prstGeom prst="straightConnector1">
                <a:avLst/>
              </a:prstGeom>
              <a:noFill/>
              <a:ln w="19050" cap="flat" cmpd="sng">
                <a:solidFill>
                  <a:srgbClr val="3399FF"/>
                </a:solidFill>
                <a:prstDash val="solid"/>
                <a:round/>
                <a:headEnd type="triangle" w="med" len="med"/>
                <a:tailEnd type="triangle" w="med" len="med"/>
              </a:ln>
            </p:spPr>
          </p:cxnSp>
          <p:sp>
            <p:nvSpPr>
              <p:cNvPr id="324" name="Google Shape;324;p12"/>
              <p:cNvSpPr txBox="1"/>
              <p:nvPr/>
            </p:nvSpPr>
            <p:spPr>
              <a:xfrm>
                <a:off x="2218" y="2999"/>
                <a:ext cx="593" cy="286"/>
              </a:xfrm>
              <a:prstGeom prst="rect">
                <a:avLst/>
              </a:prstGeom>
              <a:solidFill>
                <a:srgbClr val="FFFF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0000CC"/>
                    </a:solidFill>
                    <a:latin typeface="Microsoft Yahei"/>
                    <a:ea typeface="Microsoft Yahei"/>
                    <a:cs typeface="Microsoft Yahei"/>
                    <a:sym typeface="Microsoft Yahei"/>
                  </a:rPr>
                  <a:t>32 </a:t>
                </a:r>
                <a:r>
                  <a:rPr lang="en-US" sz="1167" b="1" dirty="0" err="1">
                    <a:solidFill>
                      <a:srgbClr val="0000CC"/>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cxnSp>
            <p:nvCxnSpPr>
              <p:cNvPr id="325" name="Google Shape;325;p12"/>
              <p:cNvCxnSpPr/>
              <p:nvPr/>
            </p:nvCxnSpPr>
            <p:spPr>
              <a:xfrm>
                <a:off x="2199" y="2350"/>
                <a:ext cx="1992" cy="0"/>
              </a:xfrm>
              <a:prstGeom prst="straightConnector1">
                <a:avLst/>
              </a:prstGeom>
              <a:noFill/>
              <a:ln w="19050" cap="flat" cmpd="sng">
                <a:solidFill>
                  <a:srgbClr val="3399FF"/>
                </a:solidFill>
                <a:prstDash val="solid"/>
                <a:round/>
                <a:headEnd type="triangle" w="med" len="med"/>
                <a:tailEnd type="triangle" w="med" len="med"/>
              </a:ln>
            </p:spPr>
          </p:cxnSp>
          <p:sp>
            <p:nvSpPr>
              <p:cNvPr id="326" name="Google Shape;326;p12"/>
              <p:cNvSpPr txBox="1"/>
              <p:nvPr/>
            </p:nvSpPr>
            <p:spPr>
              <a:xfrm>
                <a:off x="2765" y="2225"/>
                <a:ext cx="820" cy="286"/>
              </a:xfrm>
              <a:prstGeom prst="rect">
                <a:avLst/>
              </a:prstGeom>
              <a:solidFill>
                <a:srgbClr val="FFFF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rgbClr val="CC00CC"/>
                    </a:solidFill>
                    <a:latin typeface="Microsoft Yahei"/>
                    <a:ea typeface="Microsoft Yahei"/>
                    <a:cs typeface="Microsoft Yahei"/>
                    <a:sym typeface="Microsoft Yahei"/>
                  </a:rPr>
                  <a:t>本地地址</a:t>
                </a:r>
                <a:endParaRPr dirty="0">
                  <a:latin typeface="Microsoft YaHei" panose="020B0503020204020204" pitchFamily="34" charset="-122"/>
                  <a:ea typeface="Microsoft YaHei" panose="020B0503020204020204" pitchFamily="34" charset="-122"/>
                </a:endParaRPr>
              </a:p>
            </p:txBody>
          </p:sp>
        </p:grpSp>
        <p:grpSp>
          <p:nvGrpSpPr>
            <p:cNvPr id="327" name="Google Shape;327;p12"/>
            <p:cNvGrpSpPr/>
            <p:nvPr/>
          </p:nvGrpSpPr>
          <p:grpSpPr>
            <a:xfrm>
              <a:off x="1842591" y="4644008"/>
              <a:ext cx="5486401" cy="609600"/>
              <a:chOff x="739" y="2832"/>
              <a:chExt cx="3456" cy="430"/>
            </a:xfrm>
          </p:grpSpPr>
          <p:cxnSp>
            <p:nvCxnSpPr>
              <p:cNvPr id="328" name="Google Shape;328;p12"/>
              <p:cNvCxnSpPr/>
              <p:nvPr/>
            </p:nvCxnSpPr>
            <p:spPr>
              <a:xfrm>
                <a:off x="739" y="2832"/>
                <a:ext cx="0" cy="430"/>
              </a:xfrm>
              <a:prstGeom prst="straightConnector1">
                <a:avLst/>
              </a:prstGeom>
              <a:noFill/>
              <a:ln w="19050" cap="flat" cmpd="sng">
                <a:solidFill>
                  <a:srgbClr val="3399FF"/>
                </a:solidFill>
                <a:prstDash val="solid"/>
                <a:round/>
                <a:headEnd type="none" w="med" len="med"/>
                <a:tailEnd type="none" w="med" len="med"/>
              </a:ln>
            </p:spPr>
          </p:cxnSp>
          <p:cxnSp>
            <p:nvCxnSpPr>
              <p:cNvPr id="329" name="Google Shape;329;p12"/>
              <p:cNvCxnSpPr/>
              <p:nvPr/>
            </p:nvCxnSpPr>
            <p:spPr>
              <a:xfrm>
                <a:off x="4195" y="2832"/>
                <a:ext cx="0" cy="430"/>
              </a:xfrm>
              <a:prstGeom prst="straightConnector1">
                <a:avLst/>
              </a:prstGeom>
              <a:noFill/>
              <a:ln w="19050" cap="flat" cmpd="sng">
                <a:solidFill>
                  <a:srgbClr val="3399FF"/>
                </a:solidFill>
                <a:prstDash val="solid"/>
                <a:round/>
                <a:headEnd type="none" w="med" len="med"/>
                <a:tailEnd type="none" w="med" len="med"/>
              </a:ln>
            </p:spPr>
          </p:cxnSp>
        </p:grpSp>
        <p:grpSp>
          <p:nvGrpSpPr>
            <p:cNvPr id="330" name="Google Shape;330;p12"/>
            <p:cNvGrpSpPr/>
            <p:nvPr/>
          </p:nvGrpSpPr>
          <p:grpSpPr>
            <a:xfrm>
              <a:off x="1839416" y="4105856"/>
              <a:ext cx="5482976" cy="612776"/>
              <a:chOff x="737" y="2493"/>
              <a:chExt cx="3894" cy="386"/>
            </a:xfrm>
          </p:grpSpPr>
          <p:sp>
            <p:nvSpPr>
              <p:cNvPr id="331" name="Google Shape;331;p12"/>
              <p:cNvSpPr/>
              <p:nvPr/>
            </p:nvSpPr>
            <p:spPr>
              <a:xfrm>
                <a:off x="737" y="2493"/>
                <a:ext cx="1650" cy="386"/>
              </a:xfrm>
              <a:prstGeom prst="rect">
                <a:avLst/>
              </a:prstGeom>
              <a:solidFill>
                <a:srgbClr val="0000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67" b="1">
                    <a:solidFill>
                      <a:schemeClr val="lt1"/>
                    </a:solidFill>
                    <a:latin typeface="Microsoft Yahei"/>
                    <a:ea typeface="Microsoft Yahei"/>
                    <a:cs typeface="Microsoft Yahei"/>
                    <a:sym typeface="Microsoft Yahei"/>
                  </a:rPr>
                  <a:t>网络号</a:t>
                </a:r>
                <a:endParaRPr sz="1167" b="1">
                  <a:solidFill>
                    <a:schemeClr val="lt1"/>
                  </a:solidFill>
                  <a:latin typeface="Microsoft Yahei"/>
                  <a:ea typeface="Microsoft Yahei"/>
                  <a:cs typeface="Microsoft Yahei"/>
                  <a:sym typeface="Microsoft Yahei"/>
                </a:endParaRPr>
              </a:p>
            </p:txBody>
          </p:sp>
          <p:sp>
            <p:nvSpPr>
              <p:cNvPr id="332" name="Google Shape;332;p12"/>
              <p:cNvSpPr/>
              <p:nvPr/>
            </p:nvSpPr>
            <p:spPr>
              <a:xfrm>
                <a:off x="2387" y="2494"/>
                <a:ext cx="2244" cy="385"/>
              </a:xfrm>
              <a:prstGeom prst="rect">
                <a:avLst/>
              </a:prstGeom>
              <a:solidFill>
                <a:srgbClr val="00FF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167" b="1">
                  <a:solidFill>
                    <a:srgbClr val="000000"/>
                  </a:solidFill>
                  <a:latin typeface="Microsoft Yahei"/>
                  <a:ea typeface="Microsoft Yahei"/>
                  <a:cs typeface="Microsoft Yahei"/>
                  <a:sym typeface="Microsoft Yahei"/>
                </a:endParaRPr>
              </a:p>
            </p:txBody>
          </p:sp>
          <p:sp>
            <p:nvSpPr>
              <p:cNvPr id="333" name="Google Shape;333;p12"/>
              <p:cNvSpPr/>
              <p:nvPr/>
            </p:nvSpPr>
            <p:spPr>
              <a:xfrm>
                <a:off x="3613" y="2547"/>
                <a:ext cx="967" cy="2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67" b="1">
                    <a:solidFill>
                      <a:srgbClr val="000000"/>
                    </a:solidFill>
                    <a:latin typeface="Microsoft Yahei"/>
                    <a:ea typeface="Microsoft Yahei"/>
                    <a:cs typeface="Microsoft Yahei"/>
                    <a:sym typeface="Microsoft Yahei"/>
                  </a:rPr>
                  <a:t>主机号</a:t>
                </a:r>
                <a:endParaRPr sz="1167" b="1">
                  <a:solidFill>
                    <a:srgbClr val="000000"/>
                  </a:solidFill>
                  <a:latin typeface="Microsoft Yahei"/>
                  <a:ea typeface="Microsoft Yahei"/>
                  <a:cs typeface="Microsoft Yahei"/>
                  <a:sym typeface="Microsoft Yahei"/>
                </a:endParaRPr>
              </a:p>
            </p:txBody>
          </p:sp>
          <p:sp>
            <p:nvSpPr>
              <p:cNvPr id="334" name="Google Shape;334;p12"/>
              <p:cNvSpPr/>
              <p:nvPr/>
            </p:nvSpPr>
            <p:spPr>
              <a:xfrm>
                <a:off x="2476" y="2548"/>
                <a:ext cx="1068" cy="284"/>
              </a:xfrm>
              <a:prstGeom prst="rect">
                <a:avLst/>
              </a:prstGeom>
              <a:solidFill>
                <a:srgbClr val="00B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67" b="1">
                    <a:solidFill>
                      <a:schemeClr val="lt1"/>
                    </a:solidFill>
                    <a:latin typeface="Microsoft Yahei"/>
                    <a:ea typeface="Microsoft Yahei"/>
                    <a:cs typeface="Microsoft Yahei"/>
                    <a:sym typeface="Microsoft Yahei"/>
                  </a:rPr>
                  <a:t>子网号</a:t>
                </a:r>
                <a:endParaRPr sz="1167" b="1">
                  <a:solidFill>
                    <a:schemeClr val="lt1"/>
                  </a:solidFill>
                  <a:latin typeface="Microsoft Yahei"/>
                  <a:ea typeface="Microsoft Yahei"/>
                  <a:cs typeface="Microsoft Yahei"/>
                  <a:sym typeface="Microsoft Yahei"/>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13"/>
          <p:cNvSpPr/>
          <p:nvPr/>
        </p:nvSpPr>
        <p:spPr>
          <a:xfrm>
            <a:off x="454287" y="1553776"/>
            <a:ext cx="6690406"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340" name="Google Shape;340;p13"/>
          <p:cNvSpPr/>
          <p:nvPr/>
        </p:nvSpPr>
        <p:spPr>
          <a:xfrm>
            <a:off x="513404" y="1512128"/>
            <a:ext cx="2743059"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划分子网后变成了三级结构</a:t>
            </a:r>
            <a:endParaRPr dirty="0">
              <a:latin typeface="Microsoft YaHei" panose="020B0503020204020204" pitchFamily="34" charset="-122"/>
              <a:ea typeface="Microsoft YaHei" panose="020B0503020204020204" pitchFamily="34" charset="-122"/>
            </a:endParaRPr>
          </a:p>
        </p:txBody>
      </p:sp>
      <p:sp>
        <p:nvSpPr>
          <p:cNvPr id="341" name="Google Shape;341;p13"/>
          <p:cNvSpPr/>
          <p:nvPr/>
        </p:nvSpPr>
        <p:spPr>
          <a:xfrm>
            <a:off x="513404" y="1846396"/>
            <a:ext cx="6631289" cy="2632219"/>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rgbClr val="0000FF"/>
                </a:solidFill>
                <a:latin typeface="Microsoft Yahei"/>
                <a:ea typeface="Microsoft Yahei"/>
                <a:cs typeface="Microsoft Yahei"/>
                <a:sym typeface="Microsoft Yahei"/>
              </a:rPr>
              <a:t>优点</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7030A0"/>
              </a:buClr>
              <a:buSzPts val="1667"/>
              <a:buFont typeface="Arial"/>
              <a:buAutoNum type="arabicPeriod"/>
            </a:pPr>
            <a:r>
              <a:rPr lang="en-US" sz="1667" b="1" dirty="0" err="1">
                <a:solidFill>
                  <a:schemeClr val="dk1"/>
                </a:solidFill>
                <a:latin typeface="Microsoft Yahei"/>
                <a:ea typeface="Microsoft Yahei"/>
                <a:cs typeface="Microsoft Yahei"/>
                <a:sym typeface="Microsoft Yahei"/>
              </a:rPr>
              <a:t>减少了</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地址的浪费</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7030A0"/>
              </a:buClr>
              <a:buSzPts val="1667"/>
              <a:buFont typeface="Arial"/>
              <a:buAutoNum type="arabicPeriod"/>
            </a:pPr>
            <a:r>
              <a:rPr lang="en-US" sz="1667" b="1" dirty="0" err="1">
                <a:solidFill>
                  <a:schemeClr val="dk1"/>
                </a:solidFill>
                <a:latin typeface="Microsoft Yahei"/>
                <a:ea typeface="Microsoft Yahei"/>
                <a:cs typeface="Microsoft Yahei"/>
                <a:sym typeface="Microsoft Yahei"/>
              </a:rPr>
              <a:t>使网络的组织更加灵活</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7030A0"/>
              </a:buClr>
              <a:buSzPts val="1667"/>
              <a:buFont typeface="Arial"/>
              <a:buAutoNum type="arabicPeriod"/>
            </a:pPr>
            <a:r>
              <a:rPr lang="en-US" sz="1667" b="1" dirty="0" err="1">
                <a:solidFill>
                  <a:schemeClr val="dk1"/>
                </a:solidFill>
                <a:latin typeface="Microsoft Yahei"/>
                <a:ea typeface="Microsoft Yahei"/>
                <a:cs typeface="Microsoft Yahei"/>
                <a:sym typeface="Microsoft Yahei"/>
              </a:rPr>
              <a:t>更便于维护和管理</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rgbClr val="0000FF"/>
                </a:solidFill>
                <a:latin typeface="Microsoft Yahei"/>
                <a:ea typeface="Microsoft Yahei"/>
                <a:cs typeface="Microsoft Yahei"/>
                <a:sym typeface="Microsoft Yahei"/>
              </a:rPr>
              <a:t>划分子网纯属一个单位内部的事情，对外部网络透明</a:t>
            </a:r>
            <a:r>
              <a:rPr lang="en-US" sz="1667" b="1" dirty="0" err="1">
                <a:solidFill>
                  <a:schemeClr val="dk1"/>
                </a:solidFill>
                <a:latin typeface="Microsoft Yahei"/>
                <a:ea typeface="Microsoft Yahei"/>
                <a:cs typeface="Microsoft Yahei"/>
                <a:sym typeface="Microsoft Yahei"/>
              </a:rPr>
              <a:t>，对外仍然表现为没有划分子网的一个网络</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14"/>
          <p:cNvSpPr/>
          <p:nvPr/>
        </p:nvSpPr>
        <p:spPr>
          <a:xfrm>
            <a:off x="454287" y="1686845"/>
            <a:ext cx="6563080" cy="3055540"/>
          </a:xfrm>
          <a:prstGeom prst="rect">
            <a:avLst/>
          </a:prstGeom>
          <a:noFill/>
          <a:ln>
            <a:noFill/>
          </a:ln>
        </p:spPr>
        <p:txBody>
          <a:bodyPr spcFirstLastPara="1" wrap="square" lIns="91425" tIns="45700" rIns="91425" bIns="45700" anchor="t" anchorCtr="0">
            <a:spAutoFit/>
          </a:bodyPr>
          <a:lstStyle/>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从一个</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数据报的首部并</a:t>
            </a:r>
            <a:r>
              <a:rPr lang="en-US" sz="1667" b="1" dirty="0" err="1">
                <a:solidFill>
                  <a:srgbClr val="0000FF"/>
                </a:solidFill>
                <a:latin typeface="Microsoft Yahei"/>
                <a:ea typeface="Microsoft Yahei"/>
                <a:cs typeface="Microsoft Yahei"/>
                <a:sym typeface="Microsoft Yahei"/>
              </a:rPr>
              <a:t>无法判断</a:t>
            </a:r>
            <a:r>
              <a:rPr lang="en-US" sz="1667" b="1" dirty="0" err="1">
                <a:solidFill>
                  <a:schemeClr val="dk1"/>
                </a:solidFill>
                <a:latin typeface="Microsoft Yahei"/>
                <a:ea typeface="Microsoft Yahei"/>
                <a:cs typeface="Microsoft Yahei"/>
                <a:sym typeface="Microsoft Yahei"/>
              </a:rPr>
              <a:t>源主机或目的主机所连接的网络是否进行了子网划分</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使用</a:t>
            </a:r>
            <a:r>
              <a:rPr lang="en-US" sz="1667" b="1" dirty="0" err="1">
                <a:solidFill>
                  <a:srgbClr val="0000FF"/>
                </a:solidFill>
                <a:latin typeface="Microsoft Yahei"/>
                <a:ea typeface="Microsoft Yahei"/>
                <a:cs typeface="Microsoft Yahei"/>
                <a:sym typeface="Microsoft Yahei"/>
              </a:rPr>
              <a:t>子网掩码</a:t>
            </a:r>
            <a:r>
              <a:rPr lang="en-US" sz="1667" b="1" dirty="0">
                <a:solidFill>
                  <a:srgbClr val="0000FF"/>
                </a:solidFill>
                <a:latin typeface="Microsoft Yahei"/>
                <a:ea typeface="Microsoft Yahei"/>
                <a:cs typeface="Microsoft Yahei"/>
                <a:sym typeface="Microsoft Yahei"/>
              </a:rPr>
              <a:t> </a:t>
            </a:r>
            <a:r>
              <a:rPr lang="en-US" sz="1667" b="1" dirty="0">
                <a:solidFill>
                  <a:schemeClr val="dk1"/>
                </a:solidFill>
                <a:latin typeface="Microsoft Yahei"/>
                <a:ea typeface="Microsoft Yahei"/>
                <a:cs typeface="Microsoft Yahei"/>
                <a:sym typeface="Microsoft Yahei"/>
              </a:rPr>
              <a:t>(subnet mask) </a:t>
            </a:r>
            <a:r>
              <a:rPr lang="en-US" sz="1667" b="1" dirty="0" err="1">
                <a:solidFill>
                  <a:schemeClr val="dk1"/>
                </a:solidFill>
                <a:latin typeface="Microsoft Yahei"/>
                <a:ea typeface="Microsoft Yahei"/>
                <a:cs typeface="Microsoft Yahei"/>
                <a:sym typeface="Microsoft Yahei"/>
              </a:rPr>
              <a:t>可以找出</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地址中的子网部分</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a:p>
            <a:pPr marL="0" marR="0" lvl="0" indent="0" algn="l" rtl="0">
              <a:lnSpc>
                <a:spcPct val="164967"/>
              </a:lnSpc>
              <a:spcBef>
                <a:spcPts val="0"/>
              </a:spcBef>
              <a:spcAft>
                <a:spcPts val="0"/>
              </a:spcAft>
              <a:buNone/>
            </a:pPr>
            <a:r>
              <a:rPr lang="en-US" sz="1667" b="1" dirty="0" err="1">
                <a:solidFill>
                  <a:schemeClr val="dk1"/>
                </a:solidFill>
                <a:latin typeface="Microsoft Yahei"/>
                <a:ea typeface="Microsoft Yahei"/>
                <a:cs typeface="Microsoft Yahei"/>
                <a:sym typeface="Microsoft Yahei"/>
              </a:rPr>
              <a:t>规则</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子网掩码长度</a:t>
            </a:r>
            <a:r>
              <a:rPr lang="en-US" sz="1667" b="1" dirty="0">
                <a:solidFill>
                  <a:schemeClr val="dk1"/>
                </a:solidFill>
                <a:latin typeface="Microsoft Yahei"/>
                <a:ea typeface="Microsoft Yahei"/>
                <a:cs typeface="Microsoft Yahei"/>
                <a:sym typeface="Microsoft Yahei"/>
              </a:rPr>
              <a:t> ＝ 32 </a:t>
            </a:r>
            <a:r>
              <a:rPr lang="en-US" sz="1667" b="1" dirty="0" err="1">
                <a:solidFill>
                  <a:schemeClr val="dk1"/>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子网掩码左边部分的一连串</a:t>
            </a:r>
            <a:r>
              <a:rPr lang="en-US" sz="1667" b="1" dirty="0">
                <a:solidFill>
                  <a:schemeClr val="dk1"/>
                </a:solidFill>
                <a:latin typeface="Microsoft Yahei"/>
                <a:ea typeface="Microsoft Yahei"/>
                <a:cs typeface="Microsoft Yahei"/>
                <a:sym typeface="Microsoft Yahei"/>
              </a:rPr>
              <a:t> 1，对应于网络号和子网号</a:t>
            </a:r>
            <a:endParaRPr dirty="0">
              <a:latin typeface="Microsoft YaHei" panose="020B0503020204020204" pitchFamily="34" charset="-122"/>
              <a:ea typeface="Microsoft YaHei" panose="020B0503020204020204" pitchFamily="34" charset="-122"/>
            </a:endParaRPr>
          </a:p>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子网掩码右边部分的一连串</a:t>
            </a:r>
            <a:r>
              <a:rPr lang="en-US" sz="1667" b="1" dirty="0">
                <a:solidFill>
                  <a:schemeClr val="dk1"/>
                </a:solidFill>
                <a:latin typeface="Microsoft Yahei"/>
                <a:ea typeface="Microsoft Yahei"/>
                <a:cs typeface="Microsoft Yahei"/>
                <a:sym typeface="Microsoft Yahei"/>
              </a:rPr>
              <a:t> 0，对应于主机号 </a:t>
            </a:r>
            <a:endParaRPr dirty="0">
              <a:latin typeface="Microsoft YaHei" panose="020B0503020204020204" pitchFamily="34" charset="-122"/>
              <a:ea typeface="Microsoft YaHei" panose="020B0503020204020204" pitchFamily="34" charset="-122"/>
            </a:endParaRPr>
          </a:p>
        </p:txBody>
      </p:sp>
      <p:sp>
        <p:nvSpPr>
          <p:cNvPr id="347" name="Google Shape;347;p14"/>
          <p:cNvSpPr/>
          <p:nvPr/>
        </p:nvSpPr>
        <p:spPr>
          <a:xfrm>
            <a:off x="454287" y="1320827"/>
            <a:ext cx="6711426"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348" name="Google Shape;348;p14"/>
          <p:cNvSpPr/>
          <p:nvPr/>
        </p:nvSpPr>
        <p:spPr>
          <a:xfrm>
            <a:off x="1618307" y="1293152"/>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a:solidFill>
                  <a:schemeClr val="lt1"/>
                </a:solidFill>
                <a:latin typeface="Microsoft Yahei"/>
                <a:ea typeface="Microsoft Yahei"/>
                <a:cs typeface="Microsoft Yahei"/>
                <a:sym typeface="Microsoft Yahei"/>
              </a:rPr>
              <a:t>2.  </a:t>
            </a:r>
            <a:r>
              <a:rPr lang="en-US" sz="1667" b="1" dirty="0" err="1">
                <a:solidFill>
                  <a:schemeClr val="lt1"/>
                </a:solidFill>
                <a:latin typeface="Microsoft Yahei"/>
                <a:ea typeface="Microsoft Yahei"/>
                <a:cs typeface="Microsoft Yahei"/>
                <a:sym typeface="Microsoft Yahei"/>
              </a:rPr>
              <a:t>子网掩码</a:t>
            </a:r>
            <a:endParaRPr dirty="0">
              <a:latin typeface="Microsoft YaHei" panose="020B0503020204020204" pitchFamily="34" charset="-122"/>
              <a:ea typeface="Microsoft YaHei" panose="020B0503020204020204" pitchFamily="34" charset="-122"/>
            </a:endParaRPr>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8BFB5B0E-0A60-E9D9-DCF4-47511E353C9A}"/>
                  </a:ext>
                </a:extLst>
              </p14:cNvPr>
              <p14:cNvContentPartPr/>
              <p14:nvPr/>
            </p14:nvContentPartPr>
            <p14:xfrm>
              <a:off x="2758487" y="4204057"/>
              <a:ext cx="838080" cy="64080"/>
            </p14:xfrm>
          </p:contentPart>
        </mc:Choice>
        <mc:Fallback xmlns="">
          <p:pic>
            <p:nvPicPr>
              <p:cNvPr id="2" name="墨迹 1">
                <a:extLst>
                  <a:ext uri="{FF2B5EF4-FFF2-40B4-BE49-F238E27FC236}">
                    <a16:creationId xmlns:a16="http://schemas.microsoft.com/office/drawing/2014/main" id="{8BFB5B0E-0A60-E9D9-DCF4-47511E353C9A}"/>
                  </a:ext>
                </a:extLst>
              </p:cNvPr>
              <p:cNvPicPr/>
              <p:nvPr/>
            </p:nvPicPr>
            <p:blipFill>
              <a:blip r:embed="rId4"/>
              <a:stretch>
                <a:fillRect/>
              </a:stretch>
            </p:blipFill>
            <p:spPr>
              <a:xfrm>
                <a:off x="2747687" y="4193617"/>
                <a:ext cx="85932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墨迹 3">
                <a:extLst>
                  <a:ext uri="{FF2B5EF4-FFF2-40B4-BE49-F238E27FC236}">
                    <a16:creationId xmlns:a16="http://schemas.microsoft.com/office/drawing/2014/main" id="{97711707-CF43-1EBA-12A8-B7D71837FDDE}"/>
                  </a:ext>
                </a:extLst>
              </p14:cNvPr>
              <p14:cNvContentPartPr/>
              <p14:nvPr/>
            </p14:nvContentPartPr>
            <p14:xfrm>
              <a:off x="4370927" y="4253377"/>
              <a:ext cx="1523880" cy="55440"/>
            </p14:xfrm>
          </p:contentPart>
        </mc:Choice>
        <mc:Fallback xmlns="">
          <p:pic>
            <p:nvPicPr>
              <p:cNvPr id="4" name="墨迹 3">
                <a:extLst>
                  <a:ext uri="{FF2B5EF4-FFF2-40B4-BE49-F238E27FC236}">
                    <a16:creationId xmlns:a16="http://schemas.microsoft.com/office/drawing/2014/main" id="{97711707-CF43-1EBA-12A8-B7D71837FDDE}"/>
                  </a:ext>
                </a:extLst>
              </p:cNvPr>
              <p:cNvPicPr/>
              <p:nvPr/>
            </p:nvPicPr>
            <p:blipFill>
              <a:blip r:embed="rId6"/>
              <a:stretch>
                <a:fillRect/>
              </a:stretch>
            </p:blipFill>
            <p:spPr>
              <a:xfrm>
                <a:off x="4360127" y="4242937"/>
                <a:ext cx="154512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墨迹 5">
                <a:extLst>
                  <a:ext uri="{FF2B5EF4-FFF2-40B4-BE49-F238E27FC236}">
                    <a16:creationId xmlns:a16="http://schemas.microsoft.com/office/drawing/2014/main" id="{7483365A-1870-B3D4-557A-56C772D8D7E1}"/>
                  </a:ext>
                </a:extLst>
              </p14:cNvPr>
              <p14:cNvContentPartPr/>
              <p14:nvPr/>
            </p14:nvContentPartPr>
            <p14:xfrm>
              <a:off x="2706647" y="4650817"/>
              <a:ext cx="2551320" cy="69840"/>
            </p14:xfrm>
          </p:contentPart>
        </mc:Choice>
        <mc:Fallback xmlns="">
          <p:pic>
            <p:nvPicPr>
              <p:cNvPr id="6" name="墨迹 5">
                <a:extLst>
                  <a:ext uri="{FF2B5EF4-FFF2-40B4-BE49-F238E27FC236}">
                    <a16:creationId xmlns:a16="http://schemas.microsoft.com/office/drawing/2014/main" id="{7483365A-1870-B3D4-557A-56C772D8D7E1}"/>
                  </a:ext>
                </a:extLst>
              </p:cNvPr>
              <p:cNvPicPr/>
              <p:nvPr/>
            </p:nvPicPr>
            <p:blipFill>
              <a:blip r:embed="rId8"/>
              <a:stretch>
                <a:fillRect/>
              </a:stretch>
            </p:blipFill>
            <p:spPr>
              <a:xfrm>
                <a:off x="2695849" y="4640017"/>
                <a:ext cx="2572557" cy="91080"/>
              </a:xfrm>
              <a:prstGeom prst="rect">
                <a:avLst/>
              </a:prstGeom>
            </p:spPr>
          </p:pic>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5"/>
          <p:cNvSpPr/>
          <p:nvPr/>
        </p:nvSpPr>
        <p:spPr>
          <a:xfrm>
            <a:off x="454287" y="1575767"/>
            <a:ext cx="6711426" cy="2758260"/>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354" name="Google Shape;354;p15"/>
          <p:cNvSpPr/>
          <p:nvPr/>
        </p:nvSpPr>
        <p:spPr>
          <a:xfrm>
            <a:off x="454287" y="1234937"/>
            <a:ext cx="6711426"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355" name="Google Shape;355;p15"/>
          <p:cNvSpPr/>
          <p:nvPr/>
        </p:nvSpPr>
        <p:spPr>
          <a:xfrm>
            <a:off x="513405" y="1185963"/>
            <a:ext cx="2807179"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a:solidFill>
                  <a:schemeClr val="dk1"/>
                </a:solidFill>
                <a:latin typeface="Microsoft Yahei"/>
                <a:ea typeface="Microsoft Yahei"/>
                <a:cs typeface="Microsoft Yahei"/>
                <a:sym typeface="Microsoft Yahei"/>
              </a:rPr>
              <a:t>IP </a:t>
            </a:r>
            <a:r>
              <a:rPr lang="en-US" sz="1667" b="1" dirty="0" err="1">
                <a:solidFill>
                  <a:schemeClr val="dk1"/>
                </a:solidFill>
                <a:latin typeface="Microsoft Yahei"/>
                <a:ea typeface="Microsoft Yahei"/>
                <a:cs typeface="Microsoft Yahei"/>
                <a:sym typeface="Microsoft Yahei"/>
              </a:rPr>
              <a:t>地址的各字段和子网掩码</a:t>
            </a:r>
            <a:endParaRPr dirty="0">
              <a:latin typeface="Microsoft YaHei" panose="020B0503020204020204" pitchFamily="34" charset="-122"/>
              <a:ea typeface="Microsoft YaHei" panose="020B0503020204020204" pitchFamily="34" charset="-122"/>
            </a:endParaRPr>
          </a:p>
        </p:txBody>
      </p:sp>
      <p:sp>
        <p:nvSpPr>
          <p:cNvPr id="356" name="Google Shape;356;p15"/>
          <p:cNvSpPr/>
          <p:nvPr/>
        </p:nvSpPr>
        <p:spPr>
          <a:xfrm>
            <a:off x="1999311" y="2011265"/>
            <a:ext cx="4226796" cy="254361"/>
          </a:xfrm>
          <a:prstGeom prst="rect">
            <a:avLst/>
          </a:prstGeom>
          <a:solidFill>
            <a:srgbClr val="00FFFF"/>
          </a:solidFill>
          <a:ln w="12700" cap="flat" cmpd="sng">
            <a:solidFill>
              <a:srgbClr val="3333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57" name="Google Shape;357;p15"/>
          <p:cNvSpPr/>
          <p:nvPr/>
        </p:nvSpPr>
        <p:spPr>
          <a:xfrm>
            <a:off x="2007804" y="2018234"/>
            <a:ext cx="2075178" cy="243038"/>
          </a:xfrm>
          <a:prstGeom prst="rect">
            <a:avLst/>
          </a:prstGeom>
          <a:solidFill>
            <a:srgbClr val="00FF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58" name="Google Shape;358;p15"/>
          <p:cNvSpPr/>
          <p:nvPr/>
        </p:nvSpPr>
        <p:spPr>
          <a:xfrm>
            <a:off x="2364520" y="2029247"/>
            <a:ext cx="1695979"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145        .        13            .</a:t>
            </a:r>
            <a:endParaRPr dirty="0">
              <a:latin typeface="Microsoft YaHei" panose="020B0503020204020204" pitchFamily="34" charset="-122"/>
              <a:ea typeface="Microsoft YaHei" panose="020B0503020204020204" pitchFamily="34" charset="-122"/>
            </a:endParaRPr>
          </a:p>
        </p:txBody>
      </p:sp>
      <p:sp>
        <p:nvSpPr>
          <p:cNvPr id="359" name="Google Shape;359;p15"/>
          <p:cNvSpPr/>
          <p:nvPr/>
        </p:nvSpPr>
        <p:spPr>
          <a:xfrm>
            <a:off x="4590689" y="2029247"/>
            <a:ext cx="1117295"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3         .         10</a:t>
            </a:r>
            <a:endParaRPr dirty="0">
              <a:latin typeface="Microsoft YaHei" panose="020B0503020204020204" pitchFamily="34" charset="-122"/>
              <a:ea typeface="Microsoft YaHei" panose="020B0503020204020204" pitchFamily="34" charset="-122"/>
            </a:endParaRPr>
          </a:p>
        </p:txBody>
      </p:sp>
      <p:sp>
        <p:nvSpPr>
          <p:cNvPr id="360" name="Google Shape;360;p15"/>
          <p:cNvSpPr/>
          <p:nvPr/>
        </p:nvSpPr>
        <p:spPr>
          <a:xfrm>
            <a:off x="1126218" y="2018234"/>
            <a:ext cx="870432"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两级</a:t>
            </a:r>
            <a:r>
              <a:rPr lang="en-US" sz="1000" b="1" dirty="0">
                <a:solidFill>
                  <a:schemeClr val="dk1"/>
                </a:solidFill>
                <a:latin typeface="Microsoft Yahei"/>
                <a:ea typeface="Microsoft Yahei"/>
                <a:cs typeface="Microsoft Yahei"/>
                <a:sym typeface="Microsoft Yahei"/>
              </a:rPr>
              <a:t> IP </a:t>
            </a:r>
            <a:r>
              <a:rPr lang="en-US" sz="1000" b="1" dirty="0" err="1">
                <a:solidFill>
                  <a:schemeClr val="dk1"/>
                </a:solidFill>
                <a:latin typeface="Microsoft Yahei"/>
                <a:ea typeface="Microsoft Yahei"/>
                <a:cs typeface="Microsoft Yahei"/>
                <a:sym typeface="Microsoft Yahei"/>
              </a:rPr>
              <a:t>地址</a:t>
            </a:r>
            <a:endParaRPr dirty="0">
              <a:latin typeface="Microsoft YaHei" panose="020B0503020204020204" pitchFamily="34" charset="-122"/>
              <a:ea typeface="Microsoft YaHei" panose="020B0503020204020204" pitchFamily="34" charset="-122"/>
            </a:endParaRPr>
          </a:p>
        </p:txBody>
      </p:sp>
      <p:cxnSp>
        <p:nvCxnSpPr>
          <p:cNvPr id="361" name="Google Shape;361;p15"/>
          <p:cNvCxnSpPr/>
          <p:nvPr/>
        </p:nvCxnSpPr>
        <p:spPr>
          <a:xfrm>
            <a:off x="4087702" y="2015622"/>
            <a:ext cx="0" cy="249135"/>
          </a:xfrm>
          <a:prstGeom prst="straightConnector1">
            <a:avLst/>
          </a:prstGeom>
          <a:noFill/>
          <a:ln w="12700" cap="flat" cmpd="sng">
            <a:solidFill>
              <a:schemeClr val="dk1"/>
            </a:solidFill>
            <a:prstDash val="solid"/>
            <a:round/>
            <a:headEnd type="none" w="med" len="med"/>
            <a:tailEnd type="none" w="med" len="med"/>
          </a:ln>
        </p:spPr>
      </p:cxnSp>
      <p:grpSp>
        <p:nvGrpSpPr>
          <p:cNvPr id="362" name="Google Shape;362;p15"/>
          <p:cNvGrpSpPr/>
          <p:nvPr/>
        </p:nvGrpSpPr>
        <p:grpSpPr>
          <a:xfrm>
            <a:off x="1126218" y="2433749"/>
            <a:ext cx="5099890" cy="834515"/>
            <a:chOff x="1351461" y="2063249"/>
            <a:chExt cx="6119868" cy="1001418"/>
          </a:xfrm>
        </p:grpSpPr>
        <p:grpSp>
          <p:nvGrpSpPr>
            <p:cNvPr id="363" name="Google Shape;363;p15"/>
            <p:cNvGrpSpPr/>
            <p:nvPr/>
          </p:nvGrpSpPr>
          <p:grpSpPr>
            <a:xfrm>
              <a:off x="1351461" y="2063249"/>
              <a:ext cx="6119868" cy="1001418"/>
              <a:chOff x="1351461" y="2063249"/>
              <a:chExt cx="6119868" cy="1001418"/>
            </a:xfrm>
          </p:grpSpPr>
          <p:cxnSp>
            <p:nvCxnSpPr>
              <p:cNvPr id="364" name="Google Shape;364;p15"/>
              <p:cNvCxnSpPr/>
              <p:nvPr/>
            </p:nvCxnSpPr>
            <p:spPr>
              <a:xfrm>
                <a:off x="6188285" y="2063249"/>
                <a:ext cx="0" cy="286418"/>
              </a:xfrm>
              <a:prstGeom prst="straightConnector1">
                <a:avLst/>
              </a:prstGeom>
              <a:noFill/>
              <a:ln w="12700" cap="flat" cmpd="sng">
                <a:solidFill>
                  <a:srgbClr val="0000CC"/>
                </a:solidFill>
                <a:prstDash val="solid"/>
                <a:round/>
                <a:headEnd type="none" w="med" len="med"/>
                <a:tailEnd type="none" w="med" len="med"/>
              </a:ln>
            </p:spPr>
          </p:cxnSp>
          <p:cxnSp>
            <p:nvCxnSpPr>
              <p:cNvPr id="365" name="Google Shape;365;p15"/>
              <p:cNvCxnSpPr/>
              <p:nvPr/>
            </p:nvCxnSpPr>
            <p:spPr>
              <a:xfrm rot="10800000" flipH="1">
                <a:off x="2408233" y="2196004"/>
                <a:ext cx="2493611" cy="8363"/>
              </a:xfrm>
              <a:prstGeom prst="straightConnector1">
                <a:avLst/>
              </a:prstGeom>
              <a:noFill/>
              <a:ln w="12700" cap="flat" cmpd="sng">
                <a:solidFill>
                  <a:srgbClr val="0000CC"/>
                </a:solidFill>
                <a:prstDash val="solid"/>
                <a:round/>
                <a:headEnd type="triangle" w="med" len="med"/>
                <a:tailEnd type="triangle" w="med" len="med"/>
              </a:ln>
            </p:spPr>
          </p:cxnSp>
          <p:cxnSp>
            <p:nvCxnSpPr>
              <p:cNvPr id="366" name="Google Shape;366;p15"/>
              <p:cNvCxnSpPr/>
              <p:nvPr/>
            </p:nvCxnSpPr>
            <p:spPr>
              <a:xfrm>
                <a:off x="2408233" y="2065339"/>
                <a:ext cx="0" cy="263421"/>
              </a:xfrm>
              <a:prstGeom prst="straightConnector1">
                <a:avLst/>
              </a:prstGeom>
              <a:noFill/>
              <a:ln w="12700" cap="flat" cmpd="sng">
                <a:solidFill>
                  <a:srgbClr val="0000CC"/>
                </a:solidFill>
                <a:prstDash val="solid"/>
                <a:round/>
                <a:headEnd type="none" w="med" len="med"/>
                <a:tailEnd type="none" w="med" len="med"/>
              </a:ln>
            </p:spPr>
          </p:cxnSp>
          <p:cxnSp>
            <p:nvCxnSpPr>
              <p:cNvPr id="367" name="Google Shape;367;p15"/>
              <p:cNvCxnSpPr/>
              <p:nvPr/>
            </p:nvCxnSpPr>
            <p:spPr>
              <a:xfrm>
                <a:off x="7471329" y="2065340"/>
                <a:ext cx="0" cy="252967"/>
              </a:xfrm>
              <a:prstGeom prst="straightConnector1">
                <a:avLst/>
              </a:prstGeom>
              <a:noFill/>
              <a:ln w="12700" cap="flat" cmpd="sng">
                <a:solidFill>
                  <a:srgbClr val="0000CC"/>
                </a:solidFill>
                <a:prstDash val="solid"/>
                <a:round/>
                <a:headEnd type="none" w="med" len="med"/>
                <a:tailEnd type="none" w="med" len="med"/>
              </a:ln>
            </p:spPr>
          </p:cxnSp>
          <p:cxnSp>
            <p:nvCxnSpPr>
              <p:cNvPr id="368" name="Google Shape;368;p15"/>
              <p:cNvCxnSpPr/>
              <p:nvPr/>
            </p:nvCxnSpPr>
            <p:spPr>
              <a:xfrm rot="10800000" flipH="1">
                <a:off x="4924493" y="2196004"/>
                <a:ext cx="2546836" cy="8363"/>
              </a:xfrm>
              <a:prstGeom prst="straightConnector1">
                <a:avLst/>
              </a:prstGeom>
              <a:noFill/>
              <a:ln w="12700" cap="flat" cmpd="sng">
                <a:solidFill>
                  <a:srgbClr val="0000CC"/>
                </a:solidFill>
                <a:prstDash val="solid"/>
                <a:round/>
                <a:headEnd type="triangle" w="med" len="med"/>
                <a:tailEnd type="triangle" w="med" len="med"/>
              </a:ln>
            </p:spPr>
          </p:cxnSp>
          <p:cxnSp>
            <p:nvCxnSpPr>
              <p:cNvPr id="369" name="Google Shape;369;p15"/>
              <p:cNvCxnSpPr/>
              <p:nvPr/>
            </p:nvCxnSpPr>
            <p:spPr>
              <a:xfrm>
                <a:off x="4905242" y="2065339"/>
                <a:ext cx="0" cy="263421"/>
              </a:xfrm>
              <a:prstGeom prst="straightConnector1">
                <a:avLst/>
              </a:prstGeom>
              <a:noFill/>
              <a:ln w="12700" cap="flat" cmpd="sng">
                <a:solidFill>
                  <a:srgbClr val="0000CC"/>
                </a:solidFill>
                <a:prstDash val="solid"/>
                <a:round/>
                <a:headEnd type="none" w="med" len="med"/>
                <a:tailEnd type="none" w="med" len="med"/>
              </a:ln>
            </p:spPr>
          </p:cxnSp>
          <p:grpSp>
            <p:nvGrpSpPr>
              <p:cNvPr id="370" name="Google Shape;370;p15"/>
              <p:cNvGrpSpPr/>
              <p:nvPr/>
            </p:nvGrpSpPr>
            <p:grpSpPr>
              <a:xfrm>
                <a:off x="1351461" y="2063249"/>
                <a:ext cx="6119868" cy="1001418"/>
                <a:chOff x="1351461" y="2063249"/>
                <a:chExt cx="6119868" cy="1001418"/>
              </a:xfrm>
            </p:grpSpPr>
            <p:grpSp>
              <p:nvGrpSpPr>
                <p:cNvPr id="371" name="Google Shape;371;p15"/>
                <p:cNvGrpSpPr/>
                <p:nvPr/>
              </p:nvGrpSpPr>
              <p:grpSpPr>
                <a:xfrm>
                  <a:off x="1351461" y="2394616"/>
                  <a:ext cx="6119868" cy="670051"/>
                  <a:chOff x="1351461" y="2394616"/>
                  <a:chExt cx="6119868" cy="670051"/>
                </a:xfrm>
              </p:grpSpPr>
              <p:sp>
                <p:nvSpPr>
                  <p:cNvPr id="372" name="Google Shape;372;p15"/>
                  <p:cNvSpPr/>
                  <p:nvPr/>
                </p:nvSpPr>
                <p:spPr>
                  <a:xfrm>
                    <a:off x="2399173" y="2394616"/>
                    <a:ext cx="5072155" cy="311505"/>
                  </a:xfrm>
                  <a:prstGeom prst="rect">
                    <a:avLst/>
                  </a:prstGeom>
                  <a:solidFill>
                    <a:srgbClr val="00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cxnSp>
                <p:nvCxnSpPr>
                  <p:cNvPr id="373" name="Google Shape;373;p15"/>
                  <p:cNvCxnSpPr/>
                  <p:nvPr/>
                </p:nvCxnSpPr>
                <p:spPr>
                  <a:xfrm>
                    <a:off x="2424086" y="2897414"/>
                    <a:ext cx="3741550" cy="4181"/>
                  </a:xfrm>
                  <a:prstGeom prst="straightConnector1">
                    <a:avLst/>
                  </a:prstGeom>
                  <a:noFill/>
                  <a:ln w="12700" cap="flat" cmpd="sng">
                    <a:solidFill>
                      <a:srgbClr val="0000CC"/>
                    </a:solidFill>
                    <a:prstDash val="solid"/>
                    <a:round/>
                    <a:headEnd type="triangle" w="med" len="med"/>
                    <a:tailEnd type="triangle" w="med" len="med"/>
                  </a:ln>
                </p:spPr>
              </p:cxnSp>
              <p:cxnSp>
                <p:nvCxnSpPr>
                  <p:cNvPr id="374" name="Google Shape;374;p15"/>
                  <p:cNvCxnSpPr/>
                  <p:nvPr/>
                </p:nvCxnSpPr>
                <p:spPr>
                  <a:xfrm>
                    <a:off x="6188285" y="2897414"/>
                    <a:ext cx="1268322" cy="0"/>
                  </a:xfrm>
                  <a:prstGeom prst="straightConnector1">
                    <a:avLst/>
                  </a:prstGeom>
                  <a:noFill/>
                  <a:ln w="12700" cap="flat" cmpd="sng">
                    <a:solidFill>
                      <a:srgbClr val="0000CC"/>
                    </a:solidFill>
                    <a:prstDash val="solid"/>
                    <a:round/>
                    <a:headEnd type="triangle" w="med" len="med"/>
                    <a:tailEnd type="triangle" w="med" len="med"/>
                  </a:ln>
                </p:spPr>
              </p:cxnSp>
              <p:sp>
                <p:nvSpPr>
                  <p:cNvPr id="375" name="Google Shape;375;p15"/>
                  <p:cNvSpPr/>
                  <p:nvPr/>
                </p:nvSpPr>
                <p:spPr>
                  <a:xfrm>
                    <a:off x="3197536" y="2769885"/>
                    <a:ext cx="2062105" cy="274435"/>
                  </a:xfrm>
                  <a:prstGeom prst="rect">
                    <a:avLst/>
                  </a:prstGeom>
                  <a:solidFill>
                    <a:schemeClr val="lt1"/>
                  </a:solid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rgbClr val="0000FF"/>
                        </a:solidFill>
                        <a:latin typeface="Microsoft Yahei"/>
                        <a:ea typeface="Microsoft Yahei"/>
                        <a:cs typeface="Microsoft Yahei"/>
                        <a:sym typeface="Microsoft Yahei"/>
                      </a:rPr>
                      <a:t>子网号为</a:t>
                    </a:r>
                    <a:r>
                      <a:rPr lang="en-US" sz="1000" b="1" dirty="0">
                        <a:solidFill>
                          <a:srgbClr val="0000FF"/>
                        </a:solidFill>
                        <a:latin typeface="Microsoft Yahei"/>
                        <a:ea typeface="Microsoft Yahei"/>
                        <a:cs typeface="Microsoft Yahei"/>
                        <a:sym typeface="Microsoft Yahei"/>
                      </a:rPr>
                      <a:t> 3 </a:t>
                    </a:r>
                    <a:r>
                      <a:rPr lang="en-US" sz="1000" b="1" dirty="0" err="1">
                        <a:solidFill>
                          <a:srgbClr val="0000FF"/>
                        </a:solidFill>
                        <a:latin typeface="Microsoft Yahei"/>
                        <a:ea typeface="Microsoft Yahei"/>
                        <a:cs typeface="Microsoft Yahei"/>
                        <a:sym typeface="Microsoft Yahei"/>
                      </a:rPr>
                      <a:t>的网络的网络号</a:t>
                    </a:r>
                    <a:endParaRPr dirty="0">
                      <a:latin typeface="Microsoft YaHei" panose="020B0503020204020204" pitchFamily="34" charset="-122"/>
                      <a:ea typeface="Microsoft YaHei" panose="020B0503020204020204" pitchFamily="34" charset="-122"/>
                    </a:endParaRPr>
                  </a:p>
                </p:txBody>
              </p:sp>
              <p:sp>
                <p:nvSpPr>
                  <p:cNvPr id="376" name="Google Shape;376;p15"/>
                  <p:cNvSpPr/>
                  <p:nvPr/>
                </p:nvSpPr>
                <p:spPr>
                  <a:xfrm>
                    <a:off x="2418424" y="2408204"/>
                    <a:ext cx="3758536" cy="291644"/>
                  </a:xfrm>
                  <a:prstGeom prst="rect">
                    <a:avLst/>
                  </a:prstGeom>
                  <a:solidFill>
                    <a:srgbClr val="00FF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77" name="Google Shape;377;p15"/>
                  <p:cNvSpPr/>
                  <p:nvPr/>
                </p:nvSpPr>
                <p:spPr>
                  <a:xfrm>
                    <a:off x="1351461" y="2408204"/>
                    <a:ext cx="1044518" cy="274435"/>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三级</a:t>
                    </a:r>
                    <a:r>
                      <a:rPr lang="en-US" sz="1000" b="1" dirty="0">
                        <a:solidFill>
                          <a:schemeClr val="dk1"/>
                        </a:solidFill>
                        <a:latin typeface="Microsoft Yahei"/>
                        <a:ea typeface="Microsoft Yahei"/>
                        <a:cs typeface="Microsoft Yahei"/>
                        <a:sym typeface="Microsoft Yahei"/>
                      </a:rPr>
                      <a:t> IP </a:t>
                    </a:r>
                    <a:r>
                      <a:rPr lang="en-US" sz="1000" b="1" dirty="0" err="1">
                        <a:solidFill>
                          <a:schemeClr val="dk1"/>
                        </a:solidFill>
                        <a:latin typeface="Microsoft Yahei"/>
                        <a:ea typeface="Microsoft Yahei"/>
                        <a:cs typeface="Microsoft Yahei"/>
                        <a:sym typeface="Microsoft Yahei"/>
                      </a:rPr>
                      <a:t>地址</a:t>
                    </a:r>
                    <a:endParaRPr dirty="0">
                      <a:latin typeface="Microsoft YaHei" panose="020B0503020204020204" pitchFamily="34" charset="-122"/>
                      <a:ea typeface="Microsoft YaHei" panose="020B0503020204020204" pitchFamily="34" charset="-122"/>
                    </a:endParaRPr>
                  </a:p>
                </p:txBody>
              </p:sp>
              <p:sp>
                <p:nvSpPr>
                  <p:cNvPr id="378" name="Google Shape;378;p15"/>
                  <p:cNvSpPr/>
                  <p:nvPr/>
                </p:nvSpPr>
                <p:spPr>
                  <a:xfrm>
                    <a:off x="6558571" y="2781345"/>
                    <a:ext cx="644408" cy="274435"/>
                  </a:xfrm>
                  <a:prstGeom prst="rect">
                    <a:avLst/>
                  </a:prstGeom>
                  <a:solidFill>
                    <a:schemeClr val="lt1"/>
                  </a:solid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rgbClr val="0000FF"/>
                        </a:solidFill>
                        <a:latin typeface="Microsoft Yahei"/>
                        <a:ea typeface="Microsoft Yahei"/>
                        <a:cs typeface="Microsoft Yahei"/>
                        <a:sym typeface="Microsoft Yahei"/>
                      </a:rPr>
                      <a:t>主机号</a:t>
                    </a:r>
                    <a:endParaRPr dirty="0">
                      <a:latin typeface="Microsoft YaHei" panose="020B0503020204020204" pitchFamily="34" charset="-122"/>
                      <a:ea typeface="Microsoft YaHei" panose="020B0503020204020204" pitchFamily="34" charset="-122"/>
                    </a:endParaRPr>
                  </a:p>
                </p:txBody>
              </p:sp>
              <p:cxnSp>
                <p:nvCxnSpPr>
                  <p:cNvPr id="379" name="Google Shape;379;p15"/>
                  <p:cNvCxnSpPr/>
                  <p:nvPr/>
                </p:nvCxnSpPr>
                <p:spPr>
                  <a:xfrm>
                    <a:off x="2408233" y="2731208"/>
                    <a:ext cx="0" cy="259239"/>
                  </a:xfrm>
                  <a:prstGeom prst="straightConnector1">
                    <a:avLst/>
                  </a:prstGeom>
                  <a:noFill/>
                  <a:ln w="12700" cap="flat" cmpd="sng">
                    <a:solidFill>
                      <a:srgbClr val="0000CC"/>
                    </a:solidFill>
                    <a:prstDash val="solid"/>
                    <a:round/>
                    <a:headEnd type="none" w="med" len="med"/>
                    <a:tailEnd type="none" w="med" len="med"/>
                  </a:ln>
                </p:spPr>
              </p:cxnSp>
              <p:cxnSp>
                <p:nvCxnSpPr>
                  <p:cNvPr id="380" name="Google Shape;380;p15"/>
                  <p:cNvCxnSpPr/>
                  <p:nvPr/>
                </p:nvCxnSpPr>
                <p:spPr>
                  <a:xfrm>
                    <a:off x="6176960" y="2765705"/>
                    <a:ext cx="0" cy="298962"/>
                  </a:xfrm>
                  <a:prstGeom prst="straightConnector1">
                    <a:avLst/>
                  </a:prstGeom>
                  <a:noFill/>
                  <a:ln w="12700" cap="flat" cmpd="sng">
                    <a:solidFill>
                      <a:srgbClr val="0000CC"/>
                    </a:solidFill>
                    <a:prstDash val="solid"/>
                    <a:round/>
                    <a:headEnd type="none" w="med" len="med"/>
                    <a:tailEnd type="none" w="med" len="med"/>
                  </a:ln>
                </p:spPr>
              </p:cxnSp>
              <p:cxnSp>
                <p:nvCxnSpPr>
                  <p:cNvPr id="381" name="Google Shape;381;p15"/>
                  <p:cNvCxnSpPr/>
                  <p:nvPr/>
                </p:nvCxnSpPr>
                <p:spPr>
                  <a:xfrm>
                    <a:off x="7471329" y="2731209"/>
                    <a:ext cx="0" cy="298962"/>
                  </a:xfrm>
                  <a:prstGeom prst="straightConnector1">
                    <a:avLst/>
                  </a:prstGeom>
                  <a:noFill/>
                  <a:ln w="12700" cap="flat" cmpd="sng">
                    <a:solidFill>
                      <a:srgbClr val="0000CC"/>
                    </a:solidFill>
                    <a:prstDash val="solid"/>
                    <a:round/>
                    <a:headEnd type="none" w="med" len="med"/>
                    <a:tailEnd type="none" w="med" len="med"/>
                  </a:ln>
                </p:spPr>
              </p:cxnSp>
            </p:grpSp>
            <p:sp>
              <p:nvSpPr>
                <p:cNvPr id="382" name="Google Shape;382;p15"/>
                <p:cNvSpPr/>
                <p:nvPr/>
              </p:nvSpPr>
              <p:spPr>
                <a:xfrm>
                  <a:off x="6515558" y="2063249"/>
                  <a:ext cx="644408" cy="274435"/>
                </a:xfrm>
                <a:prstGeom prst="rect">
                  <a:avLst/>
                </a:prstGeom>
                <a:solidFill>
                  <a:schemeClr val="lt1"/>
                </a:solid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rgbClr val="0000FF"/>
                      </a:solidFill>
                      <a:latin typeface="Microsoft Yahei"/>
                      <a:ea typeface="Microsoft Yahei"/>
                      <a:cs typeface="Microsoft Yahei"/>
                      <a:sym typeface="Microsoft Yahei"/>
                    </a:rPr>
                    <a:t>主机号</a:t>
                  </a:r>
                  <a:endParaRPr dirty="0">
                    <a:latin typeface="Microsoft YaHei" panose="020B0503020204020204" pitchFamily="34" charset="-122"/>
                    <a:ea typeface="Microsoft YaHei" panose="020B0503020204020204" pitchFamily="34" charset="-122"/>
                  </a:endParaRPr>
                </a:p>
              </p:txBody>
            </p:sp>
          </p:grpSp>
        </p:grpSp>
        <p:cxnSp>
          <p:nvCxnSpPr>
            <p:cNvPr id="383" name="Google Shape;383;p15"/>
            <p:cNvCxnSpPr/>
            <p:nvPr/>
          </p:nvCxnSpPr>
          <p:spPr>
            <a:xfrm>
              <a:off x="4905242" y="2407159"/>
              <a:ext cx="0" cy="296871"/>
            </a:xfrm>
            <a:prstGeom prst="straightConnector1">
              <a:avLst/>
            </a:prstGeom>
            <a:noFill/>
            <a:ln w="12700" cap="flat" cmpd="sng">
              <a:solidFill>
                <a:schemeClr val="dk1"/>
              </a:solidFill>
              <a:prstDash val="solid"/>
              <a:round/>
              <a:headEnd type="none" w="med" len="med"/>
              <a:tailEnd type="none" w="med" len="med"/>
            </a:ln>
          </p:spPr>
        </p:cxnSp>
        <p:cxnSp>
          <p:nvCxnSpPr>
            <p:cNvPr id="384" name="Google Shape;384;p15"/>
            <p:cNvCxnSpPr/>
            <p:nvPr/>
          </p:nvCxnSpPr>
          <p:spPr>
            <a:xfrm>
              <a:off x="6188285" y="2398796"/>
              <a:ext cx="0" cy="297917"/>
            </a:xfrm>
            <a:prstGeom prst="straightConnector1">
              <a:avLst/>
            </a:prstGeom>
            <a:noFill/>
            <a:ln w="12700" cap="flat" cmpd="sng">
              <a:solidFill>
                <a:schemeClr val="dk1"/>
              </a:solidFill>
              <a:prstDash val="solid"/>
              <a:round/>
              <a:headEnd type="none" w="med" len="med"/>
              <a:tailEnd type="none" w="med" len="med"/>
            </a:ln>
          </p:spPr>
        </p:cxnSp>
      </p:grpSp>
      <p:cxnSp>
        <p:nvCxnSpPr>
          <p:cNvPr id="385" name="Google Shape;385;p15"/>
          <p:cNvCxnSpPr/>
          <p:nvPr/>
        </p:nvCxnSpPr>
        <p:spPr>
          <a:xfrm>
            <a:off x="2006861" y="1857952"/>
            <a:ext cx="2070460" cy="0"/>
          </a:xfrm>
          <a:prstGeom prst="straightConnector1">
            <a:avLst/>
          </a:prstGeom>
          <a:noFill/>
          <a:ln w="12700" cap="flat" cmpd="sng">
            <a:solidFill>
              <a:srgbClr val="0000CC"/>
            </a:solidFill>
            <a:prstDash val="solid"/>
            <a:round/>
            <a:headEnd type="triangle" w="med" len="med"/>
            <a:tailEnd type="triangle" w="med" len="med"/>
          </a:ln>
        </p:spPr>
      </p:cxnSp>
      <p:cxnSp>
        <p:nvCxnSpPr>
          <p:cNvPr id="386" name="Google Shape;386;p15"/>
          <p:cNvCxnSpPr/>
          <p:nvPr/>
        </p:nvCxnSpPr>
        <p:spPr>
          <a:xfrm>
            <a:off x="2006861" y="1742096"/>
            <a:ext cx="0" cy="219518"/>
          </a:xfrm>
          <a:prstGeom prst="straightConnector1">
            <a:avLst/>
          </a:prstGeom>
          <a:noFill/>
          <a:ln w="12700" cap="flat" cmpd="sng">
            <a:solidFill>
              <a:srgbClr val="0000CC"/>
            </a:solidFill>
            <a:prstDash val="solid"/>
            <a:round/>
            <a:headEnd type="none" w="med" len="med"/>
            <a:tailEnd type="none" w="med" len="med"/>
          </a:ln>
        </p:spPr>
      </p:cxnSp>
      <p:cxnSp>
        <p:nvCxnSpPr>
          <p:cNvPr id="387" name="Google Shape;387;p15"/>
          <p:cNvCxnSpPr/>
          <p:nvPr/>
        </p:nvCxnSpPr>
        <p:spPr>
          <a:xfrm>
            <a:off x="6226108" y="1742096"/>
            <a:ext cx="0" cy="210806"/>
          </a:xfrm>
          <a:prstGeom prst="straightConnector1">
            <a:avLst/>
          </a:prstGeom>
          <a:noFill/>
          <a:ln w="12700" cap="flat" cmpd="sng">
            <a:solidFill>
              <a:srgbClr val="0000CC"/>
            </a:solidFill>
            <a:prstDash val="solid"/>
            <a:round/>
            <a:headEnd type="none" w="med" len="med"/>
            <a:tailEnd type="none" w="med" len="med"/>
          </a:ln>
        </p:spPr>
      </p:cxnSp>
      <p:sp>
        <p:nvSpPr>
          <p:cNvPr id="388" name="Google Shape;388;p15"/>
          <p:cNvSpPr/>
          <p:nvPr/>
        </p:nvSpPr>
        <p:spPr>
          <a:xfrm>
            <a:off x="2778801" y="1722060"/>
            <a:ext cx="537007" cy="228696"/>
          </a:xfrm>
          <a:prstGeom prst="rect">
            <a:avLst/>
          </a:prstGeom>
          <a:solidFill>
            <a:schemeClr val="lt1"/>
          </a:solid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rgbClr val="0000FF"/>
                </a:solidFill>
                <a:latin typeface="Microsoft Yahei"/>
                <a:ea typeface="Microsoft Yahei"/>
                <a:cs typeface="Microsoft Yahei"/>
                <a:sym typeface="Microsoft Yahei"/>
              </a:rPr>
              <a:t>网络号</a:t>
            </a:r>
            <a:endParaRPr dirty="0">
              <a:latin typeface="Microsoft YaHei" panose="020B0503020204020204" pitchFamily="34" charset="-122"/>
              <a:ea typeface="Microsoft YaHei" panose="020B0503020204020204" pitchFamily="34" charset="-122"/>
            </a:endParaRPr>
          </a:p>
        </p:txBody>
      </p:sp>
      <p:cxnSp>
        <p:nvCxnSpPr>
          <p:cNvPr id="389" name="Google Shape;389;p15"/>
          <p:cNvCxnSpPr/>
          <p:nvPr/>
        </p:nvCxnSpPr>
        <p:spPr>
          <a:xfrm>
            <a:off x="4103744" y="1857952"/>
            <a:ext cx="2129913" cy="0"/>
          </a:xfrm>
          <a:prstGeom prst="straightConnector1">
            <a:avLst/>
          </a:prstGeom>
          <a:noFill/>
          <a:ln w="12700" cap="flat" cmpd="sng">
            <a:solidFill>
              <a:srgbClr val="0000CC"/>
            </a:solidFill>
            <a:prstDash val="solid"/>
            <a:round/>
            <a:headEnd type="triangle" w="med" len="med"/>
            <a:tailEnd type="triangle" w="med" len="med"/>
          </a:ln>
        </p:spPr>
      </p:cxnSp>
      <p:sp>
        <p:nvSpPr>
          <p:cNvPr id="390" name="Google Shape;390;p15"/>
          <p:cNvSpPr/>
          <p:nvPr/>
        </p:nvSpPr>
        <p:spPr>
          <a:xfrm>
            <a:off x="4886066" y="1722060"/>
            <a:ext cx="537007" cy="228696"/>
          </a:xfrm>
          <a:prstGeom prst="rect">
            <a:avLst/>
          </a:prstGeom>
          <a:solidFill>
            <a:schemeClr val="lt1"/>
          </a:solid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rgbClr val="0000FF"/>
                </a:solidFill>
                <a:latin typeface="Microsoft Yahei"/>
                <a:ea typeface="Microsoft Yahei"/>
                <a:cs typeface="Microsoft Yahei"/>
                <a:sym typeface="Microsoft Yahei"/>
              </a:rPr>
              <a:t>主机号</a:t>
            </a:r>
            <a:endParaRPr dirty="0">
              <a:latin typeface="Microsoft YaHei" panose="020B0503020204020204" pitchFamily="34" charset="-122"/>
              <a:ea typeface="Microsoft YaHei" panose="020B0503020204020204" pitchFamily="34" charset="-122"/>
            </a:endParaRPr>
          </a:p>
        </p:txBody>
      </p:sp>
      <p:cxnSp>
        <p:nvCxnSpPr>
          <p:cNvPr id="391" name="Google Shape;391;p15"/>
          <p:cNvCxnSpPr/>
          <p:nvPr/>
        </p:nvCxnSpPr>
        <p:spPr>
          <a:xfrm>
            <a:off x="4087702" y="1742096"/>
            <a:ext cx="0" cy="219518"/>
          </a:xfrm>
          <a:prstGeom prst="straightConnector1">
            <a:avLst/>
          </a:prstGeom>
          <a:noFill/>
          <a:ln w="12700" cap="flat" cmpd="sng">
            <a:solidFill>
              <a:srgbClr val="0000CC"/>
            </a:solidFill>
            <a:prstDash val="solid"/>
            <a:round/>
            <a:headEnd type="none" w="med" len="med"/>
            <a:tailEnd type="none" w="med" len="med"/>
          </a:ln>
        </p:spPr>
      </p:cxnSp>
      <p:sp>
        <p:nvSpPr>
          <p:cNvPr id="392" name="Google Shape;392;p15"/>
          <p:cNvSpPr/>
          <p:nvPr/>
        </p:nvSpPr>
        <p:spPr>
          <a:xfrm>
            <a:off x="1336416" y="3760123"/>
            <a:ext cx="665248" cy="382584"/>
          </a:xfrm>
          <a:prstGeom prst="rect">
            <a:avLst/>
          </a:prstGeom>
          <a:noFill/>
          <a:ln>
            <a:noFill/>
          </a:ln>
        </p:spPr>
        <p:txBody>
          <a:bodyPr spcFirstLastPara="1" wrap="square" lIns="75400" tIns="37025" rIns="75400" bIns="37025" anchor="t" anchorCtr="0">
            <a:spAutoFit/>
          </a:bodyPr>
          <a:lstStyle/>
          <a:p>
            <a:pPr marL="0" marR="0" lvl="0" indent="0" algn="r" rtl="0">
              <a:spcBef>
                <a:spcPts val="0"/>
              </a:spcBef>
              <a:spcAft>
                <a:spcPts val="0"/>
              </a:spcAft>
              <a:buNone/>
            </a:pPr>
            <a:r>
              <a:rPr lang="en-US" sz="1000" b="1" dirty="0" err="1">
                <a:solidFill>
                  <a:schemeClr val="dk1"/>
                </a:solidFill>
                <a:latin typeface="Microsoft Yahei"/>
                <a:ea typeface="Microsoft Yahei"/>
                <a:cs typeface="Microsoft Yahei"/>
                <a:sym typeface="Microsoft Yahei"/>
              </a:rPr>
              <a:t>子网的</a:t>
            </a:r>
            <a:endParaRPr dirty="0">
              <a:latin typeface="Microsoft YaHei" panose="020B0503020204020204" pitchFamily="34" charset="-122"/>
              <a:ea typeface="Microsoft YaHei" panose="020B0503020204020204" pitchFamily="34" charset="-122"/>
            </a:endParaRPr>
          </a:p>
          <a:p>
            <a:pPr marL="0" marR="0" lvl="0" indent="0" algn="r"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网络地址</a:t>
            </a:r>
            <a:endParaRPr dirty="0">
              <a:latin typeface="Microsoft YaHei" panose="020B0503020204020204" pitchFamily="34" charset="-122"/>
              <a:ea typeface="Microsoft YaHei" panose="020B0503020204020204" pitchFamily="34" charset="-122"/>
            </a:endParaRPr>
          </a:p>
        </p:txBody>
      </p:sp>
      <p:grpSp>
        <p:nvGrpSpPr>
          <p:cNvPr id="393" name="Google Shape;393;p15"/>
          <p:cNvGrpSpPr/>
          <p:nvPr/>
        </p:nvGrpSpPr>
        <p:grpSpPr>
          <a:xfrm>
            <a:off x="1125415" y="3293214"/>
            <a:ext cx="5092200" cy="382584"/>
            <a:chOff x="1350498" y="3094605"/>
            <a:chExt cx="6110639" cy="459100"/>
          </a:xfrm>
        </p:grpSpPr>
        <p:sp>
          <p:nvSpPr>
            <p:cNvPr id="394" name="Google Shape;394;p15"/>
            <p:cNvSpPr/>
            <p:nvPr/>
          </p:nvSpPr>
          <p:spPr>
            <a:xfrm>
              <a:off x="1350498" y="3094605"/>
              <a:ext cx="1044519" cy="459100"/>
            </a:xfrm>
            <a:prstGeom prst="rect">
              <a:avLst/>
            </a:prstGeom>
            <a:noFill/>
            <a:ln>
              <a:noFill/>
            </a:ln>
          </p:spPr>
          <p:txBody>
            <a:bodyPr spcFirstLastPara="1" wrap="square" lIns="75400" tIns="37025" rIns="75400" bIns="37025" anchor="t" anchorCtr="0">
              <a:spAutoFit/>
            </a:bodyPr>
            <a:lstStyle/>
            <a:p>
              <a:pPr marL="0" marR="0" lvl="0" indent="0" algn="r" rtl="0">
                <a:spcBef>
                  <a:spcPts val="0"/>
                </a:spcBef>
                <a:spcAft>
                  <a:spcPts val="0"/>
                </a:spcAft>
                <a:buNone/>
              </a:pPr>
              <a:r>
                <a:rPr lang="en-US" sz="1000" b="1" dirty="0" err="1">
                  <a:solidFill>
                    <a:schemeClr val="dk1"/>
                  </a:solidFill>
                  <a:latin typeface="Microsoft Yahei"/>
                  <a:ea typeface="Microsoft Yahei"/>
                  <a:cs typeface="Microsoft Yahei"/>
                  <a:sym typeface="Microsoft Yahei"/>
                </a:rPr>
                <a:t>三级</a:t>
              </a:r>
              <a:r>
                <a:rPr lang="en-US" sz="1000" b="1" dirty="0">
                  <a:solidFill>
                    <a:schemeClr val="dk1"/>
                  </a:solidFill>
                  <a:latin typeface="Microsoft Yahei"/>
                  <a:ea typeface="Microsoft Yahei"/>
                  <a:cs typeface="Microsoft Yahei"/>
                  <a:sym typeface="Microsoft Yahei"/>
                </a:rPr>
                <a:t> IP </a:t>
              </a:r>
              <a:r>
                <a:rPr lang="en-US" sz="1000" b="1" dirty="0" err="1">
                  <a:solidFill>
                    <a:schemeClr val="dk1"/>
                  </a:solidFill>
                  <a:latin typeface="Microsoft Yahei"/>
                  <a:ea typeface="Microsoft Yahei"/>
                  <a:cs typeface="Microsoft Yahei"/>
                  <a:sym typeface="Microsoft Yahei"/>
                </a:rPr>
                <a:t>地址</a:t>
              </a:r>
              <a:endParaRPr dirty="0">
                <a:latin typeface="Microsoft YaHei" panose="020B0503020204020204" pitchFamily="34" charset="-122"/>
                <a:ea typeface="Microsoft YaHei" panose="020B0503020204020204" pitchFamily="34" charset="-122"/>
              </a:endParaRPr>
            </a:p>
            <a:p>
              <a:pPr marL="0" marR="0" lvl="0" indent="0" algn="r"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的子网掩码</a:t>
              </a:r>
              <a:endParaRPr dirty="0">
                <a:latin typeface="Microsoft YaHei" panose="020B0503020204020204" pitchFamily="34" charset="-122"/>
                <a:ea typeface="Microsoft YaHei" panose="020B0503020204020204" pitchFamily="34" charset="-122"/>
              </a:endParaRPr>
            </a:p>
          </p:txBody>
        </p:sp>
        <p:sp>
          <p:nvSpPr>
            <p:cNvPr id="395" name="Google Shape;395;p15"/>
            <p:cNvSpPr/>
            <p:nvPr/>
          </p:nvSpPr>
          <p:spPr>
            <a:xfrm>
              <a:off x="6176961" y="3153517"/>
              <a:ext cx="1284176" cy="331367"/>
            </a:xfrm>
            <a:prstGeom prst="rect">
              <a:avLst/>
            </a:prstGeom>
            <a:solidFill>
              <a:srgbClr val="00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396" name="Google Shape;396;p15"/>
            <p:cNvSpPr/>
            <p:nvPr/>
          </p:nvSpPr>
          <p:spPr>
            <a:xfrm>
              <a:off x="2426351" y="3153517"/>
              <a:ext cx="3750609" cy="331367"/>
            </a:xfrm>
            <a:prstGeom prst="rect">
              <a:avLst/>
            </a:prstGeom>
            <a:solidFill>
              <a:srgbClr val="FF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grpSp>
        <p:nvGrpSpPr>
          <p:cNvPr id="397" name="Google Shape;397;p15"/>
          <p:cNvGrpSpPr/>
          <p:nvPr/>
        </p:nvGrpSpPr>
        <p:grpSpPr>
          <a:xfrm>
            <a:off x="2079525" y="3374536"/>
            <a:ext cx="4114498" cy="229100"/>
            <a:chOff x="1205" y="3129"/>
            <a:chExt cx="4360" cy="263"/>
          </a:xfrm>
        </p:grpSpPr>
        <p:sp>
          <p:nvSpPr>
            <p:cNvPr id="398" name="Google Shape;398;p15"/>
            <p:cNvSpPr/>
            <p:nvPr/>
          </p:nvSpPr>
          <p:spPr>
            <a:xfrm>
              <a:off x="1205" y="3129"/>
              <a:ext cx="3260" cy="263"/>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1 1 1 1 1 1 1 1 1 1 1 1 1 1 1 1     1 1 1 1 1 1 1 1</a:t>
              </a:r>
              <a:endParaRPr dirty="0">
                <a:latin typeface="Microsoft YaHei" panose="020B0503020204020204" pitchFamily="34" charset="-122"/>
                <a:ea typeface="Microsoft YaHei" panose="020B0503020204020204" pitchFamily="34" charset="-122"/>
              </a:endParaRPr>
            </a:p>
          </p:txBody>
        </p:sp>
        <p:sp>
          <p:nvSpPr>
            <p:cNvPr id="399" name="Google Shape;399;p15"/>
            <p:cNvSpPr/>
            <p:nvPr/>
          </p:nvSpPr>
          <p:spPr>
            <a:xfrm>
              <a:off x="4452" y="3129"/>
              <a:ext cx="1113" cy="263"/>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0 0 0 0 0 0 0 0</a:t>
              </a:r>
              <a:endParaRPr dirty="0">
                <a:latin typeface="Microsoft YaHei" panose="020B0503020204020204" pitchFamily="34" charset="-122"/>
                <a:ea typeface="Microsoft YaHei" panose="020B0503020204020204" pitchFamily="34" charset="-122"/>
              </a:endParaRPr>
            </a:p>
          </p:txBody>
        </p:sp>
      </p:grpSp>
      <p:cxnSp>
        <p:nvCxnSpPr>
          <p:cNvPr id="400" name="Google Shape;400;p15"/>
          <p:cNvCxnSpPr/>
          <p:nvPr/>
        </p:nvCxnSpPr>
        <p:spPr>
          <a:xfrm>
            <a:off x="4087702" y="3342306"/>
            <a:ext cx="943" cy="276139"/>
          </a:xfrm>
          <a:prstGeom prst="straightConnector1">
            <a:avLst/>
          </a:prstGeom>
          <a:noFill/>
          <a:ln w="12700" cap="flat" cmpd="sng">
            <a:solidFill>
              <a:schemeClr val="dk1"/>
            </a:solidFill>
            <a:prstDash val="solid"/>
            <a:round/>
            <a:headEnd type="none" w="med" len="med"/>
            <a:tailEnd type="none" w="med" len="med"/>
          </a:ln>
        </p:spPr>
      </p:cxnSp>
      <p:grpSp>
        <p:nvGrpSpPr>
          <p:cNvPr id="401" name="Google Shape;401;p15"/>
          <p:cNvGrpSpPr/>
          <p:nvPr/>
        </p:nvGrpSpPr>
        <p:grpSpPr>
          <a:xfrm>
            <a:off x="2021959" y="3816185"/>
            <a:ext cx="4195655" cy="276139"/>
            <a:chOff x="2426351" y="3722171"/>
            <a:chExt cx="5034786" cy="331367"/>
          </a:xfrm>
        </p:grpSpPr>
        <p:sp>
          <p:nvSpPr>
            <p:cNvPr id="402" name="Google Shape;402;p15"/>
            <p:cNvSpPr/>
            <p:nvPr/>
          </p:nvSpPr>
          <p:spPr>
            <a:xfrm>
              <a:off x="6176961" y="3722171"/>
              <a:ext cx="1284176" cy="331367"/>
            </a:xfrm>
            <a:prstGeom prst="rect">
              <a:avLst/>
            </a:prstGeom>
            <a:solidFill>
              <a:srgbClr val="00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403" name="Google Shape;403;p15"/>
            <p:cNvSpPr/>
            <p:nvPr/>
          </p:nvSpPr>
          <p:spPr>
            <a:xfrm>
              <a:off x="2426351" y="3722171"/>
              <a:ext cx="3750609" cy="331367"/>
            </a:xfrm>
            <a:prstGeom prst="rect">
              <a:avLst/>
            </a:prstGeom>
            <a:solidFill>
              <a:srgbClr val="FF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grpSp>
      <p:cxnSp>
        <p:nvCxnSpPr>
          <p:cNvPr id="404" name="Google Shape;404;p15"/>
          <p:cNvCxnSpPr/>
          <p:nvPr/>
        </p:nvCxnSpPr>
        <p:spPr>
          <a:xfrm>
            <a:off x="4087702" y="3816185"/>
            <a:ext cx="943" cy="276139"/>
          </a:xfrm>
          <a:prstGeom prst="straightConnector1">
            <a:avLst/>
          </a:prstGeom>
          <a:noFill/>
          <a:ln w="12700" cap="flat" cmpd="sng">
            <a:solidFill>
              <a:schemeClr val="dk1"/>
            </a:solidFill>
            <a:prstDash val="solid"/>
            <a:round/>
            <a:headEnd type="none" w="med" len="med"/>
            <a:tailEnd type="none" w="med" len="med"/>
          </a:ln>
        </p:spPr>
      </p:cxnSp>
      <p:sp>
        <p:nvSpPr>
          <p:cNvPr id="405" name="Google Shape;405;p15"/>
          <p:cNvSpPr/>
          <p:nvPr/>
        </p:nvSpPr>
        <p:spPr>
          <a:xfrm>
            <a:off x="5574959" y="3866972"/>
            <a:ext cx="230834"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406" name="Google Shape;406;p15"/>
          <p:cNvSpPr/>
          <p:nvPr/>
        </p:nvSpPr>
        <p:spPr>
          <a:xfrm>
            <a:off x="2364520" y="2724976"/>
            <a:ext cx="1695979"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145        .        13            .</a:t>
            </a:r>
            <a:endParaRPr dirty="0">
              <a:latin typeface="Microsoft YaHei" panose="020B0503020204020204" pitchFamily="34" charset="-122"/>
              <a:ea typeface="Microsoft YaHei" panose="020B0503020204020204" pitchFamily="34" charset="-122"/>
            </a:endParaRPr>
          </a:p>
        </p:txBody>
      </p:sp>
      <p:sp>
        <p:nvSpPr>
          <p:cNvPr id="407" name="Google Shape;407;p15"/>
          <p:cNvSpPr/>
          <p:nvPr/>
        </p:nvSpPr>
        <p:spPr>
          <a:xfrm>
            <a:off x="2364520" y="3853906"/>
            <a:ext cx="2197719"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145        .        13            .           3</a:t>
            </a:r>
            <a:endParaRPr dirty="0">
              <a:latin typeface="Microsoft YaHei" panose="020B0503020204020204" pitchFamily="34" charset="-122"/>
              <a:ea typeface="Microsoft YaHei" panose="020B0503020204020204" pitchFamily="34" charset="-122"/>
            </a:endParaRPr>
          </a:p>
        </p:txBody>
      </p:sp>
      <p:sp>
        <p:nvSpPr>
          <p:cNvPr id="408" name="Google Shape;408;p15"/>
          <p:cNvSpPr/>
          <p:nvPr/>
        </p:nvSpPr>
        <p:spPr>
          <a:xfrm>
            <a:off x="4590689" y="2724976"/>
            <a:ext cx="1117295" cy="22869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3         .         10</a:t>
            </a:r>
            <a:endParaRPr dirty="0">
              <a:latin typeface="Microsoft YaHei" panose="020B0503020204020204" pitchFamily="34" charset="-122"/>
              <a:ea typeface="Microsoft YaHei" panose="020B0503020204020204" pitchFamily="34" charset="-122"/>
            </a:endParaRPr>
          </a:p>
        </p:txBody>
      </p:sp>
      <p:sp>
        <p:nvSpPr>
          <p:cNvPr id="409" name="Google Shape;409;p15"/>
          <p:cNvSpPr/>
          <p:nvPr/>
        </p:nvSpPr>
        <p:spPr>
          <a:xfrm>
            <a:off x="4372697" y="2433749"/>
            <a:ext cx="537007" cy="228696"/>
          </a:xfrm>
          <a:prstGeom prst="rect">
            <a:avLst/>
          </a:prstGeom>
          <a:solidFill>
            <a:schemeClr val="lt1"/>
          </a:solid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rgbClr val="0000FF"/>
                </a:solidFill>
                <a:latin typeface="Microsoft Yahei"/>
                <a:ea typeface="Microsoft Yahei"/>
                <a:cs typeface="Microsoft Yahei"/>
                <a:sym typeface="Microsoft Yahei"/>
              </a:rPr>
              <a:t>子网号</a:t>
            </a:r>
            <a:endParaRPr dirty="0">
              <a:latin typeface="Microsoft YaHei" panose="020B0503020204020204" pitchFamily="34" charset="-122"/>
              <a:ea typeface="Microsoft YaHei" panose="020B0503020204020204" pitchFamily="34" charset="-122"/>
            </a:endParaRPr>
          </a:p>
        </p:txBody>
      </p:sp>
      <p:sp>
        <p:nvSpPr>
          <p:cNvPr id="410" name="Google Shape;410;p15"/>
          <p:cNvSpPr/>
          <p:nvPr/>
        </p:nvSpPr>
        <p:spPr>
          <a:xfrm>
            <a:off x="2792956" y="2433749"/>
            <a:ext cx="537007" cy="228696"/>
          </a:xfrm>
          <a:prstGeom prst="rect">
            <a:avLst/>
          </a:prstGeom>
          <a:solidFill>
            <a:schemeClr val="lt1"/>
          </a:solid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rgbClr val="0000FF"/>
                </a:solidFill>
                <a:latin typeface="Microsoft Yahei"/>
                <a:ea typeface="Microsoft Yahei"/>
                <a:cs typeface="Microsoft Yahei"/>
                <a:sym typeface="Microsoft Yahei"/>
              </a:rPr>
              <a:t>网络号</a:t>
            </a:r>
            <a:endParaRPr dirty="0">
              <a:latin typeface="Microsoft YaHei" panose="020B0503020204020204" pitchFamily="34" charset="-122"/>
              <a:ea typeface="Microsoft YaHe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16"/>
          <p:cNvSpPr/>
          <p:nvPr/>
        </p:nvSpPr>
        <p:spPr>
          <a:xfrm>
            <a:off x="454287" y="1227260"/>
            <a:ext cx="6711427" cy="3106767"/>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416" name="Google Shape;416;p16"/>
          <p:cNvSpPr txBox="1"/>
          <p:nvPr/>
        </p:nvSpPr>
        <p:spPr>
          <a:xfrm>
            <a:off x="1073364" y="1419710"/>
            <a:ext cx="5494746" cy="396991"/>
          </a:xfrm>
          <a:prstGeom prst="rect">
            <a:avLst/>
          </a:prstGeom>
          <a:solidFill>
            <a:srgbClr val="0000FF"/>
          </a:solid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None/>
            </a:pPr>
            <a:r>
              <a:rPr lang="en-US" sz="1800" b="1" dirty="0">
                <a:solidFill>
                  <a:schemeClr val="lt1"/>
                </a:solidFill>
                <a:latin typeface="Microsoft Yahei"/>
                <a:ea typeface="Microsoft Yahei"/>
                <a:cs typeface="Microsoft Yahei"/>
                <a:sym typeface="Microsoft Yahei"/>
              </a:rPr>
              <a:t>(IP </a:t>
            </a:r>
            <a:r>
              <a:rPr lang="en-US" sz="1800" b="1" dirty="0" err="1">
                <a:solidFill>
                  <a:schemeClr val="lt1"/>
                </a:solidFill>
                <a:latin typeface="Microsoft Yahei"/>
                <a:ea typeface="Microsoft Yahei"/>
                <a:cs typeface="Microsoft Yahei"/>
                <a:sym typeface="Microsoft Yahei"/>
              </a:rPr>
              <a:t>地址</a:t>
            </a:r>
            <a:r>
              <a:rPr lang="en-US" sz="1800" b="1" dirty="0">
                <a:solidFill>
                  <a:schemeClr val="lt1"/>
                </a:solidFill>
                <a:latin typeface="Microsoft Yahei"/>
                <a:ea typeface="Microsoft Yahei"/>
                <a:cs typeface="Microsoft Yahei"/>
                <a:sym typeface="Microsoft Yahei"/>
              </a:rPr>
              <a:t>) AND (</a:t>
            </a:r>
            <a:r>
              <a:rPr lang="en-US" sz="1800" b="1" dirty="0" err="1">
                <a:solidFill>
                  <a:schemeClr val="lt1"/>
                </a:solidFill>
                <a:latin typeface="Microsoft Yahei"/>
                <a:ea typeface="Microsoft Yahei"/>
                <a:cs typeface="Microsoft Yahei"/>
                <a:sym typeface="Microsoft Yahei"/>
              </a:rPr>
              <a:t>子网掩码</a:t>
            </a:r>
            <a:r>
              <a:rPr lang="en-US" sz="1800" b="1" dirty="0">
                <a:solidFill>
                  <a:schemeClr val="lt1"/>
                </a:solidFill>
                <a:latin typeface="Microsoft Yahei"/>
                <a:ea typeface="Microsoft Yahei"/>
                <a:cs typeface="Microsoft Yahei"/>
                <a:sym typeface="Microsoft Yahei"/>
              </a:rPr>
              <a:t>) =</a:t>
            </a:r>
            <a:r>
              <a:rPr lang="en-US" sz="1800" b="1" dirty="0" err="1">
                <a:solidFill>
                  <a:schemeClr val="lt1"/>
                </a:solidFill>
                <a:latin typeface="Microsoft Yahei"/>
                <a:ea typeface="Microsoft Yahei"/>
                <a:cs typeface="Microsoft Yahei"/>
                <a:sym typeface="Microsoft Yahei"/>
              </a:rPr>
              <a:t>网络地址</a:t>
            </a:r>
            <a:endParaRPr dirty="0">
              <a:latin typeface="Microsoft YaHei" panose="020B0503020204020204" pitchFamily="34" charset="-122"/>
              <a:ea typeface="Microsoft YaHei" panose="020B0503020204020204" pitchFamily="34" charset="-122"/>
            </a:endParaRPr>
          </a:p>
        </p:txBody>
      </p:sp>
      <p:sp>
        <p:nvSpPr>
          <p:cNvPr id="417" name="Google Shape;417;p16"/>
          <p:cNvSpPr/>
          <p:nvPr/>
        </p:nvSpPr>
        <p:spPr>
          <a:xfrm>
            <a:off x="1956985" y="2624193"/>
            <a:ext cx="4558454" cy="274320"/>
          </a:xfrm>
          <a:prstGeom prst="rect">
            <a:avLst/>
          </a:prstGeom>
          <a:solidFill>
            <a:srgbClr val="00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CC"/>
              </a:solidFill>
              <a:latin typeface="Microsoft Yahei"/>
              <a:ea typeface="Microsoft Yahei"/>
              <a:cs typeface="Microsoft Yahei"/>
              <a:sym typeface="Microsoft Yahei"/>
            </a:endParaRPr>
          </a:p>
        </p:txBody>
      </p:sp>
      <p:sp>
        <p:nvSpPr>
          <p:cNvPr id="418" name="Google Shape;418;p16"/>
          <p:cNvSpPr/>
          <p:nvPr/>
        </p:nvSpPr>
        <p:spPr>
          <a:xfrm>
            <a:off x="1956985" y="1865117"/>
            <a:ext cx="4558454" cy="274320"/>
          </a:xfrm>
          <a:prstGeom prst="rect">
            <a:avLst/>
          </a:prstGeom>
          <a:solidFill>
            <a:srgbClr val="00FFFF"/>
          </a:solidFill>
          <a:ln w="12700" cap="flat" cmpd="sng">
            <a:solidFill>
              <a:srgbClr val="3333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CC"/>
              </a:solidFill>
              <a:latin typeface="Microsoft Yahei"/>
              <a:ea typeface="Microsoft Yahei"/>
              <a:cs typeface="Microsoft Yahei"/>
              <a:sym typeface="Microsoft Yahei"/>
            </a:endParaRPr>
          </a:p>
        </p:txBody>
      </p:sp>
      <p:cxnSp>
        <p:nvCxnSpPr>
          <p:cNvPr id="419" name="Google Shape;419;p16"/>
          <p:cNvCxnSpPr/>
          <p:nvPr/>
        </p:nvCxnSpPr>
        <p:spPr>
          <a:xfrm>
            <a:off x="1979374" y="3070433"/>
            <a:ext cx="2229867" cy="0"/>
          </a:xfrm>
          <a:prstGeom prst="straightConnector1">
            <a:avLst/>
          </a:prstGeom>
          <a:noFill/>
          <a:ln w="12700" cap="flat" cmpd="sng">
            <a:solidFill>
              <a:schemeClr val="dk1"/>
            </a:solidFill>
            <a:prstDash val="solid"/>
            <a:round/>
            <a:headEnd type="triangle" w="med" len="med"/>
            <a:tailEnd type="triangle" w="med" len="med"/>
          </a:ln>
        </p:spPr>
      </p:cxnSp>
      <p:cxnSp>
        <p:nvCxnSpPr>
          <p:cNvPr id="420" name="Google Shape;420;p16"/>
          <p:cNvCxnSpPr/>
          <p:nvPr/>
        </p:nvCxnSpPr>
        <p:spPr>
          <a:xfrm>
            <a:off x="5362339" y="3070433"/>
            <a:ext cx="1139868" cy="0"/>
          </a:xfrm>
          <a:prstGeom prst="straightConnector1">
            <a:avLst/>
          </a:prstGeom>
          <a:noFill/>
          <a:ln w="12700" cap="flat" cmpd="sng">
            <a:solidFill>
              <a:schemeClr val="dk2"/>
            </a:solidFill>
            <a:prstDash val="solid"/>
            <a:round/>
            <a:headEnd type="triangle" w="med" len="med"/>
            <a:tailEnd type="triangle" w="med" len="med"/>
          </a:ln>
        </p:spPr>
      </p:cxnSp>
      <p:cxnSp>
        <p:nvCxnSpPr>
          <p:cNvPr id="421" name="Google Shape;421;p16"/>
          <p:cNvCxnSpPr/>
          <p:nvPr/>
        </p:nvCxnSpPr>
        <p:spPr>
          <a:xfrm>
            <a:off x="4209241" y="3070433"/>
            <a:ext cx="1148010" cy="0"/>
          </a:xfrm>
          <a:prstGeom prst="straightConnector1">
            <a:avLst/>
          </a:prstGeom>
          <a:noFill/>
          <a:ln w="12700" cap="flat" cmpd="sng">
            <a:solidFill>
              <a:schemeClr val="dk1"/>
            </a:solidFill>
            <a:prstDash val="solid"/>
            <a:round/>
            <a:headEnd type="triangle" w="med" len="med"/>
            <a:tailEnd type="triangle" w="med" len="med"/>
          </a:ln>
        </p:spPr>
      </p:cxnSp>
      <p:sp>
        <p:nvSpPr>
          <p:cNvPr id="422" name="Google Shape;422;p16"/>
          <p:cNvSpPr/>
          <p:nvPr/>
        </p:nvSpPr>
        <p:spPr>
          <a:xfrm>
            <a:off x="1966144" y="1872633"/>
            <a:ext cx="2238008" cy="262108"/>
          </a:xfrm>
          <a:prstGeom prst="rect">
            <a:avLst/>
          </a:prstGeom>
          <a:solidFill>
            <a:srgbClr val="00FF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CC"/>
              </a:solidFill>
              <a:latin typeface="Microsoft Yahei"/>
              <a:ea typeface="Microsoft Yahei"/>
              <a:cs typeface="Microsoft Yahei"/>
              <a:sym typeface="Microsoft Yahei"/>
            </a:endParaRPr>
          </a:p>
        </p:txBody>
      </p:sp>
      <p:sp>
        <p:nvSpPr>
          <p:cNvPr id="423" name="Google Shape;423;p16"/>
          <p:cNvSpPr/>
          <p:nvPr/>
        </p:nvSpPr>
        <p:spPr>
          <a:xfrm>
            <a:off x="2762016" y="1883536"/>
            <a:ext cx="570671" cy="24145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83" b="1" dirty="0" err="1">
                <a:solidFill>
                  <a:schemeClr val="dk1"/>
                </a:solidFill>
                <a:latin typeface="Microsoft Yahei"/>
                <a:ea typeface="Microsoft Yahei"/>
                <a:cs typeface="Microsoft Yahei"/>
                <a:sym typeface="Microsoft Yahei"/>
              </a:rPr>
              <a:t>网络号</a:t>
            </a:r>
            <a:endParaRPr dirty="0">
              <a:latin typeface="Microsoft YaHei" panose="020B0503020204020204" pitchFamily="34" charset="-122"/>
              <a:ea typeface="Microsoft YaHei" panose="020B0503020204020204" pitchFamily="34" charset="-122"/>
            </a:endParaRPr>
          </a:p>
        </p:txBody>
      </p:sp>
      <p:sp>
        <p:nvSpPr>
          <p:cNvPr id="424" name="Google Shape;424;p16"/>
          <p:cNvSpPr/>
          <p:nvPr/>
        </p:nvSpPr>
        <p:spPr>
          <a:xfrm>
            <a:off x="5070248" y="1883536"/>
            <a:ext cx="570671" cy="24145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83" b="1" dirty="0" err="1">
                <a:solidFill>
                  <a:schemeClr val="dk1"/>
                </a:solidFill>
                <a:latin typeface="Microsoft Yahei"/>
                <a:ea typeface="Microsoft Yahei"/>
                <a:cs typeface="Microsoft Yahei"/>
                <a:sym typeface="Microsoft Yahei"/>
              </a:rPr>
              <a:t>主机号</a:t>
            </a:r>
            <a:endParaRPr dirty="0">
              <a:latin typeface="Microsoft YaHei" panose="020B0503020204020204" pitchFamily="34" charset="-122"/>
              <a:ea typeface="Microsoft YaHei" panose="020B0503020204020204" pitchFamily="34" charset="-122"/>
            </a:endParaRPr>
          </a:p>
        </p:txBody>
      </p:sp>
      <p:sp>
        <p:nvSpPr>
          <p:cNvPr id="425" name="Google Shape;425;p16"/>
          <p:cNvSpPr/>
          <p:nvPr/>
        </p:nvSpPr>
        <p:spPr>
          <a:xfrm>
            <a:off x="1069683" y="1872632"/>
            <a:ext cx="870433" cy="228696"/>
          </a:xfrm>
          <a:prstGeom prst="rect">
            <a:avLst/>
          </a:prstGeom>
          <a:noFill/>
          <a:ln>
            <a:noFill/>
          </a:ln>
        </p:spPr>
        <p:txBody>
          <a:bodyPr spcFirstLastPara="1" wrap="square" lIns="75400" tIns="37025" rIns="75400" bIns="37025" anchor="t" anchorCtr="0">
            <a:spAutoFit/>
          </a:bodyPr>
          <a:lstStyle/>
          <a:p>
            <a:pPr marL="0" marR="0" lvl="0" indent="0" algn="r" rtl="0">
              <a:spcBef>
                <a:spcPts val="0"/>
              </a:spcBef>
              <a:spcAft>
                <a:spcPts val="0"/>
              </a:spcAft>
              <a:buNone/>
            </a:pPr>
            <a:r>
              <a:rPr lang="en-US" sz="1000" b="1" dirty="0" err="1">
                <a:solidFill>
                  <a:srgbClr val="0000CC"/>
                </a:solidFill>
                <a:latin typeface="Microsoft Yahei"/>
                <a:ea typeface="Microsoft Yahei"/>
                <a:cs typeface="Microsoft Yahei"/>
                <a:sym typeface="Microsoft Yahei"/>
              </a:rPr>
              <a:t>两级</a:t>
            </a:r>
            <a:r>
              <a:rPr lang="en-US" sz="1000" b="1" dirty="0">
                <a:solidFill>
                  <a:srgbClr val="0000CC"/>
                </a:solidFill>
                <a:latin typeface="Microsoft Yahei"/>
                <a:ea typeface="Microsoft Yahei"/>
                <a:cs typeface="Microsoft Yahei"/>
                <a:sym typeface="Microsoft Yahei"/>
              </a:rPr>
              <a:t> IP </a:t>
            </a:r>
            <a:r>
              <a:rPr lang="en-US" sz="1000" b="1" dirty="0" err="1">
                <a:solidFill>
                  <a:srgbClr val="0000CC"/>
                </a:solidFill>
                <a:latin typeface="Microsoft Yahei"/>
                <a:ea typeface="Microsoft Yahei"/>
                <a:cs typeface="Microsoft Yahei"/>
                <a:sym typeface="Microsoft Yahei"/>
              </a:rPr>
              <a:t>地址</a:t>
            </a:r>
            <a:endParaRPr dirty="0">
              <a:latin typeface="Microsoft YaHei" panose="020B0503020204020204" pitchFamily="34" charset="-122"/>
              <a:ea typeface="Microsoft YaHei" panose="020B0503020204020204" pitchFamily="34" charset="-122"/>
            </a:endParaRPr>
          </a:p>
        </p:txBody>
      </p:sp>
      <p:sp>
        <p:nvSpPr>
          <p:cNvPr id="426" name="Google Shape;426;p16"/>
          <p:cNvSpPr/>
          <p:nvPr/>
        </p:nvSpPr>
        <p:spPr>
          <a:xfrm>
            <a:off x="2699934" y="3008431"/>
            <a:ext cx="743968" cy="155009"/>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CC"/>
              </a:solidFill>
              <a:latin typeface="Microsoft Yahei"/>
              <a:ea typeface="Microsoft Yahei"/>
              <a:cs typeface="Microsoft Yahei"/>
              <a:sym typeface="Microsoft Yahei"/>
            </a:endParaRPr>
          </a:p>
        </p:txBody>
      </p:sp>
      <p:cxnSp>
        <p:nvCxnSpPr>
          <p:cNvPr id="427" name="Google Shape;427;p16"/>
          <p:cNvCxnSpPr/>
          <p:nvPr/>
        </p:nvCxnSpPr>
        <p:spPr>
          <a:xfrm>
            <a:off x="4209241" y="1869815"/>
            <a:ext cx="0" cy="268683"/>
          </a:xfrm>
          <a:prstGeom prst="straightConnector1">
            <a:avLst/>
          </a:prstGeom>
          <a:noFill/>
          <a:ln w="12700" cap="flat" cmpd="sng">
            <a:solidFill>
              <a:schemeClr val="dk1"/>
            </a:solidFill>
            <a:prstDash val="solid"/>
            <a:round/>
            <a:headEnd type="none" w="med" len="med"/>
            <a:tailEnd type="none" w="med" len="med"/>
          </a:ln>
        </p:spPr>
      </p:cxnSp>
      <p:sp>
        <p:nvSpPr>
          <p:cNvPr id="428" name="Google Shape;428;p16"/>
          <p:cNvSpPr/>
          <p:nvPr/>
        </p:nvSpPr>
        <p:spPr>
          <a:xfrm>
            <a:off x="2753874" y="2962396"/>
            <a:ext cx="570671" cy="24145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83" b="1" dirty="0" err="1">
                <a:solidFill>
                  <a:srgbClr val="0000FF"/>
                </a:solidFill>
                <a:latin typeface="Microsoft Yahei"/>
                <a:ea typeface="Microsoft Yahei"/>
                <a:cs typeface="Microsoft Yahei"/>
                <a:sym typeface="Microsoft Yahei"/>
              </a:rPr>
              <a:t>网络号</a:t>
            </a:r>
            <a:endParaRPr dirty="0">
              <a:latin typeface="Microsoft YaHei" panose="020B0503020204020204" pitchFamily="34" charset="-122"/>
              <a:ea typeface="Microsoft YaHei" panose="020B0503020204020204" pitchFamily="34" charset="-122"/>
            </a:endParaRPr>
          </a:p>
        </p:txBody>
      </p:sp>
      <p:sp>
        <p:nvSpPr>
          <p:cNvPr id="429" name="Google Shape;429;p16"/>
          <p:cNvSpPr/>
          <p:nvPr/>
        </p:nvSpPr>
        <p:spPr>
          <a:xfrm>
            <a:off x="1974286" y="2630770"/>
            <a:ext cx="2221724" cy="262107"/>
          </a:xfrm>
          <a:prstGeom prst="rect">
            <a:avLst/>
          </a:prstGeom>
          <a:solidFill>
            <a:srgbClr val="00FF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CC"/>
              </a:solidFill>
              <a:latin typeface="Microsoft Yahei"/>
              <a:ea typeface="Microsoft Yahei"/>
              <a:cs typeface="Microsoft Yahei"/>
              <a:sym typeface="Microsoft Yahei"/>
            </a:endParaRPr>
          </a:p>
        </p:txBody>
      </p:sp>
      <p:sp>
        <p:nvSpPr>
          <p:cNvPr id="430" name="Google Shape;430;p16"/>
          <p:cNvSpPr/>
          <p:nvPr/>
        </p:nvSpPr>
        <p:spPr>
          <a:xfrm>
            <a:off x="1069683" y="2652750"/>
            <a:ext cx="870433" cy="228696"/>
          </a:xfrm>
          <a:prstGeom prst="rect">
            <a:avLst/>
          </a:prstGeom>
          <a:noFill/>
          <a:ln>
            <a:noFill/>
          </a:ln>
        </p:spPr>
        <p:txBody>
          <a:bodyPr spcFirstLastPara="1" wrap="square" lIns="75400" tIns="37025" rIns="75400" bIns="37025" anchor="t" anchorCtr="0">
            <a:spAutoFit/>
          </a:bodyPr>
          <a:lstStyle/>
          <a:p>
            <a:pPr marL="0" marR="0" lvl="0" indent="0" algn="r" rtl="0">
              <a:spcBef>
                <a:spcPts val="0"/>
              </a:spcBef>
              <a:spcAft>
                <a:spcPts val="0"/>
              </a:spcAft>
              <a:buNone/>
            </a:pPr>
            <a:r>
              <a:rPr lang="en-US" sz="1000" b="1" dirty="0" err="1">
                <a:solidFill>
                  <a:srgbClr val="0000CC"/>
                </a:solidFill>
                <a:latin typeface="Microsoft Yahei"/>
                <a:ea typeface="Microsoft Yahei"/>
                <a:cs typeface="Microsoft Yahei"/>
                <a:sym typeface="Microsoft Yahei"/>
              </a:rPr>
              <a:t>三级</a:t>
            </a:r>
            <a:r>
              <a:rPr lang="en-US" sz="1000" b="1" dirty="0">
                <a:solidFill>
                  <a:srgbClr val="0000CC"/>
                </a:solidFill>
                <a:latin typeface="Microsoft Yahei"/>
                <a:ea typeface="Microsoft Yahei"/>
                <a:cs typeface="Microsoft Yahei"/>
                <a:sym typeface="Microsoft Yahei"/>
              </a:rPr>
              <a:t> IP </a:t>
            </a:r>
            <a:r>
              <a:rPr lang="en-US" sz="1000" b="1" dirty="0" err="1">
                <a:solidFill>
                  <a:srgbClr val="0000CC"/>
                </a:solidFill>
                <a:latin typeface="Microsoft Yahei"/>
                <a:ea typeface="Microsoft Yahei"/>
                <a:cs typeface="Microsoft Yahei"/>
                <a:sym typeface="Microsoft Yahei"/>
              </a:rPr>
              <a:t>地址</a:t>
            </a:r>
            <a:endParaRPr dirty="0">
              <a:latin typeface="Microsoft YaHei" panose="020B0503020204020204" pitchFamily="34" charset="-122"/>
              <a:ea typeface="Microsoft YaHei" panose="020B0503020204020204" pitchFamily="34" charset="-122"/>
            </a:endParaRPr>
          </a:p>
        </p:txBody>
      </p:sp>
      <p:sp>
        <p:nvSpPr>
          <p:cNvPr id="431" name="Google Shape;431;p16"/>
          <p:cNvSpPr/>
          <p:nvPr/>
        </p:nvSpPr>
        <p:spPr>
          <a:xfrm>
            <a:off x="5673975" y="2993777"/>
            <a:ext cx="569933" cy="169102"/>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CC"/>
              </a:solidFill>
              <a:latin typeface="Microsoft Yahei"/>
              <a:ea typeface="Microsoft Yahei"/>
              <a:cs typeface="Microsoft Yahei"/>
              <a:sym typeface="Microsoft Yahei"/>
            </a:endParaRPr>
          </a:p>
        </p:txBody>
      </p:sp>
      <p:cxnSp>
        <p:nvCxnSpPr>
          <p:cNvPr id="432" name="Google Shape;432;p16"/>
          <p:cNvCxnSpPr/>
          <p:nvPr/>
        </p:nvCxnSpPr>
        <p:spPr>
          <a:xfrm>
            <a:off x="4209241" y="2629831"/>
            <a:ext cx="0" cy="266804"/>
          </a:xfrm>
          <a:prstGeom prst="straightConnector1">
            <a:avLst/>
          </a:prstGeom>
          <a:noFill/>
          <a:ln w="12700" cap="flat" cmpd="sng">
            <a:solidFill>
              <a:schemeClr val="dk1"/>
            </a:solidFill>
            <a:prstDash val="solid"/>
            <a:round/>
            <a:headEnd type="none" w="med" len="med"/>
            <a:tailEnd type="none" w="med" len="med"/>
          </a:ln>
        </p:spPr>
      </p:cxnSp>
      <p:sp>
        <p:nvSpPr>
          <p:cNvPr id="433" name="Google Shape;433;p16"/>
          <p:cNvSpPr/>
          <p:nvPr/>
        </p:nvSpPr>
        <p:spPr>
          <a:xfrm>
            <a:off x="5645271" y="2955820"/>
            <a:ext cx="570671" cy="24145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83" b="1" dirty="0" err="1">
                <a:solidFill>
                  <a:srgbClr val="0000FF"/>
                </a:solidFill>
                <a:latin typeface="Microsoft Yahei"/>
                <a:ea typeface="Microsoft Yahei"/>
                <a:cs typeface="Microsoft Yahei"/>
                <a:sym typeface="Microsoft Yahei"/>
              </a:rPr>
              <a:t>主机号</a:t>
            </a:r>
            <a:endParaRPr dirty="0">
              <a:latin typeface="Microsoft YaHei" panose="020B0503020204020204" pitchFamily="34" charset="-122"/>
              <a:ea typeface="Microsoft YaHei" panose="020B0503020204020204" pitchFamily="34" charset="-122"/>
            </a:endParaRPr>
          </a:p>
        </p:txBody>
      </p:sp>
      <p:sp>
        <p:nvSpPr>
          <p:cNvPr id="434" name="Google Shape;434;p16"/>
          <p:cNvSpPr/>
          <p:nvPr/>
        </p:nvSpPr>
        <p:spPr>
          <a:xfrm>
            <a:off x="4483018" y="3001853"/>
            <a:ext cx="569933" cy="169102"/>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CC"/>
              </a:solidFill>
              <a:latin typeface="Microsoft Yahei"/>
              <a:ea typeface="Microsoft Yahei"/>
              <a:cs typeface="Microsoft Yahei"/>
              <a:sym typeface="Microsoft Yahei"/>
            </a:endParaRPr>
          </a:p>
        </p:txBody>
      </p:sp>
      <p:cxnSp>
        <p:nvCxnSpPr>
          <p:cNvPr id="435" name="Google Shape;435;p16"/>
          <p:cNvCxnSpPr/>
          <p:nvPr/>
        </p:nvCxnSpPr>
        <p:spPr>
          <a:xfrm>
            <a:off x="5362338" y="2622316"/>
            <a:ext cx="0" cy="267744"/>
          </a:xfrm>
          <a:prstGeom prst="straightConnector1">
            <a:avLst/>
          </a:prstGeom>
          <a:noFill/>
          <a:ln w="12700" cap="flat" cmpd="sng">
            <a:solidFill>
              <a:schemeClr val="dk1"/>
            </a:solidFill>
            <a:prstDash val="solid"/>
            <a:round/>
            <a:headEnd type="none" w="med" len="med"/>
            <a:tailEnd type="none" w="med" len="med"/>
          </a:ln>
        </p:spPr>
      </p:cxnSp>
      <p:sp>
        <p:nvSpPr>
          <p:cNvPr id="436" name="Google Shape;436;p16"/>
          <p:cNvSpPr/>
          <p:nvPr/>
        </p:nvSpPr>
        <p:spPr>
          <a:xfrm>
            <a:off x="2766087" y="2642044"/>
            <a:ext cx="570671" cy="24145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83" b="1" dirty="0" err="1">
                <a:solidFill>
                  <a:schemeClr val="dk1"/>
                </a:solidFill>
                <a:latin typeface="Microsoft Yahei"/>
                <a:ea typeface="Microsoft Yahei"/>
                <a:cs typeface="Microsoft Yahei"/>
                <a:sym typeface="Microsoft Yahei"/>
              </a:rPr>
              <a:t>网络号</a:t>
            </a:r>
            <a:endParaRPr dirty="0">
              <a:latin typeface="Microsoft YaHei" panose="020B0503020204020204" pitchFamily="34" charset="-122"/>
              <a:ea typeface="Microsoft YaHei" panose="020B0503020204020204" pitchFamily="34" charset="-122"/>
            </a:endParaRPr>
          </a:p>
        </p:txBody>
      </p:sp>
      <p:sp>
        <p:nvSpPr>
          <p:cNvPr id="437" name="Google Shape;437;p16"/>
          <p:cNvSpPr/>
          <p:nvPr/>
        </p:nvSpPr>
        <p:spPr>
          <a:xfrm>
            <a:off x="5631023" y="2642044"/>
            <a:ext cx="570671" cy="24145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83" b="1" dirty="0" err="1">
                <a:solidFill>
                  <a:schemeClr val="dk1"/>
                </a:solidFill>
                <a:latin typeface="Microsoft Yahei"/>
                <a:ea typeface="Microsoft Yahei"/>
                <a:cs typeface="Microsoft Yahei"/>
                <a:sym typeface="Microsoft Yahei"/>
              </a:rPr>
              <a:t>主机号</a:t>
            </a:r>
            <a:endParaRPr dirty="0">
              <a:latin typeface="Microsoft YaHei" panose="020B0503020204020204" pitchFamily="34" charset="-122"/>
              <a:ea typeface="Microsoft YaHei" panose="020B0503020204020204" pitchFamily="34" charset="-122"/>
            </a:endParaRPr>
          </a:p>
        </p:txBody>
      </p:sp>
      <p:sp>
        <p:nvSpPr>
          <p:cNvPr id="438" name="Google Shape;438;p16"/>
          <p:cNvSpPr/>
          <p:nvPr/>
        </p:nvSpPr>
        <p:spPr>
          <a:xfrm>
            <a:off x="4516598" y="2642044"/>
            <a:ext cx="570671" cy="24145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83" b="1" dirty="0" err="1">
                <a:solidFill>
                  <a:schemeClr val="dk1"/>
                </a:solidFill>
                <a:latin typeface="Microsoft Yahei"/>
                <a:ea typeface="Microsoft Yahei"/>
                <a:cs typeface="Microsoft Yahei"/>
                <a:sym typeface="Microsoft Yahei"/>
              </a:rPr>
              <a:t>子网号</a:t>
            </a:r>
            <a:endParaRPr dirty="0">
              <a:latin typeface="Microsoft YaHei" panose="020B0503020204020204" pitchFamily="34" charset="-122"/>
              <a:ea typeface="Microsoft YaHei" panose="020B0503020204020204" pitchFamily="34" charset="-122"/>
            </a:endParaRPr>
          </a:p>
        </p:txBody>
      </p:sp>
      <p:sp>
        <p:nvSpPr>
          <p:cNvPr id="439" name="Google Shape;439;p16"/>
          <p:cNvSpPr/>
          <p:nvPr/>
        </p:nvSpPr>
        <p:spPr>
          <a:xfrm>
            <a:off x="4482805" y="2962396"/>
            <a:ext cx="570671" cy="24145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83" b="1" dirty="0" err="1">
                <a:solidFill>
                  <a:srgbClr val="0000FF"/>
                </a:solidFill>
                <a:latin typeface="Microsoft Yahei"/>
                <a:ea typeface="Microsoft Yahei"/>
                <a:cs typeface="Microsoft Yahei"/>
                <a:sym typeface="Microsoft Yahei"/>
              </a:rPr>
              <a:t>子网号</a:t>
            </a:r>
            <a:endParaRPr dirty="0">
              <a:latin typeface="Microsoft YaHei" panose="020B0503020204020204" pitchFamily="34" charset="-122"/>
              <a:ea typeface="Microsoft YaHei" panose="020B0503020204020204" pitchFamily="34" charset="-122"/>
            </a:endParaRPr>
          </a:p>
        </p:txBody>
      </p:sp>
      <p:cxnSp>
        <p:nvCxnSpPr>
          <p:cNvPr id="440" name="Google Shape;440;p16"/>
          <p:cNvCxnSpPr/>
          <p:nvPr/>
        </p:nvCxnSpPr>
        <p:spPr>
          <a:xfrm>
            <a:off x="5362338" y="2921061"/>
            <a:ext cx="0" cy="257410"/>
          </a:xfrm>
          <a:prstGeom prst="straightConnector1">
            <a:avLst/>
          </a:prstGeom>
          <a:noFill/>
          <a:ln w="9525" cap="flat" cmpd="sng">
            <a:solidFill>
              <a:schemeClr val="dk1"/>
            </a:solidFill>
            <a:prstDash val="solid"/>
            <a:round/>
            <a:headEnd type="none" w="med" len="med"/>
            <a:tailEnd type="none" w="med" len="med"/>
          </a:ln>
        </p:spPr>
      </p:cxnSp>
      <p:sp>
        <p:nvSpPr>
          <p:cNvPr id="441" name="Google Shape;441;p16"/>
          <p:cNvSpPr/>
          <p:nvPr/>
        </p:nvSpPr>
        <p:spPr>
          <a:xfrm>
            <a:off x="1069683" y="3257385"/>
            <a:ext cx="870433" cy="382584"/>
          </a:xfrm>
          <a:prstGeom prst="rect">
            <a:avLst/>
          </a:prstGeom>
          <a:noFill/>
          <a:ln>
            <a:noFill/>
          </a:ln>
        </p:spPr>
        <p:txBody>
          <a:bodyPr spcFirstLastPara="1" wrap="square" lIns="75400" tIns="37025" rIns="75400" bIns="37025" anchor="t" anchorCtr="0">
            <a:spAutoFit/>
          </a:bodyPr>
          <a:lstStyle/>
          <a:p>
            <a:pPr marL="0" marR="0" lvl="0" indent="0" algn="r" rtl="0">
              <a:spcBef>
                <a:spcPts val="0"/>
              </a:spcBef>
              <a:spcAft>
                <a:spcPts val="0"/>
              </a:spcAft>
              <a:buNone/>
            </a:pPr>
            <a:r>
              <a:rPr lang="en-US" sz="1000" b="1" dirty="0" err="1">
                <a:solidFill>
                  <a:srgbClr val="0000CC"/>
                </a:solidFill>
                <a:latin typeface="Microsoft Yahei"/>
                <a:ea typeface="Microsoft Yahei"/>
                <a:cs typeface="Microsoft Yahei"/>
                <a:sym typeface="Microsoft Yahei"/>
              </a:rPr>
              <a:t>三级</a:t>
            </a:r>
            <a:r>
              <a:rPr lang="en-US" sz="1000" b="1" dirty="0">
                <a:solidFill>
                  <a:srgbClr val="0000CC"/>
                </a:solidFill>
                <a:latin typeface="Microsoft Yahei"/>
                <a:ea typeface="Microsoft Yahei"/>
                <a:cs typeface="Microsoft Yahei"/>
                <a:sym typeface="Microsoft Yahei"/>
              </a:rPr>
              <a:t> IP </a:t>
            </a:r>
            <a:r>
              <a:rPr lang="en-US" sz="1000" b="1" dirty="0" err="1">
                <a:solidFill>
                  <a:srgbClr val="0000CC"/>
                </a:solidFill>
                <a:latin typeface="Microsoft Yahei"/>
                <a:ea typeface="Microsoft Yahei"/>
                <a:cs typeface="Microsoft Yahei"/>
                <a:sym typeface="Microsoft Yahei"/>
              </a:rPr>
              <a:t>地址</a:t>
            </a:r>
            <a:endParaRPr dirty="0">
              <a:latin typeface="Microsoft YaHei" panose="020B0503020204020204" pitchFamily="34" charset="-122"/>
              <a:ea typeface="Microsoft YaHei" panose="020B0503020204020204" pitchFamily="34" charset="-122"/>
            </a:endParaRPr>
          </a:p>
          <a:p>
            <a:pPr marL="0" marR="0" lvl="0" indent="0" algn="r" rtl="0">
              <a:spcBef>
                <a:spcPts val="0"/>
              </a:spcBef>
              <a:spcAft>
                <a:spcPts val="0"/>
              </a:spcAft>
              <a:buNone/>
            </a:pPr>
            <a:r>
              <a:rPr lang="en-US" sz="1000" b="1" dirty="0" err="1">
                <a:solidFill>
                  <a:srgbClr val="0000CC"/>
                </a:solidFill>
                <a:latin typeface="Microsoft Yahei"/>
                <a:ea typeface="Microsoft Yahei"/>
                <a:cs typeface="Microsoft Yahei"/>
                <a:sym typeface="Microsoft Yahei"/>
              </a:rPr>
              <a:t>的子网掩码</a:t>
            </a:r>
            <a:endParaRPr dirty="0">
              <a:latin typeface="Microsoft YaHei" panose="020B0503020204020204" pitchFamily="34" charset="-122"/>
              <a:ea typeface="Microsoft YaHei" panose="020B0503020204020204" pitchFamily="34" charset="-122"/>
            </a:endParaRPr>
          </a:p>
        </p:txBody>
      </p:sp>
      <p:cxnSp>
        <p:nvCxnSpPr>
          <p:cNvPr id="442" name="Google Shape;442;p16"/>
          <p:cNvCxnSpPr/>
          <p:nvPr/>
        </p:nvCxnSpPr>
        <p:spPr>
          <a:xfrm>
            <a:off x="4209241" y="2952064"/>
            <a:ext cx="0" cy="268683"/>
          </a:xfrm>
          <a:prstGeom prst="straightConnector1">
            <a:avLst/>
          </a:prstGeom>
          <a:noFill/>
          <a:ln w="12700" cap="flat" cmpd="sng">
            <a:solidFill>
              <a:schemeClr val="dk1"/>
            </a:solidFill>
            <a:prstDash val="solid"/>
            <a:round/>
            <a:headEnd type="none" w="med" len="med"/>
            <a:tailEnd type="none" w="med" len="med"/>
          </a:ln>
        </p:spPr>
      </p:cxnSp>
      <p:sp>
        <p:nvSpPr>
          <p:cNvPr id="443" name="Google Shape;443;p16"/>
          <p:cNvSpPr/>
          <p:nvPr/>
        </p:nvSpPr>
        <p:spPr>
          <a:xfrm>
            <a:off x="1274868" y="3755289"/>
            <a:ext cx="665248" cy="382584"/>
          </a:xfrm>
          <a:prstGeom prst="rect">
            <a:avLst/>
          </a:prstGeom>
          <a:noFill/>
          <a:ln>
            <a:noFill/>
          </a:ln>
        </p:spPr>
        <p:txBody>
          <a:bodyPr spcFirstLastPara="1" wrap="square" lIns="75400" tIns="37025" rIns="75400" bIns="37025" anchor="t" anchorCtr="0">
            <a:spAutoFit/>
          </a:bodyPr>
          <a:lstStyle/>
          <a:p>
            <a:pPr marL="0" marR="0" lvl="0" indent="0" algn="r" rtl="0">
              <a:spcBef>
                <a:spcPts val="0"/>
              </a:spcBef>
              <a:spcAft>
                <a:spcPts val="0"/>
              </a:spcAft>
              <a:buNone/>
            </a:pPr>
            <a:r>
              <a:rPr lang="en-US" sz="1000" b="1" dirty="0" err="1">
                <a:solidFill>
                  <a:srgbClr val="0000CC"/>
                </a:solidFill>
                <a:latin typeface="Microsoft Yahei"/>
                <a:ea typeface="Microsoft Yahei"/>
                <a:cs typeface="Microsoft Yahei"/>
                <a:sym typeface="Microsoft Yahei"/>
              </a:rPr>
              <a:t>子网的</a:t>
            </a:r>
            <a:endParaRPr dirty="0">
              <a:latin typeface="Microsoft YaHei" panose="020B0503020204020204" pitchFamily="34" charset="-122"/>
              <a:ea typeface="Microsoft YaHei" panose="020B0503020204020204" pitchFamily="34" charset="-122"/>
            </a:endParaRPr>
          </a:p>
          <a:p>
            <a:pPr marL="0" marR="0" lvl="0" indent="0" algn="r" rtl="0">
              <a:spcBef>
                <a:spcPts val="0"/>
              </a:spcBef>
              <a:spcAft>
                <a:spcPts val="0"/>
              </a:spcAft>
              <a:buNone/>
            </a:pPr>
            <a:r>
              <a:rPr lang="en-US" sz="1000" b="1" dirty="0" err="1">
                <a:solidFill>
                  <a:srgbClr val="0000CC"/>
                </a:solidFill>
                <a:latin typeface="Microsoft Yahei"/>
                <a:ea typeface="Microsoft Yahei"/>
                <a:cs typeface="Microsoft Yahei"/>
                <a:sym typeface="Microsoft Yahei"/>
              </a:rPr>
              <a:t>网络地址</a:t>
            </a:r>
            <a:endParaRPr dirty="0">
              <a:latin typeface="Microsoft YaHei" panose="020B0503020204020204" pitchFamily="34" charset="-122"/>
              <a:ea typeface="Microsoft YaHei" panose="020B0503020204020204" pitchFamily="34" charset="-122"/>
            </a:endParaRPr>
          </a:p>
        </p:txBody>
      </p:sp>
      <p:sp>
        <p:nvSpPr>
          <p:cNvPr id="444" name="Google Shape;444;p16"/>
          <p:cNvSpPr/>
          <p:nvPr/>
        </p:nvSpPr>
        <p:spPr>
          <a:xfrm>
            <a:off x="5352162" y="3300599"/>
            <a:ext cx="1154117" cy="297807"/>
          </a:xfrm>
          <a:prstGeom prst="rect">
            <a:avLst/>
          </a:prstGeom>
          <a:solidFill>
            <a:srgbClr val="00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CC"/>
              </a:solidFill>
              <a:latin typeface="Microsoft Yahei"/>
              <a:ea typeface="Microsoft Yahei"/>
              <a:cs typeface="Microsoft Yahei"/>
              <a:sym typeface="Microsoft Yahei"/>
            </a:endParaRPr>
          </a:p>
        </p:txBody>
      </p:sp>
      <p:sp>
        <p:nvSpPr>
          <p:cNvPr id="445" name="Google Shape;445;p16"/>
          <p:cNvSpPr/>
          <p:nvPr/>
        </p:nvSpPr>
        <p:spPr>
          <a:xfrm>
            <a:off x="1981409" y="3300599"/>
            <a:ext cx="3370753" cy="297807"/>
          </a:xfrm>
          <a:prstGeom prst="rect">
            <a:avLst/>
          </a:prstGeom>
          <a:solidFill>
            <a:srgbClr val="FF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CC"/>
              </a:solidFill>
              <a:latin typeface="Microsoft Yahei"/>
              <a:ea typeface="Microsoft Yahei"/>
              <a:cs typeface="Microsoft Yahei"/>
              <a:sym typeface="Microsoft Yahei"/>
            </a:endParaRPr>
          </a:p>
        </p:txBody>
      </p:sp>
      <p:grpSp>
        <p:nvGrpSpPr>
          <p:cNvPr id="446" name="Google Shape;446;p16"/>
          <p:cNvGrpSpPr/>
          <p:nvPr/>
        </p:nvGrpSpPr>
        <p:grpSpPr>
          <a:xfrm>
            <a:off x="1999729" y="3338190"/>
            <a:ext cx="4518763" cy="241440"/>
            <a:chOff x="1174" y="3062"/>
            <a:chExt cx="4440" cy="257"/>
          </a:xfrm>
        </p:grpSpPr>
        <p:sp>
          <p:nvSpPr>
            <p:cNvPr id="447" name="Google Shape;447;p16"/>
            <p:cNvSpPr/>
            <p:nvPr/>
          </p:nvSpPr>
          <p:spPr>
            <a:xfrm>
              <a:off x="1174" y="3062"/>
              <a:ext cx="3341" cy="257"/>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83" b="1" dirty="0">
                  <a:solidFill>
                    <a:schemeClr val="dk1"/>
                  </a:solidFill>
                  <a:latin typeface="Microsoft Yahei"/>
                  <a:ea typeface="Microsoft Yahei"/>
                  <a:cs typeface="Microsoft Yahei"/>
                  <a:sym typeface="Microsoft Yahei"/>
                </a:rPr>
                <a:t>1 1 1 1 1 1 1 1 1 1 1 1 1 1 1 1       1 1 1 1 1 1 1 1</a:t>
              </a:r>
              <a:endParaRPr dirty="0">
                <a:latin typeface="Microsoft YaHei" panose="020B0503020204020204" pitchFamily="34" charset="-122"/>
                <a:ea typeface="Microsoft YaHei" panose="020B0503020204020204" pitchFamily="34" charset="-122"/>
              </a:endParaRPr>
            </a:p>
          </p:txBody>
        </p:sp>
        <p:sp>
          <p:nvSpPr>
            <p:cNvPr id="448" name="Google Shape;448;p16"/>
            <p:cNvSpPr/>
            <p:nvPr/>
          </p:nvSpPr>
          <p:spPr>
            <a:xfrm>
              <a:off x="4510" y="3062"/>
              <a:ext cx="1104" cy="257"/>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83" b="1" dirty="0">
                  <a:solidFill>
                    <a:schemeClr val="dk1"/>
                  </a:solidFill>
                  <a:latin typeface="Microsoft Yahei"/>
                  <a:ea typeface="Microsoft Yahei"/>
                  <a:cs typeface="Microsoft Yahei"/>
                  <a:sym typeface="Microsoft Yahei"/>
                </a:rPr>
                <a:t>0 0 0 0 0 0 0 0</a:t>
              </a:r>
              <a:endParaRPr dirty="0">
                <a:latin typeface="Microsoft YaHei" panose="020B0503020204020204" pitchFamily="34" charset="-122"/>
                <a:ea typeface="Microsoft YaHei" panose="020B0503020204020204" pitchFamily="34" charset="-122"/>
              </a:endParaRPr>
            </a:p>
          </p:txBody>
        </p:sp>
      </p:grpSp>
      <p:cxnSp>
        <p:nvCxnSpPr>
          <p:cNvPr id="449" name="Google Shape;449;p16"/>
          <p:cNvCxnSpPr/>
          <p:nvPr/>
        </p:nvCxnSpPr>
        <p:spPr>
          <a:xfrm>
            <a:off x="4209241" y="3300599"/>
            <a:ext cx="1018" cy="297807"/>
          </a:xfrm>
          <a:prstGeom prst="straightConnector1">
            <a:avLst/>
          </a:prstGeom>
          <a:noFill/>
          <a:ln w="12700" cap="flat" cmpd="sng">
            <a:solidFill>
              <a:schemeClr val="dk1"/>
            </a:solidFill>
            <a:prstDash val="solid"/>
            <a:round/>
            <a:headEnd type="none" w="med" len="med"/>
            <a:tailEnd type="none" w="med" len="med"/>
          </a:ln>
        </p:spPr>
      </p:cxnSp>
      <p:sp>
        <p:nvSpPr>
          <p:cNvPr id="450" name="Google Shape;450;p16"/>
          <p:cNvSpPr/>
          <p:nvPr/>
        </p:nvSpPr>
        <p:spPr>
          <a:xfrm>
            <a:off x="5352162" y="3811661"/>
            <a:ext cx="1154117" cy="297807"/>
          </a:xfrm>
          <a:prstGeom prst="rect">
            <a:avLst/>
          </a:prstGeom>
          <a:solidFill>
            <a:srgbClr val="00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CC"/>
              </a:solidFill>
              <a:latin typeface="Microsoft Yahei"/>
              <a:ea typeface="Microsoft Yahei"/>
              <a:cs typeface="Microsoft Yahei"/>
              <a:sym typeface="Microsoft Yahei"/>
            </a:endParaRPr>
          </a:p>
        </p:txBody>
      </p:sp>
      <p:sp>
        <p:nvSpPr>
          <p:cNvPr id="451" name="Google Shape;451;p16"/>
          <p:cNvSpPr/>
          <p:nvPr/>
        </p:nvSpPr>
        <p:spPr>
          <a:xfrm>
            <a:off x="1981409" y="3811661"/>
            <a:ext cx="3370753" cy="297807"/>
          </a:xfrm>
          <a:prstGeom prst="rect">
            <a:avLst/>
          </a:prstGeom>
          <a:solidFill>
            <a:srgbClr val="FF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CC"/>
              </a:solidFill>
              <a:latin typeface="Microsoft Yahei"/>
              <a:ea typeface="Microsoft Yahei"/>
              <a:cs typeface="Microsoft Yahei"/>
              <a:sym typeface="Microsoft Yahei"/>
            </a:endParaRPr>
          </a:p>
        </p:txBody>
      </p:sp>
      <p:cxnSp>
        <p:nvCxnSpPr>
          <p:cNvPr id="452" name="Google Shape;452;p16"/>
          <p:cNvCxnSpPr/>
          <p:nvPr/>
        </p:nvCxnSpPr>
        <p:spPr>
          <a:xfrm>
            <a:off x="4209241" y="3811661"/>
            <a:ext cx="1018" cy="297807"/>
          </a:xfrm>
          <a:prstGeom prst="straightConnector1">
            <a:avLst/>
          </a:prstGeom>
          <a:noFill/>
          <a:ln w="12700" cap="flat" cmpd="sng">
            <a:solidFill>
              <a:schemeClr val="dk1"/>
            </a:solidFill>
            <a:prstDash val="solid"/>
            <a:round/>
            <a:headEnd type="none" w="med" len="med"/>
            <a:tailEnd type="none" w="med" len="med"/>
          </a:ln>
        </p:spPr>
      </p:cxnSp>
      <p:sp>
        <p:nvSpPr>
          <p:cNvPr id="453" name="Google Shape;453;p16"/>
          <p:cNvSpPr/>
          <p:nvPr/>
        </p:nvSpPr>
        <p:spPr>
          <a:xfrm>
            <a:off x="2812903" y="3825753"/>
            <a:ext cx="570671" cy="24145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83" b="1" dirty="0" err="1">
                <a:solidFill>
                  <a:schemeClr val="dk1"/>
                </a:solidFill>
                <a:latin typeface="Microsoft Yahei"/>
                <a:ea typeface="Microsoft Yahei"/>
                <a:cs typeface="Microsoft Yahei"/>
                <a:sym typeface="Microsoft Yahei"/>
              </a:rPr>
              <a:t>网络号</a:t>
            </a:r>
            <a:endParaRPr dirty="0">
              <a:latin typeface="Microsoft YaHei" panose="020B0503020204020204" pitchFamily="34" charset="-122"/>
              <a:ea typeface="Microsoft YaHei" panose="020B0503020204020204" pitchFamily="34" charset="-122"/>
            </a:endParaRPr>
          </a:p>
        </p:txBody>
      </p:sp>
      <p:sp>
        <p:nvSpPr>
          <p:cNvPr id="454" name="Google Shape;454;p16"/>
          <p:cNvSpPr/>
          <p:nvPr/>
        </p:nvSpPr>
        <p:spPr>
          <a:xfrm>
            <a:off x="4469783" y="3825753"/>
            <a:ext cx="570671" cy="24145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83" b="1" dirty="0" err="1">
                <a:solidFill>
                  <a:schemeClr val="dk1"/>
                </a:solidFill>
                <a:latin typeface="Microsoft Yahei"/>
                <a:ea typeface="Microsoft Yahei"/>
                <a:cs typeface="Microsoft Yahei"/>
                <a:sym typeface="Microsoft Yahei"/>
              </a:rPr>
              <a:t>子网号</a:t>
            </a:r>
            <a:endParaRPr dirty="0">
              <a:latin typeface="Microsoft YaHei" panose="020B0503020204020204" pitchFamily="34" charset="-122"/>
              <a:ea typeface="Microsoft YaHei" panose="020B0503020204020204" pitchFamily="34" charset="-122"/>
            </a:endParaRPr>
          </a:p>
        </p:txBody>
      </p:sp>
      <p:sp>
        <p:nvSpPr>
          <p:cNvPr id="455" name="Google Shape;455;p16"/>
          <p:cNvSpPr/>
          <p:nvPr/>
        </p:nvSpPr>
        <p:spPr>
          <a:xfrm>
            <a:off x="5837624" y="3825753"/>
            <a:ext cx="237246" cy="24145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83" b="1" dirty="0">
                <a:solidFill>
                  <a:schemeClr val="dk1"/>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456" name="Google Shape;456;p16"/>
          <p:cNvSpPr/>
          <p:nvPr/>
        </p:nvSpPr>
        <p:spPr>
          <a:xfrm>
            <a:off x="3920203" y="3641621"/>
            <a:ext cx="554668" cy="297806"/>
          </a:xfrm>
          <a:prstGeom prst="downArrow">
            <a:avLst>
              <a:gd name="adj1" fmla="val 50000"/>
              <a:gd name="adj2" fmla="val 25000"/>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457" name="Google Shape;457;p16"/>
          <p:cNvSpPr txBox="1"/>
          <p:nvPr/>
        </p:nvSpPr>
        <p:spPr>
          <a:xfrm rot="5400000">
            <a:off x="4067244" y="3633223"/>
            <a:ext cx="260580" cy="27733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CC"/>
              </a:solidFill>
              <a:latin typeface="Microsoft Yahei"/>
              <a:ea typeface="Microsoft Yahei"/>
              <a:cs typeface="Microsoft Yahei"/>
              <a:sym typeface="Microsoft Yahei"/>
            </a:endParaRPr>
          </a:p>
        </p:txBody>
      </p:sp>
      <p:sp>
        <p:nvSpPr>
          <p:cNvPr id="458" name="Google Shape;458;p16"/>
          <p:cNvSpPr/>
          <p:nvPr/>
        </p:nvSpPr>
        <p:spPr>
          <a:xfrm>
            <a:off x="1961075" y="2924630"/>
            <a:ext cx="4563543" cy="355113"/>
          </a:xfrm>
          <a:prstGeom prst="rect">
            <a:avLst/>
          </a:prstGeom>
          <a:solidFill>
            <a:srgbClr val="0000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dirty="0" err="1">
                <a:solidFill>
                  <a:schemeClr val="lt1"/>
                </a:solidFill>
                <a:latin typeface="Microsoft Yahei"/>
                <a:ea typeface="Microsoft Yahei"/>
                <a:cs typeface="Microsoft Yahei"/>
                <a:sym typeface="Microsoft Yahei"/>
              </a:rPr>
              <a:t>逐位进行</a:t>
            </a:r>
            <a:r>
              <a:rPr lang="en-US" sz="1800" b="1" dirty="0">
                <a:solidFill>
                  <a:schemeClr val="lt1"/>
                </a:solidFill>
                <a:latin typeface="Microsoft Yahei"/>
                <a:ea typeface="Microsoft Yahei"/>
                <a:cs typeface="Microsoft Yahei"/>
                <a:sym typeface="Microsoft Yahei"/>
              </a:rPr>
              <a:t> AND </a:t>
            </a:r>
            <a:r>
              <a:rPr lang="en-US" sz="1800" b="1" dirty="0" err="1">
                <a:solidFill>
                  <a:schemeClr val="lt1"/>
                </a:solidFill>
                <a:latin typeface="Microsoft Yahei"/>
                <a:ea typeface="Microsoft Yahei"/>
                <a:cs typeface="Microsoft Yahei"/>
                <a:sym typeface="Microsoft Yahei"/>
              </a:rPr>
              <a:t>运算</a:t>
            </a:r>
            <a:endParaRPr dirty="0">
              <a:latin typeface="Microsoft YaHei" panose="020B0503020204020204" pitchFamily="34" charset="-122"/>
              <a:ea typeface="Microsoft YaHe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000"/>
                                  </p:stCondLst>
                                  <p:childTnLst>
                                    <p:set>
                                      <p:cBhvr>
                                        <p:cTn id="6" dur="1" fill="hold">
                                          <p:stCondLst>
                                            <p:cond delay="0"/>
                                          </p:stCondLst>
                                        </p:cTn>
                                        <p:tgtEl>
                                          <p:spTgt spid="458"/>
                                        </p:tgtEl>
                                        <p:attrNameLst>
                                          <p:attrName>style.visibility</p:attrName>
                                        </p:attrNameLst>
                                      </p:cBhvr>
                                      <p:to>
                                        <p:strVal val="visible"/>
                                      </p:to>
                                    </p:set>
                                  </p:childTnLst>
                                </p:cTn>
                              </p:par>
                            </p:childTnLst>
                          </p:cTn>
                        </p:par>
                        <p:par>
                          <p:cTn id="7" fill="hold">
                            <p:stCondLst>
                              <p:cond delay="1"/>
                            </p:stCondLst>
                            <p:childTnLst>
                              <p:par>
                                <p:cTn id="8" presetID="10" presetClass="entr" presetSubtype="0" fill="hold" nodeType="afterEffect">
                                  <p:stCondLst>
                                    <p:cond delay="0"/>
                                  </p:stCondLst>
                                  <p:childTnLst>
                                    <p:set>
                                      <p:cBhvr>
                                        <p:cTn id="9" dur="1" fill="hold">
                                          <p:stCondLst>
                                            <p:cond delay="0"/>
                                          </p:stCondLst>
                                        </p:cTn>
                                        <p:tgtEl>
                                          <p:spTgt spid="456"/>
                                        </p:tgtEl>
                                        <p:attrNameLst>
                                          <p:attrName>style.visibility</p:attrName>
                                        </p:attrNameLst>
                                      </p:cBhvr>
                                      <p:to>
                                        <p:strVal val="visible"/>
                                      </p:to>
                                    </p:set>
                                    <p:animEffect transition="in" filter="fade">
                                      <p:cBhvr>
                                        <p:cTn id="10" dur="1500"/>
                                        <p:tgtEl>
                                          <p:spTgt spid="4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2"/>
          <p:cNvSpPr txBox="1">
            <a:spLocks noGrp="1"/>
          </p:cNvSpPr>
          <p:nvPr>
            <p:ph type="sldNum" idx="12"/>
          </p:nvPr>
        </p:nvSpPr>
        <p:spPr>
          <a:xfrm>
            <a:off x="6798332" y="4938096"/>
            <a:ext cx="726764" cy="28936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a:solidFill>
                  <a:srgbClr val="8D134A"/>
                </a:solidFill>
              </a:rPr>
              <a:t>2</a:t>
            </a:fld>
            <a:endParaRPr sz="1400" dirty="0">
              <a:solidFill>
                <a:srgbClr val="8D134A"/>
              </a:solidFill>
            </a:endParaRPr>
          </a:p>
        </p:txBody>
      </p:sp>
      <p:sp>
        <p:nvSpPr>
          <p:cNvPr id="67" name="Google Shape;67;p2"/>
          <p:cNvSpPr/>
          <p:nvPr/>
        </p:nvSpPr>
        <p:spPr>
          <a:xfrm>
            <a:off x="270600" y="697425"/>
            <a:ext cx="7078800" cy="4285748"/>
          </a:xfrm>
          <a:prstGeom prst="rect">
            <a:avLst/>
          </a:prstGeom>
          <a:noFill/>
          <a:ln>
            <a:noFill/>
          </a:ln>
        </p:spPr>
        <p:txBody>
          <a:bodyPr spcFirstLastPara="1" wrap="square" lIns="91425" tIns="45700" rIns="91425" bIns="45700" anchor="t" anchorCtr="0">
            <a:spAutoFit/>
          </a:bodyPr>
          <a:lstStyle/>
          <a:p>
            <a:pPr marL="0" marR="0" lvl="0" indent="0" algn="just" rtl="0">
              <a:lnSpc>
                <a:spcPct val="125000"/>
              </a:lnSpc>
              <a:spcBef>
                <a:spcPts val="0"/>
              </a:spcBef>
              <a:spcAft>
                <a:spcPts val="0"/>
              </a:spcAft>
              <a:buNone/>
            </a:pPr>
            <a:r>
              <a:rPr lang="en-US" sz="2000" b="1" dirty="0" err="1">
                <a:solidFill>
                  <a:schemeClr val="dk1"/>
                </a:solidFill>
                <a:latin typeface="Microsoft YaHei" panose="020B0503020204020204" pitchFamily="34" charset="-122"/>
                <a:ea typeface="Microsoft YaHei" panose="020B0503020204020204" pitchFamily="34" charset="-122"/>
                <a:sym typeface="Arial"/>
              </a:rPr>
              <a:t>上堂内容重温</a:t>
            </a:r>
            <a:endParaRPr sz="2000" b="1" dirty="0">
              <a:solidFill>
                <a:schemeClr val="dk1"/>
              </a:solidFill>
              <a:latin typeface="Microsoft YaHei" panose="020B0503020204020204" pitchFamily="34" charset="-122"/>
              <a:ea typeface="Microsoft YaHei" panose="020B0503020204020204" pitchFamily="34" charset="-122"/>
              <a:sym typeface="Arial"/>
            </a:endParaRPr>
          </a:p>
          <a:p>
            <a:pPr marL="285750" marR="0" lvl="0" indent="-285750" algn="just" rtl="0">
              <a:lnSpc>
                <a:spcPct val="125000"/>
              </a:lnSpc>
              <a:spcBef>
                <a:spcPts val="0"/>
              </a:spcBef>
              <a:spcAft>
                <a:spcPts val="0"/>
              </a:spcAft>
              <a:buClr>
                <a:schemeClr val="dk1"/>
              </a:buClr>
              <a:buSzPts val="1800"/>
              <a:buChar char="•"/>
            </a:pPr>
            <a:r>
              <a:rPr lang="en-US" sz="1800" dirty="0">
                <a:solidFill>
                  <a:schemeClr val="dk1"/>
                </a:solidFill>
                <a:latin typeface="Microsoft YaHei" panose="020B0503020204020204" pitchFamily="34" charset="-122"/>
                <a:ea typeface="Microsoft YaHei" panose="020B0503020204020204" pitchFamily="34" charset="-122"/>
              </a:rPr>
              <a:t>TCP/IP体系中的网络层向上只提供简单灵活的、无连接的、尽最大努力交付的数据报服务。网络层不提供服务质量的承诺，不保证分组交付的时限，所传送的分组可能出错、丢失、重复和失序。进程之间通信的可靠性由运输层负责。</a:t>
            </a:r>
            <a:endParaRPr sz="1800" dirty="0">
              <a:solidFill>
                <a:schemeClr val="dk1"/>
              </a:solidFill>
              <a:latin typeface="Microsoft YaHei" panose="020B0503020204020204" pitchFamily="34" charset="-122"/>
              <a:ea typeface="Microsoft YaHei" panose="020B0503020204020204" pitchFamily="34" charset="-122"/>
            </a:endParaRPr>
          </a:p>
          <a:p>
            <a:pPr marL="285750" marR="0" lvl="0" indent="-285750" algn="just" rtl="0">
              <a:lnSpc>
                <a:spcPct val="125000"/>
              </a:lnSpc>
              <a:spcBef>
                <a:spcPts val="0"/>
              </a:spcBef>
              <a:spcAft>
                <a:spcPts val="0"/>
              </a:spcAft>
              <a:buClr>
                <a:schemeClr val="dk1"/>
              </a:buClr>
              <a:buSzPts val="1800"/>
              <a:buChar char="•"/>
            </a:pPr>
            <a:r>
              <a:rPr lang="en-US" sz="1800" dirty="0" err="1">
                <a:solidFill>
                  <a:schemeClr val="dk1"/>
                </a:solidFill>
                <a:latin typeface="Microsoft YaHei" panose="020B0503020204020204" pitchFamily="34" charset="-122"/>
                <a:ea typeface="Microsoft YaHei" panose="020B0503020204020204" pitchFamily="34" charset="-122"/>
              </a:rPr>
              <a:t>IP网是虚拟的，因为从网络层上看，IP网就是一个统一的、抽象的网络</a:t>
            </a:r>
            <a:r>
              <a:rPr lang="en-US" sz="1800" dirty="0">
                <a:solidFill>
                  <a:schemeClr val="dk1"/>
                </a:solidFill>
                <a:latin typeface="Microsoft YaHei" panose="020B0503020204020204" pitchFamily="34" charset="-122"/>
                <a:ea typeface="Microsoft YaHei" panose="020B0503020204020204" pitchFamily="34" charset="-122"/>
              </a:rPr>
              <a:t>(</a:t>
            </a:r>
            <a:r>
              <a:rPr lang="en-US" sz="1800" dirty="0" err="1">
                <a:solidFill>
                  <a:schemeClr val="dk1"/>
                </a:solidFill>
                <a:latin typeface="Microsoft YaHei" panose="020B0503020204020204" pitchFamily="34" charset="-122"/>
                <a:ea typeface="Microsoft YaHei" panose="020B0503020204020204" pitchFamily="34" charset="-122"/>
              </a:rPr>
              <a:t>实际上是异构的</a:t>
            </a:r>
            <a:r>
              <a:rPr lang="en-US" sz="1800" dirty="0">
                <a:solidFill>
                  <a:schemeClr val="dk1"/>
                </a:solidFill>
                <a:latin typeface="Microsoft YaHei" panose="020B0503020204020204" pitchFamily="34" charset="-122"/>
                <a:ea typeface="Microsoft YaHei" panose="020B0503020204020204" pitchFamily="34" charset="-122"/>
              </a:rPr>
              <a:t>)。</a:t>
            </a:r>
            <a:r>
              <a:rPr lang="en-US" sz="1800" dirty="0" err="1">
                <a:solidFill>
                  <a:schemeClr val="dk1"/>
                </a:solidFill>
                <a:latin typeface="Microsoft YaHei" panose="020B0503020204020204" pitchFamily="34" charset="-122"/>
                <a:ea typeface="Microsoft YaHei" panose="020B0503020204020204" pitchFamily="34" charset="-122"/>
              </a:rPr>
              <a:t>IP层抽象的互联网屏蔽了下层网络很复杂的细节，使我们能够使用统一的、抽象的IP地址处理主机之间的通信问题</a:t>
            </a:r>
            <a:r>
              <a:rPr lang="en-US" sz="1800" dirty="0">
                <a:solidFill>
                  <a:schemeClr val="dk1"/>
                </a:solidFill>
                <a:latin typeface="Microsoft YaHei" panose="020B0503020204020204" pitchFamily="34" charset="-122"/>
                <a:ea typeface="Microsoft YaHei" panose="020B0503020204020204" pitchFamily="34" charset="-122"/>
              </a:rPr>
              <a:t>。</a:t>
            </a:r>
            <a:endParaRPr sz="1800" dirty="0">
              <a:solidFill>
                <a:schemeClr val="dk1"/>
              </a:solidFill>
              <a:latin typeface="Microsoft YaHei" panose="020B0503020204020204" pitchFamily="34" charset="-122"/>
              <a:ea typeface="Microsoft YaHei" panose="020B0503020204020204" pitchFamily="34" charset="-122"/>
            </a:endParaRPr>
          </a:p>
          <a:p>
            <a:pPr marL="285750" marR="0" lvl="0" indent="-285750" algn="just" rtl="0">
              <a:lnSpc>
                <a:spcPct val="125000"/>
              </a:lnSpc>
              <a:spcBef>
                <a:spcPts val="0"/>
              </a:spcBef>
              <a:spcAft>
                <a:spcPts val="0"/>
              </a:spcAft>
              <a:buClr>
                <a:schemeClr val="dk1"/>
              </a:buClr>
              <a:buSzPts val="1800"/>
              <a:buChar char="•"/>
            </a:pPr>
            <a:r>
              <a:rPr lang="en-US" sz="1800" dirty="0" err="1">
                <a:solidFill>
                  <a:schemeClr val="dk1"/>
                </a:solidFill>
                <a:latin typeface="Microsoft YaHei" panose="020B0503020204020204" pitchFamily="34" charset="-122"/>
                <a:ea typeface="Microsoft YaHei" panose="020B0503020204020204" pitchFamily="34" charset="-122"/>
              </a:rPr>
              <a:t>在互联网上的交付有两种：在本网络上的直接交付</a:t>
            </a:r>
            <a:r>
              <a:rPr lang="en-US" sz="1800" dirty="0">
                <a:solidFill>
                  <a:schemeClr val="dk1"/>
                </a:solidFill>
                <a:latin typeface="Microsoft YaHei" panose="020B0503020204020204" pitchFamily="34" charset="-122"/>
                <a:ea typeface="Microsoft YaHei" panose="020B0503020204020204" pitchFamily="34" charset="-122"/>
              </a:rPr>
              <a:t>(</a:t>
            </a:r>
            <a:r>
              <a:rPr lang="en-US" sz="1800" dirty="0" err="1">
                <a:solidFill>
                  <a:schemeClr val="dk1"/>
                </a:solidFill>
                <a:latin typeface="Microsoft YaHei" panose="020B0503020204020204" pitchFamily="34" charset="-122"/>
                <a:ea typeface="Microsoft YaHei" panose="020B0503020204020204" pitchFamily="34" charset="-122"/>
              </a:rPr>
              <a:t>不经过路由器</a:t>
            </a:r>
            <a:r>
              <a:rPr lang="en-US" sz="1800" dirty="0">
                <a:solidFill>
                  <a:schemeClr val="dk1"/>
                </a:solidFill>
                <a:latin typeface="Microsoft YaHei" panose="020B0503020204020204" pitchFamily="34" charset="-122"/>
                <a:ea typeface="Microsoft YaHei" panose="020B0503020204020204" pitchFamily="34" charset="-122"/>
              </a:rPr>
              <a:t>)</a:t>
            </a:r>
            <a:r>
              <a:rPr lang="en-US" sz="1800" dirty="0" err="1">
                <a:solidFill>
                  <a:schemeClr val="dk1"/>
                </a:solidFill>
                <a:latin typeface="Microsoft YaHei" panose="020B0503020204020204" pitchFamily="34" charset="-122"/>
                <a:ea typeface="Microsoft YaHei" panose="020B0503020204020204" pitchFamily="34" charset="-122"/>
              </a:rPr>
              <a:t>和到其他网络的间接交付</a:t>
            </a:r>
            <a:r>
              <a:rPr lang="en-US" sz="1800" dirty="0">
                <a:solidFill>
                  <a:schemeClr val="dk1"/>
                </a:solidFill>
                <a:latin typeface="Microsoft YaHei" panose="020B0503020204020204" pitchFamily="34" charset="-122"/>
                <a:ea typeface="Microsoft YaHei" panose="020B0503020204020204" pitchFamily="34" charset="-122"/>
              </a:rPr>
              <a:t>(</a:t>
            </a:r>
            <a:r>
              <a:rPr lang="en-US" sz="1800" dirty="0" err="1">
                <a:solidFill>
                  <a:schemeClr val="dk1"/>
                </a:solidFill>
                <a:latin typeface="Microsoft YaHei" panose="020B0503020204020204" pitchFamily="34" charset="-122"/>
                <a:ea typeface="Microsoft YaHei" panose="020B0503020204020204" pitchFamily="34" charset="-122"/>
              </a:rPr>
              <a:t>经过至少一个路由器，但最后一次一定是直接交付</a:t>
            </a:r>
            <a:r>
              <a:rPr lang="en-US" sz="1800" dirty="0">
                <a:solidFill>
                  <a:schemeClr val="dk1"/>
                </a:solidFill>
                <a:latin typeface="Microsoft YaHei" panose="020B0503020204020204" pitchFamily="34" charset="-122"/>
                <a:ea typeface="Microsoft YaHei" panose="020B0503020204020204" pitchFamily="34" charset="-122"/>
              </a:rPr>
              <a:t>)。</a:t>
            </a:r>
            <a:endParaRPr sz="1800" dirty="0">
              <a:solidFill>
                <a:schemeClr val="dk1"/>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17"/>
          <p:cNvSpPr/>
          <p:nvPr/>
        </p:nvSpPr>
        <p:spPr>
          <a:xfrm>
            <a:off x="454287" y="1575767"/>
            <a:ext cx="6711426" cy="2758260"/>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464" name="Google Shape;464;p17"/>
          <p:cNvSpPr/>
          <p:nvPr/>
        </p:nvSpPr>
        <p:spPr>
          <a:xfrm>
            <a:off x="454287" y="1234937"/>
            <a:ext cx="6711426"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465" name="Google Shape;465;p17"/>
          <p:cNvSpPr/>
          <p:nvPr/>
        </p:nvSpPr>
        <p:spPr>
          <a:xfrm>
            <a:off x="513404" y="1185963"/>
            <a:ext cx="1463862"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默认子网掩码</a:t>
            </a:r>
            <a:endParaRPr dirty="0">
              <a:latin typeface="Microsoft YaHei" panose="020B0503020204020204" pitchFamily="34" charset="-122"/>
              <a:ea typeface="Microsoft YaHei" panose="020B0503020204020204" pitchFamily="34" charset="-122"/>
            </a:endParaRPr>
          </a:p>
        </p:txBody>
      </p:sp>
      <p:grpSp>
        <p:nvGrpSpPr>
          <p:cNvPr id="466" name="Google Shape;466;p17"/>
          <p:cNvGrpSpPr/>
          <p:nvPr/>
        </p:nvGrpSpPr>
        <p:grpSpPr>
          <a:xfrm>
            <a:off x="1454063" y="1660274"/>
            <a:ext cx="4700198" cy="2614971"/>
            <a:chOff x="400203" y="1196752"/>
            <a:chExt cx="9279263" cy="5162550"/>
          </a:xfrm>
        </p:grpSpPr>
        <p:sp>
          <p:nvSpPr>
            <p:cNvPr id="467" name="Google Shape;467;p17"/>
            <p:cNvSpPr/>
            <p:nvPr/>
          </p:nvSpPr>
          <p:spPr>
            <a:xfrm>
              <a:off x="416496" y="1196752"/>
              <a:ext cx="9249180" cy="5162550"/>
            </a:xfrm>
            <a:prstGeom prst="rect">
              <a:avLst/>
            </a:prstGeom>
            <a:solidFill>
              <a:srgbClr val="00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468" name="Google Shape;468;p17"/>
            <p:cNvSpPr/>
            <p:nvPr/>
          </p:nvSpPr>
          <p:spPr>
            <a:xfrm>
              <a:off x="7780473" y="5621114"/>
              <a:ext cx="1721512" cy="496888"/>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469" name="Google Shape;469;p17"/>
            <p:cNvSpPr/>
            <p:nvPr/>
          </p:nvSpPr>
          <p:spPr>
            <a:xfrm>
              <a:off x="2712247" y="5633814"/>
              <a:ext cx="5069946" cy="496888"/>
            </a:xfrm>
            <a:prstGeom prst="rect">
              <a:avLst/>
            </a:prstGeom>
            <a:solidFill>
              <a:srgbClr val="00FF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470" name="Google Shape;470;p17"/>
            <p:cNvSpPr/>
            <p:nvPr/>
          </p:nvSpPr>
          <p:spPr>
            <a:xfrm>
              <a:off x="2619906" y="5676675"/>
              <a:ext cx="5319852" cy="426307"/>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1 1 1 1 1 1 1 1 1 1 1 1 1 1 1 1 1 1 1 1 1 1 1 1</a:t>
              </a:r>
              <a:endParaRPr dirty="0">
                <a:latin typeface="Microsoft YaHei" panose="020B0503020204020204" pitchFamily="34" charset="-122"/>
                <a:ea typeface="Microsoft YaHei" panose="020B0503020204020204" pitchFamily="34" charset="-122"/>
              </a:endParaRPr>
            </a:p>
          </p:txBody>
        </p:sp>
        <p:sp>
          <p:nvSpPr>
            <p:cNvPr id="471" name="Google Shape;471;p17"/>
            <p:cNvSpPr/>
            <p:nvPr/>
          </p:nvSpPr>
          <p:spPr>
            <a:xfrm>
              <a:off x="7682254" y="5676675"/>
              <a:ext cx="1927301" cy="426307"/>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0 0 0 0 0 0 0 0</a:t>
              </a:r>
              <a:endParaRPr dirty="0">
                <a:latin typeface="Microsoft YaHei" panose="020B0503020204020204" pitchFamily="34" charset="-122"/>
                <a:ea typeface="Microsoft YaHei" panose="020B0503020204020204" pitchFamily="34" charset="-122"/>
              </a:endParaRPr>
            </a:p>
          </p:txBody>
        </p:sp>
        <p:sp>
          <p:nvSpPr>
            <p:cNvPr id="472" name="Google Shape;472;p17"/>
            <p:cNvSpPr/>
            <p:nvPr/>
          </p:nvSpPr>
          <p:spPr>
            <a:xfrm>
              <a:off x="6043483" y="3870102"/>
              <a:ext cx="3455062" cy="493712"/>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473" name="Google Shape;473;p17"/>
            <p:cNvSpPr/>
            <p:nvPr/>
          </p:nvSpPr>
          <p:spPr>
            <a:xfrm>
              <a:off x="6005455" y="3909790"/>
              <a:ext cx="3623577" cy="426307"/>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0 0 0 0 0 0 0 0 0 0 0 0 0 0 0 0</a:t>
              </a:r>
              <a:endParaRPr dirty="0">
                <a:latin typeface="Microsoft YaHei" panose="020B0503020204020204" pitchFamily="34" charset="-122"/>
                <a:ea typeface="Microsoft YaHei" panose="020B0503020204020204" pitchFamily="34" charset="-122"/>
              </a:endParaRPr>
            </a:p>
          </p:txBody>
        </p:sp>
        <p:sp>
          <p:nvSpPr>
            <p:cNvPr id="474" name="Google Shape;474;p17"/>
            <p:cNvSpPr/>
            <p:nvPr/>
          </p:nvSpPr>
          <p:spPr>
            <a:xfrm>
              <a:off x="2719127" y="3876452"/>
              <a:ext cx="3331236" cy="493712"/>
            </a:xfrm>
            <a:prstGeom prst="rect">
              <a:avLst/>
            </a:prstGeom>
            <a:solidFill>
              <a:srgbClr val="00FF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475" name="Google Shape;475;p17"/>
            <p:cNvSpPr/>
            <p:nvPr/>
          </p:nvSpPr>
          <p:spPr>
            <a:xfrm>
              <a:off x="2609844" y="3909790"/>
              <a:ext cx="3623577" cy="426307"/>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1 1 1 1 1 1 1 1 1 1 1 1 1 1 1 1</a:t>
              </a:r>
              <a:endParaRPr dirty="0">
                <a:latin typeface="Microsoft YaHei" panose="020B0503020204020204" pitchFamily="34" charset="-122"/>
                <a:ea typeface="Microsoft YaHei" panose="020B0503020204020204" pitchFamily="34" charset="-122"/>
              </a:endParaRPr>
            </a:p>
          </p:txBody>
        </p:sp>
        <p:sp>
          <p:nvSpPr>
            <p:cNvPr id="476" name="Google Shape;476;p17"/>
            <p:cNvSpPr/>
            <p:nvPr/>
          </p:nvSpPr>
          <p:spPr>
            <a:xfrm>
              <a:off x="2719127" y="2119090"/>
              <a:ext cx="1736990" cy="493713"/>
            </a:xfrm>
            <a:prstGeom prst="rect">
              <a:avLst/>
            </a:prstGeom>
            <a:solidFill>
              <a:srgbClr val="00FF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477" name="Google Shape;477;p17"/>
            <p:cNvSpPr/>
            <p:nvPr/>
          </p:nvSpPr>
          <p:spPr>
            <a:xfrm>
              <a:off x="4433759" y="2120678"/>
              <a:ext cx="5059626" cy="493712"/>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478" name="Google Shape;478;p17"/>
            <p:cNvSpPr/>
            <p:nvPr/>
          </p:nvSpPr>
          <p:spPr>
            <a:xfrm>
              <a:off x="2623602" y="2168303"/>
              <a:ext cx="1927301" cy="426307"/>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1 1 1 1 1 1 1 1</a:t>
              </a:r>
              <a:endParaRPr dirty="0">
                <a:latin typeface="Microsoft YaHei" panose="020B0503020204020204" pitchFamily="34" charset="-122"/>
                <a:ea typeface="Microsoft YaHei" panose="020B0503020204020204" pitchFamily="34" charset="-122"/>
              </a:endParaRPr>
            </a:p>
          </p:txBody>
        </p:sp>
        <p:sp>
          <p:nvSpPr>
            <p:cNvPr id="479" name="Google Shape;479;p17"/>
            <p:cNvSpPr/>
            <p:nvPr/>
          </p:nvSpPr>
          <p:spPr>
            <a:xfrm>
              <a:off x="4359614" y="2168303"/>
              <a:ext cx="5319852" cy="426307"/>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0 0 0 0 0 0 0 0 0 0 0 0 0 0 0 0 0 0 0 0 0 0 0 0</a:t>
              </a:r>
              <a:endParaRPr dirty="0">
                <a:latin typeface="Microsoft YaHei" panose="020B0503020204020204" pitchFamily="34" charset="-122"/>
                <a:ea typeface="Microsoft YaHei" panose="020B0503020204020204" pitchFamily="34" charset="-122"/>
              </a:endParaRPr>
            </a:p>
          </p:txBody>
        </p:sp>
        <p:sp>
          <p:nvSpPr>
            <p:cNvPr id="480" name="Google Shape;480;p17"/>
            <p:cNvSpPr/>
            <p:nvPr/>
          </p:nvSpPr>
          <p:spPr>
            <a:xfrm>
              <a:off x="2715687" y="4836889"/>
              <a:ext cx="5069946" cy="496888"/>
            </a:xfrm>
            <a:prstGeom prst="rect">
              <a:avLst/>
            </a:prstGeom>
            <a:solidFill>
              <a:srgbClr val="00FF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481" name="Google Shape;481;p17"/>
            <p:cNvSpPr/>
            <p:nvPr/>
          </p:nvSpPr>
          <p:spPr>
            <a:xfrm>
              <a:off x="4745171" y="4857528"/>
              <a:ext cx="1060174" cy="451498"/>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网络号</a:t>
              </a:r>
              <a:endParaRPr dirty="0">
                <a:latin typeface="Microsoft YaHei" panose="020B0503020204020204" pitchFamily="34" charset="-122"/>
                <a:ea typeface="Microsoft YaHei" panose="020B0503020204020204" pitchFamily="34" charset="-122"/>
              </a:endParaRPr>
            </a:p>
          </p:txBody>
        </p:sp>
        <p:cxnSp>
          <p:nvCxnSpPr>
            <p:cNvPr id="482" name="Google Shape;482;p17"/>
            <p:cNvCxnSpPr/>
            <p:nvPr/>
          </p:nvCxnSpPr>
          <p:spPr>
            <a:xfrm>
              <a:off x="7790791" y="4821015"/>
              <a:ext cx="0" cy="506413"/>
            </a:xfrm>
            <a:prstGeom prst="straightConnector1">
              <a:avLst/>
            </a:prstGeom>
            <a:noFill/>
            <a:ln w="19050" cap="flat" cmpd="sng">
              <a:solidFill>
                <a:schemeClr val="dk1"/>
              </a:solidFill>
              <a:prstDash val="solid"/>
              <a:round/>
              <a:headEnd type="none" w="med" len="med"/>
              <a:tailEnd type="none" w="med" len="med"/>
            </a:ln>
          </p:spPr>
        </p:cxnSp>
        <p:sp>
          <p:nvSpPr>
            <p:cNvPr id="483" name="Google Shape;483;p17"/>
            <p:cNvSpPr/>
            <p:nvPr/>
          </p:nvSpPr>
          <p:spPr>
            <a:xfrm>
              <a:off x="2710528" y="4824190"/>
              <a:ext cx="6800056" cy="519113"/>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484" name="Google Shape;484;p17"/>
            <p:cNvSpPr/>
            <p:nvPr/>
          </p:nvSpPr>
          <p:spPr>
            <a:xfrm>
              <a:off x="2720845" y="1388840"/>
              <a:ext cx="1700875" cy="493713"/>
            </a:xfrm>
            <a:prstGeom prst="rect">
              <a:avLst/>
            </a:prstGeom>
            <a:solidFill>
              <a:srgbClr val="00FF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485" name="Google Shape;485;p17"/>
            <p:cNvSpPr/>
            <p:nvPr/>
          </p:nvSpPr>
          <p:spPr>
            <a:xfrm>
              <a:off x="4457835" y="1384077"/>
              <a:ext cx="5035550" cy="506413"/>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486" name="Google Shape;486;p17"/>
            <p:cNvSpPr/>
            <p:nvPr/>
          </p:nvSpPr>
          <p:spPr>
            <a:xfrm>
              <a:off x="3076859" y="1405124"/>
              <a:ext cx="1060174" cy="451498"/>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网络号</a:t>
              </a:r>
              <a:endParaRPr dirty="0">
                <a:latin typeface="Microsoft YaHei" panose="020B0503020204020204" pitchFamily="34" charset="-122"/>
                <a:ea typeface="Microsoft YaHei" panose="020B0503020204020204" pitchFamily="34" charset="-122"/>
              </a:endParaRPr>
            </a:p>
          </p:txBody>
        </p:sp>
        <p:sp>
          <p:nvSpPr>
            <p:cNvPr id="487" name="Google Shape;487;p17"/>
            <p:cNvSpPr/>
            <p:nvPr/>
          </p:nvSpPr>
          <p:spPr>
            <a:xfrm>
              <a:off x="6115729" y="1405124"/>
              <a:ext cx="1797551" cy="451498"/>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主机号为全</a:t>
              </a:r>
              <a:r>
                <a:rPr lang="en-US" sz="1000" b="1" dirty="0">
                  <a:solidFill>
                    <a:schemeClr val="dk1"/>
                  </a:solidFill>
                  <a:latin typeface="Microsoft Yahei"/>
                  <a:ea typeface="Microsoft Yahei"/>
                  <a:cs typeface="Microsoft Yahei"/>
                  <a:sym typeface="Microsoft Yahei"/>
                </a:rPr>
                <a:t> 0</a:t>
              </a:r>
              <a:endParaRPr dirty="0">
                <a:latin typeface="Microsoft YaHei" panose="020B0503020204020204" pitchFamily="34" charset="-122"/>
                <a:ea typeface="Microsoft YaHei" panose="020B0503020204020204" pitchFamily="34" charset="-122"/>
              </a:endParaRPr>
            </a:p>
          </p:txBody>
        </p:sp>
        <p:cxnSp>
          <p:nvCxnSpPr>
            <p:cNvPr id="488" name="Google Shape;488;p17"/>
            <p:cNvCxnSpPr/>
            <p:nvPr/>
          </p:nvCxnSpPr>
          <p:spPr>
            <a:xfrm>
              <a:off x="4437198" y="1384077"/>
              <a:ext cx="0" cy="508000"/>
            </a:xfrm>
            <a:prstGeom prst="straightConnector1">
              <a:avLst/>
            </a:prstGeom>
            <a:noFill/>
            <a:ln w="12700" cap="flat" cmpd="sng">
              <a:solidFill>
                <a:schemeClr val="dk1"/>
              </a:solidFill>
              <a:prstDash val="solid"/>
              <a:round/>
              <a:headEnd type="none" w="med" len="med"/>
              <a:tailEnd type="none" w="med" len="med"/>
            </a:ln>
          </p:spPr>
        </p:cxnSp>
        <p:sp>
          <p:nvSpPr>
            <p:cNvPr id="489" name="Google Shape;489;p17"/>
            <p:cNvSpPr/>
            <p:nvPr/>
          </p:nvSpPr>
          <p:spPr>
            <a:xfrm>
              <a:off x="2712247" y="1374552"/>
              <a:ext cx="6803496" cy="5207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490" name="Google Shape;490;p17"/>
            <p:cNvSpPr/>
            <p:nvPr/>
          </p:nvSpPr>
          <p:spPr>
            <a:xfrm>
              <a:off x="2715687" y="3098577"/>
              <a:ext cx="3334676" cy="493712"/>
            </a:xfrm>
            <a:prstGeom prst="rect">
              <a:avLst/>
            </a:prstGeom>
            <a:solidFill>
              <a:srgbClr val="00FF9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491" name="Google Shape;491;p17"/>
            <p:cNvSpPr/>
            <p:nvPr/>
          </p:nvSpPr>
          <p:spPr>
            <a:xfrm>
              <a:off x="3893765" y="3121210"/>
              <a:ext cx="1060174" cy="451498"/>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网络号</a:t>
              </a:r>
              <a:endParaRPr dirty="0">
                <a:latin typeface="Microsoft YaHei" panose="020B0503020204020204" pitchFamily="34" charset="-122"/>
                <a:ea typeface="Microsoft YaHei" panose="020B0503020204020204" pitchFamily="34" charset="-122"/>
              </a:endParaRPr>
            </a:p>
          </p:txBody>
        </p:sp>
        <p:cxnSp>
          <p:nvCxnSpPr>
            <p:cNvPr id="492" name="Google Shape;492;p17"/>
            <p:cNvCxnSpPr/>
            <p:nvPr/>
          </p:nvCxnSpPr>
          <p:spPr>
            <a:xfrm>
              <a:off x="6071000" y="3093814"/>
              <a:ext cx="0" cy="508000"/>
            </a:xfrm>
            <a:prstGeom prst="straightConnector1">
              <a:avLst/>
            </a:prstGeom>
            <a:noFill/>
            <a:ln w="12700" cap="flat" cmpd="sng">
              <a:solidFill>
                <a:schemeClr val="dk1"/>
              </a:solidFill>
              <a:prstDash val="solid"/>
              <a:round/>
              <a:headEnd type="none" w="med" len="med"/>
              <a:tailEnd type="none" w="med" len="med"/>
            </a:ln>
          </p:spPr>
        </p:cxnSp>
        <p:sp>
          <p:nvSpPr>
            <p:cNvPr id="493" name="Google Shape;493;p17"/>
            <p:cNvSpPr/>
            <p:nvPr/>
          </p:nvSpPr>
          <p:spPr>
            <a:xfrm>
              <a:off x="2708807" y="3084289"/>
              <a:ext cx="6801776" cy="519113"/>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494" name="Google Shape;494;p17"/>
            <p:cNvSpPr/>
            <p:nvPr/>
          </p:nvSpPr>
          <p:spPr>
            <a:xfrm>
              <a:off x="7801109" y="4836887"/>
              <a:ext cx="1700876" cy="499123"/>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495" name="Google Shape;495;p17"/>
            <p:cNvSpPr/>
            <p:nvPr/>
          </p:nvSpPr>
          <p:spPr>
            <a:xfrm>
              <a:off x="2710527" y="2104802"/>
              <a:ext cx="6803496" cy="519112"/>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496" name="Google Shape;496;p17"/>
            <p:cNvSpPr/>
            <p:nvPr/>
          </p:nvSpPr>
          <p:spPr>
            <a:xfrm>
              <a:off x="1307309" y="1441227"/>
              <a:ext cx="1224742" cy="426307"/>
            </a:xfrm>
            <a:prstGeom prst="rect">
              <a:avLst/>
            </a:prstGeom>
            <a:noFill/>
            <a:ln>
              <a:noFill/>
            </a:ln>
          </p:spPr>
          <p:txBody>
            <a:bodyPr spcFirstLastPara="1" wrap="square" lIns="75400" tIns="37025" rIns="75400" bIns="37025" anchor="t" anchorCtr="0">
              <a:spAutoFit/>
            </a:bodyPr>
            <a:lstStyle/>
            <a:p>
              <a:pPr marL="0" marR="0" lvl="0" indent="0" algn="ctr" rtl="0">
                <a:spcBef>
                  <a:spcPts val="0"/>
                </a:spcBef>
                <a:spcAft>
                  <a:spcPts val="0"/>
                </a:spcAft>
                <a:buNone/>
              </a:pPr>
              <a:r>
                <a:rPr lang="en-US" sz="917" b="1" dirty="0" err="1">
                  <a:solidFill>
                    <a:schemeClr val="lt1"/>
                  </a:solidFill>
                  <a:latin typeface="Microsoft Yahei"/>
                  <a:ea typeface="Microsoft Yahei"/>
                  <a:cs typeface="Microsoft Yahei"/>
                  <a:sym typeface="Microsoft Yahei"/>
                </a:rPr>
                <a:t>网络地址</a:t>
              </a:r>
              <a:endParaRPr dirty="0">
                <a:latin typeface="Microsoft YaHei" panose="020B0503020204020204" pitchFamily="34" charset="-122"/>
                <a:ea typeface="Microsoft YaHei" panose="020B0503020204020204" pitchFamily="34" charset="-122"/>
              </a:endParaRPr>
            </a:p>
          </p:txBody>
        </p:sp>
        <p:sp>
          <p:nvSpPr>
            <p:cNvPr id="497" name="Google Shape;497;p17"/>
            <p:cNvSpPr txBox="1"/>
            <p:nvPr/>
          </p:nvSpPr>
          <p:spPr>
            <a:xfrm>
              <a:off x="400203" y="1429298"/>
              <a:ext cx="617750" cy="1215242"/>
            </a:xfrm>
            <a:prstGeom prst="rect">
              <a:avLst/>
            </a:prstGeom>
            <a:noFill/>
            <a:ln>
              <a:noFill/>
            </a:ln>
          </p:spPr>
          <p:txBody>
            <a:bodyPr spcFirstLastPara="1" wrap="square" lIns="91425" tIns="45700" rIns="91425" bIns="45700" anchor="t" anchorCtr="0">
              <a:spAutoFit/>
            </a:bodyPr>
            <a:lstStyle/>
            <a:p>
              <a:pPr marL="0" marR="0" lvl="0" indent="0" algn="ctr" rtl="0">
                <a:lnSpc>
                  <a:spcPct val="85000"/>
                </a:lnSpc>
                <a:spcBef>
                  <a:spcPts val="0"/>
                </a:spcBef>
                <a:spcAft>
                  <a:spcPts val="0"/>
                </a:spcAft>
                <a:buNone/>
              </a:pPr>
              <a:r>
                <a:rPr lang="en-US" sz="1000" b="1" dirty="0">
                  <a:solidFill>
                    <a:schemeClr val="lt1"/>
                  </a:solidFill>
                  <a:latin typeface="Microsoft Yahei"/>
                  <a:ea typeface="Microsoft Yahei"/>
                  <a:cs typeface="Microsoft Yahei"/>
                  <a:sym typeface="Microsoft Yahei"/>
                </a:rPr>
                <a:t>A</a:t>
              </a:r>
              <a:endParaRPr dirty="0">
                <a:latin typeface="Microsoft YaHei" panose="020B0503020204020204" pitchFamily="34" charset="-122"/>
                <a:ea typeface="Microsoft YaHei" panose="020B0503020204020204" pitchFamily="34" charset="-122"/>
              </a:endParaRPr>
            </a:p>
            <a:p>
              <a:pPr marL="0" marR="0" lvl="0" indent="0" algn="ctr" rtl="0">
                <a:lnSpc>
                  <a:spcPct val="85000"/>
                </a:lnSpc>
                <a:spcBef>
                  <a:spcPts val="0"/>
                </a:spcBef>
                <a:spcAft>
                  <a:spcPts val="0"/>
                </a:spcAft>
                <a:buNone/>
              </a:pPr>
              <a:r>
                <a:rPr lang="en-US" sz="1000" b="1" dirty="0" err="1">
                  <a:solidFill>
                    <a:schemeClr val="lt1"/>
                  </a:solidFill>
                  <a:latin typeface="Microsoft Yahei"/>
                  <a:ea typeface="Microsoft Yahei"/>
                  <a:cs typeface="Microsoft Yahei"/>
                  <a:sym typeface="Microsoft Yahei"/>
                </a:rPr>
                <a:t>类</a:t>
              </a:r>
              <a:endParaRPr dirty="0">
                <a:latin typeface="Microsoft YaHei" panose="020B0503020204020204" pitchFamily="34" charset="-122"/>
                <a:ea typeface="Microsoft YaHei" panose="020B0503020204020204" pitchFamily="34" charset="-122"/>
              </a:endParaRPr>
            </a:p>
            <a:p>
              <a:pPr marL="0" marR="0" lvl="0" indent="0" algn="ctr" rtl="0">
                <a:lnSpc>
                  <a:spcPct val="85000"/>
                </a:lnSpc>
                <a:spcBef>
                  <a:spcPts val="0"/>
                </a:spcBef>
                <a:spcAft>
                  <a:spcPts val="0"/>
                </a:spcAft>
                <a:buNone/>
              </a:pPr>
              <a:r>
                <a:rPr lang="en-US" sz="1000" b="1" dirty="0" err="1">
                  <a:solidFill>
                    <a:schemeClr val="lt1"/>
                  </a:solidFill>
                  <a:latin typeface="Microsoft Yahei"/>
                  <a:ea typeface="Microsoft Yahei"/>
                  <a:cs typeface="Microsoft Yahei"/>
                  <a:sym typeface="Microsoft Yahei"/>
                </a:rPr>
                <a:t>地</a:t>
              </a:r>
              <a:endParaRPr dirty="0">
                <a:latin typeface="Microsoft YaHei" panose="020B0503020204020204" pitchFamily="34" charset="-122"/>
                <a:ea typeface="Microsoft YaHei" panose="020B0503020204020204" pitchFamily="34" charset="-122"/>
              </a:endParaRPr>
            </a:p>
            <a:p>
              <a:pPr marL="0" marR="0" lvl="0" indent="0" algn="ctr" rtl="0">
                <a:lnSpc>
                  <a:spcPct val="85000"/>
                </a:lnSpc>
                <a:spcBef>
                  <a:spcPts val="0"/>
                </a:spcBef>
                <a:spcAft>
                  <a:spcPts val="0"/>
                </a:spcAft>
                <a:buNone/>
              </a:pPr>
              <a:r>
                <a:rPr lang="en-US" sz="1000" b="1" dirty="0" err="1">
                  <a:solidFill>
                    <a:schemeClr val="lt1"/>
                  </a:solidFill>
                  <a:latin typeface="Microsoft Yahei"/>
                  <a:ea typeface="Microsoft Yahei"/>
                  <a:cs typeface="Microsoft Yahei"/>
                  <a:sym typeface="Microsoft Yahei"/>
                </a:rPr>
                <a:t>址</a:t>
              </a:r>
              <a:endParaRPr dirty="0">
                <a:latin typeface="Microsoft YaHei" panose="020B0503020204020204" pitchFamily="34" charset="-122"/>
                <a:ea typeface="Microsoft YaHei" panose="020B0503020204020204" pitchFamily="34" charset="-122"/>
              </a:endParaRPr>
            </a:p>
          </p:txBody>
        </p:sp>
        <p:sp>
          <p:nvSpPr>
            <p:cNvPr id="498" name="Google Shape;498;p17"/>
            <p:cNvSpPr/>
            <p:nvPr/>
          </p:nvSpPr>
          <p:spPr>
            <a:xfrm>
              <a:off x="1053927" y="2076227"/>
              <a:ext cx="1686784" cy="649227"/>
            </a:xfrm>
            <a:prstGeom prst="rect">
              <a:avLst/>
            </a:prstGeom>
            <a:noFill/>
            <a:ln>
              <a:noFill/>
            </a:ln>
          </p:spPr>
          <p:txBody>
            <a:bodyPr spcFirstLastPara="1" wrap="square" lIns="75400" tIns="37025" rIns="75400" bIns="37025" anchor="t" anchorCtr="0">
              <a:spAutoFit/>
            </a:bodyPr>
            <a:lstStyle/>
            <a:p>
              <a:pPr marL="0" marR="0" lvl="0" indent="0" algn="ctr" rtl="0">
                <a:lnSpc>
                  <a:spcPct val="90000"/>
                </a:lnSpc>
                <a:spcBef>
                  <a:spcPts val="0"/>
                </a:spcBef>
                <a:spcAft>
                  <a:spcPts val="0"/>
                </a:spcAft>
                <a:buNone/>
              </a:pPr>
              <a:r>
                <a:rPr lang="en-US" sz="917" b="1" dirty="0" err="1">
                  <a:solidFill>
                    <a:schemeClr val="lt1"/>
                  </a:solidFill>
                  <a:latin typeface="Microsoft Yahei"/>
                  <a:ea typeface="Microsoft Yahei"/>
                  <a:cs typeface="Microsoft Yahei"/>
                  <a:sym typeface="Microsoft Yahei"/>
                </a:rPr>
                <a:t>默认子网掩码</a:t>
              </a:r>
              <a:endParaRPr dirty="0">
                <a:latin typeface="Microsoft YaHei" panose="020B0503020204020204" pitchFamily="34" charset="-122"/>
                <a:ea typeface="Microsoft YaHei" panose="020B0503020204020204" pitchFamily="34" charset="-122"/>
              </a:endParaRPr>
            </a:p>
            <a:p>
              <a:pPr marL="0" marR="0" lvl="0" indent="0" algn="ctr" rtl="0">
                <a:lnSpc>
                  <a:spcPct val="90000"/>
                </a:lnSpc>
                <a:spcBef>
                  <a:spcPts val="0"/>
                </a:spcBef>
                <a:spcAft>
                  <a:spcPts val="0"/>
                </a:spcAft>
                <a:buNone/>
              </a:pPr>
              <a:r>
                <a:rPr lang="en-US" sz="917" b="1" dirty="0">
                  <a:solidFill>
                    <a:schemeClr val="lt1"/>
                  </a:solidFill>
                  <a:latin typeface="Microsoft Yahei"/>
                  <a:ea typeface="Microsoft Yahei"/>
                  <a:cs typeface="Microsoft Yahei"/>
                  <a:sym typeface="Microsoft Yahei"/>
                </a:rPr>
                <a:t>255.0.0.0</a:t>
              </a:r>
              <a:endParaRPr dirty="0">
                <a:latin typeface="Microsoft YaHei" panose="020B0503020204020204" pitchFamily="34" charset="-122"/>
                <a:ea typeface="Microsoft YaHei" panose="020B0503020204020204" pitchFamily="34" charset="-122"/>
              </a:endParaRPr>
            </a:p>
          </p:txBody>
        </p:sp>
        <p:sp>
          <p:nvSpPr>
            <p:cNvPr id="499" name="Google Shape;499;p17"/>
            <p:cNvSpPr/>
            <p:nvPr/>
          </p:nvSpPr>
          <p:spPr>
            <a:xfrm>
              <a:off x="1315907" y="3157315"/>
              <a:ext cx="1224742" cy="426307"/>
            </a:xfrm>
            <a:prstGeom prst="rect">
              <a:avLst/>
            </a:prstGeom>
            <a:noFill/>
            <a:ln>
              <a:noFill/>
            </a:ln>
          </p:spPr>
          <p:txBody>
            <a:bodyPr spcFirstLastPara="1" wrap="square" lIns="75400" tIns="37025" rIns="75400" bIns="37025" anchor="t" anchorCtr="0">
              <a:spAutoFit/>
            </a:bodyPr>
            <a:lstStyle/>
            <a:p>
              <a:pPr marL="0" marR="0" lvl="0" indent="0" algn="ctr" rtl="0">
                <a:spcBef>
                  <a:spcPts val="0"/>
                </a:spcBef>
                <a:spcAft>
                  <a:spcPts val="0"/>
                </a:spcAft>
                <a:buNone/>
              </a:pPr>
              <a:r>
                <a:rPr lang="en-US" sz="917" b="1" dirty="0" err="1">
                  <a:solidFill>
                    <a:schemeClr val="lt1"/>
                  </a:solidFill>
                  <a:latin typeface="Microsoft Yahei"/>
                  <a:ea typeface="Microsoft Yahei"/>
                  <a:cs typeface="Microsoft Yahei"/>
                  <a:sym typeface="Microsoft Yahei"/>
                </a:rPr>
                <a:t>网络地址</a:t>
              </a:r>
              <a:endParaRPr dirty="0">
                <a:latin typeface="Microsoft YaHei" panose="020B0503020204020204" pitchFamily="34" charset="-122"/>
                <a:ea typeface="Microsoft YaHei" panose="020B0503020204020204" pitchFamily="34" charset="-122"/>
              </a:endParaRPr>
            </a:p>
          </p:txBody>
        </p:sp>
        <p:sp>
          <p:nvSpPr>
            <p:cNvPr id="500" name="Google Shape;500;p17"/>
            <p:cNvSpPr txBox="1"/>
            <p:nvPr/>
          </p:nvSpPr>
          <p:spPr>
            <a:xfrm>
              <a:off x="402779" y="3094327"/>
              <a:ext cx="617750" cy="1215242"/>
            </a:xfrm>
            <a:prstGeom prst="rect">
              <a:avLst/>
            </a:prstGeom>
            <a:noFill/>
            <a:ln>
              <a:noFill/>
            </a:ln>
          </p:spPr>
          <p:txBody>
            <a:bodyPr spcFirstLastPara="1" wrap="square" lIns="91425" tIns="45700" rIns="91425" bIns="45700" anchor="t" anchorCtr="0">
              <a:spAutoFit/>
            </a:bodyPr>
            <a:lstStyle/>
            <a:p>
              <a:pPr marL="0" marR="0" lvl="0" indent="0" algn="ctr" rtl="0">
                <a:lnSpc>
                  <a:spcPct val="85000"/>
                </a:lnSpc>
                <a:spcBef>
                  <a:spcPts val="0"/>
                </a:spcBef>
                <a:spcAft>
                  <a:spcPts val="0"/>
                </a:spcAft>
                <a:buNone/>
              </a:pPr>
              <a:r>
                <a:rPr lang="en-US" sz="1000" b="1" dirty="0">
                  <a:solidFill>
                    <a:schemeClr val="lt1"/>
                  </a:solidFill>
                  <a:latin typeface="Microsoft Yahei"/>
                  <a:ea typeface="Microsoft Yahei"/>
                  <a:cs typeface="Microsoft Yahei"/>
                  <a:sym typeface="Microsoft Yahei"/>
                </a:rPr>
                <a:t>B</a:t>
              </a:r>
              <a:endParaRPr dirty="0">
                <a:latin typeface="Microsoft YaHei" panose="020B0503020204020204" pitchFamily="34" charset="-122"/>
                <a:ea typeface="Microsoft YaHei" panose="020B0503020204020204" pitchFamily="34" charset="-122"/>
              </a:endParaRPr>
            </a:p>
            <a:p>
              <a:pPr marL="0" marR="0" lvl="0" indent="0" algn="ctr" rtl="0">
                <a:lnSpc>
                  <a:spcPct val="85000"/>
                </a:lnSpc>
                <a:spcBef>
                  <a:spcPts val="0"/>
                </a:spcBef>
                <a:spcAft>
                  <a:spcPts val="0"/>
                </a:spcAft>
                <a:buNone/>
              </a:pPr>
              <a:r>
                <a:rPr lang="en-US" sz="1000" b="1" dirty="0" err="1">
                  <a:solidFill>
                    <a:schemeClr val="lt1"/>
                  </a:solidFill>
                  <a:latin typeface="Microsoft Yahei"/>
                  <a:ea typeface="Microsoft Yahei"/>
                  <a:cs typeface="Microsoft Yahei"/>
                  <a:sym typeface="Microsoft Yahei"/>
                </a:rPr>
                <a:t>类</a:t>
              </a:r>
              <a:endParaRPr dirty="0">
                <a:latin typeface="Microsoft YaHei" panose="020B0503020204020204" pitchFamily="34" charset="-122"/>
                <a:ea typeface="Microsoft YaHei" panose="020B0503020204020204" pitchFamily="34" charset="-122"/>
              </a:endParaRPr>
            </a:p>
            <a:p>
              <a:pPr marL="0" marR="0" lvl="0" indent="0" algn="ctr" rtl="0">
                <a:lnSpc>
                  <a:spcPct val="85000"/>
                </a:lnSpc>
                <a:spcBef>
                  <a:spcPts val="0"/>
                </a:spcBef>
                <a:spcAft>
                  <a:spcPts val="0"/>
                </a:spcAft>
                <a:buNone/>
              </a:pPr>
              <a:r>
                <a:rPr lang="en-US" sz="1000" b="1" dirty="0" err="1">
                  <a:solidFill>
                    <a:schemeClr val="lt1"/>
                  </a:solidFill>
                  <a:latin typeface="Microsoft Yahei"/>
                  <a:ea typeface="Microsoft Yahei"/>
                  <a:cs typeface="Microsoft Yahei"/>
                  <a:sym typeface="Microsoft Yahei"/>
                </a:rPr>
                <a:t>地</a:t>
              </a:r>
              <a:endParaRPr dirty="0">
                <a:latin typeface="Microsoft YaHei" panose="020B0503020204020204" pitchFamily="34" charset="-122"/>
                <a:ea typeface="Microsoft YaHei" panose="020B0503020204020204" pitchFamily="34" charset="-122"/>
              </a:endParaRPr>
            </a:p>
            <a:p>
              <a:pPr marL="0" marR="0" lvl="0" indent="0" algn="ctr" rtl="0">
                <a:lnSpc>
                  <a:spcPct val="85000"/>
                </a:lnSpc>
                <a:spcBef>
                  <a:spcPts val="0"/>
                </a:spcBef>
                <a:spcAft>
                  <a:spcPts val="0"/>
                </a:spcAft>
                <a:buNone/>
              </a:pPr>
              <a:r>
                <a:rPr lang="en-US" sz="1000" b="1" dirty="0" err="1">
                  <a:solidFill>
                    <a:schemeClr val="lt1"/>
                  </a:solidFill>
                  <a:latin typeface="Microsoft Yahei"/>
                  <a:ea typeface="Microsoft Yahei"/>
                  <a:cs typeface="Microsoft Yahei"/>
                  <a:sym typeface="Microsoft Yahei"/>
                </a:rPr>
                <a:t>址</a:t>
              </a:r>
              <a:endParaRPr dirty="0">
                <a:latin typeface="Microsoft YaHei" panose="020B0503020204020204" pitchFamily="34" charset="-122"/>
                <a:ea typeface="Microsoft YaHei" panose="020B0503020204020204" pitchFamily="34" charset="-122"/>
              </a:endParaRPr>
            </a:p>
          </p:txBody>
        </p:sp>
        <p:sp>
          <p:nvSpPr>
            <p:cNvPr id="501" name="Google Shape;501;p17"/>
            <p:cNvSpPr/>
            <p:nvPr/>
          </p:nvSpPr>
          <p:spPr>
            <a:xfrm>
              <a:off x="1017813" y="3766915"/>
              <a:ext cx="1686784" cy="649227"/>
            </a:xfrm>
            <a:prstGeom prst="rect">
              <a:avLst/>
            </a:prstGeom>
            <a:noFill/>
            <a:ln>
              <a:noFill/>
            </a:ln>
          </p:spPr>
          <p:txBody>
            <a:bodyPr spcFirstLastPara="1" wrap="square" lIns="75400" tIns="37025" rIns="75400" bIns="37025" anchor="t" anchorCtr="0">
              <a:spAutoFit/>
            </a:bodyPr>
            <a:lstStyle/>
            <a:p>
              <a:pPr marL="0" marR="0" lvl="0" indent="0" algn="ctr" rtl="0">
                <a:lnSpc>
                  <a:spcPct val="90000"/>
                </a:lnSpc>
                <a:spcBef>
                  <a:spcPts val="0"/>
                </a:spcBef>
                <a:spcAft>
                  <a:spcPts val="0"/>
                </a:spcAft>
                <a:buNone/>
              </a:pPr>
              <a:r>
                <a:rPr lang="en-US" sz="917" b="1" dirty="0" err="1">
                  <a:solidFill>
                    <a:schemeClr val="lt1"/>
                  </a:solidFill>
                  <a:latin typeface="Microsoft Yahei"/>
                  <a:ea typeface="Microsoft Yahei"/>
                  <a:cs typeface="Microsoft Yahei"/>
                  <a:sym typeface="Microsoft Yahei"/>
                </a:rPr>
                <a:t>默认子网掩码</a:t>
              </a:r>
              <a:endParaRPr dirty="0">
                <a:latin typeface="Microsoft YaHei" panose="020B0503020204020204" pitchFamily="34" charset="-122"/>
                <a:ea typeface="Microsoft YaHei" panose="020B0503020204020204" pitchFamily="34" charset="-122"/>
              </a:endParaRPr>
            </a:p>
            <a:p>
              <a:pPr marL="0" marR="0" lvl="0" indent="0" algn="ctr" rtl="0">
                <a:lnSpc>
                  <a:spcPct val="90000"/>
                </a:lnSpc>
                <a:spcBef>
                  <a:spcPts val="0"/>
                </a:spcBef>
                <a:spcAft>
                  <a:spcPts val="0"/>
                </a:spcAft>
                <a:buNone/>
              </a:pPr>
              <a:r>
                <a:rPr lang="en-US" sz="917" b="1" dirty="0">
                  <a:solidFill>
                    <a:schemeClr val="lt1"/>
                  </a:solidFill>
                  <a:latin typeface="Microsoft Yahei"/>
                  <a:ea typeface="Microsoft Yahei"/>
                  <a:cs typeface="Microsoft Yahei"/>
                  <a:sym typeface="Microsoft Yahei"/>
                </a:rPr>
                <a:t>255.255.0.0</a:t>
              </a:r>
              <a:endParaRPr dirty="0">
                <a:latin typeface="Microsoft YaHei" panose="020B0503020204020204" pitchFamily="34" charset="-122"/>
                <a:ea typeface="Microsoft YaHei" panose="020B0503020204020204" pitchFamily="34" charset="-122"/>
              </a:endParaRPr>
            </a:p>
          </p:txBody>
        </p:sp>
        <p:sp>
          <p:nvSpPr>
            <p:cNvPr id="502" name="Google Shape;502;p17"/>
            <p:cNvSpPr/>
            <p:nvPr/>
          </p:nvSpPr>
          <p:spPr>
            <a:xfrm>
              <a:off x="2710527" y="3862164"/>
              <a:ext cx="6803496" cy="5207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03" name="Google Shape;503;p17"/>
            <p:cNvSpPr/>
            <p:nvPr/>
          </p:nvSpPr>
          <p:spPr>
            <a:xfrm>
              <a:off x="1315907" y="4884514"/>
              <a:ext cx="1224742" cy="426307"/>
            </a:xfrm>
            <a:prstGeom prst="rect">
              <a:avLst/>
            </a:prstGeom>
            <a:noFill/>
            <a:ln>
              <a:noFill/>
            </a:ln>
          </p:spPr>
          <p:txBody>
            <a:bodyPr spcFirstLastPara="1" wrap="square" lIns="75400" tIns="37025" rIns="75400" bIns="37025" anchor="t" anchorCtr="0">
              <a:spAutoFit/>
            </a:bodyPr>
            <a:lstStyle/>
            <a:p>
              <a:pPr marL="0" marR="0" lvl="0" indent="0" algn="ctr" rtl="0">
                <a:spcBef>
                  <a:spcPts val="0"/>
                </a:spcBef>
                <a:spcAft>
                  <a:spcPts val="0"/>
                </a:spcAft>
                <a:buNone/>
              </a:pPr>
              <a:r>
                <a:rPr lang="en-US" sz="917" b="1" dirty="0" err="1">
                  <a:solidFill>
                    <a:schemeClr val="lt1"/>
                  </a:solidFill>
                  <a:latin typeface="Microsoft Yahei"/>
                  <a:ea typeface="Microsoft Yahei"/>
                  <a:cs typeface="Microsoft Yahei"/>
                  <a:sym typeface="Microsoft Yahei"/>
                </a:rPr>
                <a:t>网络地址</a:t>
              </a:r>
              <a:endParaRPr dirty="0">
                <a:latin typeface="Microsoft YaHei" panose="020B0503020204020204" pitchFamily="34" charset="-122"/>
                <a:ea typeface="Microsoft YaHei" panose="020B0503020204020204" pitchFamily="34" charset="-122"/>
              </a:endParaRPr>
            </a:p>
          </p:txBody>
        </p:sp>
        <p:sp>
          <p:nvSpPr>
            <p:cNvPr id="504" name="Google Shape;504;p17"/>
            <p:cNvSpPr txBox="1"/>
            <p:nvPr/>
          </p:nvSpPr>
          <p:spPr>
            <a:xfrm>
              <a:off x="402779" y="4868487"/>
              <a:ext cx="617750" cy="1215242"/>
            </a:xfrm>
            <a:prstGeom prst="rect">
              <a:avLst/>
            </a:prstGeom>
            <a:noFill/>
            <a:ln>
              <a:noFill/>
            </a:ln>
          </p:spPr>
          <p:txBody>
            <a:bodyPr spcFirstLastPara="1" wrap="square" lIns="91425" tIns="45700" rIns="91425" bIns="45700" anchor="t" anchorCtr="0">
              <a:spAutoFit/>
            </a:bodyPr>
            <a:lstStyle/>
            <a:p>
              <a:pPr marL="0" marR="0" lvl="0" indent="0" algn="ctr" rtl="0">
                <a:lnSpc>
                  <a:spcPct val="85000"/>
                </a:lnSpc>
                <a:spcBef>
                  <a:spcPts val="0"/>
                </a:spcBef>
                <a:spcAft>
                  <a:spcPts val="0"/>
                </a:spcAft>
                <a:buNone/>
              </a:pPr>
              <a:r>
                <a:rPr lang="en-US" sz="1000" b="1" dirty="0">
                  <a:solidFill>
                    <a:schemeClr val="lt1"/>
                  </a:solidFill>
                  <a:latin typeface="Microsoft Yahei"/>
                  <a:ea typeface="Microsoft Yahei"/>
                  <a:cs typeface="Microsoft Yahei"/>
                  <a:sym typeface="Microsoft Yahei"/>
                </a:rPr>
                <a:t>C</a:t>
              </a:r>
              <a:endParaRPr dirty="0">
                <a:latin typeface="Microsoft YaHei" panose="020B0503020204020204" pitchFamily="34" charset="-122"/>
                <a:ea typeface="Microsoft YaHei" panose="020B0503020204020204" pitchFamily="34" charset="-122"/>
              </a:endParaRPr>
            </a:p>
            <a:p>
              <a:pPr marL="0" marR="0" lvl="0" indent="0" algn="ctr" rtl="0">
                <a:lnSpc>
                  <a:spcPct val="85000"/>
                </a:lnSpc>
                <a:spcBef>
                  <a:spcPts val="0"/>
                </a:spcBef>
                <a:spcAft>
                  <a:spcPts val="0"/>
                </a:spcAft>
                <a:buNone/>
              </a:pPr>
              <a:r>
                <a:rPr lang="en-US" sz="1000" b="1" dirty="0" err="1">
                  <a:solidFill>
                    <a:schemeClr val="lt1"/>
                  </a:solidFill>
                  <a:latin typeface="Microsoft Yahei"/>
                  <a:ea typeface="Microsoft Yahei"/>
                  <a:cs typeface="Microsoft Yahei"/>
                  <a:sym typeface="Microsoft Yahei"/>
                </a:rPr>
                <a:t>类</a:t>
              </a:r>
              <a:endParaRPr dirty="0">
                <a:latin typeface="Microsoft YaHei" panose="020B0503020204020204" pitchFamily="34" charset="-122"/>
                <a:ea typeface="Microsoft YaHei" panose="020B0503020204020204" pitchFamily="34" charset="-122"/>
              </a:endParaRPr>
            </a:p>
            <a:p>
              <a:pPr marL="0" marR="0" lvl="0" indent="0" algn="ctr" rtl="0">
                <a:lnSpc>
                  <a:spcPct val="85000"/>
                </a:lnSpc>
                <a:spcBef>
                  <a:spcPts val="0"/>
                </a:spcBef>
                <a:spcAft>
                  <a:spcPts val="0"/>
                </a:spcAft>
                <a:buNone/>
              </a:pPr>
              <a:r>
                <a:rPr lang="en-US" sz="1000" b="1" dirty="0" err="1">
                  <a:solidFill>
                    <a:schemeClr val="lt1"/>
                  </a:solidFill>
                  <a:latin typeface="Microsoft Yahei"/>
                  <a:ea typeface="Microsoft Yahei"/>
                  <a:cs typeface="Microsoft Yahei"/>
                  <a:sym typeface="Microsoft Yahei"/>
                </a:rPr>
                <a:t>地</a:t>
              </a:r>
              <a:endParaRPr dirty="0">
                <a:latin typeface="Microsoft YaHei" panose="020B0503020204020204" pitchFamily="34" charset="-122"/>
                <a:ea typeface="Microsoft YaHei" panose="020B0503020204020204" pitchFamily="34" charset="-122"/>
              </a:endParaRPr>
            </a:p>
            <a:p>
              <a:pPr marL="0" marR="0" lvl="0" indent="0" algn="ctr" rtl="0">
                <a:lnSpc>
                  <a:spcPct val="85000"/>
                </a:lnSpc>
                <a:spcBef>
                  <a:spcPts val="0"/>
                </a:spcBef>
                <a:spcAft>
                  <a:spcPts val="0"/>
                </a:spcAft>
                <a:buNone/>
              </a:pPr>
              <a:r>
                <a:rPr lang="en-US" sz="1000" b="1" dirty="0" err="1">
                  <a:solidFill>
                    <a:schemeClr val="lt1"/>
                  </a:solidFill>
                  <a:latin typeface="Microsoft Yahei"/>
                  <a:ea typeface="Microsoft Yahei"/>
                  <a:cs typeface="Microsoft Yahei"/>
                  <a:sym typeface="Microsoft Yahei"/>
                </a:rPr>
                <a:t>址</a:t>
              </a:r>
              <a:endParaRPr dirty="0">
                <a:latin typeface="Microsoft YaHei" panose="020B0503020204020204" pitchFamily="34" charset="-122"/>
                <a:ea typeface="Microsoft YaHei" panose="020B0503020204020204" pitchFamily="34" charset="-122"/>
              </a:endParaRPr>
            </a:p>
          </p:txBody>
        </p:sp>
        <p:sp>
          <p:nvSpPr>
            <p:cNvPr id="505" name="Google Shape;505;p17"/>
            <p:cNvSpPr/>
            <p:nvPr/>
          </p:nvSpPr>
          <p:spPr>
            <a:xfrm>
              <a:off x="899134" y="5575077"/>
              <a:ext cx="1924138" cy="649227"/>
            </a:xfrm>
            <a:prstGeom prst="rect">
              <a:avLst/>
            </a:prstGeom>
            <a:noFill/>
            <a:ln>
              <a:noFill/>
            </a:ln>
          </p:spPr>
          <p:txBody>
            <a:bodyPr spcFirstLastPara="1" wrap="square" lIns="75400" tIns="37025" rIns="75400" bIns="37025" anchor="t" anchorCtr="0">
              <a:spAutoFit/>
            </a:bodyPr>
            <a:lstStyle/>
            <a:p>
              <a:pPr marL="0" marR="0" lvl="0" indent="0" algn="ctr" rtl="0">
                <a:lnSpc>
                  <a:spcPct val="90000"/>
                </a:lnSpc>
                <a:spcBef>
                  <a:spcPts val="0"/>
                </a:spcBef>
                <a:spcAft>
                  <a:spcPts val="0"/>
                </a:spcAft>
                <a:buNone/>
              </a:pPr>
              <a:r>
                <a:rPr lang="en-US" sz="917" b="1" dirty="0" err="1">
                  <a:solidFill>
                    <a:schemeClr val="lt1"/>
                  </a:solidFill>
                  <a:latin typeface="Microsoft Yahei"/>
                  <a:ea typeface="Microsoft Yahei"/>
                  <a:cs typeface="Microsoft Yahei"/>
                  <a:sym typeface="Microsoft Yahei"/>
                </a:rPr>
                <a:t>默认子网掩码</a:t>
              </a:r>
              <a:endParaRPr dirty="0">
                <a:latin typeface="Microsoft YaHei" panose="020B0503020204020204" pitchFamily="34" charset="-122"/>
                <a:ea typeface="Microsoft YaHei" panose="020B0503020204020204" pitchFamily="34" charset="-122"/>
              </a:endParaRPr>
            </a:p>
            <a:p>
              <a:pPr marL="0" marR="0" lvl="0" indent="0" algn="ctr" rtl="0">
                <a:lnSpc>
                  <a:spcPct val="90000"/>
                </a:lnSpc>
                <a:spcBef>
                  <a:spcPts val="0"/>
                </a:spcBef>
                <a:spcAft>
                  <a:spcPts val="0"/>
                </a:spcAft>
                <a:buNone/>
              </a:pPr>
              <a:r>
                <a:rPr lang="en-US" sz="917" b="1" dirty="0">
                  <a:solidFill>
                    <a:schemeClr val="lt1"/>
                  </a:solidFill>
                  <a:latin typeface="Microsoft Yahei"/>
                  <a:ea typeface="Microsoft Yahei"/>
                  <a:cs typeface="Microsoft Yahei"/>
                  <a:sym typeface="Microsoft Yahei"/>
                </a:rPr>
                <a:t>255.255.255.0</a:t>
              </a:r>
              <a:endParaRPr dirty="0">
                <a:latin typeface="Microsoft YaHei" panose="020B0503020204020204" pitchFamily="34" charset="-122"/>
                <a:ea typeface="Microsoft YaHei" panose="020B0503020204020204" pitchFamily="34" charset="-122"/>
              </a:endParaRPr>
            </a:p>
          </p:txBody>
        </p:sp>
        <p:sp>
          <p:nvSpPr>
            <p:cNvPr id="506" name="Google Shape;506;p17"/>
            <p:cNvSpPr/>
            <p:nvPr/>
          </p:nvSpPr>
          <p:spPr>
            <a:xfrm>
              <a:off x="2705368" y="5619527"/>
              <a:ext cx="6801776" cy="5207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07" name="Google Shape;507;p17"/>
            <p:cNvSpPr/>
            <p:nvPr/>
          </p:nvSpPr>
          <p:spPr>
            <a:xfrm>
              <a:off x="6081318" y="3096989"/>
              <a:ext cx="3412067" cy="482600"/>
            </a:xfrm>
            <a:prstGeom prst="rect">
              <a:avLst/>
            </a:prstGeom>
            <a:solidFill>
              <a:srgbClr val="00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508" name="Google Shape;508;p17"/>
            <p:cNvSpPr/>
            <p:nvPr/>
          </p:nvSpPr>
          <p:spPr>
            <a:xfrm>
              <a:off x="7752957" y="4862288"/>
              <a:ext cx="1797550" cy="451498"/>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主机号为全</a:t>
              </a:r>
              <a:r>
                <a:rPr lang="en-US" sz="1000" b="1" dirty="0">
                  <a:solidFill>
                    <a:schemeClr val="dk1"/>
                  </a:solidFill>
                  <a:latin typeface="Microsoft Yahei"/>
                  <a:ea typeface="Microsoft Yahei"/>
                  <a:cs typeface="Microsoft Yahei"/>
                  <a:sym typeface="Microsoft Yahei"/>
                </a:rPr>
                <a:t> 0</a:t>
              </a:r>
              <a:endParaRPr dirty="0">
                <a:latin typeface="Microsoft YaHei" panose="020B0503020204020204" pitchFamily="34" charset="-122"/>
                <a:ea typeface="Microsoft YaHei" panose="020B0503020204020204" pitchFamily="34" charset="-122"/>
              </a:endParaRPr>
            </a:p>
          </p:txBody>
        </p:sp>
        <p:sp>
          <p:nvSpPr>
            <p:cNvPr id="509" name="Google Shape;509;p17"/>
            <p:cNvSpPr/>
            <p:nvPr/>
          </p:nvSpPr>
          <p:spPr>
            <a:xfrm>
              <a:off x="6836327" y="3121210"/>
              <a:ext cx="1797550" cy="451498"/>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主机号为全</a:t>
              </a:r>
              <a:r>
                <a:rPr lang="en-US" sz="1000" b="1" dirty="0">
                  <a:solidFill>
                    <a:schemeClr val="dk1"/>
                  </a:solidFill>
                  <a:latin typeface="Microsoft Yahei"/>
                  <a:ea typeface="Microsoft Yahei"/>
                  <a:cs typeface="Microsoft Yahei"/>
                  <a:sym typeface="Microsoft Yahei"/>
                </a:rPr>
                <a:t> 0</a:t>
              </a:r>
              <a:endParaRPr dirty="0">
                <a:latin typeface="Microsoft YaHei" panose="020B0503020204020204" pitchFamily="34" charset="-122"/>
                <a:ea typeface="Microsoft YaHei" panose="020B0503020204020204" pitchFamily="34" charset="-122"/>
              </a:endParaRPr>
            </a:p>
          </p:txBody>
        </p:sp>
        <p:grpSp>
          <p:nvGrpSpPr>
            <p:cNvPr id="510" name="Google Shape;510;p17"/>
            <p:cNvGrpSpPr/>
            <p:nvPr/>
          </p:nvGrpSpPr>
          <p:grpSpPr>
            <a:xfrm>
              <a:off x="416496" y="2844577"/>
              <a:ext cx="9249180" cy="1757362"/>
              <a:chOff x="24077" y="2916585"/>
              <a:chExt cx="9785615" cy="1757362"/>
            </a:xfrm>
          </p:grpSpPr>
          <p:cxnSp>
            <p:nvCxnSpPr>
              <p:cNvPr id="511" name="Google Shape;511;p17"/>
              <p:cNvCxnSpPr/>
              <p:nvPr/>
            </p:nvCxnSpPr>
            <p:spPr>
              <a:xfrm>
                <a:off x="24077" y="2916585"/>
                <a:ext cx="9785615" cy="0"/>
              </a:xfrm>
              <a:prstGeom prst="straightConnector1">
                <a:avLst/>
              </a:prstGeom>
              <a:noFill/>
              <a:ln w="9525" cap="flat" cmpd="sng">
                <a:solidFill>
                  <a:schemeClr val="dk1"/>
                </a:solidFill>
                <a:prstDash val="solid"/>
                <a:round/>
                <a:headEnd type="none" w="med" len="med"/>
                <a:tailEnd type="none" w="med" len="med"/>
              </a:ln>
            </p:spPr>
          </p:cxnSp>
          <p:cxnSp>
            <p:nvCxnSpPr>
              <p:cNvPr id="512" name="Google Shape;512;p17"/>
              <p:cNvCxnSpPr/>
              <p:nvPr/>
            </p:nvCxnSpPr>
            <p:spPr>
              <a:xfrm>
                <a:off x="24077" y="4673947"/>
                <a:ext cx="9785615" cy="0"/>
              </a:xfrm>
              <a:prstGeom prst="straightConnector1">
                <a:avLst/>
              </a:prstGeom>
              <a:noFill/>
              <a:ln w="9525" cap="flat" cmpd="sng">
                <a:solidFill>
                  <a:schemeClr val="dk1"/>
                </a:solidFill>
                <a:prstDash val="solid"/>
                <a:round/>
                <a:headEnd type="none" w="med" len="med"/>
                <a:tailEnd type="none" w="med" len="med"/>
              </a:ln>
            </p:spPr>
          </p:cxnSp>
        </p:grpSp>
        <p:cxnSp>
          <p:nvCxnSpPr>
            <p:cNvPr id="513" name="Google Shape;513;p17"/>
            <p:cNvCxnSpPr/>
            <p:nvPr/>
          </p:nvCxnSpPr>
          <p:spPr>
            <a:xfrm>
              <a:off x="992560" y="1196752"/>
              <a:ext cx="0" cy="516255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18"/>
          <p:cNvSpPr/>
          <p:nvPr/>
        </p:nvSpPr>
        <p:spPr>
          <a:xfrm>
            <a:off x="454287" y="1421292"/>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519" name="Google Shape;519;p18"/>
          <p:cNvSpPr/>
          <p:nvPr/>
        </p:nvSpPr>
        <p:spPr>
          <a:xfrm>
            <a:off x="513404" y="1386972"/>
            <a:ext cx="2529860"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子网掩码是一个重要属性</a:t>
            </a:r>
            <a:endParaRPr dirty="0">
              <a:latin typeface="Microsoft YaHei" panose="020B0503020204020204" pitchFamily="34" charset="-122"/>
              <a:ea typeface="Microsoft YaHei" panose="020B0503020204020204" pitchFamily="34" charset="-122"/>
            </a:endParaRPr>
          </a:p>
        </p:txBody>
      </p:sp>
      <p:sp>
        <p:nvSpPr>
          <p:cNvPr id="520" name="Google Shape;520;p18"/>
          <p:cNvSpPr/>
          <p:nvPr/>
        </p:nvSpPr>
        <p:spPr>
          <a:xfrm>
            <a:off x="454287" y="1713912"/>
            <a:ext cx="6784713" cy="3055540"/>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rgbClr val="0000FF"/>
                </a:solidFill>
                <a:latin typeface="Microsoft Yahei"/>
                <a:ea typeface="Microsoft Yahei"/>
                <a:cs typeface="Microsoft Yahei"/>
                <a:sym typeface="Microsoft Yahei"/>
              </a:rPr>
              <a:t>子网掩码是一个网络或一个子网的重要属性</a:t>
            </a:r>
            <a:r>
              <a:rPr lang="en-US" sz="1667" b="1" dirty="0">
                <a:solidFill>
                  <a:srgbClr val="0000FF"/>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路由器在和相邻路由器交换路由信息时，必须把自己所在网络（或子网）的子网掩码告诉相邻路由器</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路由器的路由表中的每一个项目，除了要给出目的网络地址外，还必须同时给出该网络的子网掩码</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若一个路由器连接在两个子网上，就拥有两个网络地址和两个子网掩码</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19"/>
          <p:cNvSpPr/>
          <p:nvPr/>
        </p:nvSpPr>
        <p:spPr>
          <a:xfrm>
            <a:off x="513404" y="1231402"/>
            <a:ext cx="6544553"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526" name="Google Shape;526;p19"/>
          <p:cNvSpPr/>
          <p:nvPr/>
        </p:nvSpPr>
        <p:spPr>
          <a:xfrm>
            <a:off x="513404" y="1189755"/>
            <a:ext cx="1463862"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子网划分方法</a:t>
            </a:r>
            <a:endParaRPr dirty="0">
              <a:latin typeface="Microsoft YaHei" panose="020B0503020204020204" pitchFamily="34" charset="-122"/>
              <a:ea typeface="Microsoft YaHei" panose="020B0503020204020204" pitchFamily="34" charset="-122"/>
            </a:endParaRPr>
          </a:p>
        </p:txBody>
      </p:sp>
      <p:sp>
        <p:nvSpPr>
          <p:cNvPr id="527" name="Google Shape;527;p19"/>
          <p:cNvSpPr/>
          <p:nvPr/>
        </p:nvSpPr>
        <p:spPr>
          <a:xfrm>
            <a:off x="513404" y="1524022"/>
            <a:ext cx="6631289" cy="3059130"/>
          </a:xfrm>
          <a:prstGeom prst="rect">
            <a:avLst/>
          </a:prstGeom>
          <a:noFill/>
          <a:ln>
            <a:noFill/>
          </a:ln>
        </p:spPr>
        <p:txBody>
          <a:bodyPr spcFirstLastPara="1" wrap="square" lIns="91425" tIns="45700" rIns="91425" bIns="45700" anchor="t" anchorCtr="0">
            <a:spAutoFit/>
          </a:bodyPr>
          <a:lstStyle/>
          <a:p>
            <a:pPr marL="238115" marR="0" lvl="0" indent="-238115" algn="l" rtl="0">
              <a:lnSpc>
                <a:spcPct val="173720"/>
              </a:lnSpc>
              <a:spcBef>
                <a:spcPts val="0"/>
              </a:spcBef>
              <a:spcAft>
                <a:spcPts val="0"/>
              </a:spcAft>
              <a:buClr>
                <a:srgbClr val="0070C0"/>
              </a:buClr>
              <a:buSzPts val="1583"/>
              <a:buFont typeface="Noto Sans Symbols"/>
              <a:buChar char="●"/>
            </a:pPr>
            <a:r>
              <a:rPr lang="en-US" sz="1583" b="1" dirty="0" err="1">
                <a:solidFill>
                  <a:schemeClr val="dk1"/>
                </a:solidFill>
                <a:latin typeface="Microsoft Yahei"/>
                <a:ea typeface="Microsoft Yahei"/>
                <a:cs typeface="Microsoft Yahei"/>
                <a:sym typeface="Microsoft Yahei"/>
              </a:rPr>
              <a:t>有</a:t>
            </a:r>
            <a:r>
              <a:rPr lang="en-US" sz="1583" b="1" dirty="0" err="1">
                <a:solidFill>
                  <a:srgbClr val="0000FF"/>
                </a:solidFill>
                <a:latin typeface="Microsoft Yahei"/>
                <a:ea typeface="Microsoft Yahei"/>
                <a:cs typeface="Microsoft Yahei"/>
                <a:sym typeface="Microsoft Yahei"/>
              </a:rPr>
              <a:t>固定长度子网</a:t>
            </a:r>
            <a:r>
              <a:rPr lang="en-US" sz="1583" b="1" dirty="0" err="1">
                <a:solidFill>
                  <a:schemeClr val="dk1"/>
                </a:solidFill>
                <a:latin typeface="Microsoft Yahei"/>
                <a:ea typeface="Microsoft Yahei"/>
                <a:cs typeface="Microsoft Yahei"/>
                <a:sym typeface="Microsoft Yahei"/>
              </a:rPr>
              <a:t>和</a:t>
            </a:r>
            <a:r>
              <a:rPr lang="en-US" sz="1583" b="1" dirty="0" err="1">
                <a:solidFill>
                  <a:srgbClr val="0000FF"/>
                </a:solidFill>
                <a:latin typeface="Microsoft Yahei"/>
                <a:ea typeface="Microsoft Yahei"/>
                <a:cs typeface="Microsoft Yahei"/>
                <a:sym typeface="Microsoft Yahei"/>
              </a:rPr>
              <a:t>变长子网</a:t>
            </a:r>
            <a:r>
              <a:rPr lang="en-US" sz="1583" b="1" dirty="0" err="1">
                <a:solidFill>
                  <a:schemeClr val="dk1"/>
                </a:solidFill>
                <a:latin typeface="Microsoft Yahei"/>
                <a:ea typeface="Microsoft Yahei"/>
                <a:cs typeface="Microsoft Yahei"/>
                <a:sym typeface="Microsoft Yahei"/>
              </a:rPr>
              <a:t>两种子网划分方法</a:t>
            </a:r>
            <a:r>
              <a:rPr lang="en-US" sz="1583"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73720"/>
              </a:lnSpc>
              <a:spcBef>
                <a:spcPts val="0"/>
              </a:spcBef>
              <a:spcAft>
                <a:spcPts val="0"/>
              </a:spcAft>
              <a:buClr>
                <a:srgbClr val="0070C0"/>
              </a:buClr>
              <a:buSzPts val="1583"/>
              <a:buFont typeface="Noto Sans Symbols"/>
              <a:buChar char="●"/>
            </a:pPr>
            <a:r>
              <a:rPr lang="en-US" sz="1583" b="1" dirty="0" err="1">
                <a:solidFill>
                  <a:srgbClr val="0000FF"/>
                </a:solidFill>
                <a:latin typeface="Microsoft Yahei"/>
                <a:ea typeface="Microsoft Yahei"/>
                <a:cs typeface="Microsoft Yahei"/>
                <a:sym typeface="Microsoft Yahei"/>
              </a:rPr>
              <a:t>在采用固定长度子网时，所划分的所有子网的子网掩码都是相同的</a:t>
            </a:r>
            <a:r>
              <a:rPr lang="en-US" sz="1583" b="1" dirty="0">
                <a:solidFill>
                  <a:srgbClr val="0000FF"/>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73720"/>
              </a:lnSpc>
              <a:spcBef>
                <a:spcPts val="0"/>
              </a:spcBef>
              <a:spcAft>
                <a:spcPts val="0"/>
              </a:spcAft>
              <a:buClr>
                <a:srgbClr val="0070C0"/>
              </a:buClr>
              <a:buSzPts val="1583"/>
              <a:buFont typeface="Noto Sans Symbols"/>
              <a:buChar char="●"/>
            </a:pPr>
            <a:r>
              <a:rPr lang="en-US" sz="1583" b="1" dirty="0" err="1">
                <a:solidFill>
                  <a:schemeClr val="dk1"/>
                </a:solidFill>
                <a:latin typeface="Microsoft Yahei"/>
                <a:ea typeface="Microsoft Yahei"/>
                <a:cs typeface="Microsoft Yahei"/>
                <a:sym typeface="Microsoft Yahei"/>
              </a:rPr>
              <a:t>虽然根据已成为互联网标准协议的</a:t>
            </a:r>
            <a:r>
              <a:rPr lang="en-US" sz="1583" b="1" dirty="0">
                <a:solidFill>
                  <a:schemeClr val="dk1"/>
                </a:solidFill>
                <a:latin typeface="Microsoft Yahei"/>
                <a:ea typeface="Microsoft Yahei"/>
                <a:cs typeface="Microsoft Yahei"/>
                <a:sym typeface="Microsoft Yahei"/>
              </a:rPr>
              <a:t> RFC 950 </a:t>
            </a:r>
            <a:r>
              <a:rPr lang="en-US" sz="1583" b="1" dirty="0" err="1">
                <a:solidFill>
                  <a:schemeClr val="dk1"/>
                </a:solidFill>
                <a:latin typeface="Microsoft Yahei"/>
                <a:ea typeface="Microsoft Yahei"/>
                <a:cs typeface="Microsoft Yahei"/>
                <a:sym typeface="Microsoft Yahei"/>
              </a:rPr>
              <a:t>文档，子网号不能为</a:t>
            </a:r>
            <a:r>
              <a:rPr lang="en-US" sz="1583" b="1" dirty="0" err="1">
                <a:solidFill>
                  <a:srgbClr val="0000FF"/>
                </a:solidFill>
                <a:latin typeface="Microsoft Yahei"/>
                <a:ea typeface="Microsoft Yahei"/>
                <a:cs typeface="Microsoft Yahei"/>
                <a:sym typeface="Microsoft Yahei"/>
              </a:rPr>
              <a:t>全</a:t>
            </a:r>
            <a:r>
              <a:rPr lang="en-US" sz="1583" b="1" dirty="0">
                <a:solidFill>
                  <a:srgbClr val="0000FF"/>
                </a:solidFill>
                <a:latin typeface="Microsoft Yahei"/>
                <a:ea typeface="Microsoft Yahei"/>
                <a:cs typeface="Microsoft Yahei"/>
                <a:sym typeface="Microsoft Yahei"/>
              </a:rPr>
              <a:t> 1</a:t>
            </a:r>
            <a:r>
              <a:rPr lang="en-US" sz="1583" b="1" dirty="0">
                <a:solidFill>
                  <a:schemeClr val="dk1"/>
                </a:solidFill>
                <a:latin typeface="Microsoft Yahei"/>
                <a:ea typeface="Microsoft Yahei"/>
                <a:cs typeface="Microsoft Yahei"/>
                <a:sym typeface="Microsoft Yahei"/>
              </a:rPr>
              <a:t> </a:t>
            </a:r>
            <a:r>
              <a:rPr lang="en-US" sz="1583" b="1" dirty="0" err="1">
                <a:solidFill>
                  <a:schemeClr val="dk1"/>
                </a:solidFill>
                <a:latin typeface="Microsoft Yahei"/>
                <a:ea typeface="Microsoft Yahei"/>
                <a:cs typeface="Microsoft Yahei"/>
                <a:sym typeface="Microsoft Yahei"/>
              </a:rPr>
              <a:t>或</a:t>
            </a:r>
            <a:r>
              <a:rPr lang="en-US" sz="1583" b="1" dirty="0" err="1">
                <a:solidFill>
                  <a:srgbClr val="0000FF"/>
                </a:solidFill>
                <a:latin typeface="Microsoft Yahei"/>
                <a:ea typeface="Microsoft Yahei"/>
                <a:cs typeface="Microsoft Yahei"/>
                <a:sym typeface="Microsoft Yahei"/>
              </a:rPr>
              <a:t>全</a:t>
            </a:r>
            <a:r>
              <a:rPr lang="en-US" sz="1583" b="1" dirty="0">
                <a:solidFill>
                  <a:srgbClr val="0000FF"/>
                </a:solidFill>
                <a:latin typeface="Microsoft Yahei"/>
                <a:ea typeface="Microsoft Yahei"/>
                <a:cs typeface="Microsoft Yahei"/>
                <a:sym typeface="Microsoft Yahei"/>
              </a:rPr>
              <a:t> 0</a:t>
            </a:r>
            <a:r>
              <a:rPr lang="en-US" sz="1583" b="1" dirty="0">
                <a:solidFill>
                  <a:schemeClr val="dk1"/>
                </a:solidFill>
                <a:latin typeface="Microsoft Yahei"/>
                <a:ea typeface="Microsoft Yahei"/>
                <a:cs typeface="Microsoft Yahei"/>
                <a:sym typeface="Microsoft Yahei"/>
              </a:rPr>
              <a:t>，但随着无分类域间路由选择 CIDR </a:t>
            </a:r>
            <a:r>
              <a:rPr lang="en-US" sz="1583" b="1" dirty="0" err="1">
                <a:solidFill>
                  <a:schemeClr val="dk1"/>
                </a:solidFill>
                <a:latin typeface="Microsoft Yahei"/>
                <a:ea typeface="Microsoft Yahei"/>
                <a:cs typeface="Microsoft Yahei"/>
                <a:sym typeface="Microsoft Yahei"/>
              </a:rPr>
              <a:t>的广泛使用，现在全</a:t>
            </a:r>
            <a:r>
              <a:rPr lang="en-US" sz="1583" b="1" dirty="0">
                <a:solidFill>
                  <a:schemeClr val="dk1"/>
                </a:solidFill>
                <a:latin typeface="Microsoft Yahei"/>
                <a:ea typeface="Microsoft Yahei"/>
                <a:cs typeface="Microsoft Yahei"/>
                <a:sym typeface="Microsoft Yahei"/>
              </a:rPr>
              <a:t> 1 </a:t>
            </a:r>
            <a:r>
              <a:rPr lang="en-US" sz="1583" b="1" dirty="0" err="1">
                <a:solidFill>
                  <a:schemeClr val="dk1"/>
                </a:solidFill>
                <a:latin typeface="Microsoft Yahei"/>
                <a:ea typeface="Microsoft Yahei"/>
                <a:cs typeface="Microsoft Yahei"/>
                <a:sym typeface="Microsoft Yahei"/>
              </a:rPr>
              <a:t>和全</a:t>
            </a:r>
            <a:r>
              <a:rPr lang="en-US" sz="1583" b="1" dirty="0">
                <a:solidFill>
                  <a:schemeClr val="dk1"/>
                </a:solidFill>
                <a:latin typeface="Microsoft Yahei"/>
                <a:ea typeface="Microsoft Yahei"/>
                <a:cs typeface="Microsoft Yahei"/>
                <a:sym typeface="Microsoft Yahei"/>
              </a:rPr>
              <a:t> 0 </a:t>
            </a:r>
            <a:r>
              <a:rPr lang="en-US" sz="1583" b="1" dirty="0" err="1">
                <a:solidFill>
                  <a:schemeClr val="dk1"/>
                </a:solidFill>
                <a:latin typeface="Microsoft Yahei"/>
                <a:ea typeface="Microsoft Yahei"/>
                <a:cs typeface="Microsoft Yahei"/>
                <a:sym typeface="Microsoft Yahei"/>
              </a:rPr>
              <a:t>的子网号也可以使用了，但一定要谨慎使用，确认你的路由器所用的路由选择软件是否支持全</a:t>
            </a:r>
            <a:r>
              <a:rPr lang="en-US" sz="1583" b="1" dirty="0">
                <a:solidFill>
                  <a:schemeClr val="dk1"/>
                </a:solidFill>
                <a:latin typeface="Microsoft Yahei"/>
                <a:ea typeface="Microsoft Yahei"/>
                <a:cs typeface="Microsoft Yahei"/>
                <a:sym typeface="Microsoft Yahei"/>
              </a:rPr>
              <a:t> 0 </a:t>
            </a:r>
            <a:r>
              <a:rPr lang="en-US" sz="1583" b="1" dirty="0" err="1">
                <a:solidFill>
                  <a:schemeClr val="dk1"/>
                </a:solidFill>
                <a:latin typeface="Microsoft Yahei"/>
                <a:ea typeface="Microsoft Yahei"/>
                <a:cs typeface="Microsoft Yahei"/>
                <a:sym typeface="Microsoft Yahei"/>
              </a:rPr>
              <a:t>或全</a:t>
            </a:r>
            <a:r>
              <a:rPr lang="en-US" sz="1583" b="1" dirty="0">
                <a:solidFill>
                  <a:schemeClr val="dk1"/>
                </a:solidFill>
                <a:latin typeface="Microsoft Yahei"/>
                <a:ea typeface="Microsoft Yahei"/>
                <a:cs typeface="Microsoft Yahei"/>
                <a:sym typeface="Microsoft Yahei"/>
              </a:rPr>
              <a:t> 1 </a:t>
            </a:r>
            <a:r>
              <a:rPr lang="en-US" sz="1583" b="1" dirty="0" err="1">
                <a:solidFill>
                  <a:schemeClr val="dk1"/>
                </a:solidFill>
                <a:latin typeface="Microsoft Yahei"/>
                <a:ea typeface="Microsoft Yahei"/>
                <a:cs typeface="Microsoft Yahei"/>
                <a:sym typeface="Microsoft Yahei"/>
              </a:rPr>
              <a:t>的子网号这种较新的用法</a:t>
            </a:r>
            <a:r>
              <a:rPr lang="en-US" sz="1583"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73720"/>
              </a:lnSpc>
              <a:spcBef>
                <a:spcPts val="0"/>
              </a:spcBef>
              <a:spcAft>
                <a:spcPts val="0"/>
              </a:spcAft>
              <a:buClr>
                <a:srgbClr val="0070C0"/>
              </a:buClr>
              <a:buSzPts val="1583"/>
              <a:buFont typeface="Noto Sans Symbols"/>
              <a:buChar char="●"/>
            </a:pPr>
            <a:r>
              <a:rPr lang="en-US" sz="1583" b="1" dirty="0" err="1">
                <a:solidFill>
                  <a:srgbClr val="0000FF"/>
                </a:solidFill>
                <a:latin typeface="Microsoft Yahei"/>
                <a:ea typeface="Microsoft Yahei"/>
                <a:cs typeface="Microsoft Yahei"/>
                <a:sym typeface="Microsoft Yahei"/>
              </a:rPr>
              <a:t>划分子网增加了灵活性，但却减少了能够连接在网络上的主机总数</a:t>
            </a:r>
            <a:r>
              <a:rPr lang="en-US" sz="1583" b="1" dirty="0">
                <a:solidFill>
                  <a:srgbClr val="0000FF"/>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20"/>
          <p:cNvSpPr/>
          <p:nvPr/>
        </p:nvSpPr>
        <p:spPr>
          <a:xfrm>
            <a:off x="1919653" y="1180277"/>
            <a:ext cx="3810000" cy="2974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333" b="1">
                <a:solidFill>
                  <a:schemeClr val="dk1"/>
                </a:solidFill>
                <a:latin typeface="Microsoft Yahei"/>
                <a:ea typeface="Microsoft Yahei"/>
                <a:cs typeface="Microsoft Yahei"/>
                <a:sym typeface="Microsoft Yahei"/>
              </a:rPr>
              <a:t>B 类地址的子网划分选择（使用固定长度子网）</a:t>
            </a:r>
            <a:endParaRPr sz="1333" b="1">
              <a:solidFill>
                <a:schemeClr val="dk1"/>
              </a:solidFill>
              <a:latin typeface="Microsoft Yahei"/>
              <a:ea typeface="Microsoft Yahei"/>
              <a:cs typeface="Microsoft Yahei"/>
              <a:sym typeface="Microsoft Yahei"/>
            </a:endParaRPr>
          </a:p>
        </p:txBody>
      </p:sp>
      <p:graphicFrame>
        <p:nvGraphicFramePr>
          <p:cNvPr id="533" name="Google Shape;533;p20"/>
          <p:cNvGraphicFramePr/>
          <p:nvPr/>
        </p:nvGraphicFramePr>
        <p:xfrm>
          <a:off x="454288" y="1464085"/>
          <a:ext cx="6711425" cy="2586096"/>
        </p:xfrm>
        <a:graphic>
          <a:graphicData uri="http://schemas.openxmlformats.org/drawingml/2006/table">
            <a:tbl>
              <a:tblPr>
                <a:noFill/>
                <a:tableStyleId>{AAEC49F4-CB54-4948-AE0D-DCE792119160}</a:tableStyleId>
              </a:tblPr>
              <a:tblGrid>
                <a:gridCol w="1473250">
                  <a:extLst>
                    <a:ext uri="{9D8B030D-6E8A-4147-A177-3AD203B41FA5}">
                      <a16:colId xmlns:a16="http://schemas.microsoft.com/office/drawing/2014/main" val="20000"/>
                    </a:ext>
                  </a:extLst>
                </a:gridCol>
                <a:gridCol w="2018875">
                  <a:extLst>
                    <a:ext uri="{9D8B030D-6E8A-4147-A177-3AD203B41FA5}">
                      <a16:colId xmlns:a16="http://schemas.microsoft.com/office/drawing/2014/main" val="20001"/>
                    </a:ext>
                  </a:extLst>
                </a:gridCol>
                <a:gridCol w="1364100">
                  <a:extLst>
                    <a:ext uri="{9D8B030D-6E8A-4147-A177-3AD203B41FA5}">
                      <a16:colId xmlns:a16="http://schemas.microsoft.com/office/drawing/2014/main" val="20002"/>
                    </a:ext>
                  </a:extLst>
                </a:gridCol>
                <a:gridCol w="1855200">
                  <a:extLst>
                    <a:ext uri="{9D8B030D-6E8A-4147-A177-3AD203B41FA5}">
                      <a16:colId xmlns:a16="http://schemas.microsoft.com/office/drawing/2014/main" val="20003"/>
                    </a:ext>
                  </a:extLst>
                </a:gridCol>
              </a:tblGrid>
              <a:tr h="181025">
                <a:tc>
                  <a:txBody>
                    <a:bodyPr/>
                    <a:lstStyle/>
                    <a:p>
                      <a:pPr marL="0" marR="0" lvl="0" indent="0" algn="ctr" rtl="0">
                        <a:lnSpc>
                          <a:spcPct val="190000"/>
                        </a:lnSpc>
                        <a:spcBef>
                          <a:spcPts val="0"/>
                        </a:spcBef>
                        <a:spcAft>
                          <a:spcPts val="0"/>
                        </a:spcAft>
                        <a:buNone/>
                      </a:pPr>
                      <a:r>
                        <a:rPr lang="en-US" sz="1000" b="1" u="none" strike="noStrike" cap="none" dirty="0" err="1">
                          <a:solidFill>
                            <a:schemeClr val="lt1"/>
                          </a:solidFill>
                          <a:latin typeface="Microsoft Yahei"/>
                          <a:ea typeface="Microsoft Yahei"/>
                          <a:cs typeface="Microsoft Yahei"/>
                          <a:sym typeface="Microsoft Yahei"/>
                        </a:rPr>
                        <a:t>子网号的位数</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00FF"/>
                    </a:solidFill>
                  </a:tcPr>
                </a:tc>
                <a:tc>
                  <a:txBody>
                    <a:bodyPr/>
                    <a:lstStyle/>
                    <a:p>
                      <a:pPr marL="0" marR="0" lvl="0" indent="0" algn="ctr" rtl="0">
                        <a:lnSpc>
                          <a:spcPct val="190000"/>
                        </a:lnSpc>
                        <a:spcBef>
                          <a:spcPts val="0"/>
                        </a:spcBef>
                        <a:spcAft>
                          <a:spcPts val="0"/>
                        </a:spcAft>
                        <a:buNone/>
                      </a:pPr>
                      <a:r>
                        <a:rPr lang="en-US" sz="1000" b="1" u="none" strike="noStrike" cap="none" dirty="0" err="1">
                          <a:solidFill>
                            <a:schemeClr val="lt1"/>
                          </a:solidFill>
                          <a:latin typeface="Microsoft Yahei"/>
                          <a:ea typeface="Microsoft Yahei"/>
                          <a:cs typeface="Microsoft Yahei"/>
                          <a:sym typeface="Microsoft Yahei"/>
                        </a:rPr>
                        <a:t>子网掩码</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00FF"/>
                    </a:solidFill>
                  </a:tcPr>
                </a:tc>
                <a:tc>
                  <a:txBody>
                    <a:bodyPr/>
                    <a:lstStyle/>
                    <a:p>
                      <a:pPr marL="0" marR="0" lvl="0" indent="0" algn="ctr" rtl="0">
                        <a:lnSpc>
                          <a:spcPct val="190000"/>
                        </a:lnSpc>
                        <a:spcBef>
                          <a:spcPts val="0"/>
                        </a:spcBef>
                        <a:spcAft>
                          <a:spcPts val="0"/>
                        </a:spcAft>
                        <a:buNone/>
                      </a:pPr>
                      <a:r>
                        <a:rPr lang="en-US" sz="1000" b="1" u="none" strike="noStrike" cap="none" dirty="0" err="1">
                          <a:solidFill>
                            <a:schemeClr val="lt1"/>
                          </a:solidFill>
                          <a:latin typeface="Microsoft Yahei"/>
                          <a:ea typeface="Microsoft Yahei"/>
                          <a:cs typeface="Microsoft Yahei"/>
                          <a:sym typeface="Microsoft Yahei"/>
                        </a:rPr>
                        <a:t>子网数</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00FF"/>
                    </a:solidFill>
                  </a:tcPr>
                </a:tc>
                <a:tc>
                  <a:txBody>
                    <a:bodyPr/>
                    <a:lstStyle/>
                    <a:p>
                      <a:pPr marL="0" marR="0" lvl="0" indent="0" algn="ctr" rtl="0">
                        <a:lnSpc>
                          <a:spcPct val="190000"/>
                        </a:lnSpc>
                        <a:spcBef>
                          <a:spcPts val="0"/>
                        </a:spcBef>
                        <a:spcAft>
                          <a:spcPts val="0"/>
                        </a:spcAft>
                        <a:buNone/>
                      </a:pPr>
                      <a:r>
                        <a:rPr lang="en-US" sz="1000" b="1" u="none" strike="noStrike" cap="none" dirty="0" err="1">
                          <a:solidFill>
                            <a:schemeClr val="lt1"/>
                          </a:solidFill>
                          <a:latin typeface="Microsoft Yahei"/>
                          <a:ea typeface="Microsoft Yahei"/>
                          <a:cs typeface="Microsoft Yahei"/>
                          <a:sym typeface="Microsoft Yahei"/>
                        </a:rPr>
                        <a:t>每个子网的主机数</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00FF"/>
                    </a:solidFill>
                  </a:tcPr>
                </a:tc>
                <a:extLst>
                  <a:ext uri="{0D108BD9-81ED-4DB2-BD59-A6C34878D82A}">
                    <a16:rowId xmlns:a16="http://schemas.microsoft.com/office/drawing/2014/main" val="10000"/>
                  </a:ext>
                </a:extLst>
              </a:tr>
              <a:tr h="179900">
                <a:tc>
                  <a:txBody>
                    <a:bodyPr/>
                    <a:lstStyle/>
                    <a:p>
                      <a:pPr marL="0" marR="0" lvl="0" indent="0" algn="ctr" rtl="0">
                        <a:lnSpc>
                          <a:spcPct val="100000"/>
                        </a:lnSpc>
                        <a:spcBef>
                          <a:spcPts val="0"/>
                        </a:spcBef>
                        <a:spcAft>
                          <a:spcPts val="0"/>
                        </a:spcAft>
                        <a:buNone/>
                      </a:pPr>
                      <a:r>
                        <a:rPr lang="en-US" sz="900" b="1" u="none" strike="noStrike" cap="none">
                          <a:solidFill>
                            <a:schemeClr val="dk1"/>
                          </a:solidFill>
                          <a:latin typeface="Microsoft Yahei"/>
                          <a:ea typeface="Microsoft Yahei"/>
                          <a:cs typeface="Microsoft Yahei"/>
                          <a:sym typeface="Microsoft Yahei"/>
                        </a:rPr>
                        <a:t>2</a:t>
                      </a:r>
                      <a:endParaRPr sz="9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900" b="1" u="none" strike="noStrike" cap="none">
                          <a:solidFill>
                            <a:schemeClr val="dk1"/>
                          </a:solidFill>
                          <a:latin typeface="Microsoft Yahei"/>
                          <a:ea typeface="Microsoft Yahei"/>
                          <a:cs typeface="Microsoft Yahei"/>
                          <a:sym typeface="Microsoft Yahei"/>
                        </a:rPr>
                        <a:t>255.255.192.0</a:t>
                      </a:r>
                      <a:endParaRPr sz="9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900" b="1" u="none" strike="noStrike" cap="none">
                          <a:solidFill>
                            <a:schemeClr val="dk1"/>
                          </a:solidFill>
                          <a:latin typeface="Microsoft Yahei"/>
                          <a:ea typeface="Microsoft Yahei"/>
                          <a:cs typeface="Microsoft Yahei"/>
                          <a:sym typeface="Microsoft Yahei"/>
                        </a:rPr>
                        <a:t>2</a:t>
                      </a:r>
                      <a:endParaRPr sz="9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900" b="1" u="none" strike="noStrike" cap="none">
                          <a:solidFill>
                            <a:schemeClr val="dk1"/>
                          </a:solidFill>
                          <a:latin typeface="Microsoft Yahei"/>
                          <a:ea typeface="Microsoft Yahei"/>
                          <a:cs typeface="Microsoft Yahei"/>
                          <a:sym typeface="Microsoft Yahei"/>
                        </a:rPr>
                        <a:t>16382</a:t>
                      </a:r>
                      <a:endParaRPr sz="9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79900">
                <a:tc>
                  <a:txBody>
                    <a:bodyPr/>
                    <a:lstStyle/>
                    <a:p>
                      <a:pPr marL="0" marR="0" lvl="0" indent="0" algn="ctr" rtl="0">
                        <a:lnSpc>
                          <a:spcPct val="100000"/>
                        </a:lnSpc>
                        <a:spcBef>
                          <a:spcPts val="0"/>
                        </a:spcBef>
                        <a:spcAft>
                          <a:spcPts val="0"/>
                        </a:spcAft>
                        <a:buNone/>
                      </a:pPr>
                      <a:r>
                        <a:rPr lang="en-US" sz="900" b="1" u="none" strike="noStrike" cap="none">
                          <a:solidFill>
                            <a:schemeClr val="dk1"/>
                          </a:solidFill>
                          <a:latin typeface="Microsoft Yahei"/>
                          <a:ea typeface="Microsoft Yahei"/>
                          <a:cs typeface="Microsoft Yahei"/>
                          <a:sym typeface="Microsoft Yahei"/>
                        </a:rPr>
                        <a:t>3</a:t>
                      </a:r>
                      <a:endParaRPr sz="9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900" b="1" u="none" strike="noStrike" cap="none">
                          <a:solidFill>
                            <a:schemeClr val="dk1"/>
                          </a:solidFill>
                          <a:latin typeface="Microsoft Yahei"/>
                          <a:ea typeface="Microsoft Yahei"/>
                          <a:cs typeface="Microsoft Yahei"/>
                          <a:sym typeface="Microsoft Yahei"/>
                        </a:rPr>
                        <a:t>255.255.224.0</a:t>
                      </a:r>
                      <a:endParaRPr sz="9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900" b="1" u="none" strike="noStrike" cap="none">
                          <a:solidFill>
                            <a:schemeClr val="dk1"/>
                          </a:solidFill>
                          <a:latin typeface="Microsoft Yahei"/>
                          <a:ea typeface="Microsoft Yahei"/>
                          <a:cs typeface="Microsoft Yahei"/>
                          <a:sym typeface="Microsoft Yahei"/>
                        </a:rPr>
                        <a:t>6</a:t>
                      </a:r>
                      <a:endParaRPr sz="9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900" b="1" u="none" strike="noStrike" cap="none">
                          <a:solidFill>
                            <a:schemeClr val="dk1"/>
                          </a:solidFill>
                          <a:latin typeface="Microsoft Yahei"/>
                          <a:ea typeface="Microsoft Yahei"/>
                          <a:cs typeface="Microsoft Yahei"/>
                          <a:sym typeface="Microsoft Yahei"/>
                        </a:rPr>
                        <a:t>8190</a:t>
                      </a:r>
                      <a:endParaRPr sz="9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extLst>
                  <a:ext uri="{0D108BD9-81ED-4DB2-BD59-A6C34878D82A}">
                    <a16:rowId xmlns:a16="http://schemas.microsoft.com/office/drawing/2014/main" val="10002"/>
                  </a:ext>
                </a:extLst>
              </a:tr>
              <a:tr h="179900">
                <a:tc>
                  <a:txBody>
                    <a:bodyPr/>
                    <a:lstStyle/>
                    <a:p>
                      <a:pPr marL="0" marR="0" lvl="0" indent="0" algn="ctr" rtl="0">
                        <a:lnSpc>
                          <a:spcPct val="100000"/>
                        </a:lnSpc>
                        <a:spcBef>
                          <a:spcPts val="0"/>
                        </a:spcBef>
                        <a:spcAft>
                          <a:spcPts val="0"/>
                        </a:spcAft>
                        <a:buNone/>
                      </a:pPr>
                      <a:r>
                        <a:rPr lang="en-US" sz="900" b="1" u="none" strike="noStrike" cap="none">
                          <a:solidFill>
                            <a:schemeClr val="dk1"/>
                          </a:solidFill>
                          <a:latin typeface="Microsoft Yahei"/>
                          <a:ea typeface="Microsoft Yahei"/>
                          <a:cs typeface="Microsoft Yahei"/>
                          <a:sym typeface="Microsoft Yahei"/>
                        </a:rPr>
                        <a:t>4</a:t>
                      </a:r>
                      <a:endParaRPr sz="9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900" b="1" u="none" strike="noStrike" cap="none">
                          <a:solidFill>
                            <a:schemeClr val="dk1"/>
                          </a:solidFill>
                          <a:latin typeface="Microsoft Yahei"/>
                          <a:ea typeface="Microsoft Yahei"/>
                          <a:cs typeface="Microsoft Yahei"/>
                          <a:sym typeface="Microsoft Yahei"/>
                        </a:rPr>
                        <a:t>255.255.240.0</a:t>
                      </a:r>
                      <a:endParaRPr sz="9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900" b="1" u="none" strike="noStrike" cap="none">
                          <a:solidFill>
                            <a:schemeClr val="dk1"/>
                          </a:solidFill>
                          <a:latin typeface="Microsoft Yahei"/>
                          <a:ea typeface="Microsoft Yahei"/>
                          <a:cs typeface="Microsoft Yahei"/>
                          <a:sym typeface="Microsoft Yahei"/>
                        </a:rPr>
                        <a:t>14</a:t>
                      </a:r>
                      <a:endParaRPr sz="9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900" b="1" u="none" strike="noStrike" cap="none">
                          <a:solidFill>
                            <a:schemeClr val="dk1"/>
                          </a:solidFill>
                          <a:latin typeface="Microsoft Yahei"/>
                          <a:ea typeface="Microsoft Yahei"/>
                          <a:cs typeface="Microsoft Yahei"/>
                          <a:sym typeface="Microsoft Yahei"/>
                        </a:rPr>
                        <a:t>4094</a:t>
                      </a:r>
                      <a:endParaRPr sz="9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179900">
                <a:tc>
                  <a:txBody>
                    <a:bodyPr/>
                    <a:lstStyle/>
                    <a:p>
                      <a:pPr marL="0" marR="0" lvl="0" indent="0" algn="ctr" rtl="0">
                        <a:lnSpc>
                          <a:spcPct val="100000"/>
                        </a:lnSpc>
                        <a:spcBef>
                          <a:spcPts val="0"/>
                        </a:spcBef>
                        <a:spcAft>
                          <a:spcPts val="0"/>
                        </a:spcAft>
                        <a:buNone/>
                      </a:pPr>
                      <a:r>
                        <a:rPr lang="en-US" sz="900" b="1" u="none" strike="noStrike" cap="none">
                          <a:solidFill>
                            <a:schemeClr val="dk1"/>
                          </a:solidFill>
                          <a:latin typeface="Microsoft Yahei"/>
                          <a:ea typeface="Microsoft Yahei"/>
                          <a:cs typeface="Microsoft Yahei"/>
                          <a:sym typeface="Microsoft Yahei"/>
                        </a:rPr>
                        <a:t>5</a:t>
                      </a:r>
                      <a:endParaRPr sz="9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900" b="1" u="none" strike="noStrike" cap="none">
                          <a:solidFill>
                            <a:schemeClr val="dk1"/>
                          </a:solidFill>
                          <a:latin typeface="Microsoft Yahei"/>
                          <a:ea typeface="Microsoft Yahei"/>
                          <a:cs typeface="Microsoft Yahei"/>
                          <a:sym typeface="Microsoft Yahei"/>
                        </a:rPr>
                        <a:t>255.255.248.0</a:t>
                      </a:r>
                      <a:endParaRPr sz="9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900" b="1" u="none" strike="noStrike" cap="none">
                          <a:solidFill>
                            <a:schemeClr val="dk1"/>
                          </a:solidFill>
                          <a:latin typeface="Microsoft Yahei"/>
                          <a:ea typeface="Microsoft Yahei"/>
                          <a:cs typeface="Microsoft Yahei"/>
                          <a:sym typeface="Microsoft Yahei"/>
                        </a:rPr>
                        <a:t>30</a:t>
                      </a:r>
                      <a:endParaRPr sz="9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900" b="1" u="none" strike="noStrike" cap="none">
                          <a:solidFill>
                            <a:schemeClr val="dk1"/>
                          </a:solidFill>
                          <a:latin typeface="Microsoft Yahei"/>
                          <a:ea typeface="Microsoft Yahei"/>
                          <a:cs typeface="Microsoft Yahei"/>
                          <a:sym typeface="Microsoft Yahei"/>
                        </a:rPr>
                        <a:t>2046</a:t>
                      </a:r>
                      <a:endParaRPr sz="9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extLst>
                  <a:ext uri="{0D108BD9-81ED-4DB2-BD59-A6C34878D82A}">
                    <a16:rowId xmlns:a16="http://schemas.microsoft.com/office/drawing/2014/main" val="10004"/>
                  </a:ext>
                </a:extLst>
              </a:tr>
              <a:tr h="179900">
                <a:tc>
                  <a:txBody>
                    <a:bodyPr/>
                    <a:lstStyle/>
                    <a:p>
                      <a:pPr marL="0" marR="0" lvl="0" indent="0" algn="ctr" rtl="0">
                        <a:lnSpc>
                          <a:spcPct val="100000"/>
                        </a:lnSpc>
                        <a:spcBef>
                          <a:spcPts val="0"/>
                        </a:spcBef>
                        <a:spcAft>
                          <a:spcPts val="0"/>
                        </a:spcAft>
                        <a:buNone/>
                      </a:pPr>
                      <a:r>
                        <a:rPr lang="en-US" sz="900" b="1" u="none" strike="noStrike" cap="none">
                          <a:solidFill>
                            <a:schemeClr val="dk1"/>
                          </a:solidFill>
                          <a:latin typeface="Microsoft Yahei"/>
                          <a:ea typeface="Microsoft Yahei"/>
                          <a:cs typeface="Microsoft Yahei"/>
                          <a:sym typeface="Microsoft Yahei"/>
                        </a:rPr>
                        <a:t>6</a:t>
                      </a:r>
                      <a:endParaRPr sz="9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900" b="1" u="none" strike="noStrike" cap="none">
                          <a:solidFill>
                            <a:schemeClr val="dk1"/>
                          </a:solidFill>
                          <a:latin typeface="Microsoft Yahei"/>
                          <a:ea typeface="Microsoft Yahei"/>
                          <a:cs typeface="Microsoft Yahei"/>
                          <a:sym typeface="Microsoft Yahei"/>
                        </a:rPr>
                        <a:t>255.255.252.0</a:t>
                      </a:r>
                      <a:endParaRPr sz="9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900" b="1" u="none" strike="noStrike" cap="none">
                          <a:solidFill>
                            <a:schemeClr val="dk1"/>
                          </a:solidFill>
                          <a:latin typeface="Microsoft Yahei"/>
                          <a:ea typeface="Microsoft Yahei"/>
                          <a:cs typeface="Microsoft Yahei"/>
                          <a:sym typeface="Microsoft Yahei"/>
                        </a:rPr>
                        <a:t>62</a:t>
                      </a:r>
                      <a:endParaRPr sz="9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900" b="1" u="none" strike="noStrike" cap="none">
                          <a:solidFill>
                            <a:schemeClr val="dk1"/>
                          </a:solidFill>
                          <a:latin typeface="Microsoft Yahei"/>
                          <a:ea typeface="Microsoft Yahei"/>
                          <a:cs typeface="Microsoft Yahei"/>
                          <a:sym typeface="Microsoft Yahei"/>
                        </a:rPr>
                        <a:t>1022</a:t>
                      </a:r>
                      <a:endParaRPr sz="9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179900">
                <a:tc>
                  <a:txBody>
                    <a:bodyPr/>
                    <a:lstStyle/>
                    <a:p>
                      <a:pPr marL="0" marR="0" lvl="0" indent="0" algn="ctr" rtl="0">
                        <a:lnSpc>
                          <a:spcPct val="100000"/>
                        </a:lnSpc>
                        <a:spcBef>
                          <a:spcPts val="0"/>
                        </a:spcBef>
                        <a:spcAft>
                          <a:spcPts val="0"/>
                        </a:spcAft>
                        <a:buNone/>
                      </a:pPr>
                      <a:r>
                        <a:rPr lang="en-US" sz="900" b="1" u="none" strike="noStrike" cap="none">
                          <a:solidFill>
                            <a:schemeClr val="dk1"/>
                          </a:solidFill>
                          <a:latin typeface="Microsoft Yahei"/>
                          <a:ea typeface="Microsoft Yahei"/>
                          <a:cs typeface="Microsoft Yahei"/>
                          <a:sym typeface="Microsoft Yahei"/>
                        </a:rPr>
                        <a:t>7</a:t>
                      </a:r>
                      <a:endParaRPr sz="9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900" b="1" u="none" strike="noStrike" cap="none">
                          <a:solidFill>
                            <a:schemeClr val="dk1"/>
                          </a:solidFill>
                          <a:latin typeface="Microsoft Yahei"/>
                          <a:ea typeface="Microsoft Yahei"/>
                          <a:cs typeface="Microsoft Yahei"/>
                          <a:sym typeface="Microsoft Yahei"/>
                        </a:rPr>
                        <a:t>255.255.254.0</a:t>
                      </a:r>
                      <a:endParaRPr sz="9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900" b="1" u="none" strike="noStrike" cap="none">
                          <a:solidFill>
                            <a:schemeClr val="dk1"/>
                          </a:solidFill>
                          <a:latin typeface="Microsoft Yahei"/>
                          <a:ea typeface="Microsoft Yahei"/>
                          <a:cs typeface="Microsoft Yahei"/>
                          <a:sym typeface="Microsoft Yahei"/>
                        </a:rPr>
                        <a:t>126</a:t>
                      </a:r>
                      <a:endParaRPr sz="9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900" b="1" u="none" strike="noStrike" cap="none">
                          <a:solidFill>
                            <a:schemeClr val="dk1"/>
                          </a:solidFill>
                          <a:latin typeface="Microsoft Yahei"/>
                          <a:ea typeface="Microsoft Yahei"/>
                          <a:cs typeface="Microsoft Yahei"/>
                          <a:sym typeface="Microsoft Yahei"/>
                        </a:rPr>
                        <a:t>510</a:t>
                      </a:r>
                      <a:endParaRPr sz="9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extLst>
                  <a:ext uri="{0D108BD9-81ED-4DB2-BD59-A6C34878D82A}">
                    <a16:rowId xmlns:a16="http://schemas.microsoft.com/office/drawing/2014/main" val="10006"/>
                  </a:ext>
                </a:extLst>
              </a:tr>
              <a:tr h="179900">
                <a:tc>
                  <a:txBody>
                    <a:bodyPr/>
                    <a:lstStyle/>
                    <a:p>
                      <a:pPr marL="0" marR="0" lvl="0" indent="0" algn="ctr" rtl="0">
                        <a:lnSpc>
                          <a:spcPct val="100000"/>
                        </a:lnSpc>
                        <a:spcBef>
                          <a:spcPts val="0"/>
                        </a:spcBef>
                        <a:spcAft>
                          <a:spcPts val="0"/>
                        </a:spcAft>
                        <a:buNone/>
                      </a:pPr>
                      <a:r>
                        <a:rPr lang="en-US" sz="900" b="1" u="none" strike="noStrike" cap="none">
                          <a:solidFill>
                            <a:schemeClr val="dk1"/>
                          </a:solidFill>
                          <a:latin typeface="Microsoft Yahei"/>
                          <a:ea typeface="Microsoft Yahei"/>
                          <a:cs typeface="Microsoft Yahei"/>
                          <a:sym typeface="Microsoft Yahei"/>
                        </a:rPr>
                        <a:t>8</a:t>
                      </a:r>
                      <a:endParaRPr sz="9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900" b="1" u="none" strike="noStrike" cap="none">
                          <a:solidFill>
                            <a:schemeClr val="dk1"/>
                          </a:solidFill>
                          <a:latin typeface="Microsoft Yahei"/>
                          <a:ea typeface="Microsoft Yahei"/>
                          <a:cs typeface="Microsoft Yahei"/>
                          <a:sym typeface="Microsoft Yahei"/>
                        </a:rPr>
                        <a:t>255.255.255.0</a:t>
                      </a:r>
                      <a:endParaRPr sz="9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900" b="1" u="none" strike="noStrike" cap="none">
                          <a:solidFill>
                            <a:schemeClr val="dk1"/>
                          </a:solidFill>
                          <a:latin typeface="Microsoft Yahei"/>
                          <a:ea typeface="Microsoft Yahei"/>
                          <a:cs typeface="Microsoft Yahei"/>
                          <a:sym typeface="Microsoft Yahei"/>
                        </a:rPr>
                        <a:t>254</a:t>
                      </a:r>
                      <a:endParaRPr sz="9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900" b="1" u="none" strike="noStrike" cap="none">
                          <a:solidFill>
                            <a:schemeClr val="dk1"/>
                          </a:solidFill>
                          <a:latin typeface="Microsoft Yahei"/>
                          <a:ea typeface="Microsoft Yahei"/>
                          <a:cs typeface="Microsoft Yahei"/>
                          <a:sym typeface="Microsoft Yahei"/>
                        </a:rPr>
                        <a:t>254</a:t>
                      </a:r>
                      <a:endParaRPr sz="9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179900">
                <a:tc>
                  <a:txBody>
                    <a:bodyPr/>
                    <a:lstStyle/>
                    <a:p>
                      <a:pPr marL="0" marR="0" lvl="0" indent="0" algn="ctr" rtl="0">
                        <a:lnSpc>
                          <a:spcPct val="100000"/>
                        </a:lnSpc>
                        <a:spcBef>
                          <a:spcPts val="0"/>
                        </a:spcBef>
                        <a:spcAft>
                          <a:spcPts val="0"/>
                        </a:spcAft>
                        <a:buNone/>
                      </a:pPr>
                      <a:r>
                        <a:rPr lang="en-US" sz="900" b="1" u="none" strike="noStrike" cap="none">
                          <a:solidFill>
                            <a:schemeClr val="dk1"/>
                          </a:solidFill>
                          <a:latin typeface="Microsoft Yahei"/>
                          <a:ea typeface="Microsoft Yahei"/>
                          <a:cs typeface="Microsoft Yahei"/>
                          <a:sym typeface="Microsoft Yahei"/>
                        </a:rPr>
                        <a:t>9</a:t>
                      </a:r>
                      <a:endParaRPr sz="9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900" b="1" u="none" strike="noStrike" cap="none">
                          <a:solidFill>
                            <a:schemeClr val="dk1"/>
                          </a:solidFill>
                          <a:latin typeface="Microsoft Yahei"/>
                          <a:ea typeface="Microsoft Yahei"/>
                          <a:cs typeface="Microsoft Yahei"/>
                          <a:sym typeface="Microsoft Yahei"/>
                        </a:rPr>
                        <a:t>255.255.255.128</a:t>
                      </a:r>
                      <a:endParaRPr sz="9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900" b="1" u="none" strike="noStrike" cap="none">
                          <a:solidFill>
                            <a:schemeClr val="dk1"/>
                          </a:solidFill>
                          <a:latin typeface="Microsoft Yahei"/>
                          <a:ea typeface="Microsoft Yahei"/>
                          <a:cs typeface="Microsoft Yahei"/>
                          <a:sym typeface="Microsoft Yahei"/>
                        </a:rPr>
                        <a:t>510</a:t>
                      </a:r>
                      <a:endParaRPr sz="9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900" b="1" u="none" strike="noStrike" cap="none">
                          <a:solidFill>
                            <a:schemeClr val="dk1"/>
                          </a:solidFill>
                          <a:latin typeface="Microsoft Yahei"/>
                          <a:ea typeface="Microsoft Yahei"/>
                          <a:cs typeface="Microsoft Yahei"/>
                          <a:sym typeface="Microsoft Yahei"/>
                        </a:rPr>
                        <a:t>126</a:t>
                      </a:r>
                      <a:endParaRPr sz="9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extLst>
                  <a:ext uri="{0D108BD9-81ED-4DB2-BD59-A6C34878D82A}">
                    <a16:rowId xmlns:a16="http://schemas.microsoft.com/office/drawing/2014/main" val="10008"/>
                  </a:ext>
                </a:extLst>
              </a:tr>
              <a:tr h="179900">
                <a:tc>
                  <a:txBody>
                    <a:bodyPr/>
                    <a:lstStyle/>
                    <a:p>
                      <a:pPr marL="0" marR="0" lvl="0" indent="0" algn="ctr" rtl="0">
                        <a:lnSpc>
                          <a:spcPct val="100000"/>
                        </a:lnSpc>
                        <a:spcBef>
                          <a:spcPts val="0"/>
                        </a:spcBef>
                        <a:spcAft>
                          <a:spcPts val="0"/>
                        </a:spcAft>
                        <a:buNone/>
                      </a:pPr>
                      <a:r>
                        <a:rPr lang="en-US" sz="900" b="1" u="none" strike="noStrike" cap="none">
                          <a:solidFill>
                            <a:schemeClr val="dk1"/>
                          </a:solidFill>
                          <a:latin typeface="Microsoft Yahei"/>
                          <a:ea typeface="Microsoft Yahei"/>
                          <a:cs typeface="Microsoft Yahei"/>
                          <a:sym typeface="Microsoft Yahei"/>
                        </a:rPr>
                        <a:t>10</a:t>
                      </a:r>
                      <a:endParaRPr sz="9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900" b="1" u="none" strike="noStrike" cap="none">
                          <a:solidFill>
                            <a:schemeClr val="dk1"/>
                          </a:solidFill>
                          <a:latin typeface="Microsoft Yahei"/>
                          <a:ea typeface="Microsoft Yahei"/>
                          <a:cs typeface="Microsoft Yahei"/>
                          <a:sym typeface="Microsoft Yahei"/>
                        </a:rPr>
                        <a:t>255.255.255.192</a:t>
                      </a:r>
                      <a:endParaRPr sz="9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900" b="1" u="none" strike="noStrike" cap="none">
                          <a:solidFill>
                            <a:schemeClr val="dk1"/>
                          </a:solidFill>
                          <a:latin typeface="Microsoft Yahei"/>
                          <a:ea typeface="Microsoft Yahei"/>
                          <a:cs typeface="Microsoft Yahei"/>
                          <a:sym typeface="Microsoft Yahei"/>
                        </a:rPr>
                        <a:t>1022</a:t>
                      </a:r>
                      <a:endParaRPr sz="9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900" b="1" u="none" strike="noStrike" cap="none">
                          <a:solidFill>
                            <a:schemeClr val="dk1"/>
                          </a:solidFill>
                          <a:latin typeface="Microsoft Yahei"/>
                          <a:ea typeface="Microsoft Yahei"/>
                          <a:cs typeface="Microsoft Yahei"/>
                          <a:sym typeface="Microsoft Yahei"/>
                        </a:rPr>
                        <a:t>62</a:t>
                      </a:r>
                      <a:endParaRPr sz="9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179900">
                <a:tc>
                  <a:txBody>
                    <a:bodyPr/>
                    <a:lstStyle/>
                    <a:p>
                      <a:pPr marL="0" marR="0" lvl="0" indent="0" algn="ctr" rtl="0">
                        <a:lnSpc>
                          <a:spcPct val="100000"/>
                        </a:lnSpc>
                        <a:spcBef>
                          <a:spcPts val="0"/>
                        </a:spcBef>
                        <a:spcAft>
                          <a:spcPts val="0"/>
                        </a:spcAft>
                        <a:buNone/>
                      </a:pPr>
                      <a:r>
                        <a:rPr lang="en-US" sz="900" b="1" u="none" strike="noStrike" cap="none">
                          <a:solidFill>
                            <a:schemeClr val="dk1"/>
                          </a:solidFill>
                          <a:latin typeface="Microsoft Yahei"/>
                          <a:ea typeface="Microsoft Yahei"/>
                          <a:cs typeface="Microsoft Yahei"/>
                          <a:sym typeface="Microsoft Yahei"/>
                        </a:rPr>
                        <a:t>11</a:t>
                      </a:r>
                      <a:endParaRPr sz="9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900" b="1" u="none" strike="noStrike" cap="none">
                          <a:solidFill>
                            <a:schemeClr val="dk1"/>
                          </a:solidFill>
                          <a:latin typeface="Microsoft Yahei"/>
                          <a:ea typeface="Microsoft Yahei"/>
                          <a:cs typeface="Microsoft Yahei"/>
                          <a:sym typeface="Microsoft Yahei"/>
                        </a:rPr>
                        <a:t>255.255.255.224</a:t>
                      </a:r>
                      <a:endParaRPr sz="9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900" b="1" u="none" strike="noStrike" cap="none">
                          <a:solidFill>
                            <a:schemeClr val="dk1"/>
                          </a:solidFill>
                          <a:latin typeface="Microsoft Yahei"/>
                          <a:ea typeface="Microsoft Yahei"/>
                          <a:cs typeface="Microsoft Yahei"/>
                          <a:sym typeface="Microsoft Yahei"/>
                        </a:rPr>
                        <a:t>2046</a:t>
                      </a:r>
                      <a:endParaRPr sz="9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900" b="1" u="none" strike="noStrike" cap="none">
                          <a:solidFill>
                            <a:schemeClr val="dk1"/>
                          </a:solidFill>
                          <a:latin typeface="Microsoft Yahei"/>
                          <a:ea typeface="Microsoft Yahei"/>
                          <a:cs typeface="Microsoft Yahei"/>
                          <a:sym typeface="Microsoft Yahei"/>
                        </a:rPr>
                        <a:t>30</a:t>
                      </a:r>
                      <a:endParaRPr sz="9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extLst>
                  <a:ext uri="{0D108BD9-81ED-4DB2-BD59-A6C34878D82A}">
                    <a16:rowId xmlns:a16="http://schemas.microsoft.com/office/drawing/2014/main" val="10010"/>
                  </a:ext>
                </a:extLst>
              </a:tr>
              <a:tr h="179900">
                <a:tc>
                  <a:txBody>
                    <a:bodyPr/>
                    <a:lstStyle/>
                    <a:p>
                      <a:pPr marL="0" marR="0" lvl="0" indent="0" algn="ctr" rtl="0">
                        <a:lnSpc>
                          <a:spcPct val="100000"/>
                        </a:lnSpc>
                        <a:spcBef>
                          <a:spcPts val="0"/>
                        </a:spcBef>
                        <a:spcAft>
                          <a:spcPts val="0"/>
                        </a:spcAft>
                        <a:buNone/>
                      </a:pPr>
                      <a:r>
                        <a:rPr lang="en-US" sz="900" b="1" u="none" strike="noStrike" cap="none">
                          <a:solidFill>
                            <a:schemeClr val="dk1"/>
                          </a:solidFill>
                          <a:latin typeface="Microsoft Yahei"/>
                          <a:ea typeface="Microsoft Yahei"/>
                          <a:cs typeface="Microsoft Yahei"/>
                          <a:sym typeface="Microsoft Yahei"/>
                        </a:rPr>
                        <a:t>12</a:t>
                      </a:r>
                      <a:endParaRPr sz="9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900" b="1" u="none" strike="noStrike" cap="none">
                          <a:solidFill>
                            <a:schemeClr val="dk1"/>
                          </a:solidFill>
                          <a:latin typeface="Microsoft Yahei"/>
                          <a:ea typeface="Microsoft Yahei"/>
                          <a:cs typeface="Microsoft Yahei"/>
                          <a:sym typeface="Microsoft Yahei"/>
                        </a:rPr>
                        <a:t>255.255.255.240</a:t>
                      </a:r>
                      <a:endParaRPr sz="9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900" b="1" u="none" strike="noStrike" cap="none">
                          <a:solidFill>
                            <a:schemeClr val="dk1"/>
                          </a:solidFill>
                          <a:latin typeface="Microsoft Yahei"/>
                          <a:ea typeface="Microsoft Yahei"/>
                          <a:cs typeface="Microsoft Yahei"/>
                          <a:sym typeface="Microsoft Yahei"/>
                        </a:rPr>
                        <a:t>4094</a:t>
                      </a:r>
                      <a:endParaRPr sz="9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900" b="1" u="none" strike="noStrike" cap="none">
                          <a:solidFill>
                            <a:schemeClr val="dk1"/>
                          </a:solidFill>
                          <a:latin typeface="Microsoft Yahei"/>
                          <a:ea typeface="Microsoft Yahei"/>
                          <a:cs typeface="Microsoft Yahei"/>
                          <a:sym typeface="Microsoft Yahei"/>
                        </a:rPr>
                        <a:t>14</a:t>
                      </a:r>
                      <a:endParaRPr sz="9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1"/>
                  </a:ext>
                </a:extLst>
              </a:tr>
              <a:tr h="179900">
                <a:tc>
                  <a:txBody>
                    <a:bodyPr/>
                    <a:lstStyle/>
                    <a:p>
                      <a:pPr marL="0" marR="0" lvl="0" indent="0" algn="ctr" rtl="0">
                        <a:lnSpc>
                          <a:spcPct val="100000"/>
                        </a:lnSpc>
                        <a:spcBef>
                          <a:spcPts val="0"/>
                        </a:spcBef>
                        <a:spcAft>
                          <a:spcPts val="0"/>
                        </a:spcAft>
                        <a:buNone/>
                      </a:pPr>
                      <a:r>
                        <a:rPr lang="en-US" sz="900" b="1" u="none" strike="noStrike" cap="none">
                          <a:solidFill>
                            <a:schemeClr val="dk1"/>
                          </a:solidFill>
                          <a:latin typeface="Microsoft Yahei"/>
                          <a:ea typeface="Microsoft Yahei"/>
                          <a:cs typeface="Microsoft Yahei"/>
                          <a:sym typeface="Microsoft Yahei"/>
                        </a:rPr>
                        <a:t>13</a:t>
                      </a:r>
                      <a:endParaRPr sz="9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900" b="1" u="none" strike="noStrike" cap="none">
                          <a:solidFill>
                            <a:schemeClr val="dk1"/>
                          </a:solidFill>
                          <a:latin typeface="Microsoft Yahei"/>
                          <a:ea typeface="Microsoft Yahei"/>
                          <a:cs typeface="Microsoft Yahei"/>
                          <a:sym typeface="Microsoft Yahei"/>
                        </a:rPr>
                        <a:t>255.255.255.248</a:t>
                      </a:r>
                      <a:endParaRPr sz="9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900" b="1" u="none" strike="noStrike" cap="none">
                          <a:solidFill>
                            <a:schemeClr val="dk1"/>
                          </a:solidFill>
                          <a:latin typeface="Microsoft Yahei"/>
                          <a:ea typeface="Microsoft Yahei"/>
                          <a:cs typeface="Microsoft Yahei"/>
                          <a:sym typeface="Microsoft Yahei"/>
                        </a:rPr>
                        <a:t>8190</a:t>
                      </a:r>
                      <a:endParaRPr sz="9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900" b="1" u="none" strike="noStrike" cap="none">
                          <a:solidFill>
                            <a:schemeClr val="dk1"/>
                          </a:solidFill>
                          <a:latin typeface="Microsoft Yahei"/>
                          <a:ea typeface="Microsoft Yahei"/>
                          <a:cs typeface="Microsoft Yahei"/>
                          <a:sym typeface="Microsoft Yahei"/>
                        </a:rPr>
                        <a:t>6</a:t>
                      </a:r>
                      <a:endParaRPr sz="9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extLst>
                  <a:ext uri="{0D108BD9-81ED-4DB2-BD59-A6C34878D82A}">
                    <a16:rowId xmlns:a16="http://schemas.microsoft.com/office/drawing/2014/main" val="10012"/>
                  </a:ext>
                </a:extLst>
              </a:tr>
              <a:tr h="179900">
                <a:tc>
                  <a:txBody>
                    <a:bodyPr/>
                    <a:lstStyle/>
                    <a:p>
                      <a:pPr marL="0" marR="0" lvl="0" indent="0" algn="ctr" rtl="0">
                        <a:lnSpc>
                          <a:spcPct val="100000"/>
                        </a:lnSpc>
                        <a:spcBef>
                          <a:spcPts val="0"/>
                        </a:spcBef>
                        <a:spcAft>
                          <a:spcPts val="0"/>
                        </a:spcAft>
                        <a:buNone/>
                      </a:pPr>
                      <a:r>
                        <a:rPr lang="en-US" sz="900" b="1" u="none" strike="noStrike" cap="none">
                          <a:solidFill>
                            <a:schemeClr val="dk1"/>
                          </a:solidFill>
                          <a:latin typeface="Microsoft Yahei"/>
                          <a:ea typeface="Microsoft Yahei"/>
                          <a:cs typeface="Microsoft Yahei"/>
                          <a:sym typeface="Microsoft Yahei"/>
                        </a:rPr>
                        <a:t>14</a:t>
                      </a:r>
                      <a:endParaRPr sz="9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900" b="1" u="none" strike="noStrike" cap="none">
                          <a:solidFill>
                            <a:schemeClr val="dk1"/>
                          </a:solidFill>
                          <a:latin typeface="Microsoft Yahei"/>
                          <a:ea typeface="Microsoft Yahei"/>
                          <a:cs typeface="Microsoft Yahei"/>
                          <a:sym typeface="Microsoft Yahei"/>
                        </a:rPr>
                        <a:t>255.255.255.252</a:t>
                      </a:r>
                      <a:endParaRPr sz="9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900" b="1" u="none" strike="noStrike" cap="none">
                          <a:solidFill>
                            <a:schemeClr val="dk1"/>
                          </a:solidFill>
                          <a:latin typeface="Microsoft Yahei"/>
                          <a:ea typeface="Microsoft Yahei"/>
                          <a:cs typeface="Microsoft Yahei"/>
                          <a:sym typeface="Microsoft Yahei"/>
                        </a:rPr>
                        <a:t>16382</a:t>
                      </a:r>
                      <a:endParaRPr sz="9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900" b="1" u="none" strike="noStrike" cap="none">
                          <a:solidFill>
                            <a:schemeClr val="dk1"/>
                          </a:solidFill>
                          <a:latin typeface="Microsoft Yahei"/>
                          <a:ea typeface="Microsoft Yahei"/>
                          <a:cs typeface="Microsoft Yahei"/>
                          <a:sym typeface="Microsoft Yahei"/>
                        </a:rPr>
                        <a:t>2</a:t>
                      </a:r>
                      <a:endParaRPr sz="9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
        <p:nvSpPr>
          <p:cNvPr id="534" name="Google Shape;534;p20"/>
          <p:cNvSpPr/>
          <p:nvPr/>
        </p:nvSpPr>
        <p:spPr>
          <a:xfrm>
            <a:off x="440836" y="4047467"/>
            <a:ext cx="6738259" cy="276101"/>
          </a:xfrm>
          <a:prstGeom prst="rect">
            <a:avLst/>
          </a:prstGeom>
          <a:solidFill>
            <a:srgbClr val="00B050"/>
          </a:solid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None/>
            </a:pPr>
            <a:r>
              <a:rPr lang="en-US" sz="1167" b="1">
                <a:solidFill>
                  <a:schemeClr val="lt1"/>
                </a:solidFill>
                <a:latin typeface="Microsoft Yahei"/>
                <a:ea typeface="Microsoft Yahei"/>
                <a:cs typeface="Microsoft Yahei"/>
                <a:sym typeface="Microsoft Yahei"/>
              </a:rPr>
              <a:t>表中的“子网号的位数”中没有 0, 1, 15 和 16 这四种情况，因为这没有意义。 </a:t>
            </a:r>
            <a:endParaRPr sz="1167" b="1">
              <a:solidFill>
                <a:schemeClr val="lt1"/>
              </a:solidFill>
              <a:latin typeface="Microsoft Yahei"/>
              <a:ea typeface="Microsoft Yahei"/>
              <a:cs typeface="Microsoft Yahei"/>
              <a:sym typeface="Microsoft Yahei"/>
            </a:endParaRPr>
          </a:p>
        </p:txBody>
      </p:sp>
      <mc:AlternateContent xmlns:mc="http://schemas.openxmlformats.org/markup-compatibility/2006" xmlns:p14="http://schemas.microsoft.com/office/powerpoint/2010/main">
        <mc:Choice Requires="p14">
          <p:contentPart p14:bwMode="auto" r:id="rId3">
            <p14:nvContentPartPr>
              <p14:cNvPr id="5" name="墨迹 4">
                <a:extLst>
                  <a:ext uri="{FF2B5EF4-FFF2-40B4-BE49-F238E27FC236}">
                    <a16:creationId xmlns:a16="http://schemas.microsoft.com/office/drawing/2014/main" id="{B1D0104C-0527-EEC7-645B-F746E42FECBE}"/>
                  </a:ext>
                </a:extLst>
              </p14:cNvPr>
              <p14:cNvContentPartPr/>
              <p14:nvPr/>
            </p14:nvContentPartPr>
            <p14:xfrm>
              <a:off x="1436207" y="713137"/>
              <a:ext cx="23400" cy="38160"/>
            </p14:xfrm>
          </p:contentPart>
        </mc:Choice>
        <mc:Fallback xmlns="">
          <p:pic>
            <p:nvPicPr>
              <p:cNvPr id="5" name="墨迹 4">
                <a:extLst>
                  <a:ext uri="{FF2B5EF4-FFF2-40B4-BE49-F238E27FC236}">
                    <a16:creationId xmlns:a16="http://schemas.microsoft.com/office/drawing/2014/main" id="{B1D0104C-0527-EEC7-645B-F746E42FECBE}"/>
                  </a:ext>
                </a:extLst>
              </p:cNvPr>
              <p:cNvPicPr/>
              <p:nvPr/>
            </p:nvPicPr>
            <p:blipFill>
              <a:blip r:embed="rId6"/>
              <a:stretch>
                <a:fillRect/>
              </a:stretch>
            </p:blipFill>
            <p:spPr>
              <a:xfrm>
                <a:off x="1425407" y="702337"/>
                <a:ext cx="44640" cy="59400"/>
              </a:xfrm>
              <a:prstGeom prst="rect">
                <a:avLst/>
              </a:prstGeom>
            </p:spPr>
          </p:pic>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21"/>
          <p:cNvSpPr/>
          <p:nvPr/>
        </p:nvSpPr>
        <p:spPr>
          <a:xfrm>
            <a:off x="454287" y="1227260"/>
            <a:ext cx="6711427" cy="3106767"/>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grpSp>
        <p:nvGrpSpPr>
          <p:cNvPr id="540" name="Google Shape;540;p21"/>
          <p:cNvGrpSpPr/>
          <p:nvPr/>
        </p:nvGrpSpPr>
        <p:grpSpPr>
          <a:xfrm>
            <a:off x="1138268" y="2189205"/>
            <a:ext cx="5477535" cy="1798947"/>
            <a:chOff x="127704" y="1785938"/>
            <a:chExt cx="9580227" cy="3146365"/>
          </a:xfrm>
        </p:grpSpPr>
        <p:sp>
          <p:nvSpPr>
            <p:cNvPr id="541" name="Google Shape;541;p21"/>
            <p:cNvSpPr/>
            <p:nvPr/>
          </p:nvSpPr>
          <p:spPr>
            <a:xfrm>
              <a:off x="3802459" y="2419351"/>
              <a:ext cx="5822054" cy="360363"/>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542" name="Google Shape;542;p21"/>
            <p:cNvSpPr/>
            <p:nvPr/>
          </p:nvSpPr>
          <p:spPr>
            <a:xfrm>
              <a:off x="3805897" y="3074989"/>
              <a:ext cx="5818614" cy="360362"/>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543" name="Google Shape;543;p21"/>
            <p:cNvSpPr/>
            <p:nvPr/>
          </p:nvSpPr>
          <p:spPr>
            <a:xfrm>
              <a:off x="3816218" y="3789363"/>
              <a:ext cx="5808294" cy="360362"/>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544" name="Google Shape;544;p21"/>
            <p:cNvSpPr/>
            <p:nvPr/>
          </p:nvSpPr>
          <p:spPr>
            <a:xfrm>
              <a:off x="6610881" y="2132013"/>
              <a:ext cx="1325960" cy="306387"/>
            </a:xfrm>
            <a:custGeom>
              <a:avLst/>
              <a:gdLst/>
              <a:ahLst/>
              <a:cxnLst/>
              <a:rect l="l" t="t" r="r" b="b"/>
              <a:pathLst>
                <a:path w="771" h="181" extrusionOk="0">
                  <a:moveTo>
                    <a:pt x="181" y="0"/>
                  </a:moveTo>
                  <a:lnTo>
                    <a:pt x="589" y="0"/>
                  </a:lnTo>
                  <a:lnTo>
                    <a:pt x="771" y="181"/>
                  </a:lnTo>
                  <a:lnTo>
                    <a:pt x="0" y="181"/>
                  </a:lnTo>
                  <a:lnTo>
                    <a:pt x="181" y="0"/>
                  </a:lnTo>
                  <a:close/>
                </a:path>
              </a:pathLst>
            </a:custGeom>
            <a:solidFill>
              <a:srgbClr val="FF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545" name="Google Shape;545;p21"/>
            <p:cNvSpPr/>
            <p:nvPr/>
          </p:nvSpPr>
          <p:spPr>
            <a:xfrm>
              <a:off x="3821379" y="3798889"/>
              <a:ext cx="3169168" cy="344487"/>
            </a:xfrm>
            <a:prstGeom prst="rect">
              <a:avLst/>
            </a:prstGeom>
            <a:solidFill>
              <a:srgbClr val="FF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546" name="Google Shape;546;p21"/>
            <p:cNvSpPr txBox="1"/>
            <p:nvPr/>
          </p:nvSpPr>
          <p:spPr>
            <a:xfrm>
              <a:off x="4250442" y="3784372"/>
              <a:ext cx="4178010" cy="408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141       .        14        .  0 1  0 0 0 0 0 0 </a:t>
              </a:r>
              <a:endParaRPr dirty="0">
                <a:latin typeface="Microsoft YaHei" panose="020B0503020204020204" pitchFamily="34" charset="-122"/>
                <a:ea typeface="Microsoft YaHei" panose="020B0503020204020204" pitchFamily="34" charset="-122"/>
              </a:endParaRPr>
            </a:p>
          </p:txBody>
        </p:sp>
        <p:sp>
          <p:nvSpPr>
            <p:cNvPr id="547" name="Google Shape;547;p21"/>
            <p:cNvSpPr/>
            <p:nvPr/>
          </p:nvSpPr>
          <p:spPr>
            <a:xfrm>
              <a:off x="3812778" y="3084513"/>
              <a:ext cx="3177769" cy="342899"/>
            </a:xfrm>
            <a:prstGeom prst="rect">
              <a:avLst/>
            </a:prstGeom>
            <a:solidFill>
              <a:srgbClr val="FF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548" name="Google Shape;548;p21"/>
            <p:cNvSpPr/>
            <p:nvPr/>
          </p:nvSpPr>
          <p:spPr>
            <a:xfrm>
              <a:off x="3722910" y="3068640"/>
              <a:ext cx="4513893" cy="36634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875" b="1" dirty="0">
                  <a:solidFill>
                    <a:schemeClr val="dk1"/>
                  </a:solidFill>
                  <a:latin typeface="Microsoft Yahei"/>
                  <a:ea typeface="Microsoft Yahei"/>
                  <a:cs typeface="Microsoft Yahei"/>
                  <a:sym typeface="Microsoft Yahei"/>
                </a:rPr>
                <a:t>1 1 1 1 1 1 1 1 1 1 1 1 1 1 1 1 1 1 0 0 0 0 0 0</a:t>
              </a:r>
              <a:endParaRPr dirty="0">
                <a:latin typeface="Microsoft YaHei" panose="020B0503020204020204" pitchFamily="34" charset="-122"/>
                <a:ea typeface="Microsoft YaHei" panose="020B0503020204020204" pitchFamily="34" charset="-122"/>
              </a:endParaRPr>
            </a:p>
          </p:txBody>
        </p:sp>
        <p:sp>
          <p:nvSpPr>
            <p:cNvPr id="549" name="Google Shape;549;p21"/>
            <p:cNvSpPr/>
            <p:nvPr/>
          </p:nvSpPr>
          <p:spPr>
            <a:xfrm>
              <a:off x="3805898" y="1785938"/>
              <a:ext cx="5818616" cy="360362"/>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550" name="Google Shape;550;p21"/>
            <p:cNvSpPr/>
            <p:nvPr/>
          </p:nvSpPr>
          <p:spPr>
            <a:xfrm>
              <a:off x="127704" y="1795463"/>
              <a:ext cx="3238227" cy="39999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(a) </a:t>
              </a:r>
              <a:r>
                <a:rPr lang="en-US" sz="1000" b="1" dirty="0" err="1">
                  <a:solidFill>
                    <a:schemeClr val="dk1"/>
                  </a:solidFill>
                  <a:latin typeface="Microsoft Yahei"/>
                  <a:ea typeface="Microsoft Yahei"/>
                  <a:cs typeface="Microsoft Yahei"/>
                  <a:sym typeface="Microsoft Yahei"/>
                </a:rPr>
                <a:t>点分十进制表示的</a:t>
              </a:r>
              <a:r>
                <a:rPr lang="en-US" sz="1000" b="1" dirty="0">
                  <a:solidFill>
                    <a:schemeClr val="dk1"/>
                  </a:solidFill>
                  <a:latin typeface="Microsoft Yahei"/>
                  <a:ea typeface="Microsoft Yahei"/>
                  <a:cs typeface="Microsoft Yahei"/>
                  <a:sym typeface="Microsoft Yahei"/>
                </a:rPr>
                <a:t> IP </a:t>
              </a:r>
              <a:r>
                <a:rPr lang="en-US" sz="1000" b="1" dirty="0" err="1">
                  <a:solidFill>
                    <a:schemeClr val="dk1"/>
                  </a:solidFill>
                  <a:latin typeface="Microsoft Yahei"/>
                  <a:ea typeface="Microsoft Yahei"/>
                  <a:cs typeface="Microsoft Yahei"/>
                  <a:sym typeface="Microsoft Yahei"/>
                </a:rPr>
                <a:t>地址</a:t>
              </a:r>
              <a:endParaRPr dirty="0">
                <a:latin typeface="Microsoft YaHei" panose="020B0503020204020204" pitchFamily="34" charset="-122"/>
                <a:ea typeface="Microsoft YaHei" panose="020B0503020204020204" pitchFamily="34" charset="-122"/>
              </a:endParaRPr>
            </a:p>
          </p:txBody>
        </p:sp>
        <p:sp>
          <p:nvSpPr>
            <p:cNvPr id="551" name="Google Shape;551;p21"/>
            <p:cNvSpPr/>
            <p:nvPr/>
          </p:nvSpPr>
          <p:spPr>
            <a:xfrm>
              <a:off x="3805898" y="4508501"/>
              <a:ext cx="5818613" cy="360363"/>
            </a:xfrm>
            <a:prstGeom prst="rect">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552" name="Google Shape;552;p21"/>
            <p:cNvSpPr/>
            <p:nvPr/>
          </p:nvSpPr>
          <p:spPr>
            <a:xfrm>
              <a:off x="127706" y="3068640"/>
              <a:ext cx="3378410" cy="39999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(c) </a:t>
              </a:r>
              <a:r>
                <a:rPr lang="en-US" sz="1000" b="1" dirty="0" err="1">
                  <a:solidFill>
                    <a:schemeClr val="dk1"/>
                  </a:solidFill>
                  <a:latin typeface="Microsoft Yahei"/>
                  <a:ea typeface="Microsoft Yahei"/>
                  <a:cs typeface="Microsoft Yahei"/>
                  <a:sym typeface="Microsoft Yahei"/>
                </a:rPr>
                <a:t>子网掩码是</a:t>
              </a:r>
              <a:r>
                <a:rPr lang="en-US" sz="1000" b="1" dirty="0">
                  <a:solidFill>
                    <a:schemeClr val="dk1"/>
                  </a:solidFill>
                  <a:latin typeface="Microsoft Yahei"/>
                  <a:ea typeface="Microsoft Yahei"/>
                  <a:cs typeface="Microsoft Yahei"/>
                  <a:sym typeface="Microsoft Yahei"/>
                </a:rPr>
                <a:t> 255.255.192.0</a:t>
              </a:r>
              <a:endParaRPr dirty="0">
                <a:latin typeface="Microsoft YaHei" panose="020B0503020204020204" pitchFamily="34" charset="-122"/>
                <a:ea typeface="Microsoft YaHei" panose="020B0503020204020204" pitchFamily="34" charset="-122"/>
              </a:endParaRPr>
            </a:p>
          </p:txBody>
        </p:sp>
        <p:cxnSp>
          <p:nvCxnSpPr>
            <p:cNvPr id="553" name="Google Shape;553;p21"/>
            <p:cNvCxnSpPr/>
            <p:nvPr/>
          </p:nvCxnSpPr>
          <p:spPr>
            <a:xfrm>
              <a:off x="6676876" y="3081339"/>
              <a:ext cx="0" cy="352426"/>
            </a:xfrm>
            <a:prstGeom prst="straightConnector1">
              <a:avLst/>
            </a:prstGeom>
            <a:noFill/>
            <a:ln w="9525" cap="flat" cmpd="sng">
              <a:solidFill>
                <a:schemeClr val="dk1"/>
              </a:solidFill>
              <a:prstDash val="dash"/>
              <a:round/>
              <a:headEnd type="none" w="med" len="med"/>
              <a:tailEnd type="none" w="med" len="med"/>
            </a:ln>
          </p:spPr>
        </p:cxnSp>
        <p:cxnSp>
          <p:nvCxnSpPr>
            <p:cNvPr id="554" name="Google Shape;554;p21"/>
            <p:cNvCxnSpPr/>
            <p:nvPr/>
          </p:nvCxnSpPr>
          <p:spPr>
            <a:xfrm>
              <a:off x="8130421" y="3071814"/>
              <a:ext cx="0" cy="357187"/>
            </a:xfrm>
            <a:prstGeom prst="straightConnector1">
              <a:avLst/>
            </a:prstGeom>
            <a:noFill/>
            <a:ln w="9525" cap="flat" cmpd="sng">
              <a:solidFill>
                <a:schemeClr val="dk1"/>
              </a:solidFill>
              <a:prstDash val="dash"/>
              <a:round/>
              <a:headEnd type="none" w="med" len="med"/>
              <a:tailEnd type="none" w="med" len="med"/>
            </a:ln>
          </p:spPr>
        </p:cxnSp>
        <p:sp>
          <p:nvSpPr>
            <p:cNvPr id="555" name="Google Shape;555;p21"/>
            <p:cNvSpPr/>
            <p:nvPr/>
          </p:nvSpPr>
          <p:spPr>
            <a:xfrm>
              <a:off x="8064984" y="3060358"/>
              <a:ext cx="1642947" cy="36634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875" b="1" dirty="0">
                  <a:solidFill>
                    <a:schemeClr val="dk1"/>
                  </a:solidFill>
                  <a:latin typeface="Microsoft Yahei"/>
                  <a:ea typeface="Microsoft Yahei"/>
                  <a:cs typeface="Microsoft Yahei"/>
                  <a:sym typeface="Microsoft Yahei"/>
                </a:rPr>
                <a:t>0 0 0 0 0 0 0 0</a:t>
              </a:r>
              <a:endParaRPr dirty="0">
                <a:latin typeface="Microsoft YaHei" panose="020B0503020204020204" pitchFamily="34" charset="-122"/>
                <a:ea typeface="Microsoft YaHei" panose="020B0503020204020204" pitchFamily="34" charset="-122"/>
              </a:endParaRPr>
            </a:p>
          </p:txBody>
        </p:sp>
        <p:sp>
          <p:nvSpPr>
            <p:cNvPr id="556" name="Google Shape;556;p21"/>
            <p:cNvSpPr txBox="1"/>
            <p:nvPr/>
          </p:nvSpPr>
          <p:spPr>
            <a:xfrm>
              <a:off x="4250442" y="1795463"/>
              <a:ext cx="2490210" cy="408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141       .        14        .</a:t>
              </a:r>
              <a:endParaRPr dirty="0">
                <a:latin typeface="Microsoft YaHei" panose="020B0503020204020204" pitchFamily="34" charset="-122"/>
                <a:ea typeface="Microsoft YaHei" panose="020B0503020204020204" pitchFamily="34" charset="-122"/>
              </a:endParaRPr>
            </a:p>
          </p:txBody>
        </p:sp>
        <p:sp>
          <p:nvSpPr>
            <p:cNvPr id="557" name="Google Shape;557;p21"/>
            <p:cNvSpPr txBox="1"/>
            <p:nvPr/>
          </p:nvSpPr>
          <p:spPr>
            <a:xfrm>
              <a:off x="6739110" y="1795463"/>
              <a:ext cx="2490210" cy="408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    72            .          24</a:t>
              </a:r>
              <a:endParaRPr dirty="0">
                <a:latin typeface="Microsoft YaHei" panose="020B0503020204020204" pitchFamily="34" charset="-122"/>
                <a:ea typeface="Microsoft YaHei" panose="020B0503020204020204" pitchFamily="34" charset="-122"/>
              </a:endParaRPr>
            </a:p>
          </p:txBody>
        </p:sp>
        <p:sp>
          <p:nvSpPr>
            <p:cNvPr id="558" name="Google Shape;558;p21"/>
            <p:cNvSpPr txBox="1"/>
            <p:nvPr/>
          </p:nvSpPr>
          <p:spPr>
            <a:xfrm>
              <a:off x="4250442" y="4490695"/>
              <a:ext cx="2551890" cy="408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141       .        14         .</a:t>
              </a:r>
              <a:endParaRPr dirty="0">
                <a:latin typeface="Microsoft YaHei" panose="020B0503020204020204" pitchFamily="34" charset="-122"/>
                <a:ea typeface="Microsoft YaHei" panose="020B0503020204020204" pitchFamily="34" charset="-122"/>
              </a:endParaRPr>
            </a:p>
          </p:txBody>
        </p:sp>
        <p:sp>
          <p:nvSpPr>
            <p:cNvPr id="559" name="Google Shape;559;p21"/>
            <p:cNvSpPr txBox="1"/>
            <p:nvPr/>
          </p:nvSpPr>
          <p:spPr>
            <a:xfrm>
              <a:off x="7115280" y="4490693"/>
              <a:ext cx="2117322" cy="408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64          .            0</a:t>
              </a:r>
              <a:endParaRPr dirty="0">
                <a:latin typeface="Microsoft YaHei" panose="020B0503020204020204" pitchFamily="34" charset="-122"/>
                <a:ea typeface="Microsoft YaHei" panose="020B0503020204020204" pitchFamily="34" charset="-122"/>
              </a:endParaRPr>
            </a:p>
          </p:txBody>
        </p:sp>
        <p:sp>
          <p:nvSpPr>
            <p:cNvPr id="560" name="Google Shape;560;p21"/>
            <p:cNvSpPr txBox="1"/>
            <p:nvPr/>
          </p:nvSpPr>
          <p:spPr>
            <a:xfrm>
              <a:off x="7966830" y="3784371"/>
              <a:ext cx="1248188" cy="408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 .           0</a:t>
              </a:r>
              <a:endParaRPr dirty="0">
                <a:latin typeface="Microsoft YaHei" panose="020B0503020204020204" pitchFamily="34" charset="-122"/>
                <a:ea typeface="Microsoft YaHei" panose="020B0503020204020204" pitchFamily="34" charset="-122"/>
              </a:endParaRPr>
            </a:p>
          </p:txBody>
        </p:sp>
        <p:cxnSp>
          <p:nvCxnSpPr>
            <p:cNvPr id="561" name="Google Shape;561;p21"/>
            <p:cNvCxnSpPr/>
            <p:nvPr/>
          </p:nvCxnSpPr>
          <p:spPr>
            <a:xfrm>
              <a:off x="5231439" y="3071814"/>
              <a:ext cx="0" cy="352426"/>
            </a:xfrm>
            <a:prstGeom prst="straightConnector1">
              <a:avLst/>
            </a:prstGeom>
            <a:noFill/>
            <a:ln w="9525" cap="flat" cmpd="sng">
              <a:solidFill>
                <a:schemeClr val="dk1"/>
              </a:solidFill>
              <a:prstDash val="dash"/>
              <a:round/>
              <a:headEnd type="none" w="med" len="med"/>
              <a:tailEnd type="none" w="med" len="med"/>
            </a:ln>
          </p:spPr>
        </p:cxnSp>
        <p:sp>
          <p:nvSpPr>
            <p:cNvPr id="562" name="Google Shape;562;p21"/>
            <p:cNvSpPr/>
            <p:nvPr/>
          </p:nvSpPr>
          <p:spPr>
            <a:xfrm>
              <a:off x="6379042" y="2433640"/>
              <a:ext cx="1769110" cy="377673"/>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 0 1 0 0 1 0 0 0</a:t>
              </a:r>
              <a:endParaRPr dirty="0">
                <a:latin typeface="Microsoft YaHei" panose="020B0503020204020204" pitchFamily="34" charset="-122"/>
                <a:ea typeface="Microsoft YaHei" panose="020B0503020204020204" pitchFamily="34" charset="-122"/>
              </a:endParaRPr>
            </a:p>
          </p:txBody>
        </p:sp>
        <p:sp>
          <p:nvSpPr>
            <p:cNvPr id="563" name="Google Shape;563;p21"/>
            <p:cNvSpPr txBox="1"/>
            <p:nvPr/>
          </p:nvSpPr>
          <p:spPr>
            <a:xfrm>
              <a:off x="4250442" y="2430463"/>
              <a:ext cx="2490210" cy="408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141       .        14        .</a:t>
              </a:r>
              <a:endParaRPr dirty="0">
                <a:latin typeface="Microsoft YaHei" panose="020B0503020204020204" pitchFamily="34" charset="-122"/>
                <a:ea typeface="Microsoft YaHei" panose="020B0503020204020204" pitchFamily="34" charset="-122"/>
              </a:endParaRPr>
            </a:p>
          </p:txBody>
        </p:sp>
        <p:sp>
          <p:nvSpPr>
            <p:cNvPr id="564" name="Google Shape;564;p21"/>
            <p:cNvSpPr txBox="1"/>
            <p:nvPr/>
          </p:nvSpPr>
          <p:spPr>
            <a:xfrm>
              <a:off x="7917648" y="2430463"/>
              <a:ext cx="1312672" cy="408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 .          24</a:t>
              </a:r>
              <a:endParaRPr dirty="0">
                <a:latin typeface="Microsoft YaHei" panose="020B0503020204020204" pitchFamily="34" charset="-122"/>
                <a:ea typeface="Microsoft YaHei" panose="020B0503020204020204" pitchFamily="34" charset="-122"/>
              </a:endParaRPr>
            </a:p>
          </p:txBody>
        </p:sp>
        <p:sp>
          <p:nvSpPr>
            <p:cNvPr id="565" name="Google Shape;565;p21"/>
            <p:cNvSpPr/>
            <p:nvPr/>
          </p:nvSpPr>
          <p:spPr>
            <a:xfrm>
              <a:off x="6922162" y="1795463"/>
              <a:ext cx="701675" cy="360362"/>
            </a:xfrm>
            <a:prstGeom prst="rect">
              <a:avLst/>
            </a:prstGeom>
            <a:noFill/>
            <a:ln w="38100" cap="flat" cmpd="sng">
              <a:solidFill>
                <a:srgbClr val="CC00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566" name="Google Shape;566;p21"/>
            <p:cNvSpPr/>
            <p:nvPr/>
          </p:nvSpPr>
          <p:spPr>
            <a:xfrm>
              <a:off x="127706" y="2419350"/>
              <a:ext cx="3462519" cy="39999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(b) IP </a:t>
              </a:r>
              <a:r>
                <a:rPr lang="en-US" sz="1000" b="1" dirty="0" err="1">
                  <a:solidFill>
                    <a:schemeClr val="dk1"/>
                  </a:solidFill>
                  <a:latin typeface="Microsoft Yahei"/>
                  <a:ea typeface="Microsoft Yahei"/>
                  <a:cs typeface="Microsoft Yahei"/>
                  <a:sym typeface="Microsoft Yahei"/>
                </a:rPr>
                <a:t>地址的第</a:t>
              </a:r>
              <a:r>
                <a:rPr lang="en-US" sz="1000" b="1" dirty="0">
                  <a:solidFill>
                    <a:schemeClr val="dk1"/>
                  </a:solidFill>
                  <a:latin typeface="Microsoft Yahei"/>
                  <a:ea typeface="Microsoft Yahei"/>
                  <a:cs typeface="Microsoft Yahei"/>
                  <a:sym typeface="Microsoft Yahei"/>
                </a:rPr>
                <a:t> 3 </a:t>
              </a:r>
              <a:r>
                <a:rPr lang="en-US" sz="1000" b="1" dirty="0" err="1">
                  <a:solidFill>
                    <a:schemeClr val="dk1"/>
                  </a:solidFill>
                  <a:latin typeface="Microsoft Yahei"/>
                  <a:ea typeface="Microsoft Yahei"/>
                  <a:cs typeface="Microsoft Yahei"/>
                  <a:sym typeface="Microsoft Yahei"/>
                </a:rPr>
                <a:t>字节是二进制</a:t>
              </a:r>
              <a:endParaRPr dirty="0">
                <a:latin typeface="Microsoft YaHei" panose="020B0503020204020204" pitchFamily="34" charset="-122"/>
                <a:ea typeface="Microsoft YaHei" panose="020B0503020204020204" pitchFamily="34" charset="-122"/>
              </a:endParaRPr>
            </a:p>
          </p:txBody>
        </p:sp>
        <p:sp>
          <p:nvSpPr>
            <p:cNvPr id="567" name="Google Shape;567;p21"/>
            <p:cNvSpPr/>
            <p:nvPr/>
          </p:nvSpPr>
          <p:spPr>
            <a:xfrm>
              <a:off x="127704" y="3787776"/>
              <a:ext cx="3414859" cy="39999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(d) IP </a:t>
              </a:r>
              <a:r>
                <a:rPr lang="en-US" sz="1000" b="1" dirty="0" err="1">
                  <a:solidFill>
                    <a:schemeClr val="dk1"/>
                  </a:solidFill>
                  <a:latin typeface="Microsoft Yahei"/>
                  <a:ea typeface="Microsoft Yahei"/>
                  <a:cs typeface="Microsoft Yahei"/>
                  <a:sym typeface="Microsoft Yahei"/>
                </a:rPr>
                <a:t>地址与子网掩码逐位相与</a:t>
              </a:r>
              <a:endParaRPr dirty="0">
                <a:latin typeface="Microsoft YaHei" panose="020B0503020204020204" pitchFamily="34" charset="-122"/>
                <a:ea typeface="Microsoft YaHei" panose="020B0503020204020204" pitchFamily="34" charset="-122"/>
              </a:endParaRPr>
            </a:p>
          </p:txBody>
        </p:sp>
        <p:sp>
          <p:nvSpPr>
            <p:cNvPr id="568" name="Google Shape;568;p21"/>
            <p:cNvSpPr/>
            <p:nvPr/>
          </p:nvSpPr>
          <p:spPr>
            <a:xfrm>
              <a:off x="127706" y="4532313"/>
              <a:ext cx="3555042" cy="39999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(e) </a:t>
              </a:r>
              <a:r>
                <a:rPr lang="en-US" sz="1000" b="1" dirty="0" err="1">
                  <a:solidFill>
                    <a:schemeClr val="dk1"/>
                  </a:solidFill>
                  <a:latin typeface="Microsoft Yahei"/>
                  <a:ea typeface="Microsoft Yahei"/>
                  <a:cs typeface="Microsoft Yahei"/>
                  <a:sym typeface="Microsoft Yahei"/>
                </a:rPr>
                <a:t>网络地址（点分十进制表示</a:t>
              </a:r>
              <a:r>
                <a:rPr lang="en-US" sz="1000"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grpSp>
      <p:sp>
        <p:nvSpPr>
          <p:cNvPr id="569" name="Google Shape;569;p21"/>
          <p:cNvSpPr txBox="1"/>
          <p:nvPr/>
        </p:nvSpPr>
        <p:spPr>
          <a:xfrm>
            <a:off x="1073364" y="1568372"/>
            <a:ext cx="5494746" cy="543570"/>
          </a:xfrm>
          <a:prstGeom prst="rect">
            <a:avLst/>
          </a:prstGeom>
          <a:solidFill>
            <a:srgbClr val="0000FF"/>
          </a:solid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None/>
            </a:pPr>
            <a:r>
              <a:rPr lang="en-US" sz="1333" b="1" dirty="0">
                <a:solidFill>
                  <a:schemeClr val="lt1"/>
                </a:solidFill>
                <a:latin typeface="Microsoft Yahei"/>
                <a:ea typeface="Microsoft Yahei"/>
                <a:cs typeface="Microsoft Yahei"/>
                <a:sym typeface="Microsoft Yahei"/>
              </a:rPr>
              <a:t>【例4-2】已知 IP </a:t>
            </a:r>
            <a:r>
              <a:rPr lang="en-US" sz="1333" b="1" dirty="0" err="1">
                <a:solidFill>
                  <a:schemeClr val="lt1"/>
                </a:solidFill>
                <a:latin typeface="Microsoft Yahei"/>
                <a:ea typeface="Microsoft Yahei"/>
                <a:cs typeface="Microsoft Yahei"/>
                <a:sym typeface="Microsoft Yahei"/>
              </a:rPr>
              <a:t>地址是</a:t>
            </a:r>
            <a:r>
              <a:rPr lang="en-US" sz="1333" b="1" dirty="0">
                <a:solidFill>
                  <a:schemeClr val="lt1"/>
                </a:solidFill>
                <a:latin typeface="Microsoft Yahei"/>
                <a:ea typeface="Microsoft Yahei"/>
                <a:cs typeface="Microsoft Yahei"/>
                <a:sym typeface="Microsoft Yahei"/>
              </a:rPr>
              <a:t> 141.14.72.24，</a:t>
            </a:r>
            <a:r>
              <a:rPr lang="en-US" sz="1333" b="1">
                <a:solidFill>
                  <a:schemeClr val="lt1"/>
                </a:solidFill>
                <a:latin typeface="Microsoft Yahei"/>
                <a:ea typeface="Microsoft Yahei"/>
                <a:cs typeface="Microsoft Yahei"/>
                <a:sym typeface="Microsoft Yahei"/>
              </a:rPr>
              <a:t>子网掩码是 255.255.192.0</a:t>
            </a:r>
            <a:r>
              <a:rPr lang="en-US" sz="1333" b="1" dirty="0">
                <a:solidFill>
                  <a:schemeClr val="lt1"/>
                </a:solidFill>
                <a:latin typeface="Microsoft Yahei"/>
                <a:ea typeface="Microsoft Yahei"/>
                <a:cs typeface="Microsoft Yahei"/>
                <a:sym typeface="Microsoft Yahei"/>
              </a:rPr>
              <a:t>。试求网络地址。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22"/>
          <p:cNvSpPr/>
          <p:nvPr/>
        </p:nvSpPr>
        <p:spPr>
          <a:xfrm>
            <a:off x="454287" y="1227260"/>
            <a:ext cx="6711427" cy="3106767"/>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575" name="Google Shape;575;p22"/>
          <p:cNvSpPr txBox="1"/>
          <p:nvPr/>
        </p:nvSpPr>
        <p:spPr>
          <a:xfrm>
            <a:off x="1073364" y="3757600"/>
            <a:ext cx="5494746" cy="543570"/>
          </a:xfrm>
          <a:prstGeom prst="rect">
            <a:avLst/>
          </a:prstGeom>
          <a:solidFill>
            <a:srgbClr val="00B050"/>
          </a:solid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None/>
            </a:pPr>
            <a:r>
              <a:rPr lang="en-US" sz="1333" b="1" dirty="0" err="1">
                <a:solidFill>
                  <a:schemeClr val="lt1"/>
                </a:solidFill>
                <a:latin typeface="Microsoft Yahei"/>
                <a:ea typeface="Microsoft Yahei"/>
                <a:cs typeface="Microsoft Yahei"/>
                <a:sym typeface="Microsoft Yahei"/>
              </a:rPr>
              <a:t>不同的子网掩码得出相同的网络地址</a:t>
            </a:r>
            <a:r>
              <a:rPr lang="en-US" sz="1333" b="1" dirty="0">
                <a:solidFill>
                  <a:schemeClr val="lt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0" marR="0" lvl="0" indent="0" algn="ctr" rtl="0">
              <a:lnSpc>
                <a:spcPct val="110000"/>
              </a:lnSpc>
              <a:spcBef>
                <a:spcPts val="0"/>
              </a:spcBef>
              <a:spcAft>
                <a:spcPts val="0"/>
              </a:spcAft>
              <a:buNone/>
            </a:pPr>
            <a:r>
              <a:rPr lang="en-US" sz="1333" b="1" dirty="0" err="1">
                <a:solidFill>
                  <a:schemeClr val="lt1"/>
                </a:solidFill>
                <a:latin typeface="Microsoft Yahei"/>
                <a:ea typeface="Microsoft Yahei"/>
                <a:cs typeface="Microsoft Yahei"/>
                <a:sym typeface="Microsoft Yahei"/>
              </a:rPr>
              <a:t>但不同的掩码的效果是不同的</a:t>
            </a:r>
            <a:r>
              <a:rPr lang="en-US" sz="1333" b="1" dirty="0">
                <a:solidFill>
                  <a:schemeClr val="lt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grpSp>
        <p:nvGrpSpPr>
          <p:cNvPr id="576" name="Google Shape;576;p22"/>
          <p:cNvGrpSpPr/>
          <p:nvPr/>
        </p:nvGrpSpPr>
        <p:grpSpPr>
          <a:xfrm>
            <a:off x="1138268" y="1894009"/>
            <a:ext cx="5477535" cy="1798947"/>
            <a:chOff x="127704" y="1785938"/>
            <a:chExt cx="9580227" cy="3146365"/>
          </a:xfrm>
        </p:grpSpPr>
        <p:sp>
          <p:nvSpPr>
            <p:cNvPr id="577" name="Google Shape;577;p22"/>
            <p:cNvSpPr/>
            <p:nvPr/>
          </p:nvSpPr>
          <p:spPr>
            <a:xfrm>
              <a:off x="3802459" y="2419351"/>
              <a:ext cx="5822054" cy="360363"/>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578" name="Google Shape;578;p22"/>
            <p:cNvSpPr/>
            <p:nvPr/>
          </p:nvSpPr>
          <p:spPr>
            <a:xfrm>
              <a:off x="3805897" y="3074989"/>
              <a:ext cx="5818614" cy="360362"/>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579" name="Google Shape;579;p22"/>
            <p:cNvSpPr/>
            <p:nvPr/>
          </p:nvSpPr>
          <p:spPr>
            <a:xfrm>
              <a:off x="3816218" y="3789363"/>
              <a:ext cx="5808294" cy="360362"/>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580" name="Google Shape;580;p22"/>
            <p:cNvSpPr/>
            <p:nvPr/>
          </p:nvSpPr>
          <p:spPr>
            <a:xfrm>
              <a:off x="6610881" y="2132013"/>
              <a:ext cx="1325960" cy="306387"/>
            </a:xfrm>
            <a:custGeom>
              <a:avLst/>
              <a:gdLst/>
              <a:ahLst/>
              <a:cxnLst/>
              <a:rect l="l" t="t" r="r" b="b"/>
              <a:pathLst>
                <a:path w="771" h="181" extrusionOk="0">
                  <a:moveTo>
                    <a:pt x="181" y="0"/>
                  </a:moveTo>
                  <a:lnTo>
                    <a:pt x="589" y="0"/>
                  </a:lnTo>
                  <a:lnTo>
                    <a:pt x="771" y="181"/>
                  </a:lnTo>
                  <a:lnTo>
                    <a:pt x="0" y="181"/>
                  </a:lnTo>
                  <a:lnTo>
                    <a:pt x="181" y="0"/>
                  </a:lnTo>
                  <a:close/>
                </a:path>
              </a:pathLst>
            </a:custGeom>
            <a:solidFill>
              <a:srgbClr val="FF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581" name="Google Shape;581;p22"/>
            <p:cNvSpPr/>
            <p:nvPr/>
          </p:nvSpPr>
          <p:spPr>
            <a:xfrm>
              <a:off x="3821378" y="3798889"/>
              <a:ext cx="3367022" cy="344487"/>
            </a:xfrm>
            <a:prstGeom prst="rect">
              <a:avLst/>
            </a:prstGeom>
            <a:solidFill>
              <a:srgbClr val="FF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582" name="Google Shape;582;p22"/>
            <p:cNvSpPr txBox="1"/>
            <p:nvPr/>
          </p:nvSpPr>
          <p:spPr>
            <a:xfrm>
              <a:off x="4250442" y="3784372"/>
              <a:ext cx="4178010" cy="408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141       .        14        .  0 1 0  0 0 0 0 0 </a:t>
              </a:r>
              <a:endParaRPr dirty="0">
                <a:latin typeface="Microsoft YaHei" panose="020B0503020204020204" pitchFamily="34" charset="-122"/>
                <a:ea typeface="Microsoft YaHei" panose="020B0503020204020204" pitchFamily="34" charset="-122"/>
              </a:endParaRPr>
            </a:p>
          </p:txBody>
        </p:sp>
        <p:sp>
          <p:nvSpPr>
            <p:cNvPr id="583" name="Google Shape;583;p22"/>
            <p:cNvSpPr/>
            <p:nvPr/>
          </p:nvSpPr>
          <p:spPr>
            <a:xfrm>
              <a:off x="3812778" y="3084513"/>
              <a:ext cx="3375622" cy="342899"/>
            </a:xfrm>
            <a:prstGeom prst="rect">
              <a:avLst/>
            </a:prstGeom>
            <a:solidFill>
              <a:srgbClr val="FF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584" name="Google Shape;584;p22"/>
            <p:cNvSpPr/>
            <p:nvPr/>
          </p:nvSpPr>
          <p:spPr>
            <a:xfrm>
              <a:off x="3722910" y="3068640"/>
              <a:ext cx="4513893" cy="36634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875" b="1" dirty="0">
                  <a:solidFill>
                    <a:schemeClr val="dk1"/>
                  </a:solidFill>
                  <a:latin typeface="Microsoft Yahei"/>
                  <a:ea typeface="Microsoft Yahei"/>
                  <a:cs typeface="Microsoft Yahei"/>
                  <a:sym typeface="Microsoft Yahei"/>
                </a:rPr>
                <a:t>1 1 1 1 1 1 1 1 1 1 1 1 1 1 1 1 1 1 1 0 0 0 0 0</a:t>
              </a:r>
              <a:endParaRPr dirty="0">
                <a:latin typeface="Microsoft YaHei" panose="020B0503020204020204" pitchFamily="34" charset="-122"/>
                <a:ea typeface="Microsoft YaHei" panose="020B0503020204020204" pitchFamily="34" charset="-122"/>
              </a:endParaRPr>
            </a:p>
          </p:txBody>
        </p:sp>
        <p:sp>
          <p:nvSpPr>
            <p:cNvPr id="585" name="Google Shape;585;p22"/>
            <p:cNvSpPr/>
            <p:nvPr/>
          </p:nvSpPr>
          <p:spPr>
            <a:xfrm>
              <a:off x="3805898" y="1785938"/>
              <a:ext cx="5818616" cy="360362"/>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586" name="Google Shape;586;p22"/>
            <p:cNvSpPr/>
            <p:nvPr/>
          </p:nvSpPr>
          <p:spPr>
            <a:xfrm>
              <a:off x="127704" y="1795463"/>
              <a:ext cx="3238227" cy="39999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(a) </a:t>
              </a:r>
              <a:r>
                <a:rPr lang="en-US" sz="1000" b="1" dirty="0" err="1">
                  <a:solidFill>
                    <a:schemeClr val="dk1"/>
                  </a:solidFill>
                  <a:latin typeface="Microsoft Yahei"/>
                  <a:ea typeface="Microsoft Yahei"/>
                  <a:cs typeface="Microsoft Yahei"/>
                  <a:sym typeface="Microsoft Yahei"/>
                </a:rPr>
                <a:t>点分十进制表示的</a:t>
              </a:r>
              <a:r>
                <a:rPr lang="en-US" sz="1000" b="1" dirty="0">
                  <a:solidFill>
                    <a:schemeClr val="dk1"/>
                  </a:solidFill>
                  <a:latin typeface="Microsoft Yahei"/>
                  <a:ea typeface="Microsoft Yahei"/>
                  <a:cs typeface="Microsoft Yahei"/>
                  <a:sym typeface="Microsoft Yahei"/>
                </a:rPr>
                <a:t> IP </a:t>
              </a:r>
              <a:r>
                <a:rPr lang="en-US" sz="1000" b="1" dirty="0" err="1">
                  <a:solidFill>
                    <a:schemeClr val="dk1"/>
                  </a:solidFill>
                  <a:latin typeface="Microsoft Yahei"/>
                  <a:ea typeface="Microsoft Yahei"/>
                  <a:cs typeface="Microsoft Yahei"/>
                  <a:sym typeface="Microsoft Yahei"/>
                </a:rPr>
                <a:t>地址</a:t>
              </a:r>
              <a:endParaRPr dirty="0">
                <a:latin typeface="Microsoft YaHei" panose="020B0503020204020204" pitchFamily="34" charset="-122"/>
                <a:ea typeface="Microsoft YaHei" panose="020B0503020204020204" pitchFamily="34" charset="-122"/>
              </a:endParaRPr>
            </a:p>
          </p:txBody>
        </p:sp>
        <p:sp>
          <p:nvSpPr>
            <p:cNvPr id="587" name="Google Shape;587;p22"/>
            <p:cNvSpPr/>
            <p:nvPr/>
          </p:nvSpPr>
          <p:spPr>
            <a:xfrm>
              <a:off x="3805898" y="4508501"/>
              <a:ext cx="5818613" cy="360363"/>
            </a:xfrm>
            <a:prstGeom prst="rect">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588" name="Google Shape;588;p22"/>
            <p:cNvSpPr/>
            <p:nvPr/>
          </p:nvSpPr>
          <p:spPr>
            <a:xfrm>
              <a:off x="127706" y="3068640"/>
              <a:ext cx="3378410" cy="39999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(c) </a:t>
              </a:r>
              <a:r>
                <a:rPr lang="en-US" sz="1000" b="1" dirty="0" err="1">
                  <a:solidFill>
                    <a:schemeClr val="dk1"/>
                  </a:solidFill>
                  <a:latin typeface="Microsoft Yahei"/>
                  <a:ea typeface="Microsoft Yahei"/>
                  <a:cs typeface="Microsoft Yahei"/>
                  <a:sym typeface="Microsoft Yahei"/>
                </a:rPr>
                <a:t>子网掩码是</a:t>
              </a:r>
              <a:r>
                <a:rPr lang="en-US" sz="1000" b="1" dirty="0">
                  <a:solidFill>
                    <a:schemeClr val="dk1"/>
                  </a:solidFill>
                  <a:latin typeface="Microsoft Yahei"/>
                  <a:ea typeface="Microsoft Yahei"/>
                  <a:cs typeface="Microsoft Yahei"/>
                  <a:sym typeface="Microsoft Yahei"/>
                </a:rPr>
                <a:t> 255.255.224.0</a:t>
              </a:r>
              <a:endParaRPr dirty="0">
                <a:latin typeface="Microsoft YaHei" panose="020B0503020204020204" pitchFamily="34" charset="-122"/>
                <a:ea typeface="Microsoft YaHei" panose="020B0503020204020204" pitchFamily="34" charset="-122"/>
              </a:endParaRPr>
            </a:p>
          </p:txBody>
        </p:sp>
        <p:cxnSp>
          <p:nvCxnSpPr>
            <p:cNvPr id="589" name="Google Shape;589;p22"/>
            <p:cNvCxnSpPr/>
            <p:nvPr/>
          </p:nvCxnSpPr>
          <p:spPr>
            <a:xfrm>
              <a:off x="6686132" y="3081339"/>
              <a:ext cx="0" cy="352426"/>
            </a:xfrm>
            <a:prstGeom prst="straightConnector1">
              <a:avLst/>
            </a:prstGeom>
            <a:noFill/>
            <a:ln w="9525" cap="flat" cmpd="sng">
              <a:solidFill>
                <a:schemeClr val="dk1"/>
              </a:solidFill>
              <a:prstDash val="dash"/>
              <a:round/>
              <a:headEnd type="none" w="med" len="med"/>
              <a:tailEnd type="none" w="med" len="med"/>
            </a:ln>
          </p:spPr>
        </p:cxnSp>
        <p:cxnSp>
          <p:nvCxnSpPr>
            <p:cNvPr id="590" name="Google Shape;590;p22"/>
            <p:cNvCxnSpPr/>
            <p:nvPr/>
          </p:nvCxnSpPr>
          <p:spPr>
            <a:xfrm>
              <a:off x="8130421" y="3071814"/>
              <a:ext cx="0" cy="357187"/>
            </a:xfrm>
            <a:prstGeom prst="straightConnector1">
              <a:avLst/>
            </a:prstGeom>
            <a:noFill/>
            <a:ln w="9525" cap="flat" cmpd="sng">
              <a:solidFill>
                <a:schemeClr val="dk1"/>
              </a:solidFill>
              <a:prstDash val="dash"/>
              <a:round/>
              <a:headEnd type="none" w="med" len="med"/>
              <a:tailEnd type="none" w="med" len="med"/>
            </a:ln>
          </p:spPr>
        </p:cxnSp>
        <p:sp>
          <p:nvSpPr>
            <p:cNvPr id="591" name="Google Shape;591;p22"/>
            <p:cNvSpPr/>
            <p:nvPr/>
          </p:nvSpPr>
          <p:spPr>
            <a:xfrm>
              <a:off x="8064984" y="3060358"/>
              <a:ext cx="1642947" cy="366346"/>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875" b="1" dirty="0">
                  <a:solidFill>
                    <a:schemeClr val="dk1"/>
                  </a:solidFill>
                  <a:latin typeface="Microsoft Yahei"/>
                  <a:ea typeface="Microsoft Yahei"/>
                  <a:cs typeface="Microsoft Yahei"/>
                  <a:sym typeface="Microsoft Yahei"/>
                </a:rPr>
                <a:t>0 0 0 0 0 0 0 0</a:t>
              </a:r>
              <a:endParaRPr dirty="0">
                <a:latin typeface="Microsoft YaHei" panose="020B0503020204020204" pitchFamily="34" charset="-122"/>
                <a:ea typeface="Microsoft YaHei" panose="020B0503020204020204" pitchFamily="34" charset="-122"/>
              </a:endParaRPr>
            </a:p>
          </p:txBody>
        </p:sp>
        <p:sp>
          <p:nvSpPr>
            <p:cNvPr id="592" name="Google Shape;592;p22"/>
            <p:cNvSpPr txBox="1"/>
            <p:nvPr/>
          </p:nvSpPr>
          <p:spPr>
            <a:xfrm>
              <a:off x="4250442" y="1795463"/>
              <a:ext cx="2490210" cy="408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141       .        14        .</a:t>
              </a:r>
              <a:endParaRPr dirty="0">
                <a:latin typeface="Microsoft YaHei" panose="020B0503020204020204" pitchFamily="34" charset="-122"/>
                <a:ea typeface="Microsoft YaHei" panose="020B0503020204020204" pitchFamily="34" charset="-122"/>
              </a:endParaRPr>
            </a:p>
          </p:txBody>
        </p:sp>
        <p:sp>
          <p:nvSpPr>
            <p:cNvPr id="593" name="Google Shape;593;p22"/>
            <p:cNvSpPr txBox="1"/>
            <p:nvPr/>
          </p:nvSpPr>
          <p:spPr>
            <a:xfrm>
              <a:off x="6739110" y="1795463"/>
              <a:ext cx="2490210" cy="408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    72            .          24</a:t>
              </a:r>
              <a:endParaRPr dirty="0">
                <a:latin typeface="Microsoft YaHei" panose="020B0503020204020204" pitchFamily="34" charset="-122"/>
                <a:ea typeface="Microsoft YaHei" panose="020B0503020204020204" pitchFamily="34" charset="-122"/>
              </a:endParaRPr>
            </a:p>
          </p:txBody>
        </p:sp>
        <p:sp>
          <p:nvSpPr>
            <p:cNvPr id="594" name="Google Shape;594;p22"/>
            <p:cNvSpPr txBox="1"/>
            <p:nvPr/>
          </p:nvSpPr>
          <p:spPr>
            <a:xfrm>
              <a:off x="4250442" y="4490695"/>
              <a:ext cx="2551890" cy="408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141       .        14         .</a:t>
              </a:r>
              <a:endParaRPr dirty="0">
                <a:latin typeface="Microsoft YaHei" panose="020B0503020204020204" pitchFamily="34" charset="-122"/>
                <a:ea typeface="Microsoft YaHei" panose="020B0503020204020204" pitchFamily="34" charset="-122"/>
              </a:endParaRPr>
            </a:p>
          </p:txBody>
        </p:sp>
        <p:sp>
          <p:nvSpPr>
            <p:cNvPr id="595" name="Google Shape;595;p22"/>
            <p:cNvSpPr txBox="1"/>
            <p:nvPr/>
          </p:nvSpPr>
          <p:spPr>
            <a:xfrm>
              <a:off x="7115280" y="4490693"/>
              <a:ext cx="2117322" cy="408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64          .            0</a:t>
              </a:r>
              <a:endParaRPr dirty="0">
                <a:latin typeface="Microsoft YaHei" panose="020B0503020204020204" pitchFamily="34" charset="-122"/>
                <a:ea typeface="Microsoft YaHei" panose="020B0503020204020204" pitchFamily="34" charset="-122"/>
              </a:endParaRPr>
            </a:p>
          </p:txBody>
        </p:sp>
        <p:sp>
          <p:nvSpPr>
            <p:cNvPr id="596" name="Google Shape;596;p22"/>
            <p:cNvSpPr txBox="1"/>
            <p:nvPr/>
          </p:nvSpPr>
          <p:spPr>
            <a:xfrm>
              <a:off x="7966830" y="3784371"/>
              <a:ext cx="1248188" cy="408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 .           0</a:t>
              </a:r>
              <a:endParaRPr dirty="0">
                <a:latin typeface="Microsoft YaHei" panose="020B0503020204020204" pitchFamily="34" charset="-122"/>
                <a:ea typeface="Microsoft YaHei" panose="020B0503020204020204" pitchFamily="34" charset="-122"/>
              </a:endParaRPr>
            </a:p>
          </p:txBody>
        </p:sp>
        <p:cxnSp>
          <p:nvCxnSpPr>
            <p:cNvPr id="597" name="Google Shape;597;p22"/>
            <p:cNvCxnSpPr/>
            <p:nvPr/>
          </p:nvCxnSpPr>
          <p:spPr>
            <a:xfrm>
              <a:off x="5231439" y="3071814"/>
              <a:ext cx="0" cy="352426"/>
            </a:xfrm>
            <a:prstGeom prst="straightConnector1">
              <a:avLst/>
            </a:prstGeom>
            <a:noFill/>
            <a:ln w="9525" cap="flat" cmpd="sng">
              <a:solidFill>
                <a:schemeClr val="dk1"/>
              </a:solidFill>
              <a:prstDash val="dash"/>
              <a:round/>
              <a:headEnd type="none" w="med" len="med"/>
              <a:tailEnd type="none" w="med" len="med"/>
            </a:ln>
          </p:spPr>
        </p:cxnSp>
        <p:sp>
          <p:nvSpPr>
            <p:cNvPr id="598" name="Google Shape;598;p22"/>
            <p:cNvSpPr/>
            <p:nvPr/>
          </p:nvSpPr>
          <p:spPr>
            <a:xfrm>
              <a:off x="6379042" y="2433640"/>
              <a:ext cx="1769110" cy="377673"/>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 0 1 0 0 1 0 0 0</a:t>
              </a:r>
              <a:endParaRPr dirty="0">
                <a:latin typeface="Microsoft YaHei" panose="020B0503020204020204" pitchFamily="34" charset="-122"/>
                <a:ea typeface="Microsoft YaHei" panose="020B0503020204020204" pitchFamily="34" charset="-122"/>
              </a:endParaRPr>
            </a:p>
          </p:txBody>
        </p:sp>
        <p:sp>
          <p:nvSpPr>
            <p:cNvPr id="599" name="Google Shape;599;p22"/>
            <p:cNvSpPr txBox="1"/>
            <p:nvPr/>
          </p:nvSpPr>
          <p:spPr>
            <a:xfrm>
              <a:off x="4250442" y="2430463"/>
              <a:ext cx="2490210" cy="408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141       .        14        .</a:t>
              </a:r>
              <a:endParaRPr dirty="0">
                <a:latin typeface="Microsoft YaHei" panose="020B0503020204020204" pitchFamily="34" charset="-122"/>
                <a:ea typeface="Microsoft YaHei" panose="020B0503020204020204" pitchFamily="34" charset="-122"/>
              </a:endParaRPr>
            </a:p>
          </p:txBody>
        </p:sp>
        <p:sp>
          <p:nvSpPr>
            <p:cNvPr id="600" name="Google Shape;600;p22"/>
            <p:cNvSpPr txBox="1"/>
            <p:nvPr/>
          </p:nvSpPr>
          <p:spPr>
            <a:xfrm>
              <a:off x="7917648" y="2430463"/>
              <a:ext cx="1312672" cy="408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 .          24</a:t>
              </a:r>
              <a:endParaRPr dirty="0">
                <a:latin typeface="Microsoft YaHei" panose="020B0503020204020204" pitchFamily="34" charset="-122"/>
                <a:ea typeface="Microsoft YaHei" panose="020B0503020204020204" pitchFamily="34" charset="-122"/>
              </a:endParaRPr>
            </a:p>
          </p:txBody>
        </p:sp>
        <p:sp>
          <p:nvSpPr>
            <p:cNvPr id="601" name="Google Shape;601;p22"/>
            <p:cNvSpPr/>
            <p:nvPr/>
          </p:nvSpPr>
          <p:spPr>
            <a:xfrm>
              <a:off x="6922162" y="1795463"/>
              <a:ext cx="701675" cy="360362"/>
            </a:xfrm>
            <a:prstGeom prst="rect">
              <a:avLst/>
            </a:prstGeom>
            <a:noFill/>
            <a:ln w="38100" cap="flat" cmpd="sng">
              <a:solidFill>
                <a:srgbClr val="CC00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CC"/>
                </a:solidFill>
                <a:latin typeface="Microsoft Yahei"/>
                <a:ea typeface="Microsoft Yahei"/>
                <a:cs typeface="Microsoft Yahei"/>
                <a:sym typeface="Microsoft Yahei"/>
              </a:endParaRPr>
            </a:p>
          </p:txBody>
        </p:sp>
        <p:sp>
          <p:nvSpPr>
            <p:cNvPr id="602" name="Google Shape;602;p22"/>
            <p:cNvSpPr/>
            <p:nvPr/>
          </p:nvSpPr>
          <p:spPr>
            <a:xfrm>
              <a:off x="127706" y="2419350"/>
              <a:ext cx="3462519" cy="39999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(b) IP </a:t>
              </a:r>
              <a:r>
                <a:rPr lang="en-US" sz="1000" b="1" dirty="0" err="1">
                  <a:solidFill>
                    <a:schemeClr val="dk1"/>
                  </a:solidFill>
                  <a:latin typeface="Microsoft Yahei"/>
                  <a:ea typeface="Microsoft Yahei"/>
                  <a:cs typeface="Microsoft Yahei"/>
                  <a:sym typeface="Microsoft Yahei"/>
                </a:rPr>
                <a:t>地址的第</a:t>
              </a:r>
              <a:r>
                <a:rPr lang="en-US" sz="1000" b="1" dirty="0">
                  <a:solidFill>
                    <a:schemeClr val="dk1"/>
                  </a:solidFill>
                  <a:latin typeface="Microsoft Yahei"/>
                  <a:ea typeface="Microsoft Yahei"/>
                  <a:cs typeface="Microsoft Yahei"/>
                  <a:sym typeface="Microsoft Yahei"/>
                </a:rPr>
                <a:t> 3 </a:t>
              </a:r>
              <a:r>
                <a:rPr lang="en-US" sz="1000" b="1" dirty="0" err="1">
                  <a:solidFill>
                    <a:schemeClr val="dk1"/>
                  </a:solidFill>
                  <a:latin typeface="Microsoft Yahei"/>
                  <a:ea typeface="Microsoft Yahei"/>
                  <a:cs typeface="Microsoft Yahei"/>
                  <a:sym typeface="Microsoft Yahei"/>
                </a:rPr>
                <a:t>字节是二进制</a:t>
              </a:r>
              <a:endParaRPr dirty="0">
                <a:latin typeface="Microsoft YaHei" panose="020B0503020204020204" pitchFamily="34" charset="-122"/>
                <a:ea typeface="Microsoft YaHei" panose="020B0503020204020204" pitchFamily="34" charset="-122"/>
              </a:endParaRPr>
            </a:p>
          </p:txBody>
        </p:sp>
        <p:sp>
          <p:nvSpPr>
            <p:cNvPr id="603" name="Google Shape;603;p22"/>
            <p:cNvSpPr/>
            <p:nvPr/>
          </p:nvSpPr>
          <p:spPr>
            <a:xfrm>
              <a:off x="127704" y="3787776"/>
              <a:ext cx="3414859" cy="39999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(d) IP </a:t>
              </a:r>
              <a:r>
                <a:rPr lang="en-US" sz="1000" b="1" dirty="0" err="1">
                  <a:solidFill>
                    <a:schemeClr val="dk1"/>
                  </a:solidFill>
                  <a:latin typeface="Microsoft Yahei"/>
                  <a:ea typeface="Microsoft Yahei"/>
                  <a:cs typeface="Microsoft Yahei"/>
                  <a:sym typeface="Microsoft Yahei"/>
                </a:rPr>
                <a:t>地址与子网掩码逐位相与</a:t>
              </a:r>
              <a:endParaRPr dirty="0">
                <a:latin typeface="Microsoft YaHei" panose="020B0503020204020204" pitchFamily="34" charset="-122"/>
                <a:ea typeface="Microsoft YaHei" panose="020B0503020204020204" pitchFamily="34" charset="-122"/>
              </a:endParaRPr>
            </a:p>
          </p:txBody>
        </p:sp>
        <p:sp>
          <p:nvSpPr>
            <p:cNvPr id="604" name="Google Shape;604;p22"/>
            <p:cNvSpPr/>
            <p:nvPr/>
          </p:nvSpPr>
          <p:spPr>
            <a:xfrm>
              <a:off x="127706" y="4532313"/>
              <a:ext cx="3555042" cy="399990"/>
            </a:xfrm>
            <a:prstGeom prst="rect">
              <a:avLst/>
            </a:prstGeom>
            <a:noFill/>
            <a:ln>
              <a:noFill/>
            </a:ln>
          </p:spPr>
          <p:txBody>
            <a:bodyPr spcFirstLastPara="1" wrap="square" lIns="75400" tIns="37025" rIns="75400" bIns="37025" anchor="t" anchorCtr="0">
              <a:spAutoFit/>
            </a:bodyPr>
            <a:lstStyle/>
            <a:p>
              <a:pPr marL="0" marR="0" lvl="0" indent="0" algn="l" rtl="0">
                <a:spcBef>
                  <a:spcPts val="0"/>
                </a:spcBef>
                <a:spcAft>
                  <a:spcPts val="0"/>
                </a:spcAft>
                <a:buNone/>
              </a:pPr>
              <a:r>
                <a:rPr lang="en-US" sz="1000" b="1" dirty="0">
                  <a:solidFill>
                    <a:schemeClr val="dk1"/>
                  </a:solidFill>
                  <a:latin typeface="Microsoft Yahei"/>
                  <a:ea typeface="Microsoft Yahei"/>
                  <a:cs typeface="Microsoft Yahei"/>
                  <a:sym typeface="Microsoft Yahei"/>
                </a:rPr>
                <a:t>(e) </a:t>
              </a:r>
              <a:r>
                <a:rPr lang="en-US" sz="1000" b="1" dirty="0" err="1">
                  <a:solidFill>
                    <a:schemeClr val="dk1"/>
                  </a:solidFill>
                  <a:latin typeface="Microsoft Yahei"/>
                  <a:ea typeface="Microsoft Yahei"/>
                  <a:cs typeface="Microsoft Yahei"/>
                  <a:sym typeface="Microsoft Yahei"/>
                </a:rPr>
                <a:t>网络地址（点分十进制表示</a:t>
              </a:r>
              <a:r>
                <a:rPr lang="en-US" sz="1000"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grpSp>
      <p:sp>
        <p:nvSpPr>
          <p:cNvPr id="605" name="Google Shape;605;p22"/>
          <p:cNvSpPr txBox="1"/>
          <p:nvPr/>
        </p:nvSpPr>
        <p:spPr>
          <a:xfrm>
            <a:off x="1073364" y="1309809"/>
            <a:ext cx="5494746" cy="543570"/>
          </a:xfrm>
          <a:prstGeom prst="rect">
            <a:avLst/>
          </a:prstGeom>
          <a:solidFill>
            <a:srgbClr val="0000FF"/>
          </a:solid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None/>
            </a:pPr>
            <a:r>
              <a:rPr lang="en-US" sz="1333" b="1" dirty="0">
                <a:solidFill>
                  <a:schemeClr val="lt1"/>
                </a:solidFill>
                <a:latin typeface="Microsoft Yahei"/>
                <a:ea typeface="Microsoft Yahei"/>
                <a:cs typeface="Microsoft Yahei"/>
                <a:sym typeface="Microsoft Yahei"/>
              </a:rPr>
              <a:t>【例4-3】上例中，若子网掩码改为 255.255.224.0，试求网络地址，讨论所得结果。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23"/>
          <p:cNvSpPr/>
          <p:nvPr/>
        </p:nvSpPr>
        <p:spPr>
          <a:xfrm>
            <a:off x="454287" y="1536696"/>
            <a:ext cx="6711427" cy="323934"/>
          </a:xfrm>
          <a:prstGeom prst="roundRect">
            <a:avLst>
              <a:gd name="adj" fmla="val 16667"/>
            </a:avLst>
          </a:prstGeom>
          <a:solidFill>
            <a:srgbClr val="0089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611" name="Google Shape;611;p23"/>
          <p:cNvSpPr/>
          <p:nvPr/>
        </p:nvSpPr>
        <p:spPr>
          <a:xfrm>
            <a:off x="2046537" y="1502643"/>
            <a:ext cx="3526928"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chemeClr val="lt1"/>
                </a:solidFill>
                <a:latin typeface="Microsoft Yahei"/>
                <a:ea typeface="Microsoft Yahei"/>
                <a:cs typeface="Microsoft Yahei"/>
                <a:sym typeface="Microsoft Yahei"/>
              </a:rPr>
              <a:t>4.3.2  </a:t>
            </a:r>
            <a:r>
              <a:rPr lang="en-US" sz="2000" b="1" dirty="0" err="1">
                <a:solidFill>
                  <a:schemeClr val="lt1"/>
                </a:solidFill>
                <a:latin typeface="Microsoft Yahei"/>
                <a:ea typeface="Microsoft Yahei"/>
                <a:cs typeface="Microsoft Yahei"/>
                <a:sym typeface="Microsoft Yahei"/>
              </a:rPr>
              <a:t>使用子网时分组的转发</a:t>
            </a:r>
            <a:endParaRPr dirty="0">
              <a:latin typeface="Microsoft YaHei" panose="020B0503020204020204" pitchFamily="34" charset="-122"/>
              <a:ea typeface="Microsoft YaHei" panose="020B0503020204020204" pitchFamily="34" charset="-122"/>
            </a:endParaRPr>
          </a:p>
        </p:txBody>
      </p:sp>
      <p:sp>
        <p:nvSpPr>
          <p:cNvPr id="612" name="Google Shape;612;p23"/>
          <p:cNvSpPr/>
          <p:nvPr/>
        </p:nvSpPr>
        <p:spPr>
          <a:xfrm>
            <a:off x="454287" y="1947409"/>
            <a:ext cx="6711427" cy="2632219"/>
          </a:xfrm>
          <a:prstGeom prst="rect">
            <a:avLst/>
          </a:prstGeom>
          <a:noFill/>
          <a:ln>
            <a:noFill/>
          </a:ln>
        </p:spPr>
        <p:txBody>
          <a:bodyPr spcFirstLastPara="1" wrap="square" lIns="91425" tIns="45700" rIns="91425" bIns="45700" anchor="t" anchorCtr="0">
            <a:spAutoFit/>
          </a:bodyPr>
          <a:lstStyle/>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在不划分子网的两级</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地址下，从</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地址得出网络地址是个很简单的事</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但在划分子网的情况下，从</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地址却不能唯一地得出网络地址来，这是因为网络地址取决于那个网络所采用的子网掩码，但</a:t>
            </a:r>
            <a:r>
              <a:rPr lang="en-US" sz="1667" b="1" dirty="0" err="1">
                <a:solidFill>
                  <a:srgbClr val="0000FF"/>
                </a:solidFill>
                <a:latin typeface="Microsoft Yahei"/>
                <a:ea typeface="Microsoft Yahei"/>
                <a:cs typeface="Microsoft Yahei"/>
                <a:sym typeface="Microsoft Yahei"/>
              </a:rPr>
              <a:t>数据报的首部并没有提供子网掩码的信息</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因此分组转发的算法也必须做相应的改动</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24"/>
          <p:cNvSpPr/>
          <p:nvPr/>
        </p:nvSpPr>
        <p:spPr>
          <a:xfrm>
            <a:off x="402977" y="1595801"/>
            <a:ext cx="6931269" cy="3300863"/>
          </a:xfrm>
          <a:prstGeom prst="rect">
            <a:avLst/>
          </a:prstGeom>
          <a:noFill/>
          <a:ln>
            <a:noFill/>
          </a:ln>
        </p:spPr>
        <p:txBody>
          <a:bodyPr spcFirstLastPara="1" wrap="square" lIns="91425" tIns="45700" rIns="91425" bIns="45700" anchor="t" anchorCtr="0">
            <a:spAutoFit/>
          </a:bodyPr>
          <a:lstStyle/>
          <a:p>
            <a:pPr marL="285739" marR="0" lvl="0" indent="-285739" algn="l" rtl="0">
              <a:lnSpc>
                <a:spcPct val="142866"/>
              </a:lnSpc>
              <a:spcBef>
                <a:spcPts val="0"/>
              </a:spcBef>
              <a:spcAft>
                <a:spcPts val="0"/>
              </a:spcAft>
              <a:buClr>
                <a:srgbClr val="0070C0"/>
              </a:buClr>
              <a:buSzPts val="1458"/>
              <a:buFont typeface="Arial"/>
              <a:buAutoNum type="arabicPeriod"/>
            </a:pPr>
            <a:r>
              <a:rPr lang="en-US" sz="1458" b="1" dirty="0" err="1">
                <a:solidFill>
                  <a:schemeClr val="dk1"/>
                </a:solidFill>
                <a:latin typeface="Microsoft Yahei"/>
                <a:ea typeface="Microsoft Yahei"/>
                <a:cs typeface="Microsoft Yahei"/>
                <a:sym typeface="Microsoft Yahei"/>
              </a:rPr>
              <a:t>从收到的分组的首部提取</a:t>
            </a:r>
            <a:r>
              <a:rPr lang="en-US" sz="1458" b="1" dirty="0" err="1">
                <a:solidFill>
                  <a:srgbClr val="0000FF"/>
                </a:solidFill>
                <a:latin typeface="Microsoft Yahei"/>
                <a:ea typeface="Microsoft Yahei"/>
                <a:cs typeface="Microsoft Yahei"/>
                <a:sym typeface="Microsoft Yahei"/>
              </a:rPr>
              <a:t>目的</a:t>
            </a:r>
            <a:r>
              <a:rPr lang="en-US" sz="1458" b="1" dirty="0">
                <a:solidFill>
                  <a:srgbClr val="0000FF"/>
                </a:solidFill>
                <a:latin typeface="Microsoft Yahei"/>
                <a:ea typeface="Microsoft Yahei"/>
                <a:cs typeface="Microsoft Yahei"/>
                <a:sym typeface="Microsoft Yahei"/>
              </a:rPr>
              <a:t> IP </a:t>
            </a:r>
            <a:r>
              <a:rPr lang="en-US" sz="1458" b="1" dirty="0" err="1">
                <a:solidFill>
                  <a:srgbClr val="0000FF"/>
                </a:solidFill>
                <a:latin typeface="Microsoft Yahei"/>
                <a:ea typeface="Microsoft Yahei"/>
                <a:cs typeface="Microsoft Yahei"/>
                <a:sym typeface="Microsoft Yahei"/>
              </a:rPr>
              <a:t>地址</a:t>
            </a:r>
            <a:r>
              <a:rPr lang="en-US" sz="1458" b="1" dirty="0">
                <a:solidFill>
                  <a:srgbClr val="0000FF"/>
                </a:solidFill>
                <a:latin typeface="Microsoft Yahei"/>
                <a:ea typeface="Microsoft Yahei"/>
                <a:cs typeface="Microsoft Yahei"/>
                <a:sym typeface="Microsoft Yahei"/>
              </a:rPr>
              <a:t> </a:t>
            </a:r>
            <a:r>
              <a:rPr lang="en-US" sz="1458" b="1" i="1" dirty="0">
                <a:solidFill>
                  <a:srgbClr val="0000FF"/>
                </a:solidFill>
                <a:latin typeface="Microsoft Yahei"/>
                <a:ea typeface="Microsoft Yahei"/>
                <a:cs typeface="Microsoft Yahei"/>
                <a:sym typeface="Microsoft Yahei"/>
              </a:rPr>
              <a:t>D</a:t>
            </a:r>
            <a:r>
              <a:rPr lang="en-US" sz="1458"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85739" marR="0" lvl="0" indent="-285739" algn="l" rtl="0">
              <a:lnSpc>
                <a:spcPct val="142866"/>
              </a:lnSpc>
              <a:spcBef>
                <a:spcPts val="0"/>
              </a:spcBef>
              <a:spcAft>
                <a:spcPts val="0"/>
              </a:spcAft>
              <a:buClr>
                <a:srgbClr val="0070C0"/>
              </a:buClr>
              <a:buSzPts val="1458"/>
              <a:buFont typeface="Arial"/>
              <a:buAutoNum type="arabicPeriod"/>
            </a:pPr>
            <a:r>
              <a:rPr lang="en-US" sz="1458" b="1" dirty="0" err="1">
                <a:solidFill>
                  <a:schemeClr val="dk1"/>
                </a:solidFill>
                <a:latin typeface="Microsoft Yahei"/>
                <a:ea typeface="Microsoft Yahei"/>
                <a:cs typeface="Microsoft Yahei"/>
                <a:sym typeface="Microsoft Yahei"/>
              </a:rPr>
              <a:t>先用各网络的</a:t>
            </a:r>
            <a:r>
              <a:rPr lang="en-US" sz="1458" b="1" dirty="0" err="1">
                <a:solidFill>
                  <a:srgbClr val="0000FF"/>
                </a:solidFill>
                <a:latin typeface="Microsoft Yahei"/>
                <a:ea typeface="Microsoft Yahei"/>
                <a:cs typeface="Microsoft Yahei"/>
                <a:sym typeface="Microsoft Yahei"/>
              </a:rPr>
              <a:t>子网掩码和</a:t>
            </a:r>
            <a:r>
              <a:rPr lang="en-US" sz="1458" b="1" dirty="0">
                <a:solidFill>
                  <a:srgbClr val="0000FF"/>
                </a:solidFill>
                <a:latin typeface="Microsoft Yahei"/>
                <a:ea typeface="Microsoft Yahei"/>
                <a:cs typeface="Microsoft Yahei"/>
                <a:sym typeface="Microsoft Yahei"/>
              </a:rPr>
              <a:t> </a:t>
            </a:r>
            <a:r>
              <a:rPr lang="en-US" sz="1458" b="1" i="1" dirty="0">
                <a:solidFill>
                  <a:srgbClr val="0000FF"/>
                </a:solidFill>
                <a:latin typeface="Microsoft Yahei"/>
                <a:ea typeface="Microsoft Yahei"/>
                <a:cs typeface="Microsoft Yahei"/>
                <a:sym typeface="Microsoft Yahei"/>
              </a:rPr>
              <a:t>D</a:t>
            </a:r>
            <a:r>
              <a:rPr lang="en-US" sz="1458" b="1" dirty="0">
                <a:solidFill>
                  <a:srgbClr val="0000FF"/>
                </a:solidFill>
                <a:latin typeface="Microsoft Yahei"/>
                <a:ea typeface="Microsoft Yahei"/>
                <a:cs typeface="Microsoft Yahei"/>
                <a:sym typeface="Microsoft Yahei"/>
              </a:rPr>
              <a:t> 逐位相“</a:t>
            </a:r>
            <a:r>
              <a:rPr lang="en-US" sz="1458" b="1" dirty="0" err="1">
                <a:solidFill>
                  <a:srgbClr val="0000FF"/>
                </a:solidFill>
                <a:latin typeface="Microsoft Yahei"/>
                <a:ea typeface="Microsoft Yahei"/>
                <a:cs typeface="Microsoft Yahei"/>
                <a:sym typeface="Microsoft Yahei"/>
              </a:rPr>
              <a:t>与</a:t>
            </a:r>
            <a:r>
              <a:rPr lang="en-US" sz="1458" b="1" dirty="0">
                <a:solidFill>
                  <a:srgbClr val="0000FF"/>
                </a:solidFill>
                <a:latin typeface="Microsoft Yahei"/>
                <a:ea typeface="Microsoft Yahei"/>
                <a:cs typeface="Microsoft Yahei"/>
                <a:sym typeface="Microsoft Yahei"/>
              </a:rPr>
              <a:t>”</a:t>
            </a:r>
            <a:r>
              <a:rPr lang="en-US" sz="1458" b="1" dirty="0">
                <a:solidFill>
                  <a:schemeClr val="dk1"/>
                </a:solidFill>
                <a:latin typeface="Microsoft Yahei"/>
                <a:ea typeface="Microsoft Yahei"/>
                <a:cs typeface="Microsoft Yahei"/>
                <a:sym typeface="Microsoft Yahei"/>
              </a:rPr>
              <a:t>，</a:t>
            </a:r>
            <a:r>
              <a:rPr lang="en-US" sz="1458" b="1" dirty="0" err="1">
                <a:solidFill>
                  <a:schemeClr val="dk1"/>
                </a:solidFill>
                <a:latin typeface="Microsoft Yahei"/>
                <a:ea typeface="Microsoft Yahei"/>
                <a:cs typeface="Microsoft Yahei"/>
                <a:sym typeface="Microsoft Yahei"/>
              </a:rPr>
              <a:t>看是否和相应的网络地址匹配。若匹配，则将分组直接交付。否则就是间接</a:t>
            </a:r>
            <a:r>
              <a:rPr lang="en-US" sz="1458" b="1" dirty="0" err="1">
                <a:solidFill>
                  <a:srgbClr val="0000FF"/>
                </a:solidFill>
                <a:latin typeface="Microsoft Yahei"/>
                <a:ea typeface="Microsoft Yahei"/>
                <a:cs typeface="Microsoft Yahei"/>
                <a:sym typeface="Microsoft Yahei"/>
              </a:rPr>
              <a:t>交付</a:t>
            </a:r>
            <a:r>
              <a:rPr lang="en-US" sz="1458" b="1" dirty="0" err="1">
                <a:solidFill>
                  <a:schemeClr val="dk1"/>
                </a:solidFill>
                <a:latin typeface="Microsoft Yahei"/>
                <a:ea typeface="Microsoft Yahei"/>
                <a:cs typeface="Microsoft Yahei"/>
                <a:sym typeface="Microsoft Yahei"/>
              </a:rPr>
              <a:t>，执行</a:t>
            </a:r>
            <a:r>
              <a:rPr lang="en-US" sz="1458" b="1" dirty="0">
                <a:solidFill>
                  <a:schemeClr val="dk1"/>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a:p>
            <a:pPr marL="285739" marR="0" lvl="0" indent="-285739" algn="l" rtl="0">
              <a:lnSpc>
                <a:spcPct val="142866"/>
              </a:lnSpc>
              <a:spcBef>
                <a:spcPts val="0"/>
              </a:spcBef>
              <a:spcAft>
                <a:spcPts val="0"/>
              </a:spcAft>
              <a:buClr>
                <a:srgbClr val="0070C0"/>
              </a:buClr>
              <a:buSzPts val="1458"/>
              <a:buFont typeface="Arial"/>
              <a:buAutoNum type="arabicPeriod"/>
            </a:pPr>
            <a:r>
              <a:rPr lang="en-US" sz="1458" b="1" dirty="0" err="1">
                <a:solidFill>
                  <a:schemeClr val="dk1"/>
                </a:solidFill>
                <a:latin typeface="Microsoft Yahei"/>
                <a:ea typeface="Microsoft Yahei"/>
                <a:cs typeface="Microsoft Yahei"/>
                <a:sym typeface="Microsoft Yahei"/>
              </a:rPr>
              <a:t>若路由表中有目的地址为</a:t>
            </a:r>
            <a:r>
              <a:rPr lang="en-US" sz="1458" b="1" dirty="0">
                <a:solidFill>
                  <a:schemeClr val="dk1"/>
                </a:solidFill>
                <a:latin typeface="Microsoft Yahei"/>
                <a:ea typeface="Microsoft Yahei"/>
                <a:cs typeface="Microsoft Yahei"/>
                <a:sym typeface="Microsoft Yahei"/>
              </a:rPr>
              <a:t> </a:t>
            </a:r>
            <a:r>
              <a:rPr lang="en-US" sz="1458" b="1" i="1" dirty="0">
                <a:solidFill>
                  <a:schemeClr val="dk1"/>
                </a:solidFill>
                <a:latin typeface="Microsoft Yahei"/>
                <a:ea typeface="Microsoft Yahei"/>
                <a:cs typeface="Microsoft Yahei"/>
                <a:sym typeface="Microsoft Yahei"/>
              </a:rPr>
              <a:t>D</a:t>
            </a:r>
            <a:r>
              <a:rPr lang="en-US" sz="1458" b="1" dirty="0">
                <a:solidFill>
                  <a:schemeClr val="dk1"/>
                </a:solidFill>
                <a:latin typeface="Microsoft Yahei"/>
                <a:ea typeface="Microsoft Yahei"/>
                <a:cs typeface="Microsoft Yahei"/>
                <a:sym typeface="Microsoft Yahei"/>
              </a:rPr>
              <a:t> </a:t>
            </a:r>
            <a:r>
              <a:rPr lang="en-US" sz="1458" b="1" dirty="0" err="1">
                <a:solidFill>
                  <a:schemeClr val="dk1"/>
                </a:solidFill>
                <a:latin typeface="Microsoft Yahei"/>
                <a:ea typeface="Microsoft Yahei"/>
                <a:cs typeface="Microsoft Yahei"/>
                <a:sym typeface="Microsoft Yahei"/>
              </a:rPr>
              <a:t>的</a:t>
            </a:r>
            <a:r>
              <a:rPr lang="en-US" sz="1458" b="1" dirty="0" err="1">
                <a:solidFill>
                  <a:srgbClr val="0000FF"/>
                </a:solidFill>
                <a:latin typeface="Microsoft Yahei"/>
                <a:ea typeface="Microsoft Yahei"/>
                <a:cs typeface="Microsoft Yahei"/>
                <a:sym typeface="Microsoft Yahei"/>
              </a:rPr>
              <a:t>特定主机路由</a:t>
            </a:r>
            <a:r>
              <a:rPr lang="en-US" sz="1458" b="1" dirty="0" err="1">
                <a:solidFill>
                  <a:schemeClr val="dk1"/>
                </a:solidFill>
                <a:latin typeface="Microsoft Yahei"/>
                <a:ea typeface="Microsoft Yahei"/>
                <a:cs typeface="Microsoft Yahei"/>
                <a:sym typeface="Microsoft Yahei"/>
              </a:rPr>
              <a:t>，则将分组传送给指明的下一跳路由器；否则，执行</a:t>
            </a:r>
            <a:r>
              <a:rPr lang="en-US" sz="1458" b="1" dirty="0">
                <a:solidFill>
                  <a:schemeClr val="dk1"/>
                </a:solidFill>
                <a:latin typeface="Microsoft Yahei"/>
                <a:ea typeface="Microsoft Yahei"/>
                <a:cs typeface="Microsoft Yahei"/>
                <a:sym typeface="Microsoft Yahei"/>
              </a:rPr>
              <a:t> (4)。</a:t>
            </a:r>
            <a:endParaRPr dirty="0">
              <a:latin typeface="Microsoft YaHei" panose="020B0503020204020204" pitchFamily="34" charset="-122"/>
              <a:ea typeface="Microsoft YaHei" panose="020B0503020204020204" pitchFamily="34" charset="-122"/>
            </a:endParaRPr>
          </a:p>
          <a:p>
            <a:pPr marL="285739" marR="0" lvl="0" indent="-285739" algn="l" rtl="0">
              <a:lnSpc>
                <a:spcPct val="142866"/>
              </a:lnSpc>
              <a:spcBef>
                <a:spcPts val="0"/>
              </a:spcBef>
              <a:spcAft>
                <a:spcPts val="0"/>
              </a:spcAft>
              <a:buClr>
                <a:srgbClr val="0070C0"/>
              </a:buClr>
              <a:buSzPts val="1458"/>
              <a:buFont typeface="Arial"/>
              <a:buAutoNum type="arabicPeriod"/>
            </a:pPr>
            <a:r>
              <a:rPr lang="en-US" sz="1458" b="1" dirty="0" err="1">
                <a:solidFill>
                  <a:schemeClr val="dk1"/>
                </a:solidFill>
                <a:latin typeface="Microsoft Yahei"/>
                <a:ea typeface="Microsoft Yahei"/>
                <a:cs typeface="Microsoft Yahei"/>
                <a:sym typeface="Microsoft Yahei"/>
              </a:rPr>
              <a:t>对路由表中的每一行，将</a:t>
            </a:r>
            <a:r>
              <a:rPr lang="en-US" sz="1458" b="1" dirty="0" err="1">
                <a:solidFill>
                  <a:srgbClr val="0000FF"/>
                </a:solidFill>
                <a:latin typeface="Microsoft Yahei"/>
                <a:ea typeface="Microsoft Yahei"/>
                <a:cs typeface="Microsoft Yahei"/>
                <a:sym typeface="Microsoft Yahei"/>
              </a:rPr>
              <a:t>子网掩码和</a:t>
            </a:r>
            <a:r>
              <a:rPr lang="en-US" sz="1458" b="1" dirty="0">
                <a:solidFill>
                  <a:srgbClr val="0000FF"/>
                </a:solidFill>
                <a:latin typeface="Microsoft Yahei"/>
                <a:ea typeface="Microsoft Yahei"/>
                <a:cs typeface="Microsoft Yahei"/>
                <a:sym typeface="Microsoft Yahei"/>
              </a:rPr>
              <a:t> </a:t>
            </a:r>
            <a:r>
              <a:rPr lang="en-US" sz="1458" b="1" i="1" dirty="0">
                <a:solidFill>
                  <a:srgbClr val="0000FF"/>
                </a:solidFill>
                <a:latin typeface="Microsoft Yahei"/>
                <a:ea typeface="Microsoft Yahei"/>
                <a:cs typeface="Microsoft Yahei"/>
                <a:sym typeface="Microsoft Yahei"/>
              </a:rPr>
              <a:t>D</a:t>
            </a:r>
            <a:r>
              <a:rPr lang="en-US" sz="1458" b="1" dirty="0">
                <a:solidFill>
                  <a:srgbClr val="0000FF"/>
                </a:solidFill>
                <a:latin typeface="Microsoft Yahei"/>
                <a:ea typeface="Microsoft Yahei"/>
                <a:cs typeface="Microsoft Yahei"/>
                <a:sym typeface="Microsoft Yahei"/>
              </a:rPr>
              <a:t> 逐位相“</a:t>
            </a:r>
            <a:r>
              <a:rPr lang="en-US" sz="1458" b="1" dirty="0" err="1">
                <a:solidFill>
                  <a:srgbClr val="0000FF"/>
                </a:solidFill>
                <a:latin typeface="Microsoft Yahei"/>
                <a:ea typeface="Microsoft Yahei"/>
                <a:cs typeface="Microsoft Yahei"/>
                <a:sym typeface="Microsoft Yahei"/>
              </a:rPr>
              <a:t>与</a:t>
            </a:r>
            <a:r>
              <a:rPr lang="en-US" sz="1458" b="1" dirty="0">
                <a:solidFill>
                  <a:srgbClr val="0000FF"/>
                </a:solidFill>
                <a:latin typeface="Microsoft Yahei"/>
                <a:ea typeface="Microsoft Yahei"/>
                <a:cs typeface="Microsoft Yahei"/>
                <a:sym typeface="Microsoft Yahei"/>
              </a:rPr>
              <a:t>”</a:t>
            </a:r>
            <a:r>
              <a:rPr lang="en-US" sz="1458" b="1" dirty="0">
                <a:solidFill>
                  <a:schemeClr val="dk1"/>
                </a:solidFill>
                <a:latin typeface="Microsoft Yahei"/>
                <a:ea typeface="Microsoft Yahei"/>
                <a:cs typeface="Microsoft Yahei"/>
                <a:sym typeface="Microsoft Yahei"/>
              </a:rPr>
              <a:t>。</a:t>
            </a:r>
            <a:r>
              <a:rPr lang="en-US" sz="1458" b="1" dirty="0" err="1">
                <a:solidFill>
                  <a:schemeClr val="dk1"/>
                </a:solidFill>
                <a:latin typeface="Microsoft Yahei"/>
                <a:ea typeface="Microsoft Yahei"/>
                <a:cs typeface="Microsoft Yahei"/>
                <a:sym typeface="Microsoft Yahei"/>
              </a:rPr>
              <a:t>若结果与该行的目的网络地址匹配，则将分组传送给该行指明的下一跳路由器；否则，执行</a:t>
            </a:r>
            <a:r>
              <a:rPr lang="en-US" sz="1458" b="1" dirty="0">
                <a:solidFill>
                  <a:schemeClr val="dk1"/>
                </a:solidFill>
                <a:latin typeface="Microsoft Yahei"/>
                <a:ea typeface="Microsoft Yahei"/>
                <a:cs typeface="Microsoft Yahei"/>
                <a:sym typeface="Microsoft Yahei"/>
              </a:rPr>
              <a:t> (5)。</a:t>
            </a:r>
            <a:endParaRPr dirty="0">
              <a:latin typeface="Microsoft YaHei" panose="020B0503020204020204" pitchFamily="34" charset="-122"/>
              <a:ea typeface="Microsoft YaHei" panose="020B0503020204020204" pitchFamily="34" charset="-122"/>
            </a:endParaRPr>
          </a:p>
          <a:p>
            <a:pPr marL="285739" marR="0" lvl="0" indent="-285739" algn="l" rtl="0">
              <a:lnSpc>
                <a:spcPct val="142866"/>
              </a:lnSpc>
              <a:spcBef>
                <a:spcPts val="0"/>
              </a:spcBef>
              <a:spcAft>
                <a:spcPts val="0"/>
              </a:spcAft>
              <a:buClr>
                <a:srgbClr val="0070C0"/>
              </a:buClr>
              <a:buSzPts val="1458"/>
              <a:buFont typeface="Arial"/>
              <a:buAutoNum type="arabicPeriod"/>
            </a:pPr>
            <a:r>
              <a:rPr lang="en-US" sz="1458" b="1" dirty="0" err="1">
                <a:solidFill>
                  <a:schemeClr val="dk1"/>
                </a:solidFill>
                <a:latin typeface="Microsoft Yahei"/>
                <a:ea typeface="Microsoft Yahei"/>
                <a:cs typeface="Microsoft Yahei"/>
                <a:sym typeface="Microsoft Yahei"/>
              </a:rPr>
              <a:t>若路由表中有一个</a:t>
            </a:r>
            <a:r>
              <a:rPr lang="en-US" sz="1458" b="1" dirty="0" err="1">
                <a:solidFill>
                  <a:srgbClr val="0000FF"/>
                </a:solidFill>
                <a:latin typeface="Microsoft Yahei"/>
                <a:ea typeface="Microsoft Yahei"/>
                <a:cs typeface="Microsoft Yahei"/>
                <a:sym typeface="Microsoft Yahei"/>
              </a:rPr>
              <a:t>默认路由</a:t>
            </a:r>
            <a:r>
              <a:rPr lang="en-US" sz="1458" b="1" dirty="0" err="1">
                <a:solidFill>
                  <a:schemeClr val="dk1"/>
                </a:solidFill>
                <a:latin typeface="Microsoft Yahei"/>
                <a:ea typeface="Microsoft Yahei"/>
                <a:cs typeface="Microsoft Yahei"/>
                <a:sym typeface="Microsoft Yahei"/>
              </a:rPr>
              <a:t>，则将分组传送给路由表中所指明的默认路由器；否则，执行</a:t>
            </a:r>
            <a:r>
              <a:rPr lang="en-US" sz="1458" b="1" dirty="0">
                <a:solidFill>
                  <a:schemeClr val="dk1"/>
                </a:solidFill>
                <a:latin typeface="Microsoft Yahei"/>
                <a:ea typeface="Microsoft Yahei"/>
                <a:cs typeface="Microsoft Yahei"/>
                <a:sym typeface="Microsoft Yahei"/>
              </a:rPr>
              <a:t> (6)。</a:t>
            </a:r>
            <a:endParaRPr dirty="0">
              <a:latin typeface="Microsoft YaHei" panose="020B0503020204020204" pitchFamily="34" charset="-122"/>
              <a:ea typeface="Microsoft YaHei" panose="020B0503020204020204" pitchFamily="34" charset="-122"/>
            </a:endParaRPr>
          </a:p>
          <a:p>
            <a:pPr marL="285739" marR="0" lvl="0" indent="-285739" algn="l" rtl="0">
              <a:lnSpc>
                <a:spcPct val="142866"/>
              </a:lnSpc>
              <a:spcBef>
                <a:spcPts val="0"/>
              </a:spcBef>
              <a:spcAft>
                <a:spcPts val="0"/>
              </a:spcAft>
              <a:buClr>
                <a:srgbClr val="0070C0"/>
              </a:buClr>
              <a:buSzPts val="1458"/>
              <a:buFont typeface="Arial"/>
              <a:buAutoNum type="arabicPeriod"/>
            </a:pPr>
            <a:r>
              <a:rPr lang="en-US" sz="1458" b="1" dirty="0" err="1">
                <a:solidFill>
                  <a:schemeClr val="dk1"/>
                </a:solidFill>
                <a:latin typeface="Microsoft Yahei"/>
                <a:ea typeface="Microsoft Yahei"/>
                <a:cs typeface="Microsoft Yahei"/>
                <a:sym typeface="Microsoft Yahei"/>
              </a:rPr>
              <a:t>报告转发分组出错</a:t>
            </a:r>
            <a:r>
              <a:rPr lang="en-US" sz="1458"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618" name="Google Shape;618;p24"/>
          <p:cNvSpPr/>
          <p:nvPr/>
        </p:nvSpPr>
        <p:spPr>
          <a:xfrm>
            <a:off x="476246" y="1284194"/>
            <a:ext cx="6667499"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619" name="Google Shape;619;p24"/>
          <p:cNvSpPr/>
          <p:nvPr/>
        </p:nvSpPr>
        <p:spPr>
          <a:xfrm>
            <a:off x="1618302" y="1256518"/>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err="1">
                <a:solidFill>
                  <a:schemeClr val="lt1"/>
                </a:solidFill>
                <a:latin typeface="Microsoft Yahei"/>
                <a:ea typeface="Microsoft Yahei"/>
                <a:cs typeface="Microsoft Yahei"/>
                <a:sym typeface="Microsoft Yahei"/>
              </a:rPr>
              <a:t>在划分子网情况下路由器转发分组的算法</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25"/>
          <p:cNvSpPr/>
          <p:nvPr/>
        </p:nvSpPr>
        <p:spPr>
          <a:xfrm>
            <a:off x="454287" y="1227260"/>
            <a:ext cx="6711427" cy="3106767"/>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625" name="Google Shape;625;p25"/>
          <p:cNvSpPr txBox="1"/>
          <p:nvPr/>
        </p:nvSpPr>
        <p:spPr>
          <a:xfrm>
            <a:off x="1073364" y="1258523"/>
            <a:ext cx="5494746" cy="769209"/>
          </a:xfrm>
          <a:prstGeom prst="rect">
            <a:avLst/>
          </a:prstGeom>
          <a:solidFill>
            <a:srgbClr val="0000FF"/>
          </a:solid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None/>
            </a:pPr>
            <a:r>
              <a:rPr lang="en-US" sz="1333" b="1" dirty="0">
                <a:solidFill>
                  <a:schemeClr val="lt1"/>
                </a:solidFill>
                <a:latin typeface="Microsoft Yahei"/>
                <a:ea typeface="Microsoft Yahei"/>
                <a:cs typeface="Microsoft Yahei"/>
                <a:sym typeface="Microsoft Yahei"/>
              </a:rPr>
              <a:t>【例4-4】已知互联网和路由器 R</a:t>
            </a:r>
            <a:r>
              <a:rPr lang="en-US" sz="1333" b="1" baseline="-25000" dirty="0">
                <a:solidFill>
                  <a:schemeClr val="lt1"/>
                </a:solidFill>
                <a:latin typeface="Microsoft Yahei"/>
                <a:ea typeface="Microsoft Yahei"/>
                <a:cs typeface="Microsoft Yahei"/>
                <a:sym typeface="Microsoft Yahei"/>
              </a:rPr>
              <a:t>1</a:t>
            </a:r>
            <a:r>
              <a:rPr lang="en-US" sz="1333" b="1" dirty="0">
                <a:solidFill>
                  <a:schemeClr val="lt1"/>
                </a:solidFill>
                <a:latin typeface="Microsoft Yahei"/>
                <a:ea typeface="Microsoft Yahei"/>
                <a:cs typeface="Microsoft Yahei"/>
                <a:sym typeface="Microsoft Yahei"/>
              </a:rPr>
              <a:t> </a:t>
            </a:r>
            <a:r>
              <a:rPr lang="en-US" sz="1333" b="1" dirty="0" err="1">
                <a:solidFill>
                  <a:schemeClr val="lt1"/>
                </a:solidFill>
                <a:latin typeface="Microsoft Yahei"/>
                <a:ea typeface="Microsoft Yahei"/>
                <a:cs typeface="Microsoft Yahei"/>
                <a:sym typeface="Microsoft Yahei"/>
              </a:rPr>
              <a:t>中的路由表</a:t>
            </a:r>
            <a:r>
              <a:rPr lang="en-US" sz="1333" b="1" dirty="0">
                <a:solidFill>
                  <a:schemeClr val="lt1"/>
                </a:solidFill>
                <a:latin typeface="Microsoft Yahei"/>
                <a:ea typeface="Microsoft Yahei"/>
                <a:cs typeface="Microsoft Yahei"/>
                <a:sym typeface="Microsoft Yahei"/>
              </a:rPr>
              <a:t>。</a:t>
            </a:r>
            <a:br>
              <a:rPr lang="en-US" sz="1333" b="1" dirty="0">
                <a:solidFill>
                  <a:schemeClr val="lt1"/>
                </a:solidFill>
                <a:latin typeface="Microsoft Yahei"/>
                <a:ea typeface="Microsoft Yahei"/>
                <a:cs typeface="Microsoft Yahei"/>
                <a:sym typeface="Microsoft Yahei"/>
              </a:rPr>
            </a:br>
            <a:r>
              <a:rPr lang="en-US" sz="1333" b="1" dirty="0" err="1">
                <a:solidFill>
                  <a:schemeClr val="lt1"/>
                </a:solidFill>
                <a:latin typeface="Microsoft Yahei"/>
                <a:ea typeface="Microsoft Yahei"/>
                <a:cs typeface="Microsoft Yahei"/>
                <a:sym typeface="Microsoft Yahei"/>
              </a:rPr>
              <a:t>主机</a:t>
            </a:r>
            <a:r>
              <a:rPr lang="en-US" sz="1333" b="1" dirty="0">
                <a:solidFill>
                  <a:schemeClr val="lt1"/>
                </a:solidFill>
                <a:latin typeface="Microsoft Yahei"/>
                <a:ea typeface="Microsoft Yahei"/>
                <a:cs typeface="Microsoft Yahei"/>
                <a:sym typeface="Microsoft Yahei"/>
              </a:rPr>
              <a:t> H</a:t>
            </a:r>
            <a:r>
              <a:rPr lang="en-US" sz="1333" b="1" baseline="-25000" dirty="0">
                <a:solidFill>
                  <a:schemeClr val="lt1"/>
                </a:solidFill>
                <a:latin typeface="Microsoft Yahei"/>
                <a:ea typeface="Microsoft Yahei"/>
                <a:cs typeface="Microsoft Yahei"/>
                <a:sym typeface="Microsoft Yahei"/>
              </a:rPr>
              <a:t>1</a:t>
            </a:r>
            <a:r>
              <a:rPr lang="en-US" sz="1333" b="1" dirty="0">
                <a:solidFill>
                  <a:schemeClr val="lt1"/>
                </a:solidFill>
                <a:latin typeface="Microsoft Yahei"/>
                <a:ea typeface="Microsoft Yahei"/>
                <a:cs typeface="Microsoft Yahei"/>
                <a:sym typeface="Microsoft Yahei"/>
              </a:rPr>
              <a:t> </a:t>
            </a:r>
            <a:r>
              <a:rPr lang="en-US" sz="1333" b="1" dirty="0" err="1">
                <a:solidFill>
                  <a:schemeClr val="lt1"/>
                </a:solidFill>
                <a:latin typeface="Microsoft Yahei"/>
                <a:ea typeface="Microsoft Yahei"/>
                <a:cs typeface="Microsoft Yahei"/>
                <a:sym typeface="Microsoft Yahei"/>
              </a:rPr>
              <a:t>向</a:t>
            </a:r>
            <a:r>
              <a:rPr lang="en-US" sz="1333" b="1" dirty="0">
                <a:solidFill>
                  <a:schemeClr val="lt1"/>
                </a:solidFill>
                <a:latin typeface="Microsoft Yahei"/>
                <a:ea typeface="Microsoft Yahei"/>
                <a:cs typeface="Microsoft Yahei"/>
                <a:sym typeface="Microsoft Yahei"/>
              </a:rPr>
              <a:t> H</a:t>
            </a:r>
            <a:r>
              <a:rPr lang="en-US" sz="1333" b="1" baseline="-25000" dirty="0">
                <a:solidFill>
                  <a:schemeClr val="lt1"/>
                </a:solidFill>
                <a:latin typeface="Microsoft Yahei"/>
                <a:ea typeface="Microsoft Yahei"/>
                <a:cs typeface="Microsoft Yahei"/>
                <a:sym typeface="Microsoft Yahei"/>
              </a:rPr>
              <a:t>2</a:t>
            </a:r>
            <a:r>
              <a:rPr lang="en-US" sz="1333" b="1" dirty="0">
                <a:solidFill>
                  <a:schemeClr val="lt1"/>
                </a:solidFill>
                <a:latin typeface="Microsoft Yahei"/>
                <a:ea typeface="Microsoft Yahei"/>
                <a:cs typeface="Microsoft Yahei"/>
                <a:sym typeface="Microsoft Yahei"/>
              </a:rPr>
              <a:t> </a:t>
            </a:r>
            <a:r>
              <a:rPr lang="en-US" sz="1333" b="1" dirty="0" err="1">
                <a:solidFill>
                  <a:schemeClr val="lt1"/>
                </a:solidFill>
                <a:latin typeface="Microsoft Yahei"/>
                <a:ea typeface="Microsoft Yahei"/>
                <a:cs typeface="Microsoft Yahei"/>
                <a:sym typeface="Microsoft Yahei"/>
              </a:rPr>
              <a:t>发送分组</a:t>
            </a:r>
            <a:r>
              <a:rPr lang="en-US" sz="1333" b="1" dirty="0">
                <a:solidFill>
                  <a:schemeClr val="lt1"/>
                </a:solidFill>
                <a:latin typeface="Microsoft Yahei"/>
                <a:ea typeface="Microsoft Yahei"/>
                <a:cs typeface="Microsoft Yahei"/>
                <a:sym typeface="Microsoft Yahei"/>
              </a:rPr>
              <a:t>。</a:t>
            </a:r>
            <a:br>
              <a:rPr lang="en-US" sz="1333" b="1" dirty="0">
                <a:solidFill>
                  <a:schemeClr val="lt1"/>
                </a:solidFill>
                <a:latin typeface="Microsoft Yahei"/>
                <a:ea typeface="Microsoft Yahei"/>
                <a:cs typeface="Microsoft Yahei"/>
                <a:sym typeface="Microsoft Yahei"/>
              </a:rPr>
            </a:br>
            <a:r>
              <a:rPr lang="en-US" sz="1333" b="1" dirty="0" err="1">
                <a:solidFill>
                  <a:schemeClr val="lt1"/>
                </a:solidFill>
                <a:latin typeface="Microsoft Yahei"/>
                <a:ea typeface="Microsoft Yahei"/>
                <a:cs typeface="Microsoft Yahei"/>
                <a:sym typeface="Microsoft Yahei"/>
              </a:rPr>
              <a:t>试讨论</a:t>
            </a:r>
            <a:r>
              <a:rPr lang="en-US" sz="1333" b="1" dirty="0">
                <a:solidFill>
                  <a:schemeClr val="lt1"/>
                </a:solidFill>
                <a:latin typeface="Microsoft Yahei"/>
                <a:ea typeface="Microsoft Yahei"/>
                <a:cs typeface="Microsoft Yahei"/>
                <a:sym typeface="Microsoft Yahei"/>
              </a:rPr>
              <a:t> R</a:t>
            </a:r>
            <a:r>
              <a:rPr lang="en-US" sz="1333" b="1" baseline="-25000" dirty="0">
                <a:solidFill>
                  <a:schemeClr val="lt1"/>
                </a:solidFill>
                <a:latin typeface="Microsoft Yahei"/>
                <a:ea typeface="Microsoft Yahei"/>
                <a:cs typeface="Microsoft Yahei"/>
                <a:sym typeface="Microsoft Yahei"/>
              </a:rPr>
              <a:t>1 </a:t>
            </a:r>
            <a:r>
              <a:rPr lang="en-US" sz="1333" b="1" dirty="0" err="1">
                <a:solidFill>
                  <a:schemeClr val="lt1"/>
                </a:solidFill>
                <a:latin typeface="Microsoft Yahei"/>
                <a:ea typeface="Microsoft Yahei"/>
                <a:cs typeface="Microsoft Yahei"/>
                <a:sym typeface="Microsoft Yahei"/>
              </a:rPr>
              <a:t>收到</a:t>
            </a:r>
            <a:r>
              <a:rPr lang="en-US" sz="1333" b="1" dirty="0">
                <a:solidFill>
                  <a:schemeClr val="lt1"/>
                </a:solidFill>
                <a:latin typeface="Microsoft Yahei"/>
                <a:ea typeface="Microsoft Yahei"/>
                <a:cs typeface="Microsoft Yahei"/>
                <a:sym typeface="Microsoft Yahei"/>
              </a:rPr>
              <a:t> H</a:t>
            </a:r>
            <a:r>
              <a:rPr lang="en-US" sz="1333" b="1" baseline="-25000" dirty="0">
                <a:solidFill>
                  <a:schemeClr val="lt1"/>
                </a:solidFill>
                <a:latin typeface="Microsoft Yahei"/>
                <a:ea typeface="Microsoft Yahei"/>
                <a:cs typeface="Microsoft Yahei"/>
                <a:sym typeface="Microsoft Yahei"/>
              </a:rPr>
              <a:t>1 </a:t>
            </a:r>
            <a:r>
              <a:rPr lang="en-US" sz="1333" b="1" dirty="0" err="1">
                <a:solidFill>
                  <a:schemeClr val="lt1"/>
                </a:solidFill>
                <a:latin typeface="Microsoft Yahei"/>
                <a:ea typeface="Microsoft Yahei"/>
                <a:cs typeface="Microsoft Yahei"/>
                <a:sym typeface="Microsoft Yahei"/>
              </a:rPr>
              <a:t>向</a:t>
            </a:r>
            <a:r>
              <a:rPr lang="en-US" sz="1333" b="1" dirty="0">
                <a:solidFill>
                  <a:schemeClr val="lt1"/>
                </a:solidFill>
                <a:latin typeface="Microsoft Yahei"/>
                <a:ea typeface="Microsoft Yahei"/>
                <a:cs typeface="Microsoft Yahei"/>
                <a:sym typeface="Microsoft Yahei"/>
              </a:rPr>
              <a:t> H</a:t>
            </a:r>
            <a:r>
              <a:rPr lang="en-US" sz="1333" b="1" baseline="-25000" dirty="0">
                <a:solidFill>
                  <a:schemeClr val="lt1"/>
                </a:solidFill>
                <a:latin typeface="Microsoft Yahei"/>
                <a:ea typeface="Microsoft Yahei"/>
                <a:cs typeface="Microsoft Yahei"/>
                <a:sym typeface="Microsoft Yahei"/>
              </a:rPr>
              <a:t>2</a:t>
            </a:r>
            <a:r>
              <a:rPr lang="en-US" sz="1333" b="1" dirty="0">
                <a:solidFill>
                  <a:schemeClr val="lt1"/>
                </a:solidFill>
                <a:latin typeface="Microsoft Yahei"/>
                <a:ea typeface="Microsoft Yahei"/>
                <a:cs typeface="Microsoft Yahei"/>
                <a:sym typeface="Microsoft Yahei"/>
              </a:rPr>
              <a:t> </a:t>
            </a:r>
            <a:r>
              <a:rPr lang="en-US" sz="1333" b="1" dirty="0" err="1">
                <a:solidFill>
                  <a:schemeClr val="lt1"/>
                </a:solidFill>
                <a:latin typeface="Microsoft Yahei"/>
                <a:ea typeface="Microsoft Yahei"/>
                <a:cs typeface="Microsoft Yahei"/>
                <a:sym typeface="Microsoft Yahei"/>
              </a:rPr>
              <a:t>发送的分组后查找路由表的过程</a:t>
            </a:r>
            <a:r>
              <a:rPr lang="en-US" sz="1333" b="1" dirty="0">
                <a:solidFill>
                  <a:schemeClr val="lt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
        <p:nvSpPr>
          <p:cNvPr id="626" name="Google Shape;626;p25"/>
          <p:cNvSpPr/>
          <p:nvPr/>
        </p:nvSpPr>
        <p:spPr>
          <a:xfrm>
            <a:off x="2840939" y="2264698"/>
            <a:ext cx="1177533" cy="654304"/>
          </a:xfrm>
          <a:custGeom>
            <a:avLst/>
            <a:gdLst/>
            <a:ahLst/>
            <a:cxnLst/>
            <a:rect l="l" t="t" r="r" b="b"/>
            <a:pathLst>
              <a:path w="10250" h="8125" extrusionOk="0">
                <a:moveTo>
                  <a:pt x="0" y="8125"/>
                </a:moveTo>
                <a:lnTo>
                  <a:pt x="10146" y="0"/>
                </a:lnTo>
                <a:cubicBezTo>
                  <a:pt x="10181" y="2560"/>
                  <a:pt x="10215" y="5119"/>
                  <a:pt x="10250" y="7679"/>
                </a:cubicBezTo>
                <a:cubicBezTo>
                  <a:pt x="6901" y="8351"/>
                  <a:pt x="3614" y="7327"/>
                  <a:pt x="265" y="7999"/>
                </a:cubicBezTo>
              </a:path>
            </a:pathLst>
          </a:custGeom>
          <a:gradFill>
            <a:gsLst>
              <a:gs pos="0">
                <a:srgbClr val="0000FF"/>
              </a:gs>
              <a:gs pos="100000">
                <a:srgbClr val="00FFFF"/>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17" b="1">
              <a:solidFill>
                <a:schemeClr val="dk1"/>
              </a:solidFill>
              <a:latin typeface="Microsoft Yahei"/>
              <a:ea typeface="Microsoft Yahei"/>
              <a:cs typeface="Microsoft Yahei"/>
              <a:sym typeface="Microsoft Yahei"/>
            </a:endParaRPr>
          </a:p>
        </p:txBody>
      </p:sp>
      <p:sp>
        <p:nvSpPr>
          <p:cNvPr id="627" name="Google Shape;627;p25"/>
          <p:cNvSpPr txBox="1"/>
          <p:nvPr/>
        </p:nvSpPr>
        <p:spPr>
          <a:xfrm>
            <a:off x="2850489" y="2649092"/>
            <a:ext cx="2568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0</a:t>
            </a:r>
            <a:endParaRPr sz="917" b="1" baseline="-25000">
              <a:solidFill>
                <a:schemeClr val="dk1"/>
              </a:solidFill>
              <a:latin typeface="Microsoft Yahei"/>
              <a:ea typeface="Microsoft Yahei"/>
              <a:cs typeface="Microsoft Yahei"/>
              <a:sym typeface="Microsoft Yahei"/>
            </a:endParaRPr>
          </a:p>
        </p:txBody>
      </p:sp>
      <p:cxnSp>
        <p:nvCxnSpPr>
          <p:cNvPr id="628" name="Google Shape;628;p25"/>
          <p:cNvCxnSpPr/>
          <p:nvPr/>
        </p:nvCxnSpPr>
        <p:spPr>
          <a:xfrm>
            <a:off x="2836790" y="2638679"/>
            <a:ext cx="806" cy="329526"/>
          </a:xfrm>
          <a:prstGeom prst="straightConnector1">
            <a:avLst/>
          </a:prstGeom>
          <a:noFill/>
          <a:ln w="28575" cap="flat" cmpd="sng">
            <a:solidFill>
              <a:srgbClr val="333399"/>
            </a:solidFill>
            <a:prstDash val="solid"/>
            <a:round/>
            <a:headEnd type="none" w="med" len="med"/>
            <a:tailEnd type="none" w="med" len="med"/>
          </a:ln>
        </p:spPr>
      </p:cxnSp>
      <p:cxnSp>
        <p:nvCxnSpPr>
          <p:cNvPr id="629" name="Google Shape;629;p25"/>
          <p:cNvCxnSpPr/>
          <p:nvPr/>
        </p:nvCxnSpPr>
        <p:spPr>
          <a:xfrm>
            <a:off x="1212685" y="2630495"/>
            <a:ext cx="806" cy="267042"/>
          </a:xfrm>
          <a:prstGeom prst="straightConnector1">
            <a:avLst/>
          </a:prstGeom>
          <a:noFill/>
          <a:ln w="28575" cap="flat" cmpd="sng">
            <a:solidFill>
              <a:srgbClr val="333399"/>
            </a:solidFill>
            <a:prstDash val="solid"/>
            <a:round/>
            <a:headEnd type="none" w="med" len="med"/>
            <a:tailEnd type="none" w="med" len="med"/>
          </a:ln>
        </p:spPr>
      </p:cxnSp>
      <p:cxnSp>
        <p:nvCxnSpPr>
          <p:cNvPr id="630" name="Google Shape;630;p25"/>
          <p:cNvCxnSpPr/>
          <p:nvPr/>
        </p:nvCxnSpPr>
        <p:spPr>
          <a:xfrm>
            <a:off x="1102285" y="2640165"/>
            <a:ext cx="2405133" cy="0"/>
          </a:xfrm>
          <a:prstGeom prst="straightConnector1">
            <a:avLst/>
          </a:prstGeom>
          <a:noFill/>
          <a:ln w="28575" cap="flat" cmpd="sng">
            <a:solidFill>
              <a:srgbClr val="333399"/>
            </a:solidFill>
            <a:prstDash val="solid"/>
            <a:round/>
            <a:headEnd type="none" w="med" len="med"/>
            <a:tailEnd type="none" w="med" len="med"/>
          </a:ln>
        </p:spPr>
      </p:cxnSp>
      <p:cxnSp>
        <p:nvCxnSpPr>
          <p:cNvPr id="631" name="Google Shape;631;p25"/>
          <p:cNvCxnSpPr/>
          <p:nvPr/>
        </p:nvCxnSpPr>
        <p:spPr>
          <a:xfrm>
            <a:off x="1649292" y="2371636"/>
            <a:ext cx="806" cy="267042"/>
          </a:xfrm>
          <a:prstGeom prst="straightConnector1">
            <a:avLst/>
          </a:prstGeom>
          <a:noFill/>
          <a:ln w="28575" cap="flat" cmpd="sng">
            <a:solidFill>
              <a:srgbClr val="333399"/>
            </a:solidFill>
            <a:prstDash val="solid"/>
            <a:round/>
            <a:headEnd type="none" w="med" len="med"/>
            <a:tailEnd type="none" w="med" len="med"/>
          </a:ln>
        </p:spPr>
      </p:cxnSp>
      <p:sp>
        <p:nvSpPr>
          <p:cNvPr id="632" name="Google Shape;632;p25"/>
          <p:cNvSpPr txBox="1"/>
          <p:nvPr/>
        </p:nvSpPr>
        <p:spPr>
          <a:xfrm>
            <a:off x="1353778" y="2034192"/>
            <a:ext cx="934871"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128.30.33.13</a:t>
            </a:r>
            <a:endParaRPr dirty="0">
              <a:latin typeface="Microsoft YaHei" panose="020B0503020204020204" pitchFamily="34" charset="-122"/>
              <a:ea typeface="Microsoft YaHei" panose="020B0503020204020204" pitchFamily="34" charset="-122"/>
            </a:endParaRPr>
          </a:p>
        </p:txBody>
      </p:sp>
      <p:sp>
        <p:nvSpPr>
          <p:cNvPr id="633" name="Google Shape;633;p25"/>
          <p:cNvSpPr txBox="1"/>
          <p:nvPr/>
        </p:nvSpPr>
        <p:spPr>
          <a:xfrm>
            <a:off x="1050131" y="2216915"/>
            <a:ext cx="535724" cy="3745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17" b="1" dirty="0" err="1">
                <a:solidFill>
                  <a:srgbClr val="CC00CC"/>
                </a:solidFill>
                <a:latin typeface="Microsoft Yahei"/>
                <a:ea typeface="Microsoft Yahei"/>
                <a:cs typeface="Microsoft Yahei"/>
                <a:sym typeface="Microsoft Yahei"/>
              </a:rPr>
              <a:t>源主机</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917" b="1" dirty="0">
                <a:solidFill>
                  <a:srgbClr val="CC00CC"/>
                </a:solidFill>
                <a:latin typeface="Microsoft Yahei"/>
                <a:ea typeface="Microsoft Yahei"/>
                <a:cs typeface="Microsoft Yahei"/>
                <a:sym typeface="Microsoft Yahei"/>
              </a:rPr>
              <a:t>H</a:t>
            </a:r>
            <a:r>
              <a:rPr lang="en-US" sz="917" b="1" baseline="-25000" dirty="0">
                <a:solidFill>
                  <a:srgbClr val="CC00CC"/>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cxnSp>
        <p:nvCxnSpPr>
          <p:cNvPr id="634" name="Google Shape;634;p25"/>
          <p:cNvCxnSpPr/>
          <p:nvPr/>
        </p:nvCxnSpPr>
        <p:spPr>
          <a:xfrm>
            <a:off x="1879920" y="3532041"/>
            <a:ext cx="806" cy="329525"/>
          </a:xfrm>
          <a:prstGeom prst="straightConnector1">
            <a:avLst/>
          </a:prstGeom>
          <a:noFill/>
          <a:ln w="28575" cap="flat" cmpd="sng">
            <a:solidFill>
              <a:srgbClr val="333399"/>
            </a:solidFill>
            <a:prstDash val="solid"/>
            <a:round/>
            <a:headEnd type="none" w="med" len="med"/>
            <a:tailEnd type="none" w="med" len="med"/>
          </a:ln>
        </p:spPr>
      </p:cxnSp>
      <p:cxnSp>
        <p:nvCxnSpPr>
          <p:cNvPr id="635" name="Google Shape;635;p25"/>
          <p:cNvCxnSpPr/>
          <p:nvPr/>
        </p:nvCxnSpPr>
        <p:spPr>
          <a:xfrm>
            <a:off x="5134220" y="3245659"/>
            <a:ext cx="806" cy="267043"/>
          </a:xfrm>
          <a:prstGeom prst="straightConnector1">
            <a:avLst/>
          </a:prstGeom>
          <a:noFill/>
          <a:ln w="28575" cap="flat" cmpd="sng">
            <a:solidFill>
              <a:srgbClr val="333399"/>
            </a:solidFill>
            <a:prstDash val="solid"/>
            <a:round/>
            <a:headEnd type="none" w="med" len="med"/>
            <a:tailEnd type="none" w="med" len="med"/>
          </a:ln>
        </p:spPr>
      </p:cxnSp>
      <p:cxnSp>
        <p:nvCxnSpPr>
          <p:cNvPr id="636" name="Google Shape;636;p25"/>
          <p:cNvCxnSpPr/>
          <p:nvPr/>
        </p:nvCxnSpPr>
        <p:spPr>
          <a:xfrm>
            <a:off x="1476195" y="3858592"/>
            <a:ext cx="806" cy="267043"/>
          </a:xfrm>
          <a:prstGeom prst="straightConnector1">
            <a:avLst/>
          </a:prstGeom>
          <a:noFill/>
          <a:ln w="28575" cap="flat" cmpd="sng">
            <a:solidFill>
              <a:srgbClr val="333399"/>
            </a:solidFill>
            <a:prstDash val="solid"/>
            <a:round/>
            <a:headEnd type="none" w="med" len="med"/>
            <a:tailEnd type="none" w="med" len="med"/>
          </a:ln>
        </p:spPr>
      </p:cxnSp>
      <p:cxnSp>
        <p:nvCxnSpPr>
          <p:cNvPr id="637" name="Google Shape;637;p25"/>
          <p:cNvCxnSpPr/>
          <p:nvPr/>
        </p:nvCxnSpPr>
        <p:spPr>
          <a:xfrm>
            <a:off x="1879920" y="3245660"/>
            <a:ext cx="806" cy="329526"/>
          </a:xfrm>
          <a:prstGeom prst="straightConnector1">
            <a:avLst/>
          </a:prstGeom>
          <a:noFill/>
          <a:ln w="28575" cap="flat" cmpd="sng">
            <a:solidFill>
              <a:srgbClr val="333399"/>
            </a:solidFill>
            <a:prstDash val="solid"/>
            <a:round/>
            <a:headEnd type="none" w="med" len="med"/>
            <a:tailEnd type="none" w="med" len="med"/>
          </a:ln>
        </p:spPr>
      </p:cxnSp>
      <p:cxnSp>
        <p:nvCxnSpPr>
          <p:cNvPr id="638" name="Google Shape;638;p25"/>
          <p:cNvCxnSpPr/>
          <p:nvPr/>
        </p:nvCxnSpPr>
        <p:spPr>
          <a:xfrm>
            <a:off x="2840014" y="2906465"/>
            <a:ext cx="806" cy="329526"/>
          </a:xfrm>
          <a:prstGeom prst="straightConnector1">
            <a:avLst/>
          </a:prstGeom>
          <a:noFill/>
          <a:ln w="28575" cap="flat" cmpd="sng">
            <a:solidFill>
              <a:srgbClr val="333399"/>
            </a:solidFill>
            <a:prstDash val="solid"/>
            <a:round/>
            <a:headEnd type="none" w="med" len="med"/>
            <a:tailEnd type="none" w="med" len="med"/>
          </a:ln>
        </p:spPr>
      </p:cxnSp>
      <p:pic>
        <p:nvPicPr>
          <p:cNvPr id="639" name="Google Shape;639;p25"/>
          <p:cNvPicPr preferRelativeResize="0"/>
          <p:nvPr/>
        </p:nvPicPr>
        <p:blipFill rotWithShape="1">
          <a:blip r:embed="rId3">
            <a:alphaModFix/>
          </a:blip>
          <a:srcRect/>
          <a:stretch/>
        </p:blipFill>
        <p:spPr>
          <a:xfrm>
            <a:off x="2708704" y="2804557"/>
            <a:ext cx="311058" cy="215717"/>
          </a:xfrm>
          <a:prstGeom prst="rect">
            <a:avLst/>
          </a:prstGeom>
          <a:noFill/>
          <a:ln>
            <a:noFill/>
          </a:ln>
        </p:spPr>
      </p:pic>
      <p:cxnSp>
        <p:nvCxnSpPr>
          <p:cNvPr id="640" name="Google Shape;640;p25"/>
          <p:cNvCxnSpPr/>
          <p:nvPr/>
        </p:nvCxnSpPr>
        <p:spPr>
          <a:xfrm>
            <a:off x="1527767" y="3235989"/>
            <a:ext cx="4381327" cy="0"/>
          </a:xfrm>
          <a:prstGeom prst="straightConnector1">
            <a:avLst/>
          </a:prstGeom>
          <a:noFill/>
          <a:ln w="28575" cap="flat" cmpd="sng">
            <a:solidFill>
              <a:srgbClr val="333399"/>
            </a:solidFill>
            <a:prstDash val="solid"/>
            <a:round/>
            <a:headEnd type="none" w="med" len="med"/>
            <a:tailEnd type="none" w="med" len="med"/>
          </a:ln>
        </p:spPr>
      </p:cxnSp>
      <p:cxnSp>
        <p:nvCxnSpPr>
          <p:cNvPr id="641" name="Google Shape;641;p25"/>
          <p:cNvCxnSpPr/>
          <p:nvPr/>
        </p:nvCxnSpPr>
        <p:spPr>
          <a:xfrm>
            <a:off x="1317444" y="3868262"/>
            <a:ext cx="4591651" cy="0"/>
          </a:xfrm>
          <a:prstGeom prst="straightConnector1">
            <a:avLst/>
          </a:prstGeom>
          <a:noFill/>
          <a:ln w="28575" cap="flat" cmpd="sng">
            <a:solidFill>
              <a:srgbClr val="333399"/>
            </a:solidFill>
            <a:prstDash val="solid"/>
            <a:round/>
            <a:headEnd type="none" w="med" len="med"/>
            <a:tailEnd type="none" w="med" len="med"/>
          </a:ln>
        </p:spPr>
      </p:cxnSp>
      <p:sp>
        <p:nvSpPr>
          <p:cNvPr id="642" name="Google Shape;642;p25"/>
          <p:cNvSpPr txBox="1"/>
          <p:nvPr/>
        </p:nvSpPr>
        <p:spPr>
          <a:xfrm>
            <a:off x="1818060" y="3006883"/>
            <a:ext cx="1007007" cy="23346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917" b="1" dirty="0">
                <a:solidFill>
                  <a:schemeClr val="dk1"/>
                </a:solidFill>
                <a:latin typeface="Microsoft Yahei"/>
                <a:ea typeface="Microsoft Yahei"/>
                <a:cs typeface="Microsoft Yahei"/>
                <a:sym typeface="Microsoft Yahei"/>
              </a:rPr>
              <a:t>128.30.33.130</a:t>
            </a:r>
            <a:endParaRPr dirty="0">
              <a:latin typeface="Microsoft YaHei" panose="020B0503020204020204" pitchFamily="34" charset="-122"/>
              <a:ea typeface="Microsoft YaHei" panose="020B0503020204020204" pitchFamily="34" charset="-122"/>
            </a:endParaRPr>
          </a:p>
        </p:txBody>
      </p:sp>
      <p:cxnSp>
        <p:nvCxnSpPr>
          <p:cNvPr id="643" name="Google Shape;643;p25"/>
          <p:cNvCxnSpPr/>
          <p:nvPr/>
        </p:nvCxnSpPr>
        <p:spPr>
          <a:xfrm>
            <a:off x="3848287" y="3245659"/>
            <a:ext cx="806" cy="267043"/>
          </a:xfrm>
          <a:prstGeom prst="straightConnector1">
            <a:avLst/>
          </a:prstGeom>
          <a:noFill/>
          <a:ln w="28575" cap="flat" cmpd="sng">
            <a:solidFill>
              <a:srgbClr val="333399"/>
            </a:solidFill>
            <a:prstDash val="solid"/>
            <a:round/>
            <a:headEnd type="none" w="med" len="med"/>
            <a:tailEnd type="none" w="med" len="med"/>
          </a:ln>
        </p:spPr>
      </p:cxnSp>
      <p:grpSp>
        <p:nvGrpSpPr>
          <p:cNvPr id="644" name="Google Shape;644;p25"/>
          <p:cNvGrpSpPr/>
          <p:nvPr/>
        </p:nvGrpSpPr>
        <p:grpSpPr>
          <a:xfrm>
            <a:off x="1747762" y="3453193"/>
            <a:ext cx="311054" cy="215717"/>
            <a:chOff x="864" y="1824"/>
            <a:chExt cx="432" cy="288"/>
          </a:xfrm>
        </p:grpSpPr>
        <p:pic>
          <p:nvPicPr>
            <p:cNvPr id="645" name="Google Shape;645;p25"/>
            <p:cNvPicPr preferRelativeResize="0"/>
            <p:nvPr/>
          </p:nvPicPr>
          <p:blipFill rotWithShape="1">
            <a:blip r:embed="rId4">
              <a:alphaModFix/>
            </a:blip>
            <a:srcRect/>
            <a:stretch/>
          </p:blipFill>
          <p:spPr>
            <a:xfrm>
              <a:off x="864" y="1824"/>
              <a:ext cx="432" cy="288"/>
            </a:xfrm>
            <a:prstGeom prst="rect">
              <a:avLst/>
            </a:prstGeom>
            <a:noFill/>
            <a:ln>
              <a:noFill/>
            </a:ln>
          </p:spPr>
        </p:pic>
        <p:pic>
          <p:nvPicPr>
            <p:cNvPr id="646" name="Google Shape;646;p25"/>
            <p:cNvPicPr preferRelativeResize="0"/>
            <p:nvPr/>
          </p:nvPicPr>
          <p:blipFill rotWithShape="1">
            <a:blip r:embed="rId4">
              <a:alphaModFix/>
            </a:blip>
            <a:srcRect/>
            <a:stretch/>
          </p:blipFill>
          <p:spPr>
            <a:xfrm>
              <a:off x="864" y="1824"/>
              <a:ext cx="432" cy="288"/>
            </a:xfrm>
            <a:prstGeom prst="rect">
              <a:avLst/>
            </a:prstGeom>
            <a:noFill/>
            <a:ln>
              <a:noFill/>
            </a:ln>
          </p:spPr>
        </p:pic>
      </p:grpSp>
      <p:sp>
        <p:nvSpPr>
          <p:cNvPr id="647" name="Google Shape;647;p25"/>
          <p:cNvSpPr txBox="1"/>
          <p:nvPr/>
        </p:nvSpPr>
        <p:spPr>
          <a:xfrm>
            <a:off x="1503171" y="3445011"/>
            <a:ext cx="314510"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R</a:t>
            </a:r>
            <a:r>
              <a:rPr lang="en-US" sz="917"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cxnSp>
        <p:nvCxnSpPr>
          <p:cNvPr id="648" name="Google Shape;648;p25"/>
          <p:cNvCxnSpPr/>
          <p:nvPr/>
        </p:nvCxnSpPr>
        <p:spPr>
          <a:xfrm>
            <a:off x="2178886" y="3857847"/>
            <a:ext cx="806" cy="267042"/>
          </a:xfrm>
          <a:prstGeom prst="straightConnector1">
            <a:avLst/>
          </a:prstGeom>
          <a:noFill/>
          <a:ln w="28575" cap="flat" cmpd="sng">
            <a:solidFill>
              <a:srgbClr val="333399"/>
            </a:solidFill>
            <a:prstDash val="solid"/>
            <a:round/>
            <a:headEnd type="none" w="med" len="med"/>
            <a:tailEnd type="none" w="med" len="med"/>
          </a:ln>
        </p:spPr>
      </p:cxnSp>
      <p:sp>
        <p:nvSpPr>
          <p:cNvPr id="649" name="Google Shape;649;p25"/>
          <p:cNvSpPr txBox="1"/>
          <p:nvPr/>
        </p:nvSpPr>
        <p:spPr>
          <a:xfrm>
            <a:off x="3878334" y="2908695"/>
            <a:ext cx="2325647" cy="3745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子网2：网络地址 128.30.33.128</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            </a:t>
            </a:r>
            <a:r>
              <a:rPr lang="en-US" sz="917" b="1" dirty="0" err="1">
                <a:solidFill>
                  <a:schemeClr val="dk1"/>
                </a:solidFill>
                <a:latin typeface="Microsoft Yahei"/>
                <a:ea typeface="Microsoft Yahei"/>
                <a:cs typeface="Microsoft Yahei"/>
                <a:sym typeface="Microsoft Yahei"/>
              </a:rPr>
              <a:t>子网掩码</a:t>
            </a:r>
            <a:r>
              <a:rPr lang="en-US" sz="917" b="1" dirty="0">
                <a:solidFill>
                  <a:schemeClr val="dk1"/>
                </a:solidFill>
                <a:latin typeface="Microsoft Yahei"/>
                <a:ea typeface="Microsoft Yahei"/>
                <a:cs typeface="Microsoft Yahei"/>
                <a:sym typeface="Microsoft Yahei"/>
              </a:rPr>
              <a:t> 255.255.255.128</a:t>
            </a:r>
            <a:endParaRPr sz="917" b="1" baseline="-25000" dirty="0">
              <a:solidFill>
                <a:schemeClr val="dk1"/>
              </a:solidFill>
              <a:latin typeface="Microsoft Yahei"/>
              <a:ea typeface="Microsoft Yahei"/>
              <a:cs typeface="Microsoft Yahei"/>
              <a:sym typeface="Microsoft Yahei"/>
            </a:endParaRPr>
          </a:p>
        </p:txBody>
      </p:sp>
      <p:sp>
        <p:nvSpPr>
          <p:cNvPr id="650" name="Google Shape;650;p25"/>
          <p:cNvSpPr txBox="1"/>
          <p:nvPr/>
        </p:nvSpPr>
        <p:spPr>
          <a:xfrm>
            <a:off x="3507419" y="3633947"/>
            <a:ext cx="832279"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err="1">
                <a:solidFill>
                  <a:srgbClr val="CC00CC"/>
                </a:solidFill>
                <a:latin typeface="Microsoft Yahei"/>
                <a:ea typeface="Microsoft Yahei"/>
                <a:cs typeface="Microsoft Yahei"/>
                <a:sym typeface="Microsoft Yahei"/>
              </a:rPr>
              <a:t>目的主机</a:t>
            </a:r>
            <a:r>
              <a:rPr lang="en-US" sz="917" b="1" dirty="0">
                <a:solidFill>
                  <a:srgbClr val="CC00CC"/>
                </a:solidFill>
                <a:latin typeface="Microsoft Yahei"/>
                <a:ea typeface="Microsoft Yahei"/>
                <a:cs typeface="Microsoft Yahei"/>
                <a:sym typeface="Microsoft Yahei"/>
              </a:rPr>
              <a:t> H</a:t>
            </a:r>
            <a:r>
              <a:rPr lang="en-US" sz="917" b="1" baseline="-25000" dirty="0">
                <a:solidFill>
                  <a:srgbClr val="CC00CC"/>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651" name="Google Shape;651;p25"/>
          <p:cNvSpPr txBox="1"/>
          <p:nvPr/>
        </p:nvSpPr>
        <p:spPr>
          <a:xfrm>
            <a:off x="3931098" y="3407326"/>
            <a:ext cx="1007007"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128.30.33.138</a:t>
            </a:r>
            <a:endParaRPr dirty="0">
              <a:latin typeface="Microsoft YaHei" panose="020B0503020204020204" pitchFamily="34" charset="-122"/>
              <a:ea typeface="Microsoft YaHei" panose="020B0503020204020204" pitchFamily="34" charset="-122"/>
            </a:endParaRPr>
          </a:p>
        </p:txBody>
      </p:sp>
      <p:sp>
        <p:nvSpPr>
          <p:cNvPr id="652" name="Google Shape;652;p25"/>
          <p:cNvSpPr txBox="1"/>
          <p:nvPr/>
        </p:nvSpPr>
        <p:spPr>
          <a:xfrm>
            <a:off x="1674009" y="3310373"/>
            <a:ext cx="2568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0</a:t>
            </a:r>
            <a:endParaRPr sz="917" b="1" baseline="-25000">
              <a:solidFill>
                <a:schemeClr val="dk1"/>
              </a:solidFill>
              <a:latin typeface="Microsoft Yahei"/>
              <a:ea typeface="Microsoft Yahei"/>
              <a:cs typeface="Microsoft Yahei"/>
              <a:sym typeface="Microsoft Yahei"/>
            </a:endParaRPr>
          </a:p>
        </p:txBody>
      </p:sp>
      <p:sp>
        <p:nvSpPr>
          <p:cNvPr id="653" name="Google Shape;653;p25"/>
          <p:cNvSpPr txBox="1"/>
          <p:nvPr/>
        </p:nvSpPr>
        <p:spPr>
          <a:xfrm>
            <a:off x="1674009" y="3648082"/>
            <a:ext cx="2568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1</a:t>
            </a:r>
            <a:endParaRPr sz="917" b="1" baseline="-25000">
              <a:solidFill>
                <a:schemeClr val="dk1"/>
              </a:solidFill>
              <a:latin typeface="Microsoft Yahei"/>
              <a:ea typeface="Microsoft Yahei"/>
              <a:cs typeface="Microsoft Yahei"/>
              <a:sym typeface="Microsoft Yahei"/>
            </a:endParaRPr>
          </a:p>
        </p:txBody>
      </p:sp>
      <p:sp>
        <p:nvSpPr>
          <p:cNvPr id="654" name="Google Shape;654;p25"/>
          <p:cNvSpPr txBox="1"/>
          <p:nvPr/>
        </p:nvSpPr>
        <p:spPr>
          <a:xfrm>
            <a:off x="1946969" y="3310373"/>
            <a:ext cx="1007007"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128.30.33.129</a:t>
            </a:r>
            <a:endParaRPr dirty="0">
              <a:latin typeface="Microsoft YaHei" panose="020B0503020204020204" pitchFamily="34" charset="-122"/>
              <a:ea typeface="Microsoft YaHei" panose="020B0503020204020204" pitchFamily="34" charset="-122"/>
            </a:endParaRPr>
          </a:p>
        </p:txBody>
      </p:sp>
      <p:sp>
        <p:nvSpPr>
          <p:cNvPr id="655" name="Google Shape;655;p25"/>
          <p:cNvSpPr txBox="1"/>
          <p:nvPr/>
        </p:nvSpPr>
        <p:spPr>
          <a:xfrm>
            <a:off x="1797140" y="3988022"/>
            <a:ext cx="328936"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H</a:t>
            </a:r>
            <a:r>
              <a:rPr lang="en-US" sz="917" b="1" baseline="-25000" dirty="0">
                <a:solidFill>
                  <a:schemeClr val="dk1"/>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656" name="Google Shape;656;p25"/>
          <p:cNvSpPr txBox="1"/>
          <p:nvPr/>
        </p:nvSpPr>
        <p:spPr>
          <a:xfrm>
            <a:off x="1960054" y="3647339"/>
            <a:ext cx="862737"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128.30.36.2</a:t>
            </a:r>
            <a:endParaRPr dirty="0">
              <a:latin typeface="Microsoft YaHei" panose="020B0503020204020204" pitchFamily="34" charset="-122"/>
              <a:ea typeface="Microsoft YaHei" panose="020B0503020204020204" pitchFamily="34" charset="-122"/>
            </a:endParaRPr>
          </a:p>
        </p:txBody>
      </p:sp>
      <p:sp>
        <p:nvSpPr>
          <p:cNvPr id="657" name="Google Shape;657;p25"/>
          <p:cNvSpPr txBox="1"/>
          <p:nvPr/>
        </p:nvSpPr>
        <p:spPr>
          <a:xfrm>
            <a:off x="3093513" y="3895784"/>
            <a:ext cx="1933543" cy="3745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子网3：网络地址 128.30.36.0</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            </a:t>
            </a:r>
            <a:r>
              <a:rPr lang="en-US" sz="917" b="1" dirty="0" err="1">
                <a:solidFill>
                  <a:schemeClr val="dk1"/>
                </a:solidFill>
                <a:latin typeface="Microsoft Yahei"/>
                <a:ea typeface="Microsoft Yahei"/>
                <a:cs typeface="Microsoft Yahei"/>
                <a:sym typeface="Microsoft Yahei"/>
              </a:rPr>
              <a:t>子网掩码</a:t>
            </a:r>
            <a:r>
              <a:rPr lang="en-US" sz="917" b="1" dirty="0">
                <a:solidFill>
                  <a:schemeClr val="dk1"/>
                </a:solidFill>
                <a:latin typeface="Microsoft Yahei"/>
                <a:ea typeface="Microsoft Yahei"/>
                <a:cs typeface="Microsoft Yahei"/>
                <a:sym typeface="Microsoft Yahei"/>
              </a:rPr>
              <a:t> 255.255.255.0</a:t>
            </a:r>
            <a:endParaRPr sz="917" b="1" baseline="-25000" dirty="0">
              <a:solidFill>
                <a:schemeClr val="dk1"/>
              </a:solidFill>
              <a:latin typeface="Microsoft Yahei"/>
              <a:ea typeface="Microsoft Yahei"/>
              <a:cs typeface="Microsoft Yahei"/>
              <a:sym typeface="Microsoft Yahei"/>
            </a:endParaRPr>
          </a:p>
        </p:txBody>
      </p:sp>
      <p:sp>
        <p:nvSpPr>
          <p:cNvPr id="658" name="Google Shape;658;p25"/>
          <p:cNvSpPr txBox="1"/>
          <p:nvPr/>
        </p:nvSpPr>
        <p:spPr>
          <a:xfrm>
            <a:off x="2237711" y="4021494"/>
            <a:ext cx="934871"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128.30.36.12</a:t>
            </a:r>
            <a:endParaRPr dirty="0">
              <a:latin typeface="Microsoft YaHei" panose="020B0503020204020204" pitchFamily="34" charset="-122"/>
              <a:ea typeface="Microsoft YaHei" panose="020B0503020204020204" pitchFamily="34" charset="-122"/>
            </a:endParaRPr>
          </a:p>
        </p:txBody>
      </p:sp>
      <p:graphicFrame>
        <p:nvGraphicFramePr>
          <p:cNvPr id="659" name="Google Shape;659;p25"/>
          <p:cNvGraphicFramePr/>
          <p:nvPr/>
        </p:nvGraphicFramePr>
        <p:xfrm>
          <a:off x="4025659" y="2259933"/>
          <a:ext cx="2738400" cy="644076"/>
        </p:xfrm>
        <a:graphic>
          <a:graphicData uri="http://schemas.openxmlformats.org/drawingml/2006/table">
            <a:tbl>
              <a:tblPr>
                <a:noFill/>
                <a:tableStyleId>{9063EB8E-9A92-4474-B9B2-9533CAF4C55C}</a:tableStyleId>
              </a:tblPr>
              <a:tblGrid>
                <a:gridCol w="983625">
                  <a:extLst>
                    <a:ext uri="{9D8B030D-6E8A-4147-A177-3AD203B41FA5}">
                      <a16:colId xmlns:a16="http://schemas.microsoft.com/office/drawing/2014/main" val="20000"/>
                    </a:ext>
                  </a:extLst>
                </a:gridCol>
                <a:gridCol w="1178275">
                  <a:extLst>
                    <a:ext uri="{9D8B030D-6E8A-4147-A177-3AD203B41FA5}">
                      <a16:colId xmlns:a16="http://schemas.microsoft.com/office/drawing/2014/main" val="20001"/>
                    </a:ext>
                  </a:extLst>
                </a:gridCol>
                <a:gridCol w="576500">
                  <a:extLst>
                    <a:ext uri="{9D8B030D-6E8A-4147-A177-3AD203B41FA5}">
                      <a16:colId xmlns:a16="http://schemas.microsoft.com/office/drawing/2014/main" val="20002"/>
                    </a:ext>
                  </a:extLst>
                </a:gridCol>
              </a:tblGrid>
              <a:tr h="169775">
                <a:tc>
                  <a:txBody>
                    <a:bodyPr/>
                    <a:lstStyle/>
                    <a:p>
                      <a:pPr marL="0" marR="0" lvl="0" indent="0" algn="ctr" rtl="0">
                        <a:lnSpc>
                          <a:spcPct val="90000"/>
                        </a:lnSpc>
                        <a:spcBef>
                          <a:spcPts val="0"/>
                        </a:spcBef>
                        <a:spcAft>
                          <a:spcPts val="0"/>
                        </a:spcAft>
                        <a:buClr>
                          <a:schemeClr val="folHlink"/>
                        </a:buClr>
                        <a:buSzPts val="540"/>
                        <a:buFont typeface="Noto Sans Symbols"/>
                        <a:buNone/>
                      </a:pPr>
                      <a:r>
                        <a:rPr lang="en-US" sz="900" b="1" i="0" u="none" strike="noStrike" cap="none" dirty="0" err="1">
                          <a:solidFill>
                            <a:srgbClr val="000099"/>
                          </a:solidFill>
                          <a:latin typeface="Microsoft Yahei"/>
                          <a:ea typeface="Microsoft Yahei"/>
                          <a:cs typeface="Microsoft Yahei"/>
                          <a:sym typeface="Microsoft Yahei"/>
                        </a:rPr>
                        <a:t>目的网络地址</a:t>
                      </a:r>
                      <a:endParaRPr b="0" i="0" dirty="0">
                        <a:latin typeface="Microsoft YaHei" panose="020B0503020204020204" pitchFamily="34" charset="-122"/>
                        <a:ea typeface="Microsoft YaHei" panose="020B0503020204020204" pitchFamily="34" charset="-122"/>
                      </a:endParaRPr>
                    </a:p>
                  </a:txBody>
                  <a:tcPr marL="53900" marR="53900" marT="24875" marB="2487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FFFF"/>
                    </a:solidFill>
                  </a:tcPr>
                </a:tc>
                <a:tc>
                  <a:txBody>
                    <a:bodyPr/>
                    <a:lstStyle/>
                    <a:p>
                      <a:pPr marL="0" marR="0" lvl="0" indent="0" algn="ctr" rtl="0">
                        <a:lnSpc>
                          <a:spcPct val="90000"/>
                        </a:lnSpc>
                        <a:spcBef>
                          <a:spcPts val="0"/>
                        </a:spcBef>
                        <a:spcAft>
                          <a:spcPts val="0"/>
                        </a:spcAft>
                        <a:buClr>
                          <a:schemeClr val="folHlink"/>
                        </a:buClr>
                        <a:buSzPts val="540"/>
                        <a:buFont typeface="Noto Sans Symbols"/>
                        <a:buNone/>
                      </a:pPr>
                      <a:r>
                        <a:rPr lang="en-US" sz="900" b="1" i="0" u="none" strike="noStrike" cap="none" dirty="0" err="1">
                          <a:solidFill>
                            <a:srgbClr val="000099"/>
                          </a:solidFill>
                          <a:latin typeface="Microsoft Yahei"/>
                          <a:ea typeface="Microsoft Yahei"/>
                          <a:cs typeface="Microsoft Yahei"/>
                          <a:sym typeface="Microsoft Yahei"/>
                        </a:rPr>
                        <a:t>子网掩码</a:t>
                      </a:r>
                      <a:endParaRPr b="0" i="0" dirty="0">
                        <a:latin typeface="Microsoft YaHei" panose="020B0503020204020204" pitchFamily="34" charset="-122"/>
                        <a:ea typeface="Microsoft YaHei" panose="020B0503020204020204" pitchFamily="34" charset="-122"/>
                      </a:endParaRPr>
                    </a:p>
                  </a:txBody>
                  <a:tcPr marL="53900" marR="53900" marT="24875" marB="24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FFFF"/>
                    </a:solidFill>
                  </a:tcPr>
                </a:tc>
                <a:tc>
                  <a:txBody>
                    <a:bodyPr/>
                    <a:lstStyle/>
                    <a:p>
                      <a:pPr marL="0" marR="0" lvl="0" indent="0" algn="ctr" rtl="0">
                        <a:lnSpc>
                          <a:spcPct val="90000"/>
                        </a:lnSpc>
                        <a:spcBef>
                          <a:spcPts val="0"/>
                        </a:spcBef>
                        <a:spcAft>
                          <a:spcPts val="0"/>
                        </a:spcAft>
                        <a:buClr>
                          <a:schemeClr val="folHlink"/>
                        </a:buClr>
                        <a:buSzPts val="540"/>
                        <a:buFont typeface="Noto Sans Symbols"/>
                        <a:buNone/>
                      </a:pPr>
                      <a:r>
                        <a:rPr lang="en-US" sz="900" b="1" i="0" u="none" strike="noStrike" cap="none" dirty="0" err="1">
                          <a:solidFill>
                            <a:srgbClr val="000099"/>
                          </a:solidFill>
                          <a:latin typeface="Microsoft Yahei"/>
                          <a:ea typeface="Microsoft Yahei"/>
                          <a:cs typeface="Microsoft Yahei"/>
                          <a:sym typeface="Microsoft Yahei"/>
                        </a:rPr>
                        <a:t>下一跳</a:t>
                      </a:r>
                      <a:endParaRPr b="0" i="0" dirty="0">
                        <a:latin typeface="Microsoft YaHei" panose="020B0503020204020204" pitchFamily="34" charset="-122"/>
                        <a:ea typeface="Microsoft YaHei" panose="020B0503020204020204" pitchFamily="34" charset="-122"/>
                      </a:endParaRPr>
                    </a:p>
                  </a:txBody>
                  <a:tcPr marL="53900" marR="53900" marT="24875" marB="2487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FFFF"/>
                    </a:solidFill>
                  </a:tcPr>
                </a:tc>
                <a:extLst>
                  <a:ext uri="{0D108BD9-81ED-4DB2-BD59-A6C34878D82A}">
                    <a16:rowId xmlns:a16="http://schemas.microsoft.com/office/drawing/2014/main" val="10000"/>
                  </a:ext>
                </a:extLst>
              </a:tr>
              <a:tr h="463150">
                <a:tc>
                  <a:txBody>
                    <a:bodyPr/>
                    <a:lstStyle/>
                    <a:p>
                      <a:pPr marL="0" marR="0" lvl="0" indent="0" algn="l" rtl="0">
                        <a:lnSpc>
                          <a:spcPct val="90000"/>
                        </a:lnSpc>
                        <a:spcBef>
                          <a:spcPts val="0"/>
                        </a:spcBef>
                        <a:spcAft>
                          <a:spcPts val="0"/>
                        </a:spcAft>
                        <a:buClr>
                          <a:schemeClr val="folHlink"/>
                        </a:buClr>
                        <a:buSzPts val="540"/>
                        <a:buFont typeface="Noto Sans Symbols"/>
                        <a:buNone/>
                      </a:pPr>
                      <a:r>
                        <a:rPr lang="en-US" sz="900" b="1" i="0" u="none" strike="noStrike" cap="none" dirty="0">
                          <a:solidFill>
                            <a:srgbClr val="000099"/>
                          </a:solidFill>
                          <a:latin typeface="Microsoft Yahei"/>
                          <a:ea typeface="Microsoft Yahei"/>
                          <a:cs typeface="Microsoft Yahei"/>
                          <a:sym typeface="Microsoft Yahei"/>
                        </a:rPr>
                        <a:t>128.30.33.0</a:t>
                      </a:r>
                      <a:endParaRPr b="0" i="0"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180"/>
                        </a:spcBef>
                        <a:spcAft>
                          <a:spcPts val="0"/>
                        </a:spcAft>
                        <a:buClr>
                          <a:schemeClr val="folHlink"/>
                        </a:buClr>
                        <a:buSzPts val="540"/>
                        <a:buFont typeface="Noto Sans Symbols"/>
                        <a:buNone/>
                      </a:pPr>
                      <a:r>
                        <a:rPr lang="en-US" sz="900" b="1" i="0" u="none" strike="noStrike" cap="none" dirty="0">
                          <a:solidFill>
                            <a:srgbClr val="000099"/>
                          </a:solidFill>
                          <a:latin typeface="Microsoft Yahei"/>
                          <a:ea typeface="Microsoft Yahei"/>
                          <a:cs typeface="Microsoft Yahei"/>
                          <a:sym typeface="Microsoft Yahei"/>
                        </a:rPr>
                        <a:t>128.30.33.128</a:t>
                      </a:r>
                      <a:endParaRPr dirty="0"/>
                    </a:p>
                    <a:p>
                      <a:pPr marL="0" marR="0" lvl="0" indent="0" algn="l" rtl="0">
                        <a:lnSpc>
                          <a:spcPct val="90000"/>
                        </a:lnSpc>
                        <a:spcBef>
                          <a:spcPts val="180"/>
                        </a:spcBef>
                        <a:spcAft>
                          <a:spcPts val="0"/>
                        </a:spcAft>
                        <a:buClr>
                          <a:schemeClr val="folHlink"/>
                        </a:buClr>
                        <a:buSzPts val="540"/>
                        <a:buFont typeface="Noto Sans Symbols"/>
                        <a:buNone/>
                      </a:pPr>
                      <a:r>
                        <a:rPr lang="en-US" sz="900" b="1" i="0" u="none" strike="noStrike" cap="none" dirty="0">
                          <a:solidFill>
                            <a:srgbClr val="000099"/>
                          </a:solidFill>
                          <a:latin typeface="Microsoft Yahei"/>
                          <a:ea typeface="Microsoft Yahei"/>
                          <a:cs typeface="Microsoft Yahei"/>
                          <a:sym typeface="Microsoft Yahei"/>
                        </a:rPr>
                        <a:t>128.30.36.0</a:t>
                      </a:r>
                      <a:endParaRPr dirty="0"/>
                    </a:p>
                  </a:txBody>
                  <a:tcPr marL="53900" marR="53900" marT="24875" marB="248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00FFFF"/>
                    </a:solidFill>
                  </a:tcPr>
                </a:tc>
                <a:tc>
                  <a:txBody>
                    <a:bodyPr/>
                    <a:lstStyle/>
                    <a:p>
                      <a:pPr marL="0" marR="0" lvl="0" indent="0" algn="l" rtl="0">
                        <a:lnSpc>
                          <a:spcPct val="90000"/>
                        </a:lnSpc>
                        <a:spcBef>
                          <a:spcPts val="0"/>
                        </a:spcBef>
                        <a:spcAft>
                          <a:spcPts val="0"/>
                        </a:spcAft>
                        <a:buClr>
                          <a:schemeClr val="folHlink"/>
                        </a:buClr>
                        <a:buSzPts val="540"/>
                        <a:buFont typeface="Noto Sans Symbols"/>
                        <a:buNone/>
                      </a:pPr>
                      <a:r>
                        <a:rPr lang="en-US" sz="900" b="1" i="0" u="none" strike="noStrike" cap="none" dirty="0">
                          <a:solidFill>
                            <a:srgbClr val="000099"/>
                          </a:solidFill>
                          <a:latin typeface="Microsoft Yahei"/>
                          <a:ea typeface="Microsoft Yahei"/>
                          <a:cs typeface="Microsoft Yahei"/>
                          <a:sym typeface="Microsoft Yahei"/>
                        </a:rPr>
                        <a:t>255.255.255.128</a:t>
                      </a:r>
                      <a:endParaRPr b="0" i="0"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180"/>
                        </a:spcBef>
                        <a:spcAft>
                          <a:spcPts val="0"/>
                        </a:spcAft>
                        <a:buClr>
                          <a:schemeClr val="folHlink"/>
                        </a:buClr>
                        <a:buSzPts val="540"/>
                        <a:buFont typeface="Noto Sans Symbols"/>
                        <a:buNone/>
                      </a:pPr>
                      <a:r>
                        <a:rPr lang="en-US" sz="900" b="1" i="0" u="none" strike="noStrike" cap="none" dirty="0">
                          <a:solidFill>
                            <a:srgbClr val="000099"/>
                          </a:solidFill>
                          <a:latin typeface="Microsoft Yahei"/>
                          <a:ea typeface="Microsoft Yahei"/>
                          <a:cs typeface="Microsoft Yahei"/>
                          <a:sym typeface="Microsoft Yahei"/>
                        </a:rPr>
                        <a:t>255.255.255.128</a:t>
                      </a:r>
                      <a:endParaRPr dirty="0"/>
                    </a:p>
                    <a:p>
                      <a:pPr marL="0" marR="0" lvl="0" indent="0" algn="l" rtl="0">
                        <a:lnSpc>
                          <a:spcPct val="90000"/>
                        </a:lnSpc>
                        <a:spcBef>
                          <a:spcPts val="180"/>
                        </a:spcBef>
                        <a:spcAft>
                          <a:spcPts val="0"/>
                        </a:spcAft>
                        <a:buClr>
                          <a:schemeClr val="folHlink"/>
                        </a:buClr>
                        <a:buSzPts val="540"/>
                        <a:buFont typeface="Noto Sans Symbols"/>
                        <a:buNone/>
                      </a:pPr>
                      <a:r>
                        <a:rPr lang="en-US" sz="900" b="1" i="0" u="none" strike="noStrike" cap="none" dirty="0">
                          <a:solidFill>
                            <a:srgbClr val="000099"/>
                          </a:solidFill>
                          <a:latin typeface="Microsoft Yahei"/>
                          <a:ea typeface="Microsoft Yahei"/>
                          <a:cs typeface="Microsoft Yahei"/>
                          <a:sym typeface="Microsoft Yahei"/>
                        </a:rPr>
                        <a:t>255.255.255.0</a:t>
                      </a:r>
                      <a:endParaRPr dirty="0"/>
                    </a:p>
                  </a:txBody>
                  <a:tcPr marL="53900" marR="53900" marT="24875" marB="248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00FFFF"/>
                    </a:solidFill>
                  </a:tcPr>
                </a:tc>
                <a:tc>
                  <a:txBody>
                    <a:bodyPr/>
                    <a:lstStyle/>
                    <a:p>
                      <a:pPr marL="0" marR="0" lvl="0" indent="0" algn="l" rtl="0">
                        <a:lnSpc>
                          <a:spcPct val="90000"/>
                        </a:lnSpc>
                        <a:spcBef>
                          <a:spcPts val="0"/>
                        </a:spcBef>
                        <a:spcAft>
                          <a:spcPts val="0"/>
                        </a:spcAft>
                        <a:buClr>
                          <a:schemeClr val="folHlink"/>
                        </a:buClr>
                        <a:buSzPts val="540"/>
                        <a:buFont typeface="Noto Sans Symbols"/>
                        <a:buNone/>
                      </a:pPr>
                      <a:r>
                        <a:rPr lang="en-US" sz="900" b="1" i="0" u="none" strike="noStrike" cap="none" dirty="0" err="1">
                          <a:solidFill>
                            <a:srgbClr val="000099"/>
                          </a:solidFill>
                          <a:latin typeface="Microsoft Yahei"/>
                          <a:ea typeface="Microsoft Yahei"/>
                          <a:cs typeface="Microsoft Yahei"/>
                          <a:sym typeface="Microsoft Yahei"/>
                        </a:rPr>
                        <a:t>接口</a:t>
                      </a:r>
                      <a:r>
                        <a:rPr lang="en-US" sz="900" b="1" i="0" u="none" strike="noStrike" cap="none" dirty="0">
                          <a:solidFill>
                            <a:srgbClr val="000099"/>
                          </a:solidFill>
                          <a:latin typeface="Microsoft Yahei"/>
                          <a:ea typeface="Microsoft Yahei"/>
                          <a:cs typeface="Microsoft Yahei"/>
                          <a:sym typeface="Microsoft Yahei"/>
                        </a:rPr>
                        <a:t> 0</a:t>
                      </a:r>
                      <a:endParaRPr b="0" i="0"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180"/>
                        </a:spcBef>
                        <a:spcAft>
                          <a:spcPts val="0"/>
                        </a:spcAft>
                        <a:buClr>
                          <a:schemeClr val="folHlink"/>
                        </a:buClr>
                        <a:buSzPts val="540"/>
                        <a:buFont typeface="Noto Sans Symbols"/>
                        <a:buNone/>
                      </a:pPr>
                      <a:r>
                        <a:rPr lang="en-US" sz="900" b="1" i="0" u="none" strike="noStrike" cap="none" dirty="0" err="1">
                          <a:solidFill>
                            <a:srgbClr val="000099"/>
                          </a:solidFill>
                          <a:latin typeface="Microsoft Yahei"/>
                          <a:ea typeface="Microsoft Yahei"/>
                          <a:cs typeface="Microsoft Yahei"/>
                          <a:sym typeface="Microsoft Yahei"/>
                        </a:rPr>
                        <a:t>接口</a:t>
                      </a:r>
                      <a:r>
                        <a:rPr lang="en-US" sz="900" b="1" i="0" u="none" strike="noStrike" cap="none" dirty="0">
                          <a:solidFill>
                            <a:srgbClr val="000099"/>
                          </a:solidFill>
                          <a:latin typeface="Microsoft Yahei"/>
                          <a:ea typeface="Microsoft Yahei"/>
                          <a:cs typeface="Microsoft Yahei"/>
                          <a:sym typeface="Microsoft Yahei"/>
                        </a:rPr>
                        <a:t> 1</a:t>
                      </a:r>
                      <a:endParaRPr dirty="0"/>
                    </a:p>
                    <a:p>
                      <a:pPr marL="0" marR="0" lvl="0" indent="0" algn="l" rtl="0">
                        <a:lnSpc>
                          <a:spcPct val="90000"/>
                        </a:lnSpc>
                        <a:spcBef>
                          <a:spcPts val="180"/>
                        </a:spcBef>
                        <a:spcAft>
                          <a:spcPts val="0"/>
                        </a:spcAft>
                        <a:buClr>
                          <a:schemeClr val="folHlink"/>
                        </a:buClr>
                        <a:buSzPts val="540"/>
                        <a:buFont typeface="Noto Sans Symbols"/>
                        <a:buNone/>
                      </a:pPr>
                      <a:r>
                        <a:rPr lang="en-US" sz="900" b="1" i="0" u="none" strike="noStrike" cap="none" dirty="0">
                          <a:solidFill>
                            <a:srgbClr val="000099"/>
                          </a:solidFill>
                          <a:latin typeface="Microsoft Yahei"/>
                          <a:ea typeface="Microsoft Yahei"/>
                          <a:cs typeface="Microsoft Yahei"/>
                          <a:sym typeface="Microsoft Yahei"/>
                        </a:rPr>
                        <a:t>R</a:t>
                      </a:r>
                      <a:r>
                        <a:rPr lang="en-US" sz="900" b="1" i="0" u="none" strike="noStrike" cap="none" baseline="-25000" dirty="0">
                          <a:solidFill>
                            <a:srgbClr val="000099"/>
                          </a:solidFill>
                          <a:latin typeface="Microsoft Yahei"/>
                          <a:ea typeface="Microsoft Yahei"/>
                          <a:cs typeface="Microsoft Yahei"/>
                          <a:sym typeface="Microsoft Yahei"/>
                        </a:rPr>
                        <a:t>2</a:t>
                      </a:r>
                      <a:endParaRPr dirty="0"/>
                    </a:p>
                  </a:txBody>
                  <a:tcPr marL="53900" marR="53900" marT="24875" marB="248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00FFFF"/>
                    </a:solidFill>
                  </a:tcPr>
                </a:tc>
                <a:extLst>
                  <a:ext uri="{0D108BD9-81ED-4DB2-BD59-A6C34878D82A}">
                    <a16:rowId xmlns:a16="http://schemas.microsoft.com/office/drawing/2014/main" val="10001"/>
                  </a:ext>
                </a:extLst>
              </a:tr>
            </a:tbl>
          </a:graphicData>
        </a:graphic>
      </p:graphicFrame>
      <p:pic>
        <p:nvPicPr>
          <p:cNvPr id="660" name="Google Shape;660;p25" descr="jisuanji"/>
          <p:cNvPicPr preferRelativeResize="0"/>
          <p:nvPr/>
        </p:nvPicPr>
        <p:blipFill rotWithShape="1">
          <a:blip r:embed="rId5">
            <a:alphaModFix/>
          </a:blip>
          <a:srcRect/>
          <a:stretch/>
        </p:blipFill>
        <p:spPr>
          <a:xfrm>
            <a:off x="1320974" y="3997627"/>
            <a:ext cx="294068" cy="294068"/>
          </a:xfrm>
          <a:prstGeom prst="rect">
            <a:avLst/>
          </a:prstGeom>
          <a:noFill/>
          <a:ln>
            <a:noFill/>
          </a:ln>
        </p:spPr>
      </p:pic>
      <p:pic>
        <p:nvPicPr>
          <p:cNvPr id="661" name="Google Shape;661;p25" descr="jisuanji"/>
          <p:cNvPicPr preferRelativeResize="0"/>
          <p:nvPr/>
        </p:nvPicPr>
        <p:blipFill rotWithShape="1">
          <a:blip r:embed="rId5">
            <a:alphaModFix/>
          </a:blip>
          <a:srcRect/>
          <a:stretch/>
        </p:blipFill>
        <p:spPr>
          <a:xfrm>
            <a:off x="3709247" y="3374843"/>
            <a:ext cx="294068" cy="294068"/>
          </a:xfrm>
          <a:prstGeom prst="rect">
            <a:avLst/>
          </a:prstGeom>
          <a:noFill/>
          <a:ln>
            <a:noFill/>
          </a:ln>
        </p:spPr>
      </p:pic>
      <p:cxnSp>
        <p:nvCxnSpPr>
          <p:cNvPr id="662" name="Google Shape;662;p25"/>
          <p:cNvCxnSpPr/>
          <p:nvPr/>
        </p:nvCxnSpPr>
        <p:spPr>
          <a:xfrm>
            <a:off x="1696159" y="2402039"/>
            <a:ext cx="2124578" cy="1110663"/>
          </a:xfrm>
          <a:prstGeom prst="straightConnector1">
            <a:avLst/>
          </a:prstGeom>
          <a:noFill/>
          <a:ln w="57150" cap="flat" cmpd="sng">
            <a:solidFill>
              <a:srgbClr val="CC00CC">
                <a:alpha val="80000"/>
              </a:srgbClr>
            </a:solidFill>
            <a:prstDash val="solid"/>
            <a:round/>
            <a:headEnd type="none" w="med" len="med"/>
            <a:tailEnd type="triangle" w="med" len="med"/>
          </a:ln>
        </p:spPr>
      </p:cxnSp>
      <p:pic>
        <p:nvPicPr>
          <p:cNvPr id="663" name="Google Shape;663;p25" descr="jisuanji"/>
          <p:cNvPicPr preferRelativeResize="0"/>
          <p:nvPr/>
        </p:nvPicPr>
        <p:blipFill rotWithShape="1">
          <a:blip r:embed="rId5">
            <a:alphaModFix/>
          </a:blip>
          <a:srcRect/>
          <a:stretch/>
        </p:blipFill>
        <p:spPr>
          <a:xfrm>
            <a:off x="1520059" y="2283687"/>
            <a:ext cx="294068" cy="294068"/>
          </a:xfrm>
          <a:prstGeom prst="rect">
            <a:avLst/>
          </a:prstGeom>
          <a:noFill/>
          <a:ln>
            <a:noFill/>
          </a:ln>
        </p:spPr>
      </p:pic>
      <p:pic>
        <p:nvPicPr>
          <p:cNvPr id="664" name="Google Shape;664;p25" descr="jisuanji"/>
          <p:cNvPicPr preferRelativeResize="0"/>
          <p:nvPr/>
        </p:nvPicPr>
        <p:blipFill rotWithShape="1">
          <a:blip r:embed="rId5">
            <a:alphaModFix/>
          </a:blip>
          <a:srcRect/>
          <a:stretch/>
        </p:blipFill>
        <p:spPr>
          <a:xfrm>
            <a:off x="1073759" y="2775929"/>
            <a:ext cx="294068" cy="294068"/>
          </a:xfrm>
          <a:prstGeom prst="rect">
            <a:avLst/>
          </a:prstGeom>
          <a:noFill/>
          <a:ln>
            <a:noFill/>
          </a:ln>
        </p:spPr>
      </p:pic>
      <p:pic>
        <p:nvPicPr>
          <p:cNvPr id="665" name="Google Shape;665;p25" descr="jisuanji"/>
          <p:cNvPicPr preferRelativeResize="0"/>
          <p:nvPr/>
        </p:nvPicPr>
        <p:blipFill rotWithShape="1">
          <a:blip r:embed="rId5">
            <a:alphaModFix/>
          </a:blip>
          <a:srcRect/>
          <a:stretch/>
        </p:blipFill>
        <p:spPr>
          <a:xfrm>
            <a:off x="2024177" y="3997627"/>
            <a:ext cx="294068" cy="294068"/>
          </a:xfrm>
          <a:prstGeom prst="rect">
            <a:avLst/>
          </a:prstGeom>
          <a:noFill/>
          <a:ln>
            <a:noFill/>
          </a:ln>
        </p:spPr>
      </p:pic>
      <p:pic>
        <p:nvPicPr>
          <p:cNvPr id="666" name="Google Shape;666;p25" descr="jisuanji"/>
          <p:cNvPicPr preferRelativeResize="0"/>
          <p:nvPr/>
        </p:nvPicPr>
        <p:blipFill rotWithShape="1">
          <a:blip r:embed="rId5">
            <a:alphaModFix/>
          </a:blip>
          <a:srcRect/>
          <a:stretch/>
        </p:blipFill>
        <p:spPr>
          <a:xfrm>
            <a:off x="4991203" y="3374843"/>
            <a:ext cx="294068" cy="294068"/>
          </a:xfrm>
          <a:prstGeom prst="rect">
            <a:avLst/>
          </a:prstGeom>
          <a:noFill/>
          <a:ln>
            <a:noFill/>
          </a:ln>
        </p:spPr>
      </p:pic>
      <p:sp>
        <p:nvSpPr>
          <p:cNvPr id="667" name="Google Shape;667;p25"/>
          <p:cNvSpPr txBox="1"/>
          <p:nvPr/>
        </p:nvSpPr>
        <p:spPr>
          <a:xfrm>
            <a:off x="1947955" y="2635702"/>
            <a:ext cx="862737" cy="23346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917" b="1" dirty="0">
                <a:solidFill>
                  <a:schemeClr val="dk1"/>
                </a:solidFill>
                <a:latin typeface="Microsoft Yahei"/>
                <a:ea typeface="Microsoft Yahei"/>
                <a:cs typeface="Microsoft Yahei"/>
                <a:sym typeface="Microsoft Yahei"/>
              </a:rPr>
              <a:t>128.30.33.1</a:t>
            </a:r>
            <a:endParaRPr dirty="0">
              <a:latin typeface="Microsoft YaHei" panose="020B0503020204020204" pitchFamily="34" charset="-122"/>
              <a:ea typeface="Microsoft YaHei" panose="020B0503020204020204" pitchFamily="34" charset="-122"/>
            </a:endParaRPr>
          </a:p>
        </p:txBody>
      </p:sp>
      <p:sp>
        <p:nvSpPr>
          <p:cNvPr id="668" name="Google Shape;668;p25"/>
          <p:cNvSpPr txBox="1"/>
          <p:nvPr/>
        </p:nvSpPr>
        <p:spPr>
          <a:xfrm>
            <a:off x="2842430" y="3009858"/>
            <a:ext cx="2568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1</a:t>
            </a:r>
            <a:endParaRPr sz="917" b="1" baseline="-25000">
              <a:solidFill>
                <a:schemeClr val="dk1"/>
              </a:solidFill>
              <a:latin typeface="Microsoft Yahei"/>
              <a:ea typeface="Microsoft Yahei"/>
              <a:cs typeface="Microsoft Yahei"/>
              <a:sym typeface="Microsoft Yahei"/>
            </a:endParaRPr>
          </a:p>
        </p:txBody>
      </p:sp>
      <p:grpSp>
        <p:nvGrpSpPr>
          <p:cNvPr id="669" name="Google Shape;669;p25"/>
          <p:cNvGrpSpPr/>
          <p:nvPr/>
        </p:nvGrpSpPr>
        <p:grpSpPr>
          <a:xfrm>
            <a:off x="2970652" y="2004345"/>
            <a:ext cx="3697515" cy="1134445"/>
            <a:chOff x="3564782" y="1547964"/>
            <a:chExt cx="4437018" cy="1361333"/>
          </a:xfrm>
        </p:grpSpPr>
        <p:sp>
          <p:nvSpPr>
            <p:cNvPr id="670" name="Google Shape;670;p25"/>
            <p:cNvSpPr txBox="1"/>
            <p:nvPr/>
          </p:nvSpPr>
          <p:spPr>
            <a:xfrm>
              <a:off x="3564782" y="2552352"/>
              <a:ext cx="448584" cy="3569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dirty="0">
                  <a:solidFill>
                    <a:srgbClr val="CC00CC"/>
                  </a:solidFill>
                  <a:latin typeface="Microsoft Yahei"/>
                  <a:ea typeface="Microsoft Yahei"/>
                  <a:cs typeface="Microsoft Yahei"/>
                  <a:sym typeface="Microsoft Yahei"/>
                </a:rPr>
                <a:t>R</a:t>
              </a:r>
              <a:r>
                <a:rPr lang="en-US" sz="1333" b="1" baseline="-25000" dirty="0">
                  <a:solidFill>
                    <a:srgbClr val="CC00CC"/>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671" name="Google Shape;671;p25"/>
            <p:cNvSpPr txBox="1"/>
            <p:nvPr/>
          </p:nvSpPr>
          <p:spPr>
            <a:xfrm>
              <a:off x="5023676" y="1547964"/>
              <a:ext cx="2978124" cy="3263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67" b="1">
                  <a:solidFill>
                    <a:srgbClr val="CC00CC"/>
                  </a:solidFill>
                  <a:latin typeface="Microsoft Yahei"/>
                  <a:ea typeface="Microsoft Yahei"/>
                  <a:cs typeface="Microsoft Yahei"/>
                  <a:sym typeface="Microsoft Yahei"/>
                </a:rPr>
                <a:t>R</a:t>
              </a:r>
              <a:r>
                <a:rPr lang="en-US" sz="1167" b="1" baseline="-25000">
                  <a:solidFill>
                    <a:srgbClr val="CC00CC"/>
                  </a:solidFill>
                  <a:latin typeface="Microsoft Yahei"/>
                  <a:ea typeface="Microsoft Yahei"/>
                  <a:cs typeface="Microsoft Yahei"/>
                  <a:sym typeface="Microsoft Yahei"/>
                </a:rPr>
                <a:t>1</a:t>
              </a:r>
              <a:r>
                <a:rPr lang="en-US" sz="1167" b="1">
                  <a:solidFill>
                    <a:srgbClr val="CC00CC"/>
                  </a:solidFill>
                  <a:latin typeface="Microsoft Yahei"/>
                  <a:ea typeface="Microsoft Yahei"/>
                  <a:cs typeface="Microsoft Yahei"/>
                  <a:sym typeface="Microsoft Yahei"/>
                </a:rPr>
                <a:t> 的路由表（未给出默认路由器）</a:t>
              </a:r>
              <a:endParaRPr sz="1167" b="1" baseline="-25000">
                <a:solidFill>
                  <a:srgbClr val="CC00CC"/>
                </a:solidFill>
                <a:latin typeface="Microsoft Yahei"/>
                <a:ea typeface="Microsoft Yahei"/>
                <a:cs typeface="Microsoft Yahei"/>
                <a:sym typeface="Microsoft Yahei"/>
              </a:endParaRPr>
            </a:p>
          </p:txBody>
        </p:sp>
      </p:grpSp>
      <p:sp>
        <p:nvSpPr>
          <p:cNvPr id="672" name="Google Shape;672;p25"/>
          <p:cNvSpPr txBox="1"/>
          <p:nvPr/>
        </p:nvSpPr>
        <p:spPr>
          <a:xfrm>
            <a:off x="1736850" y="2159159"/>
            <a:ext cx="1952676" cy="51571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17" b="1" dirty="0">
                <a:solidFill>
                  <a:schemeClr val="dk1"/>
                </a:solidFill>
                <a:latin typeface="Microsoft Yahei"/>
                <a:ea typeface="Microsoft Yahei"/>
                <a:cs typeface="Microsoft Yahei"/>
                <a:sym typeface="Microsoft Yahei"/>
              </a:rPr>
              <a:t>子网1：</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917" b="1" dirty="0">
                <a:solidFill>
                  <a:schemeClr val="dk1"/>
                </a:solidFill>
                <a:latin typeface="Microsoft Yahei"/>
                <a:ea typeface="Microsoft Yahei"/>
                <a:cs typeface="Microsoft Yahei"/>
                <a:sym typeface="Microsoft Yahei"/>
              </a:rPr>
              <a:t>    </a:t>
            </a:r>
            <a:r>
              <a:rPr lang="en-US" sz="917" b="1" dirty="0" err="1">
                <a:solidFill>
                  <a:schemeClr val="dk1"/>
                </a:solidFill>
                <a:latin typeface="Microsoft Yahei"/>
                <a:ea typeface="Microsoft Yahei"/>
                <a:cs typeface="Microsoft Yahei"/>
                <a:sym typeface="Microsoft Yahei"/>
              </a:rPr>
              <a:t>网络地址</a:t>
            </a:r>
            <a:r>
              <a:rPr lang="en-US" sz="917" b="1" dirty="0">
                <a:solidFill>
                  <a:schemeClr val="dk1"/>
                </a:solidFill>
                <a:latin typeface="Microsoft Yahei"/>
                <a:ea typeface="Microsoft Yahei"/>
                <a:cs typeface="Microsoft Yahei"/>
                <a:sym typeface="Microsoft Yahei"/>
              </a:rPr>
              <a:t> 128.30.33.0</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917" b="1" dirty="0">
                <a:solidFill>
                  <a:schemeClr val="dk1"/>
                </a:solidFill>
                <a:latin typeface="Microsoft Yahei"/>
                <a:ea typeface="Microsoft Yahei"/>
                <a:cs typeface="Microsoft Yahei"/>
                <a:sym typeface="Microsoft Yahei"/>
              </a:rPr>
              <a:t>     </a:t>
            </a:r>
            <a:r>
              <a:rPr lang="en-US" sz="917" b="1" dirty="0" err="1">
                <a:solidFill>
                  <a:schemeClr val="dk1"/>
                </a:solidFill>
                <a:latin typeface="Microsoft Yahei"/>
                <a:ea typeface="Microsoft Yahei"/>
                <a:cs typeface="Microsoft Yahei"/>
                <a:sym typeface="Microsoft Yahei"/>
              </a:rPr>
              <a:t>子网掩码</a:t>
            </a:r>
            <a:r>
              <a:rPr lang="en-US" sz="917" b="1" dirty="0">
                <a:solidFill>
                  <a:schemeClr val="dk1"/>
                </a:solidFill>
                <a:latin typeface="Microsoft Yahei"/>
                <a:ea typeface="Microsoft Yahei"/>
                <a:cs typeface="Microsoft Yahei"/>
                <a:sym typeface="Microsoft Yahei"/>
              </a:rPr>
              <a:t> 255.255.255.128</a:t>
            </a:r>
            <a:endParaRPr dirty="0">
              <a:latin typeface="Microsoft YaHei" panose="020B0503020204020204" pitchFamily="34" charset="-122"/>
              <a:ea typeface="Microsoft YaHei" panose="020B0503020204020204" pitchFamily="34" charset="-122"/>
            </a:endParaRPr>
          </a:p>
        </p:txBody>
      </p:sp>
      <mc:AlternateContent xmlns:mc="http://schemas.openxmlformats.org/markup-compatibility/2006" xmlns:p14="http://schemas.microsoft.com/office/powerpoint/2010/main">
        <mc:Choice Requires="p14">
          <p:contentPart p14:bwMode="auto" r:id="rId6">
            <p14:nvContentPartPr>
              <p14:cNvPr id="6" name="墨迹 5">
                <a:extLst>
                  <a:ext uri="{FF2B5EF4-FFF2-40B4-BE49-F238E27FC236}">
                    <a16:creationId xmlns:a16="http://schemas.microsoft.com/office/drawing/2014/main" id="{81131AB4-0342-316A-D924-AACF3B9BC9EE}"/>
                  </a:ext>
                </a:extLst>
              </p14:cNvPr>
              <p14:cNvContentPartPr/>
              <p14:nvPr/>
            </p14:nvContentPartPr>
            <p14:xfrm>
              <a:off x="2291567" y="4427617"/>
              <a:ext cx="994680" cy="313200"/>
            </p14:xfrm>
          </p:contentPart>
        </mc:Choice>
        <mc:Fallback xmlns="">
          <p:pic>
            <p:nvPicPr>
              <p:cNvPr id="6" name="墨迹 5">
                <a:extLst>
                  <a:ext uri="{FF2B5EF4-FFF2-40B4-BE49-F238E27FC236}">
                    <a16:creationId xmlns:a16="http://schemas.microsoft.com/office/drawing/2014/main" id="{81131AB4-0342-316A-D924-AACF3B9BC9EE}"/>
                  </a:ext>
                </a:extLst>
              </p:cNvPr>
              <p:cNvPicPr/>
              <p:nvPr/>
            </p:nvPicPr>
            <p:blipFill>
              <a:blip r:embed="rId7"/>
              <a:stretch>
                <a:fillRect/>
              </a:stretch>
            </p:blipFill>
            <p:spPr>
              <a:xfrm>
                <a:off x="2280771" y="4417177"/>
                <a:ext cx="1015912" cy="334440"/>
              </a:xfrm>
              <a:prstGeom prst="rect">
                <a:avLst/>
              </a:prstGeom>
            </p:spPr>
          </p:pic>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26"/>
          <p:cNvSpPr/>
          <p:nvPr/>
        </p:nvSpPr>
        <p:spPr>
          <a:xfrm>
            <a:off x="454287" y="1227260"/>
            <a:ext cx="6711427" cy="3106767"/>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678" name="Google Shape;678;p26"/>
          <p:cNvSpPr txBox="1"/>
          <p:nvPr/>
        </p:nvSpPr>
        <p:spPr>
          <a:xfrm>
            <a:off x="1073364" y="1258523"/>
            <a:ext cx="5494746" cy="302262"/>
          </a:xfrm>
          <a:prstGeom prst="rect">
            <a:avLst/>
          </a:prstGeom>
          <a:solidFill>
            <a:srgbClr val="0000FF"/>
          </a:solid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None/>
            </a:pPr>
            <a:r>
              <a:rPr lang="en-US" sz="1333" b="1">
                <a:solidFill>
                  <a:schemeClr val="lt1"/>
                </a:solidFill>
                <a:latin typeface="Microsoft Yahei"/>
                <a:ea typeface="Microsoft Yahei"/>
                <a:cs typeface="Microsoft Yahei"/>
                <a:sym typeface="Microsoft Yahei"/>
              </a:rPr>
              <a:t>主机 H</a:t>
            </a:r>
            <a:r>
              <a:rPr lang="en-US" sz="1333" b="1" baseline="-25000">
                <a:solidFill>
                  <a:schemeClr val="lt1"/>
                </a:solidFill>
                <a:latin typeface="Microsoft Yahei"/>
                <a:ea typeface="Microsoft Yahei"/>
                <a:cs typeface="Microsoft Yahei"/>
                <a:sym typeface="Microsoft Yahei"/>
              </a:rPr>
              <a:t>1</a:t>
            </a:r>
            <a:r>
              <a:rPr lang="en-US" sz="1333" b="1">
                <a:solidFill>
                  <a:schemeClr val="lt1"/>
                </a:solidFill>
                <a:latin typeface="Microsoft Yahei"/>
                <a:ea typeface="Microsoft Yahei"/>
                <a:cs typeface="Microsoft Yahei"/>
                <a:sym typeface="Microsoft Yahei"/>
              </a:rPr>
              <a:t> 要发送分组给 H2 </a:t>
            </a:r>
            <a:endParaRPr sz="1333" b="1">
              <a:solidFill>
                <a:schemeClr val="lt1"/>
              </a:solidFill>
              <a:latin typeface="Microsoft Yahei"/>
              <a:ea typeface="Microsoft Yahei"/>
              <a:cs typeface="Microsoft Yahei"/>
              <a:sym typeface="Microsoft Yahei"/>
            </a:endParaRPr>
          </a:p>
        </p:txBody>
      </p:sp>
      <p:sp>
        <p:nvSpPr>
          <p:cNvPr id="679" name="Google Shape;679;p26"/>
          <p:cNvSpPr/>
          <p:nvPr/>
        </p:nvSpPr>
        <p:spPr>
          <a:xfrm>
            <a:off x="2840939" y="2264698"/>
            <a:ext cx="1177533" cy="654304"/>
          </a:xfrm>
          <a:custGeom>
            <a:avLst/>
            <a:gdLst/>
            <a:ahLst/>
            <a:cxnLst/>
            <a:rect l="l" t="t" r="r" b="b"/>
            <a:pathLst>
              <a:path w="10250" h="8125" extrusionOk="0">
                <a:moveTo>
                  <a:pt x="0" y="8125"/>
                </a:moveTo>
                <a:lnTo>
                  <a:pt x="10146" y="0"/>
                </a:lnTo>
                <a:cubicBezTo>
                  <a:pt x="10181" y="2560"/>
                  <a:pt x="10215" y="5119"/>
                  <a:pt x="10250" y="7679"/>
                </a:cubicBezTo>
                <a:cubicBezTo>
                  <a:pt x="6901" y="8351"/>
                  <a:pt x="3614" y="7327"/>
                  <a:pt x="265" y="7999"/>
                </a:cubicBezTo>
              </a:path>
            </a:pathLst>
          </a:custGeom>
          <a:gradFill>
            <a:gsLst>
              <a:gs pos="0">
                <a:srgbClr val="0000FF"/>
              </a:gs>
              <a:gs pos="100000">
                <a:srgbClr val="00FFFF"/>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17" b="1">
              <a:solidFill>
                <a:schemeClr val="dk1"/>
              </a:solidFill>
              <a:latin typeface="Microsoft Yahei"/>
              <a:ea typeface="Microsoft Yahei"/>
              <a:cs typeface="Microsoft Yahei"/>
              <a:sym typeface="Microsoft Yahei"/>
            </a:endParaRPr>
          </a:p>
        </p:txBody>
      </p:sp>
      <p:sp>
        <p:nvSpPr>
          <p:cNvPr id="680" name="Google Shape;680;p26"/>
          <p:cNvSpPr txBox="1"/>
          <p:nvPr/>
        </p:nvSpPr>
        <p:spPr>
          <a:xfrm>
            <a:off x="2850489" y="2649092"/>
            <a:ext cx="2568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0</a:t>
            </a:r>
            <a:endParaRPr sz="917" b="1" baseline="-25000">
              <a:solidFill>
                <a:schemeClr val="dk1"/>
              </a:solidFill>
              <a:latin typeface="Microsoft Yahei"/>
              <a:ea typeface="Microsoft Yahei"/>
              <a:cs typeface="Microsoft Yahei"/>
              <a:sym typeface="Microsoft Yahei"/>
            </a:endParaRPr>
          </a:p>
        </p:txBody>
      </p:sp>
      <p:cxnSp>
        <p:nvCxnSpPr>
          <p:cNvPr id="681" name="Google Shape;681;p26"/>
          <p:cNvCxnSpPr/>
          <p:nvPr/>
        </p:nvCxnSpPr>
        <p:spPr>
          <a:xfrm>
            <a:off x="2836790" y="2638679"/>
            <a:ext cx="806" cy="329526"/>
          </a:xfrm>
          <a:prstGeom prst="straightConnector1">
            <a:avLst/>
          </a:prstGeom>
          <a:noFill/>
          <a:ln w="28575" cap="flat" cmpd="sng">
            <a:solidFill>
              <a:srgbClr val="333399"/>
            </a:solidFill>
            <a:prstDash val="solid"/>
            <a:round/>
            <a:headEnd type="none" w="med" len="med"/>
            <a:tailEnd type="none" w="med" len="med"/>
          </a:ln>
        </p:spPr>
      </p:cxnSp>
      <p:cxnSp>
        <p:nvCxnSpPr>
          <p:cNvPr id="682" name="Google Shape;682;p26"/>
          <p:cNvCxnSpPr/>
          <p:nvPr/>
        </p:nvCxnSpPr>
        <p:spPr>
          <a:xfrm>
            <a:off x="1212685" y="2630495"/>
            <a:ext cx="806" cy="267042"/>
          </a:xfrm>
          <a:prstGeom prst="straightConnector1">
            <a:avLst/>
          </a:prstGeom>
          <a:noFill/>
          <a:ln w="28575" cap="flat" cmpd="sng">
            <a:solidFill>
              <a:srgbClr val="333399"/>
            </a:solidFill>
            <a:prstDash val="solid"/>
            <a:round/>
            <a:headEnd type="none" w="med" len="med"/>
            <a:tailEnd type="none" w="med" len="med"/>
          </a:ln>
        </p:spPr>
      </p:cxnSp>
      <p:cxnSp>
        <p:nvCxnSpPr>
          <p:cNvPr id="683" name="Google Shape;683;p26"/>
          <p:cNvCxnSpPr/>
          <p:nvPr/>
        </p:nvCxnSpPr>
        <p:spPr>
          <a:xfrm>
            <a:off x="1102285" y="2640165"/>
            <a:ext cx="2405133" cy="0"/>
          </a:xfrm>
          <a:prstGeom prst="straightConnector1">
            <a:avLst/>
          </a:prstGeom>
          <a:noFill/>
          <a:ln w="28575" cap="flat" cmpd="sng">
            <a:solidFill>
              <a:srgbClr val="333399"/>
            </a:solidFill>
            <a:prstDash val="solid"/>
            <a:round/>
            <a:headEnd type="none" w="med" len="med"/>
            <a:tailEnd type="none" w="med" len="med"/>
          </a:ln>
        </p:spPr>
      </p:cxnSp>
      <p:cxnSp>
        <p:nvCxnSpPr>
          <p:cNvPr id="684" name="Google Shape;684;p26"/>
          <p:cNvCxnSpPr/>
          <p:nvPr/>
        </p:nvCxnSpPr>
        <p:spPr>
          <a:xfrm>
            <a:off x="1649292" y="2371636"/>
            <a:ext cx="806" cy="267042"/>
          </a:xfrm>
          <a:prstGeom prst="straightConnector1">
            <a:avLst/>
          </a:prstGeom>
          <a:noFill/>
          <a:ln w="28575" cap="flat" cmpd="sng">
            <a:solidFill>
              <a:srgbClr val="333399"/>
            </a:solidFill>
            <a:prstDash val="solid"/>
            <a:round/>
            <a:headEnd type="none" w="med" len="med"/>
            <a:tailEnd type="none" w="med" len="med"/>
          </a:ln>
        </p:spPr>
      </p:cxnSp>
      <p:sp>
        <p:nvSpPr>
          <p:cNvPr id="685" name="Google Shape;685;p26"/>
          <p:cNvSpPr txBox="1"/>
          <p:nvPr/>
        </p:nvSpPr>
        <p:spPr>
          <a:xfrm>
            <a:off x="1353778" y="2034192"/>
            <a:ext cx="934871"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128.30.33.13</a:t>
            </a:r>
            <a:endParaRPr dirty="0">
              <a:latin typeface="Microsoft YaHei" panose="020B0503020204020204" pitchFamily="34" charset="-122"/>
              <a:ea typeface="Microsoft YaHei" panose="020B0503020204020204" pitchFamily="34" charset="-122"/>
            </a:endParaRPr>
          </a:p>
        </p:txBody>
      </p:sp>
      <p:sp>
        <p:nvSpPr>
          <p:cNvPr id="686" name="Google Shape;686;p26"/>
          <p:cNvSpPr txBox="1"/>
          <p:nvPr/>
        </p:nvSpPr>
        <p:spPr>
          <a:xfrm>
            <a:off x="1050131" y="2216915"/>
            <a:ext cx="535724" cy="3745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17" b="1" dirty="0" err="1">
                <a:solidFill>
                  <a:srgbClr val="CC00CC"/>
                </a:solidFill>
                <a:latin typeface="Microsoft Yahei"/>
                <a:ea typeface="Microsoft Yahei"/>
                <a:cs typeface="Microsoft Yahei"/>
                <a:sym typeface="Microsoft Yahei"/>
              </a:rPr>
              <a:t>源主机</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917" b="1" dirty="0">
                <a:solidFill>
                  <a:srgbClr val="CC00CC"/>
                </a:solidFill>
                <a:latin typeface="Microsoft Yahei"/>
                <a:ea typeface="Microsoft Yahei"/>
                <a:cs typeface="Microsoft Yahei"/>
                <a:sym typeface="Microsoft Yahei"/>
              </a:rPr>
              <a:t>H</a:t>
            </a:r>
            <a:r>
              <a:rPr lang="en-US" sz="917" b="1" baseline="-25000" dirty="0">
                <a:solidFill>
                  <a:srgbClr val="CC00CC"/>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cxnSp>
        <p:nvCxnSpPr>
          <p:cNvPr id="687" name="Google Shape;687;p26"/>
          <p:cNvCxnSpPr/>
          <p:nvPr/>
        </p:nvCxnSpPr>
        <p:spPr>
          <a:xfrm>
            <a:off x="1879920" y="3532041"/>
            <a:ext cx="806" cy="329525"/>
          </a:xfrm>
          <a:prstGeom prst="straightConnector1">
            <a:avLst/>
          </a:prstGeom>
          <a:noFill/>
          <a:ln w="28575" cap="flat" cmpd="sng">
            <a:solidFill>
              <a:srgbClr val="333399"/>
            </a:solidFill>
            <a:prstDash val="solid"/>
            <a:round/>
            <a:headEnd type="none" w="med" len="med"/>
            <a:tailEnd type="none" w="med" len="med"/>
          </a:ln>
        </p:spPr>
      </p:cxnSp>
      <p:cxnSp>
        <p:nvCxnSpPr>
          <p:cNvPr id="688" name="Google Shape;688;p26"/>
          <p:cNvCxnSpPr/>
          <p:nvPr/>
        </p:nvCxnSpPr>
        <p:spPr>
          <a:xfrm>
            <a:off x="5134220" y="3245659"/>
            <a:ext cx="806" cy="267043"/>
          </a:xfrm>
          <a:prstGeom prst="straightConnector1">
            <a:avLst/>
          </a:prstGeom>
          <a:noFill/>
          <a:ln w="28575" cap="flat" cmpd="sng">
            <a:solidFill>
              <a:srgbClr val="333399"/>
            </a:solidFill>
            <a:prstDash val="solid"/>
            <a:round/>
            <a:headEnd type="none" w="med" len="med"/>
            <a:tailEnd type="none" w="med" len="med"/>
          </a:ln>
        </p:spPr>
      </p:cxnSp>
      <p:cxnSp>
        <p:nvCxnSpPr>
          <p:cNvPr id="689" name="Google Shape;689;p26"/>
          <p:cNvCxnSpPr/>
          <p:nvPr/>
        </p:nvCxnSpPr>
        <p:spPr>
          <a:xfrm>
            <a:off x="1476195" y="3858592"/>
            <a:ext cx="806" cy="267043"/>
          </a:xfrm>
          <a:prstGeom prst="straightConnector1">
            <a:avLst/>
          </a:prstGeom>
          <a:noFill/>
          <a:ln w="28575" cap="flat" cmpd="sng">
            <a:solidFill>
              <a:srgbClr val="333399"/>
            </a:solidFill>
            <a:prstDash val="solid"/>
            <a:round/>
            <a:headEnd type="none" w="med" len="med"/>
            <a:tailEnd type="none" w="med" len="med"/>
          </a:ln>
        </p:spPr>
      </p:cxnSp>
      <p:cxnSp>
        <p:nvCxnSpPr>
          <p:cNvPr id="690" name="Google Shape;690;p26"/>
          <p:cNvCxnSpPr/>
          <p:nvPr/>
        </p:nvCxnSpPr>
        <p:spPr>
          <a:xfrm>
            <a:off x="1879920" y="3245660"/>
            <a:ext cx="806" cy="329526"/>
          </a:xfrm>
          <a:prstGeom prst="straightConnector1">
            <a:avLst/>
          </a:prstGeom>
          <a:noFill/>
          <a:ln w="28575" cap="flat" cmpd="sng">
            <a:solidFill>
              <a:srgbClr val="333399"/>
            </a:solidFill>
            <a:prstDash val="solid"/>
            <a:round/>
            <a:headEnd type="none" w="med" len="med"/>
            <a:tailEnd type="none" w="med" len="med"/>
          </a:ln>
        </p:spPr>
      </p:cxnSp>
      <p:cxnSp>
        <p:nvCxnSpPr>
          <p:cNvPr id="691" name="Google Shape;691;p26"/>
          <p:cNvCxnSpPr/>
          <p:nvPr/>
        </p:nvCxnSpPr>
        <p:spPr>
          <a:xfrm>
            <a:off x="2840014" y="2906465"/>
            <a:ext cx="806" cy="329526"/>
          </a:xfrm>
          <a:prstGeom prst="straightConnector1">
            <a:avLst/>
          </a:prstGeom>
          <a:noFill/>
          <a:ln w="28575" cap="flat" cmpd="sng">
            <a:solidFill>
              <a:srgbClr val="333399"/>
            </a:solidFill>
            <a:prstDash val="solid"/>
            <a:round/>
            <a:headEnd type="none" w="med" len="med"/>
            <a:tailEnd type="none" w="med" len="med"/>
          </a:ln>
        </p:spPr>
      </p:cxnSp>
      <p:pic>
        <p:nvPicPr>
          <p:cNvPr id="692" name="Google Shape;692;p26"/>
          <p:cNvPicPr preferRelativeResize="0"/>
          <p:nvPr/>
        </p:nvPicPr>
        <p:blipFill rotWithShape="1">
          <a:blip r:embed="rId3">
            <a:alphaModFix/>
          </a:blip>
          <a:srcRect/>
          <a:stretch/>
        </p:blipFill>
        <p:spPr>
          <a:xfrm>
            <a:off x="2708704" y="2804557"/>
            <a:ext cx="311058" cy="215717"/>
          </a:xfrm>
          <a:prstGeom prst="rect">
            <a:avLst/>
          </a:prstGeom>
          <a:noFill/>
          <a:ln>
            <a:noFill/>
          </a:ln>
        </p:spPr>
      </p:pic>
      <p:cxnSp>
        <p:nvCxnSpPr>
          <p:cNvPr id="693" name="Google Shape;693;p26"/>
          <p:cNvCxnSpPr/>
          <p:nvPr/>
        </p:nvCxnSpPr>
        <p:spPr>
          <a:xfrm>
            <a:off x="1527767" y="3235989"/>
            <a:ext cx="4381327" cy="0"/>
          </a:xfrm>
          <a:prstGeom prst="straightConnector1">
            <a:avLst/>
          </a:prstGeom>
          <a:noFill/>
          <a:ln w="28575" cap="flat" cmpd="sng">
            <a:solidFill>
              <a:srgbClr val="333399"/>
            </a:solidFill>
            <a:prstDash val="solid"/>
            <a:round/>
            <a:headEnd type="none" w="med" len="med"/>
            <a:tailEnd type="none" w="med" len="med"/>
          </a:ln>
        </p:spPr>
      </p:cxnSp>
      <p:cxnSp>
        <p:nvCxnSpPr>
          <p:cNvPr id="694" name="Google Shape;694;p26"/>
          <p:cNvCxnSpPr/>
          <p:nvPr/>
        </p:nvCxnSpPr>
        <p:spPr>
          <a:xfrm>
            <a:off x="1317444" y="3868262"/>
            <a:ext cx="4591651" cy="0"/>
          </a:xfrm>
          <a:prstGeom prst="straightConnector1">
            <a:avLst/>
          </a:prstGeom>
          <a:noFill/>
          <a:ln w="28575" cap="flat" cmpd="sng">
            <a:solidFill>
              <a:srgbClr val="333399"/>
            </a:solidFill>
            <a:prstDash val="solid"/>
            <a:round/>
            <a:headEnd type="none" w="med" len="med"/>
            <a:tailEnd type="none" w="med" len="med"/>
          </a:ln>
        </p:spPr>
      </p:cxnSp>
      <p:sp>
        <p:nvSpPr>
          <p:cNvPr id="695" name="Google Shape;695;p26"/>
          <p:cNvSpPr txBox="1"/>
          <p:nvPr/>
        </p:nvSpPr>
        <p:spPr>
          <a:xfrm>
            <a:off x="1818060" y="3006883"/>
            <a:ext cx="1007007" cy="23346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917" b="1" dirty="0">
                <a:solidFill>
                  <a:schemeClr val="dk1"/>
                </a:solidFill>
                <a:latin typeface="Microsoft Yahei"/>
                <a:ea typeface="Microsoft Yahei"/>
                <a:cs typeface="Microsoft Yahei"/>
                <a:sym typeface="Microsoft Yahei"/>
              </a:rPr>
              <a:t>128.30.33.130</a:t>
            </a:r>
            <a:endParaRPr dirty="0">
              <a:latin typeface="Microsoft YaHei" panose="020B0503020204020204" pitchFamily="34" charset="-122"/>
              <a:ea typeface="Microsoft YaHei" panose="020B0503020204020204" pitchFamily="34" charset="-122"/>
            </a:endParaRPr>
          </a:p>
        </p:txBody>
      </p:sp>
      <p:cxnSp>
        <p:nvCxnSpPr>
          <p:cNvPr id="696" name="Google Shape;696;p26"/>
          <p:cNvCxnSpPr/>
          <p:nvPr/>
        </p:nvCxnSpPr>
        <p:spPr>
          <a:xfrm>
            <a:off x="3848287" y="3245659"/>
            <a:ext cx="806" cy="267043"/>
          </a:xfrm>
          <a:prstGeom prst="straightConnector1">
            <a:avLst/>
          </a:prstGeom>
          <a:noFill/>
          <a:ln w="28575" cap="flat" cmpd="sng">
            <a:solidFill>
              <a:srgbClr val="333399"/>
            </a:solidFill>
            <a:prstDash val="solid"/>
            <a:round/>
            <a:headEnd type="none" w="med" len="med"/>
            <a:tailEnd type="none" w="med" len="med"/>
          </a:ln>
        </p:spPr>
      </p:cxnSp>
      <p:grpSp>
        <p:nvGrpSpPr>
          <p:cNvPr id="697" name="Google Shape;697;p26"/>
          <p:cNvGrpSpPr/>
          <p:nvPr/>
        </p:nvGrpSpPr>
        <p:grpSpPr>
          <a:xfrm>
            <a:off x="1747762" y="3453193"/>
            <a:ext cx="311054" cy="215717"/>
            <a:chOff x="864" y="1824"/>
            <a:chExt cx="432" cy="288"/>
          </a:xfrm>
        </p:grpSpPr>
        <p:pic>
          <p:nvPicPr>
            <p:cNvPr id="698" name="Google Shape;698;p26"/>
            <p:cNvPicPr preferRelativeResize="0"/>
            <p:nvPr/>
          </p:nvPicPr>
          <p:blipFill rotWithShape="1">
            <a:blip r:embed="rId4">
              <a:alphaModFix/>
            </a:blip>
            <a:srcRect/>
            <a:stretch/>
          </p:blipFill>
          <p:spPr>
            <a:xfrm>
              <a:off x="864" y="1824"/>
              <a:ext cx="432" cy="288"/>
            </a:xfrm>
            <a:prstGeom prst="rect">
              <a:avLst/>
            </a:prstGeom>
            <a:noFill/>
            <a:ln>
              <a:noFill/>
            </a:ln>
          </p:spPr>
        </p:pic>
        <p:pic>
          <p:nvPicPr>
            <p:cNvPr id="699" name="Google Shape;699;p26"/>
            <p:cNvPicPr preferRelativeResize="0"/>
            <p:nvPr/>
          </p:nvPicPr>
          <p:blipFill rotWithShape="1">
            <a:blip r:embed="rId4">
              <a:alphaModFix/>
            </a:blip>
            <a:srcRect/>
            <a:stretch/>
          </p:blipFill>
          <p:spPr>
            <a:xfrm>
              <a:off x="864" y="1824"/>
              <a:ext cx="432" cy="288"/>
            </a:xfrm>
            <a:prstGeom prst="rect">
              <a:avLst/>
            </a:prstGeom>
            <a:noFill/>
            <a:ln>
              <a:noFill/>
            </a:ln>
          </p:spPr>
        </p:pic>
      </p:grpSp>
      <p:sp>
        <p:nvSpPr>
          <p:cNvPr id="700" name="Google Shape;700;p26"/>
          <p:cNvSpPr txBox="1"/>
          <p:nvPr/>
        </p:nvSpPr>
        <p:spPr>
          <a:xfrm>
            <a:off x="1503171" y="3445011"/>
            <a:ext cx="314510"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R</a:t>
            </a:r>
            <a:r>
              <a:rPr lang="en-US" sz="917"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cxnSp>
        <p:nvCxnSpPr>
          <p:cNvPr id="701" name="Google Shape;701;p26"/>
          <p:cNvCxnSpPr/>
          <p:nvPr/>
        </p:nvCxnSpPr>
        <p:spPr>
          <a:xfrm>
            <a:off x="2178886" y="3857847"/>
            <a:ext cx="806" cy="267042"/>
          </a:xfrm>
          <a:prstGeom prst="straightConnector1">
            <a:avLst/>
          </a:prstGeom>
          <a:noFill/>
          <a:ln w="28575" cap="flat" cmpd="sng">
            <a:solidFill>
              <a:srgbClr val="333399"/>
            </a:solidFill>
            <a:prstDash val="solid"/>
            <a:round/>
            <a:headEnd type="none" w="med" len="med"/>
            <a:tailEnd type="none" w="med" len="med"/>
          </a:ln>
        </p:spPr>
      </p:cxnSp>
      <p:sp>
        <p:nvSpPr>
          <p:cNvPr id="702" name="Google Shape;702;p26"/>
          <p:cNvSpPr txBox="1"/>
          <p:nvPr/>
        </p:nvSpPr>
        <p:spPr>
          <a:xfrm>
            <a:off x="3878334" y="2908695"/>
            <a:ext cx="2325647" cy="3745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子网2：网络地址 128.30.33.128</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            </a:t>
            </a:r>
            <a:r>
              <a:rPr lang="en-US" sz="917" b="1" dirty="0" err="1">
                <a:solidFill>
                  <a:schemeClr val="dk1"/>
                </a:solidFill>
                <a:latin typeface="Microsoft Yahei"/>
                <a:ea typeface="Microsoft Yahei"/>
                <a:cs typeface="Microsoft Yahei"/>
                <a:sym typeface="Microsoft Yahei"/>
              </a:rPr>
              <a:t>子网掩码</a:t>
            </a:r>
            <a:r>
              <a:rPr lang="en-US" sz="917" b="1" dirty="0">
                <a:solidFill>
                  <a:schemeClr val="dk1"/>
                </a:solidFill>
                <a:latin typeface="Microsoft Yahei"/>
                <a:ea typeface="Microsoft Yahei"/>
                <a:cs typeface="Microsoft Yahei"/>
                <a:sym typeface="Microsoft Yahei"/>
              </a:rPr>
              <a:t> 255.255.255.128</a:t>
            </a:r>
            <a:endParaRPr sz="917" b="1" baseline="-25000" dirty="0">
              <a:solidFill>
                <a:schemeClr val="dk1"/>
              </a:solidFill>
              <a:latin typeface="Microsoft Yahei"/>
              <a:ea typeface="Microsoft Yahei"/>
              <a:cs typeface="Microsoft Yahei"/>
              <a:sym typeface="Microsoft Yahei"/>
            </a:endParaRPr>
          </a:p>
        </p:txBody>
      </p:sp>
      <p:sp>
        <p:nvSpPr>
          <p:cNvPr id="703" name="Google Shape;703;p26"/>
          <p:cNvSpPr txBox="1"/>
          <p:nvPr/>
        </p:nvSpPr>
        <p:spPr>
          <a:xfrm>
            <a:off x="3507419" y="3633947"/>
            <a:ext cx="832279"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err="1">
                <a:solidFill>
                  <a:srgbClr val="CC00CC"/>
                </a:solidFill>
                <a:latin typeface="Microsoft Yahei"/>
                <a:ea typeface="Microsoft Yahei"/>
                <a:cs typeface="Microsoft Yahei"/>
                <a:sym typeface="Microsoft Yahei"/>
              </a:rPr>
              <a:t>目的主机</a:t>
            </a:r>
            <a:r>
              <a:rPr lang="en-US" sz="917" b="1" dirty="0">
                <a:solidFill>
                  <a:srgbClr val="CC00CC"/>
                </a:solidFill>
                <a:latin typeface="Microsoft Yahei"/>
                <a:ea typeface="Microsoft Yahei"/>
                <a:cs typeface="Microsoft Yahei"/>
                <a:sym typeface="Microsoft Yahei"/>
              </a:rPr>
              <a:t> H</a:t>
            </a:r>
            <a:r>
              <a:rPr lang="en-US" sz="917" b="1" baseline="-25000" dirty="0">
                <a:solidFill>
                  <a:srgbClr val="CC00CC"/>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704" name="Google Shape;704;p26"/>
          <p:cNvSpPr txBox="1"/>
          <p:nvPr/>
        </p:nvSpPr>
        <p:spPr>
          <a:xfrm>
            <a:off x="3931098" y="3407326"/>
            <a:ext cx="1007007"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128.30.33.138</a:t>
            </a:r>
            <a:endParaRPr dirty="0">
              <a:latin typeface="Microsoft YaHei" panose="020B0503020204020204" pitchFamily="34" charset="-122"/>
              <a:ea typeface="Microsoft YaHei" panose="020B0503020204020204" pitchFamily="34" charset="-122"/>
            </a:endParaRPr>
          </a:p>
        </p:txBody>
      </p:sp>
      <p:sp>
        <p:nvSpPr>
          <p:cNvPr id="705" name="Google Shape;705;p26"/>
          <p:cNvSpPr txBox="1"/>
          <p:nvPr/>
        </p:nvSpPr>
        <p:spPr>
          <a:xfrm>
            <a:off x="1674009" y="3310373"/>
            <a:ext cx="2568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0</a:t>
            </a:r>
            <a:endParaRPr sz="917" b="1" baseline="-25000">
              <a:solidFill>
                <a:schemeClr val="dk1"/>
              </a:solidFill>
              <a:latin typeface="Microsoft Yahei"/>
              <a:ea typeface="Microsoft Yahei"/>
              <a:cs typeface="Microsoft Yahei"/>
              <a:sym typeface="Microsoft Yahei"/>
            </a:endParaRPr>
          </a:p>
        </p:txBody>
      </p:sp>
      <p:sp>
        <p:nvSpPr>
          <p:cNvPr id="706" name="Google Shape;706;p26"/>
          <p:cNvSpPr txBox="1"/>
          <p:nvPr/>
        </p:nvSpPr>
        <p:spPr>
          <a:xfrm>
            <a:off x="1674009" y="3648082"/>
            <a:ext cx="2568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1</a:t>
            </a:r>
            <a:endParaRPr sz="917" b="1" baseline="-25000">
              <a:solidFill>
                <a:schemeClr val="dk1"/>
              </a:solidFill>
              <a:latin typeface="Microsoft Yahei"/>
              <a:ea typeface="Microsoft Yahei"/>
              <a:cs typeface="Microsoft Yahei"/>
              <a:sym typeface="Microsoft Yahei"/>
            </a:endParaRPr>
          </a:p>
        </p:txBody>
      </p:sp>
      <p:sp>
        <p:nvSpPr>
          <p:cNvPr id="707" name="Google Shape;707;p26"/>
          <p:cNvSpPr txBox="1"/>
          <p:nvPr/>
        </p:nvSpPr>
        <p:spPr>
          <a:xfrm>
            <a:off x="1946969" y="3310373"/>
            <a:ext cx="1007007"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128.30.33.129</a:t>
            </a:r>
            <a:endParaRPr dirty="0">
              <a:latin typeface="Microsoft YaHei" panose="020B0503020204020204" pitchFamily="34" charset="-122"/>
              <a:ea typeface="Microsoft YaHei" panose="020B0503020204020204" pitchFamily="34" charset="-122"/>
            </a:endParaRPr>
          </a:p>
        </p:txBody>
      </p:sp>
      <p:sp>
        <p:nvSpPr>
          <p:cNvPr id="708" name="Google Shape;708;p26"/>
          <p:cNvSpPr txBox="1"/>
          <p:nvPr/>
        </p:nvSpPr>
        <p:spPr>
          <a:xfrm>
            <a:off x="1797140" y="3988022"/>
            <a:ext cx="328936"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H</a:t>
            </a:r>
            <a:r>
              <a:rPr lang="en-US" sz="917" b="1" baseline="-25000" dirty="0">
                <a:solidFill>
                  <a:schemeClr val="dk1"/>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709" name="Google Shape;709;p26"/>
          <p:cNvSpPr txBox="1"/>
          <p:nvPr/>
        </p:nvSpPr>
        <p:spPr>
          <a:xfrm>
            <a:off x="1960054" y="3647339"/>
            <a:ext cx="862737"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128.30.36.2</a:t>
            </a:r>
            <a:endParaRPr dirty="0">
              <a:latin typeface="Microsoft YaHei" panose="020B0503020204020204" pitchFamily="34" charset="-122"/>
              <a:ea typeface="Microsoft YaHei" panose="020B0503020204020204" pitchFamily="34" charset="-122"/>
            </a:endParaRPr>
          </a:p>
        </p:txBody>
      </p:sp>
      <p:sp>
        <p:nvSpPr>
          <p:cNvPr id="710" name="Google Shape;710;p26"/>
          <p:cNvSpPr txBox="1"/>
          <p:nvPr/>
        </p:nvSpPr>
        <p:spPr>
          <a:xfrm>
            <a:off x="3093513" y="3895784"/>
            <a:ext cx="1933543" cy="3745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子网3：网络地址 128.30.36.0</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            </a:t>
            </a:r>
            <a:r>
              <a:rPr lang="en-US" sz="917" b="1" dirty="0" err="1">
                <a:solidFill>
                  <a:schemeClr val="dk1"/>
                </a:solidFill>
                <a:latin typeface="Microsoft Yahei"/>
                <a:ea typeface="Microsoft Yahei"/>
                <a:cs typeface="Microsoft Yahei"/>
                <a:sym typeface="Microsoft Yahei"/>
              </a:rPr>
              <a:t>子网掩码</a:t>
            </a:r>
            <a:r>
              <a:rPr lang="en-US" sz="917" b="1" dirty="0">
                <a:solidFill>
                  <a:schemeClr val="dk1"/>
                </a:solidFill>
                <a:latin typeface="Microsoft Yahei"/>
                <a:ea typeface="Microsoft Yahei"/>
                <a:cs typeface="Microsoft Yahei"/>
                <a:sym typeface="Microsoft Yahei"/>
              </a:rPr>
              <a:t> 255.255.255.0</a:t>
            </a:r>
            <a:endParaRPr sz="917" b="1" baseline="-25000" dirty="0">
              <a:solidFill>
                <a:schemeClr val="dk1"/>
              </a:solidFill>
              <a:latin typeface="Microsoft Yahei"/>
              <a:ea typeface="Microsoft Yahei"/>
              <a:cs typeface="Microsoft Yahei"/>
              <a:sym typeface="Microsoft Yahei"/>
            </a:endParaRPr>
          </a:p>
        </p:txBody>
      </p:sp>
      <p:sp>
        <p:nvSpPr>
          <p:cNvPr id="711" name="Google Shape;711;p26"/>
          <p:cNvSpPr txBox="1"/>
          <p:nvPr/>
        </p:nvSpPr>
        <p:spPr>
          <a:xfrm>
            <a:off x="2237711" y="4021494"/>
            <a:ext cx="934871"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128.30.36.12</a:t>
            </a:r>
            <a:endParaRPr dirty="0">
              <a:latin typeface="Microsoft YaHei" panose="020B0503020204020204" pitchFamily="34" charset="-122"/>
              <a:ea typeface="Microsoft YaHei" panose="020B0503020204020204" pitchFamily="34" charset="-122"/>
            </a:endParaRPr>
          </a:p>
        </p:txBody>
      </p:sp>
      <p:graphicFrame>
        <p:nvGraphicFramePr>
          <p:cNvPr id="712" name="Google Shape;712;p26"/>
          <p:cNvGraphicFramePr/>
          <p:nvPr/>
        </p:nvGraphicFramePr>
        <p:xfrm>
          <a:off x="4025659" y="2259933"/>
          <a:ext cx="2738400" cy="644076"/>
        </p:xfrm>
        <a:graphic>
          <a:graphicData uri="http://schemas.openxmlformats.org/drawingml/2006/table">
            <a:tbl>
              <a:tblPr>
                <a:noFill/>
                <a:tableStyleId>{9063EB8E-9A92-4474-B9B2-9533CAF4C55C}</a:tableStyleId>
              </a:tblPr>
              <a:tblGrid>
                <a:gridCol w="983625">
                  <a:extLst>
                    <a:ext uri="{9D8B030D-6E8A-4147-A177-3AD203B41FA5}">
                      <a16:colId xmlns:a16="http://schemas.microsoft.com/office/drawing/2014/main" val="20000"/>
                    </a:ext>
                  </a:extLst>
                </a:gridCol>
                <a:gridCol w="1178275">
                  <a:extLst>
                    <a:ext uri="{9D8B030D-6E8A-4147-A177-3AD203B41FA5}">
                      <a16:colId xmlns:a16="http://schemas.microsoft.com/office/drawing/2014/main" val="20001"/>
                    </a:ext>
                  </a:extLst>
                </a:gridCol>
                <a:gridCol w="576500">
                  <a:extLst>
                    <a:ext uri="{9D8B030D-6E8A-4147-A177-3AD203B41FA5}">
                      <a16:colId xmlns:a16="http://schemas.microsoft.com/office/drawing/2014/main" val="20002"/>
                    </a:ext>
                  </a:extLst>
                </a:gridCol>
              </a:tblGrid>
              <a:tr h="169775">
                <a:tc>
                  <a:txBody>
                    <a:bodyPr/>
                    <a:lstStyle/>
                    <a:p>
                      <a:pPr marL="0" marR="0" lvl="0" indent="0" algn="ctr" rtl="0">
                        <a:lnSpc>
                          <a:spcPct val="90000"/>
                        </a:lnSpc>
                        <a:spcBef>
                          <a:spcPts val="0"/>
                        </a:spcBef>
                        <a:spcAft>
                          <a:spcPts val="0"/>
                        </a:spcAft>
                        <a:buClr>
                          <a:schemeClr val="folHlink"/>
                        </a:buClr>
                        <a:buSzPts val="540"/>
                        <a:buFont typeface="Noto Sans Symbols"/>
                        <a:buNone/>
                      </a:pPr>
                      <a:r>
                        <a:rPr lang="en-US" sz="900" b="1" i="0" u="none" strike="noStrike" cap="none" dirty="0" err="1">
                          <a:solidFill>
                            <a:srgbClr val="000099"/>
                          </a:solidFill>
                          <a:latin typeface="Microsoft Yahei"/>
                          <a:ea typeface="Microsoft Yahei"/>
                          <a:cs typeface="Microsoft Yahei"/>
                          <a:sym typeface="Microsoft Yahei"/>
                        </a:rPr>
                        <a:t>目的网络地址</a:t>
                      </a:r>
                      <a:endParaRPr b="0" i="0" dirty="0">
                        <a:latin typeface="Microsoft YaHei" panose="020B0503020204020204" pitchFamily="34" charset="-122"/>
                        <a:ea typeface="Microsoft YaHei" panose="020B0503020204020204" pitchFamily="34" charset="-122"/>
                      </a:endParaRPr>
                    </a:p>
                  </a:txBody>
                  <a:tcPr marL="53900" marR="53900" marT="24875" marB="2487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FFFF"/>
                    </a:solidFill>
                  </a:tcPr>
                </a:tc>
                <a:tc>
                  <a:txBody>
                    <a:bodyPr/>
                    <a:lstStyle/>
                    <a:p>
                      <a:pPr marL="0" marR="0" lvl="0" indent="0" algn="ctr" rtl="0">
                        <a:lnSpc>
                          <a:spcPct val="90000"/>
                        </a:lnSpc>
                        <a:spcBef>
                          <a:spcPts val="0"/>
                        </a:spcBef>
                        <a:spcAft>
                          <a:spcPts val="0"/>
                        </a:spcAft>
                        <a:buClr>
                          <a:schemeClr val="folHlink"/>
                        </a:buClr>
                        <a:buSzPts val="540"/>
                        <a:buFont typeface="Noto Sans Symbols"/>
                        <a:buNone/>
                      </a:pPr>
                      <a:r>
                        <a:rPr lang="en-US" sz="900" b="1" i="0" u="none" strike="noStrike" cap="none" dirty="0" err="1">
                          <a:solidFill>
                            <a:srgbClr val="000099"/>
                          </a:solidFill>
                          <a:latin typeface="Microsoft Yahei"/>
                          <a:ea typeface="Microsoft Yahei"/>
                          <a:cs typeface="Microsoft Yahei"/>
                          <a:sym typeface="Microsoft Yahei"/>
                        </a:rPr>
                        <a:t>子网掩码</a:t>
                      </a:r>
                      <a:endParaRPr b="0" i="0" dirty="0">
                        <a:latin typeface="Microsoft YaHei" panose="020B0503020204020204" pitchFamily="34" charset="-122"/>
                        <a:ea typeface="Microsoft YaHei" panose="020B0503020204020204" pitchFamily="34" charset="-122"/>
                      </a:endParaRPr>
                    </a:p>
                  </a:txBody>
                  <a:tcPr marL="53900" marR="53900" marT="24875" marB="24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FFFF"/>
                    </a:solidFill>
                  </a:tcPr>
                </a:tc>
                <a:tc>
                  <a:txBody>
                    <a:bodyPr/>
                    <a:lstStyle/>
                    <a:p>
                      <a:pPr marL="0" marR="0" lvl="0" indent="0" algn="ctr" rtl="0">
                        <a:lnSpc>
                          <a:spcPct val="90000"/>
                        </a:lnSpc>
                        <a:spcBef>
                          <a:spcPts val="0"/>
                        </a:spcBef>
                        <a:spcAft>
                          <a:spcPts val="0"/>
                        </a:spcAft>
                        <a:buClr>
                          <a:schemeClr val="folHlink"/>
                        </a:buClr>
                        <a:buSzPts val="540"/>
                        <a:buFont typeface="Noto Sans Symbols"/>
                        <a:buNone/>
                      </a:pPr>
                      <a:r>
                        <a:rPr lang="en-US" sz="900" b="1" i="0" u="none" strike="noStrike" cap="none" dirty="0" err="1">
                          <a:solidFill>
                            <a:srgbClr val="000099"/>
                          </a:solidFill>
                          <a:latin typeface="Microsoft Yahei"/>
                          <a:ea typeface="Microsoft Yahei"/>
                          <a:cs typeface="Microsoft Yahei"/>
                          <a:sym typeface="Microsoft Yahei"/>
                        </a:rPr>
                        <a:t>下一跳</a:t>
                      </a:r>
                      <a:endParaRPr b="0" i="0" dirty="0">
                        <a:latin typeface="Microsoft YaHei" panose="020B0503020204020204" pitchFamily="34" charset="-122"/>
                        <a:ea typeface="Microsoft YaHei" panose="020B0503020204020204" pitchFamily="34" charset="-122"/>
                      </a:endParaRPr>
                    </a:p>
                  </a:txBody>
                  <a:tcPr marL="53900" marR="53900" marT="24875" marB="2487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FFFF"/>
                    </a:solidFill>
                  </a:tcPr>
                </a:tc>
                <a:extLst>
                  <a:ext uri="{0D108BD9-81ED-4DB2-BD59-A6C34878D82A}">
                    <a16:rowId xmlns:a16="http://schemas.microsoft.com/office/drawing/2014/main" val="10000"/>
                  </a:ext>
                </a:extLst>
              </a:tr>
              <a:tr h="463150">
                <a:tc>
                  <a:txBody>
                    <a:bodyPr/>
                    <a:lstStyle/>
                    <a:p>
                      <a:pPr marL="0" marR="0" lvl="0" indent="0" algn="l" rtl="0">
                        <a:lnSpc>
                          <a:spcPct val="90000"/>
                        </a:lnSpc>
                        <a:spcBef>
                          <a:spcPts val="0"/>
                        </a:spcBef>
                        <a:spcAft>
                          <a:spcPts val="0"/>
                        </a:spcAft>
                        <a:buClr>
                          <a:schemeClr val="folHlink"/>
                        </a:buClr>
                        <a:buSzPts val="540"/>
                        <a:buFont typeface="Noto Sans Symbols"/>
                        <a:buNone/>
                      </a:pPr>
                      <a:r>
                        <a:rPr lang="en-US" sz="900" b="1" i="0" u="none" strike="noStrike" cap="none" dirty="0">
                          <a:solidFill>
                            <a:srgbClr val="000099"/>
                          </a:solidFill>
                          <a:latin typeface="Microsoft Yahei"/>
                          <a:ea typeface="Microsoft Yahei"/>
                          <a:cs typeface="Microsoft Yahei"/>
                          <a:sym typeface="Microsoft Yahei"/>
                        </a:rPr>
                        <a:t>128.30.33.0</a:t>
                      </a:r>
                      <a:endParaRPr b="0" i="0"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180"/>
                        </a:spcBef>
                        <a:spcAft>
                          <a:spcPts val="0"/>
                        </a:spcAft>
                        <a:buClr>
                          <a:schemeClr val="folHlink"/>
                        </a:buClr>
                        <a:buSzPts val="540"/>
                        <a:buFont typeface="Noto Sans Symbols"/>
                        <a:buNone/>
                      </a:pPr>
                      <a:r>
                        <a:rPr lang="en-US" sz="900" b="1" i="0" u="none" strike="noStrike" cap="none" dirty="0">
                          <a:solidFill>
                            <a:srgbClr val="000099"/>
                          </a:solidFill>
                          <a:latin typeface="Microsoft Yahei"/>
                          <a:ea typeface="Microsoft Yahei"/>
                          <a:cs typeface="Microsoft Yahei"/>
                          <a:sym typeface="Microsoft Yahei"/>
                        </a:rPr>
                        <a:t>128.30.33.128</a:t>
                      </a:r>
                      <a:endParaRPr dirty="0"/>
                    </a:p>
                    <a:p>
                      <a:pPr marL="0" marR="0" lvl="0" indent="0" algn="l" rtl="0">
                        <a:lnSpc>
                          <a:spcPct val="90000"/>
                        </a:lnSpc>
                        <a:spcBef>
                          <a:spcPts val="180"/>
                        </a:spcBef>
                        <a:spcAft>
                          <a:spcPts val="0"/>
                        </a:spcAft>
                        <a:buClr>
                          <a:schemeClr val="folHlink"/>
                        </a:buClr>
                        <a:buSzPts val="540"/>
                        <a:buFont typeface="Noto Sans Symbols"/>
                        <a:buNone/>
                      </a:pPr>
                      <a:r>
                        <a:rPr lang="en-US" sz="900" b="1" i="0" u="none" strike="noStrike" cap="none" dirty="0">
                          <a:solidFill>
                            <a:srgbClr val="000099"/>
                          </a:solidFill>
                          <a:latin typeface="Microsoft Yahei"/>
                          <a:ea typeface="Microsoft Yahei"/>
                          <a:cs typeface="Microsoft Yahei"/>
                          <a:sym typeface="Microsoft Yahei"/>
                        </a:rPr>
                        <a:t>128.30.36.0</a:t>
                      </a:r>
                      <a:endParaRPr dirty="0"/>
                    </a:p>
                  </a:txBody>
                  <a:tcPr marL="53900" marR="53900" marT="24875" marB="248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00FFFF"/>
                    </a:solidFill>
                  </a:tcPr>
                </a:tc>
                <a:tc>
                  <a:txBody>
                    <a:bodyPr/>
                    <a:lstStyle/>
                    <a:p>
                      <a:pPr marL="0" marR="0" lvl="0" indent="0" algn="l" rtl="0">
                        <a:lnSpc>
                          <a:spcPct val="90000"/>
                        </a:lnSpc>
                        <a:spcBef>
                          <a:spcPts val="0"/>
                        </a:spcBef>
                        <a:spcAft>
                          <a:spcPts val="0"/>
                        </a:spcAft>
                        <a:buClr>
                          <a:schemeClr val="folHlink"/>
                        </a:buClr>
                        <a:buSzPts val="540"/>
                        <a:buFont typeface="Noto Sans Symbols"/>
                        <a:buNone/>
                      </a:pPr>
                      <a:r>
                        <a:rPr lang="en-US" sz="900" b="1" i="0" u="none" strike="noStrike" cap="none" dirty="0">
                          <a:solidFill>
                            <a:srgbClr val="000099"/>
                          </a:solidFill>
                          <a:latin typeface="Microsoft Yahei"/>
                          <a:ea typeface="Microsoft Yahei"/>
                          <a:cs typeface="Microsoft Yahei"/>
                          <a:sym typeface="Microsoft Yahei"/>
                        </a:rPr>
                        <a:t>255.255.255.128</a:t>
                      </a:r>
                      <a:endParaRPr b="0" i="0"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180"/>
                        </a:spcBef>
                        <a:spcAft>
                          <a:spcPts val="0"/>
                        </a:spcAft>
                        <a:buClr>
                          <a:schemeClr val="folHlink"/>
                        </a:buClr>
                        <a:buSzPts val="540"/>
                        <a:buFont typeface="Noto Sans Symbols"/>
                        <a:buNone/>
                      </a:pPr>
                      <a:r>
                        <a:rPr lang="en-US" sz="900" b="1" i="0" u="none" strike="noStrike" cap="none" dirty="0">
                          <a:solidFill>
                            <a:srgbClr val="000099"/>
                          </a:solidFill>
                          <a:latin typeface="Microsoft Yahei"/>
                          <a:ea typeface="Microsoft Yahei"/>
                          <a:cs typeface="Microsoft Yahei"/>
                          <a:sym typeface="Microsoft Yahei"/>
                        </a:rPr>
                        <a:t>255.255.255.128</a:t>
                      </a:r>
                      <a:endParaRPr dirty="0"/>
                    </a:p>
                    <a:p>
                      <a:pPr marL="0" marR="0" lvl="0" indent="0" algn="l" rtl="0">
                        <a:lnSpc>
                          <a:spcPct val="90000"/>
                        </a:lnSpc>
                        <a:spcBef>
                          <a:spcPts val="180"/>
                        </a:spcBef>
                        <a:spcAft>
                          <a:spcPts val="0"/>
                        </a:spcAft>
                        <a:buClr>
                          <a:schemeClr val="folHlink"/>
                        </a:buClr>
                        <a:buSzPts val="540"/>
                        <a:buFont typeface="Noto Sans Symbols"/>
                        <a:buNone/>
                      </a:pPr>
                      <a:r>
                        <a:rPr lang="en-US" sz="900" b="1" i="0" u="none" strike="noStrike" cap="none" dirty="0">
                          <a:solidFill>
                            <a:srgbClr val="000099"/>
                          </a:solidFill>
                          <a:latin typeface="Microsoft Yahei"/>
                          <a:ea typeface="Microsoft Yahei"/>
                          <a:cs typeface="Microsoft Yahei"/>
                          <a:sym typeface="Microsoft Yahei"/>
                        </a:rPr>
                        <a:t>255.255.255.0</a:t>
                      </a:r>
                      <a:endParaRPr dirty="0"/>
                    </a:p>
                  </a:txBody>
                  <a:tcPr marL="53900" marR="53900" marT="24875" marB="248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00FFFF"/>
                    </a:solidFill>
                  </a:tcPr>
                </a:tc>
                <a:tc>
                  <a:txBody>
                    <a:bodyPr/>
                    <a:lstStyle/>
                    <a:p>
                      <a:pPr marL="0" marR="0" lvl="0" indent="0" algn="l" rtl="0">
                        <a:lnSpc>
                          <a:spcPct val="90000"/>
                        </a:lnSpc>
                        <a:spcBef>
                          <a:spcPts val="0"/>
                        </a:spcBef>
                        <a:spcAft>
                          <a:spcPts val="0"/>
                        </a:spcAft>
                        <a:buClr>
                          <a:schemeClr val="folHlink"/>
                        </a:buClr>
                        <a:buSzPts val="540"/>
                        <a:buFont typeface="Noto Sans Symbols"/>
                        <a:buNone/>
                      </a:pPr>
                      <a:r>
                        <a:rPr lang="en-US" sz="900" b="1" i="0" u="none" strike="noStrike" cap="none" dirty="0" err="1">
                          <a:solidFill>
                            <a:srgbClr val="000099"/>
                          </a:solidFill>
                          <a:latin typeface="Microsoft Yahei"/>
                          <a:ea typeface="Microsoft Yahei"/>
                          <a:cs typeface="Microsoft Yahei"/>
                          <a:sym typeface="Microsoft Yahei"/>
                        </a:rPr>
                        <a:t>接口</a:t>
                      </a:r>
                      <a:r>
                        <a:rPr lang="en-US" sz="900" b="1" i="0" u="none" strike="noStrike" cap="none" dirty="0">
                          <a:solidFill>
                            <a:srgbClr val="000099"/>
                          </a:solidFill>
                          <a:latin typeface="Microsoft Yahei"/>
                          <a:ea typeface="Microsoft Yahei"/>
                          <a:cs typeface="Microsoft Yahei"/>
                          <a:sym typeface="Microsoft Yahei"/>
                        </a:rPr>
                        <a:t> 0</a:t>
                      </a:r>
                      <a:endParaRPr b="0" i="0"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180"/>
                        </a:spcBef>
                        <a:spcAft>
                          <a:spcPts val="0"/>
                        </a:spcAft>
                        <a:buClr>
                          <a:schemeClr val="folHlink"/>
                        </a:buClr>
                        <a:buSzPts val="540"/>
                        <a:buFont typeface="Noto Sans Symbols"/>
                        <a:buNone/>
                      </a:pPr>
                      <a:r>
                        <a:rPr lang="en-US" sz="900" b="1" i="0" u="none" strike="noStrike" cap="none" dirty="0" err="1">
                          <a:solidFill>
                            <a:srgbClr val="000099"/>
                          </a:solidFill>
                          <a:latin typeface="Microsoft Yahei"/>
                          <a:ea typeface="Microsoft Yahei"/>
                          <a:cs typeface="Microsoft Yahei"/>
                          <a:sym typeface="Microsoft Yahei"/>
                        </a:rPr>
                        <a:t>接口</a:t>
                      </a:r>
                      <a:r>
                        <a:rPr lang="en-US" sz="900" b="1" i="0" u="none" strike="noStrike" cap="none" dirty="0">
                          <a:solidFill>
                            <a:srgbClr val="000099"/>
                          </a:solidFill>
                          <a:latin typeface="Microsoft Yahei"/>
                          <a:ea typeface="Microsoft Yahei"/>
                          <a:cs typeface="Microsoft Yahei"/>
                          <a:sym typeface="Microsoft Yahei"/>
                        </a:rPr>
                        <a:t> 1</a:t>
                      </a:r>
                      <a:endParaRPr dirty="0"/>
                    </a:p>
                    <a:p>
                      <a:pPr marL="0" marR="0" lvl="0" indent="0" algn="l" rtl="0">
                        <a:lnSpc>
                          <a:spcPct val="90000"/>
                        </a:lnSpc>
                        <a:spcBef>
                          <a:spcPts val="180"/>
                        </a:spcBef>
                        <a:spcAft>
                          <a:spcPts val="0"/>
                        </a:spcAft>
                        <a:buClr>
                          <a:schemeClr val="folHlink"/>
                        </a:buClr>
                        <a:buSzPts val="540"/>
                        <a:buFont typeface="Noto Sans Symbols"/>
                        <a:buNone/>
                      </a:pPr>
                      <a:r>
                        <a:rPr lang="en-US" sz="900" b="1" i="0" u="none" strike="noStrike" cap="none" dirty="0">
                          <a:solidFill>
                            <a:srgbClr val="000099"/>
                          </a:solidFill>
                          <a:latin typeface="Microsoft Yahei"/>
                          <a:ea typeface="Microsoft Yahei"/>
                          <a:cs typeface="Microsoft Yahei"/>
                          <a:sym typeface="Microsoft Yahei"/>
                        </a:rPr>
                        <a:t>R</a:t>
                      </a:r>
                      <a:r>
                        <a:rPr lang="en-US" sz="900" b="1" i="0" u="none" strike="noStrike" cap="none" baseline="-25000" dirty="0">
                          <a:solidFill>
                            <a:srgbClr val="000099"/>
                          </a:solidFill>
                          <a:latin typeface="Microsoft Yahei"/>
                          <a:ea typeface="Microsoft Yahei"/>
                          <a:cs typeface="Microsoft Yahei"/>
                          <a:sym typeface="Microsoft Yahei"/>
                        </a:rPr>
                        <a:t>2</a:t>
                      </a:r>
                      <a:endParaRPr dirty="0"/>
                    </a:p>
                  </a:txBody>
                  <a:tcPr marL="53900" marR="53900" marT="24875" marB="248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00FFFF"/>
                    </a:solidFill>
                  </a:tcPr>
                </a:tc>
                <a:extLst>
                  <a:ext uri="{0D108BD9-81ED-4DB2-BD59-A6C34878D82A}">
                    <a16:rowId xmlns:a16="http://schemas.microsoft.com/office/drawing/2014/main" val="10001"/>
                  </a:ext>
                </a:extLst>
              </a:tr>
            </a:tbl>
          </a:graphicData>
        </a:graphic>
      </p:graphicFrame>
      <p:pic>
        <p:nvPicPr>
          <p:cNvPr id="713" name="Google Shape;713;p26" descr="jisuanji"/>
          <p:cNvPicPr preferRelativeResize="0"/>
          <p:nvPr/>
        </p:nvPicPr>
        <p:blipFill rotWithShape="1">
          <a:blip r:embed="rId5">
            <a:alphaModFix/>
          </a:blip>
          <a:srcRect/>
          <a:stretch/>
        </p:blipFill>
        <p:spPr>
          <a:xfrm>
            <a:off x="1320974" y="3997627"/>
            <a:ext cx="294068" cy="294068"/>
          </a:xfrm>
          <a:prstGeom prst="rect">
            <a:avLst/>
          </a:prstGeom>
          <a:noFill/>
          <a:ln>
            <a:noFill/>
          </a:ln>
        </p:spPr>
      </p:pic>
      <p:pic>
        <p:nvPicPr>
          <p:cNvPr id="714" name="Google Shape;714;p26" descr="jisuanji"/>
          <p:cNvPicPr preferRelativeResize="0"/>
          <p:nvPr/>
        </p:nvPicPr>
        <p:blipFill rotWithShape="1">
          <a:blip r:embed="rId5">
            <a:alphaModFix/>
          </a:blip>
          <a:srcRect/>
          <a:stretch/>
        </p:blipFill>
        <p:spPr>
          <a:xfrm>
            <a:off x="3709247" y="3374843"/>
            <a:ext cx="294068" cy="294068"/>
          </a:xfrm>
          <a:prstGeom prst="rect">
            <a:avLst/>
          </a:prstGeom>
          <a:noFill/>
          <a:ln>
            <a:noFill/>
          </a:ln>
        </p:spPr>
      </p:pic>
      <p:cxnSp>
        <p:nvCxnSpPr>
          <p:cNvPr id="715" name="Google Shape;715;p26"/>
          <p:cNvCxnSpPr/>
          <p:nvPr/>
        </p:nvCxnSpPr>
        <p:spPr>
          <a:xfrm>
            <a:off x="1696159" y="2402039"/>
            <a:ext cx="2124578" cy="1110663"/>
          </a:xfrm>
          <a:prstGeom prst="straightConnector1">
            <a:avLst/>
          </a:prstGeom>
          <a:noFill/>
          <a:ln w="57150" cap="flat" cmpd="sng">
            <a:solidFill>
              <a:srgbClr val="CC00CC">
                <a:alpha val="80000"/>
              </a:srgbClr>
            </a:solidFill>
            <a:prstDash val="solid"/>
            <a:round/>
            <a:headEnd type="none" w="med" len="med"/>
            <a:tailEnd type="triangle" w="med" len="med"/>
          </a:ln>
        </p:spPr>
      </p:cxnSp>
      <p:pic>
        <p:nvPicPr>
          <p:cNvPr id="716" name="Google Shape;716;p26" descr="jisuanji"/>
          <p:cNvPicPr preferRelativeResize="0"/>
          <p:nvPr/>
        </p:nvPicPr>
        <p:blipFill rotWithShape="1">
          <a:blip r:embed="rId5">
            <a:alphaModFix/>
          </a:blip>
          <a:srcRect/>
          <a:stretch/>
        </p:blipFill>
        <p:spPr>
          <a:xfrm>
            <a:off x="1520059" y="2283687"/>
            <a:ext cx="294068" cy="294068"/>
          </a:xfrm>
          <a:prstGeom prst="rect">
            <a:avLst/>
          </a:prstGeom>
          <a:noFill/>
          <a:ln>
            <a:noFill/>
          </a:ln>
        </p:spPr>
      </p:pic>
      <p:pic>
        <p:nvPicPr>
          <p:cNvPr id="717" name="Google Shape;717;p26" descr="jisuanji"/>
          <p:cNvPicPr preferRelativeResize="0"/>
          <p:nvPr/>
        </p:nvPicPr>
        <p:blipFill rotWithShape="1">
          <a:blip r:embed="rId5">
            <a:alphaModFix/>
          </a:blip>
          <a:srcRect/>
          <a:stretch/>
        </p:blipFill>
        <p:spPr>
          <a:xfrm>
            <a:off x="1073759" y="2775929"/>
            <a:ext cx="294068" cy="294068"/>
          </a:xfrm>
          <a:prstGeom prst="rect">
            <a:avLst/>
          </a:prstGeom>
          <a:noFill/>
          <a:ln>
            <a:noFill/>
          </a:ln>
        </p:spPr>
      </p:pic>
      <p:pic>
        <p:nvPicPr>
          <p:cNvPr id="718" name="Google Shape;718;p26" descr="jisuanji"/>
          <p:cNvPicPr preferRelativeResize="0"/>
          <p:nvPr/>
        </p:nvPicPr>
        <p:blipFill rotWithShape="1">
          <a:blip r:embed="rId5">
            <a:alphaModFix/>
          </a:blip>
          <a:srcRect/>
          <a:stretch/>
        </p:blipFill>
        <p:spPr>
          <a:xfrm>
            <a:off x="2024177" y="3997627"/>
            <a:ext cx="294068" cy="294068"/>
          </a:xfrm>
          <a:prstGeom prst="rect">
            <a:avLst/>
          </a:prstGeom>
          <a:noFill/>
          <a:ln>
            <a:noFill/>
          </a:ln>
        </p:spPr>
      </p:pic>
      <p:pic>
        <p:nvPicPr>
          <p:cNvPr id="719" name="Google Shape;719;p26" descr="jisuanji"/>
          <p:cNvPicPr preferRelativeResize="0"/>
          <p:nvPr/>
        </p:nvPicPr>
        <p:blipFill rotWithShape="1">
          <a:blip r:embed="rId5">
            <a:alphaModFix/>
          </a:blip>
          <a:srcRect/>
          <a:stretch/>
        </p:blipFill>
        <p:spPr>
          <a:xfrm>
            <a:off x="4991203" y="3374843"/>
            <a:ext cx="294068" cy="294068"/>
          </a:xfrm>
          <a:prstGeom prst="rect">
            <a:avLst/>
          </a:prstGeom>
          <a:noFill/>
          <a:ln>
            <a:noFill/>
          </a:ln>
        </p:spPr>
      </p:pic>
      <p:sp>
        <p:nvSpPr>
          <p:cNvPr id="720" name="Google Shape;720;p26"/>
          <p:cNvSpPr txBox="1"/>
          <p:nvPr/>
        </p:nvSpPr>
        <p:spPr>
          <a:xfrm>
            <a:off x="1947955" y="2635702"/>
            <a:ext cx="862737" cy="23346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917" b="1" dirty="0">
                <a:solidFill>
                  <a:schemeClr val="dk1"/>
                </a:solidFill>
                <a:latin typeface="Microsoft Yahei"/>
                <a:ea typeface="Microsoft Yahei"/>
                <a:cs typeface="Microsoft Yahei"/>
                <a:sym typeface="Microsoft Yahei"/>
              </a:rPr>
              <a:t>128.30.33.1</a:t>
            </a:r>
            <a:endParaRPr dirty="0">
              <a:latin typeface="Microsoft YaHei" panose="020B0503020204020204" pitchFamily="34" charset="-122"/>
              <a:ea typeface="Microsoft YaHei" panose="020B0503020204020204" pitchFamily="34" charset="-122"/>
            </a:endParaRPr>
          </a:p>
        </p:txBody>
      </p:sp>
      <p:sp>
        <p:nvSpPr>
          <p:cNvPr id="721" name="Google Shape;721;p26"/>
          <p:cNvSpPr txBox="1"/>
          <p:nvPr/>
        </p:nvSpPr>
        <p:spPr>
          <a:xfrm>
            <a:off x="2842430" y="3009858"/>
            <a:ext cx="2568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1</a:t>
            </a:r>
            <a:endParaRPr sz="917" b="1" baseline="-25000">
              <a:solidFill>
                <a:schemeClr val="dk1"/>
              </a:solidFill>
              <a:latin typeface="Microsoft Yahei"/>
              <a:ea typeface="Microsoft Yahei"/>
              <a:cs typeface="Microsoft Yahei"/>
              <a:sym typeface="Microsoft Yahei"/>
            </a:endParaRPr>
          </a:p>
        </p:txBody>
      </p:sp>
      <p:grpSp>
        <p:nvGrpSpPr>
          <p:cNvPr id="722" name="Google Shape;722;p26"/>
          <p:cNvGrpSpPr/>
          <p:nvPr/>
        </p:nvGrpSpPr>
        <p:grpSpPr>
          <a:xfrm>
            <a:off x="2970652" y="2004345"/>
            <a:ext cx="3697515" cy="1134445"/>
            <a:chOff x="3564782" y="1547964"/>
            <a:chExt cx="4437018" cy="1361333"/>
          </a:xfrm>
        </p:grpSpPr>
        <p:sp>
          <p:nvSpPr>
            <p:cNvPr id="723" name="Google Shape;723;p26"/>
            <p:cNvSpPr txBox="1"/>
            <p:nvPr/>
          </p:nvSpPr>
          <p:spPr>
            <a:xfrm>
              <a:off x="3564782" y="2552352"/>
              <a:ext cx="448584" cy="3569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dirty="0">
                  <a:solidFill>
                    <a:srgbClr val="CC00CC"/>
                  </a:solidFill>
                  <a:latin typeface="Microsoft Yahei"/>
                  <a:ea typeface="Microsoft Yahei"/>
                  <a:cs typeface="Microsoft Yahei"/>
                  <a:sym typeface="Microsoft Yahei"/>
                </a:rPr>
                <a:t>R</a:t>
              </a:r>
              <a:r>
                <a:rPr lang="en-US" sz="1333" b="1" baseline="-25000" dirty="0">
                  <a:solidFill>
                    <a:srgbClr val="CC00CC"/>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724" name="Google Shape;724;p26"/>
            <p:cNvSpPr txBox="1"/>
            <p:nvPr/>
          </p:nvSpPr>
          <p:spPr>
            <a:xfrm>
              <a:off x="5023676" y="1547964"/>
              <a:ext cx="2978124" cy="3263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67" b="1">
                  <a:solidFill>
                    <a:srgbClr val="CC00CC"/>
                  </a:solidFill>
                  <a:latin typeface="Microsoft Yahei"/>
                  <a:ea typeface="Microsoft Yahei"/>
                  <a:cs typeface="Microsoft Yahei"/>
                  <a:sym typeface="Microsoft Yahei"/>
                </a:rPr>
                <a:t>R</a:t>
              </a:r>
              <a:r>
                <a:rPr lang="en-US" sz="1167" b="1" baseline="-25000">
                  <a:solidFill>
                    <a:srgbClr val="CC00CC"/>
                  </a:solidFill>
                  <a:latin typeface="Microsoft Yahei"/>
                  <a:ea typeface="Microsoft Yahei"/>
                  <a:cs typeface="Microsoft Yahei"/>
                  <a:sym typeface="Microsoft Yahei"/>
                </a:rPr>
                <a:t>1</a:t>
              </a:r>
              <a:r>
                <a:rPr lang="en-US" sz="1167" b="1">
                  <a:solidFill>
                    <a:srgbClr val="CC00CC"/>
                  </a:solidFill>
                  <a:latin typeface="Microsoft Yahei"/>
                  <a:ea typeface="Microsoft Yahei"/>
                  <a:cs typeface="Microsoft Yahei"/>
                  <a:sym typeface="Microsoft Yahei"/>
                </a:rPr>
                <a:t> 的路由表（未给出默认路由器）</a:t>
              </a:r>
              <a:endParaRPr sz="1167" b="1" baseline="-25000">
                <a:solidFill>
                  <a:srgbClr val="CC00CC"/>
                </a:solidFill>
                <a:latin typeface="Microsoft Yahei"/>
                <a:ea typeface="Microsoft Yahei"/>
                <a:cs typeface="Microsoft Yahei"/>
                <a:sym typeface="Microsoft Yahei"/>
              </a:endParaRPr>
            </a:p>
          </p:txBody>
        </p:sp>
      </p:grpSp>
      <p:cxnSp>
        <p:nvCxnSpPr>
          <p:cNvPr id="725" name="Google Shape;725;p26"/>
          <p:cNvCxnSpPr/>
          <p:nvPr/>
        </p:nvCxnSpPr>
        <p:spPr>
          <a:xfrm flipH="1">
            <a:off x="2655070" y="1928256"/>
            <a:ext cx="868802" cy="951344"/>
          </a:xfrm>
          <a:prstGeom prst="straightConnector1">
            <a:avLst/>
          </a:prstGeom>
          <a:noFill/>
          <a:ln w="38100" cap="flat" cmpd="sng">
            <a:solidFill>
              <a:srgbClr val="CC00CC">
                <a:alpha val="80000"/>
              </a:srgbClr>
            </a:solidFill>
            <a:prstDash val="dash"/>
            <a:round/>
            <a:headEnd type="none" w="med" len="med"/>
            <a:tailEnd type="none" w="med" len="med"/>
          </a:ln>
        </p:spPr>
      </p:cxnSp>
      <p:sp>
        <p:nvSpPr>
          <p:cNvPr id="726" name="Google Shape;726;p26"/>
          <p:cNvSpPr txBox="1"/>
          <p:nvPr/>
        </p:nvSpPr>
        <p:spPr>
          <a:xfrm>
            <a:off x="1073364" y="3858549"/>
            <a:ext cx="5494746" cy="487401"/>
          </a:xfrm>
          <a:prstGeom prst="rect">
            <a:avLst/>
          </a:prstGeom>
          <a:solidFill>
            <a:srgbClr val="00B050"/>
          </a:solid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None/>
            </a:pPr>
            <a:r>
              <a:rPr lang="en-US" sz="1167" b="1" dirty="0" err="1">
                <a:solidFill>
                  <a:schemeClr val="lt1"/>
                </a:solidFill>
                <a:latin typeface="Microsoft Yahei"/>
                <a:ea typeface="Microsoft Yahei"/>
                <a:cs typeface="Microsoft Yahei"/>
                <a:sym typeface="Microsoft Yahei"/>
              </a:rPr>
              <a:t>因此</a:t>
            </a:r>
            <a:r>
              <a:rPr lang="en-US" sz="1167" b="1" dirty="0">
                <a:solidFill>
                  <a:schemeClr val="lt1"/>
                </a:solidFill>
                <a:latin typeface="Microsoft Yahei"/>
                <a:ea typeface="Microsoft Yahei"/>
                <a:cs typeface="Microsoft Yahei"/>
                <a:sym typeface="Microsoft Yahei"/>
              </a:rPr>
              <a:t> H1 </a:t>
            </a:r>
            <a:r>
              <a:rPr lang="en-US" sz="1167" b="1" dirty="0" err="1">
                <a:solidFill>
                  <a:schemeClr val="lt1"/>
                </a:solidFill>
                <a:latin typeface="Microsoft Yahei"/>
                <a:ea typeface="Microsoft Yahei"/>
                <a:cs typeface="Microsoft Yahei"/>
                <a:sym typeface="Microsoft Yahei"/>
              </a:rPr>
              <a:t>首先检查主机</a:t>
            </a:r>
            <a:r>
              <a:rPr lang="en-US" sz="1167" b="1" dirty="0">
                <a:solidFill>
                  <a:schemeClr val="lt1"/>
                </a:solidFill>
                <a:latin typeface="Microsoft Yahei"/>
                <a:ea typeface="Microsoft Yahei"/>
                <a:cs typeface="Microsoft Yahei"/>
                <a:sym typeface="Microsoft Yahei"/>
              </a:rPr>
              <a:t> 128.30.33.138 </a:t>
            </a:r>
            <a:r>
              <a:rPr lang="en-US" sz="1167" b="1" dirty="0" err="1">
                <a:solidFill>
                  <a:schemeClr val="lt1"/>
                </a:solidFill>
                <a:latin typeface="Microsoft Yahei"/>
                <a:ea typeface="Microsoft Yahei"/>
                <a:cs typeface="Microsoft Yahei"/>
                <a:sym typeface="Microsoft Yahei"/>
              </a:rPr>
              <a:t>是否连接在本网络上</a:t>
            </a:r>
            <a:endParaRPr dirty="0">
              <a:latin typeface="Microsoft YaHei" panose="020B0503020204020204" pitchFamily="34" charset="-122"/>
              <a:ea typeface="Microsoft YaHei" panose="020B0503020204020204" pitchFamily="34" charset="-122"/>
            </a:endParaRPr>
          </a:p>
          <a:p>
            <a:pPr marL="0" marR="0" lvl="0" indent="0" algn="ctr" rtl="0">
              <a:lnSpc>
                <a:spcPct val="110000"/>
              </a:lnSpc>
              <a:spcBef>
                <a:spcPts val="0"/>
              </a:spcBef>
              <a:spcAft>
                <a:spcPts val="0"/>
              </a:spcAft>
              <a:buNone/>
            </a:pPr>
            <a:r>
              <a:rPr lang="en-US" sz="1167" b="1" dirty="0" err="1">
                <a:solidFill>
                  <a:schemeClr val="lt1"/>
                </a:solidFill>
                <a:latin typeface="Microsoft Yahei"/>
                <a:ea typeface="Microsoft Yahei"/>
                <a:cs typeface="Microsoft Yahei"/>
                <a:sym typeface="Microsoft Yahei"/>
              </a:rPr>
              <a:t>如果是，则直接交付；否则，就送交路由器</a:t>
            </a:r>
            <a:r>
              <a:rPr lang="en-US" sz="1167" b="1" dirty="0">
                <a:solidFill>
                  <a:schemeClr val="lt1"/>
                </a:solidFill>
                <a:latin typeface="Microsoft Yahei"/>
                <a:ea typeface="Microsoft Yahei"/>
                <a:cs typeface="Microsoft Yahei"/>
                <a:sym typeface="Microsoft Yahei"/>
              </a:rPr>
              <a:t> R1，并逐项查找路由表。</a:t>
            </a:r>
            <a:endParaRPr dirty="0">
              <a:latin typeface="Microsoft YaHei" panose="020B0503020204020204" pitchFamily="34" charset="-122"/>
              <a:ea typeface="Microsoft YaHei" panose="020B0503020204020204" pitchFamily="34" charset="-122"/>
            </a:endParaRPr>
          </a:p>
        </p:txBody>
      </p:sp>
      <p:sp>
        <p:nvSpPr>
          <p:cNvPr id="727" name="Google Shape;727;p26"/>
          <p:cNvSpPr txBox="1"/>
          <p:nvPr/>
        </p:nvSpPr>
        <p:spPr>
          <a:xfrm>
            <a:off x="2758446" y="1647678"/>
            <a:ext cx="3809663" cy="317932"/>
          </a:xfrm>
          <a:prstGeom prst="rect">
            <a:avLst/>
          </a:prstGeom>
          <a:solidFill>
            <a:srgbClr val="00FF99"/>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None/>
            </a:pPr>
            <a:r>
              <a:rPr lang="en-US" sz="1333" b="1" dirty="0" err="1">
                <a:solidFill>
                  <a:schemeClr val="dk1"/>
                </a:solidFill>
                <a:latin typeface="Microsoft Yahei"/>
                <a:ea typeface="Microsoft Yahei"/>
                <a:cs typeface="Microsoft Yahei"/>
                <a:sym typeface="Microsoft Yahei"/>
              </a:rPr>
              <a:t>要发送的分组的目的</a:t>
            </a:r>
            <a:r>
              <a:rPr lang="en-US" sz="1333" b="1" dirty="0">
                <a:solidFill>
                  <a:schemeClr val="dk1"/>
                </a:solidFill>
                <a:latin typeface="Microsoft Yahei"/>
                <a:ea typeface="Microsoft Yahei"/>
                <a:cs typeface="Microsoft Yahei"/>
                <a:sym typeface="Microsoft Yahei"/>
              </a:rPr>
              <a:t> IP 地址：128.30.33.138</a:t>
            </a:r>
            <a:endParaRPr dirty="0">
              <a:latin typeface="Microsoft YaHei" panose="020B0503020204020204" pitchFamily="34" charset="-122"/>
              <a:ea typeface="Microsoft YaHei" panose="020B0503020204020204" pitchFamily="34" charset="-122"/>
            </a:endParaRPr>
          </a:p>
        </p:txBody>
      </p:sp>
      <p:sp>
        <p:nvSpPr>
          <p:cNvPr id="728" name="Google Shape;728;p26"/>
          <p:cNvSpPr txBox="1"/>
          <p:nvPr/>
        </p:nvSpPr>
        <p:spPr>
          <a:xfrm>
            <a:off x="1736850" y="2159159"/>
            <a:ext cx="1952676" cy="51571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17" b="1" dirty="0">
                <a:solidFill>
                  <a:schemeClr val="dk1"/>
                </a:solidFill>
                <a:latin typeface="Microsoft Yahei"/>
                <a:ea typeface="Microsoft Yahei"/>
                <a:cs typeface="Microsoft Yahei"/>
                <a:sym typeface="Microsoft Yahei"/>
              </a:rPr>
              <a:t>子网1：</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917" b="1" dirty="0">
                <a:solidFill>
                  <a:schemeClr val="dk1"/>
                </a:solidFill>
                <a:latin typeface="Microsoft Yahei"/>
                <a:ea typeface="Microsoft Yahei"/>
                <a:cs typeface="Microsoft Yahei"/>
                <a:sym typeface="Microsoft Yahei"/>
              </a:rPr>
              <a:t>    </a:t>
            </a:r>
            <a:r>
              <a:rPr lang="en-US" sz="917" b="1" dirty="0" err="1">
                <a:solidFill>
                  <a:schemeClr val="dk1"/>
                </a:solidFill>
                <a:latin typeface="Microsoft Yahei"/>
                <a:ea typeface="Microsoft Yahei"/>
                <a:cs typeface="Microsoft Yahei"/>
                <a:sym typeface="Microsoft Yahei"/>
              </a:rPr>
              <a:t>网络地址</a:t>
            </a:r>
            <a:r>
              <a:rPr lang="en-US" sz="917" b="1" dirty="0">
                <a:solidFill>
                  <a:schemeClr val="dk1"/>
                </a:solidFill>
                <a:latin typeface="Microsoft Yahei"/>
                <a:ea typeface="Microsoft Yahei"/>
                <a:cs typeface="Microsoft Yahei"/>
                <a:sym typeface="Microsoft Yahei"/>
              </a:rPr>
              <a:t> 128.30.33.0</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917" b="1" dirty="0">
                <a:solidFill>
                  <a:schemeClr val="dk1"/>
                </a:solidFill>
                <a:latin typeface="Microsoft Yahei"/>
                <a:ea typeface="Microsoft Yahei"/>
                <a:cs typeface="Microsoft Yahei"/>
                <a:sym typeface="Microsoft Yahei"/>
              </a:rPr>
              <a:t>     </a:t>
            </a:r>
            <a:r>
              <a:rPr lang="en-US" sz="917" b="1" dirty="0" err="1">
                <a:solidFill>
                  <a:schemeClr val="dk1"/>
                </a:solidFill>
                <a:latin typeface="Microsoft Yahei"/>
                <a:ea typeface="Microsoft Yahei"/>
                <a:cs typeface="Microsoft Yahei"/>
                <a:sym typeface="Microsoft Yahei"/>
              </a:rPr>
              <a:t>子网掩码</a:t>
            </a:r>
            <a:r>
              <a:rPr lang="en-US" sz="917" b="1" dirty="0">
                <a:solidFill>
                  <a:schemeClr val="dk1"/>
                </a:solidFill>
                <a:latin typeface="Microsoft Yahei"/>
                <a:ea typeface="Microsoft Yahei"/>
                <a:cs typeface="Microsoft Yahei"/>
                <a:sym typeface="Microsoft Yahei"/>
              </a:rPr>
              <a:t> 255.255.255.128</a:t>
            </a:r>
            <a:endParaRPr dirty="0">
              <a:latin typeface="Microsoft YaHei" panose="020B0503020204020204" pitchFamily="34" charset="-122"/>
              <a:ea typeface="Microsoft YaHe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15"/>
                                        </p:tgtEl>
                                        <p:attrNameLst>
                                          <p:attrName>style.visibility</p:attrName>
                                        </p:attrNameLst>
                                      </p:cBhvr>
                                      <p:to>
                                        <p:strVal val="visible"/>
                                      </p:to>
                                    </p:set>
                                    <p:animEffect transition="in" filter="fade">
                                      <p:cBhvr>
                                        <p:cTn id="7" dur="2250"/>
                                        <p:tgtEl>
                                          <p:spTgt spid="715"/>
                                        </p:tgtEl>
                                      </p:cBhvr>
                                    </p:animEffect>
                                  </p:childTnLst>
                                </p:cTn>
                              </p:par>
                            </p:childTnLst>
                          </p:cTn>
                        </p:par>
                        <p:par>
                          <p:cTn id="8" fill="hold">
                            <p:stCondLst>
                              <p:cond delay="2250"/>
                            </p:stCondLst>
                            <p:childTnLst>
                              <p:par>
                                <p:cTn id="9" presetID="1" presetClass="entr" presetSubtype="0" fill="hold" nodeType="afterEffect">
                                  <p:stCondLst>
                                    <p:cond delay="250"/>
                                  </p:stCondLst>
                                  <p:childTnLst>
                                    <p:set>
                                      <p:cBhvr>
                                        <p:cTn id="10" dur="1" fill="hold">
                                          <p:stCondLst>
                                            <p:cond delay="0"/>
                                          </p:stCondLst>
                                        </p:cTn>
                                        <p:tgtEl>
                                          <p:spTgt spid="726"/>
                                        </p:tgtEl>
                                        <p:attrNameLst>
                                          <p:attrName>style.visibility</p:attrName>
                                        </p:attrNameLst>
                                      </p:cBhvr>
                                      <p:to>
                                        <p:strVal val="visible"/>
                                      </p:to>
                                    </p:set>
                                  </p:childTnLst>
                                </p:cTn>
                              </p:par>
                            </p:childTnLst>
                          </p:cTn>
                        </p:par>
                        <p:par>
                          <p:cTn id="11" fill="hold">
                            <p:stCondLst>
                              <p:cond delay="2251"/>
                            </p:stCondLst>
                            <p:childTnLst>
                              <p:par>
                                <p:cTn id="12" presetID="10" presetClass="entr" presetSubtype="0" fill="hold" nodeType="afterEffect">
                                  <p:stCondLst>
                                    <p:cond delay="0"/>
                                  </p:stCondLst>
                                  <p:childTnLst>
                                    <p:set>
                                      <p:cBhvr>
                                        <p:cTn id="13" dur="1" fill="hold">
                                          <p:stCondLst>
                                            <p:cond delay="0"/>
                                          </p:stCondLst>
                                        </p:cTn>
                                        <p:tgtEl>
                                          <p:spTgt spid="726"/>
                                        </p:tgtEl>
                                        <p:attrNameLst>
                                          <p:attrName>style.visibility</p:attrName>
                                        </p:attrNameLst>
                                      </p:cBhvr>
                                      <p:to>
                                        <p:strVal val="visible"/>
                                      </p:to>
                                    </p:set>
                                    <p:animEffect transition="in" filter="fade">
                                      <p:cBhvr>
                                        <p:cTn id="14" dur="1250"/>
                                        <p:tgtEl>
                                          <p:spTgt spid="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gbde8d5e95b_0_2"/>
          <p:cNvSpPr txBox="1">
            <a:spLocks noGrp="1"/>
          </p:cNvSpPr>
          <p:nvPr>
            <p:ph type="sldNum" idx="12"/>
          </p:nvPr>
        </p:nvSpPr>
        <p:spPr>
          <a:xfrm>
            <a:off x="6798332" y="4938096"/>
            <a:ext cx="726900" cy="289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a:solidFill>
                  <a:srgbClr val="8D134A"/>
                </a:solidFill>
              </a:rPr>
              <a:t>3</a:t>
            </a:fld>
            <a:endParaRPr sz="1400" dirty="0">
              <a:solidFill>
                <a:srgbClr val="8D134A"/>
              </a:solidFill>
            </a:endParaRPr>
          </a:p>
        </p:txBody>
      </p:sp>
      <p:sp>
        <p:nvSpPr>
          <p:cNvPr id="73" name="Google Shape;73;gbde8d5e95b_0_2"/>
          <p:cNvSpPr/>
          <p:nvPr/>
        </p:nvSpPr>
        <p:spPr>
          <a:xfrm>
            <a:off x="270450" y="731550"/>
            <a:ext cx="7079100" cy="4251900"/>
          </a:xfrm>
          <a:prstGeom prst="rect">
            <a:avLst/>
          </a:prstGeom>
          <a:noFill/>
          <a:ln>
            <a:noFill/>
          </a:ln>
        </p:spPr>
        <p:txBody>
          <a:bodyPr spcFirstLastPara="1" wrap="square" lIns="91425" tIns="45700" rIns="91425" bIns="45700" anchor="t" anchorCtr="0">
            <a:noAutofit/>
          </a:bodyPr>
          <a:lstStyle/>
          <a:p>
            <a:pPr marL="285750" marR="0" lvl="0" indent="-285750" algn="just" rtl="0">
              <a:lnSpc>
                <a:spcPct val="125000"/>
              </a:lnSpc>
              <a:spcBef>
                <a:spcPts val="0"/>
              </a:spcBef>
              <a:spcAft>
                <a:spcPts val="0"/>
              </a:spcAft>
              <a:buClr>
                <a:schemeClr val="dk1"/>
              </a:buClr>
              <a:buSzPts val="1800"/>
              <a:buChar char="•"/>
            </a:pPr>
            <a:r>
              <a:rPr lang="en-US" sz="1800" dirty="0" err="1">
                <a:solidFill>
                  <a:schemeClr val="dk1"/>
                </a:solidFill>
                <a:latin typeface="Microsoft YaHei" panose="020B0503020204020204" pitchFamily="34" charset="-122"/>
                <a:ea typeface="Microsoft YaHei" panose="020B0503020204020204" pitchFamily="34" charset="-122"/>
              </a:rPr>
              <a:t>一个IP地址在整个互联网范围内是唯一的。分类的IP地址包括A类、B类和C类地址</a:t>
            </a:r>
            <a:r>
              <a:rPr lang="en-US" sz="1800" dirty="0">
                <a:solidFill>
                  <a:schemeClr val="dk1"/>
                </a:solidFill>
                <a:latin typeface="Microsoft YaHei" panose="020B0503020204020204" pitchFamily="34" charset="-122"/>
                <a:ea typeface="Microsoft YaHei" panose="020B0503020204020204" pitchFamily="34" charset="-122"/>
              </a:rPr>
              <a:t>(</a:t>
            </a:r>
            <a:r>
              <a:rPr lang="en-US" sz="1800" dirty="0" err="1">
                <a:solidFill>
                  <a:schemeClr val="dk1"/>
                </a:solidFill>
                <a:latin typeface="Microsoft YaHei" panose="020B0503020204020204" pitchFamily="34" charset="-122"/>
                <a:ea typeface="Microsoft YaHei" panose="020B0503020204020204" pitchFamily="34" charset="-122"/>
              </a:rPr>
              <a:t>单播地址</a:t>
            </a:r>
            <a:r>
              <a:rPr lang="en-US" sz="1800" dirty="0">
                <a:solidFill>
                  <a:schemeClr val="dk1"/>
                </a:solidFill>
                <a:latin typeface="Microsoft YaHei" panose="020B0503020204020204" pitchFamily="34" charset="-122"/>
                <a:ea typeface="Microsoft YaHei" panose="020B0503020204020204" pitchFamily="34" charset="-122"/>
              </a:rPr>
              <a:t>)，</a:t>
            </a:r>
            <a:r>
              <a:rPr lang="en-US" sz="1800" dirty="0" err="1">
                <a:solidFill>
                  <a:schemeClr val="dk1"/>
                </a:solidFill>
                <a:latin typeface="Microsoft YaHei" panose="020B0503020204020204" pitchFamily="34" charset="-122"/>
                <a:ea typeface="Microsoft YaHei" panose="020B0503020204020204" pitchFamily="34" charset="-122"/>
              </a:rPr>
              <a:t>以及D类地址</a:t>
            </a:r>
            <a:r>
              <a:rPr lang="en-US" sz="1800" dirty="0">
                <a:solidFill>
                  <a:schemeClr val="dk1"/>
                </a:solidFill>
                <a:latin typeface="Microsoft YaHei" panose="020B0503020204020204" pitchFamily="34" charset="-122"/>
                <a:ea typeface="Microsoft YaHei" panose="020B0503020204020204" pitchFamily="34" charset="-122"/>
              </a:rPr>
              <a:t>(</a:t>
            </a:r>
            <a:r>
              <a:rPr lang="en-US" sz="1800" dirty="0" err="1">
                <a:solidFill>
                  <a:schemeClr val="dk1"/>
                </a:solidFill>
                <a:latin typeface="Microsoft YaHei" panose="020B0503020204020204" pitchFamily="34" charset="-122"/>
                <a:ea typeface="Microsoft YaHei" panose="020B0503020204020204" pitchFamily="34" charset="-122"/>
              </a:rPr>
              <a:t>多播地址</a:t>
            </a:r>
            <a:r>
              <a:rPr lang="en-US" sz="1800" dirty="0">
                <a:solidFill>
                  <a:schemeClr val="dk1"/>
                </a:solidFill>
                <a:latin typeface="Microsoft YaHei" panose="020B0503020204020204" pitchFamily="34" charset="-122"/>
                <a:ea typeface="Microsoft YaHei" panose="020B0503020204020204" pitchFamily="34" charset="-122"/>
              </a:rPr>
              <a:t>)。</a:t>
            </a:r>
            <a:r>
              <a:rPr lang="en-US" sz="1800" dirty="0" err="1">
                <a:solidFill>
                  <a:schemeClr val="dk1"/>
                </a:solidFill>
                <a:latin typeface="Microsoft YaHei" panose="020B0503020204020204" pitchFamily="34" charset="-122"/>
                <a:ea typeface="Microsoft YaHei" panose="020B0503020204020204" pitchFamily="34" charset="-122"/>
              </a:rPr>
              <a:t>E类地址未使用</a:t>
            </a:r>
            <a:r>
              <a:rPr lang="en-US" sz="1800" dirty="0">
                <a:solidFill>
                  <a:schemeClr val="dk1"/>
                </a:solidFill>
                <a:latin typeface="Microsoft YaHei" panose="020B0503020204020204" pitchFamily="34" charset="-122"/>
                <a:ea typeface="Microsoft YaHei" panose="020B0503020204020204" pitchFamily="34" charset="-122"/>
              </a:rPr>
              <a:t>。</a:t>
            </a:r>
            <a:endParaRPr sz="1800" dirty="0">
              <a:solidFill>
                <a:schemeClr val="dk1"/>
              </a:solidFill>
              <a:latin typeface="Microsoft YaHei" panose="020B0503020204020204" pitchFamily="34" charset="-122"/>
              <a:ea typeface="Microsoft YaHei" panose="020B0503020204020204" pitchFamily="34" charset="-122"/>
            </a:endParaRPr>
          </a:p>
          <a:p>
            <a:pPr marL="285750" marR="0" lvl="0" indent="-285750" algn="just" rtl="0">
              <a:lnSpc>
                <a:spcPct val="125000"/>
              </a:lnSpc>
              <a:spcBef>
                <a:spcPts val="0"/>
              </a:spcBef>
              <a:spcAft>
                <a:spcPts val="0"/>
              </a:spcAft>
              <a:buClr>
                <a:schemeClr val="dk1"/>
              </a:buClr>
              <a:buSzPts val="1800"/>
              <a:buChar char="•"/>
            </a:pPr>
            <a:r>
              <a:rPr lang="en-US" sz="1800" dirty="0" err="1">
                <a:solidFill>
                  <a:schemeClr val="dk1"/>
                </a:solidFill>
                <a:latin typeface="Microsoft YaHei" panose="020B0503020204020204" pitchFamily="34" charset="-122"/>
                <a:ea typeface="Microsoft YaHei" panose="020B0503020204020204" pitchFamily="34" charset="-122"/>
              </a:rPr>
              <a:t>分类的IP地址由网络号字段</a:t>
            </a:r>
            <a:r>
              <a:rPr lang="en-US" sz="1800" dirty="0">
                <a:solidFill>
                  <a:schemeClr val="dk1"/>
                </a:solidFill>
                <a:latin typeface="Microsoft YaHei" panose="020B0503020204020204" pitchFamily="34" charset="-122"/>
                <a:ea typeface="Microsoft YaHei" panose="020B0503020204020204" pitchFamily="34" charset="-122"/>
              </a:rPr>
              <a:t>(</a:t>
            </a:r>
            <a:r>
              <a:rPr lang="en-US" sz="1800" dirty="0" err="1">
                <a:solidFill>
                  <a:schemeClr val="dk1"/>
                </a:solidFill>
                <a:latin typeface="Microsoft YaHei" panose="020B0503020204020204" pitchFamily="34" charset="-122"/>
                <a:ea typeface="Microsoft YaHei" panose="020B0503020204020204" pitchFamily="34" charset="-122"/>
              </a:rPr>
              <a:t>指明网络</a:t>
            </a:r>
            <a:r>
              <a:rPr lang="en-US" sz="1800" dirty="0">
                <a:solidFill>
                  <a:schemeClr val="dk1"/>
                </a:solidFill>
                <a:latin typeface="Microsoft YaHei" panose="020B0503020204020204" pitchFamily="34" charset="-122"/>
                <a:ea typeface="Microsoft YaHei" panose="020B0503020204020204" pitchFamily="34" charset="-122"/>
              </a:rPr>
              <a:t>)</a:t>
            </a:r>
            <a:r>
              <a:rPr lang="en-US" sz="1800" dirty="0" err="1">
                <a:solidFill>
                  <a:schemeClr val="dk1"/>
                </a:solidFill>
                <a:latin typeface="Microsoft YaHei" panose="020B0503020204020204" pitchFamily="34" charset="-122"/>
                <a:ea typeface="Microsoft YaHei" panose="020B0503020204020204" pitchFamily="34" charset="-122"/>
              </a:rPr>
              <a:t>和主机号字段</a:t>
            </a:r>
            <a:r>
              <a:rPr lang="en-US" sz="1800" dirty="0">
                <a:solidFill>
                  <a:schemeClr val="dk1"/>
                </a:solidFill>
                <a:latin typeface="Microsoft YaHei" panose="020B0503020204020204" pitchFamily="34" charset="-122"/>
                <a:ea typeface="Microsoft YaHei" panose="020B0503020204020204" pitchFamily="34" charset="-122"/>
              </a:rPr>
              <a:t>(</a:t>
            </a:r>
            <a:r>
              <a:rPr lang="en-US" sz="1800" dirty="0" err="1">
                <a:solidFill>
                  <a:schemeClr val="dk1"/>
                </a:solidFill>
                <a:latin typeface="Microsoft YaHei" panose="020B0503020204020204" pitchFamily="34" charset="-122"/>
                <a:ea typeface="Microsoft YaHei" panose="020B0503020204020204" pitchFamily="34" charset="-122"/>
              </a:rPr>
              <a:t>指明主机</a:t>
            </a:r>
            <a:r>
              <a:rPr lang="en-US" sz="1800" dirty="0">
                <a:solidFill>
                  <a:schemeClr val="dk1"/>
                </a:solidFill>
                <a:latin typeface="Microsoft YaHei" panose="020B0503020204020204" pitchFamily="34" charset="-122"/>
                <a:ea typeface="Microsoft YaHei" panose="020B0503020204020204" pitchFamily="34" charset="-122"/>
              </a:rPr>
              <a:t>)</a:t>
            </a:r>
            <a:r>
              <a:rPr lang="en-US" sz="1800" dirty="0" err="1">
                <a:solidFill>
                  <a:schemeClr val="dk1"/>
                </a:solidFill>
                <a:latin typeface="Microsoft YaHei" panose="020B0503020204020204" pitchFamily="34" charset="-122"/>
                <a:ea typeface="Microsoft YaHei" panose="020B0503020204020204" pitchFamily="34" charset="-122"/>
              </a:rPr>
              <a:t>组成。网络号字段最前面的类别位指明IP地址的类别</a:t>
            </a:r>
            <a:r>
              <a:rPr lang="en-US" sz="1800" dirty="0">
                <a:solidFill>
                  <a:schemeClr val="dk1"/>
                </a:solidFill>
                <a:latin typeface="Microsoft YaHei" panose="020B0503020204020204" pitchFamily="34" charset="-122"/>
                <a:ea typeface="Microsoft YaHei" panose="020B0503020204020204" pitchFamily="34" charset="-122"/>
              </a:rPr>
              <a:t>。</a:t>
            </a:r>
            <a:endParaRPr sz="1800" dirty="0">
              <a:solidFill>
                <a:schemeClr val="dk1"/>
              </a:solidFill>
              <a:latin typeface="Microsoft YaHei" panose="020B0503020204020204" pitchFamily="34" charset="-122"/>
              <a:ea typeface="Microsoft YaHei" panose="020B0503020204020204" pitchFamily="34" charset="-122"/>
            </a:endParaRPr>
          </a:p>
          <a:p>
            <a:pPr marL="285750" marR="0" lvl="0" indent="-285750" algn="just" rtl="0">
              <a:lnSpc>
                <a:spcPct val="125000"/>
              </a:lnSpc>
              <a:spcBef>
                <a:spcPts val="0"/>
              </a:spcBef>
              <a:spcAft>
                <a:spcPts val="0"/>
              </a:spcAft>
              <a:buClr>
                <a:schemeClr val="dk1"/>
              </a:buClr>
              <a:buSzPts val="1800"/>
              <a:buChar char="•"/>
            </a:pPr>
            <a:r>
              <a:rPr lang="en-US" sz="1800" dirty="0">
                <a:solidFill>
                  <a:schemeClr val="dk1"/>
                </a:solidFill>
                <a:latin typeface="Microsoft YaHei" panose="020B0503020204020204" pitchFamily="34" charset="-122"/>
                <a:ea typeface="Microsoft YaHei" panose="020B0503020204020204" pitchFamily="34" charset="-122"/>
              </a:rPr>
              <a:t>IP地址是一种分等级的地址结构。IP地址管理机构在分配IP地址时只分配网络号，而主机号则由得到该网络号的单位自行分配。路由器仅根据目的主机所连接的网络号来转发分组。</a:t>
            </a:r>
            <a:endParaRPr sz="1800" dirty="0">
              <a:solidFill>
                <a:schemeClr val="dk1"/>
              </a:solidFill>
              <a:latin typeface="Microsoft YaHei" panose="020B0503020204020204" pitchFamily="34" charset="-122"/>
              <a:ea typeface="Microsoft YaHei" panose="020B0503020204020204" pitchFamily="34" charset="-122"/>
            </a:endParaRPr>
          </a:p>
          <a:p>
            <a:pPr marL="285750" marR="0" lvl="0" indent="-285750" algn="just" rtl="0">
              <a:lnSpc>
                <a:spcPct val="125000"/>
              </a:lnSpc>
              <a:spcBef>
                <a:spcPts val="0"/>
              </a:spcBef>
              <a:spcAft>
                <a:spcPts val="0"/>
              </a:spcAft>
              <a:buClr>
                <a:schemeClr val="dk1"/>
              </a:buClr>
              <a:buSzPts val="1800"/>
              <a:buChar char="•"/>
            </a:pPr>
            <a:r>
              <a:rPr lang="en-US" sz="1800" dirty="0" err="1">
                <a:solidFill>
                  <a:schemeClr val="dk1"/>
                </a:solidFill>
                <a:latin typeface="Microsoft YaHei" panose="020B0503020204020204" pitchFamily="34" charset="-122"/>
                <a:ea typeface="Microsoft YaHei" panose="020B0503020204020204" pitchFamily="34" charset="-122"/>
              </a:rPr>
              <a:t>IP地址标志一台主机</a:t>
            </a:r>
            <a:r>
              <a:rPr lang="en-US" sz="1800" dirty="0">
                <a:solidFill>
                  <a:schemeClr val="dk1"/>
                </a:solidFill>
                <a:latin typeface="Microsoft YaHei" panose="020B0503020204020204" pitchFamily="34" charset="-122"/>
                <a:ea typeface="Microsoft YaHei" panose="020B0503020204020204" pitchFamily="34" charset="-122"/>
              </a:rPr>
              <a:t>(</a:t>
            </a:r>
            <a:r>
              <a:rPr lang="en-US" sz="1800" dirty="0" err="1">
                <a:solidFill>
                  <a:schemeClr val="dk1"/>
                </a:solidFill>
                <a:latin typeface="Microsoft YaHei" panose="020B0503020204020204" pitchFamily="34" charset="-122"/>
                <a:ea typeface="Microsoft YaHei" panose="020B0503020204020204" pitchFamily="34" charset="-122"/>
              </a:rPr>
              <a:t>或路由器</a:t>
            </a:r>
            <a:r>
              <a:rPr lang="en-US" sz="1800" dirty="0">
                <a:solidFill>
                  <a:schemeClr val="dk1"/>
                </a:solidFill>
                <a:latin typeface="Microsoft YaHei" panose="020B0503020204020204" pitchFamily="34" charset="-122"/>
                <a:ea typeface="Microsoft YaHei" panose="020B0503020204020204" pitchFamily="34" charset="-122"/>
              </a:rPr>
              <a:t>)和一条链路的接口。多归属主机同时连接到两个或更多的网络上。这样的主机同时具有两个或更多的IP地址，其网络号必须是不同的。由于一个路由器至少应当连接到两个网络，因此一个路由器至少应当有两个不同的IP地址。</a:t>
            </a:r>
            <a:endParaRPr sz="1800" dirty="0">
              <a:solidFill>
                <a:schemeClr val="dk1"/>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27"/>
          <p:cNvSpPr/>
          <p:nvPr/>
        </p:nvSpPr>
        <p:spPr>
          <a:xfrm>
            <a:off x="454287" y="1227260"/>
            <a:ext cx="6711427" cy="3106767"/>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734" name="Google Shape;734;p27"/>
          <p:cNvSpPr/>
          <p:nvPr/>
        </p:nvSpPr>
        <p:spPr>
          <a:xfrm>
            <a:off x="1104305" y="1775229"/>
            <a:ext cx="5362754" cy="2404093"/>
          </a:xfrm>
          <a:prstGeom prst="rect">
            <a:avLst/>
          </a:prstGeom>
          <a:solidFill>
            <a:schemeClr val="lt1"/>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735" name="Google Shape;735;p27"/>
          <p:cNvSpPr/>
          <p:nvPr/>
        </p:nvSpPr>
        <p:spPr>
          <a:xfrm>
            <a:off x="927339" y="1291343"/>
            <a:ext cx="5269302" cy="487401"/>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None/>
            </a:pPr>
            <a:r>
              <a:rPr lang="en-US" sz="1167" b="1" dirty="0" err="1">
                <a:solidFill>
                  <a:schemeClr val="dk1"/>
                </a:solidFill>
                <a:latin typeface="Microsoft Yahei"/>
                <a:ea typeface="Microsoft Yahei"/>
                <a:cs typeface="Microsoft Yahei"/>
                <a:sym typeface="Microsoft Yahei"/>
              </a:rPr>
              <a:t>主机</a:t>
            </a:r>
            <a:r>
              <a:rPr lang="en-US" sz="1167" b="1" dirty="0">
                <a:solidFill>
                  <a:schemeClr val="dk1"/>
                </a:solidFill>
                <a:latin typeface="Microsoft Yahei"/>
                <a:ea typeface="Microsoft Yahei"/>
                <a:cs typeface="Microsoft Yahei"/>
                <a:sym typeface="Microsoft Yahei"/>
              </a:rPr>
              <a:t> H</a:t>
            </a:r>
            <a:r>
              <a:rPr lang="en-US" sz="1167" b="1" baseline="-25000" dirty="0">
                <a:solidFill>
                  <a:schemeClr val="dk1"/>
                </a:solidFill>
                <a:latin typeface="Microsoft Yahei"/>
                <a:ea typeface="Microsoft Yahei"/>
                <a:cs typeface="Microsoft Yahei"/>
                <a:sym typeface="Microsoft Yahei"/>
              </a:rPr>
              <a:t>1</a:t>
            </a:r>
            <a:r>
              <a:rPr lang="en-US" sz="1167" b="1" dirty="0">
                <a:solidFill>
                  <a:schemeClr val="dk1"/>
                </a:solidFill>
                <a:latin typeface="Microsoft Yahei"/>
                <a:ea typeface="Microsoft Yahei"/>
                <a:cs typeface="Microsoft Yahei"/>
                <a:sym typeface="Microsoft Yahei"/>
              </a:rPr>
              <a:t> </a:t>
            </a:r>
            <a:r>
              <a:rPr lang="en-US" sz="1167" b="1" dirty="0" err="1">
                <a:solidFill>
                  <a:schemeClr val="dk1"/>
                </a:solidFill>
                <a:latin typeface="Microsoft Yahei"/>
                <a:ea typeface="Microsoft Yahei"/>
                <a:cs typeface="Microsoft Yahei"/>
                <a:sym typeface="Microsoft Yahei"/>
              </a:rPr>
              <a:t>首先将本子网的子网掩码</a:t>
            </a:r>
            <a:r>
              <a:rPr lang="en-US" sz="1167" b="1" dirty="0">
                <a:solidFill>
                  <a:schemeClr val="dk1"/>
                </a:solidFill>
                <a:latin typeface="Microsoft Yahei"/>
                <a:ea typeface="Microsoft Yahei"/>
                <a:cs typeface="Microsoft Yahei"/>
                <a:sym typeface="Microsoft Yahei"/>
              </a:rPr>
              <a:t> 255.255.255.128</a:t>
            </a:r>
            <a:br>
              <a:rPr lang="en-US" sz="1167" b="1" dirty="0">
                <a:solidFill>
                  <a:schemeClr val="dk1"/>
                </a:solidFill>
                <a:latin typeface="Microsoft Yahei"/>
                <a:ea typeface="Microsoft Yahei"/>
                <a:cs typeface="Microsoft Yahei"/>
                <a:sym typeface="Microsoft Yahei"/>
              </a:rPr>
            </a:br>
            <a:r>
              <a:rPr lang="en-US" sz="1167" b="1" dirty="0" err="1">
                <a:solidFill>
                  <a:schemeClr val="dk1"/>
                </a:solidFill>
                <a:latin typeface="Microsoft Yahei"/>
                <a:ea typeface="Microsoft Yahei"/>
                <a:cs typeface="Microsoft Yahei"/>
                <a:sym typeface="Microsoft Yahei"/>
              </a:rPr>
              <a:t>与分组的</a:t>
            </a:r>
            <a:r>
              <a:rPr lang="en-US" sz="1167" b="1" dirty="0">
                <a:solidFill>
                  <a:schemeClr val="dk1"/>
                </a:solidFill>
                <a:latin typeface="Microsoft Yahei"/>
                <a:ea typeface="Microsoft Yahei"/>
                <a:cs typeface="Microsoft Yahei"/>
                <a:sym typeface="Microsoft Yahei"/>
              </a:rPr>
              <a:t> IP </a:t>
            </a:r>
            <a:r>
              <a:rPr lang="en-US" sz="1167" b="1" dirty="0" err="1">
                <a:solidFill>
                  <a:schemeClr val="dk1"/>
                </a:solidFill>
                <a:latin typeface="Microsoft Yahei"/>
                <a:ea typeface="Microsoft Yahei"/>
                <a:cs typeface="Microsoft Yahei"/>
                <a:sym typeface="Microsoft Yahei"/>
              </a:rPr>
              <a:t>地址</a:t>
            </a:r>
            <a:r>
              <a:rPr lang="en-US" sz="1167" b="1" dirty="0">
                <a:solidFill>
                  <a:schemeClr val="dk1"/>
                </a:solidFill>
                <a:latin typeface="Microsoft Yahei"/>
                <a:ea typeface="Microsoft Yahei"/>
                <a:cs typeface="Microsoft Yahei"/>
                <a:sym typeface="Microsoft Yahei"/>
              </a:rPr>
              <a:t> 128.30.33.138 </a:t>
            </a:r>
            <a:r>
              <a:rPr lang="en-US" sz="1167" b="1" dirty="0" err="1">
                <a:solidFill>
                  <a:srgbClr val="CC00CC"/>
                </a:solidFill>
                <a:latin typeface="Microsoft Yahei"/>
                <a:ea typeface="Microsoft Yahei"/>
                <a:cs typeface="Microsoft Yahei"/>
                <a:sym typeface="Microsoft Yahei"/>
              </a:rPr>
              <a:t>逐比特相与</a:t>
            </a:r>
            <a:r>
              <a:rPr lang="en-US" sz="1167" b="1" dirty="0">
                <a:solidFill>
                  <a:schemeClr val="dk1"/>
                </a:solidFill>
                <a:latin typeface="Microsoft Yahei"/>
                <a:ea typeface="Microsoft Yahei"/>
                <a:cs typeface="Microsoft Yahei"/>
                <a:sym typeface="Microsoft Yahei"/>
              </a:rPr>
              <a:t>”(AND </a:t>
            </a:r>
            <a:r>
              <a:rPr lang="en-US" sz="1167" b="1" dirty="0" err="1">
                <a:solidFill>
                  <a:schemeClr val="dk1"/>
                </a:solidFill>
                <a:latin typeface="Microsoft Yahei"/>
                <a:ea typeface="Microsoft Yahei"/>
                <a:cs typeface="Microsoft Yahei"/>
                <a:sym typeface="Microsoft Yahei"/>
              </a:rPr>
              <a:t>操作</a:t>
            </a:r>
            <a:r>
              <a:rPr lang="en-US" sz="11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
        <p:nvSpPr>
          <p:cNvPr id="736" name="Google Shape;736;p27"/>
          <p:cNvSpPr txBox="1"/>
          <p:nvPr/>
        </p:nvSpPr>
        <p:spPr>
          <a:xfrm>
            <a:off x="1881343" y="1808852"/>
            <a:ext cx="3429144"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0000FF"/>
                </a:solidFill>
                <a:latin typeface="Microsoft Yahei"/>
                <a:ea typeface="Microsoft Yahei"/>
                <a:cs typeface="Microsoft Yahei"/>
                <a:sym typeface="Microsoft Yahei"/>
              </a:rPr>
              <a:t>255.255.255.128</a:t>
            </a:r>
            <a:r>
              <a:rPr lang="en-US" sz="1167" b="1" dirty="0">
                <a:solidFill>
                  <a:srgbClr val="0000CC"/>
                </a:solidFill>
                <a:latin typeface="Microsoft Yahei"/>
                <a:ea typeface="Microsoft Yahei"/>
                <a:cs typeface="Microsoft Yahei"/>
                <a:sym typeface="Microsoft Yahei"/>
              </a:rPr>
              <a:t> </a:t>
            </a:r>
            <a:r>
              <a:rPr lang="en-US" sz="1167" b="1" dirty="0">
                <a:solidFill>
                  <a:srgbClr val="CC00CC"/>
                </a:solidFill>
                <a:latin typeface="Microsoft Yahei"/>
                <a:ea typeface="Microsoft Yahei"/>
                <a:cs typeface="Microsoft Yahei"/>
                <a:sym typeface="Microsoft Yahei"/>
              </a:rPr>
              <a:t>AND</a:t>
            </a:r>
            <a:r>
              <a:rPr lang="en-US" sz="1167" b="1" dirty="0">
                <a:solidFill>
                  <a:srgbClr val="0000CC"/>
                </a:solidFill>
                <a:latin typeface="Microsoft Yahei"/>
                <a:ea typeface="Microsoft Yahei"/>
                <a:cs typeface="Microsoft Yahei"/>
                <a:sym typeface="Microsoft Yahei"/>
              </a:rPr>
              <a:t> </a:t>
            </a:r>
            <a:r>
              <a:rPr lang="en-US" sz="1167" b="1" dirty="0">
                <a:solidFill>
                  <a:srgbClr val="0000FF"/>
                </a:solidFill>
                <a:latin typeface="Microsoft Yahei"/>
                <a:ea typeface="Microsoft Yahei"/>
                <a:cs typeface="Microsoft Yahei"/>
                <a:sym typeface="Microsoft Yahei"/>
              </a:rPr>
              <a:t>128.30.33.138 </a:t>
            </a:r>
            <a:r>
              <a:rPr lang="en-US" sz="1167" b="1" dirty="0" err="1">
                <a:solidFill>
                  <a:srgbClr val="0000FF"/>
                </a:solidFill>
                <a:latin typeface="Microsoft Yahei"/>
                <a:ea typeface="Microsoft Yahei"/>
                <a:cs typeface="Microsoft Yahei"/>
                <a:sym typeface="Microsoft Yahei"/>
              </a:rPr>
              <a:t>的计算</a:t>
            </a:r>
            <a:endParaRPr dirty="0">
              <a:latin typeface="Microsoft YaHei" panose="020B0503020204020204" pitchFamily="34" charset="-122"/>
              <a:ea typeface="Microsoft YaHei" panose="020B0503020204020204" pitchFamily="34" charset="-122"/>
            </a:endParaRPr>
          </a:p>
        </p:txBody>
      </p:sp>
      <p:sp>
        <p:nvSpPr>
          <p:cNvPr id="737" name="Google Shape;737;p27"/>
          <p:cNvSpPr txBox="1"/>
          <p:nvPr/>
        </p:nvSpPr>
        <p:spPr>
          <a:xfrm>
            <a:off x="1673896" y="2084594"/>
            <a:ext cx="3764172" cy="4515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0000FF"/>
                </a:solidFill>
                <a:latin typeface="Microsoft Yahei"/>
                <a:ea typeface="Microsoft Yahei"/>
                <a:cs typeface="Microsoft Yahei"/>
                <a:sym typeface="Microsoft Yahei"/>
              </a:rPr>
              <a:t>255 </a:t>
            </a:r>
            <a:r>
              <a:rPr lang="en-US" sz="1167" b="1" dirty="0" err="1">
                <a:solidFill>
                  <a:srgbClr val="0000FF"/>
                </a:solidFill>
                <a:latin typeface="Microsoft Yahei"/>
                <a:ea typeface="Microsoft Yahei"/>
                <a:cs typeface="Microsoft Yahei"/>
                <a:sym typeface="Microsoft Yahei"/>
              </a:rPr>
              <a:t>就是二进制的全</a:t>
            </a:r>
            <a:r>
              <a:rPr lang="en-US" sz="1167" b="1" dirty="0">
                <a:solidFill>
                  <a:srgbClr val="0000FF"/>
                </a:solidFill>
                <a:latin typeface="Microsoft Yahei"/>
                <a:ea typeface="Microsoft Yahei"/>
                <a:cs typeface="Microsoft Yahei"/>
                <a:sym typeface="Microsoft Yahei"/>
              </a:rPr>
              <a:t> 1，因此 255 AND </a:t>
            </a:r>
            <a:r>
              <a:rPr lang="en-US" sz="1167" b="1" dirty="0" err="1">
                <a:solidFill>
                  <a:srgbClr val="0000FF"/>
                </a:solidFill>
                <a:latin typeface="Microsoft Yahei"/>
                <a:ea typeface="Microsoft Yahei"/>
                <a:cs typeface="Microsoft Yahei"/>
                <a:sym typeface="Microsoft Yahei"/>
              </a:rPr>
              <a:t>xyz</a:t>
            </a:r>
            <a:r>
              <a:rPr lang="en-US" sz="1167" b="1" dirty="0">
                <a:solidFill>
                  <a:srgbClr val="0000FF"/>
                </a:solidFill>
                <a:latin typeface="Microsoft Yahei"/>
                <a:ea typeface="Microsoft Yahei"/>
                <a:cs typeface="Microsoft Yahei"/>
                <a:sym typeface="Microsoft Yahei"/>
              </a:rPr>
              <a:t> = </a:t>
            </a:r>
            <a:r>
              <a:rPr lang="en-US" sz="1167" b="1" dirty="0" err="1">
                <a:solidFill>
                  <a:srgbClr val="0000FF"/>
                </a:solidFill>
                <a:latin typeface="Microsoft Yahei"/>
                <a:ea typeface="Microsoft Yahei"/>
                <a:cs typeface="Microsoft Yahei"/>
                <a:sym typeface="Microsoft Yahei"/>
              </a:rPr>
              <a:t>xyz</a:t>
            </a:r>
            <a:r>
              <a:rPr lang="en-US" sz="1167" b="1" dirty="0">
                <a:solidFill>
                  <a:srgbClr val="0000FF"/>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167" b="1" dirty="0" err="1">
                <a:solidFill>
                  <a:srgbClr val="0000FF"/>
                </a:solidFill>
                <a:latin typeface="Microsoft Yahei"/>
                <a:ea typeface="Microsoft Yahei"/>
                <a:cs typeface="Microsoft Yahei"/>
                <a:sym typeface="Microsoft Yahei"/>
              </a:rPr>
              <a:t>这里只需计算最后的</a:t>
            </a:r>
            <a:r>
              <a:rPr lang="en-US" sz="1167" b="1" dirty="0">
                <a:solidFill>
                  <a:srgbClr val="0000FF"/>
                </a:solidFill>
                <a:latin typeface="Microsoft Yahei"/>
                <a:ea typeface="Microsoft Yahei"/>
                <a:cs typeface="Microsoft Yahei"/>
                <a:sym typeface="Microsoft Yahei"/>
              </a:rPr>
              <a:t> 128 AND 138 </a:t>
            </a:r>
            <a:r>
              <a:rPr lang="en-US" sz="1167" b="1" dirty="0" err="1">
                <a:solidFill>
                  <a:srgbClr val="0000FF"/>
                </a:solidFill>
                <a:latin typeface="Microsoft Yahei"/>
                <a:ea typeface="Microsoft Yahei"/>
                <a:cs typeface="Microsoft Yahei"/>
                <a:sym typeface="Microsoft Yahei"/>
              </a:rPr>
              <a:t>即可</a:t>
            </a:r>
            <a:r>
              <a:rPr lang="en-US" sz="1167" b="1" dirty="0">
                <a:solidFill>
                  <a:srgbClr val="0000FF"/>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738" name="Google Shape;738;p27"/>
          <p:cNvSpPr txBox="1"/>
          <p:nvPr/>
        </p:nvSpPr>
        <p:spPr>
          <a:xfrm>
            <a:off x="2644264" y="2546697"/>
            <a:ext cx="1491114" cy="4515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0000FF"/>
                </a:solidFill>
                <a:latin typeface="Microsoft Yahei"/>
                <a:ea typeface="Microsoft Yahei"/>
                <a:cs typeface="Microsoft Yahei"/>
                <a:sym typeface="Microsoft Yahei"/>
              </a:rPr>
              <a:t>128 → 1 0000000</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167" b="1" dirty="0">
                <a:solidFill>
                  <a:srgbClr val="0000FF"/>
                </a:solidFill>
                <a:latin typeface="Microsoft Yahei"/>
                <a:ea typeface="Microsoft Yahei"/>
                <a:cs typeface="Microsoft Yahei"/>
                <a:sym typeface="Microsoft Yahei"/>
              </a:rPr>
              <a:t>138 → 1 0001010</a:t>
            </a:r>
            <a:endParaRPr dirty="0">
              <a:latin typeface="Microsoft YaHei" panose="020B0503020204020204" pitchFamily="34" charset="-122"/>
              <a:ea typeface="Microsoft YaHei" panose="020B0503020204020204" pitchFamily="34" charset="-122"/>
            </a:endParaRPr>
          </a:p>
        </p:txBody>
      </p:sp>
      <p:cxnSp>
        <p:nvCxnSpPr>
          <p:cNvPr id="739" name="Google Shape;739;p27"/>
          <p:cNvCxnSpPr/>
          <p:nvPr/>
        </p:nvCxnSpPr>
        <p:spPr>
          <a:xfrm>
            <a:off x="2540921" y="2994268"/>
            <a:ext cx="1585113" cy="0"/>
          </a:xfrm>
          <a:prstGeom prst="straightConnector1">
            <a:avLst/>
          </a:prstGeom>
          <a:noFill/>
          <a:ln w="38100" cap="flat" cmpd="sng">
            <a:solidFill>
              <a:srgbClr val="00B050"/>
            </a:solidFill>
            <a:prstDash val="solid"/>
            <a:round/>
            <a:headEnd type="none" w="med" len="med"/>
            <a:tailEnd type="none" w="med" len="med"/>
          </a:ln>
        </p:spPr>
      </p:cxnSp>
      <p:sp>
        <p:nvSpPr>
          <p:cNvPr id="740" name="Google Shape;740;p27"/>
          <p:cNvSpPr txBox="1"/>
          <p:nvPr/>
        </p:nvSpPr>
        <p:spPr>
          <a:xfrm>
            <a:off x="1689301" y="3022382"/>
            <a:ext cx="3012363"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rgbClr val="0000FF"/>
                </a:solidFill>
                <a:latin typeface="Microsoft Yahei"/>
                <a:ea typeface="Microsoft Yahei"/>
                <a:cs typeface="Microsoft Yahei"/>
                <a:sym typeface="Microsoft Yahei"/>
              </a:rPr>
              <a:t>逐比特</a:t>
            </a:r>
            <a:r>
              <a:rPr lang="en-US" sz="1167" b="1" dirty="0">
                <a:solidFill>
                  <a:srgbClr val="0000FF"/>
                </a:solidFill>
                <a:latin typeface="Microsoft Yahei"/>
                <a:ea typeface="Microsoft Yahei"/>
                <a:cs typeface="Microsoft Yahei"/>
                <a:sym typeface="Microsoft Yahei"/>
              </a:rPr>
              <a:t> AND </a:t>
            </a:r>
            <a:r>
              <a:rPr lang="en-US" sz="1167" b="1" dirty="0" err="1">
                <a:solidFill>
                  <a:srgbClr val="0000FF"/>
                </a:solidFill>
                <a:latin typeface="Microsoft Yahei"/>
                <a:ea typeface="Microsoft Yahei"/>
                <a:cs typeface="Microsoft Yahei"/>
                <a:sym typeface="Microsoft Yahei"/>
              </a:rPr>
              <a:t>操作后</a:t>
            </a:r>
            <a:r>
              <a:rPr lang="en-US" sz="1167" b="1" dirty="0">
                <a:solidFill>
                  <a:srgbClr val="0000FF"/>
                </a:solidFill>
                <a:latin typeface="Microsoft Yahei"/>
                <a:ea typeface="Microsoft Yahei"/>
                <a:cs typeface="Microsoft Yahei"/>
                <a:sym typeface="Microsoft Yahei"/>
              </a:rPr>
              <a:t>   1 0000000  → 128</a:t>
            </a:r>
            <a:endParaRPr dirty="0">
              <a:latin typeface="Microsoft YaHei" panose="020B0503020204020204" pitchFamily="34" charset="-122"/>
              <a:ea typeface="Microsoft YaHei" panose="020B0503020204020204" pitchFamily="34" charset="-122"/>
            </a:endParaRPr>
          </a:p>
        </p:txBody>
      </p:sp>
      <p:grpSp>
        <p:nvGrpSpPr>
          <p:cNvPr id="741" name="Google Shape;741;p27"/>
          <p:cNvGrpSpPr/>
          <p:nvPr/>
        </p:nvGrpSpPr>
        <p:grpSpPr>
          <a:xfrm>
            <a:off x="1646540" y="3359773"/>
            <a:ext cx="2851836" cy="754563"/>
            <a:chOff x="252" y="3158"/>
            <a:chExt cx="3753" cy="993"/>
          </a:xfrm>
        </p:grpSpPr>
        <p:sp>
          <p:nvSpPr>
            <p:cNvPr id="742" name="Google Shape;742;p27"/>
            <p:cNvSpPr txBox="1"/>
            <p:nvPr/>
          </p:nvSpPr>
          <p:spPr>
            <a:xfrm>
              <a:off x="2064" y="3158"/>
              <a:ext cx="1941" cy="59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0000FF"/>
                  </a:solidFill>
                  <a:latin typeface="Microsoft Yahei"/>
                  <a:ea typeface="Microsoft Yahei"/>
                  <a:cs typeface="Microsoft Yahei"/>
                  <a:sym typeface="Microsoft Yahei"/>
                </a:rPr>
                <a:t>255.255.255. 128</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167" b="1" dirty="0">
                  <a:solidFill>
                    <a:srgbClr val="0000FF"/>
                  </a:solidFill>
                  <a:latin typeface="Microsoft Yahei"/>
                  <a:ea typeface="Microsoft Yahei"/>
                  <a:cs typeface="Microsoft Yahei"/>
                  <a:sym typeface="Microsoft Yahei"/>
                </a:rPr>
                <a:t>128.  30.  33. 138</a:t>
              </a:r>
              <a:endParaRPr dirty="0">
                <a:latin typeface="Microsoft YaHei" panose="020B0503020204020204" pitchFamily="34" charset="-122"/>
                <a:ea typeface="Microsoft YaHei" panose="020B0503020204020204" pitchFamily="34" charset="-122"/>
              </a:endParaRPr>
            </a:p>
          </p:txBody>
        </p:sp>
        <p:sp>
          <p:nvSpPr>
            <p:cNvPr id="743" name="Google Shape;743;p27"/>
            <p:cNvSpPr txBox="1"/>
            <p:nvPr/>
          </p:nvSpPr>
          <p:spPr>
            <a:xfrm>
              <a:off x="2064" y="3793"/>
              <a:ext cx="1933" cy="35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0000FF"/>
                  </a:solidFill>
                  <a:latin typeface="Microsoft Yahei"/>
                  <a:ea typeface="Microsoft Yahei"/>
                  <a:cs typeface="Microsoft Yahei"/>
                  <a:sym typeface="Microsoft Yahei"/>
                </a:rPr>
                <a:t>128.  30.  33. 128</a:t>
              </a:r>
              <a:endParaRPr dirty="0">
                <a:latin typeface="Microsoft YaHei" panose="020B0503020204020204" pitchFamily="34" charset="-122"/>
                <a:ea typeface="Microsoft YaHei" panose="020B0503020204020204" pitchFamily="34" charset="-122"/>
              </a:endParaRPr>
            </a:p>
          </p:txBody>
        </p:sp>
        <p:cxnSp>
          <p:nvCxnSpPr>
            <p:cNvPr id="744" name="Google Shape;744;p27"/>
            <p:cNvCxnSpPr/>
            <p:nvPr/>
          </p:nvCxnSpPr>
          <p:spPr>
            <a:xfrm>
              <a:off x="295" y="3748"/>
              <a:ext cx="3583" cy="0"/>
            </a:xfrm>
            <a:prstGeom prst="straightConnector1">
              <a:avLst/>
            </a:prstGeom>
            <a:noFill/>
            <a:ln w="38100" cap="flat" cmpd="sng">
              <a:solidFill>
                <a:srgbClr val="00B050"/>
              </a:solidFill>
              <a:prstDash val="solid"/>
              <a:round/>
              <a:headEnd type="none" w="med" len="med"/>
              <a:tailEnd type="none" w="med" len="med"/>
            </a:ln>
          </p:spPr>
        </p:cxnSp>
        <p:sp>
          <p:nvSpPr>
            <p:cNvPr id="745" name="Google Shape;745;p27"/>
            <p:cNvSpPr txBox="1"/>
            <p:nvPr/>
          </p:nvSpPr>
          <p:spPr>
            <a:xfrm>
              <a:off x="252" y="3421"/>
              <a:ext cx="1813" cy="35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rgbClr val="0000FF"/>
                  </a:solidFill>
                  <a:latin typeface="Microsoft Yahei"/>
                  <a:ea typeface="Microsoft Yahei"/>
                  <a:cs typeface="Microsoft Yahei"/>
                  <a:sym typeface="Microsoft Yahei"/>
                </a:rPr>
                <a:t>逐比特</a:t>
              </a:r>
              <a:r>
                <a:rPr lang="en-US" sz="1167" b="1" dirty="0">
                  <a:solidFill>
                    <a:srgbClr val="0000FF"/>
                  </a:solidFill>
                  <a:latin typeface="Microsoft Yahei"/>
                  <a:ea typeface="Microsoft Yahei"/>
                  <a:cs typeface="Microsoft Yahei"/>
                  <a:sym typeface="Microsoft Yahei"/>
                </a:rPr>
                <a:t> AND </a:t>
              </a:r>
              <a:r>
                <a:rPr lang="en-US" sz="1167" b="1" dirty="0" err="1">
                  <a:solidFill>
                    <a:srgbClr val="0000FF"/>
                  </a:solidFill>
                  <a:latin typeface="Microsoft Yahei"/>
                  <a:ea typeface="Microsoft Yahei"/>
                  <a:cs typeface="Microsoft Yahei"/>
                  <a:sym typeface="Microsoft Yahei"/>
                </a:rPr>
                <a:t>操作</a:t>
              </a:r>
              <a:endParaRPr dirty="0">
                <a:latin typeface="Microsoft YaHei" panose="020B0503020204020204" pitchFamily="34" charset="-122"/>
                <a:ea typeface="Microsoft YaHei" panose="020B0503020204020204" pitchFamily="34" charset="-122"/>
              </a:endParaRPr>
            </a:p>
          </p:txBody>
        </p:sp>
      </p:grpSp>
      <p:sp>
        <p:nvSpPr>
          <p:cNvPr id="746" name="Google Shape;746;p27"/>
          <p:cNvSpPr/>
          <p:nvPr/>
        </p:nvSpPr>
        <p:spPr>
          <a:xfrm>
            <a:off x="3026166" y="3365636"/>
            <a:ext cx="1053370" cy="718088"/>
          </a:xfrm>
          <a:prstGeom prst="rect">
            <a:avLst/>
          </a:prstGeom>
          <a:noFill/>
          <a:ln w="38100" cap="flat" cmpd="sng">
            <a:solidFill>
              <a:srgbClr val="CC00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747" name="Google Shape;747;p27"/>
          <p:cNvSpPr/>
          <p:nvPr/>
        </p:nvSpPr>
        <p:spPr>
          <a:xfrm>
            <a:off x="4079536" y="3367077"/>
            <a:ext cx="307958" cy="718088"/>
          </a:xfrm>
          <a:prstGeom prst="rect">
            <a:avLst/>
          </a:prstGeom>
          <a:noFill/>
          <a:ln w="38100" cap="flat" cmpd="sng">
            <a:solidFill>
              <a:srgbClr val="CC00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748" name="Google Shape;748;p27"/>
          <p:cNvSpPr txBox="1"/>
          <p:nvPr/>
        </p:nvSpPr>
        <p:spPr>
          <a:xfrm>
            <a:off x="4429352" y="3802268"/>
            <a:ext cx="1305165" cy="4770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dirty="0">
                <a:solidFill>
                  <a:srgbClr val="CC00CC"/>
                </a:solidFill>
                <a:latin typeface="Microsoft Yahei"/>
                <a:ea typeface="Microsoft Yahei"/>
                <a:cs typeface="Microsoft Yahei"/>
                <a:sym typeface="Microsoft Yahei"/>
              </a:rPr>
              <a:t>≠ </a:t>
            </a:r>
            <a:r>
              <a:rPr lang="en-US" sz="1167" b="1" dirty="0">
                <a:solidFill>
                  <a:srgbClr val="0000FF"/>
                </a:solidFill>
                <a:latin typeface="Microsoft Yahei"/>
                <a:ea typeface="Microsoft Yahei"/>
                <a:cs typeface="Microsoft Yahei"/>
                <a:sym typeface="Microsoft Yahei"/>
              </a:rPr>
              <a:t>H</a:t>
            </a:r>
            <a:r>
              <a:rPr lang="en-US" sz="1167" b="1" baseline="-25000" dirty="0">
                <a:solidFill>
                  <a:srgbClr val="0000FF"/>
                </a:solidFill>
                <a:latin typeface="Microsoft Yahei"/>
                <a:ea typeface="Microsoft Yahei"/>
                <a:cs typeface="Microsoft Yahei"/>
                <a:sym typeface="Microsoft Yahei"/>
              </a:rPr>
              <a:t>1</a:t>
            </a:r>
            <a:r>
              <a:rPr lang="en-US" sz="1167" b="1" dirty="0">
                <a:solidFill>
                  <a:srgbClr val="0000FF"/>
                </a:solidFill>
                <a:latin typeface="Microsoft Yahei"/>
                <a:ea typeface="Microsoft Yahei"/>
                <a:cs typeface="Microsoft Yahei"/>
                <a:sym typeface="Microsoft Yahei"/>
              </a:rPr>
              <a:t> </a:t>
            </a:r>
            <a:r>
              <a:rPr lang="en-US" sz="1167" b="1" dirty="0" err="1">
                <a:solidFill>
                  <a:srgbClr val="0000FF"/>
                </a:solidFill>
                <a:latin typeface="Microsoft Yahei"/>
                <a:ea typeface="Microsoft Yahei"/>
                <a:cs typeface="Microsoft Yahei"/>
                <a:sym typeface="Microsoft Yahei"/>
              </a:rPr>
              <a:t>的网络地址</a:t>
            </a:r>
            <a:endParaRPr dirty="0">
              <a:latin typeface="Microsoft YaHei" panose="020B0503020204020204" pitchFamily="34" charset="-122"/>
              <a:ea typeface="Microsoft YaHei" panose="020B0503020204020204" pitchFamily="34" charset="-122"/>
            </a:endParaRPr>
          </a:p>
        </p:txBody>
      </p:sp>
      <p:sp>
        <p:nvSpPr>
          <p:cNvPr id="749" name="Google Shape;749;p27"/>
          <p:cNvSpPr/>
          <p:nvPr/>
        </p:nvSpPr>
        <p:spPr>
          <a:xfrm>
            <a:off x="3207886" y="2561151"/>
            <a:ext cx="129940" cy="718088"/>
          </a:xfrm>
          <a:prstGeom prst="rect">
            <a:avLst/>
          </a:prstGeom>
          <a:noFill/>
          <a:ln w="38100" cap="flat" cmpd="sng">
            <a:solidFill>
              <a:srgbClr val="CC00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750" name="Google Shape;750;p27"/>
          <p:cNvSpPr/>
          <p:nvPr/>
        </p:nvSpPr>
        <p:spPr>
          <a:xfrm>
            <a:off x="3337814" y="2559954"/>
            <a:ext cx="731766" cy="718088"/>
          </a:xfrm>
          <a:prstGeom prst="rect">
            <a:avLst/>
          </a:prstGeom>
          <a:noFill/>
          <a:ln w="38100" cap="flat" cmpd="sng">
            <a:solidFill>
              <a:srgbClr val="CC00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9"/>
                                        </p:tgtEl>
                                        <p:attrNameLst>
                                          <p:attrName>style.visibility</p:attrName>
                                        </p:attrNameLst>
                                      </p:cBhvr>
                                      <p:to>
                                        <p:strVal val="visible"/>
                                      </p:to>
                                    </p:set>
                                  </p:childTnLst>
                                </p:cTn>
                              </p:par>
                            </p:childTnLst>
                          </p:cTn>
                        </p:par>
                        <p:par>
                          <p:cTn id="7" fill="hold">
                            <p:stCondLst>
                              <p:cond delay="1"/>
                            </p:stCondLst>
                            <p:childTnLst>
                              <p:par>
                                <p:cTn id="8" presetID="1" presetClass="exit" presetSubtype="0" fill="hold" nodeType="afterEffect">
                                  <p:stCondLst>
                                    <p:cond delay="0"/>
                                  </p:stCondLst>
                                  <p:childTnLst>
                                    <p:set>
                                      <p:cBhvr>
                                        <p:cTn id="9" dur="1" fill="hold">
                                          <p:stCondLst>
                                            <p:cond delay="1"/>
                                          </p:stCondLst>
                                        </p:cTn>
                                        <p:tgtEl>
                                          <p:spTgt spid="749"/>
                                        </p:tgtEl>
                                        <p:attrNameLst>
                                          <p:attrName>style.visibility</p:attrName>
                                        </p:attrNameLst>
                                      </p:cBhvr>
                                      <p:to>
                                        <p:strVal val="hidden"/>
                                      </p:to>
                                    </p:set>
                                  </p:childTnLst>
                                </p:cTn>
                              </p:par>
                            </p:childTnLst>
                          </p:cTn>
                        </p:par>
                        <p:par>
                          <p:cTn id="10" fill="hold">
                            <p:stCondLst>
                              <p:cond delay="2"/>
                            </p:stCondLst>
                            <p:childTnLst>
                              <p:par>
                                <p:cTn id="11" presetID="1" presetClass="entr" presetSubtype="0" fill="hold" nodeType="afterEffect">
                                  <p:stCondLst>
                                    <p:cond delay="250"/>
                                  </p:stCondLst>
                                  <p:childTnLst>
                                    <p:set>
                                      <p:cBhvr>
                                        <p:cTn id="12" dur="1" fill="hold">
                                          <p:stCondLst>
                                            <p:cond delay="0"/>
                                          </p:stCondLst>
                                        </p:cTn>
                                        <p:tgtEl>
                                          <p:spTgt spid="750"/>
                                        </p:tgtEl>
                                        <p:attrNameLst>
                                          <p:attrName>style.visibility</p:attrName>
                                        </p:attrNameLst>
                                      </p:cBhvr>
                                      <p:to>
                                        <p:strVal val="visible"/>
                                      </p:to>
                                    </p:set>
                                  </p:childTnLst>
                                </p:cTn>
                              </p:par>
                            </p:childTnLst>
                          </p:cTn>
                        </p:par>
                        <p:par>
                          <p:cTn id="13" fill="hold">
                            <p:stCondLst>
                              <p:cond delay="3"/>
                            </p:stCondLst>
                            <p:childTnLst>
                              <p:par>
                                <p:cTn id="14" presetID="1" presetClass="exit" presetSubtype="0" fill="hold" nodeType="afterEffect">
                                  <p:stCondLst>
                                    <p:cond delay="0"/>
                                  </p:stCondLst>
                                  <p:childTnLst>
                                    <p:set>
                                      <p:cBhvr>
                                        <p:cTn id="15" dur="1" fill="hold">
                                          <p:stCondLst>
                                            <p:cond delay="1"/>
                                          </p:stCondLst>
                                        </p:cTn>
                                        <p:tgtEl>
                                          <p:spTgt spid="75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41"/>
                                        </p:tgtEl>
                                        <p:attrNameLst>
                                          <p:attrName>style.visibility</p:attrName>
                                        </p:attrNameLst>
                                      </p:cBhvr>
                                      <p:to>
                                        <p:strVal val="visible"/>
                                      </p:to>
                                    </p:set>
                                  </p:childTnLst>
                                </p:cTn>
                              </p:par>
                              <p:par>
                                <p:cTn id="20" presetID="1" presetClass="entr" presetSubtype="0" fill="hold" nodeType="withEffect">
                                  <p:stCondLst>
                                    <p:cond delay="500"/>
                                  </p:stCondLst>
                                  <p:childTnLst>
                                    <p:set>
                                      <p:cBhvr>
                                        <p:cTn id="21" dur="1" fill="hold">
                                          <p:stCondLst>
                                            <p:cond delay="0"/>
                                          </p:stCondLst>
                                        </p:cTn>
                                        <p:tgtEl>
                                          <p:spTgt spid="746"/>
                                        </p:tgtEl>
                                        <p:attrNameLst>
                                          <p:attrName>style.visibility</p:attrName>
                                        </p:attrNameLst>
                                      </p:cBhvr>
                                      <p:to>
                                        <p:strVal val="visible"/>
                                      </p:to>
                                    </p:set>
                                  </p:childTnLst>
                                </p:cTn>
                              </p:par>
                            </p:childTnLst>
                          </p:cTn>
                        </p:par>
                        <p:par>
                          <p:cTn id="22" fill="hold">
                            <p:stCondLst>
                              <p:cond delay="1"/>
                            </p:stCondLst>
                            <p:childTnLst>
                              <p:par>
                                <p:cTn id="23" presetID="1" presetClass="exit" presetSubtype="0" fill="hold" nodeType="afterEffect">
                                  <p:stCondLst>
                                    <p:cond delay="0"/>
                                  </p:stCondLst>
                                  <p:childTnLst>
                                    <p:set>
                                      <p:cBhvr>
                                        <p:cTn id="24" dur="1" fill="hold">
                                          <p:stCondLst>
                                            <p:cond delay="1"/>
                                          </p:stCondLst>
                                        </p:cTn>
                                        <p:tgtEl>
                                          <p:spTgt spid="746"/>
                                        </p:tgtEl>
                                        <p:attrNameLst>
                                          <p:attrName>style.visibility</p:attrName>
                                        </p:attrNameLst>
                                      </p:cBhvr>
                                      <p:to>
                                        <p:strVal val="hidden"/>
                                      </p:to>
                                    </p:set>
                                  </p:childTnLst>
                                </p:cTn>
                              </p:par>
                            </p:childTnLst>
                          </p:cTn>
                        </p:par>
                        <p:par>
                          <p:cTn id="25" fill="hold">
                            <p:stCondLst>
                              <p:cond delay="2"/>
                            </p:stCondLst>
                            <p:childTnLst>
                              <p:par>
                                <p:cTn id="26" presetID="1" presetClass="entr" presetSubtype="0" fill="hold" nodeType="afterEffect">
                                  <p:stCondLst>
                                    <p:cond delay="250"/>
                                  </p:stCondLst>
                                  <p:childTnLst>
                                    <p:set>
                                      <p:cBhvr>
                                        <p:cTn id="27" dur="1" fill="hold">
                                          <p:stCondLst>
                                            <p:cond delay="0"/>
                                          </p:stCondLst>
                                        </p:cTn>
                                        <p:tgtEl>
                                          <p:spTgt spid="747"/>
                                        </p:tgtEl>
                                        <p:attrNameLst>
                                          <p:attrName>style.visibility</p:attrName>
                                        </p:attrNameLst>
                                      </p:cBhvr>
                                      <p:to>
                                        <p:strVal val="visible"/>
                                      </p:to>
                                    </p:set>
                                  </p:childTnLst>
                                </p:cTn>
                              </p:par>
                            </p:childTnLst>
                          </p:cTn>
                        </p:par>
                        <p:par>
                          <p:cTn id="28" fill="hold">
                            <p:stCondLst>
                              <p:cond delay="3"/>
                            </p:stCondLst>
                            <p:childTnLst>
                              <p:par>
                                <p:cTn id="29" presetID="1" presetClass="exit" presetSubtype="0" fill="hold" nodeType="afterEffect">
                                  <p:stCondLst>
                                    <p:cond delay="0"/>
                                  </p:stCondLst>
                                  <p:childTnLst>
                                    <p:set>
                                      <p:cBhvr>
                                        <p:cTn id="30" dur="1" fill="hold">
                                          <p:stCondLst>
                                            <p:cond delay="1"/>
                                          </p:stCondLst>
                                        </p:cTn>
                                        <p:tgtEl>
                                          <p:spTgt spid="747"/>
                                        </p:tgtEl>
                                        <p:attrNameLst>
                                          <p:attrName>style.visibility</p:attrName>
                                        </p:attrNameLst>
                                      </p:cBhvr>
                                      <p:to>
                                        <p:strVal val="hidden"/>
                                      </p:to>
                                    </p:set>
                                  </p:childTnLst>
                                </p:cTn>
                              </p:par>
                            </p:childTnLst>
                          </p:cTn>
                        </p:par>
                        <p:par>
                          <p:cTn id="31" fill="hold">
                            <p:stCondLst>
                              <p:cond delay="4"/>
                            </p:stCondLst>
                            <p:childTnLst>
                              <p:par>
                                <p:cTn id="32" presetID="1" presetClass="entr" presetSubtype="0" fill="hold" nodeType="afterEffect">
                                  <p:stCondLst>
                                    <p:cond delay="500"/>
                                  </p:stCondLst>
                                  <p:childTnLst>
                                    <p:set>
                                      <p:cBhvr>
                                        <p:cTn id="33" dur="1" fill="hold">
                                          <p:stCondLst>
                                            <p:cond delay="0"/>
                                          </p:stCondLst>
                                        </p:cTn>
                                        <p:tgtEl>
                                          <p:spTgt spid="7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p28"/>
          <p:cNvSpPr/>
          <p:nvPr/>
        </p:nvSpPr>
        <p:spPr>
          <a:xfrm>
            <a:off x="454287" y="1227260"/>
            <a:ext cx="6711427" cy="3106767"/>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756" name="Google Shape;756;p28"/>
          <p:cNvSpPr txBox="1"/>
          <p:nvPr/>
        </p:nvSpPr>
        <p:spPr>
          <a:xfrm>
            <a:off x="1073364" y="1419709"/>
            <a:ext cx="5494746" cy="543570"/>
          </a:xfrm>
          <a:prstGeom prst="rect">
            <a:avLst/>
          </a:prstGeom>
          <a:solidFill>
            <a:srgbClr val="00FF99"/>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None/>
            </a:pPr>
            <a:r>
              <a:rPr lang="en-US" sz="1333" b="1" dirty="0" err="1">
                <a:solidFill>
                  <a:srgbClr val="000000"/>
                </a:solidFill>
                <a:latin typeface="Microsoft Yahei"/>
                <a:ea typeface="Microsoft Yahei"/>
                <a:cs typeface="Microsoft Yahei"/>
                <a:sym typeface="Microsoft Yahei"/>
              </a:rPr>
              <a:t>因此</a:t>
            </a:r>
            <a:r>
              <a:rPr lang="en-US" sz="1333" b="1" dirty="0">
                <a:solidFill>
                  <a:srgbClr val="000000"/>
                </a:solidFill>
                <a:latin typeface="Microsoft Yahei"/>
                <a:ea typeface="Microsoft Yahei"/>
                <a:cs typeface="Microsoft Yahei"/>
                <a:sym typeface="Microsoft Yahei"/>
              </a:rPr>
              <a:t> H</a:t>
            </a:r>
            <a:r>
              <a:rPr lang="en-US" sz="1333" b="1" baseline="-25000" dirty="0">
                <a:solidFill>
                  <a:srgbClr val="000000"/>
                </a:solidFill>
                <a:latin typeface="Microsoft Yahei"/>
                <a:ea typeface="Microsoft Yahei"/>
                <a:cs typeface="Microsoft Yahei"/>
                <a:sym typeface="Microsoft Yahei"/>
              </a:rPr>
              <a:t>1</a:t>
            </a:r>
            <a:r>
              <a:rPr lang="en-US" sz="1333" b="1" dirty="0">
                <a:solidFill>
                  <a:srgbClr val="000000"/>
                </a:solidFill>
                <a:latin typeface="Microsoft Yahei"/>
                <a:ea typeface="Microsoft Yahei"/>
                <a:cs typeface="Microsoft Yahei"/>
                <a:sym typeface="Microsoft Yahei"/>
              </a:rPr>
              <a:t> </a:t>
            </a:r>
            <a:r>
              <a:rPr lang="en-US" sz="1333" b="1" dirty="0" err="1">
                <a:solidFill>
                  <a:srgbClr val="000000"/>
                </a:solidFill>
                <a:latin typeface="Microsoft Yahei"/>
                <a:ea typeface="Microsoft Yahei"/>
                <a:cs typeface="Microsoft Yahei"/>
                <a:sym typeface="Microsoft Yahei"/>
              </a:rPr>
              <a:t>必须把分组传送到路由器</a:t>
            </a:r>
            <a:r>
              <a:rPr lang="en-US" sz="1333" b="1" dirty="0">
                <a:solidFill>
                  <a:srgbClr val="000000"/>
                </a:solidFill>
                <a:latin typeface="Microsoft Yahei"/>
                <a:ea typeface="Microsoft Yahei"/>
                <a:cs typeface="Microsoft Yahei"/>
                <a:sym typeface="Microsoft Yahei"/>
              </a:rPr>
              <a:t> R</a:t>
            </a:r>
            <a:r>
              <a:rPr lang="en-US" sz="1333" b="1" baseline="-25000" dirty="0">
                <a:solidFill>
                  <a:srgbClr val="000000"/>
                </a:solidFill>
                <a:latin typeface="Microsoft Yahei"/>
                <a:ea typeface="Microsoft Yahei"/>
                <a:cs typeface="Microsoft Yahei"/>
                <a:sym typeface="Microsoft Yahei"/>
              </a:rPr>
              <a:t>1</a:t>
            </a:r>
            <a:br>
              <a:rPr lang="en-US" sz="1333" b="1" dirty="0">
                <a:solidFill>
                  <a:srgbClr val="000000"/>
                </a:solidFill>
                <a:latin typeface="Microsoft Yahei"/>
                <a:ea typeface="Microsoft Yahei"/>
                <a:cs typeface="Microsoft Yahei"/>
                <a:sym typeface="Microsoft Yahei"/>
              </a:rPr>
            </a:br>
            <a:r>
              <a:rPr lang="en-US" sz="1333" b="1" dirty="0" err="1">
                <a:solidFill>
                  <a:srgbClr val="000000"/>
                </a:solidFill>
                <a:latin typeface="Microsoft Yahei"/>
                <a:ea typeface="Microsoft Yahei"/>
                <a:cs typeface="Microsoft Yahei"/>
                <a:sym typeface="Microsoft Yahei"/>
              </a:rPr>
              <a:t>然后逐项查找路由表</a:t>
            </a:r>
            <a:endParaRPr dirty="0">
              <a:latin typeface="Microsoft YaHei" panose="020B0503020204020204" pitchFamily="34" charset="-122"/>
              <a:ea typeface="Microsoft YaHei" panose="020B0503020204020204" pitchFamily="34" charset="-122"/>
            </a:endParaRPr>
          </a:p>
        </p:txBody>
      </p:sp>
      <p:sp>
        <p:nvSpPr>
          <p:cNvPr id="757" name="Google Shape;757;p28"/>
          <p:cNvSpPr/>
          <p:nvPr/>
        </p:nvSpPr>
        <p:spPr>
          <a:xfrm>
            <a:off x="2840939" y="2264698"/>
            <a:ext cx="1177533" cy="654304"/>
          </a:xfrm>
          <a:custGeom>
            <a:avLst/>
            <a:gdLst/>
            <a:ahLst/>
            <a:cxnLst/>
            <a:rect l="l" t="t" r="r" b="b"/>
            <a:pathLst>
              <a:path w="10250" h="8125" extrusionOk="0">
                <a:moveTo>
                  <a:pt x="0" y="8125"/>
                </a:moveTo>
                <a:lnTo>
                  <a:pt x="10146" y="0"/>
                </a:lnTo>
                <a:cubicBezTo>
                  <a:pt x="10181" y="2560"/>
                  <a:pt x="10215" y="5119"/>
                  <a:pt x="10250" y="7679"/>
                </a:cubicBezTo>
                <a:cubicBezTo>
                  <a:pt x="6901" y="8351"/>
                  <a:pt x="3614" y="7327"/>
                  <a:pt x="265" y="7999"/>
                </a:cubicBezTo>
              </a:path>
            </a:pathLst>
          </a:custGeom>
          <a:gradFill>
            <a:gsLst>
              <a:gs pos="0">
                <a:srgbClr val="0000FF"/>
              </a:gs>
              <a:gs pos="100000">
                <a:srgbClr val="00FFFF"/>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17" b="1">
              <a:solidFill>
                <a:schemeClr val="dk1"/>
              </a:solidFill>
              <a:latin typeface="Microsoft Yahei"/>
              <a:ea typeface="Microsoft Yahei"/>
              <a:cs typeface="Microsoft Yahei"/>
              <a:sym typeface="Microsoft Yahei"/>
            </a:endParaRPr>
          </a:p>
        </p:txBody>
      </p:sp>
      <p:sp>
        <p:nvSpPr>
          <p:cNvPr id="758" name="Google Shape;758;p28"/>
          <p:cNvSpPr txBox="1"/>
          <p:nvPr/>
        </p:nvSpPr>
        <p:spPr>
          <a:xfrm>
            <a:off x="2850489" y="2649092"/>
            <a:ext cx="2568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0</a:t>
            </a:r>
            <a:endParaRPr sz="917" b="1" baseline="-25000">
              <a:solidFill>
                <a:schemeClr val="dk1"/>
              </a:solidFill>
              <a:latin typeface="Microsoft Yahei"/>
              <a:ea typeface="Microsoft Yahei"/>
              <a:cs typeface="Microsoft Yahei"/>
              <a:sym typeface="Microsoft Yahei"/>
            </a:endParaRPr>
          </a:p>
        </p:txBody>
      </p:sp>
      <p:cxnSp>
        <p:nvCxnSpPr>
          <p:cNvPr id="759" name="Google Shape;759;p28"/>
          <p:cNvCxnSpPr/>
          <p:nvPr/>
        </p:nvCxnSpPr>
        <p:spPr>
          <a:xfrm>
            <a:off x="2836790" y="2638679"/>
            <a:ext cx="806" cy="329526"/>
          </a:xfrm>
          <a:prstGeom prst="straightConnector1">
            <a:avLst/>
          </a:prstGeom>
          <a:noFill/>
          <a:ln w="28575" cap="flat" cmpd="sng">
            <a:solidFill>
              <a:srgbClr val="333399"/>
            </a:solidFill>
            <a:prstDash val="solid"/>
            <a:round/>
            <a:headEnd type="none" w="med" len="med"/>
            <a:tailEnd type="none" w="med" len="med"/>
          </a:ln>
        </p:spPr>
      </p:cxnSp>
      <p:cxnSp>
        <p:nvCxnSpPr>
          <p:cNvPr id="760" name="Google Shape;760;p28"/>
          <p:cNvCxnSpPr/>
          <p:nvPr/>
        </p:nvCxnSpPr>
        <p:spPr>
          <a:xfrm>
            <a:off x="1212685" y="2630495"/>
            <a:ext cx="806" cy="267042"/>
          </a:xfrm>
          <a:prstGeom prst="straightConnector1">
            <a:avLst/>
          </a:prstGeom>
          <a:noFill/>
          <a:ln w="28575" cap="flat" cmpd="sng">
            <a:solidFill>
              <a:srgbClr val="333399"/>
            </a:solidFill>
            <a:prstDash val="solid"/>
            <a:round/>
            <a:headEnd type="none" w="med" len="med"/>
            <a:tailEnd type="none" w="med" len="med"/>
          </a:ln>
        </p:spPr>
      </p:cxnSp>
      <p:cxnSp>
        <p:nvCxnSpPr>
          <p:cNvPr id="761" name="Google Shape;761;p28"/>
          <p:cNvCxnSpPr/>
          <p:nvPr/>
        </p:nvCxnSpPr>
        <p:spPr>
          <a:xfrm>
            <a:off x="1102285" y="2640165"/>
            <a:ext cx="2405133" cy="0"/>
          </a:xfrm>
          <a:prstGeom prst="straightConnector1">
            <a:avLst/>
          </a:prstGeom>
          <a:noFill/>
          <a:ln w="28575" cap="flat" cmpd="sng">
            <a:solidFill>
              <a:srgbClr val="333399"/>
            </a:solidFill>
            <a:prstDash val="solid"/>
            <a:round/>
            <a:headEnd type="none" w="med" len="med"/>
            <a:tailEnd type="none" w="med" len="med"/>
          </a:ln>
        </p:spPr>
      </p:cxnSp>
      <p:cxnSp>
        <p:nvCxnSpPr>
          <p:cNvPr id="762" name="Google Shape;762;p28"/>
          <p:cNvCxnSpPr/>
          <p:nvPr/>
        </p:nvCxnSpPr>
        <p:spPr>
          <a:xfrm>
            <a:off x="1649292" y="2371636"/>
            <a:ext cx="806" cy="267042"/>
          </a:xfrm>
          <a:prstGeom prst="straightConnector1">
            <a:avLst/>
          </a:prstGeom>
          <a:noFill/>
          <a:ln w="28575" cap="flat" cmpd="sng">
            <a:solidFill>
              <a:srgbClr val="333399"/>
            </a:solidFill>
            <a:prstDash val="solid"/>
            <a:round/>
            <a:headEnd type="none" w="med" len="med"/>
            <a:tailEnd type="none" w="med" len="med"/>
          </a:ln>
        </p:spPr>
      </p:cxnSp>
      <p:sp>
        <p:nvSpPr>
          <p:cNvPr id="763" name="Google Shape;763;p28"/>
          <p:cNvSpPr txBox="1"/>
          <p:nvPr/>
        </p:nvSpPr>
        <p:spPr>
          <a:xfrm>
            <a:off x="1353778" y="2034192"/>
            <a:ext cx="934871"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128.30.33.13</a:t>
            </a:r>
            <a:endParaRPr dirty="0">
              <a:latin typeface="Microsoft YaHei" panose="020B0503020204020204" pitchFamily="34" charset="-122"/>
              <a:ea typeface="Microsoft YaHei" panose="020B0503020204020204" pitchFamily="34" charset="-122"/>
            </a:endParaRPr>
          </a:p>
        </p:txBody>
      </p:sp>
      <p:sp>
        <p:nvSpPr>
          <p:cNvPr id="764" name="Google Shape;764;p28"/>
          <p:cNvSpPr txBox="1"/>
          <p:nvPr/>
        </p:nvSpPr>
        <p:spPr>
          <a:xfrm>
            <a:off x="1050131" y="2216915"/>
            <a:ext cx="535724" cy="3745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17" b="1" dirty="0" err="1">
                <a:solidFill>
                  <a:srgbClr val="CC00CC"/>
                </a:solidFill>
                <a:latin typeface="Microsoft Yahei"/>
                <a:ea typeface="Microsoft Yahei"/>
                <a:cs typeface="Microsoft Yahei"/>
                <a:sym typeface="Microsoft Yahei"/>
              </a:rPr>
              <a:t>源主机</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917" b="1" dirty="0">
                <a:solidFill>
                  <a:srgbClr val="CC00CC"/>
                </a:solidFill>
                <a:latin typeface="Microsoft Yahei"/>
                <a:ea typeface="Microsoft Yahei"/>
                <a:cs typeface="Microsoft Yahei"/>
                <a:sym typeface="Microsoft Yahei"/>
              </a:rPr>
              <a:t>H</a:t>
            </a:r>
            <a:r>
              <a:rPr lang="en-US" sz="917" b="1" baseline="-25000" dirty="0">
                <a:solidFill>
                  <a:srgbClr val="CC00CC"/>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cxnSp>
        <p:nvCxnSpPr>
          <p:cNvPr id="765" name="Google Shape;765;p28"/>
          <p:cNvCxnSpPr/>
          <p:nvPr/>
        </p:nvCxnSpPr>
        <p:spPr>
          <a:xfrm>
            <a:off x="1879920" y="3532041"/>
            <a:ext cx="806" cy="329525"/>
          </a:xfrm>
          <a:prstGeom prst="straightConnector1">
            <a:avLst/>
          </a:prstGeom>
          <a:noFill/>
          <a:ln w="28575" cap="flat" cmpd="sng">
            <a:solidFill>
              <a:srgbClr val="333399"/>
            </a:solidFill>
            <a:prstDash val="solid"/>
            <a:round/>
            <a:headEnd type="none" w="med" len="med"/>
            <a:tailEnd type="none" w="med" len="med"/>
          </a:ln>
        </p:spPr>
      </p:cxnSp>
      <p:cxnSp>
        <p:nvCxnSpPr>
          <p:cNvPr id="766" name="Google Shape;766;p28"/>
          <p:cNvCxnSpPr/>
          <p:nvPr/>
        </p:nvCxnSpPr>
        <p:spPr>
          <a:xfrm>
            <a:off x="5134220" y="3245659"/>
            <a:ext cx="806" cy="267043"/>
          </a:xfrm>
          <a:prstGeom prst="straightConnector1">
            <a:avLst/>
          </a:prstGeom>
          <a:noFill/>
          <a:ln w="28575" cap="flat" cmpd="sng">
            <a:solidFill>
              <a:srgbClr val="333399"/>
            </a:solidFill>
            <a:prstDash val="solid"/>
            <a:round/>
            <a:headEnd type="none" w="med" len="med"/>
            <a:tailEnd type="none" w="med" len="med"/>
          </a:ln>
        </p:spPr>
      </p:cxnSp>
      <p:cxnSp>
        <p:nvCxnSpPr>
          <p:cNvPr id="767" name="Google Shape;767;p28"/>
          <p:cNvCxnSpPr/>
          <p:nvPr/>
        </p:nvCxnSpPr>
        <p:spPr>
          <a:xfrm>
            <a:off x="1476195" y="3858592"/>
            <a:ext cx="806" cy="267043"/>
          </a:xfrm>
          <a:prstGeom prst="straightConnector1">
            <a:avLst/>
          </a:prstGeom>
          <a:noFill/>
          <a:ln w="28575" cap="flat" cmpd="sng">
            <a:solidFill>
              <a:srgbClr val="333399"/>
            </a:solidFill>
            <a:prstDash val="solid"/>
            <a:round/>
            <a:headEnd type="none" w="med" len="med"/>
            <a:tailEnd type="none" w="med" len="med"/>
          </a:ln>
        </p:spPr>
      </p:cxnSp>
      <p:cxnSp>
        <p:nvCxnSpPr>
          <p:cNvPr id="768" name="Google Shape;768;p28"/>
          <p:cNvCxnSpPr/>
          <p:nvPr/>
        </p:nvCxnSpPr>
        <p:spPr>
          <a:xfrm>
            <a:off x="1879920" y="3245660"/>
            <a:ext cx="806" cy="329526"/>
          </a:xfrm>
          <a:prstGeom prst="straightConnector1">
            <a:avLst/>
          </a:prstGeom>
          <a:noFill/>
          <a:ln w="28575" cap="flat" cmpd="sng">
            <a:solidFill>
              <a:srgbClr val="333399"/>
            </a:solidFill>
            <a:prstDash val="solid"/>
            <a:round/>
            <a:headEnd type="none" w="med" len="med"/>
            <a:tailEnd type="none" w="med" len="med"/>
          </a:ln>
        </p:spPr>
      </p:cxnSp>
      <p:cxnSp>
        <p:nvCxnSpPr>
          <p:cNvPr id="769" name="Google Shape;769;p28"/>
          <p:cNvCxnSpPr/>
          <p:nvPr/>
        </p:nvCxnSpPr>
        <p:spPr>
          <a:xfrm>
            <a:off x="2840014" y="2906465"/>
            <a:ext cx="806" cy="329526"/>
          </a:xfrm>
          <a:prstGeom prst="straightConnector1">
            <a:avLst/>
          </a:prstGeom>
          <a:noFill/>
          <a:ln w="28575" cap="flat" cmpd="sng">
            <a:solidFill>
              <a:srgbClr val="333399"/>
            </a:solidFill>
            <a:prstDash val="solid"/>
            <a:round/>
            <a:headEnd type="none" w="med" len="med"/>
            <a:tailEnd type="none" w="med" len="med"/>
          </a:ln>
        </p:spPr>
      </p:cxnSp>
      <p:pic>
        <p:nvPicPr>
          <p:cNvPr id="770" name="Google Shape;770;p28"/>
          <p:cNvPicPr preferRelativeResize="0"/>
          <p:nvPr/>
        </p:nvPicPr>
        <p:blipFill rotWithShape="1">
          <a:blip r:embed="rId3">
            <a:alphaModFix/>
          </a:blip>
          <a:srcRect/>
          <a:stretch/>
        </p:blipFill>
        <p:spPr>
          <a:xfrm>
            <a:off x="2708704" y="2804557"/>
            <a:ext cx="311058" cy="215717"/>
          </a:xfrm>
          <a:prstGeom prst="rect">
            <a:avLst/>
          </a:prstGeom>
          <a:noFill/>
          <a:ln>
            <a:noFill/>
          </a:ln>
        </p:spPr>
      </p:pic>
      <p:cxnSp>
        <p:nvCxnSpPr>
          <p:cNvPr id="771" name="Google Shape;771;p28"/>
          <p:cNvCxnSpPr/>
          <p:nvPr/>
        </p:nvCxnSpPr>
        <p:spPr>
          <a:xfrm>
            <a:off x="1527767" y="3235989"/>
            <a:ext cx="4381327" cy="0"/>
          </a:xfrm>
          <a:prstGeom prst="straightConnector1">
            <a:avLst/>
          </a:prstGeom>
          <a:noFill/>
          <a:ln w="28575" cap="flat" cmpd="sng">
            <a:solidFill>
              <a:srgbClr val="333399"/>
            </a:solidFill>
            <a:prstDash val="solid"/>
            <a:round/>
            <a:headEnd type="none" w="med" len="med"/>
            <a:tailEnd type="none" w="med" len="med"/>
          </a:ln>
        </p:spPr>
      </p:cxnSp>
      <p:cxnSp>
        <p:nvCxnSpPr>
          <p:cNvPr id="772" name="Google Shape;772;p28"/>
          <p:cNvCxnSpPr/>
          <p:nvPr/>
        </p:nvCxnSpPr>
        <p:spPr>
          <a:xfrm>
            <a:off x="1317444" y="3868262"/>
            <a:ext cx="4591651" cy="0"/>
          </a:xfrm>
          <a:prstGeom prst="straightConnector1">
            <a:avLst/>
          </a:prstGeom>
          <a:noFill/>
          <a:ln w="28575" cap="flat" cmpd="sng">
            <a:solidFill>
              <a:srgbClr val="333399"/>
            </a:solidFill>
            <a:prstDash val="solid"/>
            <a:round/>
            <a:headEnd type="none" w="med" len="med"/>
            <a:tailEnd type="none" w="med" len="med"/>
          </a:ln>
        </p:spPr>
      </p:cxnSp>
      <p:sp>
        <p:nvSpPr>
          <p:cNvPr id="773" name="Google Shape;773;p28"/>
          <p:cNvSpPr txBox="1"/>
          <p:nvPr/>
        </p:nvSpPr>
        <p:spPr>
          <a:xfrm>
            <a:off x="1818060" y="3006883"/>
            <a:ext cx="1007007" cy="23346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917" b="1" dirty="0">
                <a:solidFill>
                  <a:schemeClr val="dk1"/>
                </a:solidFill>
                <a:latin typeface="Microsoft Yahei"/>
                <a:ea typeface="Microsoft Yahei"/>
                <a:cs typeface="Microsoft Yahei"/>
                <a:sym typeface="Microsoft Yahei"/>
              </a:rPr>
              <a:t>128.30.33.130</a:t>
            </a:r>
            <a:endParaRPr dirty="0">
              <a:latin typeface="Microsoft YaHei" panose="020B0503020204020204" pitchFamily="34" charset="-122"/>
              <a:ea typeface="Microsoft YaHei" panose="020B0503020204020204" pitchFamily="34" charset="-122"/>
            </a:endParaRPr>
          </a:p>
        </p:txBody>
      </p:sp>
      <p:cxnSp>
        <p:nvCxnSpPr>
          <p:cNvPr id="774" name="Google Shape;774;p28"/>
          <p:cNvCxnSpPr/>
          <p:nvPr/>
        </p:nvCxnSpPr>
        <p:spPr>
          <a:xfrm>
            <a:off x="3848287" y="3245659"/>
            <a:ext cx="806" cy="267043"/>
          </a:xfrm>
          <a:prstGeom prst="straightConnector1">
            <a:avLst/>
          </a:prstGeom>
          <a:noFill/>
          <a:ln w="28575" cap="flat" cmpd="sng">
            <a:solidFill>
              <a:srgbClr val="333399"/>
            </a:solidFill>
            <a:prstDash val="solid"/>
            <a:round/>
            <a:headEnd type="none" w="med" len="med"/>
            <a:tailEnd type="none" w="med" len="med"/>
          </a:ln>
        </p:spPr>
      </p:cxnSp>
      <p:grpSp>
        <p:nvGrpSpPr>
          <p:cNvPr id="775" name="Google Shape;775;p28"/>
          <p:cNvGrpSpPr/>
          <p:nvPr/>
        </p:nvGrpSpPr>
        <p:grpSpPr>
          <a:xfrm>
            <a:off x="1747762" y="3453193"/>
            <a:ext cx="311054" cy="215717"/>
            <a:chOff x="864" y="1824"/>
            <a:chExt cx="432" cy="288"/>
          </a:xfrm>
        </p:grpSpPr>
        <p:pic>
          <p:nvPicPr>
            <p:cNvPr id="776" name="Google Shape;776;p28"/>
            <p:cNvPicPr preferRelativeResize="0"/>
            <p:nvPr/>
          </p:nvPicPr>
          <p:blipFill rotWithShape="1">
            <a:blip r:embed="rId4">
              <a:alphaModFix/>
            </a:blip>
            <a:srcRect/>
            <a:stretch/>
          </p:blipFill>
          <p:spPr>
            <a:xfrm>
              <a:off x="864" y="1824"/>
              <a:ext cx="432" cy="288"/>
            </a:xfrm>
            <a:prstGeom prst="rect">
              <a:avLst/>
            </a:prstGeom>
            <a:noFill/>
            <a:ln>
              <a:noFill/>
            </a:ln>
          </p:spPr>
        </p:pic>
        <p:pic>
          <p:nvPicPr>
            <p:cNvPr id="777" name="Google Shape;777;p28"/>
            <p:cNvPicPr preferRelativeResize="0"/>
            <p:nvPr/>
          </p:nvPicPr>
          <p:blipFill rotWithShape="1">
            <a:blip r:embed="rId4">
              <a:alphaModFix/>
            </a:blip>
            <a:srcRect/>
            <a:stretch/>
          </p:blipFill>
          <p:spPr>
            <a:xfrm>
              <a:off x="864" y="1824"/>
              <a:ext cx="432" cy="288"/>
            </a:xfrm>
            <a:prstGeom prst="rect">
              <a:avLst/>
            </a:prstGeom>
            <a:noFill/>
            <a:ln>
              <a:noFill/>
            </a:ln>
          </p:spPr>
        </p:pic>
      </p:grpSp>
      <p:sp>
        <p:nvSpPr>
          <p:cNvPr id="778" name="Google Shape;778;p28"/>
          <p:cNvSpPr txBox="1"/>
          <p:nvPr/>
        </p:nvSpPr>
        <p:spPr>
          <a:xfrm>
            <a:off x="1503171" y="3445011"/>
            <a:ext cx="314510"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R</a:t>
            </a:r>
            <a:r>
              <a:rPr lang="en-US" sz="917"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cxnSp>
        <p:nvCxnSpPr>
          <p:cNvPr id="779" name="Google Shape;779;p28"/>
          <p:cNvCxnSpPr/>
          <p:nvPr/>
        </p:nvCxnSpPr>
        <p:spPr>
          <a:xfrm>
            <a:off x="2178886" y="3857847"/>
            <a:ext cx="806" cy="267042"/>
          </a:xfrm>
          <a:prstGeom prst="straightConnector1">
            <a:avLst/>
          </a:prstGeom>
          <a:noFill/>
          <a:ln w="28575" cap="flat" cmpd="sng">
            <a:solidFill>
              <a:srgbClr val="333399"/>
            </a:solidFill>
            <a:prstDash val="solid"/>
            <a:round/>
            <a:headEnd type="none" w="med" len="med"/>
            <a:tailEnd type="none" w="med" len="med"/>
          </a:ln>
        </p:spPr>
      </p:cxnSp>
      <p:sp>
        <p:nvSpPr>
          <p:cNvPr id="780" name="Google Shape;780;p28"/>
          <p:cNvSpPr txBox="1"/>
          <p:nvPr/>
        </p:nvSpPr>
        <p:spPr>
          <a:xfrm>
            <a:off x="3878334" y="2908695"/>
            <a:ext cx="2325647" cy="3745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子网2：网络地址 128.30.33.128</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            </a:t>
            </a:r>
            <a:r>
              <a:rPr lang="en-US" sz="917" b="1" dirty="0" err="1">
                <a:solidFill>
                  <a:schemeClr val="dk1"/>
                </a:solidFill>
                <a:latin typeface="Microsoft Yahei"/>
                <a:ea typeface="Microsoft Yahei"/>
                <a:cs typeface="Microsoft Yahei"/>
                <a:sym typeface="Microsoft Yahei"/>
              </a:rPr>
              <a:t>子网掩码</a:t>
            </a:r>
            <a:r>
              <a:rPr lang="en-US" sz="917" b="1" dirty="0">
                <a:solidFill>
                  <a:schemeClr val="dk1"/>
                </a:solidFill>
                <a:latin typeface="Microsoft Yahei"/>
                <a:ea typeface="Microsoft Yahei"/>
                <a:cs typeface="Microsoft Yahei"/>
                <a:sym typeface="Microsoft Yahei"/>
              </a:rPr>
              <a:t> 255.255.255.128</a:t>
            </a:r>
            <a:endParaRPr sz="917" b="1" baseline="-25000" dirty="0">
              <a:solidFill>
                <a:schemeClr val="dk1"/>
              </a:solidFill>
              <a:latin typeface="Microsoft Yahei"/>
              <a:ea typeface="Microsoft Yahei"/>
              <a:cs typeface="Microsoft Yahei"/>
              <a:sym typeface="Microsoft Yahei"/>
            </a:endParaRPr>
          </a:p>
        </p:txBody>
      </p:sp>
      <p:sp>
        <p:nvSpPr>
          <p:cNvPr id="781" name="Google Shape;781;p28"/>
          <p:cNvSpPr txBox="1"/>
          <p:nvPr/>
        </p:nvSpPr>
        <p:spPr>
          <a:xfrm>
            <a:off x="3507419" y="3633947"/>
            <a:ext cx="832279"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err="1">
                <a:solidFill>
                  <a:srgbClr val="CC00CC"/>
                </a:solidFill>
                <a:latin typeface="Microsoft Yahei"/>
                <a:ea typeface="Microsoft Yahei"/>
                <a:cs typeface="Microsoft Yahei"/>
                <a:sym typeface="Microsoft Yahei"/>
              </a:rPr>
              <a:t>目的主机</a:t>
            </a:r>
            <a:r>
              <a:rPr lang="en-US" sz="917" b="1" dirty="0">
                <a:solidFill>
                  <a:srgbClr val="CC00CC"/>
                </a:solidFill>
                <a:latin typeface="Microsoft Yahei"/>
                <a:ea typeface="Microsoft Yahei"/>
                <a:cs typeface="Microsoft Yahei"/>
                <a:sym typeface="Microsoft Yahei"/>
              </a:rPr>
              <a:t> H</a:t>
            </a:r>
            <a:r>
              <a:rPr lang="en-US" sz="917" b="1" baseline="-25000" dirty="0">
                <a:solidFill>
                  <a:srgbClr val="CC00CC"/>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782" name="Google Shape;782;p28"/>
          <p:cNvSpPr txBox="1"/>
          <p:nvPr/>
        </p:nvSpPr>
        <p:spPr>
          <a:xfrm>
            <a:off x="3931098" y="3407326"/>
            <a:ext cx="1007007"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128.30.33.138</a:t>
            </a:r>
            <a:endParaRPr dirty="0">
              <a:latin typeface="Microsoft YaHei" panose="020B0503020204020204" pitchFamily="34" charset="-122"/>
              <a:ea typeface="Microsoft YaHei" panose="020B0503020204020204" pitchFamily="34" charset="-122"/>
            </a:endParaRPr>
          </a:p>
        </p:txBody>
      </p:sp>
      <p:sp>
        <p:nvSpPr>
          <p:cNvPr id="783" name="Google Shape;783;p28"/>
          <p:cNvSpPr txBox="1"/>
          <p:nvPr/>
        </p:nvSpPr>
        <p:spPr>
          <a:xfrm>
            <a:off x="1674009" y="3310373"/>
            <a:ext cx="2568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0</a:t>
            </a:r>
            <a:endParaRPr sz="917" b="1" baseline="-25000">
              <a:solidFill>
                <a:schemeClr val="dk1"/>
              </a:solidFill>
              <a:latin typeface="Microsoft Yahei"/>
              <a:ea typeface="Microsoft Yahei"/>
              <a:cs typeface="Microsoft Yahei"/>
              <a:sym typeface="Microsoft Yahei"/>
            </a:endParaRPr>
          </a:p>
        </p:txBody>
      </p:sp>
      <p:sp>
        <p:nvSpPr>
          <p:cNvPr id="784" name="Google Shape;784;p28"/>
          <p:cNvSpPr txBox="1"/>
          <p:nvPr/>
        </p:nvSpPr>
        <p:spPr>
          <a:xfrm>
            <a:off x="1674009" y="3648082"/>
            <a:ext cx="2568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1</a:t>
            </a:r>
            <a:endParaRPr sz="917" b="1" baseline="-25000">
              <a:solidFill>
                <a:schemeClr val="dk1"/>
              </a:solidFill>
              <a:latin typeface="Microsoft Yahei"/>
              <a:ea typeface="Microsoft Yahei"/>
              <a:cs typeface="Microsoft Yahei"/>
              <a:sym typeface="Microsoft Yahei"/>
            </a:endParaRPr>
          </a:p>
        </p:txBody>
      </p:sp>
      <p:sp>
        <p:nvSpPr>
          <p:cNvPr id="785" name="Google Shape;785;p28"/>
          <p:cNvSpPr txBox="1"/>
          <p:nvPr/>
        </p:nvSpPr>
        <p:spPr>
          <a:xfrm>
            <a:off x="1946969" y="3310373"/>
            <a:ext cx="1007007"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128.30.33.129</a:t>
            </a:r>
            <a:endParaRPr dirty="0">
              <a:latin typeface="Microsoft YaHei" panose="020B0503020204020204" pitchFamily="34" charset="-122"/>
              <a:ea typeface="Microsoft YaHei" panose="020B0503020204020204" pitchFamily="34" charset="-122"/>
            </a:endParaRPr>
          </a:p>
        </p:txBody>
      </p:sp>
      <p:sp>
        <p:nvSpPr>
          <p:cNvPr id="786" name="Google Shape;786;p28"/>
          <p:cNvSpPr txBox="1"/>
          <p:nvPr/>
        </p:nvSpPr>
        <p:spPr>
          <a:xfrm>
            <a:off x="1797140" y="3988022"/>
            <a:ext cx="328936"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H</a:t>
            </a:r>
            <a:r>
              <a:rPr lang="en-US" sz="917" b="1" baseline="-25000" dirty="0">
                <a:solidFill>
                  <a:schemeClr val="dk1"/>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787" name="Google Shape;787;p28"/>
          <p:cNvSpPr txBox="1"/>
          <p:nvPr/>
        </p:nvSpPr>
        <p:spPr>
          <a:xfrm>
            <a:off x="1960054" y="3647339"/>
            <a:ext cx="862737"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128.30.36.2</a:t>
            </a:r>
            <a:endParaRPr dirty="0">
              <a:latin typeface="Microsoft YaHei" panose="020B0503020204020204" pitchFamily="34" charset="-122"/>
              <a:ea typeface="Microsoft YaHei" panose="020B0503020204020204" pitchFamily="34" charset="-122"/>
            </a:endParaRPr>
          </a:p>
        </p:txBody>
      </p:sp>
      <p:sp>
        <p:nvSpPr>
          <p:cNvPr id="788" name="Google Shape;788;p28"/>
          <p:cNvSpPr txBox="1"/>
          <p:nvPr/>
        </p:nvSpPr>
        <p:spPr>
          <a:xfrm>
            <a:off x="3093513" y="3895784"/>
            <a:ext cx="1933543" cy="3745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子网3：网络地址 128.30.36.0</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            </a:t>
            </a:r>
            <a:r>
              <a:rPr lang="en-US" sz="917" b="1" dirty="0" err="1">
                <a:solidFill>
                  <a:schemeClr val="dk1"/>
                </a:solidFill>
                <a:latin typeface="Microsoft Yahei"/>
                <a:ea typeface="Microsoft Yahei"/>
                <a:cs typeface="Microsoft Yahei"/>
                <a:sym typeface="Microsoft Yahei"/>
              </a:rPr>
              <a:t>子网掩码</a:t>
            </a:r>
            <a:r>
              <a:rPr lang="en-US" sz="917" b="1" dirty="0">
                <a:solidFill>
                  <a:schemeClr val="dk1"/>
                </a:solidFill>
                <a:latin typeface="Microsoft Yahei"/>
                <a:ea typeface="Microsoft Yahei"/>
                <a:cs typeface="Microsoft Yahei"/>
                <a:sym typeface="Microsoft Yahei"/>
              </a:rPr>
              <a:t> 255.255.255.0</a:t>
            </a:r>
            <a:endParaRPr sz="917" b="1" baseline="-25000" dirty="0">
              <a:solidFill>
                <a:schemeClr val="dk1"/>
              </a:solidFill>
              <a:latin typeface="Microsoft Yahei"/>
              <a:ea typeface="Microsoft Yahei"/>
              <a:cs typeface="Microsoft Yahei"/>
              <a:sym typeface="Microsoft Yahei"/>
            </a:endParaRPr>
          </a:p>
        </p:txBody>
      </p:sp>
      <p:sp>
        <p:nvSpPr>
          <p:cNvPr id="789" name="Google Shape;789;p28"/>
          <p:cNvSpPr txBox="1"/>
          <p:nvPr/>
        </p:nvSpPr>
        <p:spPr>
          <a:xfrm>
            <a:off x="2237711" y="4021494"/>
            <a:ext cx="934871"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128.30.36.12</a:t>
            </a:r>
            <a:endParaRPr dirty="0">
              <a:latin typeface="Microsoft YaHei" panose="020B0503020204020204" pitchFamily="34" charset="-122"/>
              <a:ea typeface="Microsoft YaHei" panose="020B0503020204020204" pitchFamily="34" charset="-122"/>
            </a:endParaRPr>
          </a:p>
        </p:txBody>
      </p:sp>
      <p:graphicFrame>
        <p:nvGraphicFramePr>
          <p:cNvPr id="790" name="Google Shape;790;p28"/>
          <p:cNvGraphicFramePr/>
          <p:nvPr/>
        </p:nvGraphicFramePr>
        <p:xfrm>
          <a:off x="4025659" y="2259933"/>
          <a:ext cx="2738400" cy="644076"/>
        </p:xfrm>
        <a:graphic>
          <a:graphicData uri="http://schemas.openxmlformats.org/drawingml/2006/table">
            <a:tbl>
              <a:tblPr>
                <a:noFill/>
                <a:tableStyleId>{9063EB8E-9A92-4474-B9B2-9533CAF4C55C}</a:tableStyleId>
              </a:tblPr>
              <a:tblGrid>
                <a:gridCol w="983625">
                  <a:extLst>
                    <a:ext uri="{9D8B030D-6E8A-4147-A177-3AD203B41FA5}">
                      <a16:colId xmlns:a16="http://schemas.microsoft.com/office/drawing/2014/main" val="20000"/>
                    </a:ext>
                  </a:extLst>
                </a:gridCol>
                <a:gridCol w="1178275">
                  <a:extLst>
                    <a:ext uri="{9D8B030D-6E8A-4147-A177-3AD203B41FA5}">
                      <a16:colId xmlns:a16="http://schemas.microsoft.com/office/drawing/2014/main" val="20001"/>
                    </a:ext>
                  </a:extLst>
                </a:gridCol>
                <a:gridCol w="576500">
                  <a:extLst>
                    <a:ext uri="{9D8B030D-6E8A-4147-A177-3AD203B41FA5}">
                      <a16:colId xmlns:a16="http://schemas.microsoft.com/office/drawing/2014/main" val="20002"/>
                    </a:ext>
                  </a:extLst>
                </a:gridCol>
              </a:tblGrid>
              <a:tr h="169775">
                <a:tc>
                  <a:txBody>
                    <a:bodyPr/>
                    <a:lstStyle/>
                    <a:p>
                      <a:pPr marL="0" marR="0" lvl="0" indent="0" algn="ctr" rtl="0">
                        <a:lnSpc>
                          <a:spcPct val="90000"/>
                        </a:lnSpc>
                        <a:spcBef>
                          <a:spcPts val="0"/>
                        </a:spcBef>
                        <a:spcAft>
                          <a:spcPts val="0"/>
                        </a:spcAft>
                        <a:buClr>
                          <a:schemeClr val="folHlink"/>
                        </a:buClr>
                        <a:buSzPts val="540"/>
                        <a:buFont typeface="Noto Sans Symbols"/>
                        <a:buNone/>
                      </a:pPr>
                      <a:r>
                        <a:rPr lang="en-US" sz="900" b="1" i="0" u="none" strike="noStrike" cap="none" dirty="0" err="1">
                          <a:solidFill>
                            <a:srgbClr val="000099"/>
                          </a:solidFill>
                          <a:latin typeface="Microsoft Yahei"/>
                          <a:ea typeface="Microsoft Yahei"/>
                          <a:cs typeface="Microsoft Yahei"/>
                          <a:sym typeface="Microsoft Yahei"/>
                        </a:rPr>
                        <a:t>目的网络地址</a:t>
                      </a:r>
                      <a:endParaRPr b="0" i="0" dirty="0">
                        <a:latin typeface="Microsoft YaHei" panose="020B0503020204020204" pitchFamily="34" charset="-122"/>
                        <a:ea typeface="Microsoft YaHei" panose="020B0503020204020204" pitchFamily="34" charset="-122"/>
                      </a:endParaRPr>
                    </a:p>
                  </a:txBody>
                  <a:tcPr marL="53900" marR="53900" marT="24875" marB="2487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FFFF"/>
                    </a:solidFill>
                  </a:tcPr>
                </a:tc>
                <a:tc>
                  <a:txBody>
                    <a:bodyPr/>
                    <a:lstStyle/>
                    <a:p>
                      <a:pPr marL="0" marR="0" lvl="0" indent="0" algn="ctr" rtl="0">
                        <a:lnSpc>
                          <a:spcPct val="90000"/>
                        </a:lnSpc>
                        <a:spcBef>
                          <a:spcPts val="0"/>
                        </a:spcBef>
                        <a:spcAft>
                          <a:spcPts val="0"/>
                        </a:spcAft>
                        <a:buClr>
                          <a:schemeClr val="folHlink"/>
                        </a:buClr>
                        <a:buSzPts val="540"/>
                        <a:buFont typeface="Noto Sans Symbols"/>
                        <a:buNone/>
                      </a:pPr>
                      <a:r>
                        <a:rPr lang="en-US" sz="900" b="1" i="0" u="none" strike="noStrike" cap="none" dirty="0" err="1">
                          <a:solidFill>
                            <a:srgbClr val="000099"/>
                          </a:solidFill>
                          <a:latin typeface="Microsoft Yahei"/>
                          <a:ea typeface="Microsoft Yahei"/>
                          <a:cs typeface="Microsoft Yahei"/>
                          <a:sym typeface="Microsoft Yahei"/>
                        </a:rPr>
                        <a:t>子网掩码</a:t>
                      </a:r>
                      <a:endParaRPr b="0" i="0" dirty="0">
                        <a:latin typeface="Microsoft YaHei" panose="020B0503020204020204" pitchFamily="34" charset="-122"/>
                        <a:ea typeface="Microsoft YaHei" panose="020B0503020204020204" pitchFamily="34" charset="-122"/>
                      </a:endParaRPr>
                    </a:p>
                  </a:txBody>
                  <a:tcPr marL="53900" marR="53900" marT="24875" marB="24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FFFF"/>
                    </a:solidFill>
                  </a:tcPr>
                </a:tc>
                <a:tc>
                  <a:txBody>
                    <a:bodyPr/>
                    <a:lstStyle/>
                    <a:p>
                      <a:pPr marL="0" marR="0" lvl="0" indent="0" algn="ctr" rtl="0">
                        <a:lnSpc>
                          <a:spcPct val="90000"/>
                        </a:lnSpc>
                        <a:spcBef>
                          <a:spcPts val="0"/>
                        </a:spcBef>
                        <a:spcAft>
                          <a:spcPts val="0"/>
                        </a:spcAft>
                        <a:buClr>
                          <a:schemeClr val="folHlink"/>
                        </a:buClr>
                        <a:buSzPts val="540"/>
                        <a:buFont typeface="Noto Sans Symbols"/>
                        <a:buNone/>
                      </a:pPr>
                      <a:r>
                        <a:rPr lang="en-US" sz="900" b="1" i="0" u="none" strike="noStrike" cap="none" dirty="0" err="1">
                          <a:solidFill>
                            <a:srgbClr val="000099"/>
                          </a:solidFill>
                          <a:latin typeface="Microsoft Yahei"/>
                          <a:ea typeface="Microsoft Yahei"/>
                          <a:cs typeface="Microsoft Yahei"/>
                          <a:sym typeface="Microsoft Yahei"/>
                        </a:rPr>
                        <a:t>下一跳</a:t>
                      </a:r>
                      <a:endParaRPr b="0" i="0" dirty="0">
                        <a:latin typeface="Microsoft YaHei" panose="020B0503020204020204" pitchFamily="34" charset="-122"/>
                        <a:ea typeface="Microsoft YaHei" panose="020B0503020204020204" pitchFamily="34" charset="-122"/>
                      </a:endParaRPr>
                    </a:p>
                  </a:txBody>
                  <a:tcPr marL="53900" marR="53900" marT="24875" marB="2487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FFFF"/>
                    </a:solidFill>
                  </a:tcPr>
                </a:tc>
                <a:extLst>
                  <a:ext uri="{0D108BD9-81ED-4DB2-BD59-A6C34878D82A}">
                    <a16:rowId xmlns:a16="http://schemas.microsoft.com/office/drawing/2014/main" val="10000"/>
                  </a:ext>
                </a:extLst>
              </a:tr>
              <a:tr h="463150">
                <a:tc>
                  <a:txBody>
                    <a:bodyPr/>
                    <a:lstStyle/>
                    <a:p>
                      <a:pPr marL="0" marR="0" lvl="0" indent="0" algn="l" rtl="0">
                        <a:lnSpc>
                          <a:spcPct val="90000"/>
                        </a:lnSpc>
                        <a:spcBef>
                          <a:spcPts val="0"/>
                        </a:spcBef>
                        <a:spcAft>
                          <a:spcPts val="0"/>
                        </a:spcAft>
                        <a:buClr>
                          <a:schemeClr val="folHlink"/>
                        </a:buClr>
                        <a:buSzPts val="540"/>
                        <a:buFont typeface="Noto Sans Symbols"/>
                        <a:buNone/>
                      </a:pPr>
                      <a:r>
                        <a:rPr lang="en-US" sz="900" b="1" i="0" u="none" strike="noStrike" cap="none" dirty="0">
                          <a:solidFill>
                            <a:srgbClr val="000099"/>
                          </a:solidFill>
                          <a:latin typeface="Microsoft Yahei"/>
                          <a:ea typeface="Microsoft Yahei"/>
                          <a:cs typeface="Microsoft Yahei"/>
                          <a:sym typeface="Microsoft Yahei"/>
                        </a:rPr>
                        <a:t>128.30.33.0</a:t>
                      </a:r>
                      <a:endParaRPr b="0" i="0"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180"/>
                        </a:spcBef>
                        <a:spcAft>
                          <a:spcPts val="0"/>
                        </a:spcAft>
                        <a:buClr>
                          <a:schemeClr val="folHlink"/>
                        </a:buClr>
                        <a:buSzPts val="540"/>
                        <a:buFont typeface="Noto Sans Symbols"/>
                        <a:buNone/>
                      </a:pPr>
                      <a:r>
                        <a:rPr lang="en-US" sz="900" b="1" i="0" u="none" strike="noStrike" cap="none" dirty="0">
                          <a:solidFill>
                            <a:srgbClr val="000099"/>
                          </a:solidFill>
                          <a:latin typeface="Microsoft Yahei"/>
                          <a:ea typeface="Microsoft Yahei"/>
                          <a:cs typeface="Microsoft Yahei"/>
                          <a:sym typeface="Microsoft Yahei"/>
                        </a:rPr>
                        <a:t>128.30.33.128</a:t>
                      </a:r>
                      <a:endParaRPr dirty="0"/>
                    </a:p>
                    <a:p>
                      <a:pPr marL="0" marR="0" lvl="0" indent="0" algn="l" rtl="0">
                        <a:lnSpc>
                          <a:spcPct val="90000"/>
                        </a:lnSpc>
                        <a:spcBef>
                          <a:spcPts val="180"/>
                        </a:spcBef>
                        <a:spcAft>
                          <a:spcPts val="0"/>
                        </a:spcAft>
                        <a:buClr>
                          <a:schemeClr val="folHlink"/>
                        </a:buClr>
                        <a:buSzPts val="540"/>
                        <a:buFont typeface="Noto Sans Symbols"/>
                        <a:buNone/>
                      </a:pPr>
                      <a:r>
                        <a:rPr lang="en-US" sz="900" b="1" i="0" u="none" strike="noStrike" cap="none" dirty="0">
                          <a:solidFill>
                            <a:srgbClr val="000099"/>
                          </a:solidFill>
                          <a:latin typeface="Microsoft Yahei"/>
                          <a:ea typeface="Microsoft Yahei"/>
                          <a:cs typeface="Microsoft Yahei"/>
                          <a:sym typeface="Microsoft Yahei"/>
                        </a:rPr>
                        <a:t>128.30.36.0</a:t>
                      </a:r>
                      <a:endParaRPr dirty="0"/>
                    </a:p>
                  </a:txBody>
                  <a:tcPr marL="53900" marR="53900" marT="24875" marB="248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00FFFF"/>
                    </a:solidFill>
                  </a:tcPr>
                </a:tc>
                <a:tc>
                  <a:txBody>
                    <a:bodyPr/>
                    <a:lstStyle/>
                    <a:p>
                      <a:pPr marL="0" marR="0" lvl="0" indent="0" algn="l" rtl="0">
                        <a:lnSpc>
                          <a:spcPct val="90000"/>
                        </a:lnSpc>
                        <a:spcBef>
                          <a:spcPts val="0"/>
                        </a:spcBef>
                        <a:spcAft>
                          <a:spcPts val="0"/>
                        </a:spcAft>
                        <a:buClr>
                          <a:schemeClr val="folHlink"/>
                        </a:buClr>
                        <a:buSzPts val="540"/>
                        <a:buFont typeface="Noto Sans Symbols"/>
                        <a:buNone/>
                      </a:pPr>
                      <a:r>
                        <a:rPr lang="en-US" sz="900" b="1" i="0" u="none" strike="noStrike" cap="none" dirty="0">
                          <a:solidFill>
                            <a:srgbClr val="000099"/>
                          </a:solidFill>
                          <a:latin typeface="Microsoft Yahei"/>
                          <a:ea typeface="Microsoft Yahei"/>
                          <a:cs typeface="Microsoft Yahei"/>
                          <a:sym typeface="Microsoft Yahei"/>
                        </a:rPr>
                        <a:t>255.255.255.128</a:t>
                      </a:r>
                      <a:endParaRPr b="0" i="0"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180"/>
                        </a:spcBef>
                        <a:spcAft>
                          <a:spcPts val="0"/>
                        </a:spcAft>
                        <a:buClr>
                          <a:schemeClr val="folHlink"/>
                        </a:buClr>
                        <a:buSzPts val="540"/>
                        <a:buFont typeface="Noto Sans Symbols"/>
                        <a:buNone/>
                      </a:pPr>
                      <a:r>
                        <a:rPr lang="en-US" sz="900" b="1" i="0" u="none" strike="noStrike" cap="none" dirty="0">
                          <a:solidFill>
                            <a:srgbClr val="000099"/>
                          </a:solidFill>
                          <a:latin typeface="Microsoft Yahei"/>
                          <a:ea typeface="Microsoft Yahei"/>
                          <a:cs typeface="Microsoft Yahei"/>
                          <a:sym typeface="Microsoft Yahei"/>
                        </a:rPr>
                        <a:t>255.255.255.128</a:t>
                      </a:r>
                      <a:endParaRPr dirty="0"/>
                    </a:p>
                    <a:p>
                      <a:pPr marL="0" marR="0" lvl="0" indent="0" algn="l" rtl="0">
                        <a:lnSpc>
                          <a:spcPct val="90000"/>
                        </a:lnSpc>
                        <a:spcBef>
                          <a:spcPts val="180"/>
                        </a:spcBef>
                        <a:spcAft>
                          <a:spcPts val="0"/>
                        </a:spcAft>
                        <a:buClr>
                          <a:schemeClr val="folHlink"/>
                        </a:buClr>
                        <a:buSzPts val="540"/>
                        <a:buFont typeface="Noto Sans Symbols"/>
                        <a:buNone/>
                      </a:pPr>
                      <a:r>
                        <a:rPr lang="en-US" sz="900" b="1" i="0" u="none" strike="noStrike" cap="none" dirty="0">
                          <a:solidFill>
                            <a:srgbClr val="000099"/>
                          </a:solidFill>
                          <a:latin typeface="Microsoft Yahei"/>
                          <a:ea typeface="Microsoft Yahei"/>
                          <a:cs typeface="Microsoft Yahei"/>
                          <a:sym typeface="Microsoft Yahei"/>
                        </a:rPr>
                        <a:t>255.255.255.0</a:t>
                      </a:r>
                      <a:endParaRPr dirty="0"/>
                    </a:p>
                  </a:txBody>
                  <a:tcPr marL="53900" marR="53900" marT="24875" marB="248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00FFFF"/>
                    </a:solidFill>
                  </a:tcPr>
                </a:tc>
                <a:tc>
                  <a:txBody>
                    <a:bodyPr/>
                    <a:lstStyle/>
                    <a:p>
                      <a:pPr marL="0" marR="0" lvl="0" indent="0" algn="l" rtl="0">
                        <a:lnSpc>
                          <a:spcPct val="90000"/>
                        </a:lnSpc>
                        <a:spcBef>
                          <a:spcPts val="0"/>
                        </a:spcBef>
                        <a:spcAft>
                          <a:spcPts val="0"/>
                        </a:spcAft>
                        <a:buClr>
                          <a:schemeClr val="folHlink"/>
                        </a:buClr>
                        <a:buSzPts val="540"/>
                        <a:buFont typeface="Noto Sans Symbols"/>
                        <a:buNone/>
                      </a:pPr>
                      <a:r>
                        <a:rPr lang="en-US" sz="900" b="1" i="0" u="none" strike="noStrike" cap="none" dirty="0" err="1">
                          <a:solidFill>
                            <a:srgbClr val="000099"/>
                          </a:solidFill>
                          <a:latin typeface="Microsoft Yahei"/>
                          <a:ea typeface="Microsoft Yahei"/>
                          <a:cs typeface="Microsoft Yahei"/>
                          <a:sym typeface="Microsoft Yahei"/>
                        </a:rPr>
                        <a:t>接口</a:t>
                      </a:r>
                      <a:r>
                        <a:rPr lang="en-US" sz="900" b="1" i="0" u="none" strike="noStrike" cap="none" dirty="0">
                          <a:solidFill>
                            <a:srgbClr val="000099"/>
                          </a:solidFill>
                          <a:latin typeface="Microsoft Yahei"/>
                          <a:ea typeface="Microsoft Yahei"/>
                          <a:cs typeface="Microsoft Yahei"/>
                          <a:sym typeface="Microsoft Yahei"/>
                        </a:rPr>
                        <a:t> 0</a:t>
                      </a:r>
                      <a:endParaRPr b="0" i="0"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180"/>
                        </a:spcBef>
                        <a:spcAft>
                          <a:spcPts val="0"/>
                        </a:spcAft>
                        <a:buClr>
                          <a:schemeClr val="folHlink"/>
                        </a:buClr>
                        <a:buSzPts val="540"/>
                        <a:buFont typeface="Noto Sans Symbols"/>
                        <a:buNone/>
                      </a:pPr>
                      <a:r>
                        <a:rPr lang="en-US" sz="900" b="1" i="0" u="none" strike="noStrike" cap="none" dirty="0" err="1">
                          <a:solidFill>
                            <a:srgbClr val="000099"/>
                          </a:solidFill>
                          <a:latin typeface="Microsoft Yahei"/>
                          <a:ea typeface="Microsoft Yahei"/>
                          <a:cs typeface="Microsoft Yahei"/>
                          <a:sym typeface="Microsoft Yahei"/>
                        </a:rPr>
                        <a:t>接口</a:t>
                      </a:r>
                      <a:r>
                        <a:rPr lang="en-US" sz="900" b="1" i="0" u="none" strike="noStrike" cap="none" dirty="0">
                          <a:solidFill>
                            <a:srgbClr val="000099"/>
                          </a:solidFill>
                          <a:latin typeface="Microsoft Yahei"/>
                          <a:ea typeface="Microsoft Yahei"/>
                          <a:cs typeface="Microsoft Yahei"/>
                          <a:sym typeface="Microsoft Yahei"/>
                        </a:rPr>
                        <a:t> 1</a:t>
                      </a:r>
                      <a:endParaRPr dirty="0"/>
                    </a:p>
                    <a:p>
                      <a:pPr marL="0" marR="0" lvl="0" indent="0" algn="l" rtl="0">
                        <a:lnSpc>
                          <a:spcPct val="90000"/>
                        </a:lnSpc>
                        <a:spcBef>
                          <a:spcPts val="180"/>
                        </a:spcBef>
                        <a:spcAft>
                          <a:spcPts val="0"/>
                        </a:spcAft>
                        <a:buClr>
                          <a:schemeClr val="folHlink"/>
                        </a:buClr>
                        <a:buSzPts val="540"/>
                        <a:buFont typeface="Noto Sans Symbols"/>
                        <a:buNone/>
                      </a:pPr>
                      <a:r>
                        <a:rPr lang="en-US" sz="900" b="1" i="0" u="none" strike="noStrike" cap="none" dirty="0">
                          <a:solidFill>
                            <a:srgbClr val="000099"/>
                          </a:solidFill>
                          <a:latin typeface="Microsoft Yahei"/>
                          <a:ea typeface="Microsoft Yahei"/>
                          <a:cs typeface="Microsoft Yahei"/>
                          <a:sym typeface="Microsoft Yahei"/>
                        </a:rPr>
                        <a:t>R</a:t>
                      </a:r>
                      <a:r>
                        <a:rPr lang="en-US" sz="900" b="1" i="0" u="none" strike="noStrike" cap="none" baseline="-25000" dirty="0">
                          <a:solidFill>
                            <a:srgbClr val="000099"/>
                          </a:solidFill>
                          <a:latin typeface="Microsoft Yahei"/>
                          <a:ea typeface="Microsoft Yahei"/>
                          <a:cs typeface="Microsoft Yahei"/>
                          <a:sym typeface="Microsoft Yahei"/>
                        </a:rPr>
                        <a:t>2</a:t>
                      </a:r>
                      <a:endParaRPr dirty="0"/>
                    </a:p>
                  </a:txBody>
                  <a:tcPr marL="53900" marR="53900" marT="24875" marB="248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00FFFF"/>
                    </a:solidFill>
                  </a:tcPr>
                </a:tc>
                <a:extLst>
                  <a:ext uri="{0D108BD9-81ED-4DB2-BD59-A6C34878D82A}">
                    <a16:rowId xmlns:a16="http://schemas.microsoft.com/office/drawing/2014/main" val="10001"/>
                  </a:ext>
                </a:extLst>
              </a:tr>
            </a:tbl>
          </a:graphicData>
        </a:graphic>
      </p:graphicFrame>
      <p:pic>
        <p:nvPicPr>
          <p:cNvPr id="791" name="Google Shape;791;p28" descr="jisuanji"/>
          <p:cNvPicPr preferRelativeResize="0"/>
          <p:nvPr/>
        </p:nvPicPr>
        <p:blipFill rotWithShape="1">
          <a:blip r:embed="rId5">
            <a:alphaModFix/>
          </a:blip>
          <a:srcRect/>
          <a:stretch/>
        </p:blipFill>
        <p:spPr>
          <a:xfrm>
            <a:off x="1320974" y="3997627"/>
            <a:ext cx="294068" cy="294068"/>
          </a:xfrm>
          <a:prstGeom prst="rect">
            <a:avLst/>
          </a:prstGeom>
          <a:noFill/>
          <a:ln>
            <a:noFill/>
          </a:ln>
        </p:spPr>
      </p:pic>
      <p:pic>
        <p:nvPicPr>
          <p:cNvPr id="792" name="Google Shape;792;p28" descr="jisuanji"/>
          <p:cNvPicPr preferRelativeResize="0"/>
          <p:nvPr/>
        </p:nvPicPr>
        <p:blipFill rotWithShape="1">
          <a:blip r:embed="rId5">
            <a:alphaModFix/>
          </a:blip>
          <a:srcRect/>
          <a:stretch/>
        </p:blipFill>
        <p:spPr>
          <a:xfrm>
            <a:off x="3709247" y="3374843"/>
            <a:ext cx="294068" cy="294068"/>
          </a:xfrm>
          <a:prstGeom prst="rect">
            <a:avLst/>
          </a:prstGeom>
          <a:noFill/>
          <a:ln>
            <a:noFill/>
          </a:ln>
        </p:spPr>
      </p:pic>
      <p:cxnSp>
        <p:nvCxnSpPr>
          <p:cNvPr id="793" name="Google Shape;793;p28"/>
          <p:cNvCxnSpPr/>
          <p:nvPr/>
        </p:nvCxnSpPr>
        <p:spPr>
          <a:xfrm>
            <a:off x="1696159" y="2402039"/>
            <a:ext cx="2124578" cy="1110663"/>
          </a:xfrm>
          <a:prstGeom prst="straightConnector1">
            <a:avLst/>
          </a:prstGeom>
          <a:noFill/>
          <a:ln w="57150" cap="flat" cmpd="sng">
            <a:solidFill>
              <a:srgbClr val="CC00CC">
                <a:alpha val="80000"/>
              </a:srgbClr>
            </a:solidFill>
            <a:prstDash val="solid"/>
            <a:round/>
            <a:headEnd type="none" w="med" len="med"/>
            <a:tailEnd type="triangle" w="med" len="med"/>
          </a:ln>
        </p:spPr>
      </p:cxnSp>
      <p:pic>
        <p:nvPicPr>
          <p:cNvPr id="794" name="Google Shape;794;p28" descr="jisuanji"/>
          <p:cNvPicPr preferRelativeResize="0"/>
          <p:nvPr/>
        </p:nvPicPr>
        <p:blipFill rotWithShape="1">
          <a:blip r:embed="rId5">
            <a:alphaModFix/>
          </a:blip>
          <a:srcRect/>
          <a:stretch/>
        </p:blipFill>
        <p:spPr>
          <a:xfrm>
            <a:off x="1520059" y="2283687"/>
            <a:ext cx="294068" cy="294068"/>
          </a:xfrm>
          <a:prstGeom prst="rect">
            <a:avLst/>
          </a:prstGeom>
          <a:noFill/>
          <a:ln>
            <a:noFill/>
          </a:ln>
        </p:spPr>
      </p:pic>
      <p:pic>
        <p:nvPicPr>
          <p:cNvPr id="795" name="Google Shape;795;p28" descr="jisuanji"/>
          <p:cNvPicPr preferRelativeResize="0"/>
          <p:nvPr/>
        </p:nvPicPr>
        <p:blipFill rotWithShape="1">
          <a:blip r:embed="rId5">
            <a:alphaModFix/>
          </a:blip>
          <a:srcRect/>
          <a:stretch/>
        </p:blipFill>
        <p:spPr>
          <a:xfrm>
            <a:off x="1073759" y="2775929"/>
            <a:ext cx="294068" cy="294068"/>
          </a:xfrm>
          <a:prstGeom prst="rect">
            <a:avLst/>
          </a:prstGeom>
          <a:noFill/>
          <a:ln>
            <a:noFill/>
          </a:ln>
        </p:spPr>
      </p:pic>
      <p:pic>
        <p:nvPicPr>
          <p:cNvPr id="796" name="Google Shape;796;p28" descr="jisuanji"/>
          <p:cNvPicPr preferRelativeResize="0"/>
          <p:nvPr/>
        </p:nvPicPr>
        <p:blipFill rotWithShape="1">
          <a:blip r:embed="rId5">
            <a:alphaModFix/>
          </a:blip>
          <a:srcRect/>
          <a:stretch/>
        </p:blipFill>
        <p:spPr>
          <a:xfrm>
            <a:off x="2024177" y="3997627"/>
            <a:ext cx="294068" cy="294068"/>
          </a:xfrm>
          <a:prstGeom prst="rect">
            <a:avLst/>
          </a:prstGeom>
          <a:noFill/>
          <a:ln>
            <a:noFill/>
          </a:ln>
        </p:spPr>
      </p:pic>
      <p:pic>
        <p:nvPicPr>
          <p:cNvPr id="797" name="Google Shape;797;p28" descr="jisuanji"/>
          <p:cNvPicPr preferRelativeResize="0"/>
          <p:nvPr/>
        </p:nvPicPr>
        <p:blipFill rotWithShape="1">
          <a:blip r:embed="rId5">
            <a:alphaModFix/>
          </a:blip>
          <a:srcRect/>
          <a:stretch/>
        </p:blipFill>
        <p:spPr>
          <a:xfrm>
            <a:off x="4991203" y="3374843"/>
            <a:ext cx="294068" cy="294068"/>
          </a:xfrm>
          <a:prstGeom prst="rect">
            <a:avLst/>
          </a:prstGeom>
          <a:noFill/>
          <a:ln>
            <a:noFill/>
          </a:ln>
        </p:spPr>
      </p:pic>
      <p:sp>
        <p:nvSpPr>
          <p:cNvPr id="798" name="Google Shape;798;p28"/>
          <p:cNvSpPr txBox="1"/>
          <p:nvPr/>
        </p:nvSpPr>
        <p:spPr>
          <a:xfrm>
            <a:off x="1947955" y="2635702"/>
            <a:ext cx="862737" cy="23346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917" b="1" dirty="0">
                <a:solidFill>
                  <a:schemeClr val="dk1"/>
                </a:solidFill>
                <a:latin typeface="Microsoft Yahei"/>
                <a:ea typeface="Microsoft Yahei"/>
                <a:cs typeface="Microsoft Yahei"/>
                <a:sym typeface="Microsoft Yahei"/>
              </a:rPr>
              <a:t>128.30.33.1</a:t>
            </a:r>
            <a:endParaRPr dirty="0">
              <a:latin typeface="Microsoft YaHei" panose="020B0503020204020204" pitchFamily="34" charset="-122"/>
              <a:ea typeface="Microsoft YaHei" panose="020B0503020204020204" pitchFamily="34" charset="-122"/>
            </a:endParaRPr>
          </a:p>
        </p:txBody>
      </p:sp>
      <p:sp>
        <p:nvSpPr>
          <p:cNvPr id="799" name="Google Shape;799;p28"/>
          <p:cNvSpPr txBox="1"/>
          <p:nvPr/>
        </p:nvSpPr>
        <p:spPr>
          <a:xfrm>
            <a:off x="2842430" y="3009858"/>
            <a:ext cx="2568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1</a:t>
            </a:r>
            <a:endParaRPr sz="917" b="1" baseline="-25000">
              <a:solidFill>
                <a:schemeClr val="dk1"/>
              </a:solidFill>
              <a:latin typeface="Microsoft Yahei"/>
              <a:ea typeface="Microsoft Yahei"/>
              <a:cs typeface="Microsoft Yahei"/>
              <a:sym typeface="Microsoft Yahei"/>
            </a:endParaRPr>
          </a:p>
        </p:txBody>
      </p:sp>
      <p:grpSp>
        <p:nvGrpSpPr>
          <p:cNvPr id="800" name="Google Shape;800;p28"/>
          <p:cNvGrpSpPr/>
          <p:nvPr/>
        </p:nvGrpSpPr>
        <p:grpSpPr>
          <a:xfrm>
            <a:off x="2970652" y="2004345"/>
            <a:ext cx="3697515" cy="1134445"/>
            <a:chOff x="3564782" y="1547964"/>
            <a:chExt cx="4437018" cy="1361333"/>
          </a:xfrm>
        </p:grpSpPr>
        <p:sp>
          <p:nvSpPr>
            <p:cNvPr id="801" name="Google Shape;801;p28"/>
            <p:cNvSpPr txBox="1"/>
            <p:nvPr/>
          </p:nvSpPr>
          <p:spPr>
            <a:xfrm>
              <a:off x="3564782" y="2552352"/>
              <a:ext cx="448584" cy="3569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dirty="0">
                  <a:solidFill>
                    <a:srgbClr val="CC00CC"/>
                  </a:solidFill>
                  <a:latin typeface="Microsoft Yahei"/>
                  <a:ea typeface="Microsoft Yahei"/>
                  <a:cs typeface="Microsoft Yahei"/>
                  <a:sym typeface="Microsoft Yahei"/>
                </a:rPr>
                <a:t>R</a:t>
              </a:r>
              <a:r>
                <a:rPr lang="en-US" sz="1333" b="1" baseline="-25000" dirty="0">
                  <a:solidFill>
                    <a:srgbClr val="CC00CC"/>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802" name="Google Shape;802;p28"/>
            <p:cNvSpPr txBox="1"/>
            <p:nvPr/>
          </p:nvSpPr>
          <p:spPr>
            <a:xfrm>
              <a:off x="5023676" y="1547964"/>
              <a:ext cx="2978124" cy="3263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67" b="1">
                  <a:solidFill>
                    <a:srgbClr val="CC00CC"/>
                  </a:solidFill>
                  <a:latin typeface="Microsoft Yahei"/>
                  <a:ea typeface="Microsoft Yahei"/>
                  <a:cs typeface="Microsoft Yahei"/>
                  <a:sym typeface="Microsoft Yahei"/>
                </a:rPr>
                <a:t>R</a:t>
              </a:r>
              <a:r>
                <a:rPr lang="en-US" sz="1167" b="1" baseline="-25000">
                  <a:solidFill>
                    <a:srgbClr val="CC00CC"/>
                  </a:solidFill>
                  <a:latin typeface="Microsoft Yahei"/>
                  <a:ea typeface="Microsoft Yahei"/>
                  <a:cs typeface="Microsoft Yahei"/>
                  <a:sym typeface="Microsoft Yahei"/>
                </a:rPr>
                <a:t>1</a:t>
              </a:r>
              <a:r>
                <a:rPr lang="en-US" sz="1167" b="1">
                  <a:solidFill>
                    <a:srgbClr val="CC00CC"/>
                  </a:solidFill>
                  <a:latin typeface="Microsoft Yahei"/>
                  <a:ea typeface="Microsoft Yahei"/>
                  <a:cs typeface="Microsoft Yahei"/>
                  <a:sym typeface="Microsoft Yahei"/>
                </a:rPr>
                <a:t> 的路由表（未给出默认路由器）</a:t>
              </a:r>
              <a:endParaRPr sz="1167" b="1" baseline="-25000">
                <a:solidFill>
                  <a:srgbClr val="CC00CC"/>
                </a:solidFill>
                <a:latin typeface="Microsoft Yahei"/>
                <a:ea typeface="Microsoft Yahei"/>
                <a:cs typeface="Microsoft Yahei"/>
                <a:sym typeface="Microsoft Yahei"/>
              </a:endParaRPr>
            </a:p>
          </p:txBody>
        </p:sp>
      </p:grpSp>
      <p:sp>
        <p:nvSpPr>
          <p:cNvPr id="803" name="Google Shape;803;p28"/>
          <p:cNvSpPr txBox="1"/>
          <p:nvPr/>
        </p:nvSpPr>
        <p:spPr>
          <a:xfrm>
            <a:off x="1736850" y="2159159"/>
            <a:ext cx="1952676" cy="51571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17" b="1" dirty="0">
                <a:solidFill>
                  <a:schemeClr val="dk1"/>
                </a:solidFill>
                <a:latin typeface="Microsoft Yahei"/>
                <a:ea typeface="Microsoft Yahei"/>
                <a:cs typeface="Microsoft Yahei"/>
                <a:sym typeface="Microsoft Yahei"/>
              </a:rPr>
              <a:t>子网1：</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917" b="1" dirty="0">
                <a:solidFill>
                  <a:schemeClr val="dk1"/>
                </a:solidFill>
                <a:latin typeface="Microsoft Yahei"/>
                <a:ea typeface="Microsoft Yahei"/>
                <a:cs typeface="Microsoft Yahei"/>
                <a:sym typeface="Microsoft Yahei"/>
              </a:rPr>
              <a:t>    </a:t>
            </a:r>
            <a:r>
              <a:rPr lang="en-US" sz="917" b="1" dirty="0" err="1">
                <a:solidFill>
                  <a:schemeClr val="dk1"/>
                </a:solidFill>
                <a:latin typeface="Microsoft Yahei"/>
                <a:ea typeface="Microsoft Yahei"/>
                <a:cs typeface="Microsoft Yahei"/>
                <a:sym typeface="Microsoft Yahei"/>
              </a:rPr>
              <a:t>网络地址</a:t>
            </a:r>
            <a:r>
              <a:rPr lang="en-US" sz="917" b="1" dirty="0">
                <a:solidFill>
                  <a:schemeClr val="dk1"/>
                </a:solidFill>
                <a:latin typeface="Microsoft Yahei"/>
                <a:ea typeface="Microsoft Yahei"/>
                <a:cs typeface="Microsoft Yahei"/>
                <a:sym typeface="Microsoft Yahei"/>
              </a:rPr>
              <a:t> 128.30.33.0</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917" b="1" dirty="0">
                <a:solidFill>
                  <a:schemeClr val="dk1"/>
                </a:solidFill>
                <a:latin typeface="Microsoft Yahei"/>
                <a:ea typeface="Microsoft Yahei"/>
                <a:cs typeface="Microsoft Yahei"/>
                <a:sym typeface="Microsoft Yahei"/>
              </a:rPr>
              <a:t>     </a:t>
            </a:r>
            <a:r>
              <a:rPr lang="en-US" sz="917" b="1" dirty="0" err="1">
                <a:solidFill>
                  <a:schemeClr val="dk1"/>
                </a:solidFill>
                <a:latin typeface="Microsoft Yahei"/>
                <a:ea typeface="Microsoft Yahei"/>
                <a:cs typeface="Microsoft Yahei"/>
                <a:sym typeface="Microsoft Yahei"/>
              </a:rPr>
              <a:t>子网掩码</a:t>
            </a:r>
            <a:r>
              <a:rPr lang="en-US" sz="917" b="1" dirty="0">
                <a:solidFill>
                  <a:schemeClr val="dk1"/>
                </a:solidFill>
                <a:latin typeface="Microsoft Yahei"/>
                <a:ea typeface="Microsoft Yahei"/>
                <a:cs typeface="Microsoft Yahei"/>
                <a:sym typeface="Microsoft Yahei"/>
              </a:rPr>
              <a:t> 255.255.255.128</a:t>
            </a:r>
            <a:endParaRPr dirty="0">
              <a:latin typeface="Microsoft YaHei" panose="020B0503020204020204" pitchFamily="34" charset="-122"/>
              <a:ea typeface="Microsoft YaHei" panose="020B0503020204020204" pitchFamily="34" charset="-122"/>
            </a:endParaRPr>
          </a:p>
        </p:txBody>
      </p:sp>
      <p:sp>
        <p:nvSpPr>
          <p:cNvPr id="804" name="Google Shape;804;p28"/>
          <p:cNvSpPr/>
          <p:nvPr/>
        </p:nvSpPr>
        <p:spPr>
          <a:xfrm>
            <a:off x="3571583" y="2438306"/>
            <a:ext cx="456073" cy="118639"/>
          </a:xfrm>
          <a:prstGeom prst="rightArrow">
            <a:avLst>
              <a:gd name="adj1" fmla="val 50000"/>
              <a:gd name="adj2" fmla="val 66728"/>
            </a:avLst>
          </a:prstGeom>
          <a:solidFill>
            <a:srgbClr val="FFFF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CC00CC"/>
              </a:solidFill>
              <a:latin typeface="Microsoft YaHei" panose="020B0503020204020204" pitchFamily="34" charset="-122"/>
              <a:ea typeface="Microsoft YaHei" panose="020B0503020204020204" pitchFamily="34" charset="-122"/>
              <a:sym typeface="Arial"/>
            </a:endParaRPr>
          </a:p>
        </p:txBody>
      </p:sp>
      <p:sp>
        <p:nvSpPr>
          <p:cNvPr id="805" name="Google Shape;805;p28"/>
          <p:cNvSpPr/>
          <p:nvPr/>
        </p:nvSpPr>
        <p:spPr>
          <a:xfrm>
            <a:off x="3571583" y="2598774"/>
            <a:ext cx="456073" cy="118639"/>
          </a:xfrm>
          <a:prstGeom prst="rightArrow">
            <a:avLst>
              <a:gd name="adj1" fmla="val 50000"/>
              <a:gd name="adj2" fmla="val 66728"/>
            </a:avLst>
          </a:prstGeom>
          <a:solidFill>
            <a:srgbClr val="FFFF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CC00CC"/>
              </a:solidFill>
              <a:latin typeface="Microsoft YaHei" panose="020B0503020204020204" pitchFamily="34" charset="-122"/>
              <a:ea typeface="Microsoft YaHei" panose="020B0503020204020204" pitchFamily="34" charset="-122"/>
              <a:sym typeface="Arial"/>
            </a:endParaRPr>
          </a:p>
        </p:txBody>
      </p:sp>
      <p:sp>
        <p:nvSpPr>
          <p:cNvPr id="806" name="Google Shape;806;p28"/>
          <p:cNvSpPr/>
          <p:nvPr/>
        </p:nvSpPr>
        <p:spPr>
          <a:xfrm>
            <a:off x="3571583" y="2750744"/>
            <a:ext cx="456073" cy="118639"/>
          </a:xfrm>
          <a:prstGeom prst="rightArrow">
            <a:avLst>
              <a:gd name="adj1" fmla="val 50000"/>
              <a:gd name="adj2" fmla="val 66728"/>
            </a:avLst>
          </a:prstGeom>
          <a:solidFill>
            <a:srgbClr val="FFFF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CC00CC"/>
              </a:solidFill>
              <a:latin typeface="Microsoft YaHei" panose="020B0503020204020204" pitchFamily="34" charset="-122"/>
              <a:ea typeface="Microsoft YaHei" panose="020B0503020204020204" pitchFamily="34" charset="-122"/>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4"/>
                                        </p:tgtEl>
                                        <p:attrNameLst>
                                          <p:attrName>style.visibility</p:attrName>
                                        </p:attrNameLst>
                                      </p:cBhvr>
                                      <p:to>
                                        <p:strVal val="visible"/>
                                      </p:to>
                                    </p:set>
                                  </p:childTnLst>
                                </p:cTn>
                              </p:par>
                              <p:par>
                                <p:cTn id="7" presetID="1" presetClass="exit" presetSubtype="0" fill="hold" nodeType="withEffect">
                                  <p:stCondLst>
                                    <p:cond delay="1000"/>
                                  </p:stCondLst>
                                  <p:childTnLst>
                                    <p:set>
                                      <p:cBhvr>
                                        <p:cTn id="8" dur="1" fill="hold">
                                          <p:stCondLst>
                                            <p:cond delay="1"/>
                                          </p:stCondLst>
                                        </p:cTn>
                                        <p:tgtEl>
                                          <p:spTgt spid="804"/>
                                        </p:tgtEl>
                                        <p:attrNameLst>
                                          <p:attrName>style.visibility</p:attrName>
                                        </p:attrNameLst>
                                      </p:cBhvr>
                                      <p:to>
                                        <p:strVal val="hidden"/>
                                      </p:to>
                                    </p:set>
                                  </p:childTnLst>
                                </p:cTn>
                              </p:par>
                            </p:childTnLst>
                          </p:cTn>
                        </p:par>
                        <p:par>
                          <p:cTn id="9" fill="hold">
                            <p:stCondLst>
                              <p:cond delay="1"/>
                            </p:stCondLst>
                            <p:childTnLst>
                              <p:par>
                                <p:cTn id="10" presetID="1" presetClass="entr" presetSubtype="0" fill="hold" nodeType="afterEffect">
                                  <p:stCondLst>
                                    <p:cond delay="0"/>
                                  </p:stCondLst>
                                  <p:childTnLst>
                                    <p:set>
                                      <p:cBhvr>
                                        <p:cTn id="11" dur="1" fill="hold">
                                          <p:stCondLst>
                                            <p:cond delay="0"/>
                                          </p:stCondLst>
                                        </p:cTn>
                                        <p:tgtEl>
                                          <p:spTgt spid="805"/>
                                        </p:tgtEl>
                                        <p:attrNameLst>
                                          <p:attrName>style.visibility</p:attrName>
                                        </p:attrNameLst>
                                      </p:cBhvr>
                                      <p:to>
                                        <p:strVal val="visible"/>
                                      </p:to>
                                    </p:set>
                                  </p:childTnLst>
                                </p:cTn>
                              </p:par>
                            </p:childTnLst>
                          </p:cTn>
                        </p:par>
                        <p:par>
                          <p:cTn id="12" fill="hold">
                            <p:stCondLst>
                              <p:cond delay="2"/>
                            </p:stCondLst>
                            <p:childTnLst>
                              <p:par>
                                <p:cTn id="13" presetID="1" presetClass="exit" presetSubtype="0" fill="hold" nodeType="afterEffect">
                                  <p:stCondLst>
                                    <p:cond delay="1000"/>
                                  </p:stCondLst>
                                  <p:childTnLst>
                                    <p:set>
                                      <p:cBhvr>
                                        <p:cTn id="14" dur="1" fill="hold">
                                          <p:stCondLst>
                                            <p:cond delay="1"/>
                                          </p:stCondLst>
                                        </p:cTn>
                                        <p:tgtEl>
                                          <p:spTgt spid="805"/>
                                        </p:tgtEl>
                                        <p:attrNameLst>
                                          <p:attrName>style.visibility</p:attrName>
                                        </p:attrNameLst>
                                      </p:cBhvr>
                                      <p:to>
                                        <p:strVal val="hidden"/>
                                      </p:to>
                                    </p:set>
                                  </p:childTnLst>
                                </p:cTn>
                              </p:par>
                            </p:childTnLst>
                          </p:cTn>
                        </p:par>
                        <p:par>
                          <p:cTn id="15" fill="hold">
                            <p:stCondLst>
                              <p:cond delay="3"/>
                            </p:stCondLst>
                            <p:childTnLst>
                              <p:par>
                                <p:cTn id="16" presetID="1" presetClass="entr" presetSubtype="0" fill="hold" nodeType="afterEffect">
                                  <p:stCondLst>
                                    <p:cond delay="0"/>
                                  </p:stCondLst>
                                  <p:childTnLst>
                                    <p:set>
                                      <p:cBhvr>
                                        <p:cTn id="17" dur="1" fill="hold">
                                          <p:stCondLst>
                                            <p:cond delay="0"/>
                                          </p:stCondLst>
                                        </p:cTn>
                                        <p:tgtEl>
                                          <p:spTgt spid="8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29"/>
          <p:cNvSpPr/>
          <p:nvPr/>
        </p:nvSpPr>
        <p:spPr>
          <a:xfrm>
            <a:off x="454287" y="1227260"/>
            <a:ext cx="6711427" cy="3106767"/>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812" name="Google Shape;812;p29"/>
          <p:cNvSpPr txBox="1"/>
          <p:nvPr/>
        </p:nvSpPr>
        <p:spPr>
          <a:xfrm>
            <a:off x="1073364" y="1258523"/>
            <a:ext cx="5494746" cy="543570"/>
          </a:xfrm>
          <a:prstGeom prst="rect">
            <a:avLst/>
          </a:prstGeom>
          <a:solidFill>
            <a:srgbClr val="0000FF"/>
          </a:solid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None/>
            </a:pPr>
            <a:r>
              <a:rPr lang="en-US" sz="1333" b="1" dirty="0" err="1">
                <a:solidFill>
                  <a:schemeClr val="lt1"/>
                </a:solidFill>
                <a:latin typeface="Microsoft Yahei"/>
                <a:ea typeface="Microsoft Yahei"/>
                <a:cs typeface="Microsoft Yahei"/>
                <a:sym typeface="Microsoft Yahei"/>
              </a:rPr>
              <a:t>路由器</a:t>
            </a:r>
            <a:r>
              <a:rPr lang="en-US" sz="1333" b="1" dirty="0">
                <a:solidFill>
                  <a:schemeClr val="lt1"/>
                </a:solidFill>
                <a:latin typeface="Microsoft Yahei"/>
                <a:ea typeface="Microsoft Yahei"/>
                <a:cs typeface="Microsoft Yahei"/>
                <a:sym typeface="Microsoft Yahei"/>
              </a:rPr>
              <a:t> R</a:t>
            </a:r>
            <a:r>
              <a:rPr lang="en-US" sz="1333" b="1" baseline="-25000" dirty="0">
                <a:solidFill>
                  <a:schemeClr val="lt1"/>
                </a:solidFill>
                <a:latin typeface="Microsoft Yahei"/>
                <a:ea typeface="Microsoft Yahei"/>
                <a:cs typeface="Microsoft Yahei"/>
                <a:sym typeface="Microsoft Yahei"/>
              </a:rPr>
              <a:t>1</a:t>
            </a:r>
            <a:r>
              <a:rPr lang="en-US" sz="1333" b="1" dirty="0">
                <a:solidFill>
                  <a:schemeClr val="lt1"/>
                </a:solidFill>
                <a:latin typeface="Microsoft Yahei"/>
                <a:ea typeface="Microsoft Yahei"/>
                <a:cs typeface="Microsoft Yahei"/>
                <a:sym typeface="Microsoft Yahei"/>
              </a:rPr>
              <a:t> </a:t>
            </a:r>
            <a:r>
              <a:rPr lang="en-US" sz="1333" b="1" dirty="0" err="1">
                <a:solidFill>
                  <a:schemeClr val="lt1"/>
                </a:solidFill>
                <a:latin typeface="Microsoft Yahei"/>
                <a:ea typeface="Microsoft Yahei"/>
                <a:cs typeface="Microsoft Yahei"/>
                <a:sym typeface="Microsoft Yahei"/>
              </a:rPr>
              <a:t>收到分组后就用路由表中第</a:t>
            </a:r>
            <a:r>
              <a:rPr lang="en-US" sz="1333" b="1" dirty="0">
                <a:solidFill>
                  <a:schemeClr val="lt1"/>
                </a:solidFill>
                <a:latin typeface="Microsoft Yahei"/>
                <a:ea typeface="Microsoft Yahei"/>
                <a:cs typeface="Microsoft Yahei"/>
                <a:sym typeface="Microsoft Yahei"/>
              </a:rPr>
              <a:t> 1 </a:t>
            </a:r>
            <a:r>
              <a:rPr lang="en-US" sz="1333" b="1" dirty="0" err="1">
                <a:solidFill>
                  <a:schemeClr val="lt1"/>
                </a:solidFill>
                <a:latin typeface="Microsoft Yahei"/>
                <a:ea typeface="Microsoft Yahei"/>
                <a:cs typeface="Microsoft Yahei"/>
                <a:sym typeface="Microsoft Yahei"/>
              </a:rPr>
              <a:t>个项目的</a:t>
            </a:r>
            <a:br>
              <a:rPr lang="en-US" sz="1333" b="1" dirty="0">
                <a:solidFill>
                  <a:schemeClr val="lt1"/>
                </a:solidFill>
                <a:latin typeface="Microsoft Yahei"/>
                <a:ea typeface="Microsoft Yahei"/>
                <a:cs typeface="Microsoft Yahei"/>
                <a:sym typeface="Microsoft Yahei"/>
              </a:rPr>
            </a:br>
            <a:r>
              <a:rPr lang="en-US" sz="1333" b="1" dirty="0" err="1">
                <a:solidFill>
                  <a:schemeClr val="lt1"/>
                </a:solidFill>
                <a:latin typeface="Microsoft Yahei"/>
                <a:ea typeface="Microsoft Yahei"/>
                <a:cs typeface="Microsoft Yahei"/>
                <a:sym typeface="Microsoft Yahei"/>
              </a:rPr>
              <a:t>子网掩码和</a:t>
            </a:r>
            <a:r>
              <a:rPr lang="en-US" sz="1333" b="1" dirty="0">
                <a:solidFill>
                  <a:schemeClr val="lt1"/>
                </a:solidFill>
                <a:latin typeface="Microsoft Yahei"/>
                <a:ea typeface="Microsoft Yahei"/>
                <a:cs typeface="Microsoft Yahei"/>
                <a:sym typeface="Microsoft Yahei"/>
              </a:rPr>
              <a:t> 128.30.33.138 </a:t>
            </a:r>
            <a:r>
              <a:rPr lang="en-US" sz="1333" b="1" dirty="0" err="1">
                <a:solidFill>
                  <a:schemeClr val="lt1"/>
                </a:solidFill>
                <a:latin typeface="Microsoft Yahei"/>
                <a:ea typeface="Microsoft Yahei"/>
                <a:cs typeface="Microsoft Yahei"/>
                <a:sym typeface="Microsoft Yahei"/>
              </a:rPr>
              <a:t>逐比特</a:t>
            </a:r>
            <a:r>
              <a:rPr lang="en-US" sz="1333" b="1" dirty="0">
                <a:solidFill>
                  <a:schemeClr val="lt1"/>
                </a:solidFill>
                <a:latin typeface="Microsoft Yahei"/>
                <a:ea typeface="Microsoft Yahei"/>
                <a:cs typeface="Microsoft Yahei"/>
                <a:sym typeface="Microsoft Yahei"/>
              </a:rPr>
              <a:t> AND </a:t>
            </a:r>
            <a:r>
              <a:rPr lang="en-US" sz="1333" b="1" dirty="0" err="1">
                <a:solidFill>
                  <a:schemeClr val="lt1"/>
                </a:solidFill>
                <a:latin typeface="Microsoft Yahei"/>
                <a:ea typeface="Microsoft Yahei"/>
                <a:cs typeface="Microsoft Yahei"/>
                <a:sym typeface="Microsoft Yahei"/>
              </a:rPr>
              <a:t>操作</a:t>
            </a:r>
            <a:r>
              <a:rPr lang="en-US" sz="1333" b="1" dirty="0">
                <a:solidFill>
                  <a:schemeClr val="lt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
        <p:nvSpPr>
          <p:cNvPr id="813" name="Google Shape;813;p29"/>
          <p:cNvSpPr/>
          <p:nvPr/>
        </p:nvSpPr>
        <p:spPr>
          <a:xfrm>
            <a:off x="2840939" y="2264698"/>
            <a:ext cx="1177533" cy="654304"/>
          </a:xfrm>
          <a:custGeom>
            <a:avLst/>
            <a:gdLst/>
            <a:ahLst/>
            <a:cxnLst/>
            <a:rect l="l" t="t" r="r" b="b"/>
            <a:pathLst>
              <a:path w="10250" h="8125" extrusionOk="0">
                <a:moveTo>
                  <a:pt x="0" y="8125"/>
                </a:moveTo>
                <a:lnTo>
                  <a:pt x="10146" y="0"/>
                </a:lnTo>
                <a:cubicBezTo>
                  <a:pt x="10181" y="2560"/>
                  <a:pt x="10215" y="5119"/>
                  <a:pt x="10250" y="7679"/>
                </a:cubicBezTo>
                <a:cubicBezTo>
                  <a:pt x="6901" y="8351"/>
                  <a:pt x="3614" y="7327"/>
                  <a:pt x="265" y="7999"/>
                </a:cubicBezTo>
              </a:path>
            </a:pathLst>
          </a:custGeom>
          <a:gradFill>
            <a:gsLst>
              <a:gs pos="0">
                <a:srgbClr val="0000FF"/>
              </a:gs>
              <a:gs pos="100000">
                <a:srgbClr val="00FFFF"/>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17" b="1">
              <a:solidFill>
                <a:schemeClr val="dk1"/>
              </a:solidFill>
              <a:latin typeface="Microsoft Yahei"/>
              <a:ea typeface="Microsoft Yahei"/>
              <a:cs typeface="Microsoft Yahei"/>
              <a:sym typeface="Microsoft Yahei"/>
            </a:endParaRPr>
          </a:p>
        </p:txBody>
      </p:sp>
      <p:sp>
        <p:nvSpPr>
          <p:cNvPr id="814" name="Google Shape;814;p29"/>
          <p:cNvSpPr txBox="1"/>
          <p:nvPr/>
        </p:nvSpPr>
        <p:spPr>
          <a:xfrm>
            <a:off x="2850489" y="2649092"/>
            <a:ext cx="2568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0</a:t>
            </a:r>
            <a:endParaRPr sz="917" b="1" baseline="-25000">
              <a:solidFill>
                <a:schemeClr val="dk1"/>
              </a:solidFill>
              <a:latin typeface="Microsoft Yahei"/>
              <a:ea typeface="Microsoft Yahei"/>
              <a:cs typeface="Microsoft Yahei"/>
              <a:sym typeface="Microsoft Yahei"/>
            </a:endParaRPr>
          </a:p>
        </p:txBody>
      </p:sp>
      <p:cxnSp>
        <p:nvCxnSpPr>
          <p:cNvPr id="815" name="Google Shape;815;p29"/>
          <p:cNvCxnSpPr/>
          <p:nvPr/>
        </p:nvCxnSpPr>
        <p:spPr>
          <a:xfrm>
            <a:off x="2836790" y="2638679"/>
            <a:ext cx="806" cy="329526"/>
          </a:xfrm>
          <a:prstGeom prst="straightConnector1">
            <a:avLst/>
          </a:prstGeom>
          <a:noFill/>
          <a:ln w="28575" cap="flat" cmpd="sng">
            <a:solidFill>
              <a:srgbClr val="333399"/>
            </a:solidFill>
            <a:prstDash val="solid"/>
            <a:round/>
            <a:headEnd type="none" w="med" len="med"/>
            <a:tailEnd type="none" w="med" len="med"/>
          </a:ln>
        </p:spPr>
      </p:cxnSp>
      <p:cxnSp>
        <p:nvCxnSpPr>
          <p:cNvPr id="816" name="Google Shape;816;p29"/>
          <p:cNvCxnSpPr/>
          <p:nvPr/>
        </p:nvCxnSpPr>
        <p:spPr>
          <a:xfrm>
            <a:off x="1212685" y="2630495"/>
            <a:ext cx="806" cy="267042"/>
          </a:xfrm>
          <a:prstGeom prst="straightConnector1">
            <a:avLst/>
          </a:prstGeom>
          <a:noFill/>
          <a:ln w="28575" cap="flat" cmpd="sng">
            <a:solidFill>
              <a:srgbClr val="333399"/>
            </a:solidFill>
            <a:prstDash val="solid"/>
            <a:round/>
            <a:headEnd type="none" w="med" len="med"/>
            <a:tailEnd type="none" w="med" len="med"/>
          </a:ln>
        </p:spPr>
      </p:cxnSp>
      <p:cxnSp>
        <p:nvCxnSpPr>
          <p:cNvPr id="817" name="Google Shape;817;p29"/>
          <p:cNvCxnSpPr/>
          <p:nvPr/>
        </p:nvCxnSpPr>
        <p:spPr>
          <a:xfrm>
            <a:off x="1102285" y="2640165"/>
            <a:ext cx="2405133" cy="0"/>
          </a:xfrm>
          <a:prstGeom prst="straightConnector1">
            <a:avLst/>
          </a:prstGeom>
          <a:noFill/>
          <a:ln w="28575" cap="flat" cmpd="sng">
            <a:solidFill>
              <a:srgbClr val="333399"/>
            </a:solidFill>
            <a:prstDash val="solid"/>
            <a:round/>
            <a:headEnd type="none" w="med" len="med"/>
            <a:tailEnd type="none" w="med" len="med"/>
          </a:ln>
        </p:spPr>
      </p:cxnSp>
      <p:cxnSp>
        <p:nvCxnSpPr>
          <p:cNvPr id="818" name="Google Shape;818;p29"/>
          <p:cNvCxnSpPr/>
          <p:nvPr/>
        </p:nvCxnSpPr>
        <p:spPr>
          <a:xfrm>
            <a:off x="1649292" y="2371636"/>
            <a:ext cx="806" cy="267042"/>
          </a:xfrm>
          <a:prstGeom prst="straightConnector1">
            <a:avLst/>
          </a:prstGeom>
          <a:noFill/>
          <a:ln w="28575" cap="flat" cmpd="sng">
            <a:solidFill>
              <a:srgbClr val="333399"/>
            </a:solidFill>
            <a:prstDash val="solid"/>
            <a:round/>
            <a:headEnd type="none" w="med" len="med"/>
            <a:tailEnd type="none" w="med" len="med"/>
          </a:ln>
        </p:spPr>
      </p:cxnSp>
      <p:sp>
        <p:nvSpPr>
          <p:cNvPr id="819" name="Google Shape;819;p29"/>
          <p:cNvSpPr txBox="1"/>
          <p:nvPr/>
        </p:nvSpPr>
        <p:spPr>
          <a:xfrm>
            <a:off x="1353778" y="2034192"/>
            <a:ext cx="934871"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128.30.33.13</a:t>
            </a:r>
            <a:endParaRPr dirty="0">
              <a:latin typeface="Microsoft YaHei" panose="020B0503020204020204" pitchFamily="34" charset="-122"/>
              <a:ea typeface="Microsoft YaHei" panose="020B0503020204020204" pitchFamily="34" charset="-122"/>
            </a:endParaRPr>
          </a:p>
        </p:txBody>
      </p:sp>
      <p:sp>
        <p:nvSpPr>
          <p:cNvPr id="820" name="Google Shape;820;p29"/>
          <p:cNvSpPr txBox="1"/>
          <p:nvPr/>
        </p:nvSpPr>
        <p:spPr>
          <a:xfrm>
            <a:off x="1050131" y="2216915"/>
            <a:ext cx="535724" cy="3745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17" b="1" dirty="0" err="1">
                <a:solidFill>
                  <a:srgbClr val="CC00CC"/>
                </a:solidFill>
                <a:latin typeface="Microsoft Yahei"/>
                <a:ea typeface="Microsoft Yahei"/>
                <a:cs typeface="Microsoft Yahei"/>
                <a:sym typeface="Microsoft Yahei"/>
              </a:rPr>
              <a:t>源主机</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917" b="1" dirty="0">
                <a:solidFill>
                  <a:srgbClr val="CC00CC"/>
                </a:solidFill>
                <a:latin typeface="Microsoft Yahei"/>
                <a:ea typeface="Microsoft Yahei"/>
                <a:cs typeface="Microsoft Yahei"/>
                <a:sym typeface="Microsoft Yahei"/>
              </a:rPr>
              <a:t>H</a:t>
            </a:r>
            <a:r>
              <a:rPr lang="en-US" sz="917" b="1" baseline="-25000" dirty="0">
                <a:solidFill>
                  <a:srgbClr val="CC00CC"/>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cxnSp>
        <p:nvCxnSpPr>
          <p:cNvPr id="821" name="Google Shape;821;p29"/>
          <p:cNvCxnSpPr/>
          <p:nvPr/>
        </p:nvCxnSpPr>
        <p:spPr>
          <a:xfrm>
            <a:off x="1879920" y="3532041"/>
            <a:ext cx="806" cy="329525"/>
          </a:xfrm>
          <a:prstGeom prst="straightConnector1">
            <a:avLst/>
          </a:prstGeom>
          <a:noFill/>
          <a:ln w="28575" cap="flat" cmpd="sng">
            <a:solidFill>
              <a:srgbClr val="333399"/>
            </a:solidFill>
            <a:prstDash val="solid"/>
            <a:round/>
            <a:headEnd type="none" w="med" len="med"/>
            <a:tailEnd type="none" w="med" len="med"/>
          </a:ln>
        </p:spPr>
      </p:cxnSp>
      <p:cxnSp>
        <p:nvCxnSpPr>
          <p:cNvPr id="822" name="Google Shape;822;p29"/>
          <p:cNvCxnSpPr/>
          <p:nvPr/>
        </p:nvCxnSpPr>
        <p:spPr>
          <a:xfrm>
            <a:off x="5134220" y="3245659"/>
            <a:ext cx="806" cy="267043"/>
          </a:xfrm>
          <a:prstGeom prst="straightConnector1">
            <a:avLst/>
          </a:prstGeom>
          <a:noFill/>
          <a:ln w="28575" cap="flat" cmpd="sng">
            <a:solidFill>
              <a:srgbClr val="333399"/>
            </a:solidFill>
            <a:prstDash val="solid"/>
            <a:round/>
            <a:headEnd type="none" w="med" len="med"/>
            <a:tailEnd type="none" w="med" len="med"/>
          </a:ln>
        </p:spPr>
      </p:cxnSp>
      <p:cxnSp>
        <p:nvCxnSpPr>
          <p:cNvPr id="823" name="Google Shape;823;p29"/>
          <p:cNvCxnSpPr/>
          <p:nvPr/>
        </p:nvCxnSpPr>
        <p:spPr>
          <a:xfrm>
            <a:off x="1476195" y="3858592"/>
            <a:ext cx="806" cy="267043"/>
          </a:xfrm>
          <a:prstGeom prst="straightConnector1">
            <a:avLst/>
          </a:prstGeom>
          <a:noFill/>
          <a:ln w="28575" cap="flat" cmpd="sng">
            <a:solidFill>
              <a:srgbClr val="333399"/>
            </a:solidFill>
            <a:prstDash val="solid"/>
            <a:round/>
            <a:headEnd type="none" w="med" len="med"/>
            <a:tailEnd type="none" w="med" len="med"/>
          </a:ln>
        </p:spPr>
      </p:cxnSp>
      <p:cxnSp>
        <p:nvCxnSpPr>
          <p:cNvPr id="824" name="Google Shape;824;p29"/>
          <p:cNvCxnSpPr/>
          <p:nvPr/>
        </p:nvCxnSpPr>
        <p:spPr>
          <a:xfrm>
            <a:off x="1879920" y="3245660"/>
            <a:ext cx="806" cy="329526"/>
          </a:xfrm>
          <a:prstGeom prst="straightConnector1">
            <a:avLst/>
          </a:prstGeom>
          <a:noFill/>
          <a:ln w="28575" cap="flat" cmpd="sng">
            <a:solidFill>
              <a:srgbClr val="333399"/>
            </a:solidFill>
            <a:prstDash val="solid"/>
            <a:round/>
            <a:headEnd type="none" w="med" len="med"/>
            <a:tailEnd type="none" w="med" len="med"/>
          </a:ln>
        </p:spPr>
      </p:cxnSp>
      <p:cxnSp>
        <p:nvCxnSpPr>
          <p:cNvPr id="825" name="Google Shape;825;p29"/>
          <p:cNvCxnSpPr/>
          <p:nvPr/>
        </p:nvCxnSpPr>
        <p:spPr>
          <a:xfrm>
            <a:off x="2840014" y="2906465"/>
            <a:ext cx="806" cy="329526"/>
          </a:xfrm>
          <a:prstGeom prst="straightConnector1">
            <a:avLst/>
          </a:prstGeom>
          <a:noFill/>
          <a:ln w="28575" cap="flat" cmpd="sng">
            <a:solidFill>
              <a:srgbClr val="333399"/>
            </a:solidFill>
            <a:prstDash val="solid"/>
            <a:round/>
            <a:headEnd type="none" w="med" len="med"/>
            <a:tailEnd type="none" w="med" len="med"/>
          </a:ln>
        </p:spPr>
      </p:cxnSp>
      <p:pic>
        <p:nvPicPr>
          <p:cNvPr id="826" name="Google Shape;826;p29"/>
          <p:cNvPicPr preferRelativeResize="0"/>
          <p:nvPr/>
        </p:nvPicPr>
        <p:blipFill rotWithShape="1">
          <a:blip r:embed="rId3">
            <a:alphaModFix/>
          </a:blip>
          <a:srcRect/>
          <a:stretch/>
        </p:blipFill>
        <p:spPr>
          <a:xfrm>
            <a:off x="2708704" y="2804557"/>
            <a:ext cx="311058" cy="215717"/>
          </a:xfrm>
          <a:prstGeom prst="rect">
            <a:avLst/>
          </a:prstGeom>
          <a:noFill/>
          <a:ln>
            <a:noFill/>
          </a:ln>
        </p:spPr>
      </p:pic>
      <p:cxnSp>
        <p:nvCxnSpPr>
          <p:cNvPr id="827" name="Google Shape;827;p29"/>
          <p:cNvCxnSpPr/>
          <p:nvPr/>
        </p:nvCxnSpPr>
        <p:spPr>
          <a:xfrm>
            <a:off x="1527767" y="3235989"/>
            <a:ext cx="4381327" cy="0"/>
          </a:xfrm>
          <a:prstGeom prst="straightConnector1">
            <a:avLst/>
          </a:prstGeom>
          <a:noFill/>
          <a:ln w="28575" cap="flat" cmpd="sng">
            <a:solidFill>
              <a:srgbClr val="333399"/>
            </a:solidFill>
            <a:prstDash val="solid"/>
            <a:round/>
            <a:headEnd type="none" w="med" len="med"/>
            <a:tailEnd type="none" w="med" len="med"/>
          </a:ln>
        </p:spPr>
      </p:cxnSp>
      <p:cxnSp>
        <p:nvCxnSpPr>
          <p:cNvPr id="828" name="Google Shape;828;p29"/>
          <p:cNvCxnSpPr/>
          <p:nvPr/>
        </p:nvCxnSpPr>
        <p:spPr>
          <a:xfrm>
            <a:off x="1317444" y="3868262"/>
            <a:ext cx="4591651" cy="0"/>
          </a:xfrm>
          <a:prstGeom prst="straightConnector1">
            <a:avLst/>
          </a:prstGeom>
          <a:noFill/>
          <a:ln w="28575" cap="flat" cmpd="sng">
            <a:solidFill>
              <a:srgbClr val="333399"/>
            </a:solidFill>
            <a:prstDash val="solid"/>
            <a:round/>
            <a:headEnd type="none" w="med" len="med"/>
            <a:tailEnd type="none" w="med" len="med"/>
          </a:ln>
        </p:spPr>
      </p:cxnSp>
      <p:sp>
        <p:nvSpPr>
          <p:cNvPr id="829" name="Google Shape;829;p29"/>
          <p:cNvSpPr txBox="1"/>
          <p:nvPr/>
        </p:nvSpPr>
        <p:spPr>
          <a:xfrm>
            <a:off x="1818060" y="3006883"/>
            <a:ext cx="1007007" cy="23346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917" b="1" dirty="0">
                <a:solidFill>
                  <a:schemeClr val="dk1"/>
                </a:solidFill>
                <a:latin typeface="Microsoft Yahei"/>
                <a:ea typeface="Microsoft Yahei"/>
                <a:cs typeface="Microsoft Yahei"/>
                <a:sym typeface="Microsoft Yahei"/>
              </a:rPr>
              <a:t>128.30.33.130</a:t>
            </a:r>
            <a:endParaRPr dirty="0">
              <a:latin typeface="Microsoft YaHei" panose="020B0503020204020204" pitchFamily="34" charset="-122"/>
              <a:ea typeface="Microsoft YaHei" panose="020B0503020204020204" pitchFamily="34" charset="-122"/>
            </a:endParaRPr>
          </a:p>
        </p:txBody>
      </p:sp>
      <p:cxnSp>
        <p:nvCxnSpPr>
          <p:cNvPr id="830" name="Google Shape;830;p29"/>
          <p:cNvCxnSpPr/>
          <p:nvPr/>
        </p:nvCxnSpPr>
        <p:spPr>
          <a:xfrm>
            <a:off x="3848287" y="3245659"/>
            <a:ext cx="806" cy="267043"/>
          </a:xfrm>
          <a:prstGeom prst="straightConnector1">
            <a:avLst/>
          </a:prstGeom>
          <a:noFill/>
          <a:ln w="28575" cap="flat" cmpd="sng">
            <a:solidFill>
              <a:srgbClr val="333399"/>
            </a:solidFill>
            <a:prstDash val="solid"/>
            <a:round/>
            <a:headEnd type="none" w="med" len="med"/>
            <a:tailEnd type="none" w="med" len="med"/>
          </a:ln>
        </p:spPr>
      </p:cxnSp>
      <p:grpSp>
        <p:nvGrpSpPr>
          <p:cNvPr id="831" name="Google Shape;831;p29"/>
          <p:cNvGrpSpPr/>
          <p:nvPr/>
        </p:nvGrpSpPr>
        <p:grpSpPr>
          <a:xfrm>
            <a:off x="1747762" y="3453193"/>
            <a:ext cx="311054" cy="215717"/>
            <a:chOff x="864" y="1824"/>
            <a:chExt cx="432" cy="288"/>
          </a:xfrm>
        </p:grpSpPr>
        <p:pic>
          <p:nvPicPr>
            <p:cNvPr id="832" name="Google Shape;832;p29"/>
            <p:cNvPicPr preferRelativeResize="0"/>
            <p:nvPr/>
          </p:nvPicPr>
          <p:blipFill rotWithShape="1">
            <a:blip r:embed="rId4">
              <a:alphaModFix/>
            </a:blip>
            <a:srcRect/>
            <a:stretch/>
          </p:blipFill>
          <p:spPr>
            <a:xfrm>
              <a:off x="864" y="1824"/>
              <a:ext cx="432" cy="288"/>
            </a:xfrm>
            <a:prstGeom prst="rect">
              <a:avLst/>
            </a:prstGeom>
            <a:noFill/>
            <a:ln>
              <a:noFill/>
            </a:ln>
          </p:spPr>
        </p:pic>
        <p:pic>
          <p:nvPicPr>
            <p:cNvPr id="833" name="Google Shape;833;p29"/>
            <p:cNvPicPr preferRelativeResize="0"/>
            <p:nvPr/>
          </p:nvPicPr>
          <p:blipFill rotWithShape="1">
            <a:blip r:embed="rId4">
              <a:alphaModFix/>
            </a:blip>
            <a:srcRect/>
            <a:stretch/>
          </p:blipFill>
          <p:spPr>
            <a:xfrm>
              <a:off x="864" y="1824"/>
              <a:ext cx="432" cy="288"/>
            </a:xfrm>
            <a:prstGeom prst="rect">
              <a:avLst/>
            </a:prstGeom>
            <a:noFill/>
            <a:ln>
              <a:noFill/>
            </a:ln>
          </p:spPr>
        </p:pic>
      </p:grpSp>
      <p:sp>
        <p:nvSpPr>
          <p:cNvPr id="834" name="Google Shape;834;p29"/>
          <p:cNvSpPr txBox="1"/>
          <p:nvPr/>
        </p:nvSpPr>
        <p:spPr>
          <a:xfrm>
            <a:off x="1503171" y="3445011"/>
            <a:ext cx="314510"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R</a:t>
            </a:r>
            <a:r>
              <a:rPr lang="en-US" sz="917"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cxnSp>
        <p:nvCxnSpPr>
          <p:cNvPr id="835" name="Google Shape;835;p29"/>
          <p:cNvCxnSpPr/>
          <p:nvPr/>
        </p:nvCxnSpPr>
        <p:spPr>
          <a:xfrm>
            <a:off x="2178886" y="3857847"/>
            <a:ext cx="806" cy="267042"/>
          </a:xfrm>
          <a:prstGeom prst="straightConnector1">
            <a:avLst/>
          </a:prstGeom>
          <a:noFill/>
          <a:ln w="28575" cap="flat" cmpd="sng">
            <a:solidFill>
              <a:srgbClr val="333399"/>
            </a:solidFill>
            <a:prstDash val="solid"/>
            <a:round/>
            <a:headEnd type="none" w="med" len="med"/>
            <a:tailEnd type="none" w="med" len="med"/>
          </a:ln>
        </p:spPr>
      </p:cxnSp>
      <p:sp>
        <p:nvSpPr>
          <p:cNvPr id="836" name="Google Shape;836;p29"/>
          <p:cNvSpPr txBox="1"/>
          <p:nvPr/>
        </p:nvSpPr>
        <p:spPr>
          <a:xfrm>
            <a:off x="3878334" y="2908695"/>
            <a:ext cx="2325647" cy="3745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子网2：网络地址 128.30.33.128</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            </a:t>
            </a:r>
            <a:r>
              <a:rPr lang="en-US" sz="917" b="1" dirty="0" err="1">
                <a:solidFill>
                  <a:schemeClr val="dk1"/>
                </a:solidFill>
                <a:latin typeface="Microsoft Yahei"/>
                <a:ea typeface="Microsoft Yahei"/>
                <a:cs typeface="Microsoft Yahei"/>
                <a:sym typeface="Microsoft Yahei"/>
              </a:rPr>
              <a:t>子网掩码</a:t>
            </a:r>
            <a:r>
              <a:rPr lang="en-US" sz="917" b="1" dirty="0">
                <a:solidFill>
                  <a:schemeClr val="dk1"/>
                </a:solidFill>
                <a:latin typeface="Microsoft Yahei"/>
                <a:ea typeface="Microsoft Yahei"/>
                <a:cs typeface="Microsoft Yahei"/>
                <a:sym typeface="Microsoft Yahei"/>
              </a:rPr>
              <a:t> 255.255.255.128</a:t>
            </a:r>
            <a:endParaRPr sz="917" b="1" baseline="-25000" dirty="0">
              <a:solidFill>
                <a:schemeClr val="dk1"/>
              </a:solidFill>
              <a:latin typeface="Microsoft Yahei"/>
              <a:ea typeface="Microsoft Yahei"/>
              <a:cs typeface="Microsoft Yahei"/>
              <a:sym typeface="Microsoft Yahei"/>
            </a:endParaRPr>
          </a:p>
        </p:txBody>
      </p:sp>
      <p:sp>
        <p:nvSpPr>
          <p:cNvPr id="837" name="Google Shape;837;p29"/>
          <p:cNvSpPr txBox="1"/>
          <p:nvPr/>
        </p:nvSpPr>
        <p:spPr>
          <a:xfrm>
            <a:off x="3507419" y="3633947"/>
            <a:ext cx="832279"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err="1">
                <a:solidFill>
                  <a:srgbClr val="CC00CC"/>
                </a:solidFill>
                <a:latin typeface="Microsoft Yahei"/>
                <a:ea typeface="Microsoft Yahei"/>
                <a:cs typeface="Microsoft Yahei"/>
                <a:sym typeface="Microsoft Yahei"/>
              </a:rPr>
              <a:t>目的主机</a:t>
            </a:r>
            <a:r>
              <a:rPr lang="en-US" sz="917" b="1" dirty="0">
                <a:solidFill>
                  <a:srgbClr val="CC00CC"/>
                </a:solidFill>
                <a:latin typeface="Microsoft Yahei"/>
                <a:ea typeface="Microsoft Yahei"/>
                <a:cs typeface="Microsoft Yahei"/>
                <a:sym typeface="Microsoft Yahei"/>
              </a:rPr>
              <a:t> H</a:t>
            </a:r>
            <a:r>
              <a:rPr lang="en-US" sz="917" b="1" baseline="-25000" dirty="0">
                <a:solidFill>
                  <a:srgbClr val="CC00CC"/>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838" name="Google Shape;838;p29"/>
          <p:cNvSpPr txBox="1"/>
          <p:nvPr/>
        </p:nvSpPr>
        <p:spPr>
          <a:xfrm>
            <a:off x="3931098" y="3407326"/>
            <a:ext cx="1007007"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128.30.33.138</a:t>
            </a:r>
            <a:endParaRPr dirty="0">
              <a:latin typeface="Microsoft YaHei" panose="020B0503020204020204" pitchFamily="34" charset="-122"/>
              <a:ea typeface="Microsoft YaHei" panose="020B0503020204020204" pitchFamily="34" charset="-122"/>
            </a:endParaRPr>
          </a:p>
        </p:txBody>
      </p:sp>
      <p:sp>
        <p:nvSpPr>
          <p:cNvPr id="839" name="Google Shape;839;p29"/>
          <p:cNvSpPr txBox="1"/>
          <p:nvPr/>
        </p:nvSpPr>
        <p:spPr>
          <a:xfrm>
            <a:off x="1674009" y="3310373"/>
            <a:ext cx="2568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0</a:t>
            </a:r>
            <a:endParaRPr sz="917" b="1" baseline="-25000">
              <a:solidFill>
                <a:schemeClr val="dk1"/>
              </a:solidFill>
              <a:latin typeface="Microsoft Yahei"/>
              <a:ea typeface="Microsoft Yahei"/>
              <a:cs typeface="Microsoft Yahei"/>
              <a:sym typeface="Microsoft Yahei"/>
            </a:endParaRPr>
          </a:p>
        </p:txBody>
      </p:sp>
      <p:sp>
        <p:nvSpPr>
          <p:cNvPr id="840" name="Google Shape;840;p29"/>
          <p:cNvSpPr txBox="1"/>
          <p:nvPr/>
        </p:nvSpPr>
        <p:spPr>
          <a:xfrm>
            <a:off x="1674009" y="3648082"/>
            <a:ext cx="2568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1</a:t>
            </a:r>
            <a:endParaRPr sz="917" b="1" baseline="-25000">
              <a:solidFill>
                <a:schemeClr val="dk1"/>
              </a:solidFill>
              <a:latin typeface="Microsoft Yahei"/>
              <a:ea typeface="Microsoft Yahei"/>
              <a:cs typeface="Microsoft Yahei"/>
              <a:sym typeface="Microsoft Yahei"/>
            </a:endParaRPr>
          </a:p>
        </p:txBody>
      </p:sp>
      <p:sp>
        <p:nvSpPr>
          <p:cNvPr id="841" name="Google Shape;841;p29"/>
          <p:cNvSpPr txBox="1"/>
          <p:nvPr/>
        </p:nvSpPr>
        <p:spPr>
          <a:xfrm>
            <a:off x="1946969" y="3310373"/>
            <a:ext cx="1007007"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128.30.33.129</a:t>
            </a:r>
            <a:endParaRPr dirty="0">
              <a:latin typeface="Microsoft YaHei" panose="020B0503020204020204" pitchFamily="34" charset="-122"/>
              <a:ea typeface="Microsoft YaHei" panose="020B0503020204020204" pitchFamily="34" charset="-122"/>
            </a:endParaRPr>
          </a:p>
        </p:txBody>
      </p:sp>
      <p:sp>
        <p:nvSpPr>
          <p:cNvPr id="842" name="Google Shape;842;p29"/>
          <p:cNvSpPr txBox="1"/>
          <p:nvPr/>
        </p:nvSpPr>
        <p:spPr>
          <a:xfrm>
            <a:off x="1797140" y="3988022"/>
            <a:ext cx="328936"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H</a:t>
            </a:r>
            <a:r>
              <a:rPr lang="en-US" sz="917" b="1" baseline="-25000" dirty="0">
                <a:solidFill>
                  <a:schemeClr val="dk1"/>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843" name="Google Shape;843;p29"/>
          <p:cNvSpPr txBox="1"/>
          <p:nvPr/>
        </p:nvSpPr>
        <p:spPr>
          <a:xfrm>
            <a:off x="1960054" y="3647339"/>
            <a:ext cx="862737"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128.30.36.2</a:t>
            </a:r>
            <a:endParaRPr dirty="0">
              <a:latin typeface="Microsoft YaHei" panose="020B0503020204020204" pitchFamily="34" charset="-122"/>
              <a:ea typeface="Microsoft YaHei" panose="020B0503020204020204" pitchFamily="34" charset="-122"/>
            </a:endParaRPr>
          </a:p>
        </p:txBody>
      </p:sp>
      <p:sp>
        <p:nvSpPr>
          <p:cNvPr id="844" name="Google Shape;844;p29"/>
          <p:cNvSpPr txBox="1"/>
          <p:nvPr/>
        </p:nvSpPr>
        <p:spPr>
          <a:xfrm>
            <a:off x="3093513" y="3895784"/>
            <a:ext cx="1933543" cy="3745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子网3：网络地址 128.30.36.0</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            </a:t>
            </a:r>
            <a:r>
              <a:rPr lang="en-US" sz="917" b="1" dirty="0" err="1">
                <a:solidFill>
                  <a:schemeClr val="dk1"/>
                </a:solidFill>
                <a:latin typeface="Microsoft Yahei"/>
                <a:ea typeface="Microsoft Yahei"/>
                <a:cs typeface="Microsoft Yahei"/>
                <a:sym typeface="Microsoft Yahei"/>
              </a:rPr>
              <a:t>子网掩码</a:t>
            </a:r>
            <a:r>
              <a:rPr lang="en-US" sz="917" b="1" dirty="0">
                <a:solidFill>
                  <a:schemeClr val="dk1"/>
                </a:solidFill>
                <a:latin typeface="Microsoft Yahei"/>
                <a:ea typeface="Microsoft Yahei"/>
                <a:cs typeface="Microsoft Yahei"/>
                <a:sym typeface="Microsoft Yahei"/>
              </a:rPr>
              <a:t> 255.255.255.0</a:t>
            </a:r>
            <a:endParaRPr sz="917" b="1" baseline="-25000" dirty="0">
              <a:solidFill>
                <a:schemeClr val="dk1"/>
              </a:solidFill>
              <a:latin typeface="Microsoft Yahei"/>
              <a:ea typeface="Microsoft Yahei"/>
              <a:cs typeface="Microsoft Yahei"/>
              <a:sym typeface="Microsoft Yahei"/>
            </a:endParaRPr>
          </a:p>
        </p:txBody>
      </p:sp>
      <p:sp>
        <p:nvSpPr>
          <p:cNvPr id="845" name="Google Shape;845;p29"/>
          <p:cNvSpPr txBox="1"/>
          <p:nvPr/>
        </p:nvSpPr>
        <p:spPr>
          <a:xfrm>
            <a:off x="2237711" y="4021494"/>
            <a:ext cx="934871"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128.30.36.12</a:t>
            </a:r>
            <a:endParaRPr dirty="0">
              <a:latin typeface="Microsoft YaHei" panose="020B0503020204020204" pitchFamily="34" charset="-122"/>
              <a:ea typeface="Microsoft YaHei" panose="020B0503020204020204" pitchFamily="34" charset="-122"/>
            </a:endParaRPr>
          </a:p>
        </p:txBody>
      </p:sp>
      <p:graphicFrame>
        <p:nvGraphicFramePr>
          <p:cNvPr id="846" name="Google Shape;846;p29"/>
          <p:cNvGraphicFramePr/>
          <p:nvPr/>
        </p:nvGraphicFramePr>
        <p:xfrm>
          <a:off x="4025659" y="2259933"/>
          <a:ext cx="2738400" cy="644076"/>
        </p:xfrm>
        <a:graphic>
          <a:graphicData uri="http://schemas.openxmlformats.org/drawingml/2006/table">
            <a:tbl>
              <a:tblPr>
                <a:noFill/>
                <a:tableStyleId>{9063EB8E-9A92-4474-B9B2-9533CAF4C55C}</a:tableStyleId>
              </a:tblPr>
              <a:tblGrid>
                <a:gridCol w="983625">
                  <a:extLst>
                    <a:ext uri="{9D8B030D-6E8A-4147-A177-3AD203B41FA5}">
                      <a16:colId xmlns:a16="http://schemas.microsoft.com/office/drawing/2014/main" val="20000"/>
                    </a:ext>
                  </a:extLst>
                </a:gridCol>
                <a:gridCol w="1178275">
                  <a:extLst>
                    <a:ext uri="{9D8B030D-6E8A-4147-A177-3AD203B41FA5}">
                      <a16:colId xmlns:a16="http://schemas.microsoft.com/office/drawing/2014/main" val="20001"/>
                    </a:ext>
                  </a:extLst>
                </a:gridCol>
                <a:gridCol w="576500">
                  <a:extLst>
                    <a:ext uri="{9D8B030D-6E8A-4147-A177-3AD203B41FA5}">
                      <a16:colId xmlns:a16="http://schemas.microsoft.com/office/drawing/2014/main" val="20002"/>
                    </a:ext>
                  </a:extLst>
                </a:gridCol>
              </a:tblGrid>
              <a:tr h="169775">
                <a:tc>
                  <a:txBody>
                    <a:bodyPr/>
                    <a:lstStyle/>
                    <a:p>
                      <a:pPr marL="0" marR="0" lvl="0" indent="0" algn="ctr" rtl="0">
                        <a:lnSpc>
                          <a:spcPct val="90000"/>
                        </a:lnSpc>
                        <a:spcBef>
                          <a:spcPts val="0"/>
                        </a:spcBef>
                        <a:spcAft>
                          <a:spcPts val="0"/>
                        </a:spcAft>
                        <a:buClr>
                          <a:schemeClr val="folHlink"/>
                        </a:buClr>
                        <a:buSzPts val="540"/>
                        <a:buFont typeface="Noto Sans Symbols"/>
                        <a:buNone/>
                      </a:pPr>
                      <a:r>
                        <a:rPr lang="en-US" sz="900" b="1" i="0" u="none" strike="noStrike" cap="none" dirty="0" err="1">
                          <a:solidFill>
                            <a:srgbClr val="000099"/>
                          </a:solidFill>
                          <a:latin typeface="Microsoft Yahei"/>
                          <a:ea typeface="Microsoft Yahei"/>
                          <a:cs typeface="Microsoft Yahei"/>
                          <a:sym typeface="Microsoft Yahei"/>
                        </a:rPr>
                        <a:t>目的网络地址</a:t>
                      </a:r>
                      <a:endParaRPr b="0" i="0" dirty="0">
                        <a:latin typeface="Microsoft YaHei" panose="020B0503020204020204" pitchFamily="34" charset="-122"/>
                        <a:ea typeface="Microsoft YaHei" panose="020B0503020204020204" pitchFamily="34" charset="-122"/>
                      </a:endParaRPr>
                    </a:p>
                  </a:txBody>
                  <a:tcPr marL="53900" marR="53900" marT="24875" marB="2487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FFFF"/>
                    </a:solidFill>
                  </a:tcPr>
                </a:tc>
                <a:tc>
                  <a:txBody>
                    <a:bodyPr/>
                    <a:lstStyle/>
                    <a:p>
                      <a:pPr marL="0" marR="0" lvl="0" indent="0" algn="ctr" rtl="0">
                        <a:lnSpc>
                          <a:spcPct val="90000"/>
                        </a:lnSpc>
                        <a:spcBef>
                          <a:spcPts val="0"/>
                        </a:spcBef>
                        <a:spcAft>
                          <a:spcPts val="0"/>
                        </a:spcAft>
                        <a:buClr>
                          <a:schemeClr val="folHlink"/>
                        </a:buClr>
                        <a:buSzPts val="540"/>
                        <a:buFont typeface="Noto Sans Symbols"/>
                        <a:buNone/>
                      </a:pPr>
                      <a:r>
                        <a:rPr lang="en-US" sz="900" b="1" i="0" u="none" strike="noStrike" cap="none" dirty="0" err="1">
                          <a:solidFill>
                            <a:srgbClr val="000099"/>
                          </a:solidFill>
                          <a:latin typeface="Microsoft Yahei"/>
                          <a:ea typeface="Microsoft Yahei"/>
                          <a:cs typeface="Microsoft Yahei"/>
                          <a:sym typeface="Microsoft Yahei"/>
                        </a:rPr>
                        <a:t>子网掩码</a:t>
                      </a:r>
                      <a:endParaRPr b="0" i="0" dirty="0">
                        <a:latin typeface="Microsoft YaHei" panose="020B0503020204020204" pitchFamily="34" charset="-122"/>
                        <a:ea typeface="Microsoft YaHei" panose="020B0503020204020204" pitchFamily="34" charset="-122"/>
                      </a:endParaRPr>
                    </a:p>
                  </a:txBody>
                  <a:tcPr marL="53900" marR="53900" marT="24875" marB="24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FFFF"/>
                    </a:solidFill>
                  </a:tcPr>
                </a:tc>
                <a:tc>
                  <a:txBody>
                    <a:bodyPr/>
                    <a:lstStyle/>
                    <a:p>
                      <a:pPr marL="0" marR="0" lvl="0" indent="0" algn="ctr" rtl="0">
                        <a:lnSpc>
                          <a:spcPct val="90000"/>
                        </a:lnSpc>
                        <a:spcBef>
                          <a:spcPts val="0"/>
                        </a:spcBef>
                        <a:spcAft>
                          <a:spcPts val="0"/>
                        </a:spcAft>
                        <a:buClr>
                          <a:schemeClr val="folHlink"/>
                        </a:buClr>
                        <a:buSzPts val="540"/>
                        <a:buFont typeface="Noto Sans Symbols"/>
                        <a:buNone/>
                      </a:pPr>
                      <a:r>
                        <a:rPr lang="en-US" sz="900" b="1" i="0" u="none" strike="noStrike" cap="none" dirty="0" err="1">
                          <a:solidFill>
                            <a:srgbClr val="000099"/>
                          </a:solidFill>
                          <a:latin typeface="Microsoft Yahei"/>
                          <a:ea typeface="Microsoft Yahei"/>
                          <a:cs typeface="Microsoft Yahei"/>
                          <a:sym typeface="Microsoft Yahei"/>
                        </a:rPr>
                        <a:t>下一跳</a:t>
                      </a:r>
                      <a:endParaRPr b="0" i="0" dirty="0">
                        <a:latin typeface="Microsoft YaHei" panose="020B0503020204020204" pitchFamily="34" charset="-122"/>
                        <a:ea typeface="Microsoft YaHei" panose="020B0503020204020204" pitchFamily="34" charset="-122"/>
                      </a:endParaRPr>
                    </a:p>
                  </a:txBody>
                  <a:tcPr marL="53900" marR="53900" marT="24875" marB="2487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FFFF"/>
                    </a:solidFill>
                  </a:tcPr>
                </a:tc>
                <a:extLst>
                  <a:ext uri="{0D108BD9-81ED-4DB2-BD59-A6C34878D82A}">
                    <a16:rowId xmlns:a16="http://schemas.microsoft.com/office/drawing/2014/main" val="10000"/>
                  </a:ext>
                </a:extLst>
              </a:tr>
              <a:tr h="463150">
                <a:tc>
                  <a:txBody>
                    <a:bodyPr/>
                    <a:lstStyle/>
                    <a:p>
                      <a:pPr marL="0" marR="0" lvl="0" indent="0" algn="l" rtl="0">
                        <a:lnSpc>
                          <a:spcPct val="90000"/>
                        </a:lnSpc>
                        <a:spcBef>
                          <a:spcPts val="0"/>
                        </a:spcBef>
                        <a:spcAft>
                          <a:spcPts val="0"/>
                        </a:spcAft>
                        <a:buClr>
                          <a:schemeClr val="folHlink"/>
                        </a:buClr>
                        <a:buSzPts val="540"/>
                        <a:buFont typeface="Noto Sans Symbols"/>
                        <a:buNone/>
                      </a:pPr>
                      <a:r>
                        <a:rPr lang="en-US" sz="900" b="1" i="0" u="none" strike="noStrike" cap="none" dirty="0">
                          <a:solidFill>
                            <a:srgbClr val="000099"/>
                          </a:solidFill>
                          <a:latin typeface="Microsoft Yahei"/>
                          <a:ea typeface="Microsoft Yahei"/>
                          <a:cs typeface="Microsoft Yahei"/>
                          <a:sym typeface="Microsoft Yahei"/>
                        </a:rPr>
                        <a:t>128.30.33.0</a:t>
                      </a:r>
                      <a:endParaRPr b="0" i="0"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180"/>
                        </a:spcBef>
                        <a:spcAft>
                          <a:spcPts val="0"/>
                        </a:spcAft>
                        <a:buClr>
                          <a:schemeClr val="folHlink"/>
                        </a:buClr>
                        <a:buSzPts val="540"/>
                        <a:buFont typeface="Noto Sans Symbols"/>
                        <a:buNone/>
                      </a:pPr>
                      <a:r>
                        <a:rPr lang="en-US" sz="900" b="1" i="0" u="none" strike="noStrike" cap="none" dirty="0">
                          <a:solidFill>
                            <a:srgbClr val="000099"/>
                          </a:solidFill>
                          <a:latin typeface="Microsoft Yahei"/>
                          <a:ea typeface="Microsoft Yahei"/>
                          <a:cs typeface="Microsoft Yahei"/>
                          <a:sym typeface="Microsoft Yahei"/>
                        </a:rPr>
                        <a:t>128.30.33.128</a:t>
                      </a:r>
                      <a:endParaRPr dirty="0"/>
                    </a:p>
                    <a:p>
                      <a:pPr marL="0" marR="0" lvl="0" indent="0" algn="l" rtl="0">
                        <a:lnSpc>
                          <a:spcPct val="90000"/>
                        </a:lnSpc>
                        <a:spcBef>
                          <a:spcPts val="180"/>
                        </a:spcBef>
                        <a:spcAft>
                          <a:spcPts val="0"/>
                        </a:spcAft>
                        <a:buClr>
                          <a:schemeClr val="folHlink"/>
                        </a:buClr>
                        <a:buSzPts val="540"/>
                        <a:buFont typeface="Noto Sans Symbols"/>
                        <a:buNone/>
                      </a:pPr>
                      <a:r>
                        <a:rPr lang="en-US" sz="900" b="1" i="0" u="none" strike="noStrike" cap="none" dirty="0">
                          <a:solidFill>
                            <a:srgbClr val="000099"/>
                          </a:solidFill>
                          <a:latin typeface="Microsoft Yahei"/>
                          <a:ea typeface="Microsoft Yahei"/>
                          <a:cs typeface="Microsoft Yahei"/>
                          <a:sym typeface="Microsoft Yahei"/>
                        </a:rPr>
                        <a:t>128.30.36.0</a:t>
                      </a:r>
                      <a:endParaRPr dirty="0"/>
                    </a:p>
                  </a:txBody>
                  <a:tcPr marL="53900" marR="53900" marT="24875" marB="248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00FFFF"/>
                    </a:solidFill>
                  </a:tcPr>
                </a:tc>
                <a:tc>
                  <a:txBody>
                    <a:bodyPr/>
                    <a:lstStyle/>
                    <a:p>
                      <a:pPr marL="0" marR="0" lvl="0" indent="0" algn="l" rtl="0">
                        <a:lnSpc>
                          <a:spcPct val="90000"/>
                        </a:lnSpc>
                        <a:spcBef>
                          <a:spcPts val="0"/>
                        </a:spcBef>
                        <a:spcAft>
                          <a:spcPts val="0"/>
                        </a:spcAft>
                        <a:buClr>
                          <a:schemeClr val="folHlink"/>
                        </a:buClr>
                        <a:buSzPts val="540"/>
                        <a:buFont typeface="Noto Sans Symbols"/>
                        <a:buNone/>
                      </a:pPr>
                      <a:r>
                        <a:rPr lang="en-US" sz="900" b="1" i="0" u="none" strike="noStrike" cap="none" dirty="0">
                          <a:solidFill>
                            <a:srgbClr val="000099"/>
                          </a:solidFill>
                          <a:latin typeface="Microsoft Yahei"/>
                          <a:ea typeface="Microsoft Yahei"/>
                          <a:cs typeface="Microsoft Yahei"/>
                          <a:sym typeface="Microsoft Yahei"/>
                        </a:rPr>
                        <a:t>255.255.255.128</a:t>
                      </a:r>
                      <a:endParaRPr b="0" i="0"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180"/>
                        </a:spcBef>
                        <a:spcAft>
                          <a:spcPts val="0"/>
                        </a:spcAft>
                        <a:buClr>
                          <a:schemeClr val="folHlink"/>
                        </a:buClr>
                        <a:buSzPts val="540"/>
                        <a:buFont typeface="Noto Sans Symbols"/>
                        <a:buNone/>
                      </a:pPr>
                      <a:r>
                        <a:rPr lang="en-US" sz="900" b="1" i="0" u="none" strike="noStrike" cap="none" dirty="0">
                          <a:solidFill>
                            <a:srgbClr val="000099"/>
                          </a:solidFill>
                          <a:latin typeface="Microsoft Yahei"/>
                          <a:ea typeface="Microsoft Yahei"/>
                          <a:cs typeface="Microsoft Yahei"/>
                          <a:sym typeface="Microsoft Yahei"/>
                        </a:rPr>
                        <a:t>255.255.255.128</a:t>
                      </a:r>
                      <a:endParaRPr dirty="0"/>
                    </a:p>
                    <a:p>
                      <a:pPr marL="0" marR="0" lvl="0" indent="0" algn="l" rtl="0">
                        <a:lnSpc>
                          <a:spcPct val="90000"/>
                        </a:lnSpc>
                        <a:spcBef>
                          <a:spcPts val="180"/>
                        </a:spcBef>
                        <a:spcAft>
                          <a:spcPts val="0"/>
                        </a:spcAft>
                        <a:buClr>
                          <a:schemeClr val="folHlink"/>
                        </a:buClr>
                        <a:buSzPts val="540"/>
                        <a:buFont typeface="Noto Sans Symbols"/>
                        <a:buNone/>
                      </a:pPr>
                      <a:r>
                        <a:rPr lang="en-US" sz="900" b="1" i="0" u="none" strike="noStrike" cap="none" dirty="0">
                          <a:solidFill>
                            <a:srgbClr val="000099"/>
                          </a:solidFill>
                          <a:latin typeface="Microsoft Yahei"/>
                          <a:ea typeface="Microsoft Yahei"/>
                          <a:cs typeface="Microsoft Yahei"/>
                          <a:sym typeface="Microsoft Yahei"/>
                        </a:rPr>
                        <a:t>255.255.255.0</a:t>
                      </a:r>
                      <a:endParaRPr dirty="0"/>
                    </a:p>
                  </a:txBody>
                  <a:tcPr marL="53900" marR="53900" marT="24875" marB="248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00FFFF"/>
                    </a:solidFill>
                  </a:tcPr>
                </a:tc>
                <a:tc>
                  <a:txBody>
                    <a:bodyPr/>
                    <a:lstStyle/>
                    <a:p>
                      <a:pPr marL="0" marR="0" lvl="0" indent="0" algn="l" rtl="0">
                        <a:lnSpc>
                          <a:spcPct val="90000"/>
                        </a:lnSpc>
                        <a:spcBef>
                          <a:spcPts val="0"/>
                        </a:spcBef>
                        <a:spcAft>
                          <a:spcPts val="0"/>
                        </a:spcAft>
                        <a:buClr>
                          <a:schemeClr val="folHlink"/>
                        </a:buClr>
                        <a:buSzPts val="540"/>
                        <a:buFont typeface="Noto Sans Symbols"/>
                        <a:buNone/>
                      </a:pPr>
                      <a:r>
                        <a:rPr lang="en-US" sz="900" b="1" i="0" u="none" strike="noStrike" cap="none" dirty="0" err="1">
                          <a:solidFill>
                            <a:srgbClr val="000099"/>
                          </a:solidFill>
                          <a:latin typeface="Microsoft Yahei"/>
                          <a:ea typeface="Microsoft Yahei"/>
                          <a:cs typeface="Microsoft Yahei"/>
                          <a:sym typeface="Microsoft Yahei"/>
                        </a:rPr>
                        <a:t>接口</a:t>
                      </a:r>
                      <a:r>
                        <a:rPr lang="en-US" sz="900" b="1" i="0" u="none" strike="noStrike" cap="none" dirty="0">
                          <a:solidFill>
                            <a:srgbClr val="000099"/>
                          </a:solidFill>
                          <a:latin typeface="Microsoft Yahei"/>
                          <a:ea typeface="Microsoft Yahei"/>
                          <a:cs typeface="Microsoft Yahei"/>
                          <a:sym typeface="Microsoft Yahei"/>
                        </a:rPr>
                        <a:t> 0</a:t>
                      </a:r>
                      <a:endParaRPr b="0" i="0"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180"/>
                        </a:spcBef>
                        <a:spcAft>
                          <a:spcPts val="0"/>
                        </a:spcAft>
                        <a:buClr>
                          <a:schemeClr val="folHlink"/>
                        </a:buClr>
                        <a:buSzPts val="540"/>
                        <a:buFont typeface="Noto Sans Symbols"/>
                        <a:buNone/>
                      </a:pPr>
                      <a:r>
                        <a:rPr lang="en-US" sz="900" b="1" i="0" u="none" strike="noStrike" cap="none" dirty="0" err="1">
                          <a:solidFill>
                            <a:srgbClr val="000099"/>
                          </a:solidFill>
                          <a:latin typeface="Microsoft Yahei"/>
                          <a:ea typeface="Microsoft Yahei"/>
                          <a:cs typeface="Microsoft Yahei"/>
                          <a:sym typeface="Microsoft Yahei"/>
                        </a:rPr>
                        <a:t>接口</a:t>
                      </a:r>
                      <a:r>
                        <a:rPr lang="en-US" sz="900" b="1" i="0" u="none" strike="noStrike" cap="none" dirty="0">
                          <a:solidFill>
                            <a:srgbClr val="000099"/>
                          </a:solidFill>
                          <a:latin typeface="Microsoft Yahei"/>
                          <a:ea typeface="Microsoft Yahei"/>
                          <a:cs typeface="Microsoft Yahei"/>
                          <a:sym typeface="Microsoft Yahei"/>
                        </a:rPr>
                        <a:t> 1</a:t>
                      </a:r>
                      <a:endParaRPr dirty="0"/>
                    </a:p>
                    <a:p>
                      <a:pPr marL="0" marR="0" lvl="0" indent="0" algn="l" rtl="0">
                        <a:lnSpc>
                          <a:spcPct val="90000"/>
                        </a:lnSpc>
                        <a:spcBef>
                          <a:spcPts val="180"/>
                        </a:spcBef>
                        <a:spcAft>
                          <a:spcPts val="0"/>
                        </a:spcAft>
                        <a:buClr>
                          <a:schemeClr val="folHlink"/>
                        </a:buClr>
                        <a:buSzPts val="540"/>
                        <a:buFont typeface="Noto Sans Symbols"/>
                        <a:buNone/>
                      </a:pPr>
                      <a:r>
                        <a:rPr lang="en-US" sz="900" b="1" i="0" u="none" strike="noStrike" cap="none" dirty="0">
                          <a:solidFill>
                            <a:srgbClr val="000099"/>
                          </a:solidFill>
                          <a:latin typeface="Microsoft Yahei"/>
                          <a:ea typeface="Microsoft Yahei"/>
                          <a:cs typeface="Microsoft Yahei"/>
                          <a:sym typeface="Microsoft Yahei"/>
                        </a:rPr>
                        <a:t>R</a:t>
                      </a:r>
                      <a:r>
                        <a:rPr lang="en-US" sz="900" b="1" i="0" u="none" strike="noStrike" cap="none" baseline="-25000" dirty="0">
                          <a:solidFill>
                            <a:srgbClr val="000099"/>
                          </a:solidFill>
                          <a:latin typeface="Microsoft Yahei"/>
                          <a:ea typeface="Microsoft Yahei"/>
                          <a:cs typeface="Microsoft Yahei"/>
                          <a:sym typeface="Microsoft Yahei"/>
                        </a:rPr>
                        <a:t>2</a:t>
                      </a:r>
                      <a:endParaRPr dirty="0"/>
                    </a:p>
                  </a:txBody>
                  <a:tcPr marL="53900" marR="53900" marT="24875" marB="248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00FFFF"/>
                    </a:solidFill>
                  </a:tcPr>
                </a:tc>
                <a:extLst>
                  <a:ext uri="{0D108BD9-81ED-4DB2-BD59-A6C34878D82A}">
                    <a16:rowId xmlns:a16="http://schemas.microsoft.com/office/drawing/2014/main" val="10001"/>
                  </a:ext>
                </a:extLst>
              </a:tr>
            </a:tbl>
          </a:graphicData>
        </a:graphic>
      </p:graphicFrame>
      <p:pic>
        <p:nvPicPr>
          <p:cNvPr id="847" name="Google Shape;847;p29" descr="jisuanji"/>
          <p:cNvPicPr preferRelativeResize="0"/>
          <p:nvPr/>
        </p:nvPicPr>
        <p:blipFill rotWithShape="1">
          <a:blip r:embed="rId5">
            <a:alphaModFix/>
          </a:blip>
          <a:srcRect/>
          <a:stretch/>
        </p:blipFill>
        <p:spPr>
          <a:xfrm>
            <a:off x="1320974" y="3997627"/>
            <a:ext cx="294068" cy="294068"/>
          </a:xfrm>
          <a:prstGeom prst="rect">
            <a:avLst/>
          </a:prstGeom>
          <a:noFill/>
          <a:ln>
            <a:noFill/>
          </a:ln>
        </p:spPr>
      </p:pic>
      <p:pic>
        <p:nvPicPr>
          <p:cNvPr id="848" name="Google Shape;848;p29" descr="jisuanji"/>
          <p:cNvPicPr preferRelativeResize="0"/>
          <p:nvPr/>
        </p:nvPicPr>
        <p:blipFill rotWithShape="1">
          <a:blip r:embed="rId5">
            <a:alphaModFix/>
          </a:blip>
          <a:srcRect/>
          <a:stretch/>
        </p:blipFill>
        <p:spPr>
          <a:xfrm>
            <a:off x="3709247" y="3374843"/>
            <a:ext cx="294068" cy="294068"/>
          </a:xfrm>
          <a:prstGeom prst="rect">
            <a:avLst/>
          </a:prstGeom>
          <a:noFill/>
          <a:ln>
            <a:noFill/>
          </a:ln>
        </p:spPr>
      </p:pic>
      <p:pic>
        <p:nvPicPr>
          <p:cNvPr id="849" name="Google Shape;849;p29" descr="jisuanji"/>
          <p:cNvPicPr preferRelativeResize="0"/>
          <p:nvPr/>
        </p:nvPicPr>
        <p:blipFill rotWithShape="1">
          <a:blip r:embed="rId5">
            <a:alphaModFix/>
          </a:blip>
          <a:srcRect/>
          <a:stretch/>
        </p:blipFill>
        <p:spPr>
          <a:xfrm>
            <a:off x="1520059" y="2283687"/>
            <a:ext cx="294068" cy="294068"/>
          </a:xfrm>
          <a:prstGeom prst="rect">
            <a:avLst/>
          </a:prstGeom>
          <a:noFill/>
          <a:ln>
            <a:noFill/>
          </a:ln>
        </p:spPr>
      </p:pic>
      <p:pic>
        <p:nvPicPr>
          <p:cNvPr id="850" name="Google Shape;850;p29" descr="jisuanji"/>
          <p:cNvPicPr preferRelativeResize="0"/>
          <p:nvPr/>
        </p:nvPicPr>
        <p:blipFill rotWithShape="1">
          <a:blip r:embed="rId5">
            <a:alphaModFix/>
          </a:blip>
          <a:srcRect/>
          <a:stretch/>
        </p:blipFill>
        <p:spPr>
          <a:xfrm>
            <a:off x="1073759" y="2775929"/>
            <a:ext cx="294068" cy="294068"/>
          </a:xfrm>
          <a:prstGeom prst="rect">
            <a:avLst/>
          </a:prstGeom>
          <a:noFill/>
          <a:ln>
            <a:noFill/>
          </a:ln>
        </p:spPr>
      </p:pic>
      <p:pic>
        <p:nvPicPr>
          <p:cNvPr id="851" name="Google Shape;851;p29" descr="jisuanji"/>
          <p:cNvPicPr preferRelativeResize="0"/>
          <p:nvPr/>
        </p:nvPicPr>
        <p:blipFill rotWithShape="1">
          <a:blip r:embed="rId5">
            <a:alphaModFix/>
          </a:blip>
          <a:srcRect/>
          <a:stretch/>
        </p:blipFill>
        <p:spPr>
          <a:xfrm>
            <a:off x="2024177" y="3997627"/>
            <a:ext cx="294068" cy="294068"/>
          </a:xfrm>
          <a:prstGeom prst="rect">
            <a:avLst/>
          </a:prstGeom>
          <a:noFill/>
          <a:ln>
            <a:noFill/>
          </a:ln>
        </p:spPr>
      </p:pic>
      <p:pic>
        <p:nvPicPr>
          <p:cNvPr id="852" name="Google Shape;852;p29" descr="jisuanji"/>
          <p:cNvPicPr preferRelativeResize="0"/>
          <p:nvPr/>
        </p:nvPicPr>
        <p:blipFill rotWithShape="1">
          <a:blip r:embed="rId5">
            <a:alphaModFix/>
          </a:blip>
          <a:srcRect/>
          <a:stretch/>
        </p:blipFill>
        <p:spPr>
          <a:xfrm>
            <a:off x="4991203" y="3374843"/>
            <a:ext cx="294068" cy="294068"/>
          </a:xfrm>
          <a:prstGeom prst="rect">
            <a:avLst/>
          </a:prstGeom>
          <a:noFill/>
          <a:ln>
            <a:noFill/>
          </a:ln>
        </p:spPr>
      </p:pic>
      <p:sp>
        <p:nvSpPr>
          <p:cNvPr id="853" name="Google Shape;853;p29"/>
          <p:cNvSpPr txBox="1"/>
          <p:nvPr/>
        </p:nvSpPr>
        <p:spPr>
          <a:xfrm>
            <a:off x="1947955" y="2635702"/>
            <a:ext cx="862737" cy="23346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917" b="1" dirty="0">
                <a:solidFill>
                  <a:schemeClr val="dk1"/>
                </a:solidFill>
                <a:latin typeface="Microsoft Yahei"/>
                <a:ea typeface="Microsoft Yahei"/>
                <a:cs typeface="Microsoft Yahei"/>
                <a:sym typeface="Microsoft Yahei"/>
              </a:rPr>
              <a:t>128.30.33.1</a:t>
            </a:r>
            <a:endParaRPr dirty="0">
              <a:latin typeface="Microsoft YaHei" panose="020B0503020204020204" pitchFamily="34" charset="-122"/>
              <a:ea typeface="Microsoft YaHei" panose="020B0503020204020204" pitchFamily="34" charset="-122"/>
            </a:endParaRPr>
          </a:p>
        </p:txBody>
      </p:sp>
      <p:sp>
        <p:nvSpPr>
          <p:cNvPr id="854" name="Google Shape;854;p29"/>
          <p:cNvSpPr txBox="1"/>
          <p:nvPr/>
        </p:nvSpPr>
        <p:spPr>
          <a:xfrm>
            <a:off x="2842430" y="3009858"/>
            <a:ext cx="2568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1</a:t>
            </a:r>
            <a:endParaRPr sz="917" b="1" baseline="-25000">
              <a:solidFill>
                <a:schemeClr val="dk1"/>
              </a:solidFill>
              <a:latin typeface="Microsoft Yahei"/>
              <a:ea typeface="Microsoft Yahei"/>
              <a:cs typeface="Microsoft Yahei"/>
              <a:sym typeface="Microsoft Yahei"/>
            </a:endParaRPr>
          </a:p>
        </p:txBody>
      </p:sp>
      <p:grpSp>
        <p:nvGrpSpPr>
          <p:cNvPr id="855" name="Google Shape;855;p29"/>
          <p:cNvGrpSpPr/>
          <p:nvPr/>
        </p:nvGrpSpPr>
        <p:grpSpPr>
          <a:xfrm>
            <a:off x="2970652" y="2004345"/>
            <a:ext cx="3697515" cy="1134445"/>
            <a:chOff x="3564782" y="1547964"/>
            <a:chExt cx="4437018" cy="1361333"/>
          </a:xfrm>
        </p:grpSpPr>
        <p:sp>
          <p:nvSpPr>
            <p:cNvPr id="856" name="Google Shape;856;p29"/>
            <p:cNvSpPr txBox="1"/>
            <p:nvPr/>
          </p:nvSpPr>
          <p:spPr>
            <a:xfrm>
              <a:off x="3564782" y="2552352"/>
              <a:ext cx="448584" cy="3569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dirty="0">
                  <a:solidFill>
                    <a:srgbClr val="CC00CC"/>
                  </a:solidFill>
                  <a:latin typeface="Microsoft Yahei"/>
                  <a:ea typeface="Microsoft Yahei"/>
                  <a:cs typeface="Microsoft Yahei"/>
                  <a:sym typeface="Microsoft Yahei"/>
                </a:rPr>
                <a:t>R</a:t>
              </a:r>
              <a:r>
                <a:rPr lang="en-US" sz="1333" b="1" baseline="-25000" dirty="0">
                  <a:solidFill>
                    <a:srgbClr val="CC00CC"/>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857" name="Google Shape;857;p29"/>
            <p:cNvSpPr txBox="1"/>
            <p:nvPr/>
          </p:nvSpPr>
          <p:spPr>
            <a:xfrm>
              <a:off x="5023676" y="1547964"/>
              <a:ext cx="2978124" cy="3263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67" b="1">
                  <a:solidFill>
                    <a:srgbClr val="CC00CC"/>
                  </a:solidFill>
                  <a:latin typeface="Microsoft Yahei"/>
                  <a:ea typeface="Microsoft Yahei"/>
                  <a:cs typeface="Microsoft Yahei"/>
                  <a:sym typeface="Microsoft Yahei"/>
                </a:rPr>
                <a:t>R</a:t>
              </a:r>
              <a:r>
                <a:rPr lang="en-US" sz="1167" b="1" baseline="-25000">
                  <a:solidFill>
                    <a:srgbClr val="CC00CC"/>
                  </a:solidFill>
                  <a:latin typeface="Microsoft Yahei"/>
                  <a:ea typeface="Microsoft Yahei"/>
                  <a:cs typeface="Microsoft Yahei"/>
                  <a:sym typeface="Microsoft Yahei"/>
                </a:rPr>
                <a:t>1</a:t>
              </a:r>
              <a:r>
                <a:rPr lang="en-US" sz="1167" b="1">
                  <a:solidFill>
                    <a:srgbClr val="CC00CC"/>
                  </a:solidFill>
                  <a:latin typeface="Microsoft Yahei"/>
                  <a:ea typeface="Microsoft Yahei"/>
                  <a:cs typeface="Microsoft Yahei"/>
                  <a:sym typeface="Microsoft Yahei"/>
                </a:rPr>
                <a:t> 的路由表（未给出默认路由器）</a:t>
              </a:r>
              <a:endParaRPr sz="1167" b="1" baseline="-25000">
                <a:solidFill>
                  <a:srgbClr val="CC00CC"/>
                </a:solidFill>
                <a:latin typeface="Microsoft Yahei"/>
                <a:ea typeface="Microsoft Yahei"/>
                <a:cs typeface="Microsoft Yahei"/>
                <a:sym typeface="Microsoft Yahei"/>
              </a:endParaRPr>
            </a:p>
          </p:txBody>
        </p:sp>
      </p:grpSp>
      <p:sp>
        <p:nvSpPr>
          <p:cNvPr id="858" name="Google Shape;858;p29"/>
          <p:cNvSpPr txBox="1"/>
          <p:nvPr/>
        </p:nvSpPr>
        <p:spPr>
          <a:xfrm>
            <a:off x="1073364" y="3858549"/>
            <a:ext cx="5494746" cy="487401"/>
          </a:xfrm>
          <a:prstGeom prst="rect">
            <a:avLst/>
          </a:prstGeom>
          <a:solidFill>
            <a:srgbClr val="00B050"/>
          </a:solid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None/>
            </a:pPr>
            <a:r>
              <a:rPr lang="en-US" sz="1167" b="1" dirty="0">
                <a:solidFill>
                  <a:schemeClr val="lt1"/>
                </a:solidFill>
                <a:latin typeface="Microsoft Yahei"/>
                <a:ea typeface="Microsoft Yahei"/>
                <a:cs typeface="Microsoft Yahei"/>
                <a:sym typeface="Microsoft Yahei"/>
              </a:rPr>
              <a:t>255.255.255.128 AND 128.30.33.138 = 128.30.33.128     </a:t>
            </a:r>
            <a:r>
              <a:rPr lang="en-US" sz="1167" b="1" dirty="0" err="1">
                <a:solidFill>
                  <a:schemeClr val="lt1"/>
                </a:solidFill>
                <a:latin typeface="Microsoft Yahei"/>
                <a:ea typeface="Microsoft Yahei"/>
                <a:cs typeface="Microsoft Yahei"/>
                <a:sym typeface="Microsoft Yahei"/>
              </a:rPr>
              <a:t>不匹配</a:t>
            </a:r>
            <a:r>
              <a:rPr lang="en-US" sz="1167" b="1" dirty="0">
                <a:solidFill>
                  <a:schemeClr val="lt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0" marR="0" lvl="0" indent="0" algn="ctr" rtl="0">
              <a:lnSpc>
                <a:spcPct val="110000"/>
              </a:lnSpc>
              <a:spcBef>
                <a:spcPts val="0"/>
              </a:spcBef>
              <a:spcAft>
                <a:spcPts val="0"/>
              </a:spcAft>
              <a:buNone/>
            </a:pPr>
            <a:r>
              <a:rPr lang="en-US" sz="1167" b="1" dirty="0">
                <a:solidFill>
                  <a:schemeClr val="lt1"/>
                </a:solidFill>
                <a:latin typeface="Microsoft Yahei"/>
                <a:ea typeface="Microsoft Yahei"/>
                <a:cs typeface="Microsoft Yahei"/>
                <a:sym typeface="Microsoft Yahei"/>
              </a:rPr>
              <a:t>（因为128.30.33.128 </a:t>
            </a:r>
            <a:r>
              <a:rPr lang="en-US" sz="1167" b="1" dirty="0" err="1">
                <a:solidFill>
                  <a:schemeClr val="lt1"/>
                </a:solidFill>
                <a:latin typeface="Microsoft Yahei"/>
                <a:ea typeface="Microsoft Yahei"/>
                <a:cs typeface="Microsoft Yahei"/>
                <a:sym typeface="Microsoft Yahei"/>
              </a:rPr>
              <a:t>与路由表中的</a:t>
            </a:r>
            <a:r>
              <a:rPr lang="en-US" sz="1167" b="1" dirty="0">
                <a:solidFill>
                  <a:schemeClr val="lt1"/>
                </a:solidFill>
                <a:latin typeface="Microsoft Yahei"/>
                <a:ea typeface="Microsoft Yahei"/>
                <a:cs typeface="Microsoft Yahei"/>
                <a:sym typeface="Microsoft Yahei"/>
              </a:rPr>
              <a:t> 128.30.33.0 </a:t>
            </a:r>
            <a:r>
              <a:rPr lang="en-US" sz="1167" b="1" dirty="0" err="1">
                <a:solidFill>
                  <a:schemeClr val="lt1"/>
                </a:solidFill>
                <a:latin typeface="Microsoft Yahei"/>
                <a:ea typeface="Microsoft Yahei"/>
                <a:cs typeface="Microsoft Yahei"/>
                <a:sym typeface="Microsoft Yahei"/>
              </a:rPr>
              <a:t>不一致</a:t>
            </a:r>
            <a:r>
              <a:rPr lang="en-US" sz="1167" b="1" dirty="0">
                <a:solidFill>
                  <a:schemeClr val="lt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859" name="Google Shape;859;p29"/>
          <p:cNvSpPr txBox="1"/>
          <p:nvPr/>
        </p:nvSpPr>
        <p:spPr>
          <a:xfrm>
            <a:off x="1073364" y="1764906"/>
            <a:ext cx="3809663" cy="289847"/>
          </a:xfrm>
          <a:prstGeom prst="rect">
            <a:avLst/>
          </a:prstGeom>
          <a:solidFill>
            <a:srgbClr val="00FF99"/>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None/>
            </a:pPr>
            <a:r>
              <a:rPr lang="en-US" sz="1167" b="1" dirty="0">
                <a:solidFill>
                  <a:schemeClr val="dk1"/>
                </a:solidFill>
                <a:latin typeface="Microsoft Yahei"/>
                <a:ea typeface="Microsoft Yahei"/>
                <a:cs typeface="Microsoft Yahei"/>
                <a:sym typeface="Microsoft Yahei"/>
              </a:rPr>
              <a:t>R1 </a:t>
            </a:r>
            <a:r>
              <a:rPr lang="en-US" sz="1167" b="1" dirty="0" err="1">
                <a:solidFill>
                  <a:schemeClr val="dk1"/>
                </a:solidFill>
                <a:latin typeface="Microsoft Yahei"/>
                <a:ea typeface="Microsoft Yahei"/>
                <a:cs typeface="Microsoft Yahei"/>
                <a:sym typeface="Microsoft Yahei"/>
              </a:rPr>
              <a:t>收到的分组的目的</a:t>
            </a:r>
            <a:r>
              <a:rPr lang="en-US" sz="1167" b="1" dirty="0">
                <a:solidFill>
                  <a:schemeClr val="dk1"/>
                </a:solidFill>
                <a:latin typeface="Microsoft Yahei"/>
                <a:ea typeface="Microsoft Yahei"/>
                <a:cs typeface="Microsoft Yahei"/>
                <a:sym typeface="Microsoft Yahei"/>
              </a:rPr>
              <a:t> IP 地址：128.30.33.138</a:t>
            </a:r>
            <a:endParaRPr dirty="0">
              <a:latin typeface="Microsoft YaHei" panose="020B0503020204020204" pitchFamily="34" charset="-122"/>
              <a:ea typeface="Microsoft YaHei" panose="020B0503020204020204" pitchFamily="34" charset="-122"/>
            </a:endParaRPr>
          </a:p>
        </p:txBody>
      </p:sp>
      <p:sp>
        <p:nvSpPr>
          <p:cNvPr id="860" name="Google Shape;860;p29"/>
          <p:cNvSpPr/>
          <p:nvPr/>
        </p:nvSpPr>
        <p:spPr>
          <a:xfrm>
            <a:off x="3571583" y="2438306"/>
            <a:ext cx="456073" cy="118639"/>
          </a:xfrm>
          <a:prstGeom prst="rightArrow">
            <a:avLst>
              <a:gd name="adj1" fmla="val 50000"/>
              <a:gd name="adj2" fmla="val 66728"/>
            </a:avLst>
          </a:prstGeom>
          <a:solidFill>
            <a:srgbClr val="FFFF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CC00CC"/>
              </a:solidFill>
              <a:latin typeface="Microsoft YaHei" panose="020B0503020204020204" pitchFamily="34" charset="-122"/>
              <a:ea typeface="Microsoft YaHei" panose="020B0503020204020204" pitchFamily="34" charset="-122"/>
              <a:sym typeface="Arial"/>
            </a:endParaRPr>
          </a:p>
        </p:txBody>
      </p:sp>
      <p:grpSp>
        <p:nvGrpSpPr>
          <p:cNvPr id="861" name="Google Shape;861;p29"/>
          <p:cNvGrpSpPr/>
          <p:nvPr/>
        </p:nvGrpSpPr>
        <p:grpSpPr>
          <a:xfrm>
            <a:off x="3507746" y="1982111"/>
            <a:ext cx="2511521" cy="596228"/>
            <a:chOff x="2227" y="1042"/>
            <a:chExt cx="2797" cy="664"/>
          </a:xfrm>
        </p:grpSpPr>
        <p:cxnSp>
          <p:nvCxnSpPr>
            <p:cNvPr id="862" name="Google Shape;862;p29"/>
            <p:cNvCxnSpPr/>
            <p:nvPr/>
          </p:nvCxnSpPr>
          <p:spPr>
            <a:xfrm>
              <a:off x="3890" y="1706"/>
              <a:ext cx="1134" cy="0"/>
            </a:xfrm>
            <a:prstGeom prst="straightConnector1">
              <a:avLst/>
            </a:prstGeom>
            <a:noFill/>
            <a:ln w="38100" cap="flat" cmpd="sng">
              <a:solidFill>
                <a:srgbClr val="FF0000"/>
              </a:solidFill>
              <a:prstDash val="solid"/>
              <a:round/>
              <a:headEnd type="none" w="med" len="med"/>
              <a:tailEnd type="none" w="med" len="med"/>
            </a:ln>
          </p:spPr>
        </p:cxnSp>
        <p:cxnSp>
          <p:nvCxnSpPr>
            <p:cNvPr id="863" name="Google Shape;863;p29"/>
            <p:cNvCxnSpPr/>
            <p:nvPr/>
          </p:nvCxnSpPr>
          <p:spPr>
            <a:xfrm>
              <a:off x="2227" y="1042"/>
              <a:ext cx="1203" cy="0"/>
            </a:xfrm>
            <a:prstGeom prst="straightConnector1">
              <a:avLst/>
            </a:prstGeom>
            <a:noFill/>
            <a:ln w="38100" cap="flat" cmpd="sng">
              <a:solidFill>
                <a:srgbClr val="FF0000"/>
              </a:solidFill>
              <a:prstDash val="solid"/>
              <a:round/>
              <a:headEnd type="none" w="med" len="med"/>
              <a:tailEnd type="none" w="med" len="med"/>
            </a:ln>
          </p:spPr>
        </p:cxnSp>
      </p:grpSp>
      <p:grpSp>
        <p:nvGrpSpPr>
          <p:cNvPr id="864" name="Google Shape;864;p29"/>
          <p:cNvGrpSpPr/>
          <p:nvPr/>
        </p:nvGrpSpPr>
        <p:grpSpPr>
          <a:xfrm>
            <a:off x="4096473" y="2574408"/>
            <a:ext cx="1345932" cy="1509260"/>
            <a:chOff x="2809" y="1700"/>
            <a:chExt cx="1825" cy="2217"/>
          </a:xfrm>
        </p:grpSpPr>
        <p:cxnSp>
          <p:nvCxnSpPr>
            <p:cNvPr id="865" name="Google Shape;865;p29"/>
            <p:cNvCxnSpPr/>
            <p:nvPr/>
          </p:nvCxnSpPr>
          <p:spPr>
            <a:xfrm>
              <a:off x="2809" y="1700"/>
              <a:ext cx="867" cy="0"/>
            </a:xfrm>
            <a:prstGeom prst="straightConnector1">
              <a:avLst/>
            </a:prstGeom>
            <a:noFill/>
            <a:ln w="38100" cap="flat" cmpd="sng">
              <a:solidFill>
                <a:srgbClr val="0000FF"/>
              </a:solidFill>
              <a:prstDash val="solid"/>
              <a:round/>
              <a:headEnd type="none" w="med" len="med"/>
              <a:tailEnd type="none" w="med" len="med"/>
            </a:ln>
          </p:spPr>
        </p:cxnSp>
        <p:cxnSp>
          <p:nvCxnSpPr>
            <p:cNvPr id="866" name="Google Shape;866;p29"/>
            <p:cNvCxnSpPr/>
            <p:nvPr/>
          </p:nvCxnSpPr>
          <p:spPr>
            <a:xfrm>
              <a:off x="3173" y="3917"/>
              <a:ext cx="1461" cy="0"/>
            </a:xfrm>
            <a:prstGeom prst="straightConnector1">
              <a:avLst/>
            </a:prstGeom>
            <a:noFill/>
            <a:ln w="38100" cap="flat" cmpd="sng">
              <a:solidFill>
                <a:srgbClr val="FF0000"/>
              </a:solidFill>
              <a:prstDash val="solid"/>
              <a:round/>
              <a:headEnd type="none" w="med" len="med"/>
              <a:tailEnd type="none" w="med" len="med"/>
            </a:ln>
          </p:spPr>
        </p:cxnSp>
      </p:grpSp>
      <p:grpSp>
        <p:nvGrpSpPr>
          <p:cNvPr id="867" name="Google Shape;867;p29"/>
          <p:cNvGrpSpPr/>
          <p:nvPr/>
        </p:nvGrpSpPr>
        <p:grpSpPr>
          <a:xfrm>
            <a:off x="4297930" y="2630495"/>
            <a:ext cx="699230" cy="1311796"/>
            <a:chOff x="5157516" y="2299344"/>
            <a:chExt cx="839076" cy="1574155"/>
          </a:xfrm>
        </p:grpSpPr>
        <p:cxnSp>
          <p:nvCxnSpPr>
            <p:cNvPr id="868" name="Google Shape;868;p29"/>
            <p:cNvCxnSpPr/>
            <p:nvPr/>
          </p:nvCxnSpPr>
          <p:spPr>
            <a:xfrm>
              <a:off x="5336128" y="2299344"/>
              <a:ext cx="548269" cy="1574155"/>
            </a:xfrm>
            <a:prstGeom prst="straightConnector1">
              <a:avLst/>
            </a:prstGeom>
            <a:noFill/>
            <a:ln w="38100" cap="flat" cmpd="sng">
              <a:solidFill>
                <a:srgbClr val="CC00CC"/>
              </a:solidFill>
              <a:prstDash val="solid"/>
              <a:round/>
              <a:headEnd type="triangle" w="med" len="med"/>
              <a:tailEnd type="triangle" w="med" len="med"/>
            </a:ln>
          </p:spPr>
        </p:cxnSp>
        <p:sp>
          <p:nvSpPr>
            <p:cNvPr id="869" name="Google Shape;869;p29"/>
            <p:cNvSpPr txBox="1"/>
            <p:nvPr/>
          </p:nvSpPr>
          <p:spPr>
            <a:xfrm>
              <a:off x="5157516" y="2892300"/>
              <a:ext cx="839076" cy="356945"/>
            </a:xfrm>
            <a:prstGeom prst="rect">
              <a:avLst/>
            </a:prstGeom>
            <a:solidFill>
              <a:srgbClr val="00FF99"/>
            </a:solidFill>
            <a:ln w="127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333" b="1" dirty="0" err="1">
                  <a:solidFill>
                    <a:schemeClr val="dk1"/>
                  </a:solidFill>
                  <a:latin typeface="Microsoft Yahei"/>
                  <a:ea typeface="Microsoft Yahei"/>
                  <a:cs typeface="Microsoft Yahei"/>
                  <a:sym typeface="Microsoft Yahei"/>
                </a:rPr>
                <a:t>不一致</a:t>
              </a:r>
              <a:endParaRPr dirty="0">
                <a:latin typeface="Microsoft YaHei" panose="020B0503020204020204" pitchFamily="34" charset="-122"/>
                <a:ea typeface="Microsoft YaHei" panose="020B0503020204020204" pitchFamily="34" charset="-122"/>
              </a:endParaRPr>
            </a:p>
          </p:txBody>
        </p:sp>
      </p:grpSp>
      <p:sp>
        <p:nvSpPr>
          <p:cNvPr id="870" name="Google Shape;870;p29"/>
          <p:cNvSpPr/>
          <p:nvPr/>
        </p:nvSpPr>
        <p:spPr>
          <a:xfrm rot="-1335900" flipH="1">
            <a:off x="2634737" y="1981985"/>
            <a:ext cx="93207" cy="926748"/>
          </a:xfrm>
          <a:prstGeom prst="downArrow">
            <a:avLst>
              <a:gd name="adj1" fmla="val 50000"/>
              <a:gd name="adj2" fmla="val 179028"/>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871" name="Google Shape;871;p29"/>
          <p:cNvSpPr txBox="1"/>
          <p:nvPr/>
        </p:nvSpPr>
        <p:spPr>
          <a:xfrm rot="4064100" flipH="1">
            <a:off x="2243865" y="2383441"/>
            <a:ext cx="843315" cy="4660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60"/>
                                        </p:tgtEl>
                                        <p:attrNameLst>
                                          <p:attrName>style.visibility</p:attrName>
                                        </p:attrNameLst>
                                      </p:cBhvr>
                                      <p:to>
                                        <p:strVal val="visible"/>
                                      </p:to>
                                    </p:set>
                                  </p:childTnLst>
                                </p:cTn>
                              </p:par>
                            </p:childTnLst>
                          </p:cTn>
                        </p:par>
                        <p:par>
                          <p:cTn id="7" fill="hold">
                            <p:stCondLst>
                              <p:cond delay="1"/>
                            </p:stCondLst>
                            <p:childTnLst>
                              <p:par>
                                <p:cTn id="8" presetID="1" presetClass="exit" presetSubtype="0" fill="hold" nodeType="afterEffect">
                                  <p:stCondLst>
                                    <p:cond delay="1000"/>
                                  </p:stCondLst>
                                  <p:childTnLst>
                                    <p:set>
                                      <p:cBhvr>
                                        <p:cTn id="9" dur="1" fill="hold">
                                          <p:stCondLst>
                                            <p:cond delay="1"/>
                                          </p:stCondLst>
                                        </p:cTn>
                                        <p:tgtEl>
                                          <p:spTgt spid="860"/>
                                        </p:tgtEl>
                                        <p:attrNameLst>
                                          <p:attrName>style.visibility</p:attrName>
                                        </p:attrNameLst>
                                      </p:cBhvr>
                                      <p:to>
                                        <p:strVal val="hidden"/>
                                      </p:to>
                                    </p:set>
                                  </p:childTnLst>
                                </p:cTn>
                              </p:par>
                            </p:childTnLst>
                          </p:cTn>
                        </p:par>
                        <p:par>
                          <p:cTn id="10" fill="hold">
                            <p:stCondLst>
                              <p:cond delay="2"/>
                            </p:stCondLst>
                            <p:childTnLst>
                              <p:par>
                                <p:cTn id="11" presetID="1" presetClass="entr" presetSubtype="0" fill="hold" nodeType="afterEffect">
                                  <p:stCondLst>
                                    <p:cond delay="500"/>
                                  </p:stCondLst>
                                  <p:childTnLst>
                                    <p:set>
                                      <p:cBhvr>
                                        <p:cTn id="12" dur="1" fill="hold">
                                          <p:stCondLst>
                                            <p:cond delay="0"/>
                                          </p:stCondLst>
                                        </p:cTn>
                                        <p:tgtEl>
                                          <p:spTgt spid="861"/>
                                        </p:tgtEl>
                                        <p:attrNameLst>
                                          <p:attrName>style.visibility</p:attrName>
                                        </p:attrNameLst>
                                      </p:cBhvr>
                                      <p:to>
                                        <p:strVal val="visible"/>
                                      </p:to>
                                    </p:set>
                                  </p:childTnLst>
                                </p:cTn>
                              </p:par>
                            </p:childTnLst>
                          </p:cTn>
                        </p:par>
                        <p:par>
                          <p:cTn id="13" fill="hold">
                            <p:stCondLst>
                              <p:cond delay="3"/>
                            </p:stCondLst>
                            <p:childTnLst>
                              <p:par>
                                <p:cTn id="14" presetID="10" presetClass="entr" presetSubtype="0" fill="hold" nodeType="afterEffect">
                                  <p:stCondLst>
                                    <p:cond delay="0"/>
                                  </p:stCondLst>
                                  <p:childTnLst>
                                    <p:set>
                                      <p:cBhvr>
                                        <p:cTn id="15" dur="1" fill="hold">
                                          <p:stCondLst>
                                            <p:cond delay="0"/>
                                          </p:stCondLst>
                                        </p:cTn>
                                        <p:tgtEl>
                                          <p:spTgt spid="858"/>
                                        </p:tgtEl>
                                        <p:attrNameLst>
                                          <p:attrName>style.visibility</p:attrName>
                                        </p:attrNameLst>
                                      </p:cBhvr>
                                      <p:to>
                                        <p:strVal val="visible"/>
                                      </p:to>
                                    </p:set>
                                    <p:animEffect transition="in" filter="fade">
                                      <p:cBhvr>
                                        <p:cTn id="16" dur="500"/>
                                        <p:tgtEl>
                                          <p:spTgt spid="858"/>
                                        </p:tgtEl>
                                      </p:cBhvr>
                                    </p:animEffect>
                                  </p:childTnLst>
                                </p:cTn>
                              </p:par>
                            </p:childTnLst>
                          </p:cTn>
                        </p:par>
                        <p:par>
                          <p:cTn id="17" fill="hold">
                            <p:stCondLst>
                              <p:cond delay="503"/>
                            </p:stCondLst>
                            <p:childTnLst>
                              <p:par>
                                <p:cTn id="18" presetID="1" presetClass="entr" presetSubtype="0" fill="hold" nodeType="afterEffect">
                                  <p:stCondLst>
                                    <p:cond delay="500"/>
                                  </p:stCondLst>
                                  <p:childTnLst>
                                    <p:set>
                                      <p:cBhvr>
                                        <p:cTn id="19" dur="1" fill="hold">
                                          <p:stCondLst>
                                            <p:cond delay="0"/>
                                          </p:stCondLst>
                                        </p:cTn>
                                        <p:tgtEl>
                                          <p:spTgt spid="864"/>
                                        </p:tgtEl>
                                        <p:attrNameLst>
                                          <p:attrName>style.visibility</p:attrName>
                                        </p:attrNameLst>
                                      </p:cBhvr>
                                      <p:to>
                                        <p:strVal val="visible"/>
                                      </p:to>
                                    </p:set>
                                  </p:childTnLst>
                                </p:cTn>
                              </p:par>
                            </p:childTnLst>
                          </p:cTn>
                        </p:par>
                        <p:par>
                          <p:cTn id="20" fill="hold">
                            <p:stCondLst>
                              <p:cond delay="504"/>
                            </p:stCondLst>
                            <p:childTnLst>
                              <p:par>
                                <p:cTn id="21" presetID="10" presetClass="entr" presetSubtype="0" fill="hold" nodeType="afterEffect">
                                  <p:stCondLst>
                                    <p:cond delay="0"/>
                                  </p:stCondLst>
                                  <p:childTnLst>
                                    <p:set>
                                      <p:cBhvr>
                                        <p:cTn id="22" dur="1" fill="hold">
                                          <p:stCondLst>
                                            <p:cond delay="0"/>
                                          </p:stCondLst>
                                        </p:cTn>
                                        <p:tgtEl>
                                          <p:spTgt spid="867"/>
                                        </p:tgtEl>
                                        <p:attrNameLst>
                                          <p:attrName>style.visibility</p:attrName>
                                        </p:attrNameLst>
                                      </p:cBhvr>
                                      <p:to>
                                        <p:strVal val="visible"/>
                                      </p:to>
                                    </p:set>
                                    <p:animEffect transition="in" filter="fade">
                                      <p:cBhvr>
                                        <p:cTn id="23" dur="750"/>
                                        <p:tgtEl>
                                          <p:spTgt spid="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30"/>
          <p:cNvSpPr/>
          <p:nvPr/>
        </p:nvSpPr>
        <p:spPr>
          <a:xfrm>
            <a:off x="454287" y="1227260"/>
            <a:ext cx="6711427" cy="3106767"/>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877" name="Google Shape;877;p30"/>
          <p:cNvSpPr txBox="1"/>
          <p:nvPr/>
        </p:nvSpPr>
        <p:spPr>
          <a:xfrm>
            <a:off x="1073364" y="1258523"/>
            <a:ext cx="5494746" cy="543570"/>
          </a:xfrm>
          <a:prstGeom prst="rect">
            <a:avLst/>
          </a:prstGeom>
          <a:solidFill>
            <a:srgbClr val="0000FF"/>
          </a:solid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None/>
            </a:pPr>
            <a:r>
              <a:rPr lang="en-US" sz="1333" b="1" dirty="0" err="1">
                <a:solidFill>
                  <a:schemeClr val="lt1"/>
                </a:solidFill>
                <a:latin typeface="Microsoft Yahei"/>
                <a:ea typeface="Microsoft Yahei"/>
                <a:cs typeface="Microsoft Yahei"/>
                <a:sym typeface="Microsoft Yahei"/>
              </a:rPr>
              <a:t>路由器</a:t>
            </a:r>
            <a:r>
              <a:rPr lang="en-US" sz="1333" b="1" dirty="0">
                <a:solidFill>
                  <a:schemeClr val="lt1"/>
                </a:solidFill>
                <a:latin typeface="Microsoft Yahei"/>
                <a:ea typeface="Microsoft Yahei"/>
                <a:cs typeface="Microsoft Yahei"/>
                <a:sym typeface="Microsoft Yahei"/>
              </a:rPr>
              <a:t> R</a:t>
            </a:r>
            <a:r>
              <a:rPr lang="en-US" sz="1333" b="1" baseline="-25000" dirty="0">
                <a:solidFill>
                  <a:schemeClr val="lt1"/>
                </a:solidFill>
                <a:latin typeface="Microsoft Yahei"/>
                <a:ea typeface="Microsoft Yahei"/>
                <a:cs typeface="Microsoft Yahei"/>
                <a:sym typeface="Microsoft Yahei"/>
              </a:rPr>
              <a:t>1</a:t>
            </a:r>
            <a:r>
              <a:rPr lang="en-US" sz="1333" b="1" dirty="0">
                <a:solidFill>
                  <a:schemeClr val="lt1"/>
                </a:solidFill>
                <a:latin typeface="Microsoft Yahei"/>
                <a:ea typeface="Microsoft Yahei"/>
                <a:cs typeface="Microsoft Yahei"/>
                <a:sym typeface="Microsoft Yahei"/>
              </a:rPr>
              <a:t> </a:t>
            </a:r>
            <a:r>
              <a:rPr lang="en-US" sz="1333" b="1" dirty="0" err="1">
                <a:solidFill>
                  <a:schemeClr val="lt1"/>
                </a:solidFill>
                <a:latin typeface="Microsoft Yahei"/>
                <a:ea typeface="Microsoft Yahei"/>
                <a:cs typeface="Microsoft Yahei"/>
                <a:sym typeface="Microsoft Yahei"/>
              </a:rPr>
              <a:t>收到分组后就用路由表中第</a:t>
            </a:r>
            <a:r>
              <a:rPr lang="en-US" sz="1333" b="1" dirty="0">
                <a:solidFill>
                  <a:schemeClr val="lt1"/>
                </a:solidFill>
                <a:latin typeface="Microsoft Yahei"/>
                <a:ea typeface="Microsoft Yahei"/>
                <a:cs typeface="Microsoft Yahei"/>
                <a:sym typeface="Microsoft Yahei"/>
              </a:rPr>
              <a:t> 1 </a:t>
            </a:r>
            <a:r>
              <a:rPr lang="en-US" sz="1333" b="1" dirty="0" err="1">
                <a:solidFill>
                  <a:schemeClr val="lt1"/>
                </a:solidFill>
                <a:latin typeface="Microsoft Yahei"/>
                <a:ea typeface="Microsoft Yahei"/>
                <a:cs typeface="Microsoft Yahei"/>
                <a:sym typeface="Microsoft Yahei"/>
              </a:rPr>
              <a:t>个项目的</a:t>
            </a:r>
            <a:br>
              <a:rPr lang="en-US" sz="1333" b="1" dirty="0">
                <a:solidFill>
                  <a:schemeClr val="lt1"/>
                </a:solidFill>
                <a:latin typeface="Microsoft Yahei"/>
                <a:ea typeface="Microsoft Yahei"/>
                <a:cs typeface="Microsoft Yahei"/>
                <a:sym typeface="Microsoft Yahei"/>
              </a:rPr>
            </a:br>
            <a:r>
              <a:rPr lang="en-US" sz="1333" b="1" dirty="0" err="1">
                <a:solidFill>
                  <a:schemeClr val="lt1"/>
                </a:solidFill>
                <a:latin typeface="Microsoft Yahei"/>
                <a:ea typeface="Microsoft Yahei"/>
                <a:cs typeface="Microsoft Yahei"/>
                <a:sym typeface="Microsoft Yahei"/>
              </a:rPr>
              <a:t>子网掩码和</a:t>
            </a:r>
            <a:r>
              <a:rPr lang="en-US" sz="1333" b="1" dirty="0">
                <a:solidFill>
                  <a:schemeClr val="lt1"/>
                </a:solidFill>
                <a:latin typeface="Microsoft Yahei"/>
                <a:ea typeface="Microsoft Yahei"/>
                <a:cs typeface="Microsoft Yahei"/>
                <a:sym typeface="Microsoft Yahei"/>
              </a:rPr>
              <a:t> 128.30.33.138 </a:t>
            </a:r>
            <a:r>
              <a:rPr lang="en-US" sz="1333" b="1" dirty="0" err="1">
                <a:solidFill>
                  <a:schemeClr val="lt1"/>
                </a:solidFill>
                <a:latin typeface="Microsoft Yahei"/>
                <a:ea typeface="Microsoft Yahei"/>
                <a:cs typeface="Microsoft Yahei"/>
                <a:sym typeface="Microsoft Yahei"/>
              </a:rPr>
              <a:t>逐比特</a:t>
            </a:r>
            <a:r>
              <a:rPr lang="en-US" sz="1333" b="1" dirty="0">
                <a:solidFill>
                  <a:schemeClr val="lt1"/>
                </a:solidFill>
                <a:latin typeface="Microsoft Yahei"/>
                <a:ea typeface="Microsoft Yahei"/>
                <a:cs typeface="Microsoft Yahei"/>
                <a:sym typeface="Microsoft Yahei"/>
              </a:rPr>
              <a:t> AND </a:t>
            </a:r>
            <a:r>
              <a:rPr lang="en-US" sz="1333" b="1" dirty="0" err="1">
                <a:solidFill>
                  <a:schemeClr val="lt1"/>
                </a:solidFill>
                <a:latin typeface="Microsoft Yahei"/>
                <a:ea typeface="Microsoft Yahei"/>
                <a:cs typeface="Microsoft Yahei"/>
                <a:sym typeface="Microsoft Yahei"/>
              </a:rPr>
              <a:t>操作</a:t>
            </a:r>
            <a:endParaRPr dirty="0">
              <a:latin typeface="Microsoft YaHei" panose="020B0503020204020204" pitchFamily="34" charset="-122"/>
              <a:ea typeface="Microsoft YaHei" panose="020B0503020204020204" pitchFamily="34" charset="-122"/>
            </a:endParaRPr>
          </a:p>
        </p:txBody>
      </p:sp>
      <p:sp>
        <p:nvSpPr>
          <p:cNvPr id="878" name="Google Shape;878;p30"/>
          <p:cNvSpPr/>
          <p:nvPr/>
        </p:nvSpPr>
        <p:spPr>
          <a:xfrm>
            <a:off x="2840939" y="2264698"/>
            <a:ext cx="1177533" cy="654304"/>
          </a:xfrm>
          <a:custGeom>
            <a:avLst/>
            <a:gdLst/>
            <a:ahLst/>
            <a:cxnLst/>
            <a:rect l="l" t="t" r="r" b="b"/>
            <a:pathLst>
              <a:path w="10250" h="8125" extrusionOk="0">
                <a:moveTo>
                  <a:pt x="0" y="8125"/>
                </a:moveTo>
                <a:lnTo>
                  <a:pt x="10146" y="0"/>
                </a:lnTo>
                <a:cubicBezTo>
                  <a:pt x="10181" y="2560"/>
                  <a:pt x="10215" y="5119"/>
                  <a:pt x="10250" y="7679"/>
                </a:cubicBezTo>
                <a:cubicBezTo>
                  <a:pt x="6901" y="8351"/>
                  <a:pt x="3614" y="7327"/>
                  <a:pt x="265" y="7999"/>
                </a:cubicBezTo>
              </a:path>
            </a:pathLst>
          </a:custGeom>
          <a:gradFill>
            <a:gsLst>
              <a:gs pos="0">
                <a:srgbClr val="0000FF"/>
              </a:gs>
              <a:gs pos="100000">
                <a:srgbClr val="00FFFF"/>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917" b="1">
              <a:solidFill>
                <a:schemeClr val="dk1"/>
              </a:solidFill>
              <a:latin typeface="Microsoft Yahei"/>
              <a:ea typeface="Microsoft Yahei"/>
              <a:cs typeface="Microsoft Yahei"/>
              <a:sym typeface="Microsoft Yahei"/>
            </a:endParaRPr>
          </a:p>
        </p:txBody>
      </p:sp>
      <p:sp>
        <p:nvSpPr>
          <p:cNvPr id="879" name="Google Shape;879;p30"/>
          <p:cNvSpPr txBox="1"/>
          <p:nvPr/>
        </p:nvSpPr>
        <p:spPr>
          <a:xfrm>
            <a:off x="2850489" y="2649092"/>
            <a:ext cx="2568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0</a:t>
            </a:r>
            <a:endParaRPr sz="917" b="1" baseline="-25000">
              <a:solidFill>
                <a:schemeClr val="dk1"/>
              </a:solidFill>
              <a:latin typeface="Microsoft Yahei"/>
              <a:ea typeface="Microsoft Yahei"/>
              <a:cs typeface="Microsoft Yahei"/>
              <a:sym typeface="Microsoft Yahei"/>
            </a:endParaRPr>
          </a:p>
        </p:txBody>
      </p:sp>
      <p:cxnSp>
        <p:nvCxnSpPr>
          <p:cNvPr id="880" name="Google Shape;880;p30"/>
          <p:cNvCxnSpPr/>
          <p:nvPr/>
        </p:nvCxnSpPr>
        <p:spPr>
          <a:xfrm>
            <a:off x="2836790" y="2638679"/>
            <a:ext cx="806" cy="329526"/>
          </a:xfrm>
          <a:prstGeom prst="straightConnector1">
            <a:avLst/>
          </a:prstGeom>
          <a:noFill/>
          <a:ln w="28575" cap="flat" cmpd="sng">
            <a:solidFill>
              <a:srgbClr val="333399"/>
            </a:solidFill>
            <a:prstDash val="solid"/>
            <a:round/>
            <a:headEnd type="none" w="med" len="med"/>
            <a:tailEnd type="none" w="med" len="med"/>
          </a:ln>
        </p:spPr>
      </p:cxnSp>
      <p:cxnSp>
        <p:nvCxnSpPr>
          <p:cNvPr id="881" name="Google Shape;881;p30"/>
          <p:cNvCxnSpPr/>
          <p:nvPr/>
        </p:nvCxnSpPr>
        <p:spPr>
          <a:xfrm>
            <a:off x="1212685" y="2630495"/>
            <a:ext cx="806" cy="267042"/>
          </a:xfrm>
          <a:prstGeom prst="straightConnector1">
            <a:avLst/>
          </a:prstGeom>
          <a:noFill/>
          <a:ln w="28575" cap="flat" cmpd="sng">
            <a:solidFill>
              <a:srgbClr val="333399"/>
            </a:solidFill>
            <a:prstDash val="solid"/>
            <a:round/>
            <a:headEnd type="none" w="med" len="med"/>
            <a:tailEnd type="none" w="med" len="med"/>
          </a:ln>
        </p:spPr>
      </p:cxnSp>
      <p:cxnSp>
        <p:nvCxnSpPr>
          <p:cNvPr id="882" name="Google Shape;882;p30"/>
          <p:cNvCxnSpPr/>
          <p:nvPr/>
        </p:nvCxnSpPr>
        <p:spPr>
          <a:xfrm>
            <a:off x="1102285" y="2640165"/>
            <a:ext cx="2405133" cy="0"/>
          </a:xfrm>
          <a:prstGeom prst="straightConnector1">
            <a:avLst/>
          </a:prstGeom>
          <a:noFill/>
          <a:ln w="28575" cap="flat" cmpd="sng">
            <a:solidFill>
              <a:srgbClr val="333399"/>
            </a:solidFill>
            <a:prstDash val="solid"/>
            <a:round/>
            <a:headEnd type="none" w="med" len="med"/>
            <a:tailEnd type="none" w="med" len="med"/>
          </a:ln>
        </p:spPr>
      </p:cxnSp>
      <p:cxnSp>
        <p:nvCxnSpPr>
          <p:cNvPr id="883" name="Google Shape;883;p30"/>
          <p:cNvCxnSpPr/>
          <p:nvPr/>
        </p:nvCxnSpPr>
        <p:spPr>
          <a:xfrm>
            <a:off x="1649292" y="2371636"/>
            <a:ext cx="806" cy="267042"/>
          </a:xfrm>
          <a:prstGeom prst="straightConnector1">
            <a:avLst/>
          </a:prstGeom>
          <a:noFill/>
          <a:ln w="28575" cap="flat" cmpd="sng">
            <a:solidFill>
              <a:srgbClr val="333399"/>
            </a:solidFill>
            <a:prstDash val="solid"/>
            <a:round/>
            <a:headEnd type="none" w="med" len="med"/>
            <a:tailEnd type="none" w="med" len="med"/>
          </a:ln>
        </p:spPr>
      </p:cxnSp>
      <p:sp>
        <p:nvSpPr>
          <p:cNvPr id="884" name="Google Shape;884;p30"/>
          <p:cNvSpPr txBox="1"/>
          <p:nvPr/>
        </p:nvSpPr>
        <p:spPr>
          <a:xfrm>
            <a:off x="1353778" y="2034192"/>
            <a:ext cx="934871"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128.30.33.13</a:t>
            </a:r>
            <a:endParaRPr dirty="0">
              <a:latin typeface="Microsoft YaHei" panose="020B0503020204020204" pitchFamily="34" charset="-122"/>
              <a:ea typeface="Microsoft YaHei" panose="020B0503020204020204" pitchFamily="34" charset="-122"/>
            </a:endParaRPr>
          </a:p>
        </p:txBody>
      </p:sp>
      <p:sp>
        <p:nvSpPr>
          <p:cNvPr id="885" name="Google Shape;885;p30"/>
          <p:cNvSpPr txBox="1"/>
          <p:nvPr/>
        </p:nvSpPr>
        <p:spPr>
          <a:xfrm>
            <a:off x="1050131" y="2216915"/>
            <a:ext cx="535724" cy="3745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17" b="1" dirty="0" err="1">
                <a:solidFill>
                  <a:srgbClr val="CC00CC"/>
                </a:solidFill>
                <a:latin typeface="Microsoft Yahei"/>
                <a:ea typeface="Microsoft Yahei"/>
                <a:cs typeface="Microsoft Yahei"/>
                <a:sym typeface="Microsoft Yahei"/>
              </a:rPr>
              <a:t>源主机</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917" b="1" dirty="0">
                <a:solidFill>
                  <a:srgbClr val="CC00CC"/>
                </a:solidFill>
                <a:latin typeface="Microsoft Yahei"/>
                <a:ea typeface="Microsoft Yahei"/>
                <a:cs typeface="Microsoft Yahei"/>
                <a:sym typeface="Microsoft Yahei"/>
              </a:rPr>
              <a:t>H</a:t>
            </a:r>
            <a:r>
              <a:rPr lang="en-US" sz="917" b="1" baseline="-25000" dirty="0">
                <a:solidFill>
                  <a:srgbClr val="CC00CC"/>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cxnSp>
        <p:nvCxnSpPr>
          <p:cNvPr id="886" name="Google Shape;886;p30"/>
          <p:cNvCxnSpPr/>
          <p:nvPr/>
        </p:nvCxnSpPr>
        <p:spPr>
          <a:xfrm>
            <a:off x="1879920" y="3532041"/>
            <a:ext cx="806" cy="329525"/>
          </a:xfrm>
          <a:prstGeom prst="straightConnector1">
            <a:avLst/>
          </a:prstGeom>
          <a:noFill/>
          <a:ln w="28575" cap="flat" cmpd="sng">
            <a:solidFill>
              <a:srgbClr val="333399"/>
            </a:solidFill>
            <a:prstDash val="solid"/>
            <a:round/>
            <a:headEnd type="none" w="med" len="med"/>
            <a:tailEnd type="none" w="med" len="med"/>
          </a:ln>
        </p:spPr>
      </p:cxnSp>
      <p:cxnSp>
        <p:nvCxnSpPr>
          <p:cNvPr id="887" name="Google Shape;887;p30"/>
          <p:cNvCxnSpPr/>
          <p:nvPr/>
        </p:nvCxnSpPr>
        <p:spPr>
          <a:xfrm>
            <a:off x="5134220" y="3245659"/>
            <a:ext cx="806" cy="267043"/>
          </a:xfrm>
          <a:prstGeom prst="straightConnector1">
            <a:avLst/>
          </a:prstGeom>
          <a:noFill/>
          <a:ln w="28575" cap="flat" cmpd="sng">
            <a:solidFill>
              <a:srgbClr val="333399"/>
            </a:solidFill>
            <a:prstDash val="solid"/>
            <a:round/>
            <a:headEnd type="none" w="med" len="med"/>
            <a:tailEnd type="none" w="med" len="med"/>
          </a:ln>
        </p:spPr>
      </p:cxnSp>
      <p:cxnSp>
        <p:nvCxnSpPr>
          <p:cNvPr id="888" name="Google Shape;888;p30"/>
          <p:cNvCxnSpPr/>
          <p:nvPr/>
        </p:nvCxnSpPr>
        <p:spPr>
          <a:xfrm>
            <a:off x="1476195" y="3858592"/>
            <a:ext cx="806" cy="267043"/>
          </a:xfrm>
          <a:prstGeom prst="straightConnector1">
            <a:avLst/>
          </a:prstGeom>
          <a:noFill/>
          <a:ln w="28575" cap="flat" cmpd="sng">
            <a:solidFill>
              <a:srgbClr val="333399"/>
            </a:solidFill>
            <a:prstDash val="solid"/>
            <a:round/>
            <a:headEnd type="none" w="med" len="med"/>
            <a:tailEnd type="none" w="med" len="med"/>
          </a:ln>
        </p:spPr>
      </p:cxnSp>
      <p:cxnSp>
        <p:nvCxnSpPr>
          <p:cNvPr id="889" name="Google Shape;889;p30"/>
          <p:cNvCxnSpPr/>
          <p:nvPr/>
        </p:nvCxnSpPr>
        <p:spPr>
          <a:xfrm>
            <a:off x="1879920" y="3245660"/>
            <a:ext cx="806" cy="329526"/>
          </a:xfrm>
          <a:prstGeom prst="straightConnector1">
            <a:avLst/>
          </a:prstGeom>
          <a:noFill/>
          <a:ln w="28575" cap="flat" cmpd="sng">
            <a:solidFill>
              <a:srgbClr val="333399"/>
            </a:solidFill>
            <a:prstDash val="solid"/>
            <a:round/>
            <a:headEnd type="none" w="med" len="med"/>
            <a:tailEnd type="none" w="med" len="med"/>
          </a:ln>
        </p:spPr>
      </p:cxnSp>
      <p:cxnSp>
        <p:nvCxnSpPr>
          <p:cNvPr id="890" name="Google Shape;890;p30"/>
          <p:cNvCxnSpPr/>
          <p:nvPr/>
        </p:nvCxnSpPr>
        <p:spPr>
          <a:xfrm>
            <a:off x="2840014" y="2906465"/>
            <a:ext cx="806" cy="329526"/>
          </a:xfrm>
          <a:prstGeom prst="straightConnector1">
            <a:avLst/>
          </a:prstGeom>
          <a:noFill/>
          <a:ln w="28575" cap="flat" cmpd="sng">
            <a:solidFill>
              <a:srgbClr val="333399"/>
            </a:solidFill>
            <a:prstDash val="solid"/>
            <a:round/>
            <a:headEnd type="none" w="med" len="med"/>
            <a:tailEnd type="none" w="med" len="med"/>
          </a:ln>
        </p:spPr>
      </p:cxnSp>
      <p:pic>
        <p:nvPicPr>
          <p:cNvPr id="891" name="Google Shape;891;p30"/>
          <p:cNvPicPr preferRelativeResize="0"/>
          <p:nvPr/>
        </p:nvPicPr>
        <p:blipFill rotWithShape="1">
          <a:blip r:embed="rId3">
            <a:alphaModFix/>
          </a:blip>
          <a:srcRect/>
          <a:stretch/>
        </p:blipFill>
        <p:spPr>
          <a:xfrm>
            <a:off x="2708704" y="2804557"/>
            <a:ext cx="311058" cy="215717"/>
          </a:xfrm>
          <a:prstGeom prst="rect">
            <a:avLst/>
          </a:prstGeom>
          <a:noFill/>
          <a:ln>
            <a:noFill/>
          </a:ln>
        </p:spPr>
      </p:pic>
      <p:cxnSp>
        <p:nvCxnSpPr>
          <p:cNvPr id="892" name="Google Shape;892;p30"/>
          <p:cNvCxnSpPr/>
          <p:nvPr/>
        </p:nvCxnSpPr>
        <p:spPr>
          <a:xfrm>
            <a:off x="1527767" y="3235989"/>
            <a:ext cx="4381327" cy="0"/>
          </a:xfrm>
          <a:prstGeom prst="straightConnector1">
            <a:avLst/>
          </a:prstGeom>
          <a:noFill/>
          <a:ln w="28575" cap="flat" cmpd="sng">
            <a:solidFill>
              <a:srgbClr val="333399"/>
            </a:solidFill>
            <a:prstDash val="solid"/>
            <a:round/>
            <a:headEnd type="none" w="med" len="med"/>
            <a:tailEnd type="none" w="med" len="med"/>
          </a:ln>
        </p:spPr>
      </p:cxnSp>
      <p:cxnSp>
        <p:nvCxnSpPr>
          <p:cNvPr id="893" name="Google Shape;893;p30"/>
          <p:cNvCxnSpPr/>
          <p:nvPr/>
        </p:nvCxnSpPr>
        <p:spPr>
          <a:xfrm>
            <a:off x="1317444" y="3868262"/>
            <a:ext cx="4591651" cy="0"/>
          </a:xfrm>
          <a:prstGeom prst="straightConnector1">
            <a:avLst/>
          </a:prstGeom>
          <a:noFill/>
          <a:ln w="28575" cap="flat" cmpd="sng">
            <a:solidFill>
              <a:srgbClr val="333399"/>
            </a:solidFill>
            <a:prstDash val="solid"/>
            <a:round/>
            <a:headEnd type="none" w="med" len="med"/>
            <a:tailEnd type="none" w="med" len="med"/>
          </a:ln>
        </p:spPr>
      </p:cxnSp>
      <p:sp>
        <p:nvSpPr>
          <p:cNvPr id="894" name="Google Shape;894;p30"/>
          <p:cNvSpPr txBox="1"/>
          <p:nvPr/>
        </p:nvSpPr>
        <p:spPr>
          <a:xfrm>
            <a:off x="1818060" y="3006883"/>
            <a:ext cx="1007007" cy="23346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917" b="1" dirty="0">
                <a:solidFill>
                  <a:schemeClr val="dk1"/>
                </a:solidFill>
                <a:latin typeface="Microsoft Yahei"/>
                <a:ea typeface="Microsoft Yahei"/>
                <a:cs typeface="Microsoft Yahei"/>
                <a:sym typeface="Microsoft Yahei"/>
              </a:rPr>
              <a:t>128.30.33.130</a:t>
            </a:r>
            <a:endParaRPr dirty="0">
              <a:latin typeface="Microsoft YaHei" panose="020B0503020204020204" pitchFamily="34" charset="-122"/>
              <a:ea typeface="Microsoft YaHei" panose="020B0503020204020204" pitchFamily="34" charset="-122"/>
            </a:endParaRPr>
          </a:p>
        </p:txBody>
      </p:sp>
      <p:cxnSp>
        <p:nvCxnSpPr>
          <p:cNvPr id="895" name="Google Shape;895;p30"/>
          <p:cNvCxnSpPr/>
          <p:nvPr/>
        </p:nvCxnSpPr>
        <p:spPr>
          <a:xfrm>
            <a:off x="3848287" y="3245659"/>
            <a:ext cx="806" cy="267043"/>
          </a:xfrm>
          <a:prstGeom prst="straightConnector1">
            <a:avLst/>
          </a:prstGeom>
          <a:noFill/>
          <a:ln w="28575" cap="flat" cmpd="sng">
            <a:solidFill>
              <a:srgbClr val="333399"/>
            </a:solidFill>
            <a:prstDash val="solid"/>
            <a:round/>
            <a:headEnd type="none" w="med" len="med"/>
            <a:tailEnd type="none" w="med" len="med"/>
          </a:ln>
        </p:spPr>
      </p:cxnSp>
      <p:grpSp>
        <p:nvGrpSpPr>
          <p:cNvPr id="896" name="Google Shape;896;p30"/>
          <p:cNvGrpSpPr/>
          <p:nvPr/>
        </p:nvGrpSpPr>
        <p:grpSpPr>
          <a:xfrm>
            <a:off x="1747762" y="3453193"/>
            <a:ext cx="311054" cy="215717"/>
            <a:chOff x="864" y="1824"/>
            <a:chExt cx="432" cy="288"/>
          </a:xfrm>
        </p:grpSpPr>
        <p:pic>
          <p:nvPicPr>
            <p:cNvPr id="897" name="Google Shape;897;p30"/>
            <p:cNvPicPr preferRelativeResize="0"/>
            <p:nvPr/>
          </p:nvPicPr>
          <p:blipFill rotWithShape="1">
            <a:blip r:embed="rId4">
              <a:alphaModFix/>
            </a:blip>
            <a:srcRect/>
            <a:stretch/>
          </p:blipFill>
          <p:spPr>
            <a:xfrm>
              <a:off x="864" y="1824"/>
              <a:ext cx="432" cy="288"/>
            </a:xfrm>
            <a:prstGeom prst="rect">
              <a:avLst/>
            </a:prstGeom>
            <a:noFill/>
            <a:ln>
              <a:noFill/>
            </a:ln>
          </p:spPr>
        </p:pic>
        <p:pic>
          <p:nvPicPr>
            <p:cNvPr id="898" name="Google Shape;898;p30"/>
            <p:cNvPicPr preferRelativeResize="0"/>
            <p:nvPr/>
          </p:nvPicPr>
          <p:blipFill rotWithShape="1">
            <a:blip r:embed="rId4">
              <a:alphaModFix/>
            </a:blip>
            <a:srcRect/>
            <a:stretch/>
          </p:blipFill>
          <p:spPr>
            <a:xfrm>
              <a:off x="864" y="1824"/>
              <a:ext cx="432" cy="288"/>
            </a:xfrm>
            <a:prstGeom prst="rect">
              <a:avLst/>
            </a:prstGeom>
            <a:noFill/>
            <a:ln>
              <a:noFill/>
            </a:ln>
          </p:spPr>
        </p:pic>
      </p:grpSp>
      <p:sp>
        <p:nvSpPr>
          <p:cNvPr id="899" name="Google Shape;899;p30"/>
          <p:cNvSpPr txBox="1"/>
          <p:nvPr/>
        </p:nvSpPr>
        <p:spPr>
          <a:xfrm>
            <a:off x="1503171" y="3445011"/>
            <a:ext cx="314510"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R</a:t>
            </a:r>
            <a:r>
              <a:rPr lang="en-US" sz="917"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cxnSp>
        <p:nvCxnSpPr>
          <p:cNvPr id="900" name="Google Shape;900;p30"/>
          <p:cNvCxnSpPr/>
          <p:nvPr/>
        </p:nvCxnSpPr>
        <p:spPr>
          <a:xfrm>
            <a:off x="2178886" y="3857847"/>
            <a:ext cx="806" cy="267042"/>
          </a:xfrm>
          <a:prstGeom prst="straightConnector1">
            <a:avLst/>
          </a:prstGeom>
          <a:noFill/>
          <a:ln w="28575" cap="flat" cmpd="sng">
            <a:solidFill>
              <a:srgbClr val="333399"/>
            </a:solidFill>
            <a:prstDash val="solid"/>
            <a:round/>
            <a:headEnd type="none" w="med" len="med"/>
            <a:tailEnd type="none" w="med" len="med"/>
          </a:ln>
        </p:spPr>
      </p:cxnSp>
      <p:sp>
        <p:nvSpPr>
          <p:cNvPr id="901" name="Google Shape;901;p30"/>
          <p:cNvSpPr txBox="1"/>
          <p:nvPr/>
        </p:nvSpPr>
        <p:spPr>
          <a:xfrm>
            <a:off x="3878334" y="2908695"/>
            <a:ext cx="2325647" cy="3745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子网2：网络地址 128.30.33.128</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            </a:t>
            </a:r>
            <a:r>
              <a:rPr lang="en-US" sz="917" b="1" dirty="0" err="1">
                <a:solidFill>
                  <a:schemeClr val="dk1"/>
                </a:solidFill>
                <a:latin typeface="Microsoft Yahei"/>
                <a:ea typeface="Microsoft Yahei"/>
                <a:cs typeface="Microsoft Yahei"/>
                <a:sym typeface="Microsoft Yahei"/>
              </a:rPr>
              <a:t>子网掩码</a:t>
            </a:r>
            <a:r>
              <a:rPr lang="en-US" sz="917" b="1" dirty="0">
                <a:solidFill>
                  <a:schemeClr val="dk1"/>
                </a:solidFill>
                <a:latin typeface="Microsoft Yahei"/>
                <a:ea typeface="Microsoft Yahei"/>
                <a:cs typeface="Microsoft Yahei"/>
                <a:sym typeface="Microsoft Yahei"/>
              </a:rPr>
              <a:t> 255.255.255.128</a:t>
            </a:r>
            <a:endParaRPr sz="917" b="1" baseline="-25000" dirty="0">
              <a:solidFill>
                <a:schemeClr val="dk1"/>
              </a:solidFill>
              <a:latin typeface="Microsoft Yahei"/>
              <a:ea typeface="Microsoft Yahei"/>
              <a:cs typeface="Microsoft Yahei"/>
              <a:sym typeface="Microsoft Yahei"/>
            </a:endParaRPr>
          </a:p>
        </p:txBody>
      </p:sp>
      <p:sp>
        <p:nvSpPr>
          <p:cNvPr id="902" name="Google Shape;902;p30"/>
          <p:cNvSpPr txBox="1"/>
          <p:nvPr/>
        </p:nvSpPr>
        <p:spPr>
          <a:xfrm>
            <a:off x="3507419" y="3633947"/>
            <a:ext cx="832279"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err="1">
                <a:solidFill>
                  <a:srgbClr val="CC00CC"/>
                </a:solidFill>
                <a:latin typeface="Microsoft Yahei"/>
                <a:ea typeface="Microsoft Yahei"/>
                <a:cs typeface="Microsoft Yahei"/>
                <a:sym typeface="Microsoft Yahei"/>
              </a:rPr>
              <a:t>目的主机</a:t>
            </a:r>
            <a:r>
              <a:rPr lang="en-US" sz="917" b="1" dirty="0">
                <a:solidFill>
                  <a:srgbClr val="CC00CC"/>
                </a:solidFill>
                <a:latin typeface="Microsoft Yahei"/>
                <a:ea typeface="Microsoft Yahei"/>
                <a:cs typeface="Microsoft Yahei"/>
                <a:sym typeface="Microsoft Yahei"/>
              </a:rPr>
              <a:t> H</a:t>
            </a:r>
            <a:r>
              <a:rPr lang="en-US" sz="917" b="1" baseline="-25000" dirty="0">
                <a:solidFill>
                  <a:srgbClr val="CC00CC"/>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903" name="Google Shape;903;p30"/>
          <p:cNvSpPr txBox="1"/>
          <p:nvPr/>
        </p:nvSpPr>
        <p:spPr>
          <a:xfrm>
            <a:off x="3931098" y="3407326"/>
            <a:ext cx="1007007"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128.30.33.138</a:t>
            </a:r>
            <a:endParaRPr dirty="0">
              <a:latin typeface="Microsoft YaHei" panose="020B0503020204020204" pitchFamily="34" charset="-122"/>
              <a:ea typeface="Microsoft YaHei" panose="020B0503020204020204" pitchFamily="34" charset="-122"/>
            </a:endParaRPr>
          </a:p>
        </p:txBody>
      </p:sp>
      <p:sp>
        <p:nvSpPr>
          <p:cNvPr id="904" name="Google Shape;904;p30"/>
          <p:cNvSpPr txBox="1"/>
          <p:nvPr/>
        </p:nvSpPr>
        <p:spPr>
          <a:xfrm>
            <a:off x="1674009" y="3310373"/>
            <a:ext cx="2568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0</a:t>
            </a:r>
            <a:endParaRPr sz="917" b="1" baseline="-25000">
              <a:solidFill>
                <a:schemeClr val="dk1"/>
              </a:solidFill>
              <a:latin typeface="Microsoft Yahei"/>
              <a:ea typeface="Microsoft Yahei"/>
              <a:cs typeface="Microsoft Yahei"/>
              <a:sym typeface="Microsoft Yahei"/>
            </a:endParaRPr>
          </a:p>
        </p:txBody>
      </p:sp>
      <p:sp>
        <p:nvSpPr>
          <p:cNvPr id="905" name="Google Shape;905;p30"/>
          <p:cNvSpPr txBox="1"/>
          <p:nvPr/>
        </p:nvSpPr>
        <p:spPr>
          <a:xfrm>
            <a:off x="1674009" y="3648082"/>
            <a:ext cx="2568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1</a:t>
            </a:r>
            <a:endParaRPr sz="917" b="1" baseline="-25000">
              <a:solidFill>
                <a:schemeClr val="dk1"/>
              </a:solidFill>
              <a:latin typeface="Microsoft Yahei"/>
              <a:ea typeface="Microsoft Yahei"/>
              <a:cs typeface="Microsoft Yahei"/>
              <a:sym typeface="Microsoft Yahei"/>
            </a:endParaRPr>
          </a:p>
        </p:txBody>
      </p:sp>
      <p:sp>
        <p:nvSpPr>
          <p:cNvPr id="906" name="Google Shape;906;p30"/>
          <p:cNvSpPr txBox="1"/>
          <p:nvPr/>
        </p:nvSpPr>
        <p:spPr>
          <a:xfrm>
            <a:off x="1946969" y="3310373"/>
            <a:ext cx="1007007"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128.30.33.129</a:t>
            </a:r>
            <a:endParaRPr dirty="0">
              <a:latin typeface="Microsoft YaHei" panose="020B0503020204020204" pitchFamily="34" charset="-122"/>
              <a:ea typeface="Microsoft YaHei" panose="020B0503020204020204" pitchFamily="34" charset="-122"/>
            </a:endParaRPr>
          </a:p>
        </p:txBody>
      </p:sp>
      <p:sp>
        <p:nvSpPr>
          <p:cNvPr id="907" name="Google Shape;907;p30"/>
          <p:cNvSpPr txBox="1"/>
          <p:nvPr/>
        </p:nvSpPr>
        <p:spPr>
          <a:xfrm>
            <a:off x="1797140" y="3988022"/>
            <a:ext cx="328936"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H</a:t>
            </a:r>
            <a:r>
              <a:rPr lang="en-US" sz="917" b="1" baseline="-25000" dirty="0">
                <a:solidFill>
                  <a:schemeClr val="dk1"/>
                </a:solidFill>
                <a:latin typeface="Microsoft Yahei"/>
                <a:ea typeface="Microsoft Yahei"/>
                <a:cs typeface="Microsoft Yahei"/>
                <a:sym typeface="Microsoft Yahei"/>
              </a:rPr>
              <a:t>3</a:t>
            </a:r>
            <a:endParaRPr dirty="0">
              <a:latin typeface="Microsoft YaHei" panose="020B0503020204020204" pitchFamily="34" charset="-122"/>
              <a:ea typeface="Microsoft YaHei" panose="020B0503020204020204" pitchFamily="34" charset="-122"/>
            </a:endParaRPr>
          </a:p>
        </p:txBody>
      </p:sp>
      <p:sp>
        <p:nvSpPr>
          <p:cNvPr id="908" name="Google Shape;908;p30"/>
          <p:cNvSpPr txBox="1"/>
          <p:nvPr/>
        </p:nvSpPr>
        <p:spPr>
          <a:xfrm>
            <a:off x="1960054" y="3647339"/>
            <a:ext cx="862737"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128.30.36.2</a:t>
            </a:r>
            <a:endParaRPr dirty="0">
              <a:latin typeface="Microsoft YaHei" panose="020B0503020204020204" pitchFamily="34" charset="-122"/>
              <a:ea typeface="Microsoft YaHei" panose="020B0503020204020204" pitchFamily="34" charset="-122"/>
            </a:endParaRPr>
          </a:p>
        </p:txBody>
      </p:sp>
      <p:sp>
        <p:nvSpPr>
          <p:cNvPr id="909" name="Google Shape;909;p30"/>
          <p:cNvSpPr txBox="1"/>
          <p:nvPr/>
        </p:nvSpPr>
        <p:spPr>
          <a:xfrm>
            <a:off x="3093513" y="3895784"/>
            <a:ext cx="1933543" cy="3745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子网3：网络地址 128.30.36.0</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            </a:t>
            </a:r>
            <a:r>
              <a:rPr lang="en-US" sz="917" b="1" dirty="0" err="1">
                <a:solidFill>
                  <a:schemeClr val="dk1"/>
                </a:solidFill>
                <a:latin typeface="Microsoft Yahei"/>
                <a:ea typeface="Microsoft Yahei"/>
                <a:cs typeface="Microsoft Yahei"/>
                <a:sym typeface="Microsoft Yahei"/>
              </a:rPr>
              <a:t>子网掩码</a:t>
            </a:r>
            <a:r>
              <a:rPr lang="en-US" sz="917" b="1" dirty="0">
                <a:solidFill>
                  <a:schemeClr val="dk1"/>
                </a:solidFill>
                <a:latin typeface="Microsoft Yahei"/>
                <a:ea typeface="Microsoft Yahei"/>
                <a:cs typeface="Microsoft Yahei"/>
                <a:sym typeface="Microsoft Yahei"/>
              </a:rPr>
              <a:t> 255.255.255.0</a:t>
            </a:r>
            <a:endParaRPr sz="917" b="1" baseline="-25000" dirty="0">
              <a:solidFill>
                <a:schemeClr val="dk1"/>
              </a:solidFill>
              <a:latin typeface="Microsoft Yahei"/>
              <a:ea typeface="Microsoft Yahei"/>
              <a:cs typeface="Microsoft Yahei"/>
              <a:sym typeface="Microsoft Yahei"/>
            </a:endParaRPr>
          </a:p>
        </p:txBody>
      </p:sp>
      <p:sp>
        <p:nvSpPr>
          <p:cNvPr id="910" name="Google Shape;910;p30"/>
          <p:cNvSpPr txBox="1"/>
          <p:nvPr/>
        </p:nvSpPr>
        <p:spPr>
          <a:xfrm>
            <a:off x="2237711" y="4021494"/>
            <a:ext cx="934871"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dirty="0">
                <a:solidFill>
                  <a:schemeClr val="dk1"/>
                </a:solidFill>
                <a:latin typeface="Microsoft Yahei"/>
                <a:ea typeface="Microsoft Yahei"/>
                <a:cs typeface="Microsoft Yahei"/>
                <a:sym typeface="Microsoft Yahei"/>
              </a:rPr>
              <a:t>128.30.36.12</a:t>
            </a:r>
            <a:endParaRPr dirty="0">
              <a:latin typeface="Microsoft YaHei" panose="020B0503020204020204" pitchFamily="34" charset="-122"/>
              <a:ea typeface="Microsoft YaHei" panose="020B0503020204020204" pitchFamily="34" charset="-122"/>
            </a:endParaRPr>
          </a:p>
        </p:txBody>
      </p:sp>
      <p:graphicFrame>
        <p:nvGraphicFramePr>
          <p:cNvPr id="911" name="Google Shape;911;p30"/>
          <p:cNvGraphicFramePr/>
          <p:nvPr/>
        </p:nvGraphicFramePr>
        <p:xfrm>
          <a:off x="4025659" y="2259933"/>
          <a:ext cx="2738400" cy="644076"/>
        </p:xfrm>
        <a:graphic>
          <a:graphicData uri="http://schemas.openxmlformats.org/drawingml/2006/table">
            <a:tbl>
              <a:tblPr>
                <a:noFill/>
                <a:tableStyleId>{9063EB8E-9A92-4474-B9B2-9533CAF4C55C}</a:tableStyleId>
              </a:tblPr>
              <a:tblGrid>
                <a:gridCol w="983625">
                  <a:extLst>
                    <a:ext uri="{9D8B030D-6E8A-4147-A177-3AD203B41FA5}">
                      <a16:colId xmlns:a16="http://schemas.microsoft.com/office/drawing/2014/main" val="20000"/>
                    </a:ext>
                  </a:extLst>
                </a:gridCol>
                <a:gridCol w="1178275">
                  <a:extLst>
                    <a:ext uri="{9D8B030D-6E8A-4147-A177-3AD203B41FA5}">
                      <a16:colId xmlns:a16="http://schemas.microsoft.com/office/drawing/2014/main" val="20001"/>
                    </a:ext>
                  </a:extLst>
                </a:gridCol>
                <a:gridCol w="576500">
                  <a:extLst>
                    <a:ext uri="{9D8B030D-6E8A-4147-A177-3AD203B41FA5}">
                      <a16:colId xmlns:a16="http://schemas.microsoft.com/office/drawing/2014/main" val="20002"/>
                    </a:ext>
                  </a:extLst>
                </a:gridCol>
              </a:tblGrid>
              <a:tr h="169775">
                <a:tc>
                  <a:txBody>
                    <a:bodyPr/>
                    <a:lstStyle/>
                    <a:p>
                      <a:pPr marL="0" marR="0" lvl="0" indent="0" algn="ctr" rtl="0">
                        <a:lnSpc>
                          <a:spcPct val="90000"/>
                        </a:lnSpc>
                        <a:spcBef>
                          <a:spcPts val="0"/>
                        </a:spcBef>
                        <a:spcAft>
                          <a:spcPts val="0"/>
                        </a:spcAft>
                        <a:buClr>
                          <a:schemeClr val="folHlink"/>
                        </a:buClr>
                        <a:buSzPts val="540"/>
                        <a:buFont typeface="Noto Sans Symbols"/>
                        <a:buNone/>
                      </a:pPr>
                      <a:r>
                        <a:rPr lang="en-US" sz="900" b="1" i="0" u="none" strike="noStrike" cap="none" dirty="0" err="1">
                          <a:solidFill>
                            <a:srgbClr val="000099"/>
                          </a:solidFill>
                          <a:latin typeface="Microsoft Yahei"/>
                          <a:ea typeface="Microsoft Yahei"/>
                          <a:cs typeface="Microsoft Yahei"/>
                          <a:sym typeface="Microsoft Yahei"/>
                        </a:rPr>
                        <a:t>目的网络地址</a:t>
                      </a:r>
                      <a:endParaRPr b="0" i="0" dirty="0">
                        <a:latin typeface="Microsoft YaHei" panose="020B0503020204020204" pitchFamily="34" charset="-122"/>
                        <a:ea typeface="Microsoft YaHei" panose="020B0503020204020204" pitchFamily="34" charset="-122"/>
                      </a:endParaRPr>
                    </a:p>
                  </a:txBody>
                  <a:tcPr marL="53900" marR="53900" marT="24875" marB="2487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FFFF"/>
                    </a:solidFill>
                  </a:tcPr>
                </a:tc>
                <a:tc>
                  <a:txBody>
                    <a:bodyPr/>
                    <a:lstStyle/>
                    <a:p>
                      <a:pPr marL="0" marR="0" lvl="0" indent="0" algn="ctr" rtl="0">
                        <a:lnSpc>
                          <a:spcPct val="90000"/>
                        </a:lnSpc>
                        <a:spcBef>
                          <a:spcPts val="0"/>
                        </a:spcBef>
                        <a:spcAft>
                          <a:spcPts val="0"/>
                        </a:spcAft>
                        <a:buClr>
                          <a:schemeClr val="folHlink"/>
                        </a:buClr>
                        <a:buSzPts val="540"/>
                        <a:buFont typeface="Noto Sans Symbols"/>
                        <a:buNone/>
                      </a:pPr>
                      <a:r>
                        <a:rPr lang="en-US" sz="900" b="1" i="0" u="none" strike="noStrike" cap="none" dirty="0" err="1">
                          <a:solidFill>
                            <a:srgbClr val="000099"/>
                          </a:solidFill>
                          <a:latin typeface="Microsoft Yahei"/>
                          <a:ea typeface="Microsoft Yahei"/>
                          <a:cs typeface="Microsoft Yahei"/>
                          <a:sym typeface="Microsoft Yahei"/>
                        </a:rPr>
                        <a:t>子网掩码</a:t>
                      </a:r>
                      <a:endParaRPr b="0" i="0" dirty="0">
                        <a:latin typeface="Microsoft YaHei" panose="020B0503020204020204" pitchFamily="34" charset="-122"/>
                        <a:ea typeface="Microsoft YaHei" panose="020B0503020204020204" pitchFamily="34" charset="-122"/>
                      </a:endParaRPr>
                    </a:p>
                  </a:txBody>
                  <a:tcPr marL="53900" marR="53900" marT="24875" marB="24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FFFF"/>
                    </a:solidFill>
                  </a:tcPr>
                </a:tc>
                <a:tc>
                  <a:txBody>
                    <a:bodyPr/>
                    <a:lstStyle/>
                    <a:p>
                      <a:pPr marL="0" marR="0" lvl="0" indent="0" algn="ctr" rtl="0">
                        <a:lnSpc>
                          <a:spcPct val="90000"/>
                        </a:lnSpc>
                        <a:spcBef>
                          <a:spcPts val="0"/>
                        </a:spcBef>
                        <a:spcAft>
                          <a:spcPts val="0"/>
                        </a:spcAft>
                        <a:buClr>
                          <a:schemeClr val="folHlink"/>
                        </a:buClr>
                        <a:buSzPts val="540"/>
                        <a:buFont typeface="Noto Sans Symbols"/>
                        <a:buNone/>
                      </a:pPr>
                      <a:r>
                        <a:rPr lang="en-US" sz="900" b="1" i="0" u="none" strike="noStrike" cap="none" dirty="0" err="1">
                          <a:solidFill>
                            <a:srgbClr val="000099"/>
                          </a:solidFill>
                          <a:latin typeface="Microsoft Yahei"/>
                          <a:ea typeface="Microsoft Yahei"/>
                          <a:cs typeface="Microsoft Yahei"/>
                          <a:sym typeface="Microsoft Yahei"/>
                        </a:rPr>
                        <a:t>下一跳</a:t>
                      </a:r>
                      <a:endParaRPr b="0" i="0" dirty="0">
                        <a:latin typeface="Microsoft YaHei" panose="020B0503020204020204" pitchFamily="34" charset="-122"/>
                        <a:ea typeface="Microsoft YaHei" panose="020B0503020204020204" pitchFamily="34" charset="-122"/>
                      </a:endParaRPr>
                    </a:p>
                  </a:txBody>
                  <a:tcPr marL="53900" marR="53900" marT="24875" marB="2487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FFFF"/>
                    </a:solidFill>
                  </a:tcPr>
                </a:tc>
                <a:extLst>
                  <a:ext uri="{0D108BD9-81ED-4DB2-BD59-A6C34878D82A}">
                    <a16:rowId xmlns:a16="http://schemas.microsoft.com/office/drawing/2014/main" val="10000"/>
                  </a:ext>
                </a:extLst>
              </a:tr>
              <a:tr h="463150">
                <a:tc>
                  <a:txBody>
                    <a:bodyPr/>
                    <a:lstStyle/>
                    <a:p>
                      <a:pPr marL="0" marR="0" lvl="0" indent="0" algn="l" rtl="0">
                        <a:lnSpc>
                          <a:spcPct val="90000"/>
                        </a:lnSpc>
                        <a:spcBef>
                          <a:spcPts val="0"/>
                        </a:spcBef>
                        <a:spcAft>
                          <a:spcPts val="0"/>
                        </a:spcAft>
                        <a:buClr>
                          <a:schemeClr val="folHlink"/>
                        </a:buClr>
                        <a:buSzPts val="540"/>
                        <a:buFont typeface="Noto Sans Symbols"/>
                        <a:buNone/>
                      </a:pPr>
                      <a:r>
                        <a:rPr lang="en-US" sz="900" b="1" i="0" u="none" strike="noStrike" cap="none" dirty="0">
                          <a:solidFill>
                            <a:srgbClr val="000099"/>
                          </a:solidFill>
                          <a:latin typeface="Microsoft Yahei"/>
                          <a:ea typeface="Microsoft Yahei"/>
                          <a:cs typeface="Microsoft Yahei"/>
                          <a:sym typeface="Microsoft Yahei"/>
                        </a:rPr>
                        <a:t>128.30.33.0</a:t>
                      </a:r>
                      <a:endParaRPr b="0" i="0"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180"/>
                        </a:spcBef>
                        <a:spcAft>
                          <a:spcPts val="0"/>
                        </a:spcAft>
                        <a:buClr>
                          <a:schemeClr val="folHlink"/>
                        </a:buClr>
                        <a:buSzPts val="540"/>
                        <a:buFont typeface="Noto Sans Symbols"/>
                        <a:buNone/>
                      </a:pPr>
                      <a:r>
                        <a:rPr lang="en-US" sz="900" b="1" i="0" u="none" strike="noStrike" cap="none" dirty="0">
                          <a:solidFill>
                            <a:srgbClr val="000099"/>
                          </a:solidFill>
                          <a:latin typeface="Microsoft Yahei"/>
                          <a:ea typeface="Microsoft Yahei"/>
                          <a:cs typeface="Microsoft Yahei"/>
                          <a:sym typeface="Microsoft Yahei"/>
                        </a:rPr>
                        <a:t>128.30.33.128</a:t>
                      </a:r>
                      <a:endParaRPr dirty="0"/>
                    </a:p>
                    <a:p>
                      <a:pPr marL="0" marR="0" lvl="0" indent="0" algn="l" rtl="0">
                        <a:lnSpc>
                          <a:spcPct val="90000"/>
                        </a:lnSpc>
                        <a:spcBef>
                          <a:spcPts val="180"/>
                        </a:spcBef>
                        <a:spcAft>
                          <a:spcPts val="0"/>
                        </a:spcAft>
                        <a:buClr>
                          <a:schemeClr val="folHlink"/>
                        </a:buClr>
                        <a:buSzPts val="540"/>
                        <a:buFont typeface="Noto Sans Symbols"/>
                        <a:buNone/>
                      </a:pPr>
                      <a:r>
                        <a:rPr lang="en-US" sz="900" b="1" i="0" u="none" strike="noStrike" cap="none" dirty="0">
                          <a:solidFill>
                            <a:srgbClr val="000099"/>
                          </a:solidFill>
                          <a:latin typeface="Microsoft Yahei"/>
                          <a:ea typeface="Microsoft Yahei"/>
                          <a:cs typeface="Microsoft Yahei"/>
                          <a:sym typeface="Microsoft Yahei"/>
                        </a:rPr>
                        <a:t>128.30.36.0</a:t>
                      </a:r>
                      <a:endParaRPr dirty="0"/>
                    </a:p>
                  </a:txBody>
                  <a:tcPr marL="53900" marR="53900" marT="24875" marB="248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00FFFF"/>
                    </a:solidFill>
                  </a:tcPr>
                </a:tc>
                <a:tc>
                  <a:txBody>
                    <a:bodyPr/>
                    <a:lstStyle/>
                    <a:p>
                      <a:pPr marL="0" marR="0" lvl="0" indent="0" algn="l" rtl="0">
                        <a:lnSpc>
                          <a:spcPct val="90000"/>
                        </a:lnSpc>
                        <a:spcBef>
                          <a:spcPts val="0"/>
                        </a:spcBef>
                        <a:spcAft>
                          <a:spcPts val="0"/>
                        </a:spcAft>
                        <a:buClr>
                          <a:schemeClr val="folHlink"/>
                        </a:buClr>
                        <a:buSzPts val="540"/>
                        <a:buFont typeface="Noto Sans Symbols"/>
                        <a:buNone/>
                      </a:pPr>
                      <a:r>
                        <a:rPr lang="en-US" sz="900" b="1" i="0" u="none" strike="noStrike" cap="none" dirty="0">
                          <a:solidFill>
                            <a:srgbClr val="000099"/>
                          </a:solidFill>
                          <a:latin typeface="Microsoft Yahei"/>
                          <a:ea typeface="Microsoft Yahei"/>
                          <a:cs typeface="Microsoft Yahei"/>
                          <a:sym typeface="Microsoft Yahei"/>
                        </a:rPr>
                        <a:t>255.255.255.128</a:t>
                      </a:r>
                      <a:endParaRPr b="0" i="0"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180"/>
                        </a:spcBef>
                        <a:spcAft>
                          <a:spcPts val="0"/>
                        </a:spcAft>
                        <a:buClr>
                          <a:schemeClr val="folHlink"/>
                        </a:buClr>
                        <a:buSzPts val="540"/>
                        <a:buFont typeface="Noto Sans Symbols"/>
                        <a:buNone/>
                      </a:pPr>
                      <a:r>
                        <a:rPr lang="en-US" sz="900" b="1" i="0" u="none" strike="noStrike" cap="none" dirty="0">
                          <a:solidFill>
                            <a:srgbClr val="000099"/>
                          </a:solidFill>
                          <a:latin typeface="Microsoft Yahei"/>
                          <a:ea typeface="Microsoft Yahei"/>
                          <a:cs typeface="Microsoft Yahei"/>
                          <a:sym typeface="Microsoft Yahei"/>
                        </a:rPr>
                        <a:t>255.255.255.128</a:t>
                      </a:r>
                      <a:endParaRPr dirty="0"/>
                    </a:p>
                    <a:p>
                      <a:pPr marL="0" marR="0" lvl="0" indent="0" algn="l" rtl="0">
                        <a:lnSpc>
                          <a:spcPct val="90000"/>
                        </a:lnSpc>
                        <a:spcBef>
                          <a:spcPts val="180"/>
                        </a:spcBef>
                        <a:spcAft>
                          <a:spcPts val="0"/>
                        </a:spcAft>
                        <a:buClr>
                          <a:schemeClr val="folHlink"/>
                        </a:buClr>
                        <a:buSzPts val="540"/>
                        <a:buFont typeface="Noto Sans Symbols"/>
                        <a:buNone/>
                      </a:pPr>
                      <a:r>
                        <a:rPr lang="en-US" sz="900" b="1" i="0" u="none" strike="noStrike" cap="none" dirty="0">
                          <a:solidFill>
                            <a:srgbClr val="000099"/>
                          </a:solidFill>
                          <a:latin typeface="Microsoft Yahei"/>
                          <a:ea typeface="Microsoft Yahei"/>
                          <a:cs typeface="Microsoft Yahei"/>
                          <a:sym typeface="Microsoft Yahei"/>
                        </a:rPr>
                        <a:t>255.255.255.0</a:t>
                      </a:r>
                      <a:endParaRPr dirty="0"/>
                    </a:p>
                  </a:txBody>
                  <a:tcPr marL="53900" marR="53900" marT="24875" marB="248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00FFFF"/>
                    </a:solidFill>
                  </a:tcPr>
                </a:tc>
                <a:tc>
                  <a:txBody>
                    <a:bodyPr/>
                    <a:lstStyle/>
                    <a:p>
                      <a:pPr marL="0" marR="0" lvl="0" indent="0" algn="l" rtl="0">
                        <a:lnSpc>
                          <a:spcPct val="90000"/>
                        </a:lnSpc>
                        <a:spcBef>
                          <a:spcPts val="0"/>
                        </a:spcBef>
                        <a:spcAft>
                          <a:spcPts val="0"/>
                        </a:spcAft>
                        <a:buClr>
                          <a:schemeClr val="folHlink"/>
                        </a:buClr>
                        <a:buSzPts val="540"/>
                        <a:buFont typeface="Noto Sans Symbols"/>
                        <a:buNone/>
                      </a:pPr>
                      <a:r>
                        <a:rPr lang="en-US" sz="900" b="1" i="0" u="none" strike="noStrike" cap="none" dirty="0" err="1">
                          <a:solidFill>
                            <a:srgbClr val="000099"/>
                          </a:solidFill>
                          <a:latin typeface="Microsoft Yahei"/>
                          <a:ea typeface="Microsoft Yahei"/>
                          <a:cs typeface="Microsoft Yahei"/>
                          <a:sym typeface="Microsoft Yahei"/>
                        </a:rPr>
                        <a:t>接口</a:t>
                      </a:r>
                      <a:r>
                        <a:rPr lang="en-US" sz="900" b="1" i="0" u="none" strike="noStrike" cap="none" dirty="0">
                          <a:solidFill>
                            <a:srgbClr val="000099"/>
                          </a:solidFill>
                          <a:latin typeface="Microsoft Yahei"/>
                          <a:ea typeface="Microsoft Yahei"/>
                          <a:cs typeface="Microsoft Yahei"/>
                          <a:sym typeface="Microsoft Yahei"/>
                        </a:rPr>
                        <a:t> 0</a:t>
                      </a:r>
                      <a:endParaRPr b="0" i="0"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180"/>
                        </a:spcBef>
                        <a:spcAft>
                          <a:spcPts val="0"/>
                        </a:spcAft>
                        <a:buClr>
                          <a:schemeClr val="folHlink"/>
                        </a:buClr>
                        <a:buSzPts val="540"/>
                        <a:buFont typeface="Noto Sans Symbols"/>
                        <a:buNone/>
                      </a:pPr>
                      <a:r>
                        <a:rPr lang="en-US" sz="900" b="1" i="0" u="none" strike="noStrike" cap="none" dirty="0" err="1">
                          <a:solidFill>
                            <a:srgbClr val="000099"/>
                          </a:solidFill>
                          <a:latin typeface="Microsoft Yahei"/>
                          <a:ea typeface="Microsoft Yahei"/>
                          <a:cs typeface="Microsoft Yahei"/>
                          <a:sym typeface="Microsoft Yahei"/>
                        </a:rPr>
                        <a:t>接口</a:t>
                      </a:r>
                      <a:r>
                        <a:rPr lang="en-US" sz="900" b="1" i="0" u="none" strike="noStrike" cap="none" dirty="0">
                          <a:solidFill>
                            <a:srgbClr val="000099"/>
                          </a:solidFill>
                          <a:latin typeface="Microsoft Yahei"/>
                          <a:ea typeface="Microsoft Yahei"/>
                          <a:cs typeface="Microsoft Yahei"/>
                          <a:sym typeface="Microsoft Yahei"/>
                        </a:rPr>
                        <a:t> 1</a:t>
                      </a:r>
                      <a:endParaRPr dirty="0"/>
                    </a:p>
                    <a:p>
                      <a:pPr marL="0" marR="0" lvl="0" indent="0" algn="l" rtl="0">
                        <a:lnSpc>
                          <a:spcPct val="90000"/>
                        </a:lnSpc>
                        <a:spcBef>
                          <a:spcPts val="180"/>
                        </a:spcBef>
                        <a:spcAft>
                          <a:spcPts val="0"/>
                        </a:spcAft>
                        <a:buClr>
                          <a:schemeClr val="folHlink"/>
                        </a:buClr>
                        <a:buSzPts val="540"/>
                        <a:buFont typeface="Noto Sans Symbols"/>
                        <a:buNone/>
                      </a:pPr>
                      <a:r>
                        <a:rPr lang="en-US" sz="900" b="1" i="0" u="none" strike="noStrike" cap="none" dirty="0">
                          <a:solidFill>
                            <a:srgbClr val="000099"/>
                          </a:solidFill>
                          <a:latin typeface="Microsoft Yahei"/>
                          <a:ea typeface="Microsoft Yahei"/>
                          <a:cs typeface="Microsoft Yahei"/>
                          <a:sym typeface="Microsoft Yahei"/>
                        </a:rPr>
                        <a:t>R</a:t>
                      </a:r>
                      <a:r>
                        <a:rPr lang="en-US" sz="900" b="1" i="0" u="none" strike="noStrike" cap="none" baseline="-25000" dirty="0">
                          <a:solidFill>
                            <a:srgbClr val="000099"/>
                          </a:solidFill>
                          <a:latin typeface="Microsoft Yahei"/>
                          <a:ea typeface="Microsoft Yahei"/>
                          <a:cs typeface="Microsoft Yahei"/>
                          <a:sym typeface="Microsoft Yahei"/>
                        </a:rPr>
                        <a:t>2</a:t>
                      </a:r>
                      <a:endParaRPr dirty="0"/>
                    </a:p>
                  </a:txBody>
                  <a:tcPr marL="53900" marR="53900" marT="24875" marB="248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00FFFF"/>
                    </a:solidFill>
                  </a:tcPr>
                </a:tc>
                <a:extLst>
                  <a:ext uri="{0D108BD9-81ED-4DB2-BD59-A6C34878D82A}">
                    <a16:rowId xmlns:a16="http://schemas.microsoft.com/office/drawing/2014/main" val="10001"/>
                  </a:ext>
                </a:extLst>
              </a:tr>
            </a:tbl>
          </a:graphicData>
        </a:graphic>
      </p:graphicFrame>
      <p:pic>
        <p:nvPicPr>
          <p:cNvPr id="912" name="Google Shape;912;p30" descr="jisuanji"/>
          <p:cNvPicPr preferRelativeResize="0"/>
          <p:nvPr/>
        </p:nvPicPr>
        <p:blipFill rotWithShape="1">
          <a:blip r:embed="rId5">
            <a:alphaModFix/>
          </a:blip>
          <a:srcRect/>
          <a:stretch/>
        </p:blipFill>
        <p:spPr>
          <a:xfrm>
            <a:off x="1320974" y="3997627"/>
            <a:ext cx="294068" cy="294068"/>
          </a:xfrm>
          <a:prstGeom prst="rect">
            <a:avLst/>
          </a:prstGeom>
          <a:noFill/>
          <a:ln>
            <a:noFill/>
          </a:ln>
        </p:spPr>
      </p:pic>
      <p:pic>
        <p:nvPicPr>
          <p:cNvPr id="913" name="Google Shape;913;p30" descr="jisuanji"/>
          <p:cNvPicPr preferRelativeResize="0"/>
          <p:nvPr/>
        </p:nvPicPr>
        <p:blipFill rotWithShape="1">
          <a:blip r:embed="rId5">
            <a:alphaModFix/>
          </a:blip>
          <a:srcRect/>
          <a:stretch/>
        </p:blipFill>
        <p:spPr>
          <a:xfrm>
            <a:off x="3709247" y="3374843"/>
            <a:ext cx="294068" cy="294068"/>
          </a:xfrm>
          <a:prstGeom prst="rect">
            <a:avLst/>
          </a:prstGeom>
          <a:noFill/>
          <a:ln>
            <a:noFill/>
          </a:ln>
        </p:spPr>
      </p:pic>
      <p:pic>
        <p:nvPicPr>
          <p:cNvPr id="914" name="Google Shape;914;p30" descr="jisuanji"/>
          <p:cNvPicPr preferRelativeResize="0"/>
          <p:nvPr/>
        </p:nvPicPr>
        <p:blipFill rotWithShape="1">
          <a:blip r:embed="rId5">
            <a:alphaModFix/>
          </a:blip>
          <a:srcRect/>
          <a:stretch/>
        </p:blipFill>
        <p:spPr>
          <a:xfrm>
            <a:off x="1520059" y="2283687"/>
            <a:ext cx="294068" cy="294068"/>
          </a:xfrm>
          <a:prstGeom prst="rect">
            <a:avLst/>
          </a:prstGeom>
          <a:noFill/>
          <a:ln>
            <a:noFill/>
          </a:ln>
        </p:spPr>
      </p:pic>
      <p:pic>
        <p:nvPicPr>
          <p:cNvPr id="915" name="Google Shape;915;p30" descr="jisuanji"/>
          <p:cNvPicPr preferRelativeResize="0"/>
          <p:nvPr/>
        </p:nvPicPr>
        <p:blipFill rotWithShape="1">
          <a:blip r:embed="rId5">
            <a:alphaModFix/>
          </a:blip>
          <a:srcRect/>
          <a:stretch/>
        </p:blipFill>
        <p:spPr>
          <a:xfrm>
            <a:off x="1073759" y="2775929"/>
            <a:ext cx="294068" cy="294068"/>
          </a:xfrm>
          <a:prstGeom prst="rect">
            <a:avLst/>
          </a:prstGeom>
          <a:noFill/>
          <a:ln>
            <a:noFill/>
          </a:ln>
        </p:spPr>
      </p:pic>
      <p:pic>
        <p:nvPicPr>
          <p:cNvPr id="916" name="Google Shape;916;p30" descr="jisuanji"/>
          <p:cNvPicPr preferRelativeResize="0"/>
          <p:nvPr/>
        </p:nvPicPr>
        <p:blipFill rotWithShape="1">
          <a:blip r:embed="rId5">
            <a:alphaModFix/>
          </a:blip>
          <a:srcRect/>
          <a:stretch/>
        </p:blipFill>
        <p:spPr>
          <a:xfrm>
            <a:off x="2024177" y="3997627"/>
            <a:ext cx="294068" cy="294068"/>
          </a:xfrm>
          <a:prstGeom prst="rect">
            <a:avLst/>
          </a:prstGeom>
          <a:noFill/>
          <a:ln>
            <a:noFill/>
          </a:ln>
        </p:spPr>
      </p:pic>
      <p:pic>
        <p:nvPicPr>
          <p:cNvPr id="917" name="Google Shape;917;p30" descr="jisuanji"/>
          <p:cNvPicPr preferRelativeResize="0"/>
          <p:nvPr/>
        </p:nvPicPr>
        <p:blipFill rotWithShape="1">
          <a:blip r:embed="rId5">
            <a:alphaModFix/>
          </a:blip>
          <a:srcRect/>
          <a:stretch/>
        </p:blipFill>
        <p:spPr>
          <a:xfrm>
            <a:off x="4991203" y="3374843"/>
            <a:ext cx="294068" cy="294068"/>
          </a:xfrm>
          <a:prstGeom prst="rect">
            <a:avLst/>
          </a:prstGeom>
          <a:noFill/>
          <a:ln>
            <a:noFill/>
          </a:ln>
        </p:spPr>
      </p:pic>
      <p:sp>
        <p:nvSpPr>
          <p:cNvPr id="918" name="Google Shape;918;p30"/>
          <p:cNvSpPr txBox="1"/>
          <p:nvPr/>
        </p:nvSpPr>
        <p:spPr>
          <a:xfrm>
            <a:off x="1947955" y="2635702"/>
            <a:ext cx="862737" cy="23346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917" b="1" dirty="0">
                <a:solidFill>
                  <a:schemeClr val="dk1"/>
                </a:solidFill>
                <a:latin typeface="Microsoft Yahei"/>
                <a:ea typeface="Microsoft Yahei"/>
                <a:cs typeface="Microsoft Yahei"/>
                <a:sym typeface="Microsoft Yahei"/>
              </a:rPr>
              <a:t>128.30.33.1</a:t>
            </a:r>
            <a:endParaRPr dirty="0">
              <a:latin typeface="Microsoft YaHei" panose="020B0503020204020204" pitchFamily="34" charset="-122"/>
              <a:ea typeface="Microsoft YaHei" panose="020B0503020204020204" pitchFamily="34" charset="-122"/>
            </a:endParaRPr>
          </a:p>
        </p:txBody>
      </p:sp>
      <p:sp>
        <p:nvSpPr>
          <p:cNvPr id="919" name="Google Shape;919;p30"/>
          <p:cNvSpPr txBox="1"/>
          <p:nvPr/>
        </p:nvSpPr>
        <p:spPr>
          <a:xfrm>
            <a:off x="2842430" y="3009858"/>
            <a:ext cx="256802" cy="2334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17" b="1">
                <a:solidFill>
                  <a:schemeClr val="dk1"/>
                </a:solidFill>
                <a:latin typeface="Microsoft Yahei"/>
                <a:ea typeface="Microsoft Yahei"/>
                <a:cs typeface="Microsoft Yahei"/>
                <a:sym typeface="Microsoft Yahei"/>
              </a:rPr>
              <a:t>1</a:t>
            </a:r>
            <a:endParaRPr sz="917" b="1" baseline="-25000">
              <a:solidFill>
                <a:schemeClr val="dk1"/>
              </a:solidFill>
              <a:latin typeface="Microsoft Yahei"/>
              <a:ea typeface="Microsoft Yahei"/>
              <a:cs typeface="Microsoft Yahei"/>
              <a:sym typeface="Microsoft Yahei"/>
            </a:endParaRPr>
          </a:p>
        </p:txBody>
      </p:sp>
      <p:grpSp>
        <p:nvGrpSpPr>
          <p:cNvPr id="920" name="Google Shape;920;p30"/>
          <p:cNvGrpSpPr/>
          <p:nvPr/>
        </p:nvGrpSpPr>
        <p:grpSpPr>
          <a:xfrm>
            <a:off x="2970652" y="2004345"/>
            <a:ext cx="3697515" cy="1134445"/>
            <a:chOff x="3564782" y="1547964"/>
            <a:chExt cx="4437018" cy="1361333"/>
          </a:xfrm>
        </p:grpSpPr>
        <p:sp>
          <p:nvSpPr>
            <p:cNvPr id="921" name="Google Shape;921;p30"/>
            <p:cNvSpPr txBox="1"/>
            <p:nvPr/>
          </p:nvSpPr>
          <p:spPr>
            <a:xfrm>
              <a:off x="3564782" y="2552352"/>
              <a:ext cx="448584" cy="3569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dirty="0">
                  <a:solidFill>
                    <a:srgbClr val="CC00CC"/>
                  </a:solidFill>
                  <a:latin typeface="Microsoft Yahei"/>
                  <a:ea typeface="Microsoft Yahei"/>
                  <a:cs typeface="Microsoft Yahei"/>
                  <a:sym typeface="Microsoft Yahei"/>
                </a:rPr>
                <a:t>R</a:t>
              </a:r>
              <a:r>
                <a:rPr lang="en-US" sz="1333" b="1" baseline="-25000" dirty="0">
                  <a:solidFill>
                    <a:srgbClr val="CC00CC"/>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922" name="Google Shape;922;p30"/>
            <p:cNvSpPr txBox="1"/>
            <p:nvPr/>
          </p:nvSpPr>
          <p:spPr>
            <a:xfrm>
              <a:off x="5023676" y="1547964"/>
              <a:ext cx="2978124" cy="3263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67" b="1">
                  <a:solidFill>
                    <a:srgbClr val="CC00CC"/>
                  </a:solidFill>
                  <a:latin typeface="Microsoft Yahei"/>
                  <a:ea typeface="Microsoft Yahei"/>
                  <a:cs typeface="Microsoft Yahei"/>
                  <a:sym typeface="Microsoft Yahei"/>
                </a:rPr>
                <a:t>R</a:t>
              </a:r>
              <a:r>
                <a:rPr lang="en-US" sz="1167" b="1" baseline="-25000">
                  <a:solidFill>
                    <a:srgbClr val="CC00CC"/>
                  </a:solidFill>
                  <a:latin typeface="Microsoft Yahei"/>
                  <a:ea typeface="Microsoft Yahei"/>
                  <a:cs typeface="Microsoft Yahei"/>
                  <a:sym typeface="Microsoft Yahei"/>
                </a:rPr>
                <a:t>1</a:t>
              </a:r>
              <a:r>
                <a:rPr lang="en-US" sz="1167" b="1">
                  <a:solidFill>
                    <a:srgbClr val="CC00CC"/>
                  </a:solidFill>
                  <a:latin typeface="Microsoft Yahei"/>
                  <a:ea typeface="Microsoft Yahei"/>
                  <a:cs typeface="Microsoft Yahei"/>
                  <a:sym typeface="Microsoft Yahei"/>
                </a:rPr>
                <a:t> 的路由表（未给出默认路由器）</a:t>
              </a:r>
              <a:endParaRPr sz="1167" b="1" baseline="-25000">
                <a:solidFill>
                  <a:srgbClr val="CC00CC"/>
                </a:solidFill>
                <a:latin typeface="Microsoft Yahei"/>
                <a:ea typeface="Microsoft Yahei"/>
                <a:cs typeface="Microsoft Yahei"/>
                <a:sym typeface="Microsoft Yahei"/>
              </a:endParaRPr>
            </a:p>
          </p:txBody>
        </p:sp>
      </p:grpSp>
      <p:sp>
        <p:nvSpPr>
          <p:cNvPr id="923" name="Google Shape;923;p30"/>
          <p:cNvSpPr txBox="1"/>
          <p:nvPr/>
        </p:nvSpPr>
        <p:spPr>
          <a:xfrm>
            <a:off x="1073364" y="3858549"/>
            <a:ext cx="5494746" cy="487401"/>
          </a:xfrm>
          <a:prstGeom prst="rect">
            <a:avLst/>
          </a:prstGeom>
          <a:solidFill>
            <a:srgbClr val="00B050"/>
          </a:solid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None/>
            </a:pPr>
            <a:r>
              <a:rPr lang="en-US" sz="1167" b="1" dirty="0">
                <a:solidFill>
                  <a:schemeClr val="lt1"/>
                </a:solidFill>
                <a:latin typeface="Microsoft Yahei"/>
                <a:ea typeface="Microsoft Yahei"/>
                <a:cs typeface="Microsoft Yahei"/>
                <a:sym typeface="Microsoft Yahei"/>
              </a:rPr>
              <a:t>255.255.255.128 AND 128.30.33.138 = 128.30.33.128     </a:t>
            </a:r>
            <a:r>
              <a:rPr lang="en-US" sz="1167" b="1" dirty="0" err="1">
                <a:solidFill>
                  <a:schemeClr val="lt1"/>
                </a:solidFill>
                <a:latin typeface="Microsoft Yahei"/>
                <a:ea typeface="Microsoft Yahei"/>
                <a:cs typeface="Microsoft Yahei"/>
                <a:sym typeface="Microsoft Yahei"/>
              </a:rPr>
              <a:t>匹配</a:t>
            </a:r>
            <a:r>
              <a:rPr lang="en-US" sz="1167" b="1" dirty="0">
                <a:solidFill>
                  <a:schemeClr val="lt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0" marR="0" lvl="0" indent="0" algn="ctr" rtl="0">
              <a:lnSpc>
                <a:spcPct val="110000"/>
              </a:lnSpc>
              <a:spcBef>
                <a:spcPts val="0"/>
              </a:spcBef>
              <a:spcAft>
                <a:spcPts val="0"/>
              </a:spcAft>
              <a:buNone/>
            </a:pPr>
            <a:r>
              <a:rPr lang="en-US" sz="1167" b="1" dirty="0" err="1">
                <a:solidFill>
                  <a:schemeClr val="lt1"/>
                </a:solidFill>
                <a:latin typeface="Microsoft Yahei"/>
                <a:ea typeface="Microsoft Yahei"/>
                <a:cs typeface="Microsoft Yahei"/>
                <a:sym typeface="Microsoft Yahei"/>
              </a:rPr>
              <a:t>这表明子网</a:t>
            </a:r>
            <a:r>
              <a:rPr lang="en-US" sz="1167" b="1" dirty="0">
                <a:solidFill>
                  <a:schemeClr val="lt1"/>
                </a:solidFill>
                <a:latin typeface="Microsoft Yahei"/>
                <a:ea typeface="Microsoft Yahei"/>
                <a:cs typeface="Microsoft Yahei"/>
                <a:sym typeface="Microsoft Yahei"/>
              </a:rPr>
              <a:t> 2 </a:t>
            </a:r>
            <a:r>
              <a:rPr lang="en-US" sz="1167" b="1" dirty="0" err="1">
                <a:solidFill>
                  <a:schemeClr val="lt1"/>
                </a:solidFill>
                <a:latin typeface="Microsoft Yahei"/>
                <a:ea typeface="Microsoft Yahei"/>
                <a:cs typeface="Microsoft Yahei"/>
                <a:sym typeface="Microsoft Yahei"/>
              </a:rPr>
              <a:t>就是收到的分组所要寻找的目的网络</a:t>
            </a:r>
            <a:r>
              <a:rPr lang="en-US" sz="1167" b="1" dirty="0">
                <a:solidFill>
                  <a:schemeClr val="lt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924" name="Google Shape;924;p30"/>
          <p:cNvSpPr txBox="1"/>
          <p:nvPr/>
        </p:nvSpPr>
        <p:spPr>
          <a:xfrm>
            <a:off x="1073364" y="1764906"/>
            <a:ext cx="3809663" cy="289847"/>
          </a:xfrm>
          <a:prstGeom prst="rect">
            <a:avLst/>
          </a:prstGeom>
          <a:solidFill>
            <a:srgbClr val="00FF99"/>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None/>
            </a:pPr>
            <a:r>
              <a:rPr lang="en-US" sz="1167" b="1" dirty="0">
                <a:solidFill>
                  <a:schemeClr val="dk1"/>
                </a:solidFill>
                <a:latin typeface="Microsoft Yahei"/>
                <a:ea typeface="Microsoft Yahei"/>
                <a:cs typeface="Microsoft Yahei"/>
                <a:sym typeface="Microsoft Yahei"/>
              </a:rPr>
              <a:t>R1 </a:t>
            </a:r>
            <a:r>
              <a:rPr lang="en-US" sz="1167" b="1" dirty="0" err="1">
                <a:solidFill>
                  <a:schemeClr val="dk1"/>
                </a:solidFill>
                <a:latin typeface="Microsoft Yahei"/>
                <a:ea typeface="Microsoft Yahei"/>
                <a:cs typeface="Microsoft Yahei"/>
                <a:sym typeface="Microsoft Yahei"/>
              </a:rPr>
              <a:t>收到的分组的目的</a:t>
            </a:r>
            <a:r>
              <a:rPr lang="en-US" sz="1167" b="1" dirty="0">
                <a:solidFill>
                  <a:schemeClr val="dk1"/>
                </a:solidFill>
                <a:latin typeface="Microsoft Yahei"/>
                <a:ea typeface="Microsoft Yahei"/>
                <a:cs typeface="Microsoft Yahei"/>
                <a:sym typeface="Microsoft Yahei"/>
              </a:rPr>
              <a:t> IP 地址：128.30.33.138</a:t>
            </a:r>
            <a:endParaRPr dirty="0">
              <a:latin typeface="Microsoft YaHei" panose="020B0503020204020204" pitchFamily="34" charset="-122"/>
              <a:ea typeface="Microsoft YaHei" panose="020B0503020204020204" pitchFamily="34" charset="-122"/>
            </a:endParaRPr>
          </a:p>
        </p:txBody>
      </p:sp>
      <p:sp>
        <p:nvSpPr>
          <p:cNvPr id="925" name="Google Shape;925;p30"/>
          <p:cNvSpPr/>
          <p:nvPr/>
        </p:nvSpPr>
        <p:spPr>
          <a:xfrm>
            <a:off x="3571583" y="2599493"/>
            <a:ext cx="456073" cy="118639"/>
          </a:xfrm>
          <a:prstGeom prst="rightArrow">
            <a:avLst>
              <a:gd name="adj1" fmla="val 50000"/>
              <a:gd name="adj2" fmla="val 66728"/>
            </a:avLst>
          </a:prstGeom>
          <a:solidFill>
            <a:srgbClr val="FFFF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CC00CC"/>
              </a:solidFill>
              <a:latin typeface="Microsoft YaHei" panose="020B0503020204020204" pitchFamily="34" charset="-122"/>
              <a:ea typeface="Microsoft YaHei" panose="020B0503020204020204" pitchFamily="34" charset="-122"/>
              <a:sym typeface="Arial"/>
            </a:endParaRPr>
          </a:p>
        </p:txBody>
      </p:sp>
      <p:grpSp>
        <p:nvGrpSpPr>
          <p:cNvPr id="926" name="Google Shape;926;p30"/>
          <p:cNvGrpSpPr/>
          <p:nvPr/>
        </p:nvGrpSpPr>
        <p:grpSpPr>
          <a:xfrm>
            <a:off x="3507746" y="1982111"/>
            <a:ext cx="2511521" cy="747078"/>
            <a:chOff x="2227" y="1042"/>
            <a:chExt cx="2797" cy="832"/>
          </a:xfrm>
        </p:grpSpPr>
        <p:cxnSp>
          <p:nvCxnSpPr>
            <p:cNvPr id="927" name="Google Shape;927;p30"/>
            <p:cNvCxnSpPr/>
            <p:nvPr/>
          </p:nvCxnSpPr>
          <p:spPr>
            <a:xfrm>
              <a:off x="3890" y="1874"/>
              <a:ext cx="1134" cy="0"/>
            </a:xfrm>
            <a:prstGeom prst="straightConnector1">
              <a:avLst/>
            </a:prstGeom>
            <a:noFill/>
            <a:ln w="38100" cap="flat" cmpd="sng">
              <a:solidFill>
                <a:srgbClr val="FF0000"/>
              </a:solidFill>
              <a:prstDash val="solid"/>
              <a:round/>
              <a:headEnd type="none" w="med" len="med"/>
              <a:tailEnd type="none" w="med" len="med"/>
            </a:ln>
          </p:spPr>
        </p:cxnSp>
        <p:cxnSp>
          <p:nvCxnSpPr>
            <p:cNvPr id="928" name="Google Shape;928;p30"/>
            <p:cNvCxnSpPr/>
            <p:nvPr/>
          </p:nvCxnSpPr>
          <p:spPr>
            <a:xfrm>
              <a:off x="2227" y="1042"/>
              <a:ext cx="1203" cy="0"/>
            </a:xfrm>
            <a:prstGeom prst="straightConnector1">
              <a:avLst/>
            </a:prstGeom>
            <a:noFill/>
            <a:ln w="38100" cap="flat" cmpd="sng">
              <a:solidFill>
                <a:srgbClr val="FF0000"/>
              </a:solidFill>
              <a:prstDash val="solid"/>
              <a:round/>
              <a:headEnd type="none" w="med" len="med"/>
              <a:tailEnd type="none" w="med" len="med"/>
            </a:ln>
          </p:spPr>
        </p:cxnSp>
      </p:grpSp>
      <p:grpSp>
        <p:nvGrpSpPr>
          <p:cNvPr id="929" name="Google Shape;929;p30"/>
          <p:cNvGrpSpPr/>
          <p:nvPr/>
        </p:nvGrpSpPr>
        <p:grpSpPr>
          <a:xfrm>
            <a:off x="4089098" y="2731663"/>
            <a:ext cx="1434432" cy="1352005"/>
            <a:chOff x="2799" y="1931"/>
            <a:chExt cx="1945" cy="1986"/>
          </a:xfrm>
        </p:grpSpPr>
        <p:cxnSp>
          <p:nvCxnSpPr>
            <p:cNvPr id="930" name="Google Shape;930;p30"/>
            <p:cNvCxnSpPr/>
            <p:nvPr/>
          </p:nvCxnSpPr>
          <p:spPr>
            <a:xfrm>
              <a:off x="2799" y="1931"/>
              <a:ext cx="1022" cy="0"/>
            </a:xfrm>
            <a:prstGeom prst="straightConnector1">
              <a:avLst/>
            </a:prstGeom>
            <a:noFill/>
            <a:ln w="38100" cap="flat" cmpd="sng">
              <a:solidFill>
                <a:srgbClr val="0000FF"/>
              </a:solidFill>
              <a:prstDash val="solid"/>
              <a:round/>
              <a:headEnd type="none" w="med" len="med"/>
              <a:tailEnd type="none" w="med" len="med"/>
            </a:ln>
          </p:spPr>
        </p:cxnSp>
        <p:cxnSp>
          <p:nvCxnSpPr>
            <p:cNvPr id="931" name="Google Shape;931;p30"/>
            <p:cNvCxnSpPr/>
            <p:nvPr/>
          </p:nvCxnSpPr>
          <p:spPr>
            <a:xfrm>
              <a:off x="3283" y="3917"/>
              <a:ext cx="1461" cy="0"/>
            </a:xfrm>
            <a:prstGeom prst="straightConnector1">
              <a:avLst/>
            </a:prstGeom>
            <a:noFill/>
            <a:ln w="38100" cap="flat" cmpd="sng">
              <a:solidFill>
                <a:srgbClr val="FF0000"/>
              </a:solidFill>
              <a:prstDash val="solid"/>
              <a:round/>
              <a:headEnd type="none" w="med" len="med"/>
              <a:tailEnd type="none" w="med" len="med"/>
            </a:ln>
          </p:spPr>
        </p:cxnSp>
      </p:grpSp>
      <p:grpSp>
        <p:nvGrpSpPr>
          <p:cNvPr id="932" name="Google Shape;932;p30"/>
          <p:cNvGrpSpPr/>
          <p:nvPr/>
        </p:nvGrpSpPr>
        <p:grpSpPr>
          <a:xfrm>
            <a:off x="4391019" y="2775929"/>
            <a:ext cx="527709" cy="1166363"/>
            <a:chOff x="5269221" y="2473864"/>
            <a:chExt cx="633250" cy="1399635"/>
          </a:xfrm>
        </p:grpSpPr>
        <p:cxnSp>
          <p:nvCxnSpPr>
            <p:cNvPr id="933" name="Google Shape;933;p30"/>
            <p:cNvCxnSpPr/>
            <p:nvPr/>
          </p:nvCxnSpPr>
          <p:spPr>
            <a:xfrm>
              <a:off x="5336128" y="2473864"/>
              <a:ext cx="548269" cy="1399635"/>
            </a:xfrm>
            <a:prstGeom prst="straightConnector1">
              <a:avLst/>
            </a:prstGeom>
            <a:noFill/>
            <a:ln w="38100" cap="flat" cmpd="sng">
              <a:solidFill>
                <a:srgbClr val="CC00CC"/>
              </a:solidFill>
              <a:prstDash val="solid"/>
              <a:round/>
              <a:headEnd type="triangle" w="med" len="med"/>
              <a:tailEnd type="triangle" w="med" len="med"/>
            </a:ln>
          </p:spPr>
        </p:cxnSp>
        <p:sp>
          <p:nvSpPr>
            <p:cNvPr id="934" name="Google Shape;934;p30"/>
            <p:cNvSpPr txBox="1"/>
            <p:nvPr/>
          </p:nvSpPr>
          <p:spPr>
            <a:xfrm>
              <a:off x="5269221" y="3032973"/>
              <a:ext cx="633250" cy="356945"/>
            </a:xfrm>
            <a:prstGeom prst="rect">
              <a:avLst/>
            </a:prstGeom>
            <a:solidFill>
              <a:srgbClr val="00FF99"/>
            </a:solidFill>
            <a:ln w="127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333" b="1" dirty="0" err="1">
                  <a:solidFill>
                    <a:schemeClr val="dk1"/>
                  </a:solidFill>
                  <a:latin typeface="Microsoft Yahei"/>
                  <a:ea typeface="Microsoft Yahei"/>
                  <a:cs typeface="Microsoft Yahei"/>
                  <a:sym typeface="Microsoft Yahei"/>
                </a:rPr>
                <a:t>一致</a:t>
              </a:r>
              <a:endParaRPr dirty="0">
                <a:latin typeface="Microsoft YaHei" panose="020B0503020204020204" pitchFamily="34" charset="-122"/>
                <a:ea typeface="Microsoft YaHei" panose="020B0503020204020204" pitchFamily="34" charset="-122"/>
              </a:endParaRPr>
            </a:p>
          </p:txBody>
        </p:sp>
      </p:grpSp>
      <p:sp>
        <p:nvSpPr>
          <p:cNvPr id="935" name="Google Shape;935;p30"/>
          <p:cNvSpPr/>
          <p:nvPr/>
        </p:nvSpPr>
        <p:spPr>
          <a:xfrm rot="-1335900" flipH="1">
            <a:off x="2634737" y="1981985"/>
            <a:ext cx="93207" cy="926748"/>
          </a:xfrm>
          <a:prstGeom prst="downArrow">
            <a:avLst>
              <a:gd name="adj1" fmla="val 50000"/>
              <a:gd name="adj2" fmla="val 179028"/>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936" name="Google Shape;936;p30"/>
          <p:cNvSpPr txBox="1"/>
          <p:nvPr/>
        </p:nvSpPr>
        <p:spPr>
          <a:xfrm rot="4064100" flipH="1">
            <a:off x="2243865" y="2383441"/>
            <a:ext cx="843315" cy="4660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25"/>
                                        </p:tgtEl>
                                        <p:attrNameLst>
                                          <p:attrName>style.visibility</p:attrName>
                                        </p:attrNameLst>
                                      </p:cBhvr>
                                      <p:to>
                                        <p:strVal val="visible"/>
                                      </p:to>
                                    </p:set>
                                  </p:childTnLst>
                                </p:cTn>
                              </p:par>
                            </p:childTnLst>
                          </p:cTn>
                        </p:par>
                        <p:par>
                          <p:cTn id="7" fill="hold">
                            <p:stCondLst>
                              <p:cond delay="1"/>
                            </p:stCondLst>
                            <p:childTnLst>
                              <p:par>
                                <p:cTn id="8" presetID="1" presetClass="exit" presetSubtype="0" fill="hold" nodeType="afterEffect">
                                  <p:stCondLst>
                                    <p:cond delay="1000"/>
                                  </p:stCondLst>
                                  <p:childTnLst>
                                    <p:set>
                                      <p:cBhvr>
                                        <p:cTn id="9" dur="1" fill="hold">
                                          <p:stCondLst>
                                            <p:cond delay="1"/>
                                          </p:stCondLst>
                                        </p:cTn>
                                        <p:tgtEl>
                                          <p:spTgt spid="925"/>
                                        </p:tgtEl>
                                        <p:attrNameLst>
                                          <p:attrName>style.visibility</p:attrName>
                                        </p:attrNameLst>
                                      </p:cBhvr>
                                      <p:to>
                                        <p:strVal val="hidden"/>
                                      </p:to>
                                    </p:set>
                                  </p:childTnLst>
                                </p:cTn>
                              </p:par>
                            </p:childTnLst>
                          </p:cTn>
                        </p:par>
                        <p:par>
                          <p:cTn id="10" fill="hold">
                            <p:stCondLst>
                              <p:cond delay="2"/>
                            </p:stCondLst>
                            <p:childTnLst>
                              <p:par>
                                <p:cTn id="11" presetID="1" presetClass="entr" presetSubtype="0" fill="hold" nodeType="afterEffect">
                                  <p:stCondLst>
                                    <p:cond delay="500"/>
                                  </p:stCondLst>
                                  <p:childTnLst>
                                    <p:set>
                                      <p:cBhvr>
                                        <p:cTn id="12" dur="1" fill="hold">
                                          <p:stCondLst>
                                            <p:cond delay="0"/>
                                          </p:stCondLst>
                                        </p:cTn>
                                        <p:tgtEl>
                                          <p:spTgt spid="926"/>
                                        </p:tgtEl>
                                        <p:attrNameLst>
                                          <p:attrName>style.visibility</p:attrName>
                                        </p:attrNameLst>
                                      </p:cBhvr>
                                      <p:to>
                                        <p:strVal val="visible"/>
                                      </p:to>
                                    </p:set>
                                  </p:childTnLst>
                                </p:cTn>
                              </p:par>
                            </p:childTnLst>
                          </p:cTn>
                        </p:par>
                        <p:par>
                          <p:cTn id="13" fill="hold">
                            <p:stCondLst>
                              <p:cond delay="3"/>
                            </p:stCondLst>
                            <p:childTnLst>
                              <p:par>
                                <p:cTn id="14" presetID="10" presetClass="entr" presetSubtype="0" fill="hold" nodeType="afterEffect">
                                  <p:stCondLst>
                                    <p:cond delay="0"/>
                                  </p:stCondLst>
                                  <p:childTnLst>
                                    <p:set>
                                      <p:cBhvr>
                                        <p:cTn id="15" dur="1" fill="hold">
                                          <p:stCondLst>
                                            <p:cond delay="0"/>
                                          </p:stCondLst>
                                        </p:cTn>
                                        <p:tgtEl>
                                          <p:spTgt spid="923"/>
                                        </p:tgtEl>
                                        <p:attrNameLst>
                                          <p:attrName>style.visibility</p:attrName>
                                        </p:attrNameLst>
                                      </p:cBhvr>
                                      <p:to>
                                        <p:strVal val="visible"/>
                                      </p:to>
                                    </p:set>
                                    <p:animEffect transition="in" filter="fade">
                                      <p:cBhvr>
                                        <p:cTn id="16" dur="500"/>
                                        <p:tgtEl>
                                          <p:spTgt spid="923"/>
                                        </p:tgtEl>
                                      </p:cBhvr>
                                    </p:animEffect>
                                  </p:childTnLst>
                                </p:cTn>
                              </p:par>
                            </p:childTnLst>
                          </p:cTn>
                        </p:par>
                        <p:par>
                          <p:cTn id="17" fill="hold">
                            <p:stCondLst>
                              <p:cond delay="503"/>
                            </p:stCondLst>
                            <p:childTnLst>
                              <p:par>
                                <p:cTn id="18" presetID="1" presetClass="entr" presetSubtype="0" fill="hold" nodeType="afterEffect">
                                  <p:stCondLst>
                                    <p:cond delay="500"/>
                                  </p:stCondLst>
                                  <p:childTnLst>
                                    <p:set>
                                      <p:cBhvr>
                                        <p:cTn id="19" dur="1" fill="hold">
                                          <p:stCondLst>
                                            <p:cond delay="0"/>
                                          </p:stCondLst>
                                        </p:cTn>
                                        <p:tgtEl>
                                          <p:spTgt spid="929"/>
                                        </p:tgtEl>
                                        <p:attrNameLst>
                                          <p:attrName>style.visibility</p:attrName>
                                        </p:attrNameLst>
                                      </p:cBhvr>
                                      <p:to>
                                        <p:strVal val="visible"/>
                                      </p:to>
                                    </p:set>
                                  </p:childTnLst>
                                </p:cTn>
                              </p:par>
                            </p:childTnLst>
                          </p:cTn>
                        </p:par>
                        <p:par>
                          <p:cTn id="20" fill="hold">
                            <p:stCondLst>
                              <p:cond delay="504"/>
                            </p:stCondLst>
                            <p:childTnLst>
                              <p:par>
                                <p:cTn id="21" presetID="10" presetClass="entr" presetSubtype="0" fill="hold" nodeType="afterEffect">
                                  <p:stCondLst>
                                    <p:cond delay="0"/>
                                  </p:stCondLst>
                                  <p:childTnLst>
                                    <p:set>
                                      <p:cBhvr>
                                        <p:cTn id="22" dur="1" fill="hold">
                                          <p:stCondLst>
                                            <p:cond delay="0"/>
                                          </p:stCondLst>
                                        </p:cTn>
                                        <p:tgtEl>
                                          <p:spTgt spid="932"/>
                                        </p:tgtEl>
                                        <p:attrNameLst>
                                          <p:attrName>style.visibility</p:attrName>
                                        </p:attrNameLst>
                                      </p:cBhvr>
                                      <p:to>
                                        <p:strVal val="visible"/>
                                      </p:to>
                                    </p:set>
                                    <p:animEffect transition="in" filter="fade">
                                      <p:cBhvr>
                                        <p:cTn id="23" dur="750"/>
                                        <p:tgtEl>
                                          <p:spTgt spid="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sp>
        <p:nvSpPr>
          <p:cNvPr id="941" name="Google Shape;941;p31"/>
          <p:cNvSpPr/>
          <p:nvPr/>
        </p:nvSpPr>
        <p:spPr>
          <a:xfrm>
            <a:off x="454287" y="1214323"/>
            <a:ext cx="6711427" cy="323934"/>
          </a:xfrm>
          <a:prstGeom prst="roundRect">
            <a:avLst>
              <a:gd name="adj" fmla="val 16667"/>
            </a:avLst>
          </a:prstGeom>
          <a:solidFill>
            <a:srgbClr val="0089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942" name="Google Shape;942;p31"/>
          <p:cNvSpPr/>
          <p:nvPr/>
        </p:nvSpPr>
        <p:spPr>
          <a:xfrm>
            <a:off x="2562704" y="1209577"/>
            <a:ext cx="2494594"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a:solidFill>
                  <a:schemeClr val="lt1"/>
                </a:solidFill>
                <a:latin typeface="Microsoft Yahei"/>
                <a:ea typeface="Microsoft Yahei"/>
                <a:cs typeface="Microsoft Yahei"/>
                <a:sym typeface="Microsoft Yahei"/>
              </a:rPr>
              <a:t>4.3.3  无分类编址 CIDR</a:t>
            </a:r>
            <a:endParaRPr sz="1667" b="1">
              <a:solidFill>
                <a:schemeClr val="lt1"/>
              </a:solidFill>
              <a:latin typeface="Microsoft Yahei"/>
              <a:ea typeface="Microsoft Yahei"/>
              <a:cs typeface="Microsoft Yahei"/>
              <a:sym typeface="Microsoft Yahei"/>
            </a:endParaRPr>
          </a:p>
        </p:txBody>
      </p:sp>
      <p:sp>
        <p:nvSpPr>
          <p:cNvPr id="943" name="Google Shape;943;p31"/>
          <p:cNvSpPr/>
          <p:nvPr/>
        </p:nvSpPr>
        <p:spPr>
          <a:xfrm>
            <a:off x="454287" y="1874162"/>
            <a:ext cx="6711427" cy="3055540"/>
          </a:xfrm>
          <a:prstGeom prst="rect">
            <a:avLst/>
          </a:prstGeom>
          <a:noFill/>
          <a:ln>
            <a:noFill/>
          </a:ln>
        </p:spPr>
        <p:txBody>
          <a:bodyPr spcFirstLastPara="1" wrap="square" lIns="91425" tIns="45700" rIns="91425" bIns="45700" anchor="t" anchorCtr="0">
            <a:spAutoFit/>
          </a:bodyPr>
          <a:lstStyle/>
          <a:p>
            <a:pPr marL="0" marR="0" lvl="0" indent="0" algn="l" rtl="0">
              <a:lnSpc>
                <a:spcPct val="164967"/>
              </a:lnSpc>
              <a:spcBef>
                <a:spcPts val="0"/>
              </a:spcBef>
              <a:spcAft>
                <a:spcPts val="0"/>
              </a:spcAft>
              <a:buNone/>
            </a:pPr>
            <a:r>
              <a:rPr lang="en-US" sz="1667" b="1" dirty="0" err="1">
                <a:solidFill>
                  <a:schemeClr val="dk1"/>
                </a:solidFill>
                <a:latin typeface="Microsoft Yahei"/>
                <a:ea typeface="Microsoft Yahei"/>
                <a:cs typeface="Microsoft Yahei"/>
                <a:sym typeface="Microsoft Yahei"/>
              </a:rPr>
              <a:t>划分子网在一定程度上缓解了互联网在发展中遇到的困难。然而在</a:t>
            </a:r>
            <a:r>
              <a:rPr lang="en-US" sz="1667" b="1" dirty="0">
                <a:solidFill>
                  <a:schemeClr val="dk1"/>
                </a:solidFill>
                <a:latin typeface="Microsoft Yahei"/>
                <a:ea typeface="Microsoft Yahei"/>
                <a:cs typeface="Microsoft Yahei"/>
                <a:sym typeface="Microsoft Yahei"/>
              </a:rPr>
              <a:t> 1992 </a:t>
            </a:r>
            <a:r>
              <a:rPr lang="en-US" sz="1667" b="1" dirty="0" err="1">
                <a:solidFill>
                  <a:schemeClr val="dk1"/>
                </a:solidFill>
                <a:latin typeface="Microsoft Yahei"/>
                <a:ea typeface="Microsoft Yahei"/>
                <a:cs typeface="Microsoft Yahei"/>
                <a:sym typeface="Microsoft Yahei"/>
              </a:rPr>
              <a:t>年互联网仍然面临三个必须尽早解决的问题</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a:solidFill>
                  <a:schemeClr val="dk1"/>
                </a:solidFill>
                <a:latin typeface="Microsoft Yahei"/>
                <a:ea typeface="Microsoft Yahei"/>
                <a:cs typeface="Microsoft Yahei"/>
                <a:sym typeface="Microsoft Yahei"/>
              </a:rPr>
              <a:t>B </a:t>
            </a:r>
            <a:r>
              <a:rPr lang="en-US" sz="1667" b="1" dirty="0" err="1">
                <a:solidFill>
                  <a:schemeClr val="dk1"/>
                </a:solidFill>
                <a:latin typeface="Microsoft Yahei"/>
                <a:ea typeface="Microsoft Yahei"/>
                <a:cs typeface="Microsoft Yahei"/>
                <a:sym typeface="Microsoft Yahei"/>
              </a:rPr>
              <a:t>类地址在</a:t>
            </a:r>
            <a:r>
              <a:rPr lang="en-US" sz="1667" b="1" dirty="0">
                <a:solidFill>
                  <a:schemeClr val="dk1"/>
                </a:solidFill>
                <a:latin typeface="Microsoft Yahei"/>
                <a:ea typeface="Microsoft Yahei"/>
                <a:cs typeface="Microsoft Yahei"/>
                <a:sym typeface="Microsoft Yahei"/>
              </a:rPr>
              <a:t> 1992 </a:t>
            </a:r>
            <a:r>
              <a:rPr lang="en-US" sz="1667" b="1" dirty="0" err="1">
                <a:solidFill>
                  <a:schemeClr val="dk1"/>
                </a:solidFill>
                <a:latin typeface="Microsoft Yahei"/>
                <a:ea typeface="Microsoft Yahei"/>
                <a:cs typeface="Microsoft Yahei"/>
                <a:sym typeface="Microsoft Yahei"/>
              </a:rPr>
              <a:t>年已分配了近一半，眼看就要在</a:t>
            </a:r>
            <a:r>
              <a:rPr lang="en-US" sz="1667" b="1" dirty="0">
                <a:solidFill>
                  <a:schemeClr val="dk1"/>
                </a:solidFill>
                <a:latin typeface="Microsoft Yahei"/>
                <a:ea typeface="Microsoft Yahei"/>
                <a:cs typeface="Microsoft Yahei"/>
                <a:sym typeface="Microsoft Yahei"/>
              </a:rPr>
              <a:t> 1994 </a:t>
            </a:r>
            <a:r>
              <a:rPr lang="en-US" sz="1667" b="1" dirty="0" err="1">
                <a:solidFill>
                  <a:schemeClr val="dk1"/>
                </a:solidFill>
                <a:latin typeface="Microsoft Yahei"/>
                <a:ea typeface="Microsoft Yahei"/>
                <a:cs typeface="Microsoft Yahei"/>
                <a:sym typeface="Microsoft Yahei"/>
              </a:rPr>
              <a:t>年</a:t>
            </a:r>
            <a:r>
              <a:rPr lang="en-US" sz="1667" b="1" dirty="0">
                <a:solidFill>
                  <a:schemeClr val="dk1"/>
                </a:solidFill>
                <a:latin typeface="Microsoft Yahei"/>
                <a:ea typeface="Microsoft Yahei"/>
                <a:cs typeface="Microsoft Yahei"/>
                <a:sym typeface="Microsoft Yahei"/>
              </a:rPr>
              <a:t> 3 </a:t>
            </a:r>
            <a:r>
              <a:rPr lang="en-US" sz="1667" b="1" dirty="0" err="1">
                <a:solidFill>
                  <a:schemeClr val="dk1"/>
                </a:solidFill>
                <a:latin typeface="Microsoft Yahei"/>
                <a:ea typeface="Microsoft Yahei"/>
                <a:cs typeface="Microsoft Yahei"/>
                <a:sym typeface="Microsoft Yahei"/>
              </a:rPr>
              <a:t>月全部分配完毕</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互联网主干网上的路由表中的项目数急剧增长（从几千个增长到几万个</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整个</a:t>
            </a:r>
            <a:r>
              <a:rPr lang="en-US" sz="1667" b="1" dirty="0">
                <a:solidFill>
                  <a:schemeClr val="dk1"/>
                </a:solidFill>
                <a:latin typeface="Microsoft Yahei"/>
                <a:ea typeface="Microsoft Yahei"/>
                <a:cs typeface="Microsoft Yahei"/>
                <a:sym typeface="Microsoft Yahei"/>
              </a:rPr>
              <a:t> IPv4 </a:t>
            </a:r>
            <a:r>
              <a:rPr lang="en-US" sz="1667" b="1" dirty="0" err="1">
                <a:solidFill>
                  <a:schemeClr val="dk1"/>
                </a:solidFill>
                <a:latin typeface="Microsoft Yahei"/>
                <a:ea typeface="Microsoft Yahei"/>
                <a:cs typeface="Microsoft Yahei"/>
                <a:sym typeface="Microsoft Yahei"/>
              </a:rPr>
              <a:t>的地址空间最终将全部耗尽</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944" name="Google Shape;944;p31"/>
          <p:cNvSpPr/>
          <p:nvPr/>
        </p:nvSpPr>
        <p:spPr>
          <a:xfrm>
            <a:off x="454287" y="1613842"/>
            <a:ext cx="6711427"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945" name="Google Shape;945;p31"/>
          <p:cNvSpPr/>
          <p:nvPr/>
        </p:nvSpPr>
        <p:spPr>
          <a:xfrm>
            <a:off x="1618307" y="1586167"/>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a:solidFill>
                  <a:schemeClr val="lt1"/>
                </a:solidFill>
                <a:latin typeface="Microsoft Yahei"/>
                <a:ea typeface="Microsoft Yahei"/>
                <a:cs typeface="Microsoft Yahei"/>
                <a:sym typeface="Microsoft Yahei"/>
              </a:rPr>
              <a:t>1.  </a:t>
            </a:r>
            <a:r>
              <a:rPr lang="en-US" sz="1667" b="1" dirty="0" err="1">
                <a:solidFill>
                  <a:schemeClr val="lt1"/>
                </a:solidFill>
                <a:latin typeface="Microsoft Yahei"/>
                <a:ea typeface="Microsoft Yahei"/>
                <a:cs typeface="Microsoft Yahei"/>
                <a:sym typeface="Microsoft Yahei"/>
              </a:rPr>
              <a:t>网络前缀</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950" name="Google Shape;950;p32"/>
          <p:cNvSpPr/>
          <p:nvPr/>
        </p:nvSpPr>
        <p:spPr>
          <a:xfrm>
            <a:off x="454287" y="1429222"/>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951" name="Google Shape;951;p32"/>
          <p:cNvSpPr/>
          <p:nvPr/>
        </p:nvSpPr>
        <p:spPr>
          <a:xfrm>
            <a:off x="513405" y="1387575"/>
            <a:ext cx="1954381"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a:solidFill>
                  <a:schemeClr val="dk1"/>
                </a:solidFill>
                <a:latin typeface="Microsoft Yahei"/>
                <a:ea typeface="Microsoft Yahei"/>
                <a:cs typeface="Microsoft Yahei"/>
                <a:sym typeface="Microsoft Yahei"/>
              </a:rPr>
              <a:t>IP </a:t>
            </a:r>
            <a:r>
              <a:rPr lang="en-US" sz="1667" b="1" dirty="0" err="1">
                <a:solidFill>
                  <a:schemeClr val="dk1"/>
                </a:solidFill>
                <a:latin typeface="Microsoft Yahei"/>
                <a:ea typeface="Microsoft Yahei"/>
                <a:cs typeface="Microsoft Yahei"/>
                <a:sym typeface="Microsoft Yahei"/>
              </a:rPr>
              <a:t>编址问题的演进</a:t>
            </a:r>
            <a:endParaRPr dirty="0">
              <a:latin typeface="Microsoft YaHei" panose="020B0503020204020204" pitchFamily="34" charset="-122"/>
              <a:ea typeface="Microsoft YaHei" panose="020B0503020204020204" pitchFamily="34" charset="-122"/>
            </a:endParaRPr>
          </a:p>
        </p:txBody>
      </p:sp>
      <p:sp>
        <p:nvSpPr>
          <p:cNvPr id="952" name="Google Shape;952;p32"/>
          <p:cNvSpPr/>
          <p:nvPr/>
        </p:nvSpPr>
        <p:spPr>
          <a:xfrm>
            <a:off x="513404" y="1721842"/>
            <a:ext cx="6631289" cy="3055540"/>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a:solidFill>
                  <a:schemeClr val="dk1"/>
                </a:solidFill>
                <a:latin typeface="Microsoft Yahei"/>
                <a:ea typeface="Microsoft Yahei"/>
                <a:cs typeface="Microsoft Yahei"/>
                <a:sym typeface="Microsoft Yahei"/>
              </a:rPr>
              <a:t>1987 </a:t>
            </a:r>
            <a:r>
              <a:rPr lang="en-US" sz="1667" b="1" dirty="0" err="1">
                <a:solidFill>
                  <a:schemeClr val="dk1"/>
                </a:solidFill>
                <a:latin typeface="Microsoft Yahei"/>
                <a:ea typeface="Microsoft Yahei"/>
                <a:cs typeface="Microsoft Yahei"/>
                <a:sym typeface="Microsoft Yahei"/>
              </a:rPr>
              <a:t>年，RFC</a:t>
            </a:r>
            <a:r>
              <a:rPr lang="en-US" sz="1667" b="1" dirty="0">
                <a:solidFill>
                  <a:schemeClr val="dk1"/>
                </a:solidFill>
                <a:latin typeface="Microsoft Yahei"/>
                <a:ea typeface="Microsoft Yahei"/>
                <a:cs typeface="Microsoft Yahei"/>
                <a:sym typeface="Microsoft Yahei"/>
              </a:rPr>
              <a:t> 1009 </a:t>
            </a:r>
            <a:r>
              <a:rPr lang="en-US" sz="1667" b="1" dirty="0" err="1">
                <a:solidFill>
                  <a:schemeClr val="dk1"/>
                </a:solidFill>
                <a:latin typeface="Microsoft Yahei"/>
                <a:ea typeface="Microsoft Yahei"/>
                <a:cs typeface="Microsoft Yahei"/>
                <a:sym typeface="Microsoft Yahei"/>
              </a:rPr>
              <a:t>就指明了在一个划分子网的网络中可同时使用几个不同的子网掩码</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使用</a:t>
            </a:r>
            <a:r>
              <a:rPr lang="en-US" sz="1667" b="1" dirty="0" err="1">
                <a:solidFill>
                  <a:srgbClr val="0000FF"/>
                </a:solidFill>
                <a:latin typeface="Microsoft Yahei"/>
                <a:ea typeface="Microsoft Yahei"/>
                <a:cs typeface="Microsoft Yahei"/>
                <a:sym typeface="Microsoft Yahei"/>
              </a:rPr>
              <a:t>变长子网掩码</a:t>
            </a:r>
            <a:r>
              <a:rPr lang="en-US" sz="1667" b="1" dirty="0">
                <a:solidFill>
                  <a:srgbClr val="0000FF"/>
                </a:solidFill>
                <a:latin typeface="Microsoft Yahei"/>
                <a:ea typeface="Microsoft Yahei"/>
                <a:cs typeface="Microsoft Yahei"/>
                <a:sym typeface="Microsoft Yahei"/>
              </a:rPr>
              <a:t> VLSM </a:t>
            </a:r>
            <a:r>
              <a:rPr lang="en-US" sz="1667" b="1" dirty="0">
                <a:solidFill>
                  <a:schemeClr val="dk1"/>
                </a:solidFill>
                <a:latin typeface="Microsoft Yahei"/>
                <a:ea typeface="Microsoft Yahei"/>
                <a:cs typeface="Microsoft Yahei"/>
                <a:sym typeface="Microsoft Yahei"/>
              </a:rPr>
              <a:t>(Variable Length Subnet Mask)</a:t>
            </a:r>
            <a:r>
              <a:rPr lang="en-US" sz="1667" b="1" dirty="0" err="1">
                <a:solidFill>
                  <a:schemeClr val="dk1"/>
                </a:solidFill>
                <a:latin typeface="Microsoft Yahei"/>
                <a:ea typeface="Microsoft Yahei"/>
                <a:cs typeface="Microsoft Yahei"/>
                <a:sym typeface="Microsoft Yahei"/>
              </a:rPr>
              <a:t>可进一步提高</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地址资源的利用率</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在</a:t>
            </a:r>
            <a:r>
              <a:rPr lang="en-US" sz="1667" b="1" dirty="0">
                <a:solidFill>
                  <a:schemeClr val="dk1"/>
                </a:solidFill>
                <a:latin typeface="Microsoft Yahei"/>
                <a:ea typeface="Microsoft Yahei"/>
                <a:cs typeface="Microsoft Yahei"/>
                <a:sym typeface="Microsoft Yahei"/>
              </a:rPr>
              <a:t> VLSM </a:t>
            </a:r>
            <a:r>
              <a:rPr lang="en-US" sz="1667" b="1" dirty="0" err="1">
                <a:solidFill>
                  <a:schemeClr val="dk1"/>
                </a:solidFill>
                <a:latin typeface="Microsoft Yahei"/>
                <a:ea typeface="Microsoft Yahei"/>
                <a:cs typeface="Microsoft Yahei"/>
                <a:sym typeface="Microsoft Yahei"/>
              </a:rPr>
              <a:t>的基础上又进一步研究出无分类编址方法，它的正式名字是</a:t>
            </a:r>
            <a:r>
              <a:rPr lang="en-US" sz="1667" b="1" dirty="0" err="1">
                <a:solidFill>
                  <a:srgbClr val="0000FF"/>
                </a:solidFill>
                <a:latin typeface="Microsoft Yahei"/>
                <a:ea typeface="Microsoft Yahei"/>
                <a:cs typeface="Microsoft Yahei"/>
                <a:sym typeface="Microsoft Yahei"/>
              </a:rPr>
              <a:t>无分类域间路由选择</a:t>
            </a:r>
            <a:r>
              <a:rPr lang="en-US" sz="1667" b="1" dirty="0">
                <a:solidFill>
                  <a:srgbClr val="0000FF"/>
                </a:solidFill>
                <a:latin typeface="Microsoft Yahei"/>
                <a:ea typeface="Microsoft Yahei"/>
                <a:cs typeface="Microsoft Yahei"/>
                <a:sym typeface="Microsoft Yahei"/>
              </a:rPr>
              <a:t> CIDR </a:t>
            </a:r>
            <a:r>
              <a:rPr lang="en-US" sz="1667" b="1" dirty="0">
                <a:solidFill>
                  <a:schemeClr val="dk1"/>
                </a:solidFill>
                <a:latin typeface="Microsoft Yahei"/>
                <a:ea typeface="Microsoft Yahei"/>
                <a:cs typeface="Microsoft Yahei"/>
                <a:sym typeface="Microsoft Yahei"/>
              </a:rPr>
              <a:t>(Classless Inter-Domain Routing)。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sp>
        <p:nvSpPr>
          <p:cNvPr id="957" name="Google Shape;957;p33"/>
          <p:cNvSpPr/>
          <p:nvPr/>
        </p:nvSpPr>
        <p:spPr>
          <a:xfrm>
            <a:off x="454287" y="1678329"/>
            <a:ext cx="6690406"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958" name="Google Shape;958;p33"/>
          <p:cNvSpPr/>
          <p:nvPr/>
        </p:nvSpPr>
        <p:spPr>
          <a:xfrm>
            <a:off x="513404" y="1644008"/>
            <a:ext cx="2063385"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a:solidFill>
                  <a:schemeClr val="dk1"/>
                </a:solidFill>
                <a:latin typeface="Microsoft Yahei"/>
                <a:ea typeface="Microsoft Yahei"/>
                <a:cs typeface="Microsoft Yahei"/>
                <a:sym typeface="Microsoft Yahei"/>
              </a:rPr>
              <a:t>CIDR </a:t>
            </a:r>
            <a:r>
              <a:rPr lang="en-US" sz="1667" b="1" dirty="0" err="1">
                <a:solidFill>
                  <a:schemeClr val="dk1"/>
                </a:solidFill>
                <a:latin typeface="Microsoft Yahei"/>
                <a:ea typeface="Microsoft Yahei"/>
                <a:cs typeface="Microsoft Yahei"/>
                <a:sym typeface="Microsoft Yahei"/>
              </a:rPr>
              <a:t>最主要的特点</a:t>
            </a:r>
            <a:endParaRPr dirty="0">
              <a:latin typeface="Microsoft YaHei" panose="020B0503020204020204" pitchFamily="34" charset="-122"/>
              <a:ea typeface="Microsoft YaHei" panose="020B0503020204020204" pitchFamily="34" charset="-122"/>
            </a:endParaRPr>
          </a:p>
        </p:txBody>
      </p:sp>
      <p:sp>
        <p:nvSpPr>
          <p:cNvPr id="959" name="Google Shape;959;p33"/>
          <p:cNvSpPr/>
          <p:nvPr/>
        </p:nvSpPr>
        <p:spPr>
          <a:xfrm>
            <a:off x="454287" y="1970948"/>
            <a:ext cx="6690406" cy="2208898"/>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a:solidFill>
                  <a:schemeClr val="dk1"/>
                </a:solidFill>
                <a:latin typeface="Microsoft Yahei"/>
                <a:ea typeface="Microsoft Yahei"/>
                <a:cs typeface="Microsoft Yahei"/>
                <a:sym typeface="Microsoft Yahei"/>
              </a:rPr>
              <a:t>CIDR </a:t>
            </a:r>
            <a:r>
              <a:rPr lang="en-US" sz="1667" b="1" dirty="0" err="1">
                <a:solidFill>
                  <a:schemeClr val="dk1"/>
                </a:solidFill>
                <a:latin typeface="Microsoft Yahei"/>
                <a:ea typeface="Microsoft Yahei"/>
                <a:cs typeface="Microsoft Yahei"/>
                <a:sym typeface="Microsoft Yahei"/>
              </a:rPr>
              <a:t>消除了传统的</a:t>
            </a:r>
            <a:r>
              <a:rPr lang="en-US" sz="1667" b="1" dirty="0">
                <a:solidFill>
                  <a:schemeClr val="dk1"/>
                </a:solidFill>
                <a:latin typeface="Microsoft Yahei"/>
                <a:ea typeface="Microsoft Yahei"/>
                <a:cs typeface="Microsoft Yahei"/>
                <a:sym typeface="Microsoft Yahei"/>
              </a:rPr>
              <a:t> A </a:t>
            </a:r>
            <a:r>
              <a:rPr lang="en-US" sz="1667" b="1" dirty="0" err="1">
                <a:solidFill>
                  <a:schemeClr val="dk1"/>
                </a:solidFill>
                <a:latin typeface="Microsoft Yahei"/>
                <a:ea typeface="Microsoft Yahei"/>
                <a:cs typeface="Microsoft Yahei"/>
                <a:sym typeface="Microsoft Yahei"/>
              </a:rPr>
              <a:t>类、B</a:t>
            </a:r>
            <a:r>
              <a:rPr lang="en-US" sz="1667" b="1" dirty="0">
                <a:solidFill>
                  <a:schemeClr val="dk1"/>
                </a:solidFill>
                <a:latin typeface="Microsoft Yahei"/>
                <a:ea typeface="Microsoft Yahei"/>
                <a:cs typeface="Microsoft Yahei"/>
                <a:sym typeface="Microsoft Yahei"/>
              </a:rPr>
              <a:t> </a:t>
            </a:r>
            <a:r>
              <a:rPr lang="en-US" sz="1667" b="1" dirty="0" err="1">
                <a:solidFill>
                  <a:schemeClr val="dk1"/>
                </a:solidFill>
                <a:latin typeface="Microsoft Yahei"/>
                <a:ea typeface="Microsoft Yahei"/>
                <a:cs typeface="Microsoft Yahei"/>
                <a:sym typeface="Microsoft Yahei"/>
              </a:rPr>
              <a:t>类和</a:t>
            </a:r>
            <a:r>
              <a:rPr lang="en-US" sz="1667" b="1" dirty="0">
                <a:solidFill>
                  <a:schemeClr val="dk1"/>
                </a:solidFill>
                <a:latin typeface="Microsoft Yahei"/>
                <a:ea typeface="Microsoft Yahei"/>
                <a:cs typeface="Microsoft Yahei"/>
                <a:sym typeface="Microsoft Yahei"/>
              </a:rPr>
              <a:t> C </a:t>
            </a:r>
            <a:r>
              <a:rPr lang="en-US" sz="1667" b="1" dirty="0" err="1">
                <a:solidFill>
                  <a:schemeClr val="dk1"/>
                </a:solidFill>
                <a:latin typeface="Microsoft Yahei"/>
                <a:ea typeface="Microsoft Yahei"/>
                <a:cs typeface="Microsoft Yahei"/>
                <a:sym typeface="Microsoft Yahei"/>
              </a:rPr>
              <a:t>类地址以及划分子网的概念，因而可以更加有效地分配</a:t>
            </a:r>
            <a:r>
              <a:rPr lang="en-US" sz="1667" b="1" dirty="0">
                <a:solidFill>
                  <a:schemeClr val="dk1"/>
                </a:solidFill>
                <a:latin typeface="Microsoft Yahei"/>
                <a:ea typeface="Microsoft Yahei"/>
                <a:cs typeface="Microsoft Yahei"/>
                <a:sym typeface="Microsoft Yahei"/>
              </a:rPr>
              <a:t> IPv4 </a:t>
            </a:r>
            <a:r>
              <a:rPr lang="en-US" sz="1667" b="1" dirty="0" err="1">
                <a:solidFill>
                  <a:schemeClr val="dk1"/>
                </a:solidFill>
                <a:latin typeface="Microsoft Yahei"/>
                <a:ea typeface="Microsoft Yahei"/>
                <a:cs typeface="Microsoft Yahei"/>
                <a:sym typeface="Microsoft Yahei"/>
              </a:rPr>
              <a:t>的地址空间</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CIDR使用各种长度的“</a:t>
            </a:r>
            <a:r>
              <a:rPr lang="en-US" sz="1667" b="1" dirty="0" err="1">
                <a:solidFill>
                  <a:srgbClr val="0000FF"/>
                </a:solidFill>
                <a:latin typeface="Microsoft Yahei"/>
                <a:ea typeface="Microsoft Yahei"/>
                <a:cs typeface="Microsoft Yahei"/>
                <a:sym typeface="Microsoft Yahei"/>
              </a:rPr>
              <a:t>网络前缀</a:t>
            </a:r>
            <a:r>
              <a:rPr lang="en-US" sz="1667" b="1" dirty="0">
                <a:solidFill>
                  <a:schemeClr val="dk1"/>
                </a:solidFill>
                <a:latin typeface="Microsoft Yahei"/>
                <a:ea typeface="Microsoft Yahei"/>
                <a:cs typeface="Microsoft Yahei"/>
                <a:sym typeface="Microsoft Yahei"/>
              </a:rPr>
              <a:t>”(network-prefix)</a:t>
            </a:r>
            <a:r>
              <a:rPr lang="en-US" sz="1667" b="1" dirty="0" err="1">
                <a:solidFill>
                  <a:schemeClr val="dk1"/>
                </a:solidFill>
                <a:latin typeface="Microsoft Yahei"/>
                <a:ea typeface="Microsoft Yahei"/>
                <a:cs typeface="Microsoft Yahei"/>
                <a:sym typeface="Microsoft Yahei"/>
              </a:rPr>
              <a:t>来代替分类地址中的网络号和子网号</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a:solidFill>
                  <a:srgbClr val="0000FF"/>
                </a:solidFill>
                <a:latin typeface="Microsoft Yahei"/>
                <a:ea typeface="Microsoft Yahei"/>
                <a:cs typeface="Microsoft Yahei"/>
                <a:sym typeface="Microsoft Yahei"/>
              </a:rPr>
              <a:t>IP </a:t>
            </a:r>
            <a:r>
              <a:rPr lang="en-US" sz="1667" b="1" dirty="0" err="1">
                <a:solidFill>
                  <a:srgbClr val="0000FF"/>
                </a:solidFill>
                <a:latin typeface="Microsoft Yahei"/>
                <a:ea typeface="Microsoft Yahei"/>
                <a:cs typeface="Microsoft Yahei"/>
                <a:sym typeface="Microsoft Yahei"/>
              </a:rPr>
              <a:t>地址从三级编址（使用子网掩码）又回到了两级编址</a:t>
            </a:r>
            <a:r>
              <a:rPr lang="en-US" sz="1667" b="1" dirty="0">
                <a:solidFill>
                  <a:srgbClr val="0000FF"/>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4" name="Google Shape;964;p34"/>
          <p:cNvSpPr/>
          <p:nvPr/>
        </p:nvSpPr>
        <p:spPr>
          <a:xfrm>
            <a:off x="454287" y="1326649"/>
            <a:ext cx="6690406"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965" name="Google Shape;965;p34"/>
          <p:cNvSpPr/>
          <p:nvPr/>
        </p:nvSpPr>
        <p:spPr>
          <a:xfrm>
            <a:off x="513404" y="1292328"/>
            <a:ext cx="1890261"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无分类的两级编址</a:t>
            </a:r>
            <a:endParaRPr dirty="0">
              <a:latin typeface="Microsoft YaHei" panose="020B0503020204020204" pitchFamily="34" charset="-122"/>
              <a:ea typeface="Microsoft YaHei" panose="020B0503020204020204" pitchFamily="34" charset="-122"/>
            </a:endParaRPr>
          </a:p>
        </p:txBody>
      </p:sp>
      <p:sp>
        <p:nvSpPr>
          <p:cNvPr id="966" name="Google Shape;966;p34"/>
          <p:cNvSpPr/>
          <p:nvPr/>
        </p:nvSpPr>
        <p:spPr>
          <a:xfrm>
            <a:off x="513404" y="1619269"/>
            <a:ext cx="6631289" cy="3554779"/>
          </a:xfrm>
          <a:prstGeom prst="rect">
            <a:avLst/>
          </a:prstGeom>
          <a:noFill/>
          <a:ln>
            <a:noFill/>
          </a:ln>
        </p:spPr>
        <p:txBody>
          <a:bodyPr spcFirstLastPara="1" wrap="square" lIns="91425" tIns="45700" rIns="91425" bIns="45700" anchor="t" anchorCtr="0">
            <a:spAutoFit/>
          </a:bodyPr>
          <a:lstStyle/>
          <a:p>
            <a:pPr marL="238115" marR="0" lvl="0" indent="-238115" algn="l" rtl="0">
              <a:lnSpc>
                <a:spcPct val="125000"/>
              </a:lnSpc>
              <a:spcBef>
                <a:spcPts val="0"/>
              </a:spcBef>
              <a:spcAft>
                <a:spcPts val="0"/>
              </a:spcAft>
              <a:buClr>
                <a:srgbClr val="0070C0"/>
              </a:buClr>
              <a:buSzPts val="1800"/>
              <a:buFont typeface="Noto Sans Symbols"/>
              <a:buChar char="●"/>
            </a:pPr>
            <a:r>
              <a:rPr lang="en-US" sz="1800" b="1" dirty="0" err="1">
                <a:solidFill>
                  <a:schemeClr val="dk1"/>
                </a:solidFill>
                <a:latin typeface="Microsoft Yahei"/>
                <a:ea typeface="Microsoft Yahei"/>
                <a:cs typeface="Microsoft Yahei"/>
                <a:sym typeface="Microsoft Yahei"/>
              </a:rPr>
              <a:t>无分类的两级编址的记法是</a:t>
            </a:r>
            <a:r>
              <a:rPr lang="en-US" sz="1800"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a:p>
            <a:pPr marL="238115" marR="0" lvl="0" indent="-123814" algn="l" rtl="0">
              <a:lnSpc>
                <a:spcPct val="125000"/>
              </a:lnSpc>
              <a:spcBef>
                <a:spcPts val="0"/>
              </a:spcBef>
              <a:spcAft>
                <a:spcPts val="0"/>
              </a:spcAft>
              <a:buClr>
                <a:srgbClr val="0070C0"/>
              </a:buClr>
              <a:buSzPts val="1800"/>
              <a:buFont typeface="Noto Sans Symbols"/>
              <a:buNone/>
            </a:pPr>
            <a:endParaRPr sz="1800" b="1" dirty="0">
              <a:solidFill>
                <a:schemeClr val="dk1"/>
              </a:solidFill>
              <a:latin typeface="Microsoft Yahei"/>
              <a:ea typeface="Microsoft Yahei"/>
              <a:cs typeface="Microsoft Yahei"/>
              <a:sym typeface="Microsoft Yahei"/>
            </a:endParaRPr>
          </a:p>
          <a:p>
            <a:pPr marL="0" marR="0" lvl="0" indent="0" algn="l" rtl="0">
              <a:lnSpc>
                <a:spcPct val="125000"/>
              </a:lnSpc>
              <a:spcBef>
                <a:spcPts val="0"/>
              </a:spcBef>
              <a:spcAft>
                <a:spcPts val="0"/>
              </a:spcAft>
              <a:buNone/>
            </a:pPr>
            <a:endParaRPr sz="1800" b="1" dirty="0">
              <a:solidFill>
                <a:schemeClr val="dk1"/>
              </a:solidFill>
              <a:latin typeface="Microsoft Yahei"/>
              <a:ea typeface="Microsoft Yahei"/>
              <a:cs typeface="Microsoft Yahei"/>
              <a:sym typeface="Microsoft Yahei"/>
            </a:endParaRPr>
          </a:p>
          <a:p>
            <a:pPr marL="0" marR="0" lvl="0" indent="0" algn="l" rtl="0">
              <a:lnSpc>
                <a:spcPct val="125000"/>
              </a:lnSpc>
              <a:spcBef>
                <a:spcPts val="0"/>
              </a:spcBef>
              <a:spcAft>
                <a:spcPts val="0"/>
              </a:spcAft>
              <a:buNone/>
            </a:pPr>
            <a:endParaRPr sz="1800" b="1" dirty="0">
              <a:solidFill>
                <a:schemeClr val="dk1"/>
              </a:solidFill>
              <a:latin typeface="Microsoft Yahei"/>
              <a:ea typeface="Microsoft Yahei"/>
              <a:cs typeface="Microsoft Yahei"/>
              <a:sym typeface="Microsoft Yahei"/>
            </a:endParaRPr>
          </a:p>
          <a:p>
            <a:pPr marL="0" marR="0" lvl="0" indent="0" algn="l" rtl="0">
              <a:lnSpc>
                <a:spcPct val="125000"/>
              </a:lnSpc>
              <a:spcBef>
                <a:spcPts val="0"/>
              </a:spcBef>
              <a:spcAft>
                <a:spcPts val="0"/>
              </a:spcAft>
              <a:buNone/>
            </a:pPr>
            <a:endParaRPr sz="1800" b="1" dirty="0">
              <a:solidFill>
                <a:schemeClr val="dk1"/>
              </a:solidFill>
              <a:latin typeface="Microsoft Yahei"/>
              <a:ea typeface="Microsoft Yahei"/>
              <a:cs typeface="Microsoft Yahei"/>
              <a:sym typeface="Microsoft Yahei"/>
            </a:endParaRPr>
          </a:p>
          <a:p>
            <a:pPr marL="238115" marR="0" lvl="0" indent="-123814" algn="l" rtl="0">
              <a:lnSpc>
                <a:spcPct val="125000"/>
              </a:lnSpc>
              <a:spcBef>
                <a:spcPts val="0"/>
              </a:spcBef>
              <a:spcAft>
                <a:spcPts val="0"/>
              </a:spcAft>
              <a:buClr>
                <a:srgbClr val="0070C0"/>
              </a:buClr>
              <a:buSzPts val="1800"/>
              <a:buFont typeface="Noto Sans Symbols"/>
              <a:buNone/>
            </a:pPr>
            <a:endParaRPr sz="1800" b="1" dirty="0">
              <a:solidFill>
                <a:schemeClr val="dk1"/>
              </a:solidFill>
              <a:latin typeface="Microsoft Yahei"/>
              <a:ea typeface="Microsoft Yahei"/>
              <a:cs typeface="Microsoft Yahei"/>
              <a:sym typeface="Microsoft Yahei"/>
            </a:endParaRPr>
          </a:p>
          <a:p>
            <a:pPr marL="238115" marR="0" lvl="0" indent="-238115" algn="l" rtl="0">
              <a:lnSpc>
                <a:spcPct val="125000"/>
              </a:lnSpc>
              <a:spcBef>
                <a:spcPts val="0"/>
              </a:spcBef>
              <a:spcAft>
                <a:spcPts val="0"/>
              </a:spcAft>
              <a:buClr>
                <a:srgbClr val="0070C0"/>
              </a:buClr>
              <a:buSzPts val="1800"/>
              <a:buFont typeface="Noto Sans Symbols"/>
              <a:buChar char="●"/>
            </a:pPr>
            <a:r>
              <a:rPr lang="en-US" sz="1800" b="1" dirty="0">
                <a:solidFill>
                  <a:schemeClr val="dk1"/>
                </a:solidFill>
                <a:latin typeface="Microsoft Yahei"/>
                <a:ea typeface="Microsoft Yahei"/>
                <a:cs typeface="Microsoft Yahei"/>
                <a:sym typeface="Microsoft Yahei"/>
              </a:rPr>
              <a:t>CIDR </a:t>
            </a:r>
            <a:r>
              <a:rPr lang="en-US" sz="1800" b="1" dirty="0" err="1">
                <a:solidFill>
                  <a:schemeClr val="dk1"/>
                </a:solidFill>
                <a:latin typeface="Microsoft Yahei"/>
                <a:ea typeface="Microsoft Yahei"/>
                <a:cs typeface="Microsoft Yahei"/>
                <a:sym typeface="Microsoft Yahei"/>
              </a:rPr>
              <a:t>使用“斜线记法</a:t>
            </a:r>
            <a:r>
              <a:rPr lang="en-US" sz="1800" b="1" dirty="0">
                <a:solidFill>
                  <a:schemeClr val="dk1"/>
                </a:solidFill>
                <a:latin typeface="Microsoft Yahei"/>
                <a:ea typeface="Microsoft Yahei"/>
                <a:cs typeface="Microsoft Yahei"/>
                <a:sym typeface="Microsoft Yahei"/>
              </a:rPr>
              <a:t>”(slash notation)，</a:t>
            </a:r>
            <a:r>
              <a:rPr lang="en-US" sz="1800" b="1" dirty="0" err="1">
                <a:solidFill>
                  <a:schemeClr val="dk1"/>
                </a:solidFill>
                <a:latin typeface="Microsoft Yahei"/>
                <a:ea typeface="Microsoft Yahei"/>
                <a:cs typeface="Microsoft Yahei"/>
                <a:sym typeface="Microsoft Yahei"/>
              </a:rPr>
              <a:t>它又称为</a:t>
            </a:r>
            <a:r>
              <a:rPr lang="en-US" sz="1800" b="1" dirty="0">
                <a:solidFill>
                  <a:schemeClr val="dk1"/>
                </a:solidFill>
                <a:latin typeface="Microsoft Yahei"/>
                <a:ea typeface="Microsoft Yahei"/>
                <a:cs typeface="Microsoft Yahei"/>
                <a:sym typeface="Microsoft Yahei"/>
              </a:rPr>
              <a:t> CIDR </a:t>
            </a:r>
            <a:r>
              <a:rPr lang="en-US" sz="1800" b="1" dirty="0" err="1">
                <a:solidFill>
                  <a:schemeClr val="dk1"/>
                </a:solidFill>
                <a:latin typeface="Microsoft Yahei"/>
                <a:ea typeface="Microsoft Yahei"/>
                <a:cs typeface="Microsoft Yahei"/>
                <a:sym typeface="Microsoft Yahei"/>
              </a:rPr>
              <a:t>记法，即在</a:t>
            </a:r>
            <a:r>
              <a:rPr lang="en-US" sz="1800" b="1" dirty="0">
                <a:solidFill>
                  <a:schemeClr val="dk1"/>
                </a:solidFill>
                <a:latin typeface="Microsoft Yahei"/>
                <a:ea typeface="Microsoft Yahei"/>
                <a:cs typeface="Microsoft Yahei"/>
                <a:sym typeface="Microsoft Yahei"/>
              </a:rPr>
              <a:t> IP </a:t>
            </a:r>
            <a:r>
              <a:rPr lang="en-US" sz="1800" b="1" dirty="0" err="1">
                <a:solidFill>
                  <a:schemeClr val="dk1"/>
                </a:solidFill>
                <a:latin typeface="Microsoft Yahei"/>
                <a:ea typeface="Microsoft Yahei"/>
                <a:cs typeface="Microsoft Yahei"/>
                <a:sym typeface="Microsoft Yahei"/>
              </a:rPr>
              <a:t>地址面加上一个斜线</a:t>
            </a:r>
            <a:r>
              <a:rPr lang="en-US" sz="1800" b="1" dirty="0">
                <a:solidFill>
                  <a:schemeClr val="dk1"/>
                </a:solidFill>
                <a:latin typeface="Microsoft Yahei"/>
                <a:ea typeface="Microsoft Yahei"/>
                <a:cs typeface="Microsoft Yahei"/>
                <a:sym typeface="Microsoft Yahei"/>
              </a:rPr>
              <a:t>“/”，</a:t>
            </a:r>
            <a:r>
              <a:rPr lang="en-US" sz="1800" b="1" dirty="0" err="1">
                <a:solidFill>
                  <a:schemeClr val="dk1"/>
                </a:solidFill>
                <a:latin typeface="Microsoft Yahei"/>
                <a:ea typeface="Microsoft Yahei"/>
                <a:cs typeface="Microsoft Yahei"/>
                <a:sym typeface="Microsoft Yahei"/>
              </a:rPr>
              <a:t>然后写上网络前缀所占的位数（这个数值对应于三级编址中子网掩码中</a:t>
            </a:r>
            <a:r>
              <a:rPr lang="en-US" sz="1800" b="1" dirty="0">
                <a:solidFill>
                  <a:schemeClr val="dk1"/>
                </a:solidFill>
                <a:latin typeface="Microsoft Yahei"/>
                <a:ea typeface="Microsoft Yahei"/>
                <a:cs typeface="Microsoft Yahei"/>
                <a:sym typeface="Microsoft Yahei"/>
              </a:rPr>
              <a:t> 1 </a:t>
            </a:r>
            <a:r>
              <a:rPr lang="en-US" sz="1800" b="1" dirty="0" err="1">
                <a:solidFill>
                  <a:schemeClr val="dk1"/>
                </a:solidFill>
                <a:latin typeface="Microsoft Yahei"/>
                <a:ea typeface="Microsoft Yahei"/>
                <a:cs typeface="Microsoft Yahei"/>
                <a:sym typeface="Microsoft Yahei"/>
              </a:rPr>
              <a:t>的个数</a:t>
            </a:r>
            <a:r>
              <a:rPr lang="en-US" sz="1800" b="1" dirty="0">
                <a:solidFill>
                  <a:schemeClr val="dk1"/>
                </a:solidFill>
                <a:latin typeface="Microsoft Yahei"/>
                <a:ea typeface="Microsoft Yahei"/>
                <a:cs typeface="Microsoft Yahei"/>
                <a:sym typeface="Microsoft Yahei"/>
              </a:rPr>
              <a:t>）。</a:t>
            </a:r>
            <a:r>
              <a:rPr lang="en-US" sz="1800" b="1" dirty="0" err="1">
                <a:solidFill>
                  <a:schemeClr val="dk1"/>
                </a:solidFill>
                <a:latin typeface="Microsoft Yahei"/>
                <a:ea typeface="Microsoft Yahei"/>
                <a:cs typeface="Microsoft Yahei"/>
                <a:sym typeface="Microsoft Yahei"/>
              </a:rPr>
              <a:t>例如</a:t>
            </a:r>
            <a:r>
              <a:rPr lang="en-US" sz="1800" b="1" dirty="0">
                <a:solidFill>
                  <a:schemeClr val="dk1"/>
                </a:solidFill>
                <a:latin typeface="Microsoft Yahei"/>
                <a:ea typeface="Microsoft Yahei"/>
                <a:cs typeface="Microsoft Yahei"/>
                <a:sym typeface="Microsoft Yahei"/>
              </a:rPr>
              <a:t>： 220.78.168.0/24</a:t>
            </a:r>
            <a:endParaRPr dirty="0">
              <a:latin typeface="Microsoft YaHei" panose="020B0503020204020204" pitchFamily="34" charset="-122"/>
              <a:ea typeface="Microsoft YaHei" panose="020B0503020204020204" pitchFamily="34" charset="-122"/>
            </a:endParaRPr>
          </a:p>
        </p:txBody>
      </p:sp>
      <p:grpSp>
        <p:nvGrpSpPr>
          <p:cNvPr id="967" name="Google Shape;967;p34"/>
          <p:cNvGrpSpPr/>
          <p:nvPr/>
        </p:nvGrpSpPr>
        <p:grpSpPr>
          <a:xfrm>
            <a:off x="2176149" y="2008783"/>
            <a:ext cx="3292408" cy="699798"/>
            <a:chOff x="1839416" y="4105856"/>
            <a:chExt cx="5489576" cy="1166802"/>
          </a:xfrm>
        </p:grpSpPr>
        <p:grpSp>
          <p:nvGrpSpPr>
            <p:cNvPr id="968" name="Google Shape;968;p34"/>
            <p:cNvGrpSpPr/>
            <p:nvPr/>
          </p:nvGrpSpPr>
          <p:grpSpPr>
            <a:xfrm>
              <a:off x="1867991" y="4818633"/>
              <a:ext cx="5454650" cy="454025"/>
              <a:chOff x="755" y="2999"/>
              <a:chExt cx="3436" cy="286"/>
            </a:xfrm>
          </p:grpSpPr>
          <p:cxnSp>
            <p:nvCxnSpPr>
              <p:cNvPr id="969" name="Google Shape;969;p34"/>
              <p:cNvCxnSpPr/>
              <p:nvPr/>
            </p:nvCxnSpPr>
            <p:spPr>
              <a:xfrm>
                <a:off x="755" y="3122"/>
                <a:ext cx="3436" cy="0"/>
              </a:xfrm>
              <a:prstGeom prst="straightConnector1">
                <a:avLst/>
              </a:prstGeom>
              <a:noFill/>
              <a:ln w="19050" cap="flat" cmpd="sng">
                <a:solidFill>
                  <a:srgbClr val="3399FF"/>
                </a:solidFill>
                <a:prstDash val="solid"/>
                <a:round/>
                <a:headEnd type="triangle" w="med" len="med"/>
                <a:tailEnd type="triangle" w="med" len="med"/>
              </a:ln>
            </p:spPr>
          </p:cxnSp>
          <p:sp>
            <p:nvSpPr>
              <p:cNvPr id="970" name="Google Shape;970;p34"/>
              <p:cNvSpPr txBox="1"/>
              <p:nvPr/>
            </p:nvSpPr>
            <p:spPr>
              <a:xfrm>
                <a:off x="2218" y="2999"/>
                <a:ext cx="593" cy="286"/>
              </a:xfrm>
              <a:prstGeom prst="rect">
                <a:avLst/>
              </a:prstGeom>
              <a:solidFill>
                <a:srgbClr val="FFFF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0000CC"/>
                    </a:solidFill>
                    <a:latin typeface="Microsoft Yahei"/>
                    <a:ea typeface="Microsoft Yahei"/>
                    <a:cs typeface="Microsoft Yahei"/>
                    <a:sym typeface="Microsoft Yahei"/>
                  </a:rPr>
                  <a:t>32 </a:t>
                </a:r>
                <a:r>
                  <a:rPr lang="en-US" sz="1167" b="1" dirty="0" err="1">
                    <a:solidFill>
                      <a:srgbClr val="0000CC"/>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p:txBody>
          </p:sp>
        </p:grpSp>
        <p:grpSp>
          <p:nvGrpSpPr>
            <p:cNvPr id="971" name="Google Shape;971;p34"/>
            <p:cNvGrpSpPr/>
            <p:nvPr/>
          </p:nvGrpSpPr>
          <p:grpSpPr>
            <a:xfrm>
              <a:off x="1842591" y="4644008"/>
              <a:ext cx="5486401" cy="609600"/>
              <a:chOff x="739" y="2832"/>
              <a:chExt cx="3456" cy="430"/>
            </a:xfrm>
          </p:grpSpPr>
          <p:cxnSp>
            <p:nvCxnSpPr>
              <p:cNvPr id="972" name="Google Shape;972;p34"/>
              <p:cNvCxnSpPr/>
              <p:nvPr/>
            </p:nvCxnSpPr>
            <p:spPr>
              <a:xfrm>
                <a:off x="739" y="2832"/>
                <a:ext cx="0" cy="430"/>
              </a:xfrm>
              <a:prstGeom prst="straightConnector1">
                <a:avLst/>
              </a:prstGeom>
              <a:noFill/>
              <a:ln w="19050" cap="flat" cmpd="sng">
                <a:solidFill>
                  <a:srgbClr val="3399FF"/>
                </a:solidFill>
                <a:prstDash val="solid"/>
                <a:round/>
                <a:headEnd type="none" w="med" len="med"/>
                <a:tailEnd type="none" w="med" len="med"/>
              </a:ln>
            </p:spPr>
          </p:cxnSp>
          <p:cxnSp>
            <p:nvCxnSpPr>
              <p:cNvPr id="973" name="Google Shape;973;p34"/>
              <p:cNvCxnSpPr/>
              <p:nvPr/>
            </p:nvCxnSpPr>
            <p:spPr>
              <a:xfrm>
                <a:off x="4195" y="2832"/>
                <a:ext cx="0" cy="430"/>
              </a:xfrm>
              <a:prstGeom prst="straightConnector1">
                <a:avLst/>
              </a:prstGeom>
              <a:noFill/>
              <a:ln w="19050" cap="flat" cmpd="sng">
                <a:solidFill>
                  <a:srgbClr val="3399FF"/>
                </a:solidFill>
                <a:prstDash val="solid"/>
                <a:round/>
                <a:headEnd type="none" w="med" len="med"/>
                <a:tailEnd type="none" w="med" len="med"/>
              </a:ln>
            </p:spPr>
          </p:cxnSp>
        </p:grpSp>
        <p:grpSp>
          <p:nvGrpSpPr>
            <p:cNvPr id="974" name="Google Shape;974;p34"/>
            <p:cNvGrpSpPr/>
            <p:nvPr/>
          </p:nvGrpSpPr>
          <p:grpSpPr>
            <a:xfrm>
              <a:off x="1839416" y="4105856"/>
              <a:ext cx="5482976" cy="612776"/>
              <a:chOff x="737" y="2493"/>
              <a:chExt cx="3894" cy="386"/>
            </a:xfrm>
          </p:grpSpPr>
          <p:sp>
            <p:nvSpPr>
              <p:cNvPr id="975" name="Google Shape;975;p34"/>
              <p:cNvSpPr/>
              <p:nvPr/>
            </p:nvSpPr>
            <p:spPr>
              <a:xfrm>
                <a:off x="737" y="2493"/>
                <a:ext cx="1650" cy="386"/>
              </a:xfrm>
              <a:prstGeom prst="rect">
                <a:avLst/>
              </a:prstGeom>
              <a:solidFill>
                <a:srgbClr val="0000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67" b="1">
                    <a:solidFill>
                      <a:schemeClr val="lt1"/>
                    </a:solidFill>
                    <a:latin typeface="Microsoft Yahei"/>
                    <a:ea typeface="Microsoft Yahei"/>
                    <a:cs typeface="Microsoft Yahei"/>
                    <a:sym typeface="Microsoft Yahei"/>
                  </a:rPr>
                  <a:t>网络前缀</a:t>
                </a:r>
                <a:endParaRPr sz="1167" b="1">
                  <a:solidFill>
                    <a:schemeClr val="lt1"/>
                  </a:solidFill>
                  <a:latin typeface="Microsoft Yahei"/>
                  <a:ea typeface="Microsoft Yahei"/>
                  <a:cs typeface="Microsoft Yahei"/>
                  <a:sym typeface="Microsoft Yahei"/>
                </a:endParaRPr>
              </a:p>
            </p:txBody>
          </p:sp>
          <p:sp>
            <p:nvSpPr>
              <p:cNvPr id="976" name="Google Shape;976;p34"/>
              <p:cNvSpPr/>
              <p:nvPr/>
            </p:nvSpPr>
            <p:spPr>
              <a:xfrm>
                <a:off x="2387" y="2494"/>
                <a:ext cx="2244" cy="385"/>
              </a:xfrm>
              <a:prstGeom prst="rect">
                <a:avLst/>
              </a:prstGeom>
              <a:solidFill>
                <a:srgbClr val="00FF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167" b="1">
                  <a:solidFill>
                    <a:srgbClr val="000000"/>
                  </a:solidFill>
                  <a:latin typeface="Microsoft Yahei"/>
                  <a:ea typeface="Microsoft Yahei"/>
                  <a:cs typeface="Microsoft Yahei"/>
                  <a:sym typeface="Microsoft Yahei"/>
                </a:endParaRPr>
              </a:p>
            </p:txBody>
          </p:sp>
          <p:sp>
            <p:nvSpPr>
              <p:cNvPr id="977" name="Google Shape;977;p34"/>
              <p:cNvSpPr/>
              <p:nvPr/>
            </p:nvSpPr>
            <p:spPr>
              <a:xfrm>
                <a:off x="3127" y="2547"/>
                <a:ext cx="967" cy="2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67" b="1">
                    <a:solidFill>
                      <a:srgbClr val="000000"/>
                    </a:solidFill>
                    <a:latin typeface="Microsoft Yahei"/>
                    <a:ea typeface="Microsoft Yahei"/>
                    <a:cs typeface="Microsoft Yahei"/>
                    <a:sym typeface="Microsoft Yahei"/>
                  </a:rPr>
                  <a:t>主机号</a:t>
                </a:r>
                <a:endParaRPr sz="1167" b="1">
                  <a:solidFill>
                    <a:srgbClr val="000000"/>
                  </a:solidFill>
                  <a:latin typeface="Microsoft Yahei"/>
                  <a:ea typeface="Microsoft Yahei"/>
                  <a:cs typeface="Microsoft Yahei"/>
                  <a:sym typeface="Microsoft Yahei"/>
                </a:endParaRPr>
              </a:p>
            </p:txBody>
          </p:sp>
        </p:grpSp>
      </p:grpSp>
      <p:sp>
        <p:nvSpPr>
          <p:cNvPr id="978" name="Google Shape;978;p34"/>
          <p:cNvSpPr/>
          <p:nvPr/>
        </p:nvSpPr>
        <p:spPr>
          <a:xfrm>
            <a:off x="513404" y="2716857"/>
            <a:ext cx="6544553" cy="505485"/>
          </a:xfrm>
          <a:prstGeom prst="round2DiagRect">
            <a:avLst>
              <a:gd name="adj1" fmla="val 16667"/>
              <a:gd name="adj2" fmla="val 0"/>
            </a:avLst>
          </a:prstGeom>
          <a:solidFill>
            <a:srgbClr val="0098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979" name="Google Shape;979;p34"/>
          <p:cNvSpPr/>
          <p:nvPr/>
        </p:nvSpPr>
        <p:spPr>
          <a:xfrm>
            <a:off x="774179" y="2754162"/>
            <a:ext cx="6133398" cy="438541"/>
          </a:xfrm>
          <a:prstGeom prst="rect">
            <a:avLst/>
          </a:prstGeom>
          <a:noFill/>
          <a:ln>
            <a:noFill/>
          </a:ln>
        </p:spPr>
        <p:txBody>
          <a:bodyPr spcFirstLastPara="1" wrap="square" lIns="91425" tIns="45700" rIns="91425" bIns="45700" anchor="t" anchorCtr="0">
            <a:spAutoFit/>
          </a:bodyPr>
          <a:lstStyle/>
          <a:p>
            <a:pPr marL="0" marR="0" lvl="0" indent="0" algn="ctr" rtl="0">
              <a:lnSpc>
                <a:spcPct val="125000"/>
              </a:lnSpc>
              <a:spcBef>
                <a:spcPts val="0"/>
              </a:spcBef>
              <a:spcAft>
                <a:spcPts val="0"/>
              </a:spcAft>
              <a:buNone/>
            </a:pPr>
            <a:r>
              <a:rPr lang="en-US" sz="1800" b="1" dirty="0" err="1">
                <a:solidFill>
                  <a:schemeClr val="lt1"/>
                </a:solidFill>
                <a:latin typeface="Microsoft Yahei"/>
                <a:ea typeface="Microsoft Yahei"/>
                <a:cs typeface="Microsoft Yahei"/>
                <a:sym typeface="Microsoft Yahei"/>
              </a:rPr>
              <a:t>IP地址</a:t>
            </a:r>
            <a:r>
              <a:rPr lang="en-US" sz="1800" b="1" dirty="0">
                <a:solidFill>
                  <a:schemeClr val="lt1"/>
                </a:solidFill>
                <a:latin typeface="Microsoft Yahei"/>
                <a:ea typeface="Microsoft Yahei"/>
                <a:cs typeface="Microsoft Yahei"/>
                <a:sym typeface="Microsoft Yahei"/>
              </a:rPr>
              <a:t> ::= {&lt;</a:t>
            </a:r>
            <a:r>
              <a:rPr lang="en-US" sz="1800" b="1" dirty="0" err="1">
                <a:solidFill>
                  <a:schemeClr val="lt1"/>
                </a:solidFill>
                <a:latin typeface="Microsoft Yahei"/>
                <a:ea typeface="Microsoft Yahei"/>
                <a:cs typeface="Microsoft Yahei"/>
                <a:sym typeface="Microsoft Yahei"/>
              </a:rPr>
              <a:t>网络前缀</a:t>
            </a:r>
            <a:r>
              <a:rPr lang="en-US" sz="1800" b="1" dirty="0">
                <a:solidFill>
                  <a:schemeClr val="lt1"/>
                </a:solidFill>
                <a:latin typeface="Microsoft Yahei"/>
                <a:ea typeface="Microsoft Yahei"/>
                <a:cs typeface="Microsoft Yahei"/>
                <a:sym typeface="Microsoft Yahei"/>
              </a:rPr>
              <a:t>&gt;, &lt;</a:t>
            </a:r>
            <a:r>
              <a:rPr lang="en-US" sz="1800" b="1" dirty="0" err="1">
                <a:solidFill>
                  <a:schemeClr val="lt1"/>
                </a:solidFill>
                <a:latin typeface="Microsoft Yahei"/>
                <a:ea typeface="Microsoft Yahei"/>
                <a:cs typeface="Microsoft Yahei"/>
                <a:sym typeface="Microsoft Yahei"/>
              </a:rPr>
              <a:t>主机号</a:t>
            </a:r>
            <a:r>
              <a:rPr lang="en-US" sz="1800" b="1" dirty="0">
                <a:solidFill>
                  <a:schemeClr val="lt1"/>
                </a:solidFill>
                <a:latin typeface="Microsoft Yahei"/>
                <a:ea typeface="Microsoft Yahei"/>
                <a:cs typeface="Microsoft Yahei"/>
                <a:sym typeface="Microsoft Yahei"/>
              </a:rPr>
              <a:t>&gt;}             (4-3)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sp>
        <p:nvSpPr>
          <p:cNvPr id="984" name="Google Shape;984;p35"/>
          <p:cNvSpPr/>
          <p:nvPr/>
        </p:nvSpPr>
        <p:spPr>
          <a:xfrm>
            <a:off x="454287" y="925394"/>
            <a:ext cx="6690406"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985" name="Google Shape;985;p35"/>
          <p:cNvSpPr/>
          <p:nvPr/>
        </p:nvSpPr>
        <p:spPr>
          <a:xfrm>
            <a:off x="513404" y="891073"/>
            <a:ext cx="1423788"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a:solidFill>
                  <a:schemeClr val="dk1"/>
                </a:solidFill>
                <a:latin typeface="Microsoft Yahei"/>
                <a:ea typeface="Microsoft Yahei"/>
                <a:cs typeface="Microsoft Yahei"/>
                <a:sym typeface="Microsoft Yahei"/>
              </a:rPr>
              <a:t>CIDR </a:t>
            </a:r>
            <a:r>
              <a:rPr lang="en-US" sz="1667" b="1" dirty="0" err="1">
                <a:solidFill>
                  <a:schemeClr val="dk1"/>
                </a:solidFill>
                <a:latin typeface="Microsoft Yahei"/>
                <a:ea typeface="Microsoft Yahei"/>
                <a:cs typeface="Microsoft Yahei"/>
                <a:sym typeface="Microsoft Yahei"/>
              </a:rPr>
              <a:t>地址块</a:t>
            </a:r>
            <a:endParaRPr dirty="0">
              <a:latin typeface="Microsoft YaHei" panose="020B0503020204020204" pitchFamily="34" charset="-122"/>
              <a:ea typeface="Microsoft YaHei" panose="020B0503020204020204" pitchFamily="34" charset="-122"/>
            </a:endParaRPr>
          </a:p>
        </p:txBody>
      </p:sp>
      <p:sp>
        <p:nvSpPr>
          <p:cNvPr id="986" name="Google Shape;986;p35"/>
          <p:cNvSpPr/>
          <p:nvPr/>
        </p:nvSpPr>
        <p:spPr>
          <a:xfrm>
            <a:off x="513404" y="1218014"/>
            <a:ext cx="6631289" cy="3901028"/>
          </a:xfrm>
          <a:prstGeom prst="rect">
            <a:avLst/>
          </a:prstGeom>
          <a:noFill/>
          <a:ln>
            <a:noFill/>
          </a:ln>
        </p:spPr>
        <p:txBody>
          <a:bodyPr spcFirstLastPara="1" wrap="square" lIns="91425" tIns="45700" rIns="91425" bIns="45700" anchor="t" anchorCtr="0">
            <a:spAutoFit/>
          </a:bodyPr>
          <a:lstStyle/>
          <a:p>
            <a:pPr marL="238115" marR="0" lvl="0" indent="-238115" algn="l" rtl="0">
              <a:lnSpc>
                <a:spcPct val="125000"/>
              </a:lnSpc>
              <a:spcBef>
                <a:spcPts val="0"/>
              </a:spcBef>
              <a:spcAft>
                <a:spcPts val="0"/>
              </a:spcAft>
              <a:buClr>
                <a:srgbClr val="0070C0"/>
              </a:buClr>
              <a:buSzPts val="1800"/>
              <a:buFont typeface="Noto Sans Symbols"/>
              <a:buChar char="●"/>
            </a:pPr>
            <a:r>
              <a:rPr lang="en-US" sz="1800" b="1" dirty="0">
                <a:solidFill>
                  <a:schemeClr val="dk1"/>
                </a:solidFill>
                <a:latin typeface="Microsoft Yahei"/>
                <a:ea typeface="Microsoft Yahei"/>
                <a:cs typeface="Microsoft Yahei"/>
                <a:sym typeface="Microsoft Yahei"/>
              </a:rPr>
              <a:t>CIDR </a:t>
            </a:r>
            <a:r>
              <a:rPr lang="en-US" sz="1800" b="1" dirty="0" err="1">
                <a:solidFill>
                  <a:schemeClr val="dk1"/>
                </a:solidFill>
                <a:latin typeface="Microsoft Yahei"/>
                <a:ea typeface="Microsoft Yahei"/>
                <a:cs typeface="Microsoft Yahei"/>
                <a:sym typeface="Microsoft Yahei"/>
              </a:rPr>
              <a:t>把网络前缀都相同的连续的</a:t>
            </a:r>
            <a:r>
              <a:rPr lang="en-US" sz="1800" b="1" dirty="0">
                <a:solidFill>
                  <a:schemeClr val="dk1"/>
                </a:solidFill>
                <a:latin typeface="Microsoft Yahei"/>
                <a:ea typeface="Microsoft Yahei"/>
                <a:cs typeface="Microsoft Yahei"/>
                <a:sym typeface="Microsoft Yahei"/>
              </a:rPr>
              <a:t> IP </a:t>
            </a:r>
            <a:r>
              <a:rPr lang="en-US" sz="1800" b="1" dirty="0" err="1">
                <a:solidFill>
                  <a:schemeClr val="dk1"/>
                </a:solidFill>
                <a:latin typeface="Microsoft Yahei"/>
                <a:ea typeface="Microsoft Yahei"/>
                <a:cs typeface="Microsoft Yahei"/>
                <a:sym typeface="Microsoft Yahei"/>
              </a:rPr>
              <a:t>地址组成“</a:t>
            </a:r>
            <a:r>
              <a:rPr lang="en-US" sz="1800" b="1" dirty="0" err="1">
                <a:solidFill>
                  <a:srgbClr val="0000FF"/>
                </a:solidFill>
                <a:latin typeface="Microsoft Yahei"/>
                <a:ea typeface="Microsoft Yahei"/>
                <a:cs typeface="Microsoft Yahei"/>
                <a:sym typeface="Microsoft Yahei"/>
              </a:rPr>
              <a:t>CIDR</a:t>
            </a:r>
            <a:r>
              <a:rPr lang="en-US" sz="1800" b="1" dirty="0">
                <a:solidFill>
                  <a:srgbClr val="0000FF"/>
                </a:solidFill>
                <a:latin typeface="Microsoft Yahei"/>
                <a:ea typeface="Microsoft Yahei"/>
                <a:cs typeface="Microsoft Yahei"/>
                <a:sym typeface="Microsoft Yahei"/>
              </a:rPr>
              <a:t> </a:t>
            </a:r>
            <a:r>
              <a:rPr lang="en-US" sz="1800" b="1" dirty="0" err="1">
                <a:solidFill>
                  <a:srgbClr val="0000FF"/>
                </a:solidFill>
                <a:latin typeface="Microsoft Yahei"/>
                <a:ea typeface="Microsoft Yahei"/>
                <a:cs typeface="Microsoft Yahei"/>
                <a:sym typeface="Microsoft Yahei"/>
              </a:rPr>
              <a:t>地址块</a:t>
            </a:r>
            <a:r>
              <a:rPr lang="en-US" sz="1800"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25000"/>
              </a:lnSpc>
              <a:spcBef>
                <a:spcPts val="0"/>
              </a:spcBef>
              <a:spcAft>
                <a:spcPts val="0"/>
              </a:spcAft>
              <a:buClr>
                <a:srgbClr val="0070C0"/>
              </a:buClr>
              <a:buSzPts val="1800"/>
              <a:buFont typeface="Noto Sans Symbols"/>
              <a:buChar char="●"/>
            </a:pPr>
            <a:r>
              <a:rPr lang="en-US" sz="1800" b="1" dirty="0">
                <a:solidFill>
                  <a:schemeClr val="dk1"/>
                </a:solidFill>
                <a:latin typeface="Microsoft Yahei"/>
                <a:ea typeface="Microsoft Yahei"/>
                <a:cs typeface="Microsoft Yahei"/>
                <a:sym typeface="Microsoft Yahei"/>
              </a:rPr>
              <a:t>128.14.32.0/20 </a:t>
            </a:r>
            <a:r>
              <a:rPr lang="en-US" sz="1800" b="1" dirty="0" err="1">
                <a:solidFill>
                  <a:schemeClr val="dk1"/>
                </a:solidFill>
                <a:latin typeface="Microsoft Yahei"/>
                <a:ea typeface="Microsoft Yahei"/>
                <a:cs typeface="Microsoft Yahei"/>
                <a:sym typeface="Microsoft Yahei"/>
              </a:rPr>
              <a:t>表示的地址块</a:t>
            </a:r>
            <a:r>
              <a:rPr lang="en-US" sz="1800" b="1" dirty="0" err="1">
                <a:solidFill>
                  <a:srgbClr val="0000FF"/>
                </a:solidFill>
                <a:latin typeface="Microsoft Yahei"/>
                <a:ea typeface="Microsoft Yahei"/>
                <a:cs typeface="Microsoft Yahei"/>
                <a:sym typeface="Microsoft Yahei"/>
              </a:rPr>
              <a:t>共有</a:t>
            </a:r>
            <a:r>
              <a:rPr lang="en-US" sz="1800" b="1" dirty="0">
                <a:solidFill>
                  <a:srgbClr val="0000FF"/>
                </a:solidFill>
                <a:latin typeface="Microsoft Yahei"/>
                <a:ea typeface="Microsoft Yahei"/>
                <a:cs typeface="Microsoft Yahei"/>
                <a:sym typeface="Microsoft Yahei"/>
              </a:rPr>
              <a:t> 2</a:t>
            </a:r>
            <a:r>
              <a:rPr lang="en-US" sz="1800" b="1" baseline="30000" dirty="0">
                <a:solidFill>
                  <a:srgbClr val="0000FF"/>
                </a:solidFill>
                <a:latin typeface="Microsoft Yahei"/>
                <a:ea typeface="Microsoft Yahei"/>
                <a:cs typeface="Microsoft Yahei"/>
                <a:sym typeface="Microsoft Yahei"/>
              </a:rPr>
              <a:t>12 </a:t>
            </a:r>
            <a:r>
              <a:rPr lang="en-US" sz="1800" b="1" dirty="0" err="1">
                <a:solidFill>
                  <a:srgbClr val="0000FF"/>
                </a:solidFill>
                <a:latin typeface="Microsoft Yahei"/>
                <a:ea typeface="Microsoft Yahei"/>
                <a:cs typeface="Microsoft Yahei"/>
                <a:sym typeface="Microsoft Yahei"/>
              </a:rPr>
              <a:t>个地址</a:t>
            </a:r>
            <a:r>
              <a:rPr lang="en-US" sz="1800" b="1" dirty="0" err="1">
                <a:solidFill>
                  <a:schemeClr val="dk1"/>
                </a:solidFill>
                <a:latin typeface="Microsoft Yahei"/>
                <a:ea typeface="Microsoft Yahei"/>
                <a:cs typeface="Microsoft Yahei"/>
                <a:sym typeface="Microsoft Yahei"/>
              </a:rPr>
              <a:t>（因为</a:t>
            </a:r>
            <a:r>
              <a:rPr lang="en-US" sz="1800" b="1" dirty="0" err="1">
                <a:solidFill>
                  <a:srgbClr val="0000FF"/>
                </a:solidFill>
                <a:latin typeface="Microsoft Yahei"/>
                <a:ea typeface="Microsoft Yahei"/>
                <a:cs typeface="Microsoft Yahei"/>
                <a:sym typeface="Microsoft Yahei"/>
              </a:rPr>
              <a:t>斜线后面的</a:t>
            </a:r>
            <a:r>
              <a:rPr lang="en-US" sz="1800" b="1" dirty="0">
                <a:solidFill>
                  <a:srgbClr val="0000FF"/>
                </a:solidFill>
                <a:latin typeface="Microsoft Yahei"/>
                <a:ea typeface="Microsoft Yahei"/>
                <a:cs typeface="Microsoft Yahei"/>
                <a:sym typeface="Microsoft Yahei"/>
              </a:rPr>
              <a:t> 20 </a:t>
            </a:r>
            <a:r>
              <a:rPr lang="en-US" sz="1800" b="1" dirty="0" err="1">
                <a:solidFill>
                  <a:srgbClr val="0000FF"/>
                </a:solidFill>
                <a:latin typeface="Microsoft Yahei"/>
                <a:ea typeface="Microsoft Yahei"/>
                <a:cs typeface="Microsoft Yahei"/>
                <a:sym typeface="Microsoft Yahei"/>
              </a:rPr>
              <a:t>是网络前缀的位数</a:t>
            </a:r>
            <a:r>
              <a:rPr lang="en-US" sz="1800" b="1" dirty="0" err="1">
                <a:solidFill>
                  <a:schemeClr val="dk1"/>
                </a:solidFill>
                <a:latin typeface="Microsoft Yahei"/>
                <a:ea typeface="Microsoft Yahei"/>
                <a:cs typeface="Microsoft Yahei"/>
                <a:sym typeface="Microsoft Yahei"/>
              </a:rPr>
              <a:t>，所以这个地址的主机号是</a:t>
            </a:r>
            <a:r>
              <a:rPr lang="en-US" sz="1800" b="1" dirty="0">
                <a:solidFill>
                  <a:schemeClr val="dk1"/>
                </a:solidFill>
                <a:latin typeface="Microsoft Yahei"/>
                <a:ea typeface="Microsoft Yahei"/>
                <a:cs typeface="Microsoft Yahei"/>
                <a:sym typeface="Microsoft Yahei"/>
              </a:rPr>
              <a:t> 12 </a:t>
            </a:r>
            <a:r>
              <a:rPr lang="en-US" sz="1800" b="1" dirty="0" err="1">
                <a:solidFill>
                  <a:schemeClr val="dk1"/>
                </a:solidFill>
                <a:latin typeface="Microsoft Yahei"/>
                <a:ea typeface="Microsoft Yahei"/>
                <a:cs typeface="Microsoft Yahei"/>
                <a:sym typeface="Microsoft Yahei"/>
              </a:rPr>
              <a:t>位</a:t>
            </a:r>
            <a:r>
              <a:rPr lang="en-US" sz="1800"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519886" marR="0" lvl="0" indent="-285739" algn="l" rtl="0">
              <a:lnSpc>
                <a:spcPct val="125000"/>
              </a:lnSpc>
              <a:spcBef>
                <a:spcPts val="0"/>
              </a:spcBef>
              <a:spcAft>
                <a:spcPts val="0"/>
              </a:spcAft>
              <a:buClr>
                <a:srgbClr val="7030A0"/>
              </a:buClr>
              <a:buSzPts val="1800"/>
              <a:buFont typeface="Arial"/>
              <a:buAutoNum type="arabicPeriod"/>
            </a:pPr>
            <a:r>
              <a:rPr lang="en-US" sz="1800" b="1" dirty="0" err="1">
                <a:solidFill>
                  <a:schemeClr val="dk1"/>
                </a:solidFill>
                <a:latin typeface="Microsoft Yahei"/>
                <a:ea typeface="Microsoft Yahei"/>
                <a:cs typeface="Microsoft Yahei"/>
                <a:sym typeface="Microsoft Yahei"/>
              </a:rPr>
              <a:t>这个地址块的起始地址是</a:t>
            </a:r>
            <a:r>
              <a:rPr lang="en-US" sz="1800" b="1" dirty="0">
                <a:solidFill>
                  <a:schemeClr val="dk1"/>
                </a:solidFill>
                <a:latin typeface="Microsoft Yahei"/>
                <a:ea typeface="Microsoft Yahei"/>
                <a:cs typeface="Microsoft Yahei"/>
                <a:sym typeface="Microsoft Yahei"/>
              </a:rPr>
              <a:t> 128.14.32.0。</a:t>
            </a:r>
            <a:endParaRPr dirty="0">
              <a:latin typeface="Microsoft YaHei" panose="020B0503020204020204" pitchFamily="34" charset="-122"/>
              <a:ea typeface="Microsoft YaHei" panose="020B0503020204020204" pitchFamily="34" charset="-122"/>
            </a:endParaRPr>
          </a:p>
          <a:p>
            <a:pPr marL="519886" marR="0" lvl="0" indent="-285739" algn="l" rtl="0">
              <a:lnSpc>
                <a:spcPct val="125000"/>
              </a:lnSpc>
              <a:spcBef>
                <a:spcPts val="0"/>
              </a:spcBef>
              <a:spcAft>
                <a:spcPts val="0"/>
              </a:spcAft>
              <a:buClr>
                <a:srgbClr val="7030A0"/>
              </a:buClr>
              <a:buSzPts val="1800"/>
              <a:buFont typeface="Arial"/>
              <a:buAutoNum type="arabicPeriod"/>
            </a:pPr>
            <a:r>
              <a:rPr lang="en-US" sz="1800" b="1" dirty="0" err="1">
                <a:solidFill>
                  <a:schemeClr val="dk1"/>
                </a:solidFill>
                <a:latin typeface="Microsoft Yahei"/>
                <a:ea typeface="Microsoft Yahei"/>
                <a:cs typeface="Microsoft Yahei"/>
                <a:sym typeface="Microsoft Yahei"/>
              </a:rPr>
              <a:t>在不需要指出地址块的起始地址时，也可将这样的地址块简称为</a:t>
            </a:r>
            <a:r>
              <a:rPr lang="en-US" sz="1800" b="1" dirty="0">
                <a:solidFill>
                  <a:schemeClr val="dk1"/>
                </a:solidFill>
                <a:latin typeface="Microsoft Yahei"/>
                <a:ea typeface="Microsoft Yahei"/>
                <a:cs typeface="Microsoft Yahei"/>
                <a:sym typeface="Microsoft Yahei"/>
              </a:rPr>
              <a:t>“</a:t>
            </a:r>
            <a:r>
              <a:rPr lang="en-US" sz="1800" b="1" dirty="0">
                <a:solidFill>
                  <a:srgbClr val="0000FF"/>
                </a:solidFill>
                <a:latin typeface="Microsoft Yahei"/>
                <a:ea typeface="Microsoft Yahei"/>
                <a:cs typeface="Microsoft Yahei"/>
                <a:sym typeface="Microsoft Yahei"/>
              </a:rPr>
              <a:t>/20 </a:t>
            </a:r>
            <a:r>
              <a:rPr lang="en-US" sz="1800" b="1" dirty="0" err="1">
                <a:solidFill>
                  <a:srgbClr val="0000FF"/>
                </a:solidFill>
                <a:latin typeface="Microsoft Yahei"/>
                <a:ea typeface="Microsoft Yahei"/>
                <a:cs typeface="Microsoft Yahei"/>
                <a:sym typeface="Microsoft Yahei"/>
              </a:rPr>
              <a:t>地址块</a:t>
            </a:r>
            <a:r>
              <a:rPr lang="en-US" sz="1800"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519886" marR="0" lvl="0" indent="-285739" algn="l" rtl="0">
              <a:lnSpc>
                <a:spcPct val="125000"/>
              </a:lnSpc>
              <a:spcBef>
                <a:spcPts val="0"/>
              </a:spcBef>
              <a:spcAft>
                <a:spcPts val="0"/>
              </a:spcAft>
              <a:buClr>
                <a:srgbClr val="7030A0"/>
              </a:buClr>
              <a:buSzPts val="1800"/>
              <a:buFont typeface="Arial"/>
              <a:buAutoNum type="arabicPeriod"/>
            </a:pPr>
            <a:r>
              <a:rPr lang="en-US" sz="1800" b="1" dirty="0">
                <a:solidFill>
                  <a:schemeClr val="dk1"/>
                </a:solidFill>
                <a:latin typeface="Microsoft Yahei"/>
                <a:ea typeface="Microsoft Yahei"/>
                <a:cs typeface="Microsoft Yahei"/>
                <a:sym typeface="Microsoft Yahei"/>
              </a:rPr>
              <a:t>128.14.32.0/20 地址块的最小地址：128.14.32.0</a:t>
            </a:r>
            <a:endParaRPr dirty="0">
              <a:latin typeface="Microsoft YaHei" panose="020B0503020204020204" pitchFamily="34" charset="-122"/>
              <a:ea typeface="Microsoft YaHei" panose="020B0503020204020204" pitchFamily="34" charset="-122"/>
            </a:endParaRPr>
          </a:p>
          <a:p>
            <a:pPr marL="519886" marR="0" lvl="0" indent="-285739" algn="l" rtl="0">
              <a:lnSpc>
                <a:spcPct val="125000"/>
              </a:lnSpc>
              <a:spcBef>
                <a:spcPts val="0"/>
              </a:spcBef>
              <a:spcAft>
                <a:spcPts val="0"/>
              </a:spcAft>
              <a:buClr>
                <a:srgbClr val="7030A0"/>
              </a:buClr>
              <a:buSzPts val="1800"/>
              <a:buFont typeface="Arial"/>
              <a:buAutoNum type="arabicPeriod"/>
            </a:pPr>
            <a:r>
              <a:rPr lang="en-US" sz="1800" b="1" dirty="0">
                <a:solidFill>
                  <a:schemeClr val="dk1"/>
                </a:solidFill>
                <a:latin typeface="Microsoft Yahei"/>
                <a:ea typeface="Microsoft Yahei"/>
                <a:cs typeface="Microsoft Yahei"/>
                <a:sym typeface="Microsoft Yahei"/>
              </a:rPr>
              <a:t>128.14.32.0/20 地址块的最大地址：128.14.47.255</a:t>
            </a:r>
            <a:endParaRPr dirty="0">
              <a:latin typeface="Microsoft YaHei" panose="020B0503020204020204" pitchFamily="34" charset="-122"/>
              <a:ea typeface="Microsoft YaHei" panose="020B0503020204020204" pitchFamily="34" charset="-122"/>
            </a:endParaRPr>
          </a:p>
          <a:p>
            <a:pPr marL="519886" marR="0" lvl="0" indent="-285739" algn="l" rtl="0">
              <a:lnSpc>
                <a:spcPct val="125000"/>
              </a:lnSpc>
              <a:spcBef>
                <a:spcPts val="0"/>
              </a:spcBef>
              <a:spcAft>
                <a:spcPts val="0"/>
              </a:spcAft>
              <a:buClr>
                <a:srgbClr val="7030A0"/>
              </a:buClr>
              <a:buSzPts val="1800"/>
              <a:buFont typeface="Arial"/>
              <a:buAutoNum type="arabicPeriod"/>
            </a:pPr>
            <a:r>
              <a:rPr lang="en-US" sz="1800" b="1" dirty="0" err="1">
                <a:solidFill>
                  <a:srgbClr val="0000FF"/>
                </a:solidFill>
                <a:latin typeface="Microsoft Yahei"/>
                <a:ea typeface="Microsoft Yahei"/>
                <a:cs typeface="Microsoft Yahei"/>
                <a:sym typeface="Microsoft Yahei"/>
              </a:rPr>
              <a:t>全</a:t>
            </a:r>
            <a:r>
              <a:rPr lang="en-US" sz="1800" b="1" dirty="0">
                <a:solidFill>
                  <a:srgbClr val="0000FF"/>
                </a:solidFill>
                <a:latin typeface="Microsoft Yahei"/>
                <a:ea typeface="Microsoft Yahei"/>
                <a:cs typeface="Microsoft Yahei"/>
                <a:sym typeface="Microsoft Yahei"/>
              </a:rPr>
              <a:t> 0 </a:t>
            </a:r>
            <a:r>
              <a:rPr lang="en-US" sz="1800" b="1" dirty="0" err="1">
                <a:solidFill>
                  <a:srgbClr val="0000FF"/>
                </a:solidFill>
                <a:latin typeface="Microsoft Yahei"/>
                <a:ea typeface="Microsoft Yahei"/>
                <a:cs typeface="Microsoft Yahei"/>
                <a:sym typeface="Microsoft Yahei"/>
              </a:rPr>
              <a:t>和全</a:t>
            </a:r>
            <a:r>
              <a:rPr lang="en-US" sz="1800" b="1" dirty="0">
                <a:solidFill>
                  <a:srgbClr val="0000FF"/>
                </a:solidFill>
                <a:latin typeface="Microsoft Yahei"/>
                <a:ea typeface="Microsoft Yahei"/>
                <a:cs typeface="Microsoft Yahei"/>
                <a:sym typeface="Microsoft Yahei"/>
              </a:rPr>
              <a:t> 1 </a:t>
            </a:r>
            <a:r>
              <a:rPr lang="en-US" sz="1800" b="1" dirty="0" err="1">
                <a:solidFill>
                  <a:srgbClr val="0000FF"/>
                </a:solidFill>
                <a:latin typeface="Microsoft Yahei"/>
                <a:ea typeface="Microsoft Yahei"/>
                <a:cs typeface="Microsoft Yahei"/>
                <a:sym typeface="Microsoft Yahei"/>
              </a:rPr>
              <a:t>的主机号地址一般不使用</a:t>
            </a:r>
            <a:r>
              <a:rPr lang="en-US" sz="1800" b="1" dirty="0">
                <a:solidFill>
                  <a:srgbClr val="0000FF"/>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36"/>
          <p:cNvSpPr/>
          <p:nvPr/>
        </p:nvSpPr>
        <p:spPr>
          <a:xfrm>
            <a:off x="454287" y="1227260"/>
            <a:ext cx="6711427" cy="3106767"/>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992" name="Google Shape;992;p36"/>
          <p:cNvSpPr txBox="1"/>
          <p:nvPr/>
        </p:nvSpPr>
        <p:spPr>
          <a:xfrm>
            <a:off x="1073364" y="1324463"/>
            <a:ext cx="5494746" cy="317932"/>
          </a:xfrm>
          <a:prstGeom prst="rect">
            <a:avLst/>
          </a:prstGeom>
          <a:solidFill>
            <a:srgbClr val="00FF99"/>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None/>
            </a:pPr>
            <a:r>
              <a:rPr lang="en-US" sz="1333" b="1" dirty="0">
                <a:solidFill>
                  <a:schemeClr val="dk1"/>
                </a:solidFill>
                <a:latin typeface="Microsoft Yahei"/>
                <a:ea typeface="Microsoft Yahei"/>
                <a:cs typeface="Microsoft Yahei"/>
                <a:sym typeface="Microsoft Yahei"/>
              </a:rPr>
              <a:t>128.14.32.0/20 表示的地址（2</a:t>
            </a:r>
            <a:r>
              <a:rPr lang="en-US" sz="1333" b="1" baseline="30000" dirty="0">
                <a:solidFill>
                  <a:schemeClr val="dk1"/>
                </a:solidFill>
                <a:latin typeface="Microsoft Yahei"/>
                <a:ea typeface="Microsoft Yahei"/>
                <a:cs typeface="Microsoft Yahei"/>
                <a:sym typeface="Microsoft Yahei"/>
              </a:rPr>
              <a:t>12 </a:t>
            </a:r>
            <a:r>
              <a:rPr lang="en-US" sz="1333" b="1" dirty="0" err="1">
                <a:solidFill>
                  <a:schemeClr val="dk1"/>
                </a:solidFill>
                <a:latin typeface="Microsoft Yahei"/>
                <a:ea typeface="Microsoft Yahei"/>
                <a:cs typeface="Microsoft Yahei"/>
                <a:sym typeface="Microsoft Yahei"/>
              </a:rPr>
              <a:t>个地址</a:t>
            </a:r>
            <a:r>
              <a:rPr lang="en-US" sz="1333"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993" name="Google Shape;993;p36"/>
          <p:cNvSpPr txBox="1"/>
          <p:nvPr/>
        </p:nvSpPr>
        <p:spPr>
          <a:xfrm>
            <a:off x="2477032" y="1776085"/>
            <a:ext cx="3637223" cy="2427139"/>
          </a:xfrm>
          <a:prstGeom prst="rect">
            <a:avLst/>
          </a:prstGeom>
          <a:solidFill>
            <a:schemeClr val="lt1"/>
          </a:solidFill>
          <a:ln w="9525" cap="flat" cmpd="sng">
            <a:solidFill>
              <a:schemeClr val="dk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CC00CC"/>
                </a:solidFill>
                <a:latin typeface="Microsoft Yahei"/>
                <a:ea typeface="Microsoft Yahei"/>
                <a:cs typeface="Microsoft Yahei"/>
                <a:sym typeface="Microsoft Yahei"/>
              </a:rPr>
              <a:t>10000000 00001110 0010</a:t>
            </a:r>
            <a:r>
              <a:rPr lang="en-US" sz="1167" b="1" dirty="0">
                <a:solidFill>
                  <a:srgbClr val="0000CC"/>
                </a:solidFill>
                <a:latin typeface="Microsoft Yahei"/>
                <a:ea typeface="Microsoft Yahei"/>
                <a:cs typeface="Microsoft Yahei"/>
                <a:sym typeface="Microsoft Yahei"/>
              </a:rPr>
              <a:t>0000 00000000</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167" b="1" dirty="0">
                <a:solidFill>
                  <a:srgbClr val="CC00CC"/>
                </a:solidFill>
                <a:latin typeface="Microsoft Yahei"/>
                <a:ea typeface="Microsoft Yahei"/>
                <a:cs typeface="Microsoft Yahei"/>
                <a:sym typeface="Microsoft Yahei"/>
              </a:rPr>
              <a:t>10000000 00001110 0010</a:t>
            </a:r>
            <a:r>
              <a:rPr lang="en-US" sz="1167" b="1" dirty="0">
                <a:solidFill>
                  <a:srgbClr val="0000CC"/>
                </a:solidFill>
                <a:latin typeface="Microsoft Yahei"/>
                <a:ea typeface="Microsoft Yahei"/>
                <a:cs typeface="Microsoft Yahei"/>
                <a:sym typeface="Microsoft Yahei"/>
              </a:rPr>
              <a:t>0000 00000001</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167" b="1" dirty="0">
                <a:solidFill>
                  <a:srgbClr val="CC00CC"/>
                </a:solidFill>
                <a:latin typeface="Microsoft Yahei"/>
                <a:ea typeface="Microsoft Yahei"/>
                <a:cs typeface="Microsoft Yahei"/>
                <a:sym typeface="Microsoft Yahei"/>
              </a:rPr>
              <a:t>10000000 00001110 0010</a:t>
            </a:r>
            <a:r>
              <a:rPr lang="en-US" sz="1167" b="1" dirty="0">
                <a:solidFill>
                  <a:srgbClr val="0000CC"/>
                </a:solidFill>
                <a:latin typeface="Microsoft Yahei"/>
                <a:ea typeface="Microsoft Yahei"/>
                <a:cs typeface="Microsoft Yahei"/>
                <a:sym typeface="Microsoft Yahei"/>
              </a:rPr>
              <a:t>0000 00000010</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167" b="1" dirty="0">
                <a:solidFill>
                  <a:srgbClr val="CC00CC"/>
                </a:solidFill>
                <a:latin typeface="Microsoft Yahei"/>
                <a:ea typeface="Microsoft Yahei"/>
                <a:cs typeface="Microsoft Yahei"/>
                <a:sym typeface="Microsoft Yahei"/>
              </a:rPr>
              <a:t>10000000 00001110 0010</a:t>
            </a:r>
            <a:r>
              <a:rPr lang="en-US" sz="1167" b="1" dirty="0">
                <a:solidFill>
                  <a:srgbClr val="0000CC"/>
                </a:solidFill>
                <a:latin typeface="Microsoft Yahei"/>
                <a:ea typeface="Microsoft Yahei"/>
                <a:cs typeface="Microsoft Yahei"/>
                <a:sym typeface="Microsoft Yahei"/>
              </a:rPr>
              <a:t>0000 00000011</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167" b="1" dirty="0">
                <a:solidFill>
                  <a:srgbClr val="CC00CC"/>
                </a:solidFill>
                <a:latin typeface="Microsoft Yahei"/>
                <a:ea typeface="Microsoft Yahei"/>
                <a:cs typeface="Microsoft Yahei"/>
                <a:sym typeface="Microsoft Yahei"/>
              </a:rPr>
              <a:t>10000000 00001110 0010</a:t>
            </a:r>
            <a:r>
              <a:rPr lang="en-US" sz="1167" b="1" dirty="0">
                <a:solidFill>
                  <a:srgbClr val="0000CC"/>
                </a:solidFill>
                <a:latin typeface="Microsoft Yahei"/>
                <a:ea typeface="Microsoft Yahei"/>
                <a:cs typeface="Microsoft Yahei"/>
                <a:sym typeface="Microsoft Yahei"/>
              </a:rPr>
              <a:t>0000 00000100</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167" b="1" dirty="0">
                <a:solidFill>
                  <a:srgbClr val="CC00CC"/>
                </a:solidFill>
                <a:latin typeface="Microsoft Yahei"/>
                <a:ea typeface="Microsoft Yahei"/>
                <a:cs typeface="Microsoft Yahei"/>
                <a:sym typeface="Microsoft Yahei"/>
              </a:rPr>
              <a:t>10000000 00001110 0010</a:t>
            </a:r>
            <a:r>
              <a:rPr lang="en-US" sz="1167" b="1" dirty="0">
                <a:solidFill>
                  <a:srgbClr val="0000CC"/>
                </a:solidFill>
                <a:latin typeface="Microsoft Yahei"/>
                <a:ea typeface="Microsoft Yahei"/>
                <a:cs typeface="Microsoft Yahei"/>
                <a:sym typeface="Microsoft Yahei"/>
              </a:rPr>
              <a:t>0000 00000101</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endParaRPr sz="1167" b="1" dirty="0">
              <a:solidFill>
                <a:srgbClr val="0000CC"/>
              </a:solidFill>
              <a:latin typeface="Microsoft Yahei"/>
              <a:ea typeface="Microsoft Yahei"/>
              <a:cs typeface="Microsoft Yahei"/>
              <a:sym typeface="Microsoft Yahei"/>
            </a:endParaRPr>
          </a:p>
          <a:p>
            <a:pPr marL="0" marR="0" lvl="0" indent="0" algn="l" rtl="0">
              <a:spcBef>
                <a:spcPts val="0"/>
              </a:spcBef>
              <a:spcAft>
                <a:spcPts val="0"/>
              </a:spcAft>
              <a:buNone/>
            </a:pPr>
            <a:endParaRPr sz="1167" b="1" dirty="0">
              <a:solidFill>
                <a:srgbClr val="0000CC"/>
              </a:solidFill>
              <a:latin typeface="Microsoft Yahei"/>
              <a:ea typeface="Microsoft Yahei"/>
              <a:cs typeface="Microsoft Yahei"/>
              <a:sym typeface="Microsoft Yahei"/>
            </a:endParaRPr>
          </a:p>
          <a:p>
            <a:pPr marL="0" marR="0" lvl="0" indent="0" algn="l" rtl="0">
              <a:spcBef>
                <a:spcPts val="0"/>
              </a:spcBef>
              <a:spcAft>
                <a:spcPts val="0"/>
              </a:spcAft>
              <a:buNone/>
            </a:pPr>
            <a:r>
              <a:rPr lang="en-US" sz="1167" b="1" dirty="0">
                <a:solidFill>
                  <a:srgbClr val="CC00CC"/>
                </a:solidFill>
                <a:latin typeface="Microsoft Yahei"/>
                <a:ea typeface="Microsoft Yahei"/>
                <a:cs typeface="Microsoft Yahei"/>
                <a:sym typeface="Microsoft Yahei"/>
              </a:rPr>
              <a:t>10000000 00001110 0010</a:t>
            </a:r>
            <a:r>
              <a:rPr lang="en-US" sz="1167" b="1" dirty="0">
                <a:solidFill>
                  <a:srgbClr val="0000CC"/>
                </a:solidFill>
                <a:latin typeface="Microsoft Yahei"/>
                <a:ea typeface="Microsoft Yahei"/>
                <a:cs typeface="Microsoft Yahei"/>
                <a:sym typeface="Microsoft Yahei"/>
              </a:rPr>
              <a:t>1111 11111011</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167" b="1" dirty="0">
                <a:solidFill>
                  <a:srgbClr val="CC00CC"/>
                </a:solidFill>
                <a:latin typeface="Microsoft Yahei"/>
                <a:ea typeface="Microsoft Yahei"/>
                <a:cs typeface="Microsoft Yahei"/>
                <a:sym typeface="Microsoft Yahei"/>
              </a:rPr>
              <a:t>10000000 00001110 0010</a:t>
            </a:r>
            <a:r>
              <a:rPr lang="en-US" sz="1167" b="1" dirty="0">
                <a:solidFill>
                  <a:srgbClr val="0000CC"/>
                </a:solidFill>
                <a:latin typeface="Microsoft Yahei"/>
                <a:ea typeface="Microsoft Yahei"/>
                <a:cs typeface="Microsoft Yahei"/>
                <a:sym typeface="Microsoft Yahei"/>
              </a:rPr>
              <a:t>1111 11111100</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167" b="1" dirty="0">
                <a:solidFill>
                  <a:srgbClr val="CC00CC"/>
                </a:solidFill>
                <a:latin typeface="Microsoft Yahei"/>
                <a:ea typeface="Microsoft Yahei"/>
                <a:cs typeface="Microsoft Yahei"/>
                <a:sym typeface="Microsoft Yahei"/>
              </a:rPr>
              <a:t>10000000 00001110 0010</a:t>
            </a:r>
            <a:r>
              <a:rPr lang="en-US" sz="1167" b="1" dirty="0">
                <a:solidFill>
                  <a:srgbClr val="0000CC"/>
                </a:solidFill>
                <a:latin typeface="Microsoft Yahei"/>
                <a:ea typeface="Microsoft Yahei"/>
                <a:cs typeface="Microsoft Yahei"/>
                <a:sym typeface="Microsoft Yahei"/>
              </a:rPr>
              <a:t>1111 11111101</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167" b="1" dirty="0">
                <a:solidFill>
                  <a:srgbClr val="CC00CC"/>
                </a:solidFill>
                <a:latin typeface="Microsoft Yahei"/>
                <a:ea typeface="Microsoft Yahei"/>
                <a:cs typeface="Microsoft Yahei"/>
                <a:sym typeface="Microsoft Yahei"/>
              </a:rPr>
              <a:t>10000000 00001110 0010</a:t>
            </a:r>
            <a:r>
              <a:rPr lang="en-US" sz="1167" b="1" dirty="0">
                <a:solidFill>
                  <a:srgbClr val="0000CC"/>
                </a:solidFill>
                <a:latin typeface="Microsoft Yahei"/>
                <a:ea typeface="Microsoft Yahei"/>
                <a:cs typeface="Microsoft Yahei"/>
                <a:sym typeface="Microsoft Yahei"/>
              </a:rPr>
              <a:t>1111 11111110</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167" b="1" dirty="0">
                <a:solidFill>
                  <a:srgbClr val="CC00CC"/>
                </a:solidFill>
                <a:latin typeface="Microsoft Yahei"/>
                <a:ea typeface="Microsoft Yahei"/>
                <a:cs typeface="Microsoft Yahei"/>
                <a:sym typeface="Microsoft Yahei"/>
              </a:rPr>
              <a:t>10000000 00001110 0010</a:t>
            </a:r>
            <a:r>
              <a:rPr lang="en-US" sz="1167" b="1" dirty="0">
                <a:solidFill>
                  <a:srgbClr val="0000CC"/>
                </a:solidFill>
                <a:latin typeface="Microsoft Yahei"/>
                <a:ea typeface="Microsoft Yahei"/>
                <a:cs typeface="Microsoft Yahei"/>
                <a:sym typeface="Microsoft Yahei"/>
              </a:rPr>
              <a:t>1111 11111111</a:t>
            </a:r>
            <a:endParaRPr dirty="0">
              <a:latin typeface="Microsoft YaHei" panose="020B0503020204020204" pitchFamily="34" charset="-122"/>
              <a:ea typeface="Microsoft YaHei" panose="020B0503020204020204" pitchFamily="34" charset="-122"/>
            </a:endParaRPr>
          </a:p>
        </p:txBody>
      </p:sp>
      <p:sp>
        <p:nvSpPr>
          <p:cNvPr id="994" name="Google Shape;994;p36"/>
          <p:cNvSpPr txBox="1"/>
          <p:nvPr/>
        </p:nvSpPr>
        <p:spPr>
          <a:xfrm>
            <a:off x="4737032" y="2757466"/>
            <a:ext cx="441146"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rgbClr val="0000CC"/>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995" name="Google Shape;995;p36"/>
          <p:cNvSpPr txBox="1"/>
          <p:nvPr/>
        </p:nvSpPr>
        <p:spPr>
          <a:xfrm>
            <a:off x="3265089" y="2757466"/>
            <a:ext cx="441146"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rgbClr val="0000CC"/>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996" name="Google Shape;996;p36"/>
          <p:cNvSpPr/>
          <p:nvPr/>
        </p:nvSpPr>
        <p:spPr>
          <a:xfrm>
            <a:off x="2487951" y="1770809"/>
            <a:ext cx="2015763" cy="2427849"/>
          </a:xfrm>
          <a:prstGeom prst="rect">
            <a:avLst/>
          </a:prstGeom>
          <a:noFill/>
          <a:ln w="38100"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a:solidFill>
                <a:schemeClr val="dk1"/>
              </a:solidFill>
              <a:latin typeface="Microsoft Yahei"/>
              <a:ea typeface="Microsoft Yahei"/>
              <a:cs typeface="Microsoft Yahei"/>
              <a:sym typeface="Microsoft Yahei"/>
            </a:endParaRPr>
          </a:p>
        </p:txBody>
      </p:sp>
      <p:sp>
        <p:nvSpPr>
          <p:cNvPr id="997" name="Google Shape;997;p36"/>
          <p:cNvSpPr txBox="1"/>
          <p:nvPr/>
        </p:nvSpPr>
        <p:spPr>
          <a:xfrm>
            <a:off x="1706963" y="2497559"/>
            <a:ext cx="697627" cy="800179"/>
          </a:xfrm>
          <a:prstGeom prst="rect">
            <a:avLst/>
          </a:prstGeom>
          <a:solidFill>
            <a:srgbClr val="00FFFF"/>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15000"/>
              </a:lnSpc>
              <a:spcBef>
                <a:spcPts val="0"/>
              </a:spcBef>
              <a:spcAft>
                <a:spcPts val="0"/>
              </a:spcAft>
              <a:buNone/>
            </a:pPr>
            <a:r>
              <a:rPr lang="en-US" sz="1000" b="1" dirty="0" err="1">
                <a:solidFill>
                  <a:srgbClr val="0000CC"/>
                </a:solidFill>
                <a:latin typeface="Microsoft Yahei"/>
                <a:ea typeface="Microsoft Yahei"/>
                <a:cs typeface="Microsoft Yahei"/>
                <a:sym typeface="Microsoft Yahei"/>
              </a:rPr>
              <a:t>所有地址</a:t>
            </a:r>
            <a:endParaRPr dirty="0">
              <a:latin typeface="Microsoft YaHei" panose="020B0503020204020204" pitchFamily="34" charset="-122"/>
              <a:ea typeface="Microsoft YaHei" panose="020B0503020204020204" pitchFamily="34" charset="-122"/>
            </a:endParaRPr>
          </a:p>
          <a:p>
            <a:pPr marL="0" marR="0" lvl="0" indent="0" algn="ctr" rtl="0">
              <a:lnSpc>
                <a:spcPct val="115000"/>
              </a:lnSpc>
              <a:spcBef>
                <a:spcPts val="0"/>
              </a:spcBef>
              <a:spcAft>
                <a:spcPts val="0"/>
              </a:spcAft>
              <a:buNone/>
            </a:pPr>
            <a:r>
              <a:rPr lang="en-US" sz="1000" b="1" dirty="0" err="1">
                <a:solidFill>
                  <a:srgbClr val="0000CC"/>
                </a:solidFill>
                <a:latin typeface="Microsoft Yahei"/>
                <a:ea typeface="Microsoft Yahei"/>
                <a:cs typeface="Microsoft Yahei"/>
                <a:sym typeface="Microsoft Yahei"/>
              </a:rPr>
              <a:t>的</a:t>
            </a:r>
            <a:r>
              <a:rPr lang="en-US" sz="1000" b="1" dirty="0">
                <a:solidFill>
                  <a:srgbClr val="0000CC"/>
                </a:solidFill>
                <a:latin typeface="Microsoft Yahei"/>
                <a:ea typeface="Microsoft Yahei"/>
                <a:cs typeface="Microsoft Yahei"/>
                <a:sym typeface="Microsoft Yahei"/>
              </a:rPr>
              <a:t> 20 </a:t>
            </a:r>
            <a:r>
              <a:rPr lang="en-US" sz="1000" b="1" dirty="0" err="1">
                <a:solidFill>
                  <a:srgbClr val="0000CC"/>
                </a:solidFill>
                <a:latin typeface="Microsoft Yahei"/>
                <a:ea typeface="Microsoft Yahei"/>
                <a:cs typeface="Microsoft Yahei"/>
                <a:sym typeface="Microsoft Yahei"/>
              </a:rPr>
              <a:t>位</a:t>
            </a:r>
            <a:endParaRPr dirty="0">
              <a:latin typeface="Microsoft YaHei" panose="020B0503020204020204" pitchFamily="34" charset="-122"/>
              <a:ea typeface="Microsoft YaHei" panose="020B0503020204020204" pitchFamily="34" charset="-122"/>
            </a:endParaRPr>
          </a:p>
          <a:p>
            <a:pPr marL="0" marR="0" lvl="0" indent="0" algn="ctr" rtl="0">
              <a:lnSpc>
                <a:spcPct val="115000"/>
              </a:lnSpc>
              <a:spcBef>
                <a:spcPts val="0"/>
              </a:spcBef>
              <a:spcAft>
                <a:spcPts val="0"/>
              </a:spcAft>
              <a:buNone/>
            </a:pPr>
            <a:r>
              <a:rPr lang="en-US" sz="1000" b="1" dirty="0" err="1">
                <a:solidFill>
                  <a:srgbClr val="0000CC"/>
                </a:solidFill>
                <a:latin typeface="Microsoft Yahei"/>
                <a:ea typeface="Microsoft Yahei"/>
                <a:cs typeface="Microsoft Yahei"/>
                <a:sym typeface="Microsoft Yahei"/>
              </a:rPr>
              <a:t>前缀都是</a:t>
            </a:r>
            <a:endParaRPr dirty="0">
              <a:latin typeface="Microsoft YaHei" panose="020B0503020204020204" pitchFamily="34" charset="-122"/>
              <a:ea typeface="Microsoft YaHei" panose="020B0503020204020204" pitchFamily="34" charset="-122"/>
            </a:endParaRPr>
          </a:p>
          <a:p>
            <a:pPr marL="0" marR="0" lvl="0" indent="0" algn="ctr" rtl="0">
              <a:lnSpc>
                <a:spcPct val="115000"/>
              </a:lnSpc>
              <a:spcBef>
                <a:spcPts val="0"/>
              </a:spcBef>
              <a:spcAft>
                <a:spcPts val="0"/>
              </a:spcAft>
              <a:buNone/>
            </a:pPr>
            <a:r>
              <a:rPr lang="en-US" sz="1000" b="1" dirty="0" err="1">
                <a:solidFill>
                  <a:srgbClr val="0000CC"/>
                </a:solidFill>
                <a:latin typeface="Microsoft Yahei"/>
                <a:ea typeface="Microsoft Yahei"/>
                <a:cs typeface="Microsoft Yahei"/>
                <a:sym typeface="Microsoft Yahei"/>
              </a:rPr>
              <a:t>一样的</a:t>
            </a:r>
            <a:endParaRPr dirty="0">
              <a:latin typeface="Microsoft YaHei" panose="020B0503020204020204" pitchFamily="34" charset="-122"/>
              <a:ea typeface="Microsoft YaHei" panose="020B0503020204020204" pitchFamily="34" charset="-122"/>
            </a:endParaRPr>
          </a:p>
        </p:txBody>
      </p:sp>
      <p:grpSp>
        <p:nvGrpSpPr>
          <p:cNvPr id="998" name="Google Shape;998;p36"/>
          <p:cNvGrpSpPr/>
          <p:nvPr/>
        </p:nvGrpSpPr>
        <p:grpSpPr>
          <a:xfrm>
            <a:off x="1621203" y="1772183"/>
            <a:ext cx="859767" cy="246221"/>
            <a:chOff x="1945444" y="1269366"/>
            <a:chExt cx="1031720" cy="295465"/>
          </a:xfrm>
        </p:grpSpPr>
        <p:sp>
          <p:nvSpPr>
            <p:cNvPr id="999" name="Google Shape;999;p36"/>
            <p:cNvSpPr txBox="1"/>
            <p:nvPr/>
          </p:nvSpPr>
          <p:spPr>
            <a:xfrm>
              <a:off x="1945444" y="1269366"/>
              <a:ext cx="837152" cy="2954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最小地址</a:t>
              </a:r>
              <a:endParaRPr dirty="0">
                <a:latin typeface="Microsoft YaHei" panose="020B0503020204020204" pitchFamily="34" charset="-122"/>
                <a:ea typeface="Microsoft YaHei" panose="020B0503020204020204" pitchFamily="34" charset="-122"/>
              </a:endParaRPr>
            </a:p>
          </p:txBody>
        </p:sp>
        <p:sp>
          <p:nvSpPr>
            <p:cNvPr id="1000" name="Google Shape;1000;p36"/>
            <p:cNvSpPr/>
            <p:nvPr/>
          </p:nvSpPr>
          <p:spPr>
            <a:xfrm>
              <a:off x="2694551" y="1308664"/>
              <a:ext cx="282613" cy="190638"/>
            </a:xfrm>
            <a:prstGeom prst="rightArrow">
              <a:avLst>
                <a:gd name="adj1" fmla="val 50000"/>
                <a:gd name="adj2" fmla="val 86364"/>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a:solidFill>
                  <a:schemeClr val="dk1"/>
                </a:solidFill>
                <a:latin typeface="Microsoft Yahei"/>
                <a:ea typeface="Microsoft Yahei"/>
                <a:cs typeface="Microsoft Yahei"/>
                <a:sym typeface="Microsoft Yahei"/>
              </a:endParaRPr>
            </a:p>
          </p:txBody>
        </p:sp>
      </p:grpSp>
      <p:grpSp>
        <p:nvGrpSpPr>
          <p:cNvPr id="1001" name="Google Shape;1001;p36"/>
          <p:cNvGrpSpPr/>
          <p:nvPr/>
        </p:nvGrpSpPr>
        <p:grpSpPr>
          <a:xfrm>
            <a:off x="1604597" y="3902471"/>
            <a:ext cx="876373" cy="246221"/>
            <a:chOff x="1925516" y="3825708"/>
            <a:chExt cx="1051648" cy="295465"/>
          </a:xfrm>
        </p:grpSpPr>
        <p:sp>
          <p:nvSpPr>
            <p:cNvPr id="1002" name="Google Shape;1002;p36"/>
            <p:cNvSpPr/>
            <p:nvPr/>
          </p:nvSpPr>
          <p:spPr>
            <a:xfrm>
              <a:off x="2694551" y="3868069"/>
              <a:ext cx="282613" cy="190638"/>
            </a:xfrm>
            <a:prstGeom prst="rightArrow">
              <a:avLst>
                <a:gd name="adj1" fmla="val 50000"/>
                <a:gd name="adj2" fmla="val 86364"/>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a:solidFill>
                  <a:schemeClr val="dk1"/>
                </a:solidFill>
                <a:latin typeface="Microsoft Yahei"/>
                <a:ea typeface="Microsoft Yahei"/>
                <a:cs typeface="Microsoft Yahei"/>
                <a:sym typeface="Microsoft Yahei"/>
              </a:endParaRPr>
            </a:p>
          </p:txBody>
        </p:sp>
        <p:sp>
          <p:nvSpPr>
            <p:cNvPr id="1003" name="Google Shape;1003;p36"/>
            <p:cNvSpPr txBox="1"/>
            <p:nvPr/>
          </p:nvSpPr>
          <p:spPr>
            <a:xfrm>
              <a:off x="1925516" y="3825708"/>
              <a:ext cx="837153" cy="2954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最大地址</a:t>
              </a:r>
              <a:endParaRPr dirty="0">
                <a:latin typeface="Microsoft YaHei" panose="020B0503020204020204" pitchFamily="34" charset="-122"/>
                <a:ea typeface="Microsoft YaHei"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96"/>
                                        </p:tgtEl>
                                        <p:attrNameLst>
                                          <p:attrName>style.visibility</p:attrName>
                                        </p:attrNameLst>
                                      </p:cBhvr>
                                      <p:to>
                                        <p:strVal val="visible"/>
                                      </p:to>
                                    </p:set>
                                  </p:childTnLst>
                                </p:cTn>
                              </p:par>
                            </p:childTnLst>
                          </p:cTn>
                        </p:par>
                        <p:par>
                          <p:cTn id="9" fill="hold">
                            <p:stCondLst>
                              <p:cond delay="1"/>
                            </p:stCondLst>
                            <p:childTnLst>
                              <p:par>
                                <p:cTn id="10" presetID="1" presetClass="exit" presetSubtype="0" fill="hold" nodeType="afterEffect">
                                  <p:stCondLst>
                                    <p:cond delay="0"/>
                                  </p:stCondLst>
                                  <p:childTnLst>
                                    <p:set>
                                      <p:cBhvr>
                                        <p:cTn id="11" dur="1" fill="hold">
                                          <p:stCondLst>
                                            <p:cond delay="1"/>
                                          </p:stCondLst>
                                        </p:cTn>
                                        <p:tgtEl>
                                          <p:spTgt spid="99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98"/>
                                        </p:tgtEl>
                                        <p:attrNameLst>
                                          <p:attrName>style.visibility</p:attrName>
                                        </p:attrNameLst>
                                      </p:cBhvr>
                                      <p:to>
                                        <p:strVal val="visible"/>
                                      </p:to>
                                    </p:set>
                                  </p:childTnLst>
                                </p:cTn>
                              </p:par>
                              <p:par>
                                <p:cTn id="16" presetID="10" presetClass="entr" presetSubtype="0" fill="hold" nodeType="withEffect">
                                  <p:stCondLst>
                                    <p:cond delay="0"/>
                                  </p:stCondLst>
                                  <p:childTnLst>
                                    <p:set>
                                      <p:cBhvr>
                                        <p:cTn id="17" dur="1" fill="hold">
                                          <p:stCondLst>
                                            <p:cond delay="0"/>
                                          </p:stCondLst>
                                        </p:cTn>
                                        <p:tgtEl>
                                          <p:spTgt spid="998"/>
                                        </p:tgtEl>
                                        <p:attrNameLst>
                                          <p:attrName>style.visibility</p:attrName>
                                        </p:attrNameLst>
                                      </p:cBhvr>
                                      <p:to>
                                        <p:strVal val="visible"/>
                                      </p:to>
                                    </p:set>
                                    <p:animEffect transition="in" filter="fade">
                                      <p:cBhvr>
                                        <p:cTn id="18" dur="250"/>
                                        <p:tgtEl>
                                          <p:spTgt spid="99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01"/>
                                        </p:tgtEl>
                                        <p:attrNameLst>
                                          <p:attrName>style.visibility</p:attrName>
                                        </p:attrNameLst>
                                      </p:cBhvr>
                                      <p:to>
                                        <p:strVal val="visible"/>
                                      </p:to>
                                    </p:set>
                                  </p:childTnLst>
                                </p:cTn>
                              </p:par>
                              <p:par>
                                <p:cTn id="23" presetID="10" presetClass="entr" presetSubtype="0" fill="hold" nodeType="withEffect">
                                  <p:stCondLst>
                                    <p:cond delay="0"/>
                                  </p:stCondLst>
                                  <p:childTnLst>
                                    <p:set>
                                      <p:cBhvr>
                                        <p:cTn id="24" dur="1" fill="hold">
                                          <p:stCondLst>
                                            <p:cond delay="0"/>
                                          </p:stCondLst>
                                        </p:cTn>
                                        <p:tgtEl>
                                          <p:spTgt spid="1001"/>
                                        </p:tgtEl>
                                        <p:attrNameLst>
                                          <p:attrName>style.visibility</p:attrName>
                                        </p:attrNameLst>
                                      </p:cBhvr>
                                      <p:to>
                                        <p:strVal val="visible"/>
                                      </p:to>
                                    </p:set>
                                    <p:animEffect transition="in" filter="fade">
                                      <p:cBhvr>
                                        <p:cTn id="25" dur="250"/>
                                        <p:tgtEl>
                                          <p:spTgt spid="1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gbde8d5e95b_0_7"/>
          <p:cNvSpPr txBox="1">
            <a:spLocks noGrp="1"/>
          </p:cNvSpPr>
          <p:nvPr>
            <p:ph type="sldNum" idx="12"/>
          </p:nvPr>
        </p:nvSpPr>
        <p:spPr>
          <a:xfrm>
            <a:off x="6798332" y="4938096"/>
            <a:ext cx="726900" cy="289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a:solidFill>
                  <a:srgbClr val="8D134A"/>
                </a:solidFill>
              </a:rPr>
              <a:t>4</a:t>
            </a:fld>
            <a:endParaRPr sz="1400" dirty="0">
              <a:solidFill>
                <a:srgbClr val="8D134A"/>
              </a:solidFill>
            </a:endParaRPr>
          </a:p>
        </p:txBody>
      </p:sp>
      <p:sp>
        <p:nvSpPr>
          <p:cNvPr id="79" name="Google Shape;79;gbde8d5e95b_0_7"/>
          <p:cNvSpPr/>
          <p:nvPr/>
        </p:nvSpPr>
        <p:spPr>
          <a:xfrm>
            <a:off x="270450" y="753750"/>
            <a:ext cx="7079100" cy="4207500"/>
          </a:xfrm>
          <a:prstGeom prst="rect">
            <a:avLst/>
          </a:prstGeom>
          <a:noFill/>
          <a:ln>
            <a:noFill/>
          </a:ln>
        </p:spPr>
        <p:txBody>
          <a:bodyPr spcFirstLastPara="1" wrap="square" lIns="91425" tIns="45700" rIns="91425" bIns="45700" anchor="t" anchorCtr="0">
            <a:noAutofit/>
          </a:bodyPr>
          <a:lstStyle/>
          <a:p>
            <a:pPr marL="285750" marR="0" lvl="0" indent="-285750" algn="just" rtl="0">
              <a:lnSpc>
                <a:spcPct val="125000"/>
              </a:lnSpc>
              <a:spcBef>
                <a:spcPts val="0"/>
              </a:spcBef>
              <a:spcAft>
                <a:spcPts val="0"/>
              </a:spcAft>
              <a:buClr>
                <a:schemeClr val="dk1"/>
              </a:buClr>
              <a:buSzPts val="1800"/>
              <a:buChar char="•"/>
            </a:pPr>
            <a:r>
              <a:rPr lang="en-US" sz="1800" dirty="0" err="1">
                <a:solidFill>
                  <a:schemeClr val="dk1"/>
                </a:solidFill>
                <a:latin typeface="Microsoft YaHei" panose="020B0503020204020204" pitchFamily="34" charset="-122"/>
                <a:ea typeface="Microsoft YaHei" panose="020B0503020204020204" pitchFamily="34" charset="-122"/>
              </a:rPr>
              <a:t>按照互联网的观点，用转发器或网桥连接起来的若干个局域网仍为一个网络。所有分配到网络号的网络</a:t>
            </a:r>
            <a:r>
              <a:rPr lang="en-US" sz="1800" dirty="0">
                <a:solidFill>
                  <a:schemeClr val="dk1"/>
                </a:solidFill>
                <a:latin typeface="Microsoft YaHei" panose="020B0503020204020204" pitchFamily="34" charset="-122"/>
                <a:ea typeface="Microsoft YaHei" panose="020B0503020204020204" pitchFamily="34" charset="-122"/>
              </a:rPr>
              <a:t>(</a:t>
            </a:r>
            <a:r>
              <a:rPr lang="en-US" sz="1800" dirty="0" err="1">
                <a:solidFill>
                  <a:schemeClr val="dk1"/>
                </a:solidFill>
                <a:latin typeface="Microsoft YaHei" panose="020B0503020204020204" pitchFamily="34" charset="-122"/>
                <a:ea typeface="Microsoft YaHei" panose="020B0503020204020204" pitchFamily="34" charset="-122"/>
              </a:rPr>
              <a:t>不管是范围很小的局域网，还是可能覆盖很大地理范围的广域网</a:t>
            </a:r>
            <a:r>
              <a:rPr lang="en-US" sz="1800" dirty="0">
                <a:solidFill>
                  <a:schemeClr val="dk1"/>
                </a:solidFill>
                <a:latin typeface="Microsoft YaHei" panose="020B0503020204020204" pitchFamily="34" charset="-122"/>
                <a:ea typeface="Microsoft YaHei" panose="020B0503020204020204" pitchFamily="34" charset="-122"/>
              </a:rPr>
              <a:t>)</a:t>
            </a:r>
            <a:r>
              <a:rPr lang="en-US" sz="1800" dirty="0" err="1">
                <a:solidFill>
                  <a:schemeClr val="dk1"/>
                </a:solidFill>
                <a:latin typeface="Microsoft YaHei" panose="020B0503020204020204" pitchFamily="34" charset="-122"/>
                <a:ea typeface="Microsoft YaHei" panose="020B0503020204020204" pitchFamily="34" charset="-122"/>
              </a:rPr>
              <a:t>都是平等的</a:t>
            </a:r>
            <a:r>
              <a:rPr lang="en-US" sz="1800" dirty="0">
                <a:solidFill>
                  <a:schemeClr val="dk1"/>
                </a:solidFill>
                <a:latin typeface="Microsoft YaHei" panose="020B0503020204020204" pitchFamily="34" charset="-122"/>
                <a:ea typeface="Microsoft YaHei" panose="020B0503020204020204" pitchFamily="34" charset="-122"/>
              </a:rPr>
              <a:t>。</a:t>
            </a:r>
            <a:endParaRPr sz="1800" dirty="0">
              <a:solidFill>
                <a:schemeClr val="dk1"/>
              </a:solidFill>
              <a:latin typeface="Microsoft YaHei" panose="020B0503020204020204" pitchFamily="34" charset="-122"/>
              <a:ea typeface="Microsoft YaHei" panose="020B0503020204020204" pitchFamily="34" charset="-122"/>
            </a:endParaRPr>
          </a:p>
          <a:p>
            <a:pPr marL="285750" marR="0" lvl="0" indent="-285750" algn="just" rtl="0">
              <a:lnSpc>
                <a:spcPct val="125000"/>
              </a:lnSpc>
              <a:spcBef>
                <a:spcPts val="0"/>
              </a:spcBef>
              <a:spcAft>
                <a:spcPts val="0"/>
              </a:spcAft>
              <a:buClr>
                <a:schemeClr val="dk1"/>
              </a:buClr>
              <a:buSzPts val="1800"/>
              <a:buChar char="•"/>
            </a:pPr>
            <a:r>
              <a:rPr lang="en-US" sz="1800" dirty="0" err="1">
                <a:solidFill>
                  <a:schemeClr val="dk1"/>
                </a:solidFill>
                <a:latin typeface="Microsoft YaHei" panose="020B0503020204020204" pitchFamily="34" charset="-122"/>
                <a:ea typeface="Microsoft YaHei" panose="020B0503020204020204" pitchFamily="34" charset="-122"/>
              </a:rPr>
              <a:t>物理地址</a:t>
            </a:r>
            <a:r>
              <a:rPr lang="en-US" sz="1800" dirty="0">
                <a:solidFill>
                  <a:schemeClr val="dk1"/>
                </a:solidFill>
                <a:latin typeface="Microsoft YaHei" panose="020B0503020204020204" pitchFamily="34" charset="-122"/>
                <a:ea typeface="Microsoft YaHei" panose="020B0503020204020204" pitchFamily="34" charset="-122"/>
              </a:rPr>
              <a:t>(</a:t>
            </a:r>
            <a:r>
              <a:rPr lang="en-US" sz="1800" dirty="0" err="1">
                <a:solidFill>
                  <a:schemeClr val="dk1"/>
                </a:solidFill>
                <a:latin typeface="Microsoft YaHei" panose="020B0503020204020204" pitchFamily="34" charset="-122"/>
                <a:ea typeface="Microsoft YaHei" panose="020B0503020204020204" pitchFamily="34" charset="-122"/>
              </a:rPr>
              <a:t>即硬件地址</a:t>
            </a:r>
            <a:r>
              <a:rPr lang="en-US" sz="1800" dirty="0">
                <a:solidFill>
                  <a:schemeClr val="dk1"/>
                </a:solidFill>
                <a:latin typeface="Microsoft YaHei" panose="020B0503020204020204" pitchFamily="34" charset="-122"/>
                <a:ea typeface="Microsoft YaHei" panose="020B0503020204020204" pitchFamily="34" charset="-122"/>
              </a:rPr>
              <a:t>)</a:t>
            </a:r>
            <a:r>
              <a:rPr lang="en-US" sz="1800" dirty="0" err="1">
                <a:solidFill>
                  <a:schemeClr val="dk1"/>
                </a:solidFill>
                <a:latin typeface="Microsoft YaHei" panose="020B0503020204020204" pitchFamily="34" charset="-122"/>
                <a:ea typeface="Microsoft YaHei" panose="020B0503020204020204" pitchFamily="34" charset="-122"/>
              </a:rPr>
              <a:t>是数据链路层和物理层使用的地址，而IP地址是网络层和以上各层使用的地址，是一种逻辑地址</a:t>
            </a:r>
            <a:r>
              <a:rPr lang="en-US" sz="1800" dirty="0">
                <a:solidFill>
                  <a:schemeClr val="dk1"/>
                </a:solidFill>
                <a:latin typeface="Microsoft YaHei" panose="020B0503020204020204" pitchFamily="34" charset="-122"/>
                <a:ea typeface="Microsoft YaHei" panose="020B0503020204020204" pitchFamily="34" charset="-122"/>
              </a:rPr>
              <a:t>(</a:t>
            </a:r>
            <a:r>
              <a:rPr lang="en-US" sz="1800" dirty="0" err="1">
                <a:solidFill>
                  <a:schemeClr val="dk1"/>
                </a:solidFill>
                <a:latin typeface="Microsoft YaHei" panose="020B0503020204020204" pitchFamily="34" charset="-122"/>
                <a:ea typeface="Microsoft YaHei" panose="020B0503020204020204" pitchFamily="34" charset="-122"/>
              </a:rPr>
              <a:t>用软件实现的</a:t>
            </a:r>
            <a:r>
              <a:rPr lang="en-US" sz="1800" dirty="0">
                <a:solidFill>
                  <a:schemeClr val="dk1"/>
                </a:solidFill>
                <a:latin typeface="Microsoft YaHei" panose="020B0503020204020204" pitchFamily="34" charset="-122"/>
                <a:ea typeface="Microsoft YaHei" panose="020B0503020204020204" pitchFamily="34" charset="-122"/>
              </a:rPr>
              <a:t>)，</a:t>
            </a:r>
            <a:r>
              <a:rPr lang="en-US" sz="1800" dirty="0" err="1">
                <a:solidFill>
                  <a:schemeClr val="dk1"/>
                </a:solidFill>
                <a:latin typeface="Microsoft YaHei" panose="020B0503020204020204" pitchFamily="34" charset="-122"/>
                <a:ea typeface="Microsoft YaHei" panose="020B0503020204020204" pitchFamily="34" charset="-122"/>
              </a:rPr>
              <a:t>在数据链路层看不见数据报的IP地址</a:t>
            </a:r>
            <a:r>
              <a:rPr lang="en-US" sz="1800" dirty="0">
                <a:solidFill>
                  <a:schemeClr val="dk1"/>
                </a:solidFill>
                <a:latin typeface="Microsoft YaHei" panose="020B0503020204020204" pitchFamily="34" charset="-122"/>
                <a:ea typeface="Microsoft YaHei" panose="020B0503020204020204" pitchFamily="34" charset="-122"/>
              </a:rPr>
              <a:t>。</a:t>
            </a:r>
            <a:endParaRPr sz="1800" dirty="0">
              <a:solidFill>
                <a:schemeClr val="dk1"/>
              </a:solidFill>
              <a:latin typeface="Microsoft YaHei" panose="020B0503020204020204" pitchFamily="34" charset="-122"/>
              <a:ea typeface="Microsoft YaHei" panose="020B0503020204020204" pitchFamily="34" charset="-122"/>
            </a:endParaRPr>
          </a:p>
          <a:p>
            <a:pPr marL="285750" marR="0" lvl="0" indent="-285750" algn="just" rtl="0">
              <a:lnSpc>
                <a:spcPct val="125000"/>
              </a:lnSpc>
              <a:spcBef>
                <a:spcPts val="0"/>
              </a:spcBef>
              <a:spcAft>
                <a:spcPts val="0"/>
              </a:spcAft>
              <a:buClr>
                <a:schemeClr val="dk1"/>
              </a:buClr>
              <a:buSzPts val="1800"/>
              <a:buChar char="•"/>
            </a:pPr>
            <a:r>
              <a:rPr lang="en-US" sz="1800" dirty="0">
                <a:solidFill>
                  <a:schemeClr val="dk1"/>
                </a:solidFill>
                <a:latin typeface="Microsoft YaHei" panose="020B0503020204020204" pitchFamily="34" charset="-122"/>
                <a:ea typeface="Microsoft YaHei" panose="020B0503020204020204" pitchFamily="34" charset="-122"/>
              </a:rPr>
              <a:t>IP数据报分为首部和数据两部分。首部的前一部分是固定长度，共20字节，是所有IP数据报必须具有的(</a:t>
            </a:r>
            <a:r>
              <a:rPr lang="en-US" sz="1800" dirty="0" err="1">
                <a:solidFill>
                  <a:schemeClr val="dk1"/>
                </a:solidFill>
                <a:latin typeface="Microsoft YaHei" panose="020B0503020204020204" pitchFamily="34" charset="-122"/>
                <a:ea typeface="Microsoft YaHei" panose="020B0503020204020204" pitchFamily="34" charset="-122"/>
              </a:rPr>
              <a:t>源地址、目的地址、总长度等重要字段都在固定首部中</a:t>
            </a:r>
            <a:r>
              <a:rPr lang="en-US" sz="1800" dirty="0">
                <a:solidFill>
                  <a:schemeClr val="dk1"/>
                </a:solidFill>
                <a:latin typeface="Microsoft YaHei" panose="020B0503020204020204" pitchFamily="34" charset="-122"/>
                <a:ea typeface="Microsoft YaHei" panose="020B0503020204020204" pitchFamily="34" charset="-122"/>
              </a:rPr>
              <a:t>)。</a:t>
            </a:r>
            <a:r>
              <a:rPr lang="en-US" sz="1800" dirty="0" err="1">
                <a:solidFill>
                  <a:schemeClr val="dk1"/>
                </a:solidFill>
                <a:latin typeface="Microsoft YaHei" panose="020B0503020204020204" pitchFamily="34" charset="-122"/>
                <a:ea typeface="Microsoft YaHei" panose="020B0503020204020204" pitchFamily="34" charset="-122"/>
              </a:rPr>
              <a:t>一些长度可变的可选字段放在固定首部的后面</a:t>
            </a:r>
            <a:r>
              <a:rPr lang="en-US" sz="1800" dirty="0">
                <a:solidFill>
                  <a:schemeClr val="dk1"/>
                </a:solidFill>
                <a:latin typeface="Microsoft YaHei" panose="020B0503020204020204" pitchFamily="34" charset="-122"/>
                <a:ea typeface="Microsoft YaHei" panose="020B0503020204020204" pitchFamily="34" charset="-122"/>
              </a:rPr>
              <a:t>。</a:t>
            </a:r>
            <a:endParaRPr sz="1800" dirty="0">
              <a:solidFill>
                <a:schemeClr val="dk1"/>
              </a:solidFill>
              <a:latin typeface="Microsoft YaHei" panose="020B0503020204020204" pitchFamily="34" charset="-122"/>
              <a:ea typeface="Microsoft YaHei" panose="020B0503020204020204" pitchFamily="34" charset="-122"/>
            </a:endParaRPr>
          </a:p>
          <a:p>
            <a:pPr marL="285750" marR="0" lvl="0" indent="-285750" algn="just" rtl="0">
              <a:lnSpc>
                <a:spcPct val="125000"/>
              </a:lnSpc>
              <a:spcBef>
                <a:spcPts val="0"/>
              </a:spcBef>
              <a:spcAft>
                <a:spcPts val="0"/>
              </a:spcAft>
              <a:buClr>
                <a:schemeClr val="dk1"/>
              </a:buClr>
              <a:buSzPts val="1800"/>
              <a:buChar char="•"/>
            </a:pPr>
            <a:r>
              <a:rPr lang="en-US" sz="1800" dirty="0" err="1">
                <a:solidFill>
                  <a:schemeClr val="dk1"/>
                </a:solidFill>
                <a:latin typeface="Microsoft YaHei" panose="020B0503020204020204" pitchFamily="34" charset="-122"/>
                <a:ea typeface="Microsoft YaHei" panose="020B0503020204020204" pitchFamily="34" charset="-122"/>
              </a:rPr>
              <a:t>IP首部中的生存时间字段给出了IP数据报在互联网中所能经过的最大路由器数，可防止IP数据报在互联网中无限制地兜圈子</a:t>
            </a:r>
            <a:r>
              <a:rPr lang="en-US" sz="1800" dirty="0">
                <a:solidFill>
                  <a:schemeClr val="dk1"/>
                </a:solidFill>
                <a:latin typeface="Microsoft YaHei" panose="020B0503020204020204" pitchFamily="34" charset="-122"/>
                <a:ea typeface="Microsoft YaHei" panose="020B0503020204020204" pitchFamily="34" charset="-122"/>
              </a:rPr>
              <a:t>。</a:t>
            </a:r>
            <a:endParaRPr sz="1800" dirty="0">
              <a:solidFill>
                <a:schemeClr val="dk1"/>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07"/>
        <p:cNvGrpSpPr/>
        <p:nvPr/>
      </p:nvGrpSpPr>
      <p:grpSpPr>
        <a:xfrm>
          <a:off x="0" y="0"/>
          <a:ext cx="0" cy="0"/>
          <a:chOff x="0" y="0"/>
          <a:chExt cx="0" cy="0"/>
        </a:xfrm>
      </p:grpSpPr>
      <p:sp>
        <p:nvSpPr>
          <p:cNvPr id="1008" name="Google Shape;1008;p37"/>
          <p:cNvSpPr/>
          <p:nvPr/>
        </p:nvSpPr>
        <p:spPr>
          <a:xfrm>
            <a:off x="454287" y="1231402"/>
            <a:ext cx="6690406"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009" name="Google Shape;1009;p37"/>
          <p:cNvSpPr/>
          <p:nvPr/>
        </p:nvSpPr>
        <p:spPr>
          <a:xfrm>
            <a:off x="513404" y="1189755"/>
            <a:ext cx="3297890"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a:solidFill>
                  <a:schemeClr val="dk1"/>
                </a:solidFill>
                <a:latin typeface="Microsoft Yahei"/>
                <a:ea typeface="Microsoft Yahei"/>
                <a:cs typeface="Microsoft Yahei"/>
                <a:sym typeface="Microsoft Yahei"/>
              </a:rPr>
              <a:t>路由聚合 (route aggregation) </a:t>
            </a:r>
            <a:endParaRPr sz="1667" b="1">
              <a:solidFill>
                <a:schemeClr val="dk1"/>
              </a:solidFill>
              <a:latin typeface="Microsoft Yahei"/>
              <a:ea typeface="Microsoft Yahei"/>
              <a:cs typeface="Microsoft Yahei"/>
              <a:sym typeface="Microsoft Yahei"/>
            </a:endParaRPr>
          </a:p>
        </p:txBody>
      </p:sp>
      <p:sp>
        <p:nvSpPr>
          <p:cNvPr id="1010" name="Google Shape;1010;p37"/>
          <p:cNvSpPr/>
          <p:nvPr/>
        </p:nvSpPr>
        <p:spPr>
          <a:xfrm>
            <a:off x="513404" y="1480062"/>
            <a:ext cx="6631289" cy="3554779"/>
          </a:xfrm>
          <a:prstGeom prst="rect">
            <a:avLst/>
          </a:prstGeom>
          <a:noFill/>
          <a:ln>
            <a:noFill/>
          </a:ln>
        </p:spPr>
        <p:txBody>
          <a:bodyPr spcFirstLastPara="1" wrap="square" lIns="91425" tIns="45700" rIns="91425" bIns="45700" anchor="t" anchorCtr="0">
            <a:spAutoFit/>
          </a:bodyPr>
          <a:lstStyle/>
          <a:p>
            <a:pPr marL="238115" marR="0" lvl="0" indent="-238115" algn="l" rtl="0">
              <a:lnSpc>
                <a:spcPct val="125000"/>
              </a:lnSpc>
              <a:spcBef>
                <a:spcPts val="0"/>
              </a:spcBef>
              <a:spcAft>
                <a:spcPts val="0"/>
              </a:spcAft>
              <a:buClr>
                <a:srgbClr val="0070C0"/>
              </a:buClr>
              <a:buSzPts val="1800"/>
              <a:buFont typeface="Noto Sans Symbols"/>
              <a:buChar char="●"/>
            </a:pPr>
            <a:r>
              <a:rPr lang="en-US" sz="1800" b="1" dirty="0" err="1">
                <a:solidFill>
                  <a:schemeClr val="dk1"/>
                </a:solidFill>
                <a:latin typeface="Microsoft Yahei"/>
                <a:ea typeface="Microsoft Yahei"/>
                <a:cs typeface="Microsoft Yahei"/>
                <a:sym typeface="Microsoft Yahei"/>
              </a:rPr>
              <a:t>一个</a:t>
            </a:r>
            <a:r>
              <a:rPr lang="en-US" sz="1800" b="1" dirty="0">
                <a:solidFill>
                  <a:schemeClr val="dk1"/>
                </a:solidFill>
                <a:latin typeface="Microsoft Yahei"/>
                <a:ea typeface="Microsoft Yahei"/>
                <a:cs typeface="Microsoft Yahei"/>
                <a:sym typeface="Microsoft Yahei"/>
              </a:rPr>
              <a:t> CIDR 地址块可以表示很多地址，这种地址的聚合常称为</a:t>
            </a:r>
            <a:r>
              <a:rPr lang="en-US" sz="1800" b="1" dirty="0">
                <a:solidFill>
                  <a:srgbClr val="0000FF"/>
                </a:solidFill>
                <a:latin typeface="Microsoft Yahei"/>
                <a:ea typeface="Microsoft Yahei"/>
                <a:cs typeface="Microsoft Yahei"/>
                <a:sym typeface="Microsoft Yahei"/>
              </a:rPr>
              <a:t>路由聚合</a:t>
            </a:r>
            <a:r>
              <a:rPr lang="en-US" sz="1800" b="1" dirty="0">
                <a:solidFill>
                  <a:schemeClr val="dk1"/>
                </a:solidFill>
                <a:latin typeface="Microsoft Yahei"/>
                <a:ea typeface="Microsoft Yahei"/>
                <a:cs typeface="Microsoft Yahei"/>
                <a:sym typeface="Microsoft Yahei"/>
              </a:rPr>
              <a:t>，它使得路由表中的一个项目可以表示很多个（例如上千个）原来传统分类地址的路由。</a:t>
            </a:r>
            <a:endParaRPr dirty="0">
              <a:latin typeface="Microsoft YaHei" panose="020B0503020204020204" pitchFamily="34" charset="-122"/>
              <a:ea typeface="Microsoft YaHei" panose="020B0503020204020204" pitchFamily="34" charset="-122"/>
            </a:endParaRPr>
          </a:p>
          <a:p>
            <a:pPr marL="238115" marR="0" lvl="0" indent="-238115" algn="l" rtl="0">
              <a:lnSpc>
                <a:spcPct val="125000"/>
              </a:lnSpc>
              <a:spcBef>
                <a:spcPts val="0"/>
              </a:spcBef>
              <a:spcAft>
                <a:spcPts val="0"/>
              </a:spcAft>
              <a:buClr>
                <a:srgbClr val="0070C0"/>
              </a:buClr>
              <a:buSzPts val="1800"/>
              <a:buFont typeface="Noto Sans Symbols"/>
              <a:buChar char="●"/>
            </a:pPr>
            <a:r>
              <a:rPr lang="en-US" sz="1800" b="1" dirty="0" err="1">
                <a:solidFill>
                  <a:schemeClr val="dk1"/>
                </a:solidFill>
                <a:latin typeface="Microsoft Yahei"/>
                <a:ea typeface="Microsoft Yahei"/>
                <a:cs typeface="Microsoft Yahei"/>
                <a:sym typeface="Microsoft Yahei"/>
              </a:rPr>
              <a:t>路由聚合有利于</a:t>
            </a:r>
            <a:r>
              <a:rPr lang="en-US" sz="1800" b="1" dirty="0" err="1">
                <a:solidFill>
                  <a:srgbClr val="0000FF"/>
                </a:solidFill>
                <a:latin typeface="Microsoft Yahei"/>
                <a:ea typeface="Microsoft Yahei"/>
                <a:cs typeface="Microsoft Yahei"/>
                <a:sym typeface="Microsoft Yahei"/>
              </a:rPr>
              <a:t>减少</a:t>
            </a:r>
            <a:r>
              <a:rPr lang="en-US" sz="1800" b="1" dirty="0" err="1">
                <a:solidFill>
                  <a:schemeClr val="dk1"/>
                </a:solidFill>
                <a:latin typeface="Microsoft Yahei"/>
                <a:ea typeface="Microsoft Yahei"/>
                <a:cs typeface="Microsoft Yahei"/>
                <a:sym typeface="Microsoft Yahei"/>
              </a:rPr>
              <a:t>路由器之间的路由选择信息的交换，从而提高了整个互联网的性能</a:t>
            </a:r>
            <a:r>
              <a:rPr lang="en-US" sz="1800"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25000"/>
              </a:lnSpc>
              <a:spcBef>
                <a:spcPts val="0"/>
              </a:spcBef>
              <a:spcAft>
                <a:spcPts val="0"/>
              </a:spcAft>
              <a:buClr>
                <a:srgbClr val="0070C0"/>
              </a:buClr>
              <a:buSzPts val="1800"/>
              <a:buFont typeface="Noto Sans Symbols"/>
              <a:buChar char="●"/>
            </a:pPr>
            <a:r>
              <a:rPr lang="en-US" sz="1800" b="1" dirty="0" err="1">
                <a:solidFill>
                  <a:srgbClr val="0000FF"/>
                </a:solidFill>
                <a:latin typeface="Microsoft Yahei"/>
                <a:ea typeface="Microsoft Yahei"/>
                <a:cs typeface="Microsoft Yahei"/>
                <a:sym typeface="Microsoft Yahei"/>
              </a:rPr>
              <a:t>路由聚合也称为</a:t>
            </a:r>
            <a:r>
              <a:rPr lang="en-US" sz="1800" b="1" dirty="0" err="1">
                <a:solidFill>
                  <a:srgbClr val="CC00CC"/>
                </a:solidFill>
                <a:latin typeface="Microsoft Yahei"/>
                <a:ea typeface="Microsoft Yahei"/>
                <a:cs typeface="Microsoft Yahei"/>
                <a:sym typeface="Microsoft Yahei"/>
              </a:rPr>
              <a:t>构成超网</a:t>
            </a:r>
            <a:r>
              <a:rPr lang="en-US" sz="1800" b="1" dirty="0">
                <a:solidFill>
                  <a:srgbClr val="0000FF"/>
                </a:solidFill>
                <a:latin typeface="Microsoft Yahei"/>
                <a:ea typeface="Microsoft Yahei"/>
                <a:cs typeface="Microsoft Yahei"/>
                <a:sym typeface="Microsoft Yahei"/>
              </a:rPr>
              <a:t> (</a:t>
            </a:r>
            <a:r>
              <a:rPr lang="en-US" sz="1800" b="1" dirty="0" err="1">
                <a:solidFill>
                  <a:srgbClr val="0000FF"/>
                </a:solidFill>
                <a:latin typeface="Microsoft Yahei"/>
                <a:ea typeface="Microsoft Yahei"/>
                <a:cs typeface="Microsoft Yahei"/>
                <a:sym typeface="Microsoft Yahei"/>
              </a:rPr>
              <a:t>supernetting</a:t>
            </a:r>
            <a:r>
              <a:rPr lang="en-US" sz="1800" b="1" dirty="0">
                <a:solidFill>
                  <a:srgbClr val="0000FF"/>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25000"/>
              </a:lnSpc>
              <a:spcBef>
                <a:spcPts val="0"/>
              </a:spcBef>
              <a:spcAft>
                <a:spcPts val="0"/>
              </a:spcAft>
              <a:buClr>
                <a:srgbClr val="0070C0"/>
              </a:buClr>
              <a:buSzPts val="1800"/>
              <a:buFont typeface="Noto Sans Symbols"/>
              <a:buChar char="●"/>
            </a:pPr>
            <a:r>
              <a:rPr lang="en-US" sz="1800" b="1" dirty="0">
                <a:solidFill>
                  <a:schemeClr val="dk1"/>
                </a:solidFill>
                <a:latin typeface="Microsoft Yahei"/>
                <a:ea typeface="Microsoft Yahei"/>
                <a:cs typeface="Microsoft Yahei"/>
                <a:sym typeface="Microsoft Yahei"/>
              </a:rPr>
              <a:t>CIDR </a:t>
            </a:r>
            <a:r>
              <a:rPr lang="en-US" sz="1800" b="1" dirty="0" err="1">
                <a:solidFill>
                  <a:schemeClr val="dk1"/>
                </a:solidFill>
                <a:latin typeface="Microsoft Yahei"/>
                <a:ea typeface="Microsoft Yahei"/>
                <a:cs typeface="Microsoft Yahei"/>
                <a:sym typeface="Microsoft Yahei"/>
              </a:rPr>
              <a:t>虽然不使用子网了，但仍然使用“</a:t>
            </a:r>
            <a:r>
              <a:rPr lang="en-US" sz="1800" b="1" dirty="0" err="1">
                <a:solidFill>
                  <a:srgbClr val="0000FF"/>
                </a:solidFill>
                <a:latin typeface="Microsoft Yahei"/>
                <a:ea typeface="Microsoft Yahei"/>
                <a:cs typeface="Microsoft Yahei"/>
                <a:sym typeface="Microsoft Yahei"/>
              </a:rPr>
              <a:t>掩码</a:t>
            </a:r>
            <a:r>
              <a:rPr lang="en-US" sz="1800" b="1" dirty="0" err="1">
                <a:solidFill>
                  <a:schemeClr val="dk1"/>
                </a:solidFill>
                <a:latin typeface="Microsoft Yahei"/>
                <a:ea typeface="Microsoft Yahei"/>
                <a:cs typeface="Microsoft Yahei"/>
                <a:sym typeface="Microsoft Yahei"/>
              </a:rPr>
              <a:t>”这一名词（但不叫子网掩码</a:t>
            </a:r>
            <a:r>
              <a:rPr lang="en-US" sz="1800"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25000"/>
              </a:lnSpc>
              <a:spcBef>
                <a:spcPts val="0"/>
              </a:spcBef>
              <a:spcAft>
                <a:spcPts val="0"/>
              </a:spcAft>
              <a:buClr>
                <a:srgbClr val="0070C0"/>
              </a:buClr>
              <a:buSzPts val="1800"/>
              <a:buFont typeface="Noto Sans Symbols"/>
              <a:buChar char="●"/>
            </a:pPr>
            <a:r>
              <a:rPr lang="en-US" sz="1800" b="1" dirty="0" err="1">
                <a:solidFill>
                  <a:schemeClr val="dk1"/>
                </a:solidFill>
                <a:latin typeface="Microsoft Yahei"/>
                <a:ea typeface="Microsoft Yahei"/>
                <a:cs typeface="Microsoft Yahei"/>
                <a:sym typeface="Microsoft Yahei"/>
              </a:rPr>
              <a:t>对于</a:t>
            </a:r>
            <a:r>
              <a:rPr lang="en-US" sz="1800" b="1" dirty="0">
                <a:solidFill>
                  <a:schemeClr val="dk1"/>
                </a:solidFill>
                <a:latin typeface="Microsoft Yahei"/>
                <a:ea typeface="Microsoft Yahei"/>
                <a:cs typeface="Microsoft Yahei"/>
                <a:sym typeface="Microsoft Yahei"/>
              </a:rPr>
              <a:t> </a:t>
            </a:r>
            <a:r>
              <a:rPr lang="en-US" sz="1800" b="1" dirty="0">
                <a:solidFill>
                  <a:srgbClr val="0000FF"/>
                </a:solidFill>
                <a:latin typeface="Microsoft Yahei"/>
                <a:ea typeface="Microsoft Yahei"/>
                <a:cs typeface="Microsoft Yahei"/>
                <a:sym typeface="Microsoft Yahei"/>
              </a:rPr>
              <a:t>/20  </a:t>
            </a:r>
            <a:r>
              <a:rPr lang="en-US" sz="1800" b="1" dirty="0" err="1">
                <a:solidFill>
                  <a:schemeClr val="dk1"/>
                </a:solidFill>
                <a:latin typeface="Microsoft Yahei"/>
                <a:ea typeface="Microsoft Yahei"/>
                <a:cs typeface="Microsoft Yahei"/>
                <a:sym typeface="Microsoft Yahei"/>
              </a:rPr>
              <a:t>地址块，它的掩码是</a:t>
            </a:r>
            <a:r>
              <a:rPr lang="en-US" sz="1800" b="1" dirty="0">
                <a:solidFill>
                  <a:schemeClr val="dk1"/>
                </a:solidFill>
                <a:latin typeface="Microsoft Yahei"/>
                <a:ea typeface="Microsoft Yahei"/>
                <a:cs typeface="Microsoft Yahei"/>
                <a:sym typeface="Microsoft Yahei"/>
              </a:rPr>
              <a:t> 20 </a:t>
            </a:r>
            <a:r>
              <a:rPr lang="en-US" sz="1800" b="1" dirty="0" err="1">
                <a:solidFill>
                  <a:schemeClr val="dk1"/>
                </a:solidFill>
                <a:latin typeface="Microsoft Yahei"/>
                <a:ea typeface="Microsoft Yahei"/>
                <a:cs typeface="Microsoft Yahei"/>
                <a:sym typeface="Microsoft Yahei"/>
              </a:rPr>
              <a:t>个连续的</a:t>
            </a:r>
            <a:r>
              <a:rPr lang="en-US" sz="1800" b="1" dirty="0">
                <a:solidFill>
                  <a:schemeClr val="dk1"/>
                </a:solidFill>
                <a:latin typeface="Microsoft Yahei"/>
                <a:ea typeface="Microsoft Yahei"/>
                <a:cs typeface="Microsoft Yahei"/>
                <a:sym typeface="Microsoft Yahei"/>
              </a:rPr>
              <a:t> 1。 斜线记法中的数字就是掩码中1的个数。 </a:t>
            </a:r>
            <a:endParaRPr sz="1800" b="1" dirty="0">
              <a:solidFill>
                <a:srgbClr val="0000FF"/>
              </a:solidFill>
              <a:latin typeface="Microsoft Yahei"/>
              <a:ea typeface="Microsoft Yahei"/>
              <a:cs typeface="Microsoft Yahei"/>
              <a:sym typeface="Microsoft Yahe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38"/>
          <p:cNvSpPr/>
          <p:nvPr/>
        </p:nvSpPr>
        <p:spPr>
          <a:xfrm>
            <a:off x="454287" y="1260709"/>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016" name="Google Shape;1016;p38"/>
          <p:cNvSpPr/>
          <p:nvPr/>
        </p:nvSpPr>
        <p:spPr>
          <a:xfrm>
            <a:off x="513405" y="1226388"/>
            <a:ext cx="2276585"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a:solidFill>
                  <a:schemeClr val="dk1"/>
                </a:solidFill>
                <a:latin typeface="Microsoft Yahei"/>
                <a:ea typeface="Microsoft Yahei"/>
                <a:cs typeface="Microsoft Yahei"/>
                <a:sym typeface="Microsoft Yahei"/>
              </a:rPr>
              <a:t>CIDR </a:t>
            </a:r>
            <a:r>
              <a:rPr lang="en-US" sz="1667" b="1" dirty="0" err="1">
                <a:solidFill>
                  <a:schemeClr val="dk1"/>
                </a:solidFill>
                <a:latin typeface="Microsoft Yahei"/>
                <a:ea typeface="Microsoft Yahei"/>
                <a:cs typeface="Microsoft Yahei"/>
                <a:sym typeface="Microsoft Yahei"/>
              </a:rPr>
              <a:t>记法的其他形式</a:t>
            </a:r>
            <a:endParaRPr dirty="0">
              <a:latin typeface="Microsoft YaHei" panose="020B0503020204020204" pitchFamily="34" charset="-122"/>
              <a:ea typeface="Microsoft YaHei" panose="020B0503020204020204" pitchFamily="34" charset="-122"/>
            </a:endParaRPr>
          </a:p>
        </p:txBody>
      </p:sp>
      <p:sp>
        <p:nvSpPr>
          <p:cNvPr id="1017" name="Google Shape;1017;p38"/>
          <p:cNvSpPr/>
          <p:nvPr/>
        </p:nvSpPr>
        <p:spPr>
          <a:xfrm>
            <a:off x="454287" y="1575308"/>
            <a:ext cx="6711427" cy="3554779"/>
          </a:xfrm>
          <a:prstGeom prst="rect">
            <a:avLst/>
          </a:prstGeom>
          <a:noFill/>
          <a:ln>
            <a:noFill/>
          </a:ln>
        </p:spPr>
        <p:txBody>
          <a:bodyPr spcFirstLastPara="1" wrap="square" lIns="91425" tIns="45700" rIns="91425" bIns="45700" anchor="t" anchorCtr="0">
            <a:spAutoFit/>
          </a:bodyPr>
          <a:lstStyle/>
          <a:p>
            <a:pPr marL="238115" marR="0" lvl="0" indent="-238115" algn="l" rtl="0">
              <a:lnSpc>
                <a:spcPct val="125000"/>
              </a:lnSpc>
              <a:spcBef>
                <a:spcPts val="0"/>
              </a:spcBef>
              <a:spcAft>
                <a:spcPts val="0"/>
              </a:spcAft>
              <a:buClr>
                <a:srgbClr val="0070C0"/>
              </a:buClr>
              <a:buSzPts val="1800"/>
              <a:buFont typeface="Noto Sans Symbols"/>
              <a:buChar char="●"/>
            </a:pPr>
            <a:r>
              <a:rPr lang="en-US" sz="1800" b="1" dirty="0">
                <a:solidFill>
                  <a:schemeClr val="dk1"/>
                </a:solidFill>
                <a:latin typeface="Microsoft Yahei"/>
                <a:ea typeface="Microsoft Yahei"/>
                <a:cs typeface="Microsoft Yahei"/>
                <a:sym typeface="Microsoft Yahei"/>
              </a:rPr>
              <a:t>10.0.0.0/10 </a:t>
            </a:r>
            <a:r>
              <a:rPr lang="en-US" sz="1800" b="1" dirty="0" err="1">
                <a:solidFill>
                  <a:schemeClr val="dk1"/>
                </a:solidFill>
                <a:latin typeface="Microsoft Yahei"/>
                <a:ea typeface="Microsoft Yahei"/>
                <a:cs typeface="Microsoft Yahei"/>
                <a:sym typeface="Microsoft Yahei"/>
              </a:rPr>
              <a:t>可</a:t>
            </a:r>
            <a:r>
              <a:rPr lang="en-US" sz="1800" b="1" dirty="0" err="1">
                <a:solidFill>
                  <a:srgbClr val="0000FF"/>
                </a:solidFill>
                <a:latin typeface="Microsoft Yahei"/>
                <a:ea typeface="Microsoft Yahei"/>
                <a:cs typeface="Microsoft Yahei"/>
                <a:sym typeface="Microsoft Yahei"/>
              </a:rPr>
              <a:t>简写</a:t>
            </a:r>
            <a:r>
              <a:rPr lang="en-US" sz="1800" b="1" dirty="0" err="1">
                <a:solidFill>
                  <a:schemeClr val="dk1"/>
                </a:solidFill>
                <a:latin typeface="Microsoft Yahei"/>
                <a:ea typeface="Microsoft Yahei"/>
                <a:cs typeface="Microsoft Yahei"/>
                <a:sym typeface="Microsoft Yahei"/>
              </a:rPr>
              <a:t>为</a:t>
            </a:r>
            <a:r>
              <a:rPr lang="en-US" sz="1800" b="1" dirty="0">
                <a:solidFill>
                  <a:schemeClr val="dk1"/>
                </a:solidFill>
                <a:latin typeface="Microsoft Yahei"/>
                <a:ea typeface="Microsoft Yahei"/>
                <a:cs typeface="Microsoft Yahei"/>
                <a:sym typeface="Microsoft Yahei"/>
              </a:rPr>
              <a:t> 10/10，也就是把点分十进制中低位连续的 0 </a:t>
            </a:r>
            <a:r>
              <a:rPr lang="en-US" sz="1800" b="1" dirty="0" err="1">
                <a:solidFill>
                  <a:schemeClr val="dk1"/>
                </a:solidFill>
                <a:latin typeface="Microsoft Yahei"/>
                <a:ea typeface="Microsoft Yahei"/>
                <a:cs typeface="Microsoft Yahei"/>
                <a:sym typeface="Microsoft Yahei"/>
              </a:rPr>
              <a:t>省略</a:t>
            </a:r>
            <a:r>
              <a:rPr lang="en-US" sz="1800"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25000"/>
              </a:lnSpc>
              <a:spcBef>
                <a:spcPts val="0"/>
              </a:spcBef>
              <a:spcAft>
                <a:spcPts val="0"/>
              </a:spcAft>
              <a:buClr>
                <a:srgbClr val="0070C0"/>
              </a:buClr>
              <a:buSzPts val="1800"/>
              <a:buFont typeface="Noto Sans Symbols"/>
              <a:buChar char="●"/>
            </a:pPr>
            <a:r>
              <a:rPr lang="en-US" sz="1800" b="1" dirty="0">
                <a:solidFill>
                  <a:schemeClr val="dk1"/>
                </a:solidFill>
                <a:latin typeface="Microsoft Yahei"/>
                <a:ea typeface="Microsoft Yahei"/>
                <a:cs typeface="Microsoft Yahei"/>
                <a:sym typeface="Microsoft Yahei"/>
              </a:rPr>
              <a:t>10.0.0.0/10 </a:t>
            </a:r>
            <a:r>
              <a:rPr lang="en-US" sz="1800" b="1" dirty="0" err="1">
                <a:solidFill>
                  <a:schemeClr val="dk1"/>
                </a:solidFill>
                <a:latin typeface="Microsoft Yahei"/>
                <a:ea typeface="Microsoft Yahei"/>
                <a:cs typeface="Microsoft Yahei"/>
                <a:sym typeface="Microsoft Yahei"/>
              </a:rPr>
              <a:t>隐含地指出</a:t>
            </a:r>
            <a:r>
              <a:rPr lang="en-US" sz="1800" b="1" dirty="0">
                <a:solidFill>
                  <a:schemeClr val="dk1"/>
                </a:solidFill>
                <a:latin typeface="Microsoft Yahei"/>
                <a:ea typeface="Microsoft Yahei"/>
                <a:cs typeface="Microsoft Yahei"/>
                <a:sym typeface="Microsoft Yahei"/>
              </a:rPr>
              <a:t> IP </a:t>
            </a:r>
            <a:r>
              <a:rPr lang="en-US" sz="1800" b="1" dirty="0" err="1">
                <a:solidFill>
                  <a:schemeClr val="dk1"/>
                </a:solidFill>
                <a:latin typeface="Microsoft Yahei"/>
                <a:ea typeface="Microsoft Yahei"/>
                <a:cs typeface="Microsoft Yahei"/>
                <a:sym typeface="Microsoft Yahei"/>
              </a:rPr>
              <a:t>地址</a:t>
            </a:r>
            <a:r>
              <a:rPr lang="en-US" sz="1800" b="1" dirty="0">
                <a:solidFill>
                  <a:schemeClr val="dk1"/>
                </a:solidFill>
                <a:latin typeface="Microsoft Yahei"/>
                <a:ea typeface="Microsoft Yahei"/>
                <a:cs typeface="Microsoft Yahei"/>
                <a:sym typeface="Microsoft Yahei"/>
              </a:rPr>
              <a:t> 10.0.0.0 </a:t>
            </a:r>
            <a:r>
              <a:rPr lang="en-US" sz="1800" b="1" dirty="0" err="1">
                <a:solidFill>
                  <a:schemeClr val="dk1"/>
                </a:solidFill>
                <a:latin typeface="Microsoft Yahei"/>
                <a:ea typeface="Microsoft Yahei"/>
                <a:cs typeface="Microsoft Yahei"/>
                <a:sym typeface="Microsoft Yahei"/>
              </a:rPr>
              <a:t>的</a:t>
            </a:r>
            <a:r>
              <a:rPr lang="en-US" sz="1800" b="1" dirty="0" err="1">
                <a:solidFill>
                  <a:srgbClr val="0000FF"/>
                </a:solidFill>
                <a:latin typeface="Microsoft Yahei"/>
                <a:ea typeface="Microsoft Yahei"/>
                <a:cs typeface="Microsoft Yahei"/>
                <a:sym typeface="Microsoft Yahei"/>
              </a:rPr>
              <a:t>掩码</a:t>
            </a:r>
            <a:r>
              <a:rPr lang="en-US" sz="1800" b="1" dirty="0" err="1">
                <a:solidFill>
                  <a:schemeClr val="dk1"/>
                </a:solidFill>
                <a:latin typeface="Microsoft Yahei"/>
                <a:ea typeface="Microsoft Yahei"/>
                <a:cs typeface="Microsoft Yahei"/>
                <a:sym typeface="Microsoft Yahei"/>
              </a:rPr>
              <a:t>是</a:t>
            </a:r>
            <a:r>
              <a:rPr lang="en-US" sz="1800" b="1" dirty="0">
                <a:solidFill>
                  <a:schemeClr val="dk1"/>
                </a:solidFill>
                <a:latin typeface="Microsoft Yahei"/>
                <a:ea typeface="Microsoft Yahei"/>
                <a:cs typeface="Microsoft Yahei"/>
                <a:sym typeface="Microsoft Yahei"/>
              </a:rPr>
              <a:t> 255.192.0.0。此掩码可表示为：</a:t>
            </a:r>
            <a:endParaRPr dirty="0">
              <a:latin typeface="Microsoft YaHei" panose="020B0503020204020204" pitchFamily="34" charset="-122"/>
              <a:ea typeface="Microsoft YaHei" panose="020B0503020204020204" pitchFamily="34" charset="-122"/>
            </a:endParaRPr>
          </a:p>
          <a:p>
            <a:pPr marL="238115" marR="0" lvl="0" indent="-123814" algn="l" rtl="0">
              <a:lnSpc>
                <a:spcPct val="125000"/>
              </a:lnSpc>
              <a:spcBef>
                <a:spcPts val="0"/>
              </a:spcBef>
              <a:spcAft>
                <a:spcPts val="0"/>
              </a:spcAft>
              <a:buClr>
                <a:srgbClr val="0070C0"/>
              </a:buClr>
              <a:buSzPts val="1800"/>
              <a:buFont typeface="Noto Sans Symbols"/>
              <a:buNone/>
            </a:pPr>
            <a:endParaRPr sz="1800" b="1" dirty="0">
              <a:solidFill>
                <a:schemeClr val="dk1"/>
              </a:solidFill>
              <a:latin typeface="Microsoft Yahei"/>
              <a:ea typeface="Microsoft Yahei"/>
              <a:cs typeface="Microsoft Yahei"/>
              <a:sym typeface="Microsoft Yahei"/>
            </a:endParaRPr>
          </a:p>
          <a:p>
            <a:pPr marL="0" marR="0" lvl="0" indent="0" algn="l" rtl="0">
              <a:lnSpc>
                <a:spcPct val="125000"/>
              </a:lnSpc>
              <a:spcBef>
                <a:spcPts val="0"/>
              </a:spcBef>
              <a:spcAft>
                <a:spcPts val="0"/>
              </a:spcAft>
              <a:buNone/>
            </a:pPr>
            <a:endParaRPr sz="1800" b="1" dirty="0">
              <a:solidFill>
                <a:schemeClr val="dk1"/>
              </a:solidFill>
              <a:latin typeface="Microsoft Yahei"/>
              <a:ea typeface="Microsoft Yahei"/>
              <a:cs typeface="Microsoft Yahei"/>
              <a:sym typeface="Microsoft Yahei"/>
            </a:endParaRPr>
          </a:p>
          <a:p>
            <a:pPr marL="238115" marR="0" lvl="0" indent="-123814" algn="l" rtl="0">
              <a:lnSpc>
                <a:spcPct val="125000"/>
              </a:lnSpc>
              <a:spcBef>
                <a:spcPts val="0"/>
              </a:spcBef>
              <a:spcAft>
                <a:spcPts val="0"/>
              </a:spcAft>
              <a:buClr>
                <a:srgbClr val="0070C0"/>
              </a:buClr>
              <a:buSzPts val="1800"/>
              <a:buFont typeface="Noto Sans Symbols"/>
              <a:buNone/>
            </a:pPr>
            <a:endParaRPr sz="1800" b="1" dirty="0">
              <a:solidFill>
                <a:schemeClr val="dk1"/>
              </a:solidFill>
              <a:latin typeface="Microsoft Yahei"/>
              <a:ea typeface="Microsoft Yahei"/>
              <a:cs typeface="Microsoft Yahei"/>
              <a:sym typeface="Microsoft Yahei"/>
            </a:endParaRPr>
          </a:p>
          <a:p>
            <a:pPr marL="238115" marR="0" lvl="0" indent="-238115" algn="l" rtl="0">
              <a:lnSpc>
                <a:spcPct val="125000"/>
              </a:lnSpc>
              <a:spcBef>
                <a:spcPts val="0"/>
              </a:spcBef>
              <a:spcAft>
                <a:spcPts val="0"/>
              </a:spcAft>
              <a:buClr>
                <a:srgbClr val="0070C0"/>
              </a:buClr>
              <a:buSzPts val="1800"/>
              <a:buFont typeface="Noto Sans Symbols"/>
              <a:buChar char="●"/>
            </a:pPr>
            <a:r>
              <a:rPr lang="en-US" sz="1800" b="1" dirty="0" err="1">
                <a:solidFill>
                  <a:schemeClr val="dk1"/>
                </a:solidFill>
                <a:latin typeface="Microsoft Yahei"/>
                <a:ea typeface="Microsoft Yahei"/>
                <a:cs typeface="Microsoft Yahei"/>
                <a:sym typeface="Microsoft Yahei"/>
              </a:rPr>
              <a:t>网络前缀的后面加一个</a:t>
            </a:r>
            <a:r>
              <a:rPr lang="en-US" sz="1800" b="1" dirty="0" err="1">
                <a:solidFill>
                  <a:srgbClr val="0000FF"/>
                </a:solidFill>
                <a:latin typeface="Microsoft Yahei"/>
                <a:ea typeface="Microsoft Yahei"/>
                <a:cs typeface="Microsoft Yahei"/>
                <a:sym typeface="Microsoft Yahei"/>
              </a:rPr>
              <a:t>星号</a:t>
            </a:r>
            <a:r>
              <a:rPr lang="en-US" sz="1800" b="1" dirty="0">
                <a:solidFill>
                  <a:schemeClr val="dk1"/>
                </a:solidFill>
                <a:latin typeface="Microsoft Yahei"/>
                <a:ea typeface="Microsoft Yahei"/>
                <a:cs typeface="Microsoft Yahei"/>
                <a:sym typeface="Microsoft Yahei"/>
              </a:rPr>
              <a:t> * </a:t>
            </a:r>
            <a:r>
              <a:rPr lang="en-US" sz="1800" b="1" dirty="0" err="1">
                <a:solidFill>
                  <a:schemeClr val="dk1"/>
                </a:solidFill>
                <a:latin typeface="Microsoft Yahei"/>
                <a:ea typeface="Microsoft Yahei"/>
                <a:cs typeface="Microsoft Yahei"/>
                <a:sym typeface="Microsoft Yahei"/>
              </a:rPr>
              <a:t>的表示方法，如</a:t>
            </a:r>
            <a:r>
              <a:rPr lang="en-US" sz="1800" b="1" dirty="0">
                <a:solidFill>
                  <a:schemeClr val="dk1"/>
                </a:solidFill>
                <a:latin typeface="Microsoft Yahei"/>
                <a:ea typeface="Microsoft Yahei"/>
                <a:cs typeface="Microsoft Yahei"/>
                <a:sym typeface="Microsoft Yahei"/>
              </a:rPr>
              <a:t> 00001010 00*，</a:t>
            </a:r>
            <a:r>
              <a:rPr lang="en-US" sz="1800" b="1" dirty="0" err="1">
                <a:solidFill>
                  <a:schemeClr val="dk1"/>
                </a:solidFill>
                <a:latin typeface="Microsoft Yahei"/>
                <a:ea typeface="Microsoft Yahei"/>
                <a:cs typeface="Microsoft Yahei"/>
                <a:sym typeface="Microsoft Yahei"/>
              </a:rPr>
              <a:t>在星号</a:t>
            </a:r>
            <a:r>
              <a:rPr lang="en-US" sz="1800" b="1" dirty="0">
                <a:solidFill>
                  <a:schemeClr val="dk1"/>
                </a:solidFill>
                <a:latin typeface="Microsoft Yahei"/>
                <a:ea typeface="Microsoft Yahei"/>
                <a:cs typeface="Microsoft Yahei"/>
                <a:sym typeface="Microsoft Yahei"/>
              </a:rPr>
              <a:t> * </a:t>
            </a:r>
            <a:r>
              <a:rPr lang="en-US" sz="1800" b="1" dirty="0" err="1">
                <a:solidFill>
                  <a:schemeClr val="dk1"/>
                </a:solidFill>
                <a:latin typeface="Microsoft Yahei"/>
                <a:ea typeface="Microsoft Yahei"/>
                <a:cs typeface="Microsoft Yahei"/>
                <a:sym typeface="Microsoft Yahei"/>
              </a:rPr>
              <a:t>之前是网络前缀，而星号</a:t>
            </a:r>
            <a:r>
              <a:rPr lang="en-US" sz="1800" b="1" dirty="0">
                <a:solidFill>
                  <a:schemeClr val="dk1"/>
                </a:solidFill>
                <a:latin typeface="Microsoft Yahei"/>
                <a:ea typeface="Microsoft Yahei"/>
                <a:cs typeface="Microsoft Yahei"/>
                <a:sym typeface="Microsoft Yahei"/>
              </a:rPr>
              <a:t> * </a:t>
            </a:r>
            <a:r>
              <a:rPr lang="en-US" sz="1800" b="1" dirty="0" err="1">
                <a:solidFill>
                  <a:schemeClr val="dk1"/>
                </a:solidFill>
                <a:latin typeface="Microsoft Yahei"/>
                <a:ea typeface="Microsoft Yahei"/>
                <a:cs typeface="Microsoft Yahei"/>
                <a:sym typeface="Microsoft Yahei"/>
              </a:rPr>
              <a:t>表示</a:t>
            </a:r>
            <a:r>
              <a:rPr lang="en-US" sz="1800" b="1" dirty="0">
                <a:solidFill>
                  <a:schemeClr val="dk1"/>
                </a:solidFill>
                <a:latin typeface="Microsoft Yahei"/>
                <a:ea typeface="Microsoft Yahei"/>
                <a:cs typeface="Microsoft Yahei"/>
                <a:sym typeface="Microsoft Yahei"/>
              </a:rPr>
              <a:t> IP </a:t>
            </a:r>
            <a:r>
              <a:rPr lang="en-US" sz="1800" b="1" dirty="0" err="1">
                <a:solidFill>
                  <a:schemeClr val="dk1"/>
                </a:solidFill>
                <a:latin typeface="Microsoft Yahei"/>
                <a:ea typeface="Microsoft Yahei"/>
                <a:cs typeface="Microsoft Yahei"/>
                <a:sym typeface="Microsoft Yahei"/>
              </a:rPr>
              <a:t>地址中的主机号，可以是任意值</a:t>
            </a:r>
            <a:r>
              <a:rPr lang="en-US" sz="1800" b="1" dirty="0">
                <a:solidFill>
                  <a:schemeClr val="dk1"/>
                </a:solidFill>
                <a:latin typeface="Microsoft Yahei"/>
                <a:ea typeface="Microsoft Yahei"/>
                <a:cs typeface="Microsoft Yahei"/>
                <a:sym typeface="Microsoft Yahei"/>
              </a:rPr>
              <a:t>。 </a:t>
            </a:r>
            <a:endParaRPr sz="1800" b="1" dirty="0">
              <a:solidFill>
                <a:srgbClr val="0000FF"/>
              </a:solidFill>
              <a:latin typeface="Microsoft Yahei"/>
              <a:ea typeface="Microsoft Yahei"/>
              <a:cs typeface="Microsoft Yahei"/>
              <a:sym typeface="Microsoft Yahei"/>
            </a:endParaRPr>
          </a:p>
        </p:txBody>
      </p:sp>
      <p:grpSp>
        <p:nvGrpSpPr>
          <p:cNvPr id="1018" name="Google Shape;1018;p38"/>
          <p:cNvGrpSpPr/>
          <p:nvPr/>
        </p:nvGrpSpPr>
        <p:grpSpPr>
          <a:xfrm>
            <a:off x="2110128" y="3439200"/>
            <a:ext cx="3529693" cy="364875"/>
            <a:chOff x="1048" y="2658"/>
            <a:chExt cx="4089" cy="498"/>
          </a:xfrm>
        </p:grpSpPr>
        <p:sp>
          <p:nvSpPr>
            <p:cNvPr id="1019" name="Google Shape;1019;p38"/>
            <p:cNvSpPr/>
            <p:nvPr/>
          </p:nvSpPr>
          <p:spPr>
            <a:xfrm rot="-5400000">
              <a:off x="1457" y="2250"/>
              <a:ext cx="136" cy="953"/>
            </a:xfrm>
            <a:prstGeom prst="leftBrace">
              <a:avLst>
                <a:gd name="adj1" fmla="val 58395"/>
                <a:gd name="adj2" fmla="val 50000"/>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33" b="1">
                <a:solidFill>
                  <a:srgbClr val="0000CC"/>
                </a:solidFill>
                <a:latin typeface="Microsoft Yahei"/>
                <a:ea typeface="Microsoft Yahei"/>
                <a:cs typeface="Microsoft Yahei"/>
                <a:sym typeface="Microsoft Yahei"/>
              </a:endParaRPr>
            </a:p>
          </p:txBody>
        </p:sp>
        <p:sp>
          <p:nvSpPr>
            <p:cNvPr id="1020" name="Google Shape;1020;p38"/>
            <p:cNvSpPr/>
            <p:nvPr/>
          </p:nvSpPr>
          <p:spPr>
            <a:xfrm rot="-5400000">
              <a:off x="2509" y="2278"/>
              <a:ext cx="136" cy="897"/>
            </a:xfrm>
            <a:prstGeom prst="leftBrace">
              <a:avLst>
                <a:gd name="adj1" fmla="val 58395"/>
                <a:gd name="adj2" fmla="val 50000"/>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33" b="1">
                <a:solidFill>
                  <a:srgbClr val="0000CC"/>
                </a:solidFill>
                <a:latin typeface="Microsoft Yahei"/>
                <a:ea typeface="Microsoft Yahei"/>
                <a:cs typeface="Microsoft Yahei"/>
                <a:sym typeface="Microsoft Yahei"/>
              </a:endParaRPr>
            </a:p>
          </p:txBody>
        </p:sp>
        <p:sp>
          <p:nvSpPr>
            <p:cNvPr id="1021" name="Google Shape;1021;p38"/>
            <p:cNvSpPr/>
            <p:nvPr/>
          </p:nvSpPr>
          <p:spPr>
            <a:xfrm rot="-5400000">
              <a:off x="3540" y="2250"/>
              <a:ext cx="136" cy="953"/>
            </a:xfrm>
            <a:prstGeom prst="leftBrace">
              <a:avLst>
                <a:gd name="adj1" fmla="val 58395"/>
                <a:gd name="adj2" fmla="val 50000"/>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33" b="1">
                <a:solidFill>
                  <a:srgbClr val="0000CC"/>
                </a:solidFill>
                <a:latin typeface="Microsoft Yahei"/>
                <a:ea typeface="Microsoft Yahei"/>
                <a:cs typeface="Microsoft Yahei"/>
                <a:sym typeface="Microsoft Yahei"/>
              </a:endParaRPr>
            </a:p>
          </p:txBody>
        </p:sp>
        <p:sp>
          <p:nvSpPr>
            <p:cNvPr id="1022" name="Google Shape;1022;p38"/>
            <p:cNvSpPr/>
            <p:nvPr/>
          </p:nvSpPr>
          <p:spPr>
            <a:xfrm rot="-5400000">
              <a:off x="4593" y="2250"/>
              <a:ext cx="136" cy="953"/>
            </a:xfrm>
            <a:prstGeom prst="leftBrace">
              <a:avLst>
                <a:gd name="adj1" fmla="val 58395"/>
                <a:gd name="adj2" fmla="val 50000"/>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33" b="1">
                <a:solidFill>
                  <a:srgbClr val="0000CC"/>
                </a:solidFill>
                <a:latin typeface="Microsoft Yahei"/>
                <a:ea typeface="Microsoft Yahei"/>
                <a:cs typeface="Microsoft Yahei"/>
                <a:sym typeface="Microsoft Yahei"/>
              </a:endParaRPr>
            </a:p>
          </p:txBody>
        </p:sp>
        <p:sp>
          <p:nvSpPr>
            <p:cNvPr id="1023" name="Google Shape;1023;p38"/>
            <p:cNvSpPr txBox="1"/>
            <p:nvPr/>
          </p:nvSpPr>
          <p:spPr>
            <a:xfrm>
              <a:off x="1254" y="2750"/>
              <a:ext cx="582" cy="4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dirty="0">
                  <a:solidFill>
                    <a:srgbClr val="CC00CC"/>
                  </a:solidFill>
                  <a:latin typeface="Microsoft Yahei"/>
                  <a:ea typeface="Microsoft Yahei"/>
                  <a:cs typeface="Microsoft Yahei"/>
                  <a:sym typeface="Microsoft Yahei"/>
                </a:rPr>
                <a:t>255</a:t>
              </a:r>
              <a:endParaRPr dirty="0">
                <a:latin typeface="Microsoft YaHei" panose="020B0503020204020204" pitchFamily="34" charset="-122"/>
                <a:ea typeface="Microsoft YaHei" panose="020B0503020204020204" pitchFamily="34" charset="-122"/>
              </a:endParaRPr>
            </a:p>
          </p:txBody>
        </p:sp>
        <p:sp>
          <p:nvSpPr>
            <p:cNvPr id="1024" name="Google Shape;1024;p38"/>
            <p:cNvSpPr txBox="1"/>
            <p:nvPr/>
          </p:nvSpPr>
          <p:spPr>
            <a:xfrm>
              <a:off x="2363" y="2750"/>
              <a:ext cx="582" cy="4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dirty="0">
                  <a:solidFill>
                    <a:srgbClr val="CC00CC"/>
                  </a:solidFill>
                  <a:latin typeface="Microsoft Yahei"/>
                  <a:ea typeface="Microsoft Yahei"/>
                  <a:cs typeface="Microsoft Yahei"/>
                  <a:sym typeface="Microsoft Yahei"/>
                </a:rPr>
                <a:t>192</a:t>
              </a:r>
              <a:endParaRPr dirty="0">
                <a:latin typeface="Microsoft YaHei" panose="020B0503020204020204" pitchFamily="34" charset="-122"/>
                <a:ea typeface="Microsoft YaHei" panose="020B0503020204020204" pitchFamily="34" charset="-122"/>
              </a:endParaRPr>
            </a:p>
          </p:txBody>
        </p:sp>
        <p:sp>
          <p:nvSpPr>
            <p:cNvPr id="1025" name="Google Shape;1025;p38"/>
            <p:cNvSpPr txBox="1"/>
            <p:nvPr/>
          </p:nvSpPr>
          <p:spPr>
            <a:xfrm>
              <a:off x="3473" y="2750"/>
              <a:ext cx="336" cy="4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dirty="0">
                  <a:solidFill>
                    <a:srgbClr val="CC00CC"/>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1026" name="Google Shape;1026;p38"/>
            <p:cNvSpPr txBox="1"/>
            <p:nvPr/>
          </p:nvSpPr>
          <p:spPr>
            <a:xfrm>
              <a:off x="4553" y="2750"/>
              <a:ext cx="336" cy="4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dirty="0">
                  <a:solidFill>
                    <a:srgbClr val="CC00CC"/>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grpSp>
      <p:grpSp>
        <p:nvGrpSpPr>
          <p:cNvPr id="1027" name="Google Shape;1027;p38"/>
          <p:cNvGrpSpPr/>
          <p:nvPr/>
        </p:nvGrpSpPr>
        <p:grpSpPr>
          <a:xfrm>
            <a:off x="1953764" y="1922738"/>
            <a:ext cx="2028504" cy="2133505"/>
            <a:chOff x="989" y="111"/>
            <a:chExt cx="2359" cy="2909"/>
          </a:xfrm>
        </p:grpSpPr>
        <p:grpSp>
          <p:nvGrpSpPr>
            <p:cNvPr id="1028" name="Google Shape;1028;p38"/>
            <p:cNvGrpSpPr/>
            <p:nvPr/>
          </p:nvGrpSpPr>
          <p:grpSpPr>
            <a:xfrm>
              <a:off x="1090" y="111"/>
              <a:ext cx="1372" cy="2019"/>
              <a:chOff x="1090" y="111"/>
              <a:chExt cx="1372" cy="2019"/>
            </a:xfrm>
          </p:grpSpPr>
          <p:cxnSp>
            <p:nvCxnSpPr>
              <p:cNvPr id="1029" name="Google Shape;1029;p38"/>
              <p:cNvCxnSpPr/>
              <p:nvPr/>
            </p:nvCxnSpPr>
            <p:spPr>
              <a:xfrm>
                <a:off x="1516" y="111"/>
                <a:ext cx="520" cy="0"/>
              </a:xfrm>
              <a:prstGeom prst="straightConnector1">
                <a:avLst/>
              </a:prstGeom>
              <a:noFill/>
              <a:ln w="38100" cap="flat" cmpd="sng">
                <a:solidFill>
                  <a:srgbClr val="CC00CC"/>
                </a:solidFill>
                <a:prstDash val="solid"/>
                <a:round/>
                <a:headEnd type="none" w="med" len="med"/>
                <a:tailEnd type="none" w="med" len="med"/>
              </a:ln>
            </p:spPr>
          </p:cxnSp>
          <p:sp>
            <p:nvSpPr>
              <p:cNvPr id="1030" name="Google Shape;1030;p38"/>
              <p:cNvSpPr/>
              <p:nvPr/>
            </p:nvSpPr>
            <p:spPr>
              <a:xfrm>
                <a:off x="1090" y="1813"/>
                <a:ext cx="1372" cy="317"/>
              </a:xfrm>
              <a:prstGeom prst="rect">
                <a:avLst/>
              </a:prstGeom>
              <a:noFill/>
              <a:ln w="38100" cap="flat" cmpd="sng">
                <a:solidFill>
                  <a:srgbClr val="CC00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333">
                  <a:solidFill>
                    <a:schemeClr val="dk1"/>
                  </a:solidFill>
                  <a:latin typeface="Microsoft Yahei"/>
                  <a:ea typeface="Microsoft Yahei"/>
                  <a:cs typeface="Microsoft Yahei"/>
                  <a:sym typeface="Microsoft Yahei"/>
                </a:endParaRPr>
              </a:p>
            </p:txBody>
          </p:sp>
        </p:grpSp>
        <p:sp>
          <p:nvSpPr>
            <p:cNvPr id="1031" name="Google Shape;1031;p38"/>
            <p:cNvSpPr txBox="1"/>
            <p:nvPr/>
          </p:nvSpPr>
          <p:spPr>
            <a:xfrm>
              <a:off x="989" y="2614"/>
              <a:ext cx="2359" cy="406"/>
            </a:xfrm>
            <a:prstGeom prst="rect">
              <a:avLst/>
            </a:prstGeom>
            <a:solidFill>
              <a:srgbClr val="00FFFF"/>
            </a:solidFill>
            <a:ln w="19050" cap="flat" cmpd="sng">
              <a:solidFill>
                <a:srgbClr val="000099"/>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333" b="1" dirty="0" err="1">
                  <a:solidFill>
                    <a:srgbClr val="000000"/>
                  </a:solidFill>
                  <a:latin typeface="Microsoft Yahei"/>
                  <a:ea typeface="Microsoft Yahei"/>
                  <a:cs typeface="Microsoft Yahei"/>
                  <a:sym typeface="Microsoft Yahei"/>
                </a:rPr>
                <a:t>掩码中有</a:t>
              </a:r>
              <a:r>
                <a:rPr lang="en-US" sz="1333" b="1" dirty="0">
                  <a:solidFill>
                    <a:srgbClr val="000000"/>
                  </a:solidFill>
                  <a:latin typeface="Microsoft Yahei"/>
                  <a:ea typeface="Microsoft Yahei"/>
                  <a:cs typeface="Microsoft Yahei"/>
                  <a:sym typeface="Microsoft Yahei"/>
                </a:rPr>
                <a:t> 10 </a:t>
              </a:r>
              <a:r>
                <a:rPr lang="en-US" sz="1333" b="1" dirty="0" err="1">
                  <a:solidFill>
                    <a:srgbClr val="000000"/>
                  </a:solidFill>
                  <a:latin typeface="Microsoft Yahei"/>
                  <a:ea typeface="Microsoft Yahei"/>
                  <a:cs typeface="Microsoft Yahei"/>
                  <a:sym typeface="Microsoft Yahei"/>
                </a:rPr>
                <a:t>个连续的</a:t>
              </a:r>
              <a:r>
                <a:rPr lang="en-US" sz="1333" b="1" dirty="0">
                  <a:solidFill>
                    <a:srgbClr val="000000"/>
                  </a:solidFill>
                  <a:latin typeface="Microsoft Yahei"/>
                  <a:ea typeface="Microsoft Yahei"/>
                  <a:cs typeface="Microsoft Yahei"/>
                  <a:sym typeface="Microsoft Yahei"/>
                </a:rPr>
                <a:t> 1</a:t>
              </a:r>
              <a:endParaRPr dirty="0">
                <a:latin typeface="Microsoft YaHei" panose="020B0503020204020204" pitchFamily="34" charset="-122"/>
                <a:ea typeface="Microsoft YaHei" panose="020B0503020204020204" pitchFamily="34" charset="-122"/>
              </a:endParaRPr>
            </a:p>
          </p:txBody>
        </p:sp>
      </p:grpSp>
      <p:sp>
        <p:nvSpPr>
          <p:cNvPr id="1032" name="Google Shape;1032;p38"/>
          <p:cNvSpPr txBox="1"/>
          <p:nvPr/>
        </p:nvSpPr>
        <p:spPr>
          <a:xfrm>
            <a:off x="2038479" y="3162739"/>
            <a:ext cx="3727678" cy="2974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33" b="1" dirty="0">
                <a:solidFill>
                  <a:srgbClr val="0000FF"/>
                </a:solidFill>
                <a:latin typeface="Microsoft Yahei"/>
                <a:ea typeface="Microsoft Yahei"/>
                <a:cs typeface="Microsoft Yahei"/>
                <a:sym typeface="Microsoft Yahei"/>
              </a:rPr>
              <a:t>11111111 11000000 00000000 00000000</a:t>
            </a:r>
            <a:endParaRPr dirty="0">
              <a:latin typeface="Microsoft YaHei" panose="020B0503020204020204" pitchFamily="34" charset="-122"/>
              <a:ea typeface="Microsoft YaHe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sp>
        <p:nvSpPr>
          <p:cNvPr id="1037" name="Google Shape;1037;p39"/>
          <p:cNvSpPr/>
          <p:nvPr/>
        </p:nvSpPr>
        <p:spPr>
          <a:xfrm>
            <a:off x="454287" y="1227260"/>
            <a:ext cx="6711427" cy="3106767"/>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1038" name="Google Shape;1038;p39"/>
          <p:cNvSpPr/>
          <p:nvPr/>
        </p:nvSpPr>
        <p:spPr>
          <a:xfrm>
            <a:off x="2931960" y="1274864"/>
            <a:ext cx="1742785" cy="2974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333" b="1">
                <a:solidFill>
                  <a:schemeClr val="dk1"/>
                </a:solidFill>
                <a:latin typeface="Microsoft Yahei"/>
                <a:ea typeface="Microsoft Yahei"/>
                <a:cs typeface="Microsoft Yahei"/>
                <a:sym typeface="Microsoft Yahei"/>
              </a:rPr>
              <a:t>常用的 CIDR 地址块</a:t>
            </a:r>
            <a:endParaRPr sz="1333" b="1">
              <a:solidFill>
                <a:schemeClr val="dk1"/>
              </a:solidFill>
              <a:latin typeface="Microsoft Yahei"/>
              <a:ea typeface="Microsoft Yahei"/>
              <a:cs typeface="Microsoft Yahei"/>
              <a:sym typeface="Microsoft Yahei"/>
            </a:endParaRPr>
          </a:p>
        </p:txBody>
      </p:sp>
      <p:graphicFrame>
        <p:nvGraphicFramePr>
          <p:cNvPr id="1039" name="Google Shape;1039;p39"/>
          <p:cNvGraphicFramePr/>
          <p:nvPr/>
        </p:nvGraphicFramePr>
        <p:xfrm>
          <a:off x="1003784" y="1549186"/>
          <a:ext cx="5599125" cy="2689325"/>
        </p:xfrm>
        <a:graphic>
          <a:graphicData uri="http://schemas.openxmlformats.org/drawingml/2006/table">
            <a:tbl>
              <a:tblPr>
                <a:noFill/>
                <a:tableStyleId>{AAEC49F4-CB54-4948-AE0D-DCE792119160}</a:tableStyleId>
              </a:tblPr>
              <a:tblGrid>
                <a:gridCol w="1146275">
                  <a:extLst>
                    <a:ext uri="{9D8B030D-6E8A-4147-A177-3AD203B41FA5}">
                      <a16:colId xmlns:a16="http://schemas.microsoft.com/office/drawing/2014/main" val="20000"/>
                    </a:ext>
                  </a:extLst>
                </a:gridCol>
                <a:gridCol w="1366725">
                  <a:extLst>
                    <a:ext uri="{9D8B030D-6E8A-4147-A177-3AD203B41FA5}">
                      <a16:colId xmlns:a16="http://schemas.microsoft.com/office/drawing/2014/main" val="20001"/>
                    </a:ext>
                  </a:extLst>
                </a:gridCol>
                <a:gridCol w="1234450">
                  <a:extLst>
                    <a:ext uri="{9D8B030D-6E8A-4147-A177-3AD203B41FA5}">
                      <a16:colId xmlns:a16="http://schemas.microsoft.com/office/drawing/2014/main" val="20002"/>
                    </a:ext>
                  </a:extLst>
                </a:gridCol>
                <a:gridCol w="1851675">
                  <a:extLst>
                    <a:ext uri="{9D8B030D-6E8A-4147-A177-3AD203B41FA5}">
                      <a16:colId xmlns:a16="http://schemas.microsoft.com/office/drawing/2014/main" val="20003"/>
                    </a:ext>
                  </a:extLst>
                </a:gridCol>
              </a:tblGrid>
              <a:tr h="195575">
                <a:tc>
                  <a:txBody>
                    <a:bodyPr/>
                    <a:lstStyle/>
                    <a:p>
                      <a:pPr marL="0" marR="0" lvl="0" indent="0" algn="ctr" rtl="0">
                        <a:lnSpc>
                          <a:spcPct val="100000"/>
                        </a:lnSpc>
                        <a:spcBef>
                          <a:spcPts val="0"/>
                        </a:spcBef>
                        <a:spcAft>
                          <a:spcPts val="0"/>
                        </a:spcAft>
                        <a:buNone/>
                      </a:pPr>
                      <a:r>
                        <a:rPr lang="en-US" sz="1000" b="1" u="none" strike="noStrike" cap="none" dirty="0">
                          <a:solidFill>
                            <a:schemeClr val="lt1"/>
                          </a:solidFill>
                          <a:latin typeface="Microsoft Yahei"/>
                          <a:ea typeface="Microsoft Yahei"/>
                          <a:cs typeface="Microsoft Yahei"/>
                          <a:sym typeface="Microsoft Yahei"/>
                        </a:rPr>
                        <a:t>CIDR </a:t>
                      </a:r>
                      <a:r>
                        <a:rPr lang="en-US" sz="1000" b="1" u="none" strike="noStrike" cap="none" dirty="0" err="1">
                          <a:solidFill>
                            <a:schemeClr val="lt1"/>
                          </a:solidFill>
                          <a:latin typeface="Microsoft Yahei"/>
                          <a:ea typeface="Microsoft Yahei"/>
                          <a:cs typeface="Microsoft Yahei"/>
                          <a:sym typeface="Microsoft Yahei"/>
                        </a:rPr>
                        <a:t>前缀长度</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00FF"/>
                    </a:solidFill>
                  </a:tcPr>
                </a:tc>
                <a:tc>
                  <a:txBody>
                    <a:bodyPr/>
                    <a:lstStyle/>
                    <a:p>
                      <a:pPr marL="0" marR="0" lvl="0" indent="0" algn="ctr" rtl="0">
                        <a:lnSpc>
                          <a:spcPct val="100000"/>
                        </a:lnSpc>
                        <a:spcBef>
                          <a:spcPts val="0"/>
                        </a:spcBef>
                        <a:spcAft>
                          <a:spcPts val="0"/>
                        </a:spcAft>
                        <a:buNone/>
                      </a:pPr>
                      <a:r>
                        <a:rPr lang="en-US" sz="1000" b="1" u="none" strike="noStrike" cap="none" dirty="0" err="1">
                          <a:solidFill>
                            <a:schemeClr val="lt1"/>
                          </a:solidFill>
                          <a:latin typeface="Microsoft Yahei"/>
                          <a:ea typeface="Microsoft Yahei"/>
                          <a:cs typeface="Microsoft Yahei"/>
                          <a:sym typeface="Microsoft Yahei"/>
                        </a:rPr>
                        <a:t>点分十进制</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00FF"/>
                    </a:solidFill>
                  </a:tcPr>
                </a:tc>
                <a:tc>
                  <a:txBody>
                    <a:bodyPr/>
                    <a:lstStyle/>
                    <a:p>
                      <a:pPr marL="0" marR="0" lvl="0" indent="0" algn="ctr" rtl="0">
                        <a:lnSpc>
                          <a:spcPct val="100000"/>
                        </a:lnSpc>
                        <a:spcBef>
                          <a:spcPts val="0"/>
                        </a:spcBef>
                        <a:spcAft>
                          <a:spcPts val="0"/>
                        </a:spcAft>
                        <a:buNone/>
                      </a:pPr>
                      <a:r>
                        <a:rPr lang="en-US" sz="1000" b="1" u="none" strike="noStrike" cap="none" dirty="0" err="1">
                          <a:solidFill>
                            <a:schemeClr val="lt1"/>
                          </a:solidFill>
                          <a:latin typeface="Microsoft Yahei"/>
                          <a:ea typeface="Microsoft Yahei"/>
                          <a:cs typeface="Microsoft Yahei"/>
                          <a:sym typeface="Microsoft Yahei"/>
                        </a:rPr>
                        <a:t>包含的地址数</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00FF"/>
                    </a:solidFill>
                  </a:tcPr>
                </a:tc>
                <a:tc>
                  <a:txBody>
                    <a:bodyPr/>
                    <a:lstStyle/>
                    <a:p>
                      <a:pPr marL="0" marR="0" lvl="0" indent="0" algn="ctr" rtl="0">
                        <a:lnSpc>
                          <a:spcPct val="100000"/>
                        </a:lnSpc>
                        <a:spcBef>
                          <a:spcPts val="0"/>
                        </a:spcBef>
                        <a:spcAft>
                          <a:spcPts val="0"/>
                        </a:spcAft>
                        <a:buNone/>
                      </a:pPr>
                      <a:r>
                        <a:rPr lang="en-US" sz="1000" b="1" u="none" strike="noStrike" cap="none" dirty="0" err="1">
                          <a:solidFill>
                            <a:schemeClr val="lt1"/>
                          </a:solidFill>
                          <a:latin typeface="Microsoft Yahei"/>
                          <a:ea typeface="Microsoft Yahei"/>
                          <a:cs typeface="Microsoft Yahei"/>
                          <a:sym typeface="Microsoft Yahei"/>
                        </a:rPr>
                        <a:t>相当于包含分类的网络数</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00FF"/>
                    </a:solidFill>
                  </a:tcPr>
                </a:tc>
                <a:extLst>
                  <a:ext uri="{0D108BD9-81ED-4DB2-BD59-A6C34878D82A}">
                    <a16:rowId xmlns:a16="http://schemas.microsoft.com/office/drawing/2014/main" val="10000"/>
                  </a:ext>
                </a:extLst>
              </a:tr>
              <a:tr h="166250">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/13</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255.248.0.0</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512 K</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000" b="1" u="none" strike="noStrike" cap="none" dirty="0">
                          <a:solidFill>
                            <a:schemeClr val="dk1"/>
                          </a:solidFill>
                          <a:latin typeface="Microsoft Yahei"/>
                          <a:ea typeface="Microsoft Yahei"/>
                          <a:cs typeface="Microsoft Yahei"/>
                          <a:sym typeface="Microsoft Yahei"/>
                        </a:rPr>
                        <a:t>8 </a:t>
                      </a:r>
                      <a:r>
                        <a:rPr lang="en-US" sz="1000" b="1" u="none" strike="noStrike" cap="none" dirty="0" err="1">
                          <a:solidFill>
                            <a:schemeClr val="dk1"/>
                          </a:solidFill>
                          <a:latin typeface="Microsoft Yahei"/>
                          <a:ea typeface="Microsoft Yahei"/>
                          <a:cs typeface="Microsoft Yahei"/>
                          <a:sym typeface="Microsoft Yahei"/>
                        </a:rPr>
                        <a:t>个</a:t>
                      </a:r>
                      <a:r>
                        <a:rPr lang="en-US" sz="1000" b="1" u="none" strike="noStrike" cap="none" dirty="0">
                          <a:solidFill>
                            <a:schemeClr val="dk1"/>
                          </a:solidFill>
                          <a:latin typeface="Microsoft Yahei"/>
                          <a:ea typeface="Microsoft Yahei"/>
                          <a:cs typeface="Microsoft Yahei"/>
                          <a:sym typeface="Microsoft Yahei"/>
                        </a:rPr>
                        <a:t>  </a:t>
                      </a:r>
                      <a:r>
                        <a:rPr lang="en-US" sz="1000" b="1" u="none" strike="noStrike" cap="none" dirty="0" err="1">
                          <a:solidFill>
                            <a:schemeClr val="dk1"/>
                          </a:solidFill>
                          <a:latin typeface="Microsoft Yahei"/>
                          <a:ea typeface="Microsoft Yahei"/>
                          <a:cs typeface="Microsoft Yahei"/>
                          <a:sym typeface="Microsoft Yahei"/>
                        </a:rPr>
                        <a:t>B类或</a:t>
                      </a:r>
                      <a:r>
                        <a:rPr lang="en-US" sz="1000" b="1" u="none" strike="noStrike" cap="none" dirty="0">
                          <a:solidFill>
                            <a:schemeClr val="dk1"/>
                          </a:solidFill>
                          <a:latin typeface="Microsoft Yahei"/>
                          <a:ea typeface="Microsoft Yahei"/>
                          <a:cs typeface="Microsoft Yahei"/>
                          <a:sym typeface="Microsoft Yahei"/>
                        </a:rPr>
                        <a:t> 2048 </a:t>
                      </a:r>
                      <a:r>
                        <a:rPr lang="en-US" sz="1000" b="1" u="none" strike="noStrike" cap="none" dirty="0" err="1">
                          <a:solidFill>
                            <a:schemeClr val="dk1"/>
                          </a:solidFill>
                          <a:latin typeface="Microsoft Yahei"/>
                          <a:ea typeface="Microsoft Yahei"/>
                          <a:cs typeface="Microsoft Yahei"/>
                          <a:sym typeface="Microsoft Yahei"/>
                        </a:rPr>
                        <a:t>个</a:t>
                      </a:r>
                      <a:r>
                        <a:rPr lang="en-US" sz="1000" b="1" u="none" strike="noStrike" cap="none" dirty="0">
                          <a:solidFill>
                            <a:schemeClr val="dk1"/>
                          </a:solidFill>
                          <a:latin typeface="Microsoft Yahei"/>
                          <a:ea typeface="Microsoft Yahei"/>
                          <a:cs typeface="Microsoft Yahei"/>
                          <a:sym typeface="Microsoft Yahei"/>
                        </a:rPr>
                        <a:t> C </a:t>
                      </a:r>
                      <a:r>
                        <a:rPr lang="en-US" sz="1000" b="1" u="none" strike="noStrike" cap="none" dirty="0" err="1">
                          <a:solidFill>
                            <a:schemeClr val="dk1"/>
                          </a:solidFill>
                          <a:latin typeface="Microsoft Yahei"/>
                          <a:ea typeface="Microsoft Yahei"/>
                          <a:cs typeface="Microsoft Yahei"/>
                          <a:sym typeface="Microsoft Yahei"/>
                        </a:rPr>
                        <a:t>类</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66250">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/14</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255.252.0.0</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256 K</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000" b="1" u="none" strike="noStrike" cap="none" dirty="0">
                          <a:solidFill>
                            <a:schemeClr val="dk1"/>
                          </a:solidFill>
                          <a:latin typeface="Microsoft Yahei"/>
                          <a:ea typeface="Microsoft Yahei"/>
                          <a:cs typeface="Microsoft Yahei"/>
                          <a:sym typeface="Microsoft Yahei"/>
                        </a:rPr>
                        <a:t>4 </a:t>
                      </a:r>
                      <a:r>
                        <a:rPr lang="en-US" sz="1000" b="1" u="none" strike="noStrike" cap="none" dirty="0" err="1">
                          <a:solidFill>
                            <a:schemeClr val="dk1"/>
                          </a:solidFill>
                          <a:latin typeface="Microsoft Yahei"/>
                          <a:ea typeface="Microsoft Yahei"/>
                          <a:cs typeface="Microsoft Yahei"/>
                          <a:sym typeface="Microsoft Yahei"/>
                        </a:rPr>
                        <a:t>个</a:t>
                      </a:r>
                      <a:r>
                        <a:rPr lang="en-US" sz="1000" b="1" u="none" strike="noStrike" cap="none" dirty="0">
                          <a:solidFill>
                            <a:schemeClr val="dk1"/>
                          </a:solidFill>
                          <a:latin typeface="Microsoft Yahei"/>
                          <a:ea typeface="Microsoft Yahei"/>
                          <a:cs typeface="Microsoft Yahei"/>
                          <a:sym typeface="Microsoft Yahei"/>
                        </a:rPr>
                        <a:t> B 类或1024 </a:t>
                      </a:r>
                      <a:r>
                        <a:rPr lang="en-US" sz="1000" b="1" u="none" strike="noStrike" cap="none" dirty="0" err="1">
                          <a:solidFill>
                            <a:schemeClr val="dk1"/>
                          </a:solidFill>
                          <a:latin typeface="Microsoft Yahei"/>
                          <a:ea typeface="Microsoft Yahei"/>
                          <a:cs typeface="Microsoft Yahei"/>
                          <a:sym typeface="Microsoft Yahei"/>
                        </a:rPr>
                        <a:t>个</a:t>
                      </a:r>
                      <a:r>
                        <a:rPr lang="en-US" sz="1000" b="1" u="none" strike="noStrike" cap="none" dirty="0">
                          <a:solidFill>
                            <a:schemeClr val="dk1"/>
                          </a:solidFill>
                          <a:latin typeface="Microsoft Yahei"/>
                          <a:ea typeface="Microsoft Yahei"/>
                          <a:cs typeface="Microsoft Yahei"/>
                          <a:sym typeface="Microsoft Yahei"/>
                        </a:rPr>
                        <a:t> C </a:t>
                      </a:r>
                      <a:r>
                        <a:rPr lang="en-US" sz="1000" b="1" u="none" strike="noStrike" cap="none" dirty="0" err="1">
                          <a:solidFill>
                            <a:schemeClr val="dk1"/>
                          </a:solidFill>
                          <a:latin typeface="Microsoft Yahei"/>
                          <a:ea typeface="Microsoft Yahei"/>
                          <a:cs typeface="Microsoft Yahei"/>
                          <a:sym typeface="Microsoft Yahei"/>
                        </a:rPr>
                        <a:t>类</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extLst>
                  <a:ext uri="{0D108BD9-81ED-4DB2-BD59-A6C34878D82A}">
                    <a16:rowId xmlns:a16="http://schemas.microsoft.com/office/drawing/2014/main" val="10002"/>
                  </a:ext>
                </a:extLst>
              </a:tr>
              <a:tr h="166250">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/15</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255.254.0.0</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128 K</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000" b="1" u="none" strike="noStrike" cap="none" dirty="0">
                          <a:solidFill>
                            <a:schemeClr val="dk1"/>
                          </a:solidFill>
                          <a:latin typeface="Microsoft Yahei"/>
                          <a:ea typeface="Microsoft Yahei"/>
                          <a:cs typeface="Microsoft Yahei"/>
                          <a:sym typeface="Microsoft Yahei"/>
                        </a:rPr>
                        <a:t>2 </a:t>
                      </a:r>
                      <a:r>
                        <a:rPr lang="en-US" sz="1000" b="1" u="none" strike="noStrike" cap="none" dirty="0" err="1">
                          <a:solidFill>
                            <a:schemeClr val="dk1"/>
                          </a:solidFill>
                          <a:latin typeface="Microsoft Yahei"/>
                          <a:ea typeface="Microsoft Yahei"/>
                          <a:cs typeface="Microsoft Yahei"/>
                          <a:sym typeface="Microsoft Yahei"/>
                        </a:rPr>
                        <a:t>个</a:t>
                      </a:r>
                      <a:r>
                        <a:rPr lang="en-US" sz="1000" b="1" u="none" strike="noStrike" cap="none" dirty="0">
                          <a:solidFill>
                            <a:schemeClr val="dk1"/>
                          </a:solidFill>
                          <a:latin typeface="Microsoft Yahei"/>
                          <a:ea typeface="Microsoft Yahei"/>
                          <a:cs typeface="Microsoft Yahei"/>
                          <a:sym typeface="Microsoft Yahei"/>
                        </a:rPr>
                        <a:t> B 类或512 </a:t>
                      </a:r>
                      <a:r>
                        <a:rPr lang="en-US" sz="1000" b="1" u="none" strike="noStrike" cap="none" dirty="0" err="1">
                          <a:solidFill>
                            <a:schemeClr val="dk1"/>
                          </a:solidFill>
                          <a:latin typeface="Microsoft Yahei"/>
                          <a:ea typeface="Microsoft Yahei"/>
                          <a:cs typeface="Microsoft Yahei"/>
                          <a:sym typeface="Microsoft Yahei"/>
                        </a:rPr>
                        <a:t>个</a:t>
                      </a:r>
                      <a:r>
                        <a:rPr lang="en-US" sz="1000" b="1" u="none" strike="noStrike" cap="none" dirty="0">
                          <a:solidFill>
                            <a:schemeClr val="dk1"/>
                          </a:solidFill>
                          <a:latin typeface="Microsoft Yahei"/>
                          <a:ea typeface="Microsoft Yahei"/>
                          <a:cs typeface="Microsoft Yahei"/>
                          <a:sym typeface="Microsoft Yahei"/>
                        </a:rPr>
                        <a:t> C </a:t>
                      </a:r>
                      <a:r>
                        <a:rPr lang="en-US" sz="1000" b="1" u="none" strike="noStrike" cap="none" dirty="0" err="1">
                          <a:solidFill>
                            <a:schemeClr val="dk1"/>
                          </a:solidFill>
                          <a:latin typeface="Microsoft Yahei"/>
                          <a:ea typeface="Microsoft Yahei"/>
                          <a:cs typeface="Microsoft Yahei"/>
                          <a:sym typeface="Microsoft Yahei"/>
                        </a:rPr>
                        <a:t>类</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66250">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/16</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255.255.0.0</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64 K</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000" b="1" u="none" strike="noStrike" cap="none" dirty="0">
                          <a:solidFill>
                            <a:schemeClr val="dk1"/>
                          </a:solidFill>
                          <a:latin typeface="Microsoft Yahei"/>
                          <a:ea typeface="Microsoft Yahei"/>
                          <a:cs typeface="Microsoft Yahei"/>
                          <a:sym typeface="Microsoft Yahei"/>
                        </a:rPr>
                        <a:t>1 </a:t>
                      </a:r>
                      <a:r>
                        <a:rPr lang="en-US" sz="1000" b="1" u="none" strike="noStrike" cap="none" dirty="0" err="1">
                          <a:solidFill>
                            <a:schemeClr val="dk1"/>
                          </a:solidFill>
                          <a:latin typeface="Microsoft Yahei"/>
                          <a:ea typeface="Microsoft Yahei"/>
                          <a:cs typeface="Microsoft Yahei"/>
                          <a:sym typeface="Microsoft Yahei"/>
                        </a:rPr>
                        <a:t>个</a:t>
                      </a:r>
                      <a:r>
                        <a:rPr lang="en-US" sz="1000" b="1" u="none" strike="noStrike" cap="none" dirty="0">
                          <a:solidFill>
                            <a:schemeClr val="dk1"/>
                          </a:solidFill>
                          <a:latin typeface="Microsoft Yahei"/>
                          <a:ea typeface="Microsoft Yahei"/>
                          <a:cs typeface="Microsoft Yahei"/>
                          <a:sym typeface="Microsoft Yahei"/>
                        </a:rPr>
                        <a:t> B 类或256 </a:t>
                      </a:r>
                      <a:r>
                        <a:rPr lang="en-US" sz="1000" b="1" u="none" strike="noStrike" cap="none" dirty="0" err="1">
                          <a:solidFill>
                            <a:schemeClr val="dk1"/>
                          </a:solidFill>
                          <a:latin typeface="Microsoft Yahei"/>
                          <a:ea typeface="Microsoft Yahei"/>
                          <a:cs typeface="Microsoft Yahei"/>
                          <a:sym typeface="Microsoft Yahei"/>
                        </a:rPr>
                        <a:t>个</a:t>
                      </a:r>
                      <a:r>
                        <a:rPr lang="en-US" sz="1000" b="1" u="none" strike="noStrike" cap="none" dirty="0">
                          <a:solidFill>
                            <a:schemeClr val="dk1"/>
                          </a:solidFill>
                          <a:latin typeface="Microsoft Yahei"/>
                          <a:ea typeface="Microsoft Yahei"/>
                          <a:cs typeface="Microsoft Yahei"/>
                          <a:sym typeface="Microsoft Yahei"/>
                        </a:rPr>
                        <a:t> C </a:t>
                      </a:r>
                      <a:r>
                        <a:rPr lang="en-US" sz="1000" b="1" u="none" strike="noStrike" cap="none" dirty="0" err="1">
                          <a:solidFill>
                            <a:schemeClr val="dk1"/>
                          </a:solidFill>
                          <a:latin typeface="Microsoft Yahei"/>
                          <a:ea typeface="Microsoft Yahei"/>
                          <a:cs typeface="Microsoft Yahei"/>
                          <a:sym typeface="Microsoft Yahei"/>
                        </a:rPr>
                        <a:t>类</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extLst>
                  <a:ext uri="{0D108BD9-81ED-4DB2-BD59-A6C34878D82A}">
                    <a16:rowId xmlns:a16="http://schemas.microsoft.com/office/drawing/2014/main" val="10004"/>
                  </a:ext>
                </a:extLst>
              </a:tr>
              <a:tr h="166250">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/17</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255.255.128.0</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32 K</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000" b="1" u="none" strike="noStrike" cap="none" dirty="0">
                          <a:solidFill>
                            <a:schemeClr val="dk1"/>
                          </a:solidFill>
                          <a:latin typeface="Microsoft Yahei"/>
                          <a:ea typeface="Microsoft Yahei"/>
                          <a:cs typeface="Microsoft Yahei"/>
                          <a:sym typeface="Microsoft Yahei"/>
                        </a:rPr>
                        <a:t>128 </a:t>
                      </a:r>
                      <a:r>
                        <a:rPr lang="en-US" sz="1000" b="1" u="none" strike="noStrike" cap="none" dirty="0" err="1">
                          <a:solidFill>
                            <a:schemeClr val="dk1"/>
                          </a:solidFill>
                          <a:latin typeface="Microsoft Yahei"/>
                          <a:ea typeface="Microsoft Yahei"/>
                          <a:cs typeface="Microsoft Yahei"/>
                          <a:sym typeface="Microsoft Yahei"/>
                        </a:rPr>
                        <a:t>个</a:t>
                      </a:r>
                      <a:r>
                        <a:rPr lang="en-US" sz="1000" b="1" u="none" strike="noStrike" cap="none" dirty="0">
                          <a:solidFill>
                            <a:schemeClr val="dk1"/>
                          </a:solidFill>
                          <a:latin typeface="Microsoft Yahei"/>
                          <a:ea typeface="Microsoft Yahei"/>
                          <a:cs typeface="Microsoft Yahei"/>
                          <a:sym typeface="Microsoft Yahei"/>
                        </a:rPr>
                        <a:t> C </a:t>
                      </a:r>
                      <a:r>
                        <a:rPr lang="en-US" sz="1000" b="1" u="none" strike="noStrike" cap="none" dirty="0" err="1">
                          <a:solidFill>
                            <a:schemeClr val="dk1"/>
                          </a:solidFill>
                          <a:latin typeface="Microsoft Yahei"/>
                          <a:ea typeface="Microsoft Yahei"/>
                          <a:cs typeface="Microsoft Yahei"/>
                          <a:sym typeface="Microsoft Yahei"/>
                        </a:rPr>
                        <a:t>类</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166250">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/18</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255.255.192.0</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16 K</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000" b="1" u="none" strike="noStrike" cap="none" dirty="0">
                          <a:solidFill>
                            <a:schemeClr val="dk1"/>
                          </a:solidFill>
                          <a:latin typeface="Microsoft Yahei"/>
                          <a:ea typeface="Microsoft Yahei"/>
                          <a:cs typeface="Microsoft Yahei"/>
                          <a:sym typeface="Microsoft Yahei"/>
                        </a:rPr>
                        <a:t>64 </a:t>
                      </a:r>
                      <a:r>
                        <a:rPr lang="en-US" sz="1000" b="1" u="none" strike="noStrike" cap="none" dirty="0" err="1">
                          <a:solidFill>
                            <a:schemeClr val="dk1"/>
                          </a:solidFill>
                          <a:latin typeface="Microsoft Yahei"/>
                          <a:ea typeface="Microsoft Yahei"/>
                          <a:cs typeface="Microsoft Yahei"/>
                          <a:sym typeface="Microsoft Yahei"/>
                        </a:rPr>
                        <a:t>个</a:t>
                      </a:r>
                      <a:r>
                        <a:rPr lang="en-US" sz="1000" b="1" u="none" strike="noStrike" cap="none" dirty="0">
                          <a:solidFill>
                            <a:schemeClr val="dk1"/>
                          </a:solidFill>
                          <a:latin typeface="Microsoft Yahei"/>
                          <a:ea typeface="Microsoft Yahei"/>
                          <a:cs typeface="Microsoft Yahei"/>
                          <a:sym typeface="Microsoft Yahei"/>
                        </a:rPr>
                        <a:t> C </a:t>
                      </a:r>
                      <a:r>
                        <a:rPr lang="en-US" sz="1000" b="1" u="none" strike="noStrike" cap="none" dirty="0" err="1">
                          <a:solidFill>
                            <a:schemeClr val="dk1"/>
                          </a:solidFill>
                          <a:latin typeface="Microsoft Yahei"/>
                          <a:ea typeface="Microsoft Yahei"/>
                          <a:cs typeface="Microsoft Yahei"/>
                          <a:sym typeface="Microsoft Yahei"/>
                        </a:rPr>
                        <a:t>类</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extLst>
                  <a:ext uri="{0D108BD9-81ED-4DB2-BD59-A6C34878D82A}">
                    <a16:rowId xmlns:a16="http://schemas.microsoft.com/office/drawing/2014/main" val="10006"/>
                  </a:ext>
                </a:extLst>
              </a:tr>
              <a:tr h="166250">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/19</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255.255.224.0</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8 K</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000" b="1" u="none" strike="noStrike" cap="none" dirty="0">
                          <a:solidFill>
                            <a:schemeClr val="dk1"/>
                          </a:solidFill>
                          <a:latin typeface="Microsoft Yahei"/>
                          <a:ea typeface="Microsoft Yahei"/>
                          <a:cs typeface="Microsoft Yahei"/>
                          <a:sym typeface="Microsoft Yahei"/>
                        </a:rPr>
                        <a:t>32 </a:t>
                      </a:r>
                      <a:r>
                        <a:rPr lang="en-US" sz="1000" b="1" u="none" strike="noStrike" cap="none" dirty="0" err="1">
                          <a:solidFill>
                            <a:schemeClr val="dk1"/>
                          </a:solidFill>
                          <a:latin typeface="Microsoft Yahei"/>
                          <a:ea typeface="Microsoft Yahei"/>
                          <a:cs typeface="Microsoft Yahei"/>
                          <a:sym typeface="Microsoft Yahei"/>
                        </a:rPr>
                        <a:t>个</a:t>
                      </a:r>
                      <a:r>
                        <a:rPr lang="en-US" sz="1000" b="1" u="none" strike="noStrike" cap="none" dirty="0">
                          <a:solidFill>
                            <a:schemeClr val="dk1"/>
                          </a:solidFill>
                          <a:latin typeface="Microsoft Yahei"/>
                          <a:ea typeface="Microsoft Yahei"/>
                          <a:cs typeface="Microsoft Yahei"/>
                          <a:sym typeface="Microsoft Yahei"/>
                        </a:rPr>
                        <a:t> C </a:t>
                      </a:r>
                      <a:r>
                        <a:rPr lang="en-US" sz="1000" b="1" u="none" strike="noStrike" cap="none" dirty="0" err="1">
                          <a:solidFill>
                            <a:schemeClr val="dk1"/>
                          </a:solidFill>
                          <a:latin typeface="Microsoft Yahei"/>
                          <a:ea typeface="Microsoft Yahei"/>
                          <a:cs typeface="Microsoft Yahei"/>
                          <a:sym typeface="Microsoft Yahei"/>
                        </a:rPr>
                        <a:t>类</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166250">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/20</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255.255.240.0</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4 K</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000" b="1" u="none" strike="noStrike" cap="none" dirty="0">
                          <a:solidFill>
                            <a:schemeClr val="dk1"/>
                          </a:solidFill>
                          <a:latin typeface="Microsoft Yahei"/>
                          <a:ea typeface="Microsoft Yahei"/>
                          <a:cs typeface="Microsoft Yahei"/>
                          <a:sym typeface="Microsoft Yahei"/>
                        </a:rPr>
                        <a:t>16 </a:t>
                      </a:r>
                      <a:r>
                        <a:rPr lang="en-US" sz="1000" b="1" u="none" strike="noStrike" cap="none" dirty="0" err="1">
                          <a:solidFill>
                            <a:schemeClr val="dk1"/>
                          </a:solidFill>
                          <a:latin typeface="Microsoft Yahei"/>
                          <a:ea typeface="Microsoft Yahei"/>
                          <a:cs typeface="Microsoft Yahei"/>
                          <a:sym typeface="Microsoft Yahei"/>
                        </a:rPr>
                        <a:t>个</a:t>
                      </a:r>
                      <a:r>
                        <a:rPr lang="en-US" sz="1000" b="1" u="none" strike="noStrike" cap="none" dirty="0">
                          <a:solidFill>
                            <a:schemeClr val="dk1"/>
                          </a:solidFill>
                          <a:latin typeface="Microsoft Yahei"/>
                          <a:ea typeface="Microsoft Yahei"/>
                          <a:cs typeface="Microsoft Yahei"/>
                          <a:sym typeface="Microsoft Yahei"/>
                        </a:rPr>
                        <a:t> C </a:t>
                      </a:r>
                      <a:r>
                        <a:rPr lang="en-US" sz="1000" b="1" u="none" strike="noStrike" cap="none" dirty="0" err="1">
                          <a:solidFill>
                            <a:schemeClr val="dk1"/>
                          </a:solidFill>
                          <a:latin typeface="Microsoft Yahei"/>
                          <a:ea typeface="Microsoft Yahei"/>
                          <a:cs typeface="Microsoft Yahei"/>
                          <a:sym typeface="Microsoft Yahei"/>
                        </a:rPr>
                        <a:t>类</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extLst>
                  <a:ext uri="{0D108BD9-81ED-4DB2-BD59-A6C34878D82A}">
                    <a16:rowId xmlns:a16="http://schemas.microsoft.com/office/drawing/2014/main" val="10008"/>
                  </a:ext>
                </a:extLst>
              </a:tr>
              <a:tr h="166250">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/21</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255.255.248.0</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2 K</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000" b="1" u="none" strike="noStrike" cap="none" dirty="0">
                          <a:solidFill>
                            <a:schemeClr val="dk1"/>
                          </a:solidFill>
                          <a:latin typeface="Microsoft Yahei"/>
                          <a:ea typeface="Microsoft Yahei"/>
                          <a:cs typeface="Microsoft Yahei"/>
                          <a:sym typeface="Microsoft Yahei"/>
                        </a:rPr>
                        <a:t>8 </a:t>
                      </a:r>
                      <a:r>
                        <a:rPr lang="en-US" sz="1000" b="1" u="none" strike="noStrike" cap="none" dirty="0" err="1">
                          <a:solidFill>
                            <a:schemeClr val="dk1"/>
                          </a:solidFill>
                          <a:latin typeface="Microsoft Yahei"/>
                          <a:ea typeface="Microsoft Yahei"/>
                          <a:cs typeface="Microsoft Yahei"/>
                          <a:sym typeface="Microsoft Yahei"/>
                        </a:rPr>
                        <a:t>个</a:t>
                      </a:r>
                      <a:r>
                        <a:rPr lang="en-US" sz="1000" b="1" u="none" strike="noStrike" cap="none" dirty="0">
                          <a:solidFill>
                            <a:schemeClr val="dk1"/>
                          </a:solidFill>
                          <a:latin typeface="Microsoft Yahei"/>
                          <a:ea typeface="Microsoft Yahei"/>
                          <a:cs typeface="Microsoft Yahei"/>
                          <a:sym typeface="Microsoft Yahei"/>
                        </a:rPr>
                        <a:t> C </a:t>
                      </a:r>
                      <a:r>
                        <a:rPr lang="en-US" sz="1000" b="1" u="none" strike="noStrike" cap="none" dirty="0" err="1">
                          <a:solidFill>
                            <a:schemeClr val="dk1"/>
                          </a:solidFill>
                          <a:latin typeface="Microsoft Yahei"/>
                          <a:ea typeface="Microsoft Yahei"/>
                          <a:cs typeface="Microsoft Yahei"/>
                          <a:sym typeface="Microsoft Yahei"/>
                        </a:rPr>
                        <a:t>类</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9"/>
                  </a:ext>
                </a:extLst>
              </a:tr>
              <a:tr h="166250">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/22</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255.255.252.0</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1 K</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000" b="1" u="none" strike="noStrike" cap="none" dirty="0">
                          <a:solidFill>
                            <a:schemeClr val="dk1"/>
                          </a:solidFill>
                          <a:latin typeface="Microsoft Yahei"/>
                          <a:ea typeface="Microsoft Yahei"/>
                          <a:cs typeface="Microsoft Yahei"/>
                          <a:sym typeface="Microsoft Yahei"/>
                        </a:rPr>
                        <a:t>4 </a:t>
                      </a:r>
                      <a:r>
                        <a:rPr lang="en-US" sz="1000" b="1" u="none" strike="noStrike" cap="none" dirty="0" err="1">
                          <a:solidFill>
                            <a:schemeClr val="dk1"/>
                          </a:solidFill>
                          <a:latin typeface="Microsoft Yahei"/>
                          <a:ea typeface="Microsoft Yahei"/>
                          <a:cs typeface="Microsoft Yahei"/>
                          <a:sym typeface="Microsoft Yahei"/>
                        </a:rPr>
                        <a:t>个</a:t>
                      </a:r>
                      <a:r>
                        <a:rPr lang="en-US" sz="1000" b="1" u="none" strike="noStrike" cap="none" dirty="0">
                          <a:solidFill>
                            <a:schemeClr val="dk1"/>
                          </a:solidFill>
                          <a:latin typeface="Microsoft Yahei"/>
                          <a:ea typeface="Microsoft Yahei"/>
                          <a:cs typeface="Microsoft Yahei"/>
                          <a:sym typeface="Microsoft Yahei"/>
                        </a:rPr>
                        <a:t> C </a:t>
                      </a:r>
                      <a:r>
                        <a:rPr lang="en-US" sz="1000" b="1" u="none" strike="noStrike" cap="none" dirty="0" err="1">
                          <a:solidFill>
                            <a:schemeClr val="dk1"/>
                          </a:solidFill>
                          <a:latin typeface="Microsoft Yahei"/>
                          <a:ea typeface="Microsoft Yahei"/>
                          <a:cs typeface="Microsoft Yahei"/>
                          <a:sym typeface="Microsoft Yahei"/>
                        </a:rPr>
                        <a:t>类</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extLst>
                  <a:ext uri="{0D108BD9-81ED-4DB2-BD59-A6C34878D82A}">
                    <a16:rowId xmlns:a16="http://schemas.microsoft.com/office/drawing/2014/main" val="10010"/>
                  </a:ext>
                </a:extLst>
              </a:tr>
              <a:tr h="166250">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/23</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255.255.254.0</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512</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000" b="1" u="none" strike="noStrike" cap="none" dirty="0">
                          <a:solidFill>
                            <a:schemeClr val="dk1"/>
                          </a:solidFill>
                          <a:latin typeface="Microsoft Yahei"/>
                          <a:ea typeface="Microsoft Yahei"/>
                          <a:cs typeface="Microsoft Yahei"/>
                          <a:sym typeface="Microsoft Yahei"/>
                        </a:rPr>
                        <a:t>2 </a:t>
                      </a:r>
                      <a:r>
                        <a:rPr lang="en-US" sz="1000" b="1" u="none" strike="noStrike" cap="none" dirty="0" err="1">
                          <a:solidFill>
                            <a:schemeClr val="dk1"/>
                          </a:solidFill>
                          <a:latin typeface="Microsoft Yahei"/>
                          <a:ea typeface="Microsoft Yahei"/>
                          <a:cs typeface="Microsoft Yahei"/>
                          <a:sym typeface="Microsoft Yahei"/>
                        </a:rPr>
                        <a:t>个</a:t>
                      </a:r>
                      <a:r>
                        <a:rPr lang="en-US" sz="1000" b="1" u="none" strike="noStrike" cap="none" dirty="0">
                          <a:solidFill>
                            <a:schemeClr val="dk1"/>
                          </a:solidFill>
                          <a:latin typeface="Microsoft Yahei"/>
                          <a:ea typeface="Microsoft Yahei"/>
                          <a:cs typeface="Microsoft Yahei"/>
                          <a:sym typeface="Microsoft Yahei"/>
                        </a:rPr>
                        <a:t> C </a:t>
                      </a:r>
                      <a:r>
                        <a:rPr lang="en-US" sz="1000" b="1" u="none" strike="noStrike" cap="none" dirty="0" err="1">
                          <a:solidFill>
                            <a:schemeClr val="dk1"/>
                          </a:solidFill>
                          <a:latin typeface="Microsoft Yahei"/>
                          <a:ea typeface="Microsoft Yahei"/>
                          <a:cs typeface="Microsoft Yahei"/>
                          <a:sym typeface="Microsoft Yahei"/>
                        </a:rPr>
                        <a:t>类</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11"/>
                  </a:ext>
                </a:extLst>
              </a:tr>
              <a:tr h="166250">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/24</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255.255.255.0</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256</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000" b="1" u="none" strike="noStrike" cap="none" dirty="0">
                          <a:solidFill>
                            <a:schemeClr val="dk1"/>
                          </a:solidFill>
                          <a:latin typeface="Microsoft Yahei"/>
                          <a:ea typeface="Microsoft Yahei"/>
                          <a:cs typeface="Microsoft Yahei"/>
                          <a:sym typeface="Microsoft Yahei"/>
                        </a:rPr>
                        <a:t>1 </a:t>
                      </a:r>
                      <a:r>
                        <a:rPr lang="en-US" sz="1000" b="1" u="none" strike="noStrike" cap="none" dirty="0" err="1">
                          <a:solidFill>
                            <a:schemeClr val="dk1"/>
                          </a:solidFill>
                          <a:latin typeface="Microsoft Yahei"/>
                          <a:ea typeface="Microsoft Yahei"/>
                          <a:cs typeface="Microsoft Yahei"/>
                          <a:sym typeface="Microsoft Yahei"/>
                        </a:rPr>
                        <a:t>个</a:t>
                      </a:r>
                      <a:r>
                        <a:rPr lang="en-US" sz="1000" b="1" u="none" strike="noStrike" cap="none" dirty="0">
                          <a:solidFill>
                            <a:schemeClr val="dk1"/>
                          </a:solidFill>
                          <a:latin typeface="Microsoft Yahei"/>
                          <a:ea typeface="Microsoft Yahei"/>
                          <a:cs typeface="Microsoft Yahei"/>
                          <a:sym typeface="Microsoft Yahei"/>
                        </a:rPr>
                        <a:t> C </a:t>
                      </a:r>
                      <a:r>
                        <a:rPr lang="en-US" sz="1000" b="1" u="none" strike="noStrike" cap="none" dirty="0" err="1">
                          <a:solidFill>
                            <a:schemeClr val="dk1"/>
                          </a:solidFill>
                          <a:latin typeface="Microsoft Yahei"/>
                          <a:ea typeface="Microsoft Yahei"/>
                          <a:cs typeface="Microsoft Yahei"/>
                          <a:sym typeface="Microsoft Yahei"/>
                        </a:rPr>
                        <a:t>类</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extLst>
                  <a:ext uri="{0D108BD9-81ED-4DB2-BD59-A6C34878D82A}">
                    <a16:rowId xmlns:a16="http://schemas.microsoft.com/office/drawing/2014/main" val="10012"/>
                  </a:ext>
                </a:extLst>
              </a:tr>
              <a:tr h="166250">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/25</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255.255.255.128</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128</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000" b="1" u="none" strike="noStrike" cap="none" dirty="0">
                          <a:solidFill>
                            <a:schemeClr val="dk1"/>
                          </a:solidFill>
                          <a:latin typeface="Microsoft Yahei"/>
                          <a:ea typeface="Microsoft Yahei"/>
                          <a:cs typeface="Microsoft Yahei"/>
                          <a:sym typeface="Microsoft Yahei"/>
                        </a:rPr>
                        <a:t>1/4 </a:t>
                      </a:r>
                      <a:r>
                        <a:rPr lang="en-US" sz="1000" b="1" u="none" strike="noStrike" cap="none" dirty="0" err="1">
                          <a:solidFill>
                            <a:schemeClr val="dk1"/>
                          </a:solidFill>
                          <a:latin typeface="Microsoft Yahei"/>
                          <a:ea typeface="Microsoft Yahei"/>
                          <a:cs typeface="Microsoft Yahei"/>
                          <a:sym typeface="Microsoft Yahei"/>
                        </a:rPr>
                        <a:t>个</a:t>
                      </a:r>
                      <a:r>
                        <a:rPr lang="en-US" sz="1000" b="1" u="none" strike="noStrike" cap="none" dirty="0">
                          <a:solidFill>
                            <a:schemeClr val="dk1"/>
                          </a:solidFill>
                          <a:latin typeface="Microsoft Yahei"/>
                          <a:ea typeface="Microsoft Yahei"/>
                          <a:cs typeface="Microsoft Yahei"/>
                          <a:sym typeface="Microsoft Yahei"/>
                        </a:rPr>
                        <a:t> C </a:t>
                      </a:r>
                      <a:r>
                        <a:rPr lang="en-US" sz="1000" b="1" u="none" strike="noStrike" cap="none" dirty="0" err="1">
                          <a:solidFill>
                            <a:schemeClr val="dk1"/>
                          </a:solidFill>
                          <a:latin typeface="Microsoft Yahei"/>
                          <a:ea typeface="Microsoft Yahei"/>
                          <a:cs typeface="Microsoft Yahei"/>
                          <a:sym typeface="Microsoft Yahei"/>
                        </a:rPr>
                        <a:t>类</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13"/>
                  </a:ext>
                </a:extLst>
              </a:tr>
              <a:tr h="166250">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/26</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255.255.255.192</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64</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000" b="1" u="none" strike="noStrike" cap="none" dirty="0">
                          <a:solidFill>
                            <a:schemeClr val="dk1"/>
                          </a:solidFill>
                          <a:latin typeface="Microsoft Yahei"/>
                          <a:ea typeface="Microsoft Yahei"/>
                          <a:cs typeface="Microsoft Yahei"/>
                          <a:sym typeface="Microsoft Yahei"/>
                        </a:rPr>
                        <a:t>1/4 </a:t>
                      </a:r>
                      <a:r>
                        <a:rPr lang="en-US" sz="1000" b="1" u="none" strike="noStrike" cap="none" dirty="0" err="1">
                          <a:solidFill>
                            <a:schemeClr val="dk1"/>
                          </a:solidFill>
                          <a:latin typeface="Microsoft Yahei"/>
                          <a:ea typeface="Microsoft Yahei"/>
                          <a:cs typeface="Microsoft Yahei"/>
                          <a:sym typeface="Microsoft Yahei"/>
                        </a:rPr>
                        <a:t>个</a:t>
                      </a:r>
                      <a:r>
                        <a:rPr lang="en-US" sz="1000" b="1" u="none" strike="noStrike" cap="none" dirty="0">
                          <a:solidFill>
                            <a:schemeClr val="dk1"/>
                          </a:solidFill>
                          <a:latin typeface="Microsoft Yahei"/>
                          <a:ea typeface="Microsoft Yahei"/>
                          <a:cs typeface="Microsoft Yahei"/>
                          <a:sym typeface="Microsoft Yahei"/>
                        </a:rPr>
                        <a:t> C </a:t>
                      </a:r>
                      <a:r>
                        <a:rPr lang="en-US" sz="1000" b="1" u="none" strike="noStrike" cap="none" dirty="0" err="1">
                          <a:solidFill>
                            <a:schemeClr val="dk1"/>
                          </a:solidFill>
                          <a:latin typeface="Microsoft Yahei"/>
                          <a:ea typeface="Microsoft Yahei"/>
                          <a:cs typeface="Microsoft Yahei"/>
                          <a:sym typeface="Microsoft Yahei"/>
                        </a:rPr>
                        <a:t>类</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extLst>
                  <a:ext uri="{0D108BD9-81ED-4DB2-BD59-A6C34878D82A}">
                    <a16:rowId xmlns:a16="http://schemas.microsoft.com/office/drawing/2014/main" val="10014"/>
                  </a:ext>
                </a:extLst>
              </a:tr>
              <a:tr h="166250">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/27</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255.255.255.224</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32</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000" b="1" u="none" strike="noStrike" cap="none" dirty="0">
                          <a:solidFill>
                            <a:schemeClr val="dk1"/>
                          </a:solidFill>
                          <a:latin typeface="Microsoft Yahei"/>
                          <a:ea typeface="Microsoft Yahei"/>
                          <a:cs typeface="Microsoft Yahei"/>
                          <a:sym typeface="Microsoft Yahei"/>
                        </a:rPr>
                        <a:t>1/8 </a:t>
                      </a:r>
                      <a:r>
                        <a:rPr lang="en-US" sz="1000" b="1" u="none" strike="noStrike" cap="none" dirty="0" err="1">
                          <a:solidFill>
                            <a:schemeClr val="dk1"/>
                          </a:solidFill>
                          <a:latin typeface="Microsoft Yahei"/>
                          <a:ea typeface="Microsoft Yahei"/>
                          <a:cs typeface="Microsoft Yahei"/>
                          <a:sym typeface="Microsoft Yahei"/>
                        </a:rPr>
                        <a:t>个</a:t>
                      </a:r>
                      <a:r>
                        <a:rPr lang="en-US" sz="1000" b="1" u="none" strike="noStrike" cap="none" dirty="0">
                          <a:solidFill>
                            <a:schemeClr val="dk1"/>
                          </a:solidFill>
                          <a:latin typeface="Microsoft Yahei"/>
                          <a:ea typeface="Microsoft Yahei"/>
                          <a:cs typeface="Microsoft Yahei"/>
                          <a:sym typeface="Microsoft Yahei"/>
                        </a:rPr>
                        <a:t> C </a:t>
                      </a:r>
                      <a:r>
                        <a:rPr lang="en-US" sz="1000" b="1" u="none" strike="noStrike" cap="none" dirty="0" err="1">
                          <a:solidFill>
                            <a:schemeClr val="dk1"/>
                          </a:solidFill>
                          <a:latin typeface="Microsoft Yahei"/>
                          <a:ea typeface="Microsoft Yahei"/>
                          <a:cs typeface="Microsoft Yahei"/>
                          <a:sym typeface="Microsoft Yahei"/>
                        </a:rPr>
                        <a:t>类</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15"/>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40"/>
          <p:cNvSpPr/>
          <p:nvPr/>
        </p:nvSpPr>
        <p:spPr>
          <a:xfrm>
            <a:off x="454287" y="1407242"/>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045" name="Google Shape;1045;p40"/>
          <p:cNvSpPr/>
          <p:nvPr/>
        </p:nvSpPr>
        <p:spPr>
          <a:xfrm>
            <a:off x="513404" y="1365595"/>
            <a:ext cx="1037463"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构成超网</a:t>
            </a:r>
            <a:endParaRPr dirty="0">
              <a:latin typeface="Microsoft YaHei" panose="020B0503020204020204" pitchFamily="34" charset="-122"/>
              <a:ea typeface="Microsoft YaHei" panose="020B0503020204020204" pitchFamily="34" charset="-122"/>
            </a:endParaRPr>
          </a:p>
        </p:txBody>
      </p:sp>
      <p:sp>
        <p:nvSpPr>
          <p:cNvPr id="1046" name="Google Shape;1046;p40"/>
          <p:cNvSpPr/>
          <p:nvPr/>
        </p:nvSpPr>
        <p:spPr>
          <a:xfrm>
            <a:off x="513404" y="1655902"/>
            <a:ext cx="6631289" cy="3055540"/>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前缀长度不超过</a:t>
            </a:r>
            <a:r>
              <a:rPr lang="en-US" sz="1667" b="1" dirty="0">
                <a:solidFill>
                  <a:schemeClr val="dk1"/>
                </a:solidFill>
                <a:latin typeface="Microsoft Yahei"/>
                <a:ea typeface="Microsoft Yahei"/>
                <a:cs typeface="Microsoft Yahei"/>
                <a:sym typeface="Microsoft Yahei"/>
              </a:rPr>
              <a:t> 23 </a:t>
            </a:r>
            <a:r>
              <a:rPr lang="en-US" sz="1667" b="1" dirty="0" err="1">
                <a:solidFill>
                  <a:schemeClr val="dk1"/>
                </a:solidFill>
                <a:latin typeface="Microsoft Yahei"/>
                <a:ea typeface="Microsoft Yahei"/>
                <a:cs typeface="Microsoft Yahei"/>
                <a:sym typeface="Microsoft Yahei"/>
              </a:rPr>
              <a:t>位的</a:t>
            </a:r>
            <a:r>
              <a:rPr lang="en-US" sz="1667" b="1" dirty="0">
                <a:solidFill>
                  <a:schemeClr val="dk1"/>
                </a:solidFill>
                <a:latin typeface="Microsoft Yahei"/>
                <a:ea typeface="Microsoft Yahei"/>
                <a:cs typeface="Microsoft Yahei"/>
                <a:sym typeface="Microsoft Yahei"/>
              </a:rPr>
              <a:t> CIDR </a:t>
            </a:r>
            <a:r>
              <a:rPr lang="en-US" sz="1667" b="1" dirty="0" err="1">
                <a:solidFill>
                  <a:schemeClr val="dk1"/>
                </a:solidFill>
                <a:latin typeface="Microsoft Yahei"/>
                <a:ea typeface="Microsoft Yahei"/>
                <a:cs typeface="Microsoft Yahei"/>
                <a:sym typeface="Microsoft Yahei"/>
              </a:rPr>
              <a:t>地址块都包含了多个</a:t>
            </a:r>
            <a:r>
              <a:rPr lang="en-US" sz="1667" b="1" dirty="0">
                <a:solidFill>
                  <a:schemeClr val="dk1"/>
                </a:solidFill>
                <a:latin typeface="Microsoft Yahei"/>
                <a:ea typeface="Microsoft Yahei"/>
                <a:cs typeface="Microsoft Yahei"/>
                <a:sym typeface="Microsoft Yahei"/>
              </a:rPr>
              <a:t> C  </a:t>
            </a:r>
            <a:r>
              <a:rPr lang="en-US" sz="1667" b="1" dirty="0" err="1">
                <a:solidFill>
                  <a:schemeClr val="dk1"/>
                </a:solidFill>
                <a:latin typeface="Microsoft Yahei"/>
                <a:ea typeface="Microsoft Yahei"/>
                <a:cs typeface="Microsoft Yahei"/>
                <a:sym typeface="Microsoft Yahei"/>
              </a:rPr>
              <a:t>类地址</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这些</a:t>
            </a:r>
            <a:r>
              <a:rPr lang="en-US" sz="1667" b="1" dirty="0">
                <a:solidFill>
                  <a:schemeClr val="dk1"/>
                </a:solidFill>
                <a:latin typeface="Microsoft Yahei"/>
                <a:ea typeface="Microsoft Yahei"/>
                <a:cs typeface="Microsoft Yahei"/>
                <a:sym typeface="Microsoft Yahei"/>
              </a:rPr>
              <a:t> C </a:t>
            </a:r>
            <a:r>
              <a:rPr lang="en-US" sz="1667" b="1" dirty="0" err="1">
                <a:solidFill>
                  <a:schemeClr val="dk1"/>
                </a:solidFill>
                <a:latin typeface="Microsoft Yahei"/>
                <a:ea typeface="Microsoft Yahei"/>
                <a:cs typeface="Microsoft Yahei"/>
                <a:sym typeface="Microsoft Yahei"/>
              </a:rPr>
              <a:t>类地址合起来就构成了超网</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a:solidFill>
                  <a:srgbClr val="0000FF"/>
                </a:solidFill>
                <a:latin typeface="Microsoft Yahei"/>
                <a:ea typeface="Microsoft Yahei"/>
                <a:cs typeface="Microsoft Yahei"/>
                <a:sym typeface="Microsoft Yahei"/>
              </a:rPr>
              <a:t>CIDR </a:t>
            </a:r>
            <a:r>
              <a:rPr lang="en-US" sz="1667" b="1" dirty="0" err="1">
                <a:solidFill>
                  <a:srgbClr val="0000FF"/>
                </a:solidFill>
                <a:latin typeface="Microsoft Yahei"/>
                <a:ea typeface="Microsoft Yahei"/>
                <a:cs typeface="Microsoft Yahei"/>
                <a:sym typeface="Microsoft Yahei"/>
              </a:rPr>
              <a:t>地址块中的地址数一定是</a:t>
            </a:r>
            <a:r>
              <a:rPr lang="en-US" sz="1667" b="1" dirty="0">
                <a:solidFill>
                  <a:srgbClr val="0000FF"/>
                </a:solidFill>
                <a:latin typeface="Microsoft Yahei"/>
                <a:ea typeface="Microsoft Yahei"/>
                <a:cs typeface="Microsoft Yahei"/>
                <a:sym typeface="Microsoft Yahei"/>
              </a:rPr>
              <a:t> 2 </a:t>
            </a:r>
            <a:r>
              <a:rPr lang="en-US" sz="1667" b="1" dirty="0" err="1">
                <a:solidFill>
                  <a:srgbClr val="0000FF"/>
                </a:solidFill>
                <a:latin typeface="Microsoft Yahei"/>
                <a:ea typeface="Microsoft Yahei"/>
                <a:cs typeface="Microsoft Yahei"/>
                <a:sym typeface="Microsoft Yahei"/>
              </a:rPr>
              <a:t>的整数次幂</a:t>
            </a:r>
            <a:r>
              <a:rPr lang="en-US" sz="1667" b="1" dirty="0">
                <a:solidFill>
                  <a:srgbClr val="0000FF"/>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网络前缀越短，其地址块所包含的地址数就越多。</a:t>
            </a:r>
            <a:r>
              <a:rPr lang="en-US" sz="1667" b="1" dirty="0" err="1">
                <a:solidFill>
                  <a:srgbClr val="0000FF"/>
                </a:solidFill>
                <a:latin typeface="Microsoft Yahei"/>
                <a:ea typeface="Microsoft Yahei"/>
                <a:cs typeface="Microsoft Yahei"/>
                <a:sym typeface="Microsoft Yahei"/>
              </a:rPr>
              <a:t>而在三级结构的IP地址中，划分子网是使网络前缀变长</a:t>
            </a:r>
            <a:r>
              <a:rPr lang="en-US" sz="1667" b="1" dirty="0">
                <a:solidFill>
                  <a:srgbClr val="0000FF"/>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a:solidFill>
                  <a:schemeClr val="dk1"/>
                </a:solidFill>
                <a:latin typeface="Microsoft Yahei"/>
                <a:ea typeface="Microsoft Yahei"/>
                <a:cs typeface="Microsoft Yahei"/>
                <a:sym typeface="Microsoft Yahei"/>
              </a:rPr>
              <a:t>CIDR </a:t>
            </a:r>
            <a:r>
              <a:rPr lang="en-US" sz="1667" b="1" dirty="0" err="1">
                <a:solidFill>
                  <a:schemeClr val="dk1"/>
                </a:solidFill>
                <a:latin typeface="Microsoft Yahei"/>
                <a:ea typeface="Microsoft Yahei"/>
                <a:cs typeface="Microsoft Yahei"/>
                <a:sym typeface="Microsoft Yahei"/>
              </a:rPr>
              <a:t>的一个好处是：可以更加有效地分配</a:t>
            </a:r>
            <a:r>
              <a:rPr lang="en-US" sz="1667" b="1" dirty="0">
                <a:solidFill>
                  <a:schemeClr val="dk1"/>
                </a:solidFill>
                <a:latin typeface="Microsoft Yahei"/>
                <a:ea typeface="Microsoft Yahei"/>
                <a:cs typeface="Microsoft Yahei"/>
                <a:sym typeface="Microsoft Yahei"/>
              </a:rPr>
              <a:t> IPv4 </a:t>
            </a:r>
            <a:r>
              <a:rPr lang="en-US" sz="1667" b="1" dirty="0" err="1">
                <a:solidFill>
                  <a:schemeClr val="dk1"/>
                </a:solidFill>
                <a:latin typeface="Microsoft Yahei"/>
                <a:ea typeface="Microsoft Yahei"/>
                <a:cs typeface="Microsoft Yahei"/>
                <a:sym typeface="Microsoft Yahei"/>
              </a:rPr>
              <a:t>的地址空间，可根据客户的需要分配适当大小的</a:t>
            </a:r>
            <a:r>
              <a:rPr lang="en-US" sz="1667" b="1" dirty="0">
                <a:solidFill>
                  <a:schemeClr val="dk1"/>
                </a:solidFill>
                <a:latin typeface="Microsoft Yahei"/>
                <a:ea typeface="Microsoft Yahei"/>
                <a:cs typeface="Microsoft Yahei"/>
                <a:sym typeface="Microsoft Yahei"/>
              </a:rPr>
              <a:t> CIDR </a:t>
            </a:r>
            <a:r>
              <a:rPr lang="en-US" sz="1667" b="1" dirty="0" err="1">
                <a:solidFill>
                  <a:schemeClr val="dk1"/>
                </a:solidFill>
                <a:latin typeface="Microsoft Yahei"/>
                <a:ea typeface="Microsoft Yahei"/>
                <a:cs typeface="Microsoft Yahei"/>
                <a:sym typeface="Microsoft Yahei"/>
              </a:rPr>
              <a:t>地址块</a:t>
            </a:r>
            <a:r>
              <a:rPr lang="en-US" sz="1667" b="1" dirty="0">
                <a:solidFill>
                  <a:schemeClr val="dk1"/>
                </a:solidFill>
                <a:latin typeface="Microsoft Yahei"/>
                <a:ea typeface="Microsoft Yahei"/>
                <a:cs typeface="Microsoft Yahei"/>
                <a:sym typeface="Microsoft Yahei"/>
              </a:rPr>
              <a:t>。 </a:t>
            </a:r>
            <a:endParaRPr sz="1667" b="1" dirty="0">
              <a:solidFill>
                <a:srgbClr val="0000FF"/>
              </a:solidFill>
              <a:latin typeface="Microsoft Yahei"/>
              <a:ea typeface="Microsoft Yahei"/>
              <a:cs typeface="Microsoft Yahei"/>
              <a:sym typeface="Microsoft Yahe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50"/>
        <p:cNvGrpSpPr/>
        <p:nvPr/>
      </p:nvGrpSpPr>
      <p:grpSpPr>
        <a:xfrm>
          <a:off x="0" y="0"/>
          <a:ext cx="0" cy="0"/>
          <a:chOff x="0" y="0"/>
          <a:chExt cx="0" cy="0"/>
        </a:xfrm>
      </p:grpSpPr>
      <p:sp>
        <p:nvSpPr>
          <p:cNvPr id="1051" name="Google Shape;1051;p41"/>
          <p:cNvSpPr/>
          <p:nvPr/>
        </p:nvSpPr>
        <p:spPr>
          <a:xfrm>
            <a:off x="454287" y="1564299"/>
            <a:ext cx="6711427" cy="2769728"/>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1052" name="Google Shape;1052;p41"/>
          <p:cNvSpPr/>
          <p:nvPr/>
        </p:nvSpPr>
        <p:spPr>
          <a:xfrm>
            <a:off x="1289720" y="2403876"/>
            <a:ext cx="1210231" cy="657489"/>
          </a:xfrm>
          <a:prstGeom prst="ellipse">
            <a:avLst/>
          </a:prstGeom>
          <a:solidFill>
            <a:srgbClr val="99FFCC"/>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053" name="Google Shape;1053;p41"/>
          <p:cNvSpPr/>
          <p:nvPr/>
        </p:nvSpPr>
        <p:spPr>
          <a:xfrm>
            <a:off x="454287" y="1224061"/>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054" name="Google Shape;1054;p41"/>
          <p:cNvSpPr/>
          <p:nvPr/>
        </p:nvSpPr>
        <p:spPr>
          <a:xfrm>
            <a:off x="513405" y="1189741"/>
            <a:ext cx="2276585"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a:solidFill>
                  <a:schemeClr val="dk1"/>
                </a:solidFill>
                <a:latin typeface="Microsoft Yahei"/>
                <a:ea typeface="Microsoft Yahei"/>
                <a:cs typeface="Microsoft Yahei"/>
                <a:sym typeface="Microsoft Yahei"/>
              </a:rPr>
              <a:t>CIDR </a:t>
            </a:r>
            <a:r>
              <a:rPr lang="en-US" sz="1667" b="1" dirty="0" err="1">
                <a:solidFill>
                  <a:schemeClr val="dk1"/>
                </a:solidFill>
                <a:latin typeface="Microsoft Yahei"/>
                <a:ea typeface="Microsoft Yahei"/>
                <a:cs typeface="Microsoft Yahei"/>
                <a:sym typeface="Microsoft Yahei"/>
              </a:rPr>
              <a:t>地址块划分举例</a:t>
            </a:r>
            <a:endParaRPr dirty="0">
              <a:latin typeface="Microsoft YaHei" panose="020B0503020204020204" pitchFamily="34" charset="-122"/>
              <a:ea typeface="Microsoft YaHei" panose="020B0503020204020204" pitchFamily="34" charset="-122"/>
            </a:endParaRPr>
          </a:p>
        </p:txBody>
      </p:sp>
      <p:grpSp>
        <p:nvGrpSpPr>
          <p:cNvPr id="1055" name="Google Shape;1055;p41"/>
          <p:cNvGrpSpPr/>
          <p:nvPr/>
        </p:nvGrpSpPr>
        <p:grpSpPr>
          <a:xfrm>
            <a:off x="1550331" y="1712917"/>
            <a:ext cx="767071" cy="345852"/>
            <a:chOff x="228433" y="1033063"/>
            <a:chExt cx="1637242" cy="738188"/>
          </a:xfrm>
        </p:grpSpPr>
        <p:grpSp>
          <p:nvGrpSpPr>
            <p:cNvPr id="1056" name="Google Shape;1056;p41"/>
            <p:cNvGrpSpPr/>
            <p:nvPr/>
          </p:nvGrpSpPr>
          <p:grpSpPr>
            <a:xfrm>
              <a:off x="237984" y="1047510"/>
              <a:ext cx="1627691" cy="723741"/>
              <a:chOff x="3134" y="1375"/>
              <a:chExt cx="2386" cy="1553"/>
            </a:xfrm>
          </p:grpSpPr>
          <p:sp>
            <p:nvSpPr>
              <p:cNvPr id="1057" name="Google Shape;1057;p41"/>
              <p:cNvSpPr/>
              <p:nvPr/>
            </p:nvSpPr>
            <p:spPr>
              <a:xfrm>
                <a:off x="3959" y="1375"/>
                <a:ext cx="1026" cy="628"/>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058" name="Google Shape;1058;p41"/>
              <p:cNvSpPr/>
              <p:nvPr/>
            </p:nvSpPr>
            <p:spPr>
              <a:xfrm>
                <a:off x="3380" y="1548"/>
                <a:ext cx="781" cy="627"/>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059" name="Google Shape;1059;p41"/>
              <p:cNvSpPr/>
              <p:nvPr/>
            </p:nvSpPr>
            <p:spPr>
              <a:xfrm>
                <a:off x="3134" y="1940"/>
                <a:ext cx="521" cy="502"/>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060" name="Google Shape;1060;p41"/>
              <p:cNvSpPr/>
              <p:nvPr/>
            </p:nvSpPr>
            <p:spPr>
              <a:xfrm>
                <a:off x="3293" y="2175"/>
                <a:ext cx="796" cy="549"/>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061" name="Google Shape;1061;p41"/>
              <p:cNvSpPr/>
              <p:nvPr/>
            </p:nvSpPr>
            <p:spPr>
              <a:xfrm>
                <a:off x="3872" y="2269"/>
                <a:ext cx="1200" cy="659"/>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062" name="Google Shape;1062;p41"/>
              <p:cNvSpPr/>
              <p:nvPr/>
            </p:nvSpPr>
            <p:spPr>
              <a:xfrm>
                <a:off x="4653" y="1564"/>
                <a:ext cx="751" cy="486"/>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063" name="Google Shape;1063;p41"/>
              <p:cNvSpPr/>
              <p:nvPr/>
            </p:nvSpPr>
            <p:spPr>
              <a:xfrm>
                <a:off x="4768" y="1893"/>
                <a:ext cx="752" cy="486"/>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064" name="Google Shape;1064;p41"/>
              <p:cNvSpPr/>
              <p:nvPr/>
            </p:nvSpPr>
            <p:spPr>
              <a:xfrm>
                <a:off x="4696" y="2003"/>
                <a:ext cx="752" cy="815"/>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065" name="Google Shape;1065;p41"/>
              <p:cNvSpPr/>
              <p:nvPr/>
            </p:nvSpPr>
            <p:spPr>
              <a:xfrm>
                <a:off x="3568" y="1752"/>
                <a:ext cx="1547" cy="815"/>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grpSp>
        <p:sp>
          <p:nvSpPr>
            <p:cNvPr id="1066" name="Google Shape;1066;p41"/>
            <p:cNvSpPr/>
            <p:nvPr/>
          </p:nvSpPr>
          <p:spPr>
            <a:xfrm>
              <a:off x="790553" y="1033063"/>
              <a:ext cx="700603" cy="292199"/>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067" name="Google Shape;1067;p41"/>
            <p:cNvSpPr/>
            <p:nvPr/>
          </p:nvSpPr>
          <p:spPr>
            <a:xfrm>
              <a:off x="396250" y="1113686"/>
              <a:ext cx="532786" cy="292199"/>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068" name="Google Shape;1068;p41"/>
            <p:cNvSpPr/>
            <p:nvPr/>
          </p:nvSpPr>
          <p:spPr>
            <a:xfrm>
              <a:off x="228433" y="1296369"/>
              <a:ext cx="354736" cy="233480"/>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069" name="Google Shape;1069;p41"/>
            <p:cNvSpPr/>
            <p:nvPr/>
          </p:nvSpPr>
          <p:spPr>
            <a:xfrm>
              <a:off x="336900" y="1405885"/>
              <a:ext cx="542336" cy="255849"/>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070" name="Google Shape;1070;p41"/>
            <p:cNvSpPr/>
            <p:nvPr/>
          </p:nvSpPr>
          <p:spPr>
            <a:xfrm>
              <a:off x="731203" y="1449692"/>
              <a:ext cx="818621" cy="307112"/>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071" name="Google Shape;1071;p41"/>
            <p:cNvSpPr/>
            <p:nvPr/>
          </p:nvSpPr>
          <p:spPr>
            <a:xfrm>
              <a:off x="1263989" y="1120676"/>
              <a:ext cx="513002" cy="226490"/>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072" name="Google Shape;1072;p41"/>
            <p:cNvSpPr/>
            <p:nvPr/>
          </p:nvSpPr>
          <p:spPr>
            <a:xfrm>
              <a:off x="1343122" y="1274465"/>
              <a:ext cx="513002" cy="226490"/>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073" name="Google Shape;1073;p41"/>
            <p:cNvSpPr/>
            <p:nvPr/>
          </p:nvSpPr>
          <p:spPr>
            <a:xfrm>
              <a:off x="1293322" y="1325262"/>
              <a:ext cx="513002" cy="380279"/>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074" name="Google Shape;1074;p41"/>
            <p:cNvSpPr/>
            <p:nvPr/>
          </p:nvSpPr>
          <p:spPr>
            <a:xfrm>
              <a:off x="524501" y="1208289"/>
              <a:ext cx="1055339" cy="380279"/>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075" name="Google Shape;1075;p41"/>
            <p:cNvSpPr txBox="1"/>
            <p:nvPr/>
          </p:nvSpPr>
          <p:spPr>
            <a:xfrm>
              <a:off x="548206" y="1196955"/>
              <a:ext cx="1112660" cy="484478"/>
            </a:xfrm>
            <a:prstGeom prst="rect">
              <a:avLst/>
            </a:prstGeom>
            <a:solidFill>
              <a:srgbClr val="3399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75" b="1" dirty="0" err="1">
                  <a:solidFill>
                    <a:schemeClr val="lt1"/>
                  </a:solidFill>
                  <a:latin typeface="Microsoft Yahei"/>
                  <a:ea typeface="Microsoft Yahei"/>
                  <a:cs typeface="Microsoft Yahei"/>
                  <a:sym typeface="Microsoft Yahei"/>
                </a:rPr>
                <a:t>互联网</a:t>
              </a:r>
              <a:endParaRPr dirty="0">
                <a:latin typeface="Microsoft YaHei" panose="020B0503020204020204" pitchFamily="34" charset="-122"/>
                <a:ea typeface="Microsoft YaHei" panose="020B0503020204020204" pitchFamily="34" charset="-122"/>
              </a:endParaRPr>
            </a:p>
          </p:txBody>
        </p:sp>
      </p:grpSp>
      <p:sp>
        <p:nvSpPr>
          <p:cNvPr id="1076" name="Google Shape;1076;p41"/>
          <p:cNvSpPr/>
          <p:nvPr/>
        </p:nvSpPr>
        <p:spPr>
          <a:xfrm>
            <a:off x="3255593" y="1643747"/>
            <a:ext cx="1332704" cy="449235"/>
          </a:xfrm>
          <a:prstGeom prst="ellipse">
            <a:avLst/>
          </a:prstGeom>
          <a:solidFill>
            <a:srgbClr val="3399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077" name="Google Shape;1077;p41"/>
          <p:cNvSpPr/>
          <p:nvPr/>
        </p:nvSpPr>
        <p:spPr>
          <a:xfrm>
            <a:off x="3538410" y="1712919"/>
            <a:ext cx="848451" cy="311638"/>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078" name="Google Shape;1078;p41"/>
          <p:cNvSpPr txBox="1"/>
          <p:nvPr/>
        </p:nvSpPr>
        <p:spPr>
          <a:xfrm>
            <a:off x="3495474" y="1758713"/>
            <a:ext cx="917239" cy="2205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33" b="1" dirty="0">
                <a:solidFill>
                  <a:schemeClr val="dk1"/>
                </a:solidFill>
                <a:latin typeface="Microsoft Yahei"/>
                <a:ea typeface="Microsoft Yahei"/>
                <a:cs typeface="Microsoft Yahei"/>
                <a:sym typeface="Microsoft Yahei"/>
              </a:rPr>
              <a:t>206.0.68.0/22</a:t>
            </a:r>
            <a:endParaRPr dirty="0">
              <a:latin typeface="Microsoft YaHei" panose="020B0503020204020204" pitchFamily="34" charset="-122"/>
              <a:ea typeface="Microsoft YaHei" panose="020B0503020204020204" pitchFamily="34" charset="-122"/>
            </a:endParaRPr>
          </a:p>
        </p:txBody>
      </p:sp>
      <p:sp>
        <p:nvSpPr>
          <p:cNvPr id="1079" name="Google Shape;1079;p41"/>
          <p:cNvSpPr txBox="1"/>
          <p:nvPr/>
        </p:nvSpPr>
        <p:spPr>
          <a:xfrm>
            <a:off x="2431146" y="1673285"/>
            <a:ext cx="881973" cy="2142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92" b="1" dirty="0">
                <a:solidFill>
                  <a:schemeClr val="dk1"/>
                </a:solidFill>
                <a:latin typeface="Microsoft Yahei"/>
                <a:ea typeface="Microsoft Yahei"/>
                <a:cs typeface="Microsoft Yahei"/>
                <a:sym typeface="Microsoft Yahei"/>
              </a:rPr>
              <a:t>206.0.64.0/18</a:t>
            </a:r>
            <a:endParaRPr dirty="0">
              <a:latin typeface="Microsoft YaHei" panose="020B0503020204020204" pitchFamily="34" charset="-122"/>
              <a:ea typeface="Microsoft YaHei" panose="020B0503020204020204" pitchFamily="34" charset="-122"/>
            </a:endParaRPr>
          </a:p>
        </p:txBody>
      </p:sp>
      <p:sp>
        <p:nvSpPr>
          <p:cNvPr id="1080" name="Google Shape;1080;p41"/>
          <p:cNvSpPr/>
          <p:nvPr/>
        </p:nvSpPr>
        <p:spPr>
          <a:xfrm>
            <a:off x="2328178" y="1825226"/>
            <a:ext cx="887933" cy="103383"/>
          </a:xfrm>
          <a:prstGeom prst="leftArrow">
            <a:avLst>
              <a:gd name="adj1" fmla="val 50000"/>
              <a:gd name="adj2" fmla="val 198202"/>
            </a:avLst>
          </a:prstGeom>
          <a:solidFill>
            <a:srgbClr val="00FF99"/>
          </a:solidFill>
          <a:ln w="9525" cap="flat" cmpd="sng">
            <a:solidFill>
              <a:srgbClr val="3333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081" name="Google Shape;1081;p41"/>
          <p:cNvSpPr txBox="1"/>
          <p:nvPr/>
        </p:nvSpPr>
        <p:spPr>
          <a:xfrm>
            <a:off x="3175823" y="1541852"/>
            <a:ext cx="38985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rgbClr val="0000CC"/>
                </a:solidFill>
                <a:latin typeface="Microsoft Yahei"/>
                <a:ea typeface="Microsoft Yahei"/>
                <a:cs typeface="Microsoft Yahei"/>
                <a:sym typeface="Microsoft Yahei"/>
              </a:rPr>
              <a:t>ISP</a:t>
            </a:r>
            <a:endParaRPr dirty="0">
              <a:latin typeface="Microsoft YaHei" panose="020B0503020204020204" pitchFamily="34" charset="-122"/>
              <a:ea typeface="Microsoft YaHei" panose="020B0503020204020204" pitchFamily="34" charset="-122"/>
            </a:endParaRPr>
          </a:p>
        </p:txBody>
      </p:sp>
      <p:sp>
        <p:nvSpPr>
          <p:cNvPr id="1082" name="Google Shape;1082;p41"/>
          <p:cNvSpPr txBox="1"/>
          <p:nvPr/>
        </p:nvSpPr>
        <p:spPr>
          <a:xfrm>
            <a:off x="4668872" y="1575322"/>
            <a:ext cx="569387"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err="1">
                <a:solidFill>
                  <a:srgbClr val="0000CC"/>
                </a:solidFill>
                <a:latin typeface="Microsoft Yahei"/>
                <a:ea typeface="Microsoft Yahei"/>
                <a:cs typeface="Microsoft Yahei"/>
                <a:sym typeface="Microsoft Yahei"/>
              </a:rPr>
              <a:t>大学</a:t>
            </a:r>
            <a:r>
              <a:rPr lang="en-US" sz="1000" b="1" dirty="0">
                <a:solidFill>
                  <a:srgbClr val="0000CC"/>
                </a:solidFill>
                <a:latin typeface="Microsoft Yahei"/>
                <a:ea typeface="Microsoft Yahei"/>
                <a:cs typeface="Microsoft Yahei"/>
                <a:sym typeface="Microsoft Yahei"/>
              </a:rPr>
              <a:t> X</a:t>
            </a:r>
            <a:endParaRPr dirty="0">
              <a:latin typeface="Microsoft YaHei" panose="020B0503020204020204" pitchFamily="34" charset="-122"/>
              <a:ea typeface="Microsoft YaHei" panose="020B0503020204020204" pitchFamily="34" charset="-122"/>
            </a:endParaRPr>
          </a:p>
        </p:txBody>
      </p:sp>
      <p:cxnSp>
        <p:nvCxnSpPr>
          <p:cNvPr id="1083" name="Google Shape;1083;p41"/>
          <p:cNvCxnSpPr/>
          <p:nvPr/>
        </p:nvCxnSpPr>
        <p:spPr>
          <a:xfrm rot="10800000" flipH="1">
            <a:off x="4345768" y="1712919"/>
            <a:ext cx="323104" cy="103383"/>
          </a:xfrm>
          <a:prstGeom prst="straightConnector1">
            <a:avLst/>
          </a:prstGeom>
          <a:noFill/>
          <a:ln w="28575" cap="flat" cmpd="sng">
            <a:solidFill>
              <a:srgbClr val="333399"/>
            </a:solidFill>
            <a:prstDash val="solid"/>
            <a:round/>
            <a:headEnd type="none" w="med" len="med"/>
            <a:tailEnd type="none" w="med" len="med"/>
          </a:ln>
        </p:spPr>
      </p:cxnSp>
      <p:sp>
        <p:nvSpPr>
          <p:cNvPr id="1084" name="Google Shape;1084;p41"/>
          <p:cNvSpPr txBox="1"/>
          <p:nvPr/>
        </p:nvSpPr>
        <p:spPr>
          <a:xfrm>
            <a:off x="2322002" y="2891787"/>
            <a:ext cx="441146"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err="1">
                <a:solidFill>
                  <a:srgbClr val="0000CC"/>
                </a:solidFill>
                <a:latin typeface="Microsoft Yahei"/>
                <a:ea typeface="Microsoft Yahei"/>
                <a:cs typeface="Microsoft Yahei"/>
                <a:sym typeface="Microsoft Yahei"/>
              </a:rPr>
              <a:t>一系</a:t>
            </a:r>
            <a:endParaRPr dirty="0">
              <a:latin typeface="Microsoft YaHei" panose="020B0503020204020204" pitchFamily="34" charset="-122"/>
              <a:ea typeface="Microsoft YaHei" panose="020B0503020204020204" pitchFamily="34" charset="-122"/>
            </a:endParaRPr>
          </a:p>
        </p:txBody>
      </p:sp>
      <p:sp>
        <p:nvSpPr>
          <p:cNvPr id="1085" name="Google Shape;1085;p41"/>
          <p:cNvSpPr txBox="1"/>
          <p:nvPr/>
        </p:nvSpPr>
        <p:spPr>
          <a:xfrm>
            <a:off x="3797054" y="2888068"/>
            <a:ext cx="441146"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err="1">
                <a:solidFill>
                  <a:srgbClr val="0000CC"/>
                </a:solidFill>
                <a:latin typeface="Microsoft Yahei"/>
                <a:ea typeface="Microsoft Yahei"/>
                <a:cs typeface="Microsoft Yahei"/>
                <a:sym typeface="Microsoft Yahei"/>
              </a:rPr>
              <a:t>二系</a:t>
            </a:r>
            <a:endParaRPr dirty="0">
              <a:latin typeface="Microsoft YaHei" panose="020B0503020204020204" pitchFamily="34" charset="-122"/>
              <a:ea typeface="Microsoft YaHei" panose="020B0503020204020204" pitchFamily="34" charset="-122"/>
            </a:endParaRPr>
          </a:p>
        </p:txBody>
      </p:sp>
      <p:sp>
        <p:nvSpPr>
          <p:cNvPr id="1086" name="Google Shape;1086;p41"/>
          <p:cNvSpPr txBox="1"/>
          <p:nvPr/>
        </p:nvSpPr>
        <p:spPr>
          <a:xfrm>
            <a:off x="4345767" y="2801791"/>
            <a:ext cx="441146"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err="1">
                <a:solidFill>
                  <a:srgbClr val="0000CC"/>
                </a:solidFill>
                <a:latin typeface="Microsoft Yahei"/>
                <a:ea typeface="Microsoft Yahei"/>
                <a:cs typeface="Microsoft Yahei"/>
                <a:sym typeface="Microsoft Yahei"/>
              </a:rPr>
              <a:t>三系</a:t>
            </a:r>
            <a:endParaRPr dirty="0">
              <a:latin typeface="Microsoft YaHei" panose="020B0503020204020204" pitchFamily="34" charset="-122"/>
              <a:ea typeface="Microsoft YaHei" panose="020B0503020204020204" pitchFamily="34" charset="-122"/>
            </a:endParaRPr>
          </a:p>
        </p:txBody>
      </p:sp>
      <p:sp>
        <p:nvSpPr>
          <p:cNvPr id="1087" name="Google Shape;1087;p41"/>
          <p:cNvSpPr txBox="1"/>
          <p:nvPr/>
        </p:nvSpPr>
        <p:spPr>
          <a:xfrm>
            <a:off x="5442388" y="2801791"/>
            <a:ext cx="441146"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err="1">
                <a:solidFill>
                  <a:srgbClr val="0000CC"/>
                </a:solidFill>
                <a:latin typeface="Microsoft Yahei"/>
                <a:ea typeface="Microsoft Yahei"/>
                <a:cs typeface="Microsoft Yahei"/>
                <a:sym typeface="Microsoft Yahei"/>
              </a:rPr>
              <a:t>四系</a:t>
            </a:r>
            <a:endParaRPr dirty="0">
              <a:latin typeface="Microsoft YaHei" panose="020B0503020204020204" pitchFamily="34" charset="-122"/>
              <a:ea typeface="Microsoft YaHei" panose="020B0503020204020204" pitchFamily="34" charset="-122"/>
            </a:endParaRPr>
          </a:p>
        </p:txBody>
      </p:sp>
      <p:sp>
        <p:nvSpPr>
          <p:cNvPr id="1088" name="Google Shape;1088;p41"/>
          <p:cNvSpPr/>
          <p:nvPr/>
        </p:nvSpPr>
        <p:spPr>
          <a:xfrm rot="1625099">
            <a:off x="4212013" y="2138351"/>
            <a:ext cx="1270663" cy="81071"/>
          </a:xfrm>
          <a:prstGeom prst="leftArrow">
            <a:avLst>
              <a:gd name="adj1" fmla="val 27083"/>
              <a:gd name="adj2" fmla="val 410994"/>
            </a:avLst>
          </a:prstGeom>
          <a:solidFill>
            <a:srgbClr val="FFFF00"/>
          </a:solidFill>
          <a:ln w="9525" cap="flat" cmpd="sng">
            <a:solidFill>
              <a:srgbClr val="3333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089" name="Google Shape;1089;p41"/>
          <p:cNvSpPr/>
          <p:nvPr/>
        </p:nvSpPr>
        <p:spPr>
          <a:xfrm>
            <a:off x="5072551" y="2403876"/>
            <a:ext cx="1008794" cy="415765"/>
          </a:xfrm>
          <a:prstGeom prst="ellipse">
            <a:avLst/>
          </a:prstGeom>
          <a:solidFill>
            <a:srgbClr val="99FFCC"/>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090" name="Google Shape;1090;p41"/>
          <p:cNvSpPr txBox="1"/>
          <p:nvPr/>
        </p:nvSpPr>
        <p:spPr>
          <a:xfrm>
            <a:off x="5090092" y="2458962"/>
            <a:ext cx="1007007" cy="3361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92" b="1" dirty="0">
                <a:solidFill>
                  <a:schemeClr val="dk1"/>
                </a:solidFill>
                <a:latin typeface="Microsoft Yahei"/>
                <a:ea typeface="Microsoft Yahei"/>
                <a:cs typeface="Microsoft Yahei"/>
                <a:sym typeface="Microsoft Yahei"/>
              </a:rPr>
              <a:t>206.0.71.128/26</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792" b="1" dirty="0">
                <a:solidFill>
                  <a:schemeClr val="dk1"/>
                </a:solidFill>
                <a:latin typeface="Microsoft Yahei"/>
                <a:ea typeface="Microsoft Yahei"/>
                <a:cs typeface="Microsoft Yahei"/>
                <a:sym typeface="Microsoft Yahei"/>
              </a:rPr>
              <a:t>206.0.71.192/26</a:t>
            </a:r>
            <a:endParaRPr dirty="0">
              <a:latin typeface="Microsoft YaHei" panose="020B0503020204020204" pitchFamily="34" charset="-122"/>
              <a:ea typeface="Microsoft YaHei" panose="020B0503020204020204" pitchFamily="34" charset="-122"/>
            </a:endParaRPr>
          </a:p>
        </p:txBody>
      </p:sp>
      <p:sp>
        <p:nvSpPr>
          <p:cNvPr id="1091" name="Google Shape;1091;p41"/>
          <p:cNvSpPr/>
          <p:nvPr/>
        </p:nvSpPr>
        <p:spPr>
          <a:xfrm rot="8870696">
            <a:off x="2352350" y="2182977"/>
            <a:ext cx="1357683" cy="86277"/>
          </a:xfrm>
          <a:prstGeom prst="leftArrow">
            <a:avLst>
              <a:gd name="adj1" fmla="val 27083"/>
              <a:gd name="adj2" fmla="val 412642"/>
            </a:avLst>
          </a:prstGeom>
          <a:solidFill>
            <a:srgbClr val="FFFF00"/>
          </a:solidFill>
          <a:ln w="9525" cap="flat" cmpd="sng">
            <a:solidFill>
              <a:srgbClr val="3333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092" name="Google Shape;1092;p41"/>
          <p:cNvSpPr txBox="1"/>
          <p:nvPr/>
        </p:nvSpPr>
        <p:spPr>
          <a:xfrm>
            <a:off x="1431276" y="2452222"/>
            <a:ext cx="1007007" cy="5799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92" b="1" dirty="0">
                <a:solidFill>
                  <a:schemeClr val="dk1"/>
                </a:solidFill>
                <a:latin typeface="Microsoft Yahei"/>
                <a:ea typeface="Microsoft Yahei"/>
                <a:cs typeface="Microsoft Yahei"/>
                <a:sym typeface="Microsoft Yahei"/>
              </a:rPr>
              <a:t>206.0.68.0/25</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792" b="1" dirty="0">
                <a:solidFill>
                  <a:schemeClr val="dk1"/>
                </a:solidFill>
                <a:latin typeface="Microsoft Yahei"/>
                <a:ea typeface="Microsoft Yahei"/>
                <a:cs typeface="Microsoft Yahei"/>
                <a:sym typeface="Microsoft Yahei"/>
              </a:rPr>
              <a:t>206.0.68.128/25</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792" b="1" dirty="0">
                <a:solidFill>
                  <a:schemeClr val="dk1"/>
                </a:solidFill>
                <a:latin typeface="Microsoft Yahei"/>
                <a:ea typeface="Microsoft Yahei"/>
                <a:cs typeface="Microsoft Yahei"/>
                <a:sym typeface="Microsoft Yahei"/>
              </a:rPr>
              <a:t>206.0.69.0/25</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792" b="1" dirty="0">
                <a:solidFill>
                  <a:schemeClr val="dk1"/>
                </a:solidFill>
                <a:latin typeface="Microsoft Yahei"/>
                <a:ea typeface="Microsoft Yahei"/>
                <a:cs typeface="Microsoft Yahei"/>
                <a:sym typeface="Microsoft Yahei"/>
              </a:rPr>
              <a:t>206.0.69.128/25</a:t>
            </a:r>
            <a:endParaRPr dirty="0">
              <a:latin typeface="Microsoft YaHei" panose="020B0503020204020204" pitchFamily="34" charset="-122"/>
              <a:ea typeface="Microsoft YaHei" panose="020B0503020204020204" pitchFamily="34" charset="-122"/>
            </a:endParaRPr>
          </a:p>
        </p:txBody>
      </p:sp>
      <p:sp>
        <p:nvSpPr>
          <p:cNvPr id="1093" name="Google Shape;1093;p41"/>
          <p:cNvSpPr/>
          <p:nvPr/>
        </p:nvSpPr>
        <p:spPr>
          <a:xfrm rot="7490917">
            <a:off x="3097202" y="2283046"/>
            <a:ext cx="1004084" cy="95884"/>
          </a:xfrm>
          <a:prstGeom prst="leftArrow">
            <a:avLst>
              <a:gd name="adj1" fmla="val 27083"/>
              <a:gd name="adj2" fmla="val 322268"/>
            </a:avLst>
          </a:prstGeom>
          <a:solidFill>
            <a:srgbClr val="FFFF00"/>
          </a:solidFill>
          <a:ln w="9525" cap="flat" cmpd="sng">
            <a:solidFill>
              <a:srgbClr val="3333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094" name="Google Shape;1094;p41"/>
          <p:cNvSpPr/>
          <p:nvPr/>
        </p:nvSpPr>
        <p:spPr>
          <a:xfrm>
            <a:off x="2731858" y="2403876"/>
            <a:ext cx="1210231" cy="657489"/>
          </a:xfrm>
          <a:prstGeom prst="ellipse">
            <a:avLst/>
          </a:prstGeom>
          <a:solidFill>
            <a:srgbClr val="99FFCC"/>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095" name="Google Shape;1095;p41"/>
          <p:cNvSpPr txBox="1"/>
          <p:nvPr/>
        </p:nvSpPr>
        <p:spPr>
          <a:xfrm>
            <a:off x="2876428" y="2452222"/>
            <a:ext cx="1007007" cy="5799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92" b="1" dirty="0">
                <a:solidFill>
                  <a:schemeClr val="dk1"/>
                </a:solidFill>
                <a:latin typeface="Microsoft Yahei"/>
                <a:ea typeface="Microsoft Yahei"/>
                <a:cs typeface="Microsoft Yahei"/>
                <a:sym typeface="Microsoft Yahei"/>
              </a:rPr>
              <a:t>206.0.70.0/26</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792" b="1" dirty="0">
                <a:solidFill>
                  <a:schemeClr val="dk1"/>
                </a:solidFill>
                <a:latin typeface="Microsoft Yahei"/>
                <a:ea typeface="Microsoft Yahei"/>
                <a:cs typeface="Microsoft Yahei"/>
                <a:sym typeface="Microsoft Yahei"/>
              </a:rPr>
              <a:t>206.0.70.64/26</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792" b="1" dirty="0">
                <a:solidFill>
                  <a:schemeClr val="dk1"/>
                </a:solidFill>
                <a:latin typeface="Microsoft Yahei"/>
                <a:ea typeface="Microsoft Yahei"/>
                <a:cs typeface="Microsoft Yahei"/>
                <a:sym typeface="Microsoft Yahei"/>
              </a:rPr>
              <a:t>206.0.70.128/26</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792" b="1" dirty="0">
                <a:solidFill>
                  <a:schemeClr val="dk1"/>
                </a:solidFill>
                <a:latin typeface="Microsoft Yahei"/>
                <a:ea typeface="Microsoft Yahei"/>
                <a:cs typeface="Microsoft Yahei"/>
                <a:sym typeface="Microsoft Yahei"/>
              </a:rPr>
              <a:t>206.0.70.192/26</a:t>
            </a:r>
            <a:endParaRPr dirty="0">
              <a:latin typeface="Microsoft YaHei" panose="020B0503020204020204" pitchFamily="34" charset="-122"/>
              <a:ea typeface="Microsoft YaHei" panose="020B0503020204020204" pitchFamily="34" charset="-122"/>
            </a:endParaRPr>
          </a:p>
        </p:txBody>
      </p:sp>
      <p:sp>
        <p:nvSpPr>
          <p:cNvPr id="1096" name="Google Shape;1096;p41"/>
          <p:cNvSpPr/>
          <p:nvPr/>
        </p:nvSpPr>
        <p:spPr>
          <a:xfrm>
            <a:off x="3216110" y="2226116"/>
            <a:ext cx="767071" cy="135365"/>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097" name="Google Shape;1097;p41"/>
          <p:cNvSpPr/>
          <p:nvPr/>
        </p:nvSpPr>
        <p:spPr>
          <a:xfrm rot="-7237677" flipH="1">
            <a:off x="3861483" y="2305731"/>
            <a:ext cx="1004828" cy="95883"/>
          </a:xfrm>
          <a:prstGeom prst="leftArrow">
            <a:avLst>
              <a:gd name="adj1" fmla="val 27083"/>
              <a:gd name="adj2" fmla="val 322509"/>
            </a:avLst>
          </a:prstGeom>
          <a:solidFill>
            <a:srgbClr val="FFFF00"/>
          </a:solidFill>
          <a:ln w="9525" cap="flat" cmpd="sng">
            <a:solidFill>
              <a:srgbClr val="3333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098" name="Google Shape;1098;p41"/>
          <p:cNvSpPr/>
          <p:nvPr/>
        </p:nvSpPr>
        <p:spPr>
          <a:xfrm>
            <a:off x="4063755" y="2226116"/>
            <a:ext cx="783588" cy="139084"/>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099" name="Google Shape;1099;p41"/>
          <p:cNvSpPr/>
          <p:nvPr/>
        </p:nvSpPr>
        <p:spPr>
          <a:xfrm>
            <a:off x="3983182" y="2403876"/>
            <a:ext cx="1008794" cy="415765"/>
          </a:xfrm>
          <a:prstGeom prst="ellipse">
            <a:avLst/>
          </a:prstGeom>
          <a:solidFill>
            <a:srgbClr val="99FFCC"/>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100" name="Google Shape;1100;p41"/>
          <p:cNvSpPr txBox="1"/>
          <p:nvPr/>
        </p:nvSpPr>
        <p:spPr>
          <a:xfrm>
            <a:off x="4046696" y="2453275"/>
            <a:ext cx="944489" cy="3361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92" b="1" dirty="0">
                <a:solidFill>
                  <a:schemeClr val="dk1"/>
                </a:solidFill>
                <a:latin typeface="Microsoft Yahei"/>
                <a:ea typeface="Microsoft Yahei"/>
                <a:cs typeface="Microsoft Yahei"/>
                <a:sym typeface="Microsoft Yahei"/>
              </a:rPr>
              <a:t>206.0.71.0/26</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792" b="1" dirty="0">
                <a:solidFill>
                  <a:schemeClr val="dk1"/>
                </a:solidFill>
                <a:latin typeface="Microsoft Yahei"/>
                <a:ea typeface="Microsoft Yahei"/>
                <a:cs typeface="Microsoft Yahei"/>
                <a:sym typeface="Microsoft Yahei"/>
              </a:rPr>
              <a:t>206.0.71.64/26</a:t>
            </a:r>
            <a:endParaRPr dirty="0">
              <a:latin typeface="Microsoft YaHei" panose="020B0503020204020204" pitchFamily="34" charset="-122"/>
              <a:ea typeface="Microsoft YaHei" panose="020B0503020204020204" pitchFamily="34" charset="-122"/>
            </a:endParaRPr>
          </a:p>
        </p:txBody>
      </p:sp>
      <p:sp>
        <p:nvSpPr>
          <p:cNvPr id="1101" name="Google Shape;1101;p41"/>
          <p:cNvSpPr/>
          <p:nvPr/>
        </p:nvSpPr>
        <p:spPr>
          <a:xfrm>
            <a:off x="5072551" y="2226116"/>
            <a:ext cx="887878" cy="139085"/>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102" name="Google Shape;1102;p41"/>
          <p:cNvSpPr/>
          <p:nvPr/>
        </p:nvSpPr>
        <p:spPr>
          <a:xfrm>
            <a:off x="2368466" y="2226116"/>
            <a:ext cx="759007" cy="139085"/>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grpSp>
        <p:nvGrpSpPr>
          <p:cNvPr id="1103" name="Google Shape;1103;p41"/>
          <p:cNvGrpSpPr/>
          <p:nvPr/>
        </p:nvGrpSpPr>
        <p:grpSpPr>
          <a:xfrm>
            <a:off x="1955758" y="3117412"/>
            <a:ext cx="3867285" cy="1201122"/>
            <a:chOff x="2517509" y="2883642"/>
            <a:chExt cx="4640742" cy="1441346"/>
          </a:xfrm>
        </p:grpSpPr>
        <p:sp>
          <p:nvSpPr>
            <p:cNvPr id="1104" name="Google Shape;1104;p41"/>
            <p:cNvSpPr/>
            <p:nvPr/>
          </p:nvSpPr>
          <p:spPr>
            <a:xfrm>
              <a:off x="2528884" y="2924384"/>
              <a:ext cx="4629367" cy="1344134"/>
            </a:xfrm>
            <a:prstGeom prst="rect">
              <a:avLst/>
            </a:prstGeom>
            <a:solidFill>
              <a:srgbClr val="00FFFF"/>
            </a:solidFill>
            <a:ln w="28575" cap="flat" cmpd="sng">
              <a:solidFill>
                <a:srgbClr val="3333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105" name="Google Shape;1105;p41"/>
            <p:cNvSpPr txBox="1"/>
            <p:nvPr/>
          </p:nvSpPr>
          <p:spPr>
            <a:xfrm>
              <a:off x="2517509" y="2883642"/>
              <a:ext cx="4640742" cy="1441346"/>
            </a:xfrm>
            <a:prstGeom prst="rect">
              <a:avLst/>
            </a:prstGeom>
            <a:noFill/>
            <a:ln>
              <a:noFill/>
            </a:ln>
          </p:spPr>
          <p:txBody>
            <a:bodyPr spcFirstLastPara="1" wrap="square" lIns="91425" tIns="45700" rIns="91425" bIns="45700" anchor="t" anchorCtr="0">
              <a:spAutoFit/>
            </a:bodyPr>
            <a:lstStyle/>
            <a:p>
              <a:pPr marL="0" marR="0" lvl="0" indent="0" algn="l" rtl="0">
                <a:lnSpc>
                  <a:spcPct val="145000"/>
                </a:lnSpc>
                <a:spcBef>
                  <a:spcPts val="0"/>
                </a:spcBef>
                <a:spcAft>
                  <a:spcPts val="0"/>
                </a:spcAft>
                <a:buNone/>
              </a:pPr>
              <a:r>
                <a:rPr lang="en-US" sz="833" b="1" dirty="0">
                  <a:solidFill>
                    <a:schemeClr val="dk1"/>
                  </a:solidFill>
                  <a:latin typeface="Microsoft Yahei"/>
                  <a:ea typeface="Microsoft Yahei"/>
                  <a:cs typeface="Microsoft Yahei"/>
                  <a:sym typeface="Microsoft Yahei"/>
                </a:rPr>
                <a:t> </a:t>
              </a:r>
              <a:r>
                <a:rPr lang="en-US" sz="833" b="1" dirty="0" err="1">
                  <a:solidFill>
                    <a:schemeClr val="dk1"/>
                  </a:solidFill>
                  <a:latin typeface="Microsoft Yahei"/>
                  <a:ea typeface="Microsoft Yahei"/>
                  <a:cs typeface="Microsoft Yahei"/>
                  <a:sym typeface="Microsoft Yahei"/>
                </a:rPr>
                <a:t>单位</a:t>
              </a:r>
              <a:r>
                <a:rPr lang="en-US" sz="833" b="1" dirty="0">
                  <a:solidFill>
                    <a:schemeClr val="dk1"/>
                  </a:solidFill>
                  <a:latin typeface="Microsoft Yahei"/>
                  <a:ea typeface="Microsoft Yahei"/>
                  <a:cs typeface="Microsoft Yahei"/>
                  <a:sym typeface="Microsoft Yahei"/>
                </a:rPr>
                <a:t>         </a:t>
              </a:r>
              <a:r>
                <a:rPr lang="en-US" sz="833" b="1" dirty="0" err="1">
                  <a:solidFill>
                    <a:schemeClr val="dk1"/>
                  </a:solidFill>
                  <a:latin typeface="Microsoft Yahei"/>
                  <a:ea typeface="Microsoft Yahei"/>
                  <a:cs typeface="Microsoft Yahei"/>
                  <a:sym typeface="Microsoft Yahei"/>
                </a:rPr>
                <a:t>地址块</a:t>
              </a:r>
              <a:r>
                <a:rPr lang="en-US" sz="833" b="1" dirty="0">
                  <a:solidFill>
                    <a:schemeClr val="dk1"/>
                  </a:solidFill>
                  <a:latin typeface="Microsoft Yahei"/>
                  <a:ea typeface="Microsoft Yahei"/>
                  <a:cs typeface="Microsoft Yahei"/>
                  <a:sym typeface="Microsoft Yahei"/>
                </a:rPr>
                <a:t>                                   </a:t>
              </a:r>
              <a:r>
                <a:rPr lang="en-US" sz="833" b="1" dirty="0" err="1">
                  <a:solidFill>
                    <a:schemeClr val="dk1"/>
                  </a:solidFill>
                  <a:latin typeface="Microsoft Yahei"/>
                  <a:ea typeface="Microsoft Yahei"/>
                  <a:cs typeface="Microsoft Yahei"/>
                  <a:sym typeface="Microsoft Yahei"/>
                </a:rPr>
                <a:t>二进制表示</a:t>
              </a:r>
              <a:r>
                <a:rPr lang="en-US" sz="833" b="1" dirty="0">
                  <a:solidFill>
                    <a:schemeClr val="dk1"/>
                  </a:solidFill>
                  <a:latin typeface="Microsoft Yahei"/>
                  <a:ea typeface="Microsoft Yahei"/>
                  <a:cs typeface="Microsoft Yahei"/>
                  <a:sym typeface="Microsoft Yahei"/>
                </a:rPr>
                <a:t>                           </a:t>
              </a:r>
              <a:r>
                <a:rPr lang="en-US" sz="833" b="1" dirty="0" err="1">
                  <a:solidFill>
                    <a:schemeClr val="dk1"/>
                  </a:solidFill>
                  <a:latin typeface="Microsoft Yahei"/>
                  <a:ea typeface="Microsoft Yahei"/>
                  <a:cs typeface="Microsoft Yahei"/>
                  <a:sym typeface="Microsoft Yahei"/>
                </a:rPr>
                <a:t>地址数</a:t>
              </a:r>
              <a:endParaRPr dirty="0">
                <a:latin typeface="Microsoft YaHei" panose="020B0503020204020204" pitchFamily="34" charset="-122"/>
                <a:ea typeface="Microsoft YaHei" panose="020B0503020204020204" pitchFamily="34" charset="-122"/>
              </a:endParaRPr>
            </a:p>
            <a:p>
              <a:pPr marL="0" marR="0" lvl="0" indent="0" algn="l" rtl="0">
                <a:lnSpc>
                  <a:spcPct val="120000"/>
                </a:lnSpc>
                <a:spcBef>
                  <a:spcPts val="0"/>
                </a:spcBef>
                <a:spcAft>
                  <a:spcPts val="0"/>
                </a:spcAft>
                <a:buNone/>
              </a:pPr>
              <a:r>
                <a:rPr lang="en-US" sz="833" b="1" dirty="0">
                  <a:solidFill>
                    <a:schemeClr val="dk1"/>
                  </a:solidFill>
                  <a:latin typeface="Microsoft Yahei"/>
                  <a:ea typeface="Microsoft Yahei"/>
                  <a:cs typeface="Microsoft Yahei"/>
                  <a:sym typeface="Microsoft Yahei"/>
                </a:rPr>
                <a:t>   ISP    206.0.64.0/18        11001110.00000000.01*                     16384</a:t>
              </a:r>
              <a:endParaRPr dirty="0">
                <a:latin typeface="Microsoft YaHei" panose="020B0503020204020204" pitchFamily="34" charset="-122"/>
                <a:ea typeface="Microsoft YaHei" panose="020B0503020204020204" pitchFamily="34" charset="-122"/>
              </a:endParaRPr>
            </a:p>
            <a:p>
              <a:pPr marL="0" marR="0" lvl="0" indent="0" algn="l" rtl="0">
                <a:lnSpc>
                  <a:spcPct val="120000"/>
                </a:lnSpc>
                <a:spcBef>
                  <a:spcPts val="0"/>
                </a:spcBef>
                <a:spcAft>
                  <a:spcPts val="0"/>
                </a:spcAft>
                <a:buNone/>
              </a:pPr>
              <a:r>
                <a:rPr lang="en-US" sz="833" b="1" dirty="0">
                  <a:solidFill>
                    <a:schemeClr val="dk1"/>
                  </a:solidFill>
                  <a:latin typeface="Microsoft Yahei"/>
                  <a:ea typeface="Microsoft Yahei"/>
                  <a:cs typeface="Microsoft Yahei"/>
                  <a:sym typeface="Microsoft Yahei"/>
                </a:rPr>
                <a:t> </a:t>
              </a:r>
              <a:r>
                <a:rPr lang="en-US" sz="833" b="1" dirty="0" err="1">
                  <a:solidFill>
                    <a:schemeClr val="dk1"/>
                  </a:solidFill>
                  <a:latin typeface="Microsoft Yahei"/>
                  <a:ea typeface="Microsoft Yahei"/>
                  <a:cs typeface="Microsoft Yahei"/>
                  <a:sym typeface="Microsoft Yahei"/>
                </a:rPr>
                <a:t>大学</a:t>
              </a:r>
              <a:r>
                <a:rPr lang="en-US" sz="833" b="1" dirty="0">
                  <a:solidFill>
                    <a:schemeClr val="dk1"/>
                  </a:solidFill>
                  <a:latin typeface="Microsoft Yahei"/>
                  <a:ea typeface="Microsoft Yahei"/>
                  <a:cs typeface="Microsoft Yahei"/>
                  <a:sym typeface="Microsoft Yahei"/>
                </a:rPr>
                <a:t>    206.0.68.0/22        11001110.00000000.010001*               1024</a:t>
              </a:r>
              <a:endParaRPr dirty="0">
                <a:latin typeface="Microsoft YaHei" panose="020B0503020204020204" pitchFamily="34" charset="-122"/>
                <a:ea typeface="Microsoft YaHei" panose="020B0503020204020204" pitchFamily="34" charset="-122"/>
              </a:endParaRPr>
            </a:p>
            <a:p>
              <a:pPr marL="0" marR="0" lvl="0" indent="0" algn="l" rtl="0">
                <a:lnSpc>
                  <a:spcPct val="120000"/>
                </a:lnSpc>
                <a:spcBef>
                  <a:spcPts val="0"/>
                </a:spcBef>
                <a:spcAft>
                  <a:spcPts val="0"/>
                </a:spcAft>
                <a:buNone/>
              </a:pPr>
              <a:r>
                <a:rPr lang="en-US" sz="833" b="1" dirty="0">
                  <a:solidFill>
                    <a:schemeClr val="dk1"/>
                  </a:solidFill>
                  <a:latin typeface="Microsoft Yahei"/>
                  <a:ea typeface="Microsoft Yahei"/>
                  <a:cs typeface="Microsoft Yahei"/>
                  <a:sym typeface="Microsoft Yahei"/>
                </a:rPr>
                <a:t> </a:t>
              </a:r>
              <a:r>
                <a:rPr lang="en-US" sz="833" b="1" dirty="0" err="1">
                  <a:solidFill>
                    <a:schemeClr val="dk1"/>
                  </a:solidFill>
                  <a:latin typeface="Microsoft Yahei"/>
                  <a:ea typeface="Microsoft Yahei"/>
                  <a:cs typeface="Microsoft Yahei"/>
                  <a:sym typeface="Microsoft Yahei"/>
                </a:rPr>
                <a:t>一系</a:t>
              </a:r>
              <a:r>
                <a:rPr lang="en-US" sz="833" b="1" dirty="0">
                  <a:solidFill>
                    <a:schemeClr val="dk1"/>
                  </a:solidFill>
                  <a:latin typeface="Microsoft Yahei"/>
                  <a:ea typeface="Microsoft Yahei"/>
                  <a:cs typeface="Microsoft Yahei"/>
                  <a:sym typeface="Microsoft Yahei"/>
                </a:rPr>
                <a:t>    206.0.68.0/23        11001110.00000000.0100010*               512</a:t>
              </a:r>
              <a:endParaRPr dirty="0">
                <a:latin typeface="Microsoft YaHei" panose="020B0503020204020204" pitchFamily="34" charset="-122"/>
                <a:ea typeface="Microsoft YaHei" panose="020B0503020204020204" pitchFamily="34" charset="-122"/>
              </a:endParaRPr>
            </a:p>
            <a:p>
              <a:pPr marL="0" marR="0" lvl="0" indent="0" algn="l" rtl="0">
                <a:lnSpc>
                  <a:spcPct val="120000"/>
                </a:lnSpc>
                <a:spcBef>
                  <a:spcPts val="0"/>
                </a:spcBef>
                <a:spcAft>
                  <a:spcPts val="0"/>
                </a:spcAft>
                <a:buNone/>
              </a:pPr>
              <a:r>
                <a:rPr lang="en-US" sz="833" b="1" dirty="0">
                  <a:solidFill>
                    <a:schemeClr val="dk1"/>
                  </a:solidFill>
                  <a:latin typeface="Microsoft Yahei"/>
                  <a:ea typeface="Microsoft Yahei"/>
                  <a:cs typeface="Microsoft Yahei"/>
                  <a:sym typeface="Microsoft Yahei"/>
                </a:rPr>
                <a:t> </a:t>
              </a:r>
              <a:r>
                <a:rPr lang="en-US" sz="833" b="1" dirty="0" err="1">
                  <a:solidFill>
                    <a:schemeClr val="dk1"/>
                  </a:solidFill>
                  <a:latin typeface="Microsoft Yahei"/>
                  <a:ea typeface="Microsoft Yahei"/>
                  <a:cs typeface="Microsoft Yahei"/>
                  <a:sym typeface="Microsoft Yahei"/>
                </a:rPr>
                <a:t>二系</a:t>
              </a:r>
              <a:r>
                <a:rPr lang="en-US" sz="833" b="1" dirty="0">
                  <a:solidFill>
                    <a:schemeClr val="dk1"/>
                  </a:solidFill>
                  <a:latin typeface="Microsoft Yahei"/>
                  <a:ea typeface="Microsoft Yahei"/>
                  <a:cs typeface="Microsoft Yahei"/>
                  <a:sym typeface="Microsoft Yahei"/>
                </a:rPr>
                <a:t>    206.0.70.0/24        11001110.00000000.01000110.*            256</a:t>
              </a:r>
              <a:endParaRPr dirty="0">
                <a:latin typeface="Microsoft YaHei" panose="020B0503020204020204" pitchFamily="34" charset="-122"/>
                <a:ea typeface="Microsoft YaHei" panose="020B0503020204020204" pitchFamily="34" charset="-122"/>
              </a:endParaRPr>
            </a:p>
            <a:p>
              <a:pPr marL="0" marR="0" lvl="0" indent="0" algn="l" rtl="0">
                <a:lnSpc>
                  <a:spcPct val="120000"/>
                </a:lnSpc>
                <a:spcBef>
                  <a:spcPts val="0"/>
                </a:spcBef>
                <a:spcAft>
                  <a:spcPts val="0"/>
                </a:spcAft>
                <a:buNone/>
              </a:pPr>
              <a:r>
                <a:rPr lang="en-US" sz="833" b="1" dirty="0">
                  <a:solidFill>
                    <a:schemeClr val="dk1"/>
                  </a:solidFill>
                  <a:latin typeface="Microsoft Yahei"/>
                  <a:ea typeface="Microsoft Yahei"/>
                  <a:cs typeface="Microsoft Yahei"/>
                  <a:sym typeface="Microsoft Yahei"/>
                </a:rPr>
                <a:t> </a:t>
              </a:r>
              <a:r>
                <a:rPr lang="en-US" sz="833" b="1" dirty="0" err="1">
                  <a:solidFill>
                    <a:schemeClr val="dk1"/>
                  </a:solidFill>
                  <a:latin typeface="Microsoft Yahei"/>
                  <a:ea typeface="Microsoft Yahei"/>
                  <a:cs typeface="Microsoft Yahei"/>
                  <a:sym typeface="Microsoft Yahei"/>
                </a:rPr>
                <a:t>三系</a:t>
              </a:r>
              <a:r>
                <a:rPr lang="en-US" sz="833" b="1" dirty="0">
                  <a:solidFill>
                    <a:schemeClr val="dk1"/>
                  </a:solidFill>
                  <a:latin typeface="Microsoft Yahei"/>
                  <a:ea typeface="Microsoft Yahei"/>
                  <a:cs typeface="Microsoft Yahei"/>
                  <a:sym typeface="Microsoft Yahei"/>
                </a:rPr>
                <a:t>    206.0.71.0/25        11001110.00000000.01000111.0*          128</a:t>
              </a:r>
              <a:endParaRPr dirty="0">
                <a:latin typeface="Microsoft YaHei" panose="020B0503020204020204" pitchFamily="34" charset="-122"/>
                <a:ea typeface="Microsoft YaHei" panose="020B0503020204020204" pitchFamily="34" charset="-122"/>
              </a:endParaRPr>
            </a:p>
            <a:p>
              <a:pPr marL="0" marR="0" lvl="0" indent="0" algn="l" rtl="0">
                <a:lnSpc>
                  <a:spcPct val="120000"/>
                </a:lnSpc>
                <a:spcBef>
                  <a:spcPts val="0"/>
                </a:spcBef>
                <a:spcAft>
                  <a:spcPts val="0"/>
                </a:spcAft>
                <a:buNone/>
              </a:pPr>
              <a:r>
                <a:rPr lang="en-US" sz="833" b="1" dirty="0">
                  <a:solidFill>
                    <a:schemeClr val="dk1"/>
                  </a:solidFill>
                  <a:latin typeface="Microsoft Yahei"/>
                  <a:ea typeface="Microsoft Yahei"/>
                  <a:cs typeface="Microsoft Yahei"/>
                  <a:sym typeface="Microsoft Yahei"/>
                </a:rPr>
                <a:t> </a:t>
              </a:r>
              <a:r>
                <a:rPr lang="en-US" sz="833" b="1" dirty="0" err="1">
                  <a:solidFill>
                    <a:schemeClr val="dk1"/>
                  </a:solidFill>
                  <a:latin typeface="Microsoft Yahei"/>
                  <a:ea typeface="Microsoft Yahei"/>
                  <a:cs typeface="Microsoft Yahei"/>
                  <a:sym typeface="Microsoft Yahei"/>
                </a:rPr>
                <a:t>四系</a:t>
              </a:r>
              <a:r>
                <a:rPr lang="en-US" sz="833" b="1" dirty="0">
                  <a:solidFill>
                    <a:schemeClr val="dk1"/>
                  </a:solidFill>
                  <a:latin typeface="Microsoft Yahei"/>
                  <a:ea typeface="Microsoft Yahei"/>
                  <a:cs typeface="Microsoft Yahei"/>
                  <a:sym typeface="Microsoft Yahei"/>
                </a:rPr>
                <a:t>    206.0.71.128/25    11001110.00000000.01000111.1*          128</a:t>
              </a:r>
              <a:endParaRPr dirty="0">
                <a:latin typeface="Microsoft YaHei" panose="020B0503020204020204" pitchFamily="34" charset="-122"/>
                <a:ea typeface="Microsoft YaHei" panose="020B0503020204020204" pitchFamily="34" charset="-122"/>
              </a:endParaRPr>
            </a:p>
          </p:txBody>
        </p:sp>
        <p:cxnSp>
          <p:nvCxnSpPr>
            <p:cNvPr id="1106" name="Google Shape;1106;p41"/>
            <p:cNvCxnSpPr/>
            <p:nvPr/>
          </p:nvCxnSpPr>
          <p:spPr>
            <a:xfrm>
              <a:off x="2523083" y="3147512"/>
              <a:ext cx="4635168" cy="0"/>
            </a:xfrm>
            <a:prstGeom prst="straightConnector1">
              <a:avLst/>
            </a:prstGeom>
            <a:noFill/>
            <a:ln w="9525" cap="flat" cmpd="sng">
              <a:solidFill>
                <a:srgbClr val="000000"/>
              </a:solidFill>
              <a:prstDash val="solid"/>
              <a:round/>
              <a:headEnd type="none" w="med" len="med"/>
              <a:tailEnd type="none" w="med" len="med"/>
            </a:ln>
          </p:spPr>
        </p:cxnSp>
        <p:cxnSp>
          <p:nvCxnSpPr>
            <p:cNvPr id="1107" name="Google Shape;1107;p41"/>
            <p:cNvCxnSpPr/>
            <p:nvPr/>
          </p:nvCxnSpPr>
          <p:spPr>
            <a:xfrm flipH="1">
              <a:off x="2957220" y="2917244"/>
              <a:ext cx="966" cy="1351274"/>
            </a:xfrm>
            <a:prstGeom prst="straightConnector1">
              <a:avLst/>
            </a:prstGeom>
            <a:noFill/>
            <a:ln w="9525" cap="flat" cmpd="sng">
              <a:solidFill>
                <a:srgbClr val="000000"/>
              </a:solidFill>
              <a:prstDash val="solid"/>
              <a:round/>
              <a:headEnd type="none" w="med" len="med"/>
              <a:tailEnd type="none" w="med" len="med"/>
            </a:ln>
          </p:spPr>
        </p:cxnSp>
        <p:cxnSp>
          <p:nvCxnSpPr>
            <p:cNvPr id="1108" name="Google Shape;1108;p41"/>
            <p:cNvCxnSpPr/>
            <p:nvPr/>
          </p:nvCxnSpPr>
          <p:spPr>
            <a:xfrm flipH="1">
              <a:off x="4156651" y="2924384"/>
              <a:ext cx="1934" cy="1351274"/>
            </a:xfrm>
            <a:prstGeom prst="straightConnector1">
              <a:avLst/>
            </a:prstGeom>
            <a:noFill/>
            <a:ln w="9525" cap="flat" cmpd="sng">
              <a:solidFill>
                <a:srgbClr val="000000"/>
              </a:solidFill>
              <a:prstDash val="solid"/>
              <a:round/>
              <a:headEnd type="none" w="med" len="med"/>
              <a:tailEnd type="none" w="med" len="med"/>
            </a:ln>
          </p:spPr>
        </p:cxnSp>
        <p:cxnSp>
          <p:nvCxnSpPr>
            <p:cNvPr id="1109" name="Google Shape;1109;p41"/>
            <p:cNvCxnSpPr/>
            <p:nvPr/>
          </p:nvCxnSpPr>
          <p:spPr>
            <a:xfrm flipH="1">
              <a:off x="6511505" y="2924384"/>
              <a:ext cx="1934" cy="1351274"/>
            </a:xfrm>
            <a:prstGeom prst="straightConnector1">
              <a:avLst/>
            </a:prstGeom>
            <a:noFill/>
            <a:ln w="9525" cap="flat" cmpd="sng">
              <a:solidFill>
                <a:srgbClr val="000000"/>
              </a:solidFill>
              <a:prstDash val="solid"/>
              <a:round/>
              <a:headEnd type="none" w="med" len="med"/>
              <a:tailEnd type="none" w="med" len="med"/>
            </a:ln>
          </p:spPr>
        </p:cxnSp>
      </p:grpSp>
      <p:sp>
        <p:nvSpPr>
          <p:cNvPr id="1110" name="Google Shape;1110;p41"/>
          <p:cNvSpPr/>
          <p:nvPr/>
        </p:nvSpPr>
        <p:spPr>
          <a:xfrm>
            <a:off x="3296686" y="1837869"/>
            <a:ext cx="193379" cy="107103"/>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111" name="Google Shape;1111;p41"/>
          <p:cNvSpPr/>
          <p:nvPr/>
        </p:nvSpPr>
        <p:spPr>
          <a:xfrm>
            <a:off x="3364368" y="1717379"/>
            <a:ext cx="193379" cy="107103"/>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112" name="Google Shape;1112;p41"/>
          <p:cNvSpPr txBox="1"/>
          <p:nvPr/>
        </p:nvSpPr>
        <p:spPr>
          <a:xfrm>
            <a:off x="3175823" y="2199075"/>
            <a:ext cx="881973" cy="2142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92" b="1" dirty="0">
                <a:solidFill>
                  <a:schemeClr val="dk1"/>
                </a:solidFill>
                <a:latin typeface="Microsoft Yahei"/>
                <a:ea typeface="Microsoft Yahei"/>
                <a:cs typeface="Microsoft Yahei"/>
                <a:sym typeface="Microsoft Yahei"/>
              </a:rPr>
              <a:t>206.0.70.0/24</a:t>
            </a:r>
            <a:endParaRPr dirty="0">
              <a:latin typeface="Microsoft YaHei" panose="020B0503020204020204" pitchFamily="34" charset="-122"/>
              <a:ea typeface="Microsoft YaHei" panose="020B0503020204020204" pitchFamily="34" charset="-122"/>
            </a:endParaRPr>
          </a:p>
        </p:txBody>
      </p:sp>
      <p:sp>
        <p:nvSpPr>
          <p:cNvPr id="1113" name="Google Shape;1113;p41"/>
          <p:cNvSpPr txBox="1"/>
          <p:nvPr/>
        </p:nvSpPr>
        <p:spPr>
          <a:xfrm>
            <a:off x="4022664" y="2199075"/>
            <a:ext cx="881973" cy="2142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92" b="1" dirty="0">
                <a:solidFill>
                  <a:schemeClr val="dk1"/>
                </a:solidFill>
                <a:latin typeface="Microsoft Yahei"/>
                <a:ea typeface="Microsoft Yahei"/>
                <a:cs typeface="Microsoft Yahei"/>
                <a:sym typeface="Microsoft Yahei"/>
              </a:rPr>
              <a:t>206.0.71.0/25</a:t>
            </a:r>
            <a:endParaRPr dirty="0">
              <a:latin typeface="Microsoft YaHei" panose="020B0503020204020204" pitchFamily="34" charset="-122"/>
              <a:ea typeface="Microsoft YaHei" panose="020B0503020204020204" pitchFamily="34" charset="-122"/>
            </a:endParaRPr>
          </a:p>
        </p:txBody>
      </p:sp>
      <p:sp>
        <p:nvSpPr>
          <p:cNvPr id="1114" name="Google Shape;1114;p41"/>
          <p:cNvSpPr txBox="1"/>
          <p:nvPr/>
        </p:nvSpPr>
        <p:spPr>
          <a:xfrm>
            <a:off x="5031459" y="2199075"/>
            <a:ext cx="1007007" cy="2142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92" b="1" dirty="0">
                <a:solidFill>
                  <a:schemeClr val="dk1"/>
                </a:solidFill>
                <a:latin typeface="Microsoft Yahei"/>
                <a:ea typeface="Microsoft Yahei"/>
                <a:cs typeface="Microsoft Yahei"/>
                <a:sym typeface="Microsoft Yahei"/>
              </a:rPr>
              <a:t>206.0.71.128/25</a:t>
            </a:r>
            <a:endParaRPr dirty="0">
              <a:latin typeface="Microsoft YaHei" panose="020B0503020204020204" pitchFamily="34" charset="-122"/>
              <a:ea typeface="Microsoft YaHei" panose="020B0503020204020204" pitchFamily="34" charset="-122"/>
            </a:endParaRPr>
          </a:p>
        </p:txBody>
      </p:sp>
      <p:sp>
        <p:nvSpPr>
          <p:cNvPr id="1115" name="Google Shape;1115;p41"/>
          <p:cNvSpPr txBox="1"/>
          <p:nvPr/>
        </p:nvSpPr>
        <p:spPr>
          <a:xfrm>
            <a:off x="2327372" y="2199075"/>
            <a:ext cx="881973" cy="2142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92" b="1" dirty="0">
                <a:solidFill>
                  <a:schemeClr val="dk1"/>
                </a:solidFill>
                <a:latin typeface="Microsoft Yahei"/>
                <a:ea typeface="Microsoft Yahei"/>
                <a:cs typeface="Microsoft Yahei"/>
                <a:sym typeface="Microsoft Yahei"/>
              </a:rPr>
              <a:t>206.0.68.0/23</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19"/>
        <p:cNvGrpSpPr/>
        <p:nvPr/>
      </p:nvGrpSpPr>
      <p:grpSpPr>
        <a:xfrm>
          <a:off x="0" y="0"/>
          <a:ext cx="0" cy="0"/>
          <a:chOff x="0" y="0"/>
          <a:chExt cx="0" cy="0"/>
        </a:xfrm>
      </p:grpSpPr>
      <p:sp>
        <p:nvSpPr>
          <p:cNvPr id="1120" name="Google Shape;1120;p42"/>
          <p:cNvSpPr/>
          <p:nvPr/>
        </p:nvSpPr>
        <p:spPr>
          <a:xfrm>
            <a:off x="454287" y="1564299"/>
            <a:ext cx="6711427" cy="2769728"/>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1121" name="Google Shape;1121;p42"/>
          <p:cNvSpPr/>
          <p:nvPr/>
        </p:nvSpPr>
        <p:spPr>
          <a:xfrm>
            <a:off x="1289720" y="2403876"/>
            <a:ext cx="1210231" cy="657489"/>
          </a:xfrm>
          <a:prstGeom prst="ellipse">
            <a:avLst/>
          </a:prstGeom>
          <a:solidFill>
            <a:srgbClr val="99FFCC"/>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122" name="Google Shape;1122;p42"/>
          <p:cNvSpPr/>
          <p:nvPr/>
        </p:nvSpPr>
        <p:spPr>
          <a:xfrm>
            <a:off x="454286" y="1224061"/>
            <a:ext cx="6711428"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123" name="Google Shape;1123;p42"/>
          <p:cNvSpPr/>
          <p:nvPr/>
        </p:nvSpPr>
        <p:spPr>
          <a:xfrm>
            <a:off x="513405" y="1189741"/>
            <a:ext cx="2276585"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a:solidFill>
                  <a:schemeClr val="dk1"/>
                </a:solidFill>
                <a:latin typeface="Microsoft Yahei"/>
                <a:ea typeface="Microsoft Yahei"/>
                <a:cs typeface="Microsoft Yahei"/>
                <a:sym typeface="Microsoft Yahei"/>
              </a:rPr>
              <a:t>CIDR </a:t>
            </a:r>
            <a:r>
              <a:rPr lang="en-US" sz="1667" b="1" dirty="0" err="1">
                <a:solidFill>
                  <a:schemeClr val="dk1"/>
                </a:solidFill>
                <a:latin typeface="Microsoft Yahei"/>
                <a:ea typeface="Microsoft Yahei"/>
                <a:cs typeface="Microsoft Yahei"/>
                <a:sym typeface="Microsoft Yahei"/>
              </a:rPr>
              <a:t>地址块划分举例</a:t>
            </a:r>
            <a:endParaRPr dirty="0">
              <a:latin typeface="Microsoft YaHei" panose="020B0503020204020204" pitchFamily="34" charset="-122"/>
              <a:ea typeface="Microsoft YaHei" panose="020B0503020204020204" pitchFamily="34" charset="-122"/>
            </a:endParaRPr>
          </a:p>
        </p:txBody>
      </p:sp>
      <p:grpSp>
        <p:nvGrpSpPr>
          <p:cNvPr id="1124" name="Google Shape;1124;p42"/>
          <p:cNvGrpSpPr/>
          <p:nvPr/>
        </p:nvGrpSpPr>
        <p:grpSpPr>
          <a:xfrm>
            <a:off x="1550331" y="1712917"/>
            <a:ext cx="767071" cy="345852"/>
            <a:chOff x="228433" y="1033063"/>
            <a:chExt cx="1637242" cy="738188"/>
          </a:xfrm>
        </p:grpSpPr>
        <p:grpSp>
          <p:nvGrpSpPr>
            <p:cNvPr id="1125" name="Google Shape;1125;p42"/>
            <p:cNvGrpSpPr/>
            <p:nvPr/>
          </p:nvGrpSpPr>
          <p:grpSpPr>
            <a:xfrm>
              <a:off x="237984" y="1047510"/>
              <a:ext cx="1627691" cy="723741"/>
              <a:chOff x="3134" y="1375"/>
              <a:chExt cx="2386" cy="1553"/>
            </a:xfrm>
          </p:grpSpPr>
          <p:sp>
            <p:nvSpPr>
              <p:cNvPr id="1126" name="Google Shape;1126;p42"/>
              <p:cNvSpPr/>
              <p:nvPr/>
            </p:nvSpPr>
            <p:spPr>
              <a:xfrm>
                <a:off x="3959" y="1375"/>
                <a:ext cx="1026" cy="628"/>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127" name="Google Shape;1127;p42"/>
              <p:cNvSpPr/>
              <p:nvPr/>
            </p:nvSpPr>
            <p:spPr>
              <a:xfrm>
                <a:off x="3380" y="1548"/>
                <a:ext cx="781" cy="627"/>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128" name="Google Shape;1128;p42"/>
              <p:cNvSpPr/>
              <p:nvPr/>
            </p:nvSpPr>
            <p:spPr>
              <a:xfrm>
                <a:off x="3134" y="1940"/>
                <a:ext cx="521" cy="502"/>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129" name="Google Shape;1129;p42"/>
              <p:cNvSpPr/>
              <p:nvPr/>
            </p:nvSpPr>
            <p:spPr>
              <a:xfrm>
                <a:off x="3293" y="2175"/>
                <a:ext cx="796" cy="549"/>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130" name="Google Shape;1130;p42"/>
              <p:cNvSpPr/>
              <p:nvPr/>
            </p:nvSpPr>
            <p:spPr>
              <a:xfrm>
                <a:off x="3872" y="2269"/>
                <a:ext cx="1200" cy="659"/>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131" name="Google Shape;1131;p42"/>
              <p:cNvSpPr/>
              <p:nvPr/>
            </p:nvSpPr>
            <p:spPr>
              <a:xfrm>
                <a:off x="4653" y="1564"/>
                <a:ext cx="751" cy="486"/>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132" name="Google Shape;1132;p42"/>
              <p:cNvSpPr/>
              <p:nvPr/>
            </p:nvSpPr>
            <p:spPr>
              <a:xfrm>
                <a:off x="4768" y="1893"/>
                <a:ext cx="752" cy="486"/>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133" name="Google Shape;1133;p42"/>
              <p:cNvSpPr/>
              <p:nvPr/>
            </p:nvSpPr>
            <p:spPr>
              <a:xfrm>
                <a:off x="4696" y="2003"/>
                <a:ext cx="752" cy="815"/>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134" name="Google Shape;1134;p42"/>
              <p:cNvSpPr/>
              <p:nvPr/>
            </p:nvSpPr>
            <p:spPr>
              <a:xfrm>
                <a:off x="3568" y="1752"/>
                <a:ext cx="1547" cy="815"/>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grpSp>
        <p:sp>
          <p:nvSpPr>
            <p:cNvPr id="1135" name="Google Shape;1135;p42"/>
            <p:cNvSpPr/>
            <p:nvPr/>
          </p:nvSpPr>
          <p:spPr>
            <a:xfrm>
              <a:off x="790553" y="1033063"/>
              <a:ext cx="700603" cy="292199"/>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136" name="Google Shape;1136;p42"/>
            <p:cNvSpPr/>
            <p:nvPr/>
          </p:nvSpPr>
          <p:spPr>
            <a:xfrm>
              <a:off x="396250" y="1113686"/>
              <a:ext cx="532786" cy="292199"/>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137" name="Google Shape;1137;p42"/>
            <p:cNvSpPr/>
            <p:nvPr/>
          </p:nvSpPr>
          <p:spPr>
            <a:xfrm>
              <a:off x="228433" y="1296369"/>
              <a:ext cx="354736" cy="233480"/>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138" name="Google Shape;1138;p42"/>
            <p:cNvSpPr/>
            <p:nvPr/>
          </p:nvSpPr>
          <p:spPr>
            <a:xfrm>
              <a:off x="336900" y="1405885"/>
              <a:ext cx="542336" cy="255849"/>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139" name="Google Shape;1139;p42"/>
            <p:cNvSpPr/>
            <p:nvPr/>
          </p:nvSpPr>
          <p:spPr>
            <a:xfrm>
              <a:off x="731203" y="1449692"/>
              <a:ext cx="818621" cy="307112"/>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140" name="Google Shape;1140;p42"/>
            <p:cNvSpPr/>
            <p:nvPr/>
          </p:nvSpPr>
          <p:spPr>
            <a:xfrm>
              <a:off x="1263989" y="1120676"/>
              <a:ext cx="513002" cy="226490"/>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141" name="Google Shape;1141;p42"/>
            <p:cNvSpPr/>
            <p:nvPr/>
          </p:nvSpPr>
          <p:spPr>
            <a:xfrm>
              <a:off x="1343122" y="1274465"/>
              <a:ext cx="513002" cy="226490"/>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142" name="Google Shape;1142;p42"/>
            <p:cNvSpPr/>
            <p:nvPr/>
          </p:nvSpPr>
          <p:spPr>
            <a:xfrm>
              <a:off x="1293322" y="1325262"/>
              <a:ext cx="513002" cy="380279"/>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143" name="Google Shape;1143;p42"/>
            <p:cNvSpPr/>
            <p:nvPr/>
          </p:nvSpPr>
          <p:spPr>
            <a:xfrm>
              <a:off x="524501" y="1208289"/>
              <a:ext cx="1055339" cy="380279"/>
            </a:xfrm>
            <a:prstGeom prst="ellipse">
              <a:avLst/>
            </a:prstGeom>
            <a:solidFill>
              <a:srgbClr val="3399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144" name="Google Shape;1144;p42"/>
            <p:cNvSpPr txBox="1"/>
            <p:nvPr/>
          </p:nvSpPr>
          <p:spPr>
            <a:xfrm>
              <a:off x="548206" y="1196955"/>
              <a:ext cx="1112660" cy="484478"/>
            </a:xfrm>
            <a:prstGeom prst="rect">
              <a:avLst/>
            </a:prstGeom>
            <a:solidFill>
              <a:srgbClr val="3399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75" b="1" dirty="0" err="1">
                  <a:solidFill>
                    <a:schemeClr val="lt1"/>
                  </a:solidFill>
                  <a:latin typeface="Microsoft Yahei"/>
                  <a:ea typeface="Microsoft Yahei"/>
                  <a:cs typeface="Microsoft Yahei"/>
                  <a:sym typeface="Microsoft Yahei"/>
                </a:rPr>
                <a:t>互联网</a:t>
              </a:r>
              <a:endParaRPr dirty="0">
                <a:latin typeface="Microsoft YaHei" panose="020B0503020204020204" pitchFamily="34" charset="-122"/>
                <a:ea typeface="Microsoft YaHei" panose="020B0503020204020204" pitchFamily="34" charset="-122"/>
              </a:endParaRPr>
            </a:p>
          </p:txBody>
        </p:sp>
      </p:grpSp>
      <p:sp>
        <p:nvSpPr>
          <p:cNvPr id="1145" name="Google Shape;1145;p42"/>
          <p:cNvSpPr/>
          <p:nvPr/>
        </p:nvSpPr>
        <p:spPr>
          <a:xfrm>
            <a:off x="3255593" y="1643747"/>
            <a:ext cx="1332704" cy="449235"/>
          </a:xfrm>
          <a:prstGeom prst="ellipse">
            <a:avLst/>
          </a:prstGeom>
          <a:solidFill>
            <a:srgbClr val="3399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146" name="Google Shape;1146;p42"/>
          <p:cNvSpPr/>
          <p:nvPr/>
        </p:nvSpPr>
        <p:spPr>
          <a:xfrm>
            <a:off x="3538410" y="1712919"/>
            <a:ext cx="848451" cy="311638"/>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147" name="Google Shape;1147;p42"/>
          <p:cNvSpPr txBox="1"/>
          <p:nvPr/>
        </p:nvSpPr>
        <p:spPr>
          <a:xfrm>
            <a:off x="3495474" y="1758713"/>
            <a:ext cx="917239" cy="2205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33" b="1" dirty="0">
                <a:solidFill>
                  <a:schemeClr val="dk1"/>
                </a:solidFill>
                <a:latin typeface="Microsoft Yahei"/>
                <a:ea typeface="Microsoft Yahei"/>
                <a:cs typeface="Microsoft Yahei"/>
                <a:sym typeface="Microsoft Yahei"/>
              </a:rPr>
              <a:t>206.0.68.0/22</a:t>
            </a:r>
            <a:endParaRPr dirty="0">
              <a:latin typeface="Microsoft YaHei" panose="020B0503020204020204" pitchFamily="34" charset="-122"/>
              <a:ea typeface="Microsoft YaHei" panose="020B0503020204020204" pitchFamily="34" charset="-122"/>
            </a:endParaRPr>
          </a:p>
        </p:txBody>
      </p:sp>
      <p:sp>
        <p:nvSpPr>
          <p:cNvPr id="1148" name="Google Shape;1148;p42"/>
          <p:cNvSpPr txBox="1"/>
          <p:nvPr/>
        </p:nvSpPr>
        <p:spPr>
          <a:xfrm>
            <a:off x="2431146" y="1673285"/>
            <a:ext cx="881973" cy="2142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92" b="1" dirty="0">
                <a:solidFill>
                  <a:schemeClr val="dk1"/>
                </a:solidFill>
                <a:latin typeface="Microsoft Yahei"/>
                <a:ea typeface="Microsoft Yahei"/>
                <a:cs typeface="Microsoft Yahei"/>
                <a:sym typeface="Microsoft Yahei"/>
              </a:rPr>
              <a:t>206.0.64.0/18</a:t>
            </a:r>
            <a:endParaRPr dirty="0">
              <a:latin typeface="Microsoft YaHei" panose="020B0503020204020204" pitchFamily="34" charset="-122"/>
              <a:ea typeface="Microsoft YaHei" panose="020B0503020204020204" pitchFamily="34" charset="-122"/>
            </a:endParaRPr>
          </a:p>
        </p:txBody>
      </p:sp>
      <p:sp>
        <p:nvSpPr>
          <p:cNvPr id="1149" name="Google Shape;1149;p42"/>
          <p:cNvSpPr/>
          <p:nvPr/>
        </p:nvSpPr>
        <p:spPr>
          <a:xfrm>
            <a:off x="2328178" y="1825226"/>
            <a:ext cx="887933" cy="103383"/>
          </a:xfrm>
          <a:prstGeom prst="leftArrow">
            <a:avLst>
              <a:gd name="adj1" fmla="val 50000"/>
              <a:gd name="adj2" fmla="val 198202"/>
            </a:avLst>
          </a:prstGeom>
          <a:solidFill>
            <a:srgbClr val="00FF99"/>
          </a:solidFill>
          <a:ln w="9525" cap="flat" cmpd="sng">
            <a:solidFill>
              <a:srgbClr val="3333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150" name="Google Shape;1150;p42"/>
          <p:cNvSpPr txBox="1"/>
          <p:nvPr/>
        </p:nvSpPr>
        <p:spPr>
          <a:xfrm>
            <a:off x="3175823" y="1541852"/>
            <a:ext cx="38985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rgbClr val="0000CC"/>
                </a:solidFill>
                <a:latin typeface="Microsoft Yahei"/>
                <a:ea typeface="Microsoft Yahei"/>
                <a:cs typeface="Microsoft Yahei"/>
                <a:sym typeface="Microsoft Yahei"/>
              </a:rPr>
              <a:t>ISP</a:t>
            </a:r>
            <a:endParaRPr dirty="0">
              <a:latin typeface="Microsoft YaHei" panose="020B0503020204020204" pitchFamily="34" charset="-122"/>
              <a:ea typeface="Microsoft YaHei" panose="020B0503020204020204" pitchFamily="34" charset="-122"/>
            </a:endParaRPr>
          </a:p>
        </p:txBody>
      </p:sp>
      <p:sp>
        <p:nvSpPr>
          <p:cNvPr id="1151" name="Google Shape;1151;p42"/>
          <p:cNvSpPr txBox="1"/>
          <p:nvPr/>
        </p:nvSpPr>
        <p:spPr>
          <a:xfrm>
            <a:off x="4668872" y="1575322"/>
            <a:ext cx="569387"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err="1">
                <a:solidFill>
                  <a:srgbClr val="0000CC"/>
                </a:solidFill>
                <a:latin typeface="Microsoft Yahei"/>
                <a:ea typeface="Microsoft Yahei"/>
                <a:cs typeface="Microsoft Yahei"/>
                <a:sym typeface="Microsoft Yahei"/>
              </a:rPr>
              <a:t>大学</a:t>
            </a:r>
            <a:r>
              <a:rPr lang="en-US" sz="1000" b="1" dirty="0">
                <a:solidFill>
                  <a:srgbClr val="0000CC"/>
                </a:solidFill>
                <a:latin typeface="Microsoft Yahei"/>
                <a:ea typeface="Microsoft Yahei"/>
                <a:cs typeface="Microsoft Yahei"/>
                <a:sym typeface="Microsoft Yahei"/>
              </a:rPr>
              <a:t> X</a:t>
            </a:r>
            <a:endParaRPr dirty="0">
              <a:latin typeface="Microsoft YaHei" panose="020B0503020204020204" pitchFamily="34" charset="-122"/>
              <a:ea typeface="Microsoft YaHei" panose="020B0503020204020204" pitchFamily="34" charset="-122"/>
            </a:endParaRPr>
          </a:p>
        </p:txBody>
      </p:sp>
      <p:cxnSp>
        <p:nvCxnSpPr>
          <p:cNvPr id="1152" name="Google Shape;1152;p42"/>
          <p:cNvCxnSpPr/>
          <p:nvPr/>
        </p:nvCxnSpPr>
        <p:spPr>
          <a:xfrm rot="10800000" flipH="1">
            <a:off x="4345768" y="1712919"/>
            <a:ext cx="323104" cy="103383"/>
          </a:xfrm>
          <a:prstGeom prst="straightConnector1">
            <a:avLst/>
          </a:prstGeom>
          <a:noFill/>
          <a:ln w="28575" cap="flat" cmpd="sng">
            <a:solidFill>
              <a:srgbClr val="333399"/>
            </a:solidFill>
            <a:prstDash val="solid"/>
            <a:round/>
            <a:headEnd type="none" w="med" len="med"/>
            <a:tailEnd type="none" w="med" len="med"/>
          </a:ln>
        </p:spPr>
      </p:cxnSp>
      <p:sp>
        <p:nvSpPr>
          <p:cNvPr id="1153" name="Google Shape;1153;p42"/>
          <p:cNvSpPr txBox="1"/>
          <p:nvPr/>
        </p:nvSpPr>
        <p:spPr>
          <a:xfrm>
            <a:off x="2322002" y="2891787"/>
            <a:ext cx="441146"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err="1">
                <a:solidFill>
                  <a:srgbClr val="0000CC"/>
                </a:solidFill>
                <a:latin typeface="Microsoft Yahei"/>
                <a:ea typeface="Microsoft Yahei"/>
                <a:cs typeface="Microsoft Yahei"/>
                <a:sym typeface="Microsoft Yahei"/>
              </a:rPr>
              <a:t>一系</a:t>
            </a:r>
            <a:endParaRPr dirty="0">
              <a:latin typeface="Microsoft YaHei" panose="020B0503020204020204" pitchFamily="34" charset="-122"/>
              <a:ea typeface="Microsoft YaHei" panose="020B0503020204020204" pitchFamily="34" charset="-122"/>
            </a:endParaRPr>
          </a:p>
        </p:txBody>
      </p:sp>
      <p:sp>
        <p:nvSpPr>
          <p:cNvPr id="1154" name="Google Shape;1154;p42"/>
          <p:cNvSpPr txBox="1"/>
          <p:nvPr/>
        </p:nvSpPr>
        <p:spPr>
          <a:xfrm>
            <a:off x="3797054" y="2888068"/>
            <a:ext cx="441146"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err="1">
                <a:solidFill>
                  <a:srgbClr val="0000CC"/>
                </a:solidFill>
                <a:latin typeface="Microsoft Yahei"/>
                <a:ea typeface="Microsoft Yahei"/>
                <a:cs typeface="Microsoft Yahei"/>
                <a:sym typeface="Microsoft Yahei"/>
              </a:rPr>
              <a:t>二系</a:t>
            </a:r>
            <a:endParaRPr dirty="0">
              <a:latin typeface="Microsoft YaHei" panose="020B0503020204020204" pitchFamily="34" charset="-122"/>
              <a:ea typeface="Microsoft YaHei" panose="020B0503020204020204" pitchFamily="34" charset="-122"/>
            </a:endParaRPr>
          </a:p>
        </p:txBody>
      </p:sp>
      <p:sp>
        <p:nvSpPr>
          <p:cNvPr id="1155" name="Google Shape;1155;p42"/>
          <p:cNvSpPr txBox="1"/>
          <p:nvPr/>
        </p:nvSpPr>
        <p:spPr>
          <a:xfrm>
            <a:off x="4345767" y="2801791"/>
            <a:ext cx="441146"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err="1">
                <a:solidFill>
                  <a:srgbClr val="0000CC"/>
                </a:solidFill>
                <a:latin typeface="Microsoft Yahei"/>
                <a:ea typeface="Microsoft Yahei"/>
                <a:cs typeface="Microsoft Yahei"/>
                <a:sym typeface="Microsoft Yahei"/>
              </a:rPr>
              <a:t>三系</a:t>
            </a:r>
            <a:endParaRPr dirty="0">
              <a:latin typeface="Microsoft YaHei" panose="020B0503020204020204" pitchFamily="34" charset="-122"/>
              <a:ea typeface="Microsoft YaHei" panose="020B0503020204020204" pitchFamily="34" charset="-122"/>
            </a:endParaRPr>
          </a:p>
        </p:txBody>
      </p:sp>
      <p:sp>
        <p:nvSpPr>
          <p:cNvPr id="1156" name="Google Shape;1156;p42"/>
          <p:cNvSpPr txBox="1"/>
          <p:nvPr/>
        </p:nvSpPr>
        <p:spPr>
          <a:xfrm>
            <a:off x="5442388" y="2801791"/>
            <a:ext cx="441146"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err="1">
                <a:solidFill>
                  <a:srgbClr val="0000CC"/>
                </a:solidFill>
                <a:latin typeface="Microsoft Yahei"/>
                <a:ea typeface="Microsoft Yahei"/>
                <a:cs typeface="Microsoft Yahei"/>
                <a:sym typeface="Microsoft Yahei"/>
              </a:rPr>
              <a:t>四系</a:t>
            </a:r>
            <a:endParaRPr dirty="0">
              <a:latin typeface="Microsoft YaHei" panose="020B0503020204020204" pitchFamily="34" charset="-122"/>
              <a:ea typeface="Microsoft YaHei" panose="020B0503020204020204" pitchFamily="34" charset="-122"/>
            </a:endParaRPr>
          </a:p>
        </p:txBody>
      </p:sp>
      <p:sp>
        <p:nvSpPr>
          <p:cNvPr id="1157" name="Google Shape;1157;p42"/>
          <p:cNvSpPr/>
          <p:nvPr/>
        </p:nvSpPr>
        <p:spPr>
          <a:xfrm rot="1625099">
            <a:off x="4212013" y="2138351"/>
            <a:ext cx="1270663" cy="81071"/>
          </a:xfrm>
          <a:prstGeom prst="leftArrow">
            <a:avLst>
              <a:gd name="adj1" fmla="val 27083"/>
              <a:gd name="adj2" fmla="val 410994"/>
            </a:avLst>
          </a:prstGeom>
          <a:solidFill>
            <a:srgbClr val="FFFF00"/>
          </a:solidFill>
          <a:ln w="9525" cap="flat" cmpd="sng">
            <a:solidFill>
              <a:srgbClr val="3333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158" name="Google Shape;1158;p42"/>
          <p:cNvSpPr/>
          <p:nvPr/>
        </p:nvSpPr>
        <p:spPr>
          <a:xfrm>
            <a:off x="5072551" y="2403876"/>
            <a:ext cx="1008794" cy="415765"/>
          </a:xfrm>
          <a:prstGeom prst="ellipse">
            <a:avLst/>
          </a:prstGeom>
          <a:solidFill>
            <a:srgbClr val="99FFCC"/>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159" name="Google Shape;1159;p42"/>
          <p:cNvSpPr txBox="1"/>
          <p:nvPr/>
        </p:nvSpPr>
        <p:spPr>
          <a:xfrm>
            <a:off x="5090092" y="2458962"/>
            <a:ext cx="1007007" cy="3361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92" b="1" dirty="0">
                <a:solidFill>
                  <a:schemeClr val="dk1"/>
                </a:solidFill>
                <a:latin typeface="Microsoft Yahei"/>
                <a:ea typeface="Microsoft Yahei"/>
                <a:cs typeface="Microsoft Yahei"/>
                <a:sym typeface="Microsoft Yahei"/>
              </a:rPr>
              <a:t>206.0.71.128/26</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792" b="1" dirty="0">
                <a:solidFill>
                  <a:schemeClr val="dk1"/>
                </a:solidFill>
                <a:latin typeface="Microsoft Yahei"/>
                <a:ea typeface="Microsoft Yahei"/>
                <a:cs typeface="Microsoft Yahei"/>
                <a:sym typeface="Microsoft Yahei"/>
              </a:rPr>
              <a:t>206.0.71.192/26</a:t>
            </a:r>
            <a:endParaRPr dirty="0">
              <a:latin typeface="Microsoft YaHei" panose="020B0503020204020204" pitchFamily="34" charset="-122"/>
              <a:ea typeface="Microsoft YaHei" panose="020B0503020204020204" pitchFamily="34" charset="-122"/>
            </a:endParaRPr>
          </a:p>
        </p:txBody>
      </p:sp>
      <p:sp>
        <p:nvSpPr>
          <p:cNvPr id="1160" name="Google Shape;1160;p42"/>
          <p:cNvSpPr/>
          <p:nvPr/>
        </p:nvSpPr>
        <p:spPr>
          <a:xfrm rot="8870696">
            <a:off x="2352350" y="2182977"/>
            <a:ext cx="1357683" cy="86277"/>
          </a:xfrm>
          <a:prstGeom prst="leftArrow">
            <a:avLst>
              <a:gd name="adj1" fmla="val 27083"/>
              <a:gd name="adj2" fmla="val 412642"/>
            </a:avLst>
          </a:prstGeom>
          <a:solidFill>
            <a:srgbClr val="FFFF00"/>
          </a:solidFill>
          <a:ln w="9525" cap="flat" cmpd="sng">
            <a:solidFill>
              <a:srgbClr val="3333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161" name="Google Shape;1161;p42"/>
          <p:cNvSpPr txBox="1"/>
          <p:nvPr/>
        </p:nvSpPr>
        <p:spPr>
          <a:xfrm>
            <a:off x="1431276" y="2452222"/>
            <a:ext cx="1007007" cy="5799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92" b="1" dirty="0">
                <a:solidFill>
                  <a:schemeClr val="dk1"/>
                </a:solidFill>
                <a:latin typeface="Microsoft Yahei"/>
                <a:ea typeface="Microsoft Yahei"/>
                <a:cs typeface="Microsoft Yahei"/>
                <a:sym typeface="Microsoft Yahei"/>
              </a:rPr>
              <a:t>206.0.68.0/25</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792" b="1" dirty="0">
                <a:solidFill>
                  <a:schemeClr val="dk1"/>
                </a:solidFill>
                <a:latin typeface="Microsoft Yahei"/>
                <a:ea typeface="Microsoft Yahei"/>
                <a:cs typeface="Microsoft Yahei"/>
                <a:sym typeface="Microsoft Yahei"/>
              </a:rPr>
              <a:t>206.0.68.128/25</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792" b="1" dirty="0">
                <a:solidFill>
                  <a:schemeClr val="dk1"/>
                </a:solidFill>
                <a:latin typeface="Microsoft Yahei"/>
                <a:ea typeface="Microsoft Yahei"/>
                <a:cs typeface="Microsoft Yahei"/>
                <a:sym typeface="Microsoft Yahei"/>
              </a:rPr>
              <a:t>206.0.69.0/25</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792" b="1" dirty="0">
                <a:solidFill>
                  <a:schemeClr val="dk1"/>
                </a:solidFill>
                <a:latin typeface="Microsoft Yahei"/>
                <a:ea typeface="Microsoft Yahei"/>
                <a:cs typeface="Microsoft Yahei"/>
                <a:sym typeface="Microsoft Yahei"/>
              </a:rPr>
              <a:t>206.0.69.128/25</a:t>
            </a:r>
            <a:endParaRPr dirty="0">
              <a:latin typeface="Microsoft YaHei" panose="020B0503020204020204" pitchFamily="34" charset="-122"/>
              <a:ea typeface="Microsoft YaHei" panose="020B0503020204020204" pitchFamily="34" charset="-122"/>
            </a:endParaRPr>
          </a:p>
        </p:txBody>
      </p:sp>
      <p:sp>
        <p:nvSpPr>
          <p:cNvPr id="1162" name="Google Shape;1162;p42"/>
          <p:cNvSpPr/>
          <p:nvPr/>
        </p:nvSpPr>
        <p:spPr>
          <a:xfrm rot="7490917">
            <a:off x="3097202" y="2283046"/>
            <a:ext cx="1004084" cy="95884"/>
          </a:xfrm>
          <a:prstGeom prst="leftArrow">
            <a:avLst>
              <a:gd name="adj1" fmla="val 27083"/>
              <a:gd name="adj2" fmla="val 322268"/>
            </a:avLst>
          </a:prstGeom>
          <a:solidFill>
            <a:srgbClr val="FFFF00"/>
          </a:solidFill>
          <a:ln w="9525" cap="flat" cmpd="sng">
            <a:solidFill>
              <a:srgbClr val="3333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163" name="Google Shape;1163;p42"/>
          <p:cNvSpPr/>
          <p:nvPr/>
        </p:nvSpPr>
        <p:spPr>
          <a:xfrm>
            <a:off x="2731858" y="2403876"/>
            <a:ext cx="1210231" cy="657489"/>
          </a:xfrm>
          <a:prstGeom prst="ellipse">
            <a:avLst/>
          </a:prstGeom>
          <a:solidFill>
            <a:srgbClr val="99FFCC"/>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164" name="Google Shape;1164;p42"/>
          <p:cNvSpPr txBox="1"/>
          <p:nvPr/>
        </p:nvSpPr>
        <p:spPr>
          <a:xfrm>
            <a:off x="2876428" y="2452222"/>
            <a:ext cx="1007007" cy="5799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92" b="1" dirty="0">
                <a:solidFill>
                  <a:schemeClr val="dk1"/>
                </a:solidFill>
                <a:latin typeface="Microsoft Yahei"/>
                <a:ea typeface="Microsoft Yahei"/>
                <a:cs typeface="Microsoft Yahei"/>
                <a:sym typeface="Microsoft Yahei"/>
              </a:rPr>
              <a:t>206.0.70.0/26</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792" b="1" dirty="0">
                <a:solidFill>
                  <a:schemeClr val="dk1"/>
                </a:solidFill>
                <a:latin typeface="Microsoft Yahei"/>
                <a:ea typeface="Microsoft Yahei"/>
                <a:cs typeface="Microsoft Yahei"/>
                <a:sym typeface="Microsoft Yahei"/>
              </a:rPr>
              <a:t>206.0.70.64/26</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792" b="1" dirty="0">
                <a:solidFill>
                  <a:schemeClr val="dk1"/>
                </a:solidFill>
                <a:latin typeface="Microsoft Yahei"/>
                <a:ea typeface="Microsoft Yahei"/>
                <a:cs typeface="Microsoft Yahei"/>
                <a:sym typeface="Microsoft Yahei"/>
              </a:rPr>
              <a:t>206.0.70.128/26</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792" b="1" dirty="0">
                <a:solidFill>
                  <a:schemeClr val="dk1"/>
                </a:solidFill>
                <a:latin typeface="Microsoft Yahei"/>
                <a:ea typeface="Microsoft Yahei"/>
                <a:cs typeface="Microsoft Yahei"/>
                <a:sym typeface="Microsoft Yahei"/>
              </a:rPr>
              <a:t>206.0.70.192/26</a:t>
            </a:r>
            <a:endParaRPr dirty="0">
              <a:latin typeface="Microsoft YaHei" panose="020B0503020204020204" pitchFamily="34" charset="-122"/>
              <a:ea typeface="Microsoft YaHei" panose="020B0503020204020204" pitchFamily="34" charset="-122"/>
            </a:endParaRPr>
          </a:p>
        </p:txBody>
      </p:sp>
      <p:sp>
        <p:nvSpPr>
          <p:cNvPr id="1165" name="Google Shape;1165;p42"/>
          <p:cNvSpPr/>
          <p:nvPr/>
        </p:nvSpPr>
        <p:spPr>
          <a:xfrm>
            <a:off x="3216110" y="2226116"/>
            <a:ext cx="767071" cy="135365"/>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166" name="Google Shape;1166;p42"/>
          <p:cNvSpPr/>
          <p:nvPr/>
        </p:nvSpPr>
        <p:spPr>
          <a:xfrm rot="-7237677" flipH="1">
            <a:off x="3861483" y="2305731"/>
            <a:ext cx="1004828" cy="95883"/>
          </a:xfrm>
          <a:prstGeom prst="leftArrow">
            <a:avLst>
              <a:gd name="adj1" fmla="val 27083"/>
              <a:gd name="adj2" fmla="val 322509"/>
            </a:avLst>
          </a:prstGeom>
          <a:solidFill>
            <a:srgbClr val="FFFF00"/>
          </a:solidFill>
          <a:ln w="9525" cap="flat" cmpd="sng">
            <a:solidFill>
              <a:srgbClr val="3333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167" name="Google Shape;1167;p42"/>
          <p:cNvSpPr/>
          <p:nvPr/>
        </p:nvSpPr>
        <p:spPr>
          <a:xfrm>
            <a:off x="4063755" y="2226116"/>
            <a:ext cx="783588" cy="139084"/>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168" name="Google Shape;1168;p42"/>
          <p:cNvSpPr/>
          <p:nvPr/>
        </p:nvSpPr>
        <p:spPr>
          <a:xfrm>
            <a:off x="3983182" y="2403876"/>
            <a:ext cx="1008794" cy="415765"/>
          </a:xfrm>
          <a:prstGeom prst="ellipse">
            <a:avLst/>
          </a:prstGeom>
          <a:solidFill>
            <a:srgbClr val="99FFCC"/>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169" name="Google Shape;1169;p42"/>
          <p:cNvSpPr txBox="1"/>
          <p:nvPr/>
        </p:nvSpPr>
        <p:spPr>
          <a:xfrm>
            <a:off x="4046696" y="2453275"/>
            <a:ext cx="944489" cy="3361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92" b="1" dirty="0">
                <a:solidFill>
                  <a:schemeClr val="dk1"/>
                </a:solidFill>
                <a:latin typeface="Microsoft Yahei"/>
                <a:ea typeface="Microsoft Yahei"/>
                <a:cs typeface="Microsoft Yahei"/>
                <a:sym typeface="Microsoft Yahei"/>
              </a:rPr>
              <a:t>206.0.71.0/26</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792" b="1" dirty="0">
                <a:solidFill>
                  <a:schemeClr val="dk1"/>
                </a:solidFill>
                <a:latin typeface="Microsoft Yahei"/>
                <a:ea typeface="Microsoft Yahei"/>
                <a:cs typeface="Microsoft Yahei"/>
                <a:sym typeface="Microsoft Yahei"/>
              </a:rPr>
              <a:t>206.0.71.64/26</a:t>
            </a:r>
            <a:endParaRPr dirty="0">
              <a:latin typeface="Microsoft YaHei" panose="020B0503020204020204" pitchFamily="34" charset="-122"/>
              <a:ea typeface="Microsoft YaHei" panose="020B0503020204020204" pitchFamily="34" charset="-122"/>
            </a:endParaRPr>
          </a:p>
        </p:txBody>
      </p:sp>
      <p:sp>
        <p:nvSpPr>
          <p:cNvPr id="1170" name="Google Shape;1170;p42"/>
          <p:cNvSpPr/>
          <p:nvPr/>
        </p:nvSpPr>
        <p:spPr>
          <a:xfrm>
            <a:off x="5072551" y="2226116"/>
            <a:ext cx="887878" cy="139085"/>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171" name="Google Shape;1171;p42"/>
          <p:cNvSpPr/>
          <p:nvPr/>
        </p:nvSpPr>
        <p:spPr>
          <a:xfrm>
            <a:off x="2368466" y="2226116"/>
            <a:ext cx="759007" cy="139085"/>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grpSp>
        <p:nvGrpSpPr>
          <p:cNvPr id="1172" name="Google Shape;1172;p42"/>
          <p:cNvGrpSpPr/>
          <p:nvPr/>
        </p:nvGrpSpPr>
        <p:grpSpPr>
          <a:xfrm>
            <a:off x="1955758" y="3117412"/>
            <a:ext cx="3867285" cy="1201122"/>
            <a:chOff x="2517509" y="2883642"/>
            <a:chExt cx="4640742" cy="1441346"/>
          </a:xfrm>
        </p:grpSpPr>
        <p:sp>
          <p:nvSpPr>
            <p:cNvPr id="1173" name="Google Shape;1173;p42"/>
            <p:cNvSpPr/>
            <p:nvPr/>
          </p:nvSpPr>
          <p:spPr>
            <a:xfrm>
              <a:off x="2528884" y="2924384"/>
              <a:ext cx="4629367" cy="1344134"/>
            </a:xfrm>
            <a:prstGeom prst="rect">
              <a:avLst/>
            </a:prstGeom>
            <a:solidFill>
              <a:srgbClr val="00FFFF"/>
            </a:solidFill>
            <a:ln w="28575" cap="flat" cmpd="sng">
              <a:solidFill>
                <a:srgbClr val="3333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174" name="Google Shape;1174;p42"/>
            <p:cNvSpPr txBox="1"/>
            <p:nvPr/>
          </p:nvSpPr>
          <p:spPr>
            <a:xfrm>
              <a:off x="2517509" y="2883642"/>
              <a:ext cx="4640742" cy="1441346"/>
            </a:xfrm>
            <a:prstGeom prst="rect">
              <a:avLst/>
            </a:prstGeom>
            <a:noFill/>
            <a:ln>
              <a:noFill/>
            </a:ln>
          </p:spPr>
          <p:txBody>
            <a:bodyPr spcFirstLastPara="1" wrap="square" lIns="91425" tIns="45700" rIns="91425" bIns="45700" anchor="t" anchorCtr="0">
              <a:spAutoFit/>
            </a:bodyPr>
            <a:lstStyle/>
            <a:p>
              <a:pPr marL="0" marR="0" lvl="0" indent="0" algn="l" rtl="0">
                <a:lnSpc>
                  <a:spcPct val="145000"/>
                </a:lnSpc>
                <a:spcBef>
                  <a:spcPts val="0"/>
                </a:spcBef>
                <a:spcAft>
                  <a:spcPts val="0"/>
                </a:spcAft>
                <a:buNone/>
              </a:pPr>
              <a:r>
                <a:rPr lang="en-US" sz="833" b="1" dirty="0">
                  <a:solidFill>
                    <a:schemeClr val="dk1"/>
                  </a:solidFill>
                  <a:latin typeface="Microsoft Yahei"/>
                  <a:ea typeface="Microsoft Yahei"/>
                  <a:cs typeface="Microsoft Yahei"/>
                  <a:sym typeface="Microsoft Yahei"/>
                </a:rPr>
                <a:t> </a:t>
              </a:r>
              <a:r>
                <a:rPr lang="en-US" sz="833" b="1" dirty="0" err="1">
                  <a:solidFill>
                    <a:schemeClr val="dk1"/>
                  </a:solidFill>
                  <a:latin typeface="Microsoft Yahei"/>
                  <a:ea typeface="Microsoft Yahei"/>
                  <a:cs typeface="Microsoft Yahei"/>
                  <a:sym typeface="Microsoft Yahei"/>
                </a:rPr>
                <a:t>单位</a:t>
              </a:r>
              <a:r>
                <a:rPr lang="en-US" sz="833" b="1" dirty="0">
                  <a:solidFill>
                    <a:schemeClr val="dk1"/>
                  </a:solidFill>
                  <a:latin typeface="Microsoft Yahei"/>
                  <a:ea typeface="Microsoft Yahei"/>
                  <a:cs typeface="Microsoft Yahei"/>
                  <a:sym typeface="Microsoft Yahei"/>
                </a:rPr>
                <a:t>         </a:t>
              </a:r>
              <a:r>
                <a:rPr lang="en-US" sz="833" b="1" dirty="0" err="1">
                  <a:solidFill>
                    <a:schemeClr val="dk1"/>
                  </a:solidFill>
                  <a:latin typeface="Microsoft Yahei"/>
                  <a:ea typeface="Microsoft Yahei"/>
                  <a:cs typeface="Microsoft Yahei"/>
                  <a:sym typeface="Microsoft Yahei"/>
                </a:rPr>
                <a:t>地址块</a:t>
              </a:r>
              <a:r>
                <a:rPr lang="en-US" sz="833" b="1" dirty="0">
                  <a:solidFill>
                    <a:schemeClr val="dk1"/>
                  </a:solidFill>
                  <a:latin typeface="Microsoft Yahei"/>
                  <a:ea typeface="Microsoft Yahei"/>
                  <a:cs typeface="Microsoft Yahei"/>
                  <a:sym typeface="Microsoft Yahei"/>
                </a:rPr>
                <a:t>                                   </a:t>
              </a:r>
              <a:r>
                <a:rPr lang="en-US" sz="833" b="1" dirty="0" err="1">
                  <a:solidFill>
                    <a:schemeClr val="dk1"/>
                  </a:solidFill>
                  <a:latin typeface="Microsoft Yahei"/>
                  <a:ea typeface="Microsoft Yahei"/>
                  <a:cs typeface="Microsoft Yahei"/>
                  <a:sym typeface="Microsoft Yahei"/>
                </a:rPr>
                <a:t>二进制表示</a:t>
              </a:r>
              <a:r>
                <a:rPr lang="en-US" sz="833" b="1" dirty="0">
                  <a:solidFill>
                    <a:schemeClr val="dk1"/>
                  </a:solidFill>
                  <a:latin typeface="Microsoft Yahei"/>
                  <a:ea typeface="Microsoft Yahei"/>
                  <a:cs typeface="Microsoft Yahei"/>
                  <a:sym typeface="Microsoft Yahei"/>
                </a:rPr>
                <a:t>                           </a:t>
              </a:r>
              <a:r>
                <a:rPr lang="en-US" sz="833" b="1" dirty="0" err="1">
                  <a:solidFill>
                    <a:schemeClr val="dk1"/>
                  </a:solidFill>
                  <a:latin typeface="Microsoft Yahei"/>
                  <a:ea typeface="Microsoft Yahei"/>
                  <a:cs typeface="Microsoft Yahei"/>
                  <a:sym typeface="Microsoft Yahei"/>
                </a:rPr>
                <a:t>地址数</a:t>
              </a:r>
              <a:endParaRPr dirty="0">
                <a:latin typeface="Microsoft YaHei" panose="020B0503020204020204" pitchFamily="34" charset="-122"/>
                <a:ea typeface="Microsoft YaHei" panose="020B0503020204020204" pitchFamily="34" charset="-122"/>
              </a:endParaRPr>
            </a:p>
            <a:p>
              <a:pPr marL="0" marR="0" lvl="0" indent="0" algn="l" rtl="0">
                <a:lnSpc>
                  <a:spcPct val="120000"/>
                </a:lnSpc>
                <a:spcBef>
                  <a:spcPts val="0"/>
                </a:spcBef>
                <a:spcAft>
                  <a:spcPts val="0"/>
                </a:spcAft>
                <a:buNone/>
              </a:pPr>
              <a:r>
                <a:rPr lang="en-US" sz="833" b="1" dirty="0">
                  <a:solidFill>
                    <a:schemeClr val="dk1"/>
                  </a:solidFill>
                  <a:latin typeface="Microsoft Yahei"/>
                  <a:ea typeface="Microsoft Yahei"/>
                  <a:cs typeface="Microsoft Yahei"/>
                  <a:sym typeface="Microsoft Yahei"/>
                </a:rPr>
                <a:t>   ISP    206.0.64.0/18        11001110.00000000.01*                     16384</a:t>
              </a:r>
              <a:endParaRPr dirty="0">
                <a:latin typeface="Microsoft YaHei" panose="020B0503020204020204" pitchFamily="34" charset="-122"/>
                <a:ea typeface="Microsoft YaHei" panose="020B0503020204020204" pitchFamily="34" charset="-122"/>
              </a:endParaRPr>
            </a:p>
            <a:p>
              <a:pPr marL="0" marR="0" lvl="0" indent="0" algn="l" rtl="0">
                <a:lnSpc>
                  <a:spcPct val="120000"/>
                </a:lnSpc>
                <a:spcBef>
                  <a:spcPts val="0"/>
                </a:spcBef>
                <a:spcAft>
                  <a:spcPts val="0"/>
                </a:spcAft>
                <a:buNone/>
              </a:pPr>
              <a:r>
                <a:rPr lang="en-US" sz="833" b="1" dirty="0">
                  <a:solidFill>
                    <a:schemeClr val="dk1"/>
                  </a:solidFill>
                  <a:latin typeface="Microsoft Yahei"/>
                  <a:ea typeface="Microsoft Yahei"/>
                  <a:cs typeface="Microsoft Yahei"/>
                  <a:sym typeface="Microsoft Yahei"/>
                </a:rPr>
                <a:t> </a:t>
              </a:r>
              <a:r>
                <a:rPr lang="en-US" sz="833" b="1" dirty="0" err="1">
                  <a:solidFill>
                    <a:schemeClr val="dk1"/>
                  </a:solidFill>
                  <a:latin typeface="Microsoft Yahei"/>
                  <a:ea typeface="Microsoft Yahei"/>
                  <a:cs typeface="Microsoft Yahei"/>
                  <a:sym typeface="Microsoft Yahei"/>
                </a:rPr>
                <a:t>大学</a:t>
              </a:r>
              <a:r>
                <a:rPr lang="en-US" sz="833" b="1" dirty="0">
                  <a:solidFill>
                    <a:schemeClr val="dk1"/>
                  </a:solidFill>
                  <a:latin typeface="Microsoft Yahei"/>
                  <a:ea typeface="Microsoft Yahei"/>
                  <a:cs typeface="Microsoft Yahei"/>
                  <a:sym typeface="Microsoft Yahei"/>
                </a:rPr>
                <a:t>    206.0.68.0/22        11001110.00000000.010001*               1024</a:t>
              </a:r>
              <a:endParaRPr dirty="0">
                <a:latin typeface="Microsoft YaHei" panose="020B0503020204020204" pitchFamily="34" charset="-122"/>
                <a:ea typeface="Microsoft YaHei" panose="020B0503020204020204" pitchFamily="34" charset="-122"/>
              </a:endParaRPr>
            </a:p>
            <a:p>
              <a:pPr marL="0" marR="0" lvl="0" indent="0" algn="l" rtl="0">
                <a:lnSpc>
                  <a:spcPct val="120000"/>
                </a:lnSpc>
                <a:spcBef>
                  <a:spcPts val="0"/>
                </a:spcBef>
                <a:spcAft>
                  <a:spcPts val="0"/>
                </a:spcAft>
                <a:buNone/>
              </a:pPr>
              <a:r>
                <a:rPr lang="en-US" sz="833" b="1" dirty="0">
                  <a:solidFill>
                    <a:schemeClr val="dk1"/>
                  </a:solidFill>
                  <a:latin typeface="Microsoft Yahei"/>
                  <a:ea typeface="Microsoft Yahei"/>
                  <a:cs typeface="Microsoft Yahei"/>
                  <a:sym typeface="Microsoft Yahei"/>
                </a:rPr>
                <a:t> </a:t>
              </a:r>
              <a:r>
                <a:rPr lang="en-US" sz="833" b="1" dirty="0" err="1">
                  <a:solidFill>
                    <a:schemeClr val="dk1"/>
                  </a:solidFill>
                  <a:latin typeface="Microsoft Yahei"/>
                  <a:ea typeface="Microsoft Yahei"/>
                  <a:cs typeface="Microsoft Yahei"/>
                  <a:sym typeface="Microsoft Yahei"/>
                </a:rPr>
                <a:t>一系</a:t>
              </a:r>
              <a:r>
                <a:rPr lang="en-US" sz="833" b="1" dirty="0">
                  <a:solidFill>
                    <a:schemeClr val="dk1"/>
                  </a:solidFill>
                  <a:latin typeface="Microsoft Yahei"/>
                  <a:ea typeface="Microsoft Yahei"/>
                  <a:cs typeface="Microsoft Yahei"/>
                  <a:sym typeface="Microsoft Yahei"/>
                </a:rPr>
                <a:t>    206.0.68.0/23        11001110.00000000.0100010*               512</a:t>
              </a:r>
              <a:endParaRPr dirty="0">
                <a:latin typeface="Microsoft YaHei" panose="020B0503020204020204" pitchFamily="34" charset="-122"/>
                <a:ea typeface="Microsoft YaHei" panose="020B0503020204020204" pitchFamily="34" charset="-122"/>
              </a:endParaRPr>
            </a:p>
            <a:p>
              <a:pPr marL="0" marR="0" lvl="0" indent="0" algn="l" rtl="0">
                <a:lnSpc>
                  <a:spcPct val="120000"/>
                </a:lnSpc>
                <a:spcBef>
                  <a:spcPts val="0"/>
                </a:spcBef>
                <a:spcAft>
                  <a:spcPts val="0"/>
                </a:spcAft>
                <a:buNone/>
              </a:pPr>
              <a:r>
                <a:rPr lang="en-US" sz="833" b="1" dirty="0">
                  <a:solidFill>
                    <a:schemeClr val="dk1"/>
                  </a:solidFill>
                  <a:latin typeface="Microsoft Yahei"/>
                  <a:ea typeface="Microsoft Yahei"/>
                  <a:cs typeface="Microsoft Yahei"/>
                  <a:sym typeface="Microsoft Yahei"/>
                </a:rPr>
                <a:t> </a:t>
              </a:r>
              <a:r>
                <a:rPr lang="en-US" sz="833" b="1" dirty="0" err="1">
                  <a:solidFill>
                    <a:schemeClr val="dk1"/>
                  </a:solidFill>
                  <a:latin typeface="Microsoft Yahei"/>
                  <a:ea typeface="Microsoft Yahei"/>
                  <a:cs typeface="Microsoft Yahei"/>
                  <a:sym typeface="Microsoft Yahei"/>
                </a:rPr>
                <a:t>二系</a:t>
              </a:r>
              <a:r>
                <a:rPr lang="en-US" sz="833" b="1" dirty="0">
                  <a:solidFill>
                    <a:schemeClr val="dk1"/>
                  </a:solidFill>
                  <a:latin typeface="Microsoft Yahei"/>
                  <a:ea typeface="Microsoft Yahei"/>
                  <a:cs typeface="Microsoft Yahei"/>
                  <a:sym typeface="Microsoft Yahei"/>
                </a:rPr>
                <a:t>    206.0.70.0/24        11001110.00000000.01000110.*            256</a:t>
              </a:r>
              <a:endParaRPr dirty="0">
                <a:latin typeface="Microsoft YaHei" panose="020B0503020204020204" pitchFamily="34" charset="-122"/>
                <a:ea typeface="Microsoft YaHei" panose="020B0503020204020204" pitchFamily="34" charset="-122"/>
              </a:endParaRPr>
            </a:p>
            <a:p>
              <a:pPr marL="0" marR="0" lvl="0" indent="0" algn="l" rtl="0">
                <a:lnSpc>
                  <a:spcPct val="120000"/>
                </a:lnSpc>
                <a:spcBef>
                  <a:spcPts val="0"/>
                </a:spcBef>
                <a:spcAft>
                  <a:spcPts val="0"/>
                </a:spcAft>
                <a:buNone/>
              </a:pPr>
              <a:r>
                <a:rPr lang="en-US" sz="833" b="1" dirty="0">
                  <a:solidFill>
                    <a:schemeClr val="dk1"/>
                  </a:solidFill>
                  <a:latin typeface="Microsoft Yahei"/>
                  <a:ea typeface="Microsoft Yahei"/>
                  <a:cs typeface="Microsoft Yahei"/>
                  <a:sym typeface="Microsoft Yahei"/>
                </a:rPr>
                <a:t> </a:t>
              </a:r>
              <a:r>
                <a:rPr lang="en-US" sz="833" b="1" dirty="0" err="1">
                  <a:solidFill>
                    <a:schemeClr val="dk1"/>
                  </a:solidFill>
                  <a:latin typeface="Microsoft Yahei"/>
                  <a:ea typeface="Microsoft Yahei"/>
                  <a:cs typeface="Microsoft Yahei"/>
                  <a:sym typeface="Microsoft Yahei"/>
                </a:rPr>
                <a:t>三系</a:t>
              </a:r>
              <a:r>
                <a:rPr lang="en-US" sz="833" b="1" dirty="0">
                  <a:solidFill>
                    <a:schemeClr val="dk1"/>
                  </a:solidFill>
                  <a:latin typeface="Microsoft Yahei"/>
                  <a:ea typeface="Microsoft Yahei"/>
                  <a:cs typeface="Microsoft Yahei"/>
                  <a:sym typeface="Microsoft Yahei"/>
                </a:rPr>
                <a:t>    206.0.71.0/25        11001110.00000000.01000111.0*          128</a:t>
              </a:r>
              <a:endParaRPr dirty="0">
                <a:latin typeface="Microsoft YaHei" panose="020B0503020204020204" pitchFamily="34" charset="-122"/>
                <a:ea typeface="Microsoft YaHei" panose="020B0503020204020204" pitchFamily="34" charset="-122"/>
              </a:endParaRPr>
            </a:p>
            <a:p>
              <a:pPr marL="0" marR="0" lvl="0" indent="0" algn="l" rtl="0">
                <a:lnSpc>
                  <a:spcPct val="120000"/>
                </a:lnSpc>
                <a:spcBef>
                  <a:spcPts val="0"/>
                </a:spcBef>
                <a:spcAft>
                  <a:spcPts val="0"/>
                </a:spcAft>
                <a:buNone/>
              </a:pPr>
              <a:r>
                <a:rPr lang="en-US" sz="833" b="1" dirty="0">
                  <a:solidFill>
                    <a:schemeClr val="dk1"/>
                  </a:solidFill>
                  <a:latin typeface="Microsoft Yahei"/>
                  <a:ea typeface="Microsoft Yahei"/>
                  <a:cs typeface="Microsoft Yahei"/>
                  <a:sym typeface="Microsoft Yahei"/>
                </a:rPr>
                <a:t> </a:t>
              </a:r>
              <a:r>
                <a:rPr lang="en-US" sz="833" b="1" dirty="0" err="1">
                  <a:solidFill>
                    <a:schemeClr val="dk1"/>
                  </a:solidFill>
                  <a:latin typeface="Microsoft Yahei"/>
                  <a:ea typeface="Microsoft Yahei"/>
                  <a:cs typeface="Microsoft Yahei"/>
                  <a:sym typeface="Microsoft Yahei"/>
                </a:rPr>
                <a:t>四系</a:t>
              </a:r>
              <a:r>
                <a:rPr lang="en-US" sz="833" b="1" dirty="0">
                  <a:solidFill>
                    <a:schemeClr val="dk1"/>
                  </a:solidFill>
                  <a:latin typeface="Microsoft Yahei"/>
                  <a:ea typeface="Microsoft Yahei"/>
                  <a:cs typeface="Microsoft Yahei"/>
                  <a:sym typeface="Microsoft Yahei"/>
                </a:rPr>
                <a:t>    206.0.71.128/25    11001110.00000000.01000111.1*          128</a:t>
              </a:r>
              <a:endParaRPr dirty="0">
                <a:latin typeface="Microsoft YaHei" panose="020B0503020204020204" pitchFamily="34" charset="-122"/>
                <a:ea typeface="Microsoft YaHei" panose="020B0503020204020204" pitchFamily="34" charset="-122"/>
              </a:endParaRPr>
            </a:p>
          </p:txBody>
        </p:sp>
        <p:cxnSp>
          <p:nvCxnSpPr>
            <p:cNvPr id="1175" name="Google Shape;1175;p42"/>
            <p:cNvCxnSpPr/>
            <p:nvPr/>
          </p:nvCxnSpPr>
          <p:spPr>
            <a:xfrm>
              <a:off x="2523083" y="3147512"/>
              <a:ext cx="4635168" cy="0"/>
            </a:xfrm>
            <a:prstGeom prst="straightConnector1">
              <a:avLst/>
            </a:prstGeom>
            <a:noFill/>
            <a:ln w="9525" cap="flat" cmpd="sng">
              <a:solidFill>
                <a:srgbClr val="000000"/>
              </a:solidFill>
              <a:prstDash val="solid"/>
              <a:round/>
              <a:headEnd type="none" w="med" len="med"/>
              <a:tailEnd type="none" w="med" len="med"/>
            </a:ln>
          </p:spPr>
        </p:cxnSp>
        <p:cxnSp>
          <p:nvCxnSpPr>
            <p:cNvPr id="1176" name="Google Shape;1176;p42"/>
            <p:cNvCxnSpPr/>
            <p:nvPr/>
          </p:nvCxnSpPr>
          <p:spPr>
            <a:xfrm flipH="1">
              <a:off x="2957220" y="2917244"/>
              <a:ext cx="966" cy="1351274"/>
            </a:xfrm>
            <a:prstGeom prst="straightConnector1">
              <a:avLst/>
            </a:prstGeom>
            <a:noFill/>
            <a:ln w="9525" cap="flat" cmpd="sng">
              <a:solidFill>
                <a:srgbClr val="000000"/>
              </a:solidFill>
              <a:prstDash val="solid"/>
              <a:round/>
              <a:headEnd type="none" w="med" len="med"/>
              <a:tailEnd type="none" w="med" len="med"/>
            </a:ln>
          </p:spPr>
        </p:cxnSp>
        <p:cxnSp>
          <p:nvCxnSpPr>
            <p:cNvPr id="1177" name="Google Shape;1177;p42"/>
            <p:cNvCxnSpPr/>
            <p:nvPr/>
          </p:nvCxnSpPr>
          <p:spPr>
            <a:xfrm flipH="1">
              <a:off x="4156651" y="2924384"/>
              <a:ext cx="1934" cy="1351274"/>
            </a:xfrm>
            <a:prstGeom prst="straightConnector1">
              <a:avLst/>
            </a:prstGeom>
            <a:noFill/>
            <a:ln w="9525" cap="flat" cmpd="sng">
              <a:solidFill>
                <a:srgbClr val="000000"/>
              </a:solidFill>
              <a:prstDash val="solid"/>
              <a:round/>
              <a:headEnd type="none" w="med" len="med"/>
              <a:tailEnd type="none" w="med" len="med"/>
            </a:ln>
          </p:spPr>
        </p:cxnSp>
        <p:cxnSp>
          <p:nvCxnSpPr>
            <p:cNvPr id="1178" name="Google Shape;1178;p42"/>
            <p:cNvCxnSpPr/>
            <p:nvPr/>
          </p:nvCxnSpPr>
          <p:spPr>
            <a:xfrm flipH="1">
              <a:off x="6511505" y="2924384"/>
              <a:ext cx="1934" cy="1351274"/>
            </a:xfrm>
            <a:prstGeom prst="straightConnector1">
              <a:avLst/>
            </a:prstGeom>
            <a:noFill/>
            <a:ln w="9525" cap="flat" cmpd="sng">
              <a:solidFill>
                <a:srgbClr val="000000"/>
              </a:solidFill>
              <a:prstDash val="solid"/>
              <a:round/>
              <a:headEnd type="none" w="med" len="med"/>
              <a:tailEnd type="none" w="med" len="med"/>
            </a:ln>
          </p:spPr>
        </p:cxnSp>
      </p:grpSp>
      <p:sp>
        <p:nvSpPr>
          <p:cNvPr id="1179" name="Google Shape;1179;p42"/>
          <p:cNvSpPr/>
          <p:nvPr/>
        </p:nvSpPr>
        <p:spPr>
          <a:xfrm>
            <a:off x="3296686" y="1837869"/>
            <a:ext cx="193379" cy="107103"/>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180" name="Google Shape;1180;p42"/>
          <p:cNvSpPr/>
          <p:nvPr/>
        </p:nvSpPr>
        <p:spPr>
          <a:xfrm>
            <a:off x="3364368" y="1717379"/>
            <a:ext cx="193379" cy="107103"/>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875" b="1">
              <a:solidFill>
                <a:srgbClr val="0000CC"/>
              </a:solidFill>
              <a:latin typeface="Microsoft Yahei"/>
              <a:ea typeface="Microsoft Yahei"/>
              <a:cs typeface="Microsoft Yahei"/>
              <a:sym typeface="Microsoft Yahei"/>
            </a:endParaRPr>
          </a:p>
        </p:txBody>
      </p:sp>
      <p:sp>
        <p:nvSpPr>
          <p:cNvPr id="1181" name="Google Shape;1181;p42"/>
          <p:cNvSpPr txBox="1"/>
          <p:nvPr/>
        </p:nvSpPr>
        <p:spPr>
          <a:xfrm>
            <a:off x="3175823" y="2199075"/>
            <a:ext cx="881973" cy="2142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92" b="1" dirty="0">
                <a:solidFill>
                  <a:schemeClr val="dk1"/>
                </a:solidFill>
                <a:latin typeface="Microsoft Yahei"/>
                <a:ea typeface="Microsoft Yahei"/>
                <a:cs typeface="Microsoft Yahei"/>
                <a:sym typeface="Microsoft Yahei"/>
              </a:rPr>
              <a:t>206.0.70.0/24</a:t>
            </a:r>
            <a:endParaRPr dirty="0">
              <a:latin typeface="Microsoft YaHei" panose="020B0503020204020204" pitchFamily="34" charset="-122"/>
              <a:ea typeface="Microsoft YaHei" panose="020B0503020204020204" pitchFamily="34" charset="-122"/>
            </a:endParaRPr>
          </a:p>
        </p:txBody>
      </p:sp>
      <p:sp>
        <p:nvSpPr>
          <p:cNvPr id="1182" name="Google Shape;1182;p42"/>
          <p:cNvSpPr txBox="1"/>
          <p:nvPr/>
        </p:nvSpPr>
        <p:spPr>
          <a:xfrm>
            <a:off x="4022664" y="2199075"/>
            <a:ext cx="881973" cy="2142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92" b="1" dirty="0">
                <a:solidFill>
                  <a:schemeClr val="dk1"/>
                </a:solidFill>
                <a:latin typeface="Microsoft Yahei"/>
                <a:ea typeface="Microsoft Yahei"/>
                <a:cs typeface="Microsoft Yahei"/>
                <a:sym typeface="Microsoft Yahei"/>
              </a:rPr>
              <a:t>206.0.71.0/25</a:t>
            </a:r>
            <a:endParaRPr dirty="0">
              <a:latin typeface="Microsoft YaHei" panose="020B0503020204020204" pitchFamily="34" charset="-122"/>
              <a:ea typeface="Microsoft YaHei" panose="020B0503020204020204" pitchFamily="34" charset="-122"/>
            </a:endParaRPr>
          </a:p>
        </p:txBody>
      </p:sp>
      <p:sp>
        <p:nvSpPr>
          <p:cNvPr id="1183" name="Google Shape;1183;p42"/>
          <p:cNvSpPr txBox="1"/>
          <p:nvPr/>
        </p:nvSpPr>
        <p:spPr>
          <a:xfrm>
            <a:off x="5031459" y="2199075"/>
            <a:ext cx="1007007" cy="2142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92" b="1" dirty="0">
                <a:solidFill>
                  <a:schemeClr val="dk1"/>
                </a:solidFill>
                <a:latin typeface="Microsoft Yahei"/>
                <a:ea typeface="Microsoft Yahei"/>
                <a:cs typeface="Microsoft Yahei"/>
                <a:sym typeface="Microsoft Yahei"/>
              </a:rPr>
              <a:t>206.0.71.128/25</a:t>
            </a:r>
            <a:endParaRPr dirty="0">
              <a:latin typeface="Microsoft YaHei" panose="020B0503020204020204" pitchFamily="34" charset="-122"/>
              <a:ea typeface="Microsoft YaHei" panose="020B0503020204020204" pitchFamily="34" charset="-122"/>
            </a:endParaRPr>
          </a:p>
        </p:txBody>
      </p:sp>
      <p:sp>
        <p:nvSpPr>
          <p:cNvPr id="1184" name="Google Shape;1184;p42"/>
          <p:cNvSpPr txBox="1"/>
          <p:nvPr/>
        </p:nvSpPr>
        <p:spPr>
          <a:xfrm>
            <a:off x="2327372" y="2199075"/>
            <a:ext cx="881973" cy="2142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92" b="1" dirty="0">
                <a:solidFill>
                  <a:schemeClr val="dk1"/>
                </a:solidFill>
                <a:latin typeface="Microsoft Yahei"/>
                <a:ea typeface="Microsoft Yahei"/>
                <a:cs typeface="Microsoft Yahei"/>
                <a:sym typeface="Microsoft Yahei"/>
              </a:rPr>
              <a:t>206.0.68.0/23</a:t>
            </a:r>
            <a:endParaRPr dirty="0">
              <a:latin typeface="Microsoft YaHei" panose="020B0503020204020204" pitchFamily="34" charset="-122"/>
              <a:ea typeface="Microsoft YaHei" panose="020B0503020204020204" pitchFamily="34" charset="-122"/>
            </a:endParaRPr>
          </a:p>
        </p:txBody>
      </p:sp>
      <p:sp>
        <p:nvSpPr>
          <p:cNvPr id="1185" name="Google Shape;1185;p42"/>
          <p:cNvSpPr/>
          <p:nvPr/>
        </p:nvSpPr>
        <p:spPr>
          <a:xfrm>
            <a:off x="1030759" y="3145412"/>
            <a:ext cx="5509846" cy="1188615"/>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1186" name="Google Shape;1186;p42"/>
          <p:cNvSpPr txBox="1"/>
          <p:nvPr/>
        </p:nvSpPr>
        <p:spPr>
          <a:xfrm>
            <a:off x="1044057" y="3280458"/>
            <a:ext cx="5494746" cy="994847"/>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None/>
            </a:pPr>
            <a:r>
              <a:rPr lang="en-US" sz="1333" b="1" dirty="0" err="1">
                <a:solidFill>
                  <a:schemeClr val="lt1"/>
                </a:solidFill>
                <a:latin typeface="Microsoft Yahei"/>
                <a:ea typeface="Microsoft Yahei"/>
                <a:cs typeface="Microsoft Yahei"/>
                <a:sym typeface="Microsoft Yahei"/>
              </a:rPr>
              <a:t>这个</a:t>
            </a:r>
            <a:r>
              <a:rPr lang="en-US" sz="1333" b="1" dirty="0">
                <a:solidFill>
                  <a:schemeClr val="lt1"/>
                </a:solidFill>
                <a:latin typeface="Microsoft Yahei"/>
                <a:ea typeface="Microsoft Yahei"/>
                <a:cs typeface="Microsoft Yahei"/>
                <a:sym typeface="Microsoft Yahei"/>
              </a:rPr>
              <a:t> ISP </a:t>
            </a:r>
            <a:r>
              <a:rPr lang="en-US" sz="1333" b="1" dirty="0" err="1">
                <a:solidFill>
                  <a:schemeClr val="lt1"/>
                </a:solidFill>
                <a:latin typeface="Microsoft Yahei"/>
                <a:ea typeface="Microsoft Yahei"/>
                <a:cs typeface="Microsoft Yahei"/>
                <a:sym typeface="Microsoft Yahei"/>
              </a:rPr>
              <a:t>共有</a:t>
            </a:r>
            <a:r>
              <a:rPr lang="en-US" sz="1333" b="1" dirty="0">
                <a:solidFill>
                  <a:schemeClr val="lt1"/>
                </a:solidFill>
                <a:latin typeface="Microsoft Yahei"/>
                <a:ea typeface="Microsoft Yahei"/>
                <a:cs typeface="Microsoft Yahei"/>
                <a:sym typeface="Microsoft Yahei"/>
              </a:rPr>
              <a:t> 64 </a:t>
            </a:r>
            <a:r>
              <a:rPr lang="en-US" sz="1333" b="1" dirty="0" err="1">
                <a:solidFill>
                  <a:schemeClr val="lt1"/>
                </a:solidFill>
                <a:latin typeface="Microsoft Yahei"/>
                <a:ea typeface="Microsoft Yahei"/>
                <a:cs typeface="Microsoft Yahei"/>
                <a:sym typeface="Microsoft Yahei"/>
              </a:rPr>
              <a:t>个</a:t>
            </a:r>
            <a:r>
              <a:rPr lang="en-US" sz="1333" b="1" dirty="0">
                <a:solidFill>
                  <a:schemeClr val="lt1"/>
                </a:solidFill>
                <a:latin typeface="Microsoft Yahei"/>
                <a:ea typeface="Microsoft Yahei"/>
                <a:cs typeface="Microsoft Yahei"/>
                <a:sym typeface="Microsoft Yahei"/>
              </a:rPr>
              <a:t> C </a:t>
            </a:r>
            <a:r>
              <a:rPr lang="en-US" sz="1333" b="1" dirty="0" err="1">
                <a:solidFill>
                  <a:schemeClr val="lt1"/>
                </a:solidFill>
                <a:latin typeface="Microsoft Yahei"/>
                <a:ea typeface="Microsoft Yahei"/>
                <a:cs typeface="Microsoft Yahei"/>
                <a:sym typeface="Microsoft Yahei"/>
              </a:rPr>
              <a:t>类网络。如果不采用</a:t>
            </a:r>
            <a:r>
              <a:rPr lang="en-US" sz="1333" b="1" dirty="0">
                <a:solidFill>
                  <a:schemeClr val="lt1"/>
                </a:solidFill>
                <a:latin typeface="Microsoft Yahei"/>
                <a:ea typeface="Microsoft Yahei"/>
                <a:cs typeface="Microsoft Yahei"/>
                <a:sym typeface="Microsoft Yahei"/>
              </a:rPr>
              <a:t> CIDR </a:t>
            </a:r>
            <a:r>
              <a:rPr lang="en-US" sz="1333" b="1" dirty="0" err="1">
                <a:solidFill>
                  <a:schemeClr val="lt1"/>
                </a:solidFill>
                <a:latin typeface="Microsoft Yahei"/>
                <a:ea typeface="Microsoft Yahei"/>
                <a:cs typeface="Microsoft Yahei"/>
                <a:sym typeface="Microsoft Yahei"/>
              </a:rPr>
              <a:t>技术，则在与该</a:t>
            </a:r>
            <a:r>
              <a:rPr lang="en-US" sz="1333" b="1" dirty="0">
                <a:solidFill>
                  <a:schemeClr val="lt1"/>
                </a:solidFill>
                <a:latin typeface="Microsoft Yahei"/>
                <a:ea typeface="Microsoft Yahei"/>
                <a:cs typeface="Microsoft Yahei"/>
                <a:sym typeface="Microsoft Yahei"/>
              </a:rPr>
              <a:t> ISP </a:t>
            </a:r>
            <a:r>
              <a:rPr lang="en-US" sz="1333" b="1" dirty="0" err="1">
                <a:solidFill>
                  <a:schemeClr val="lt1"/>
                </a:solidFill>
                <a:latin typeface="Microsoft Yahei"/>
                <a:ea typeface="Microsoft Yahei"/>
                <a:cs typeface="Microsoft Yahei"/>
                <a:sym typeface="Microsoft Yahei"/>
              </a:rPr>
              <a:t>的路由器交换路由信息的每一个路由器的路由表中，就需要有</a:t>
            </a:r>
            <a:r>
              <a:rPr lang="en-US" sz="1333" b="1" dirty="0">
                <a:solidFill>
                  <a:schemeClr val="lt1"/>
                </a:solidFill>
                <a:latin typeface="Microsoft Yahei"/>
                <a:ea typeface="Microsoft Yahei"/>
                <a:cs typeface="Microsoft Yahei"/>
                <a:sym typeface="Microsoft Yahei"/>
              </a:rPr>
              <a:t> 64 </a:t>
            </a:r>
            <a:r>
              <a:rPr lang="en-US" sz="1333" b="1" dirty="0" err="1">
                <a:solidFill>
                  <a:schemeClr val="lt1"/>
                </a:solidFill>
                <a:latin typeface="Microsoft Yahei"/>
                <a:ea typeface="Microsoft Yahei"/>
                <a:cs typeface="Microsoft Yahei"/>
                <a:sym typeface="Microsoft Yahei"/>
              </a:rPr>
              <a:t>个项目。但采用地址聚合后，只需用路由聚合后的</a:t>
            </a:r>
            <a:r>
              <a:rPr lang="en-US" sz="1333" b="1" dirty="0">
                <a:solidFill>
                  <a:schemeClr val="lt1"/>
                </a:solidFill>
                <a:latin typeface="Microsoft Yahei"/>
                <a:ea typeface="Microsoft Yahei"/>
                <a:cs typeface="Microsoft Yahei"/>
                <a:sym typeface="Microsoft Yahei"/>
              </a:rPr>
              <a:t> 1 </a:t>
            </a:r>
            <a:r>
              <a:rPr lang="en-US" sz="1333" b="1" dirty="0" err="1">
                <a:solidFill>
                  <a:schemeClr val="lt1"/>
                </a:solidFill>
                <a:latin typeface="Microsoft Yahei"/>
                <a:ea typeface="Microsoft Yahei"/>
                <a:cs typeface="Microsoft Yahei"/>
                <a:sym typeface="Microsoft Yahei"/>
              </a:rPr>
              <a:t>个项目</a:t>
            </a:r>
            <a:r>
              <a:rPr lang="en-US" sz="1333" b="1" dirty="0">
                <a:solidFill>
                  <a:schemeClr val="lt1"/>
                </a:solidFill>
                <a:latin typeface="Microsoft Yahei"/>
                <a:ea typeface="Microsoft Yahei"/>
                <a:cs typeface="Microsoft Yahei"/>
                <a:sym typeface="Microsoft Yahei"/>
              </a:rPr>
              <a:t> 206.0.64.0/18 </a:t>
            </a:r>
            <a:r>
              <a:rPr lang="en-US" sz="1333" b="1" dirty="0" err="1">
                <a:solidFill>
                  <a:schemeClr val="lt1"/>
                </a:solidFill>
                <a:latin typeface="Microsoft Yahei"/>
                <a:ea typeface="Microsoft Yahei"/>
                <a:cs typeface="Microsoft Yahei"/>
                <a:sym typeface="Microsoft Yahei"/>
              </a:rPr>
              <a:t>就能找到该</a:t>
            </a:r>
            <a:r>
              <a:rPr lang="en-US" sz="1333" b="1" dirty="0">
                <a:solidFill>
                  <a:schemeClr val="lt1"/>
                </a:solidFill>
                <a:latin typeface="Microsoft Yahei"/>
                <a:ea typeface="Microsoft Yahei"/>
                <a:cs typeface="Microsoft Yahei"/>
                <a:sym typeface="Microsoft Yahei"/>
              </a:rPr>
              <a:t> ISP。 </a:t>
            </a:r>
            <a:endParaRPr dirty="0">
              <a:latin typeface="Microsoft YaHei" panose="020B0503020204020204" pitchFamily="34" charset="-122"/>
              <a:ea typeface="Microsoft YaHe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86"/>
                                        </p:tgtEl>
                                        <p:attrNameLst>
                                          <p:attrName>style.visibility</p:attrName>
                                        </p:attrNameLst>
                                      </p:cBhvr>
                                      <p:to>
                                        <p:strVal val="visible"/>
                                      </p:to>
                                    </p:set>
                                    <p:animEffect transition="in" filter="fade">
                                      <p:cBhvr>
                                        <p:cTn id="7" dur="500"/>
                                        <p:tgtEl>
                                          <p:spTgt spid="1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90"/>
        <p:cNvGrpSpPr/>
        <p:nvPr/>
      </p:nvGrpSpPr>
      <p:grpSpPr>
        <a:xfrm>
          <a:off x="0" y="0"/>
          <a:ext cx="0" cy="0"/>
          <a:chOff x="0" y="0"/>
          <a:chExt cx="0" cy="0"/>
        </a:xfrm>
      </p:grpSpPr>
      <p:sp>
        <p:nvSpPr>
          <p:cNvPr id="1191" name="Google Shape;1191;p43"/>
          <p:cNvSpPr/>
          <p:nvPr/>
        </p:nvSpPr>
        <p:spPr>
          <a:xfrm>
            <a:off x="454286" y="1705701"/>
            <a:ext cx="6711426" cy="3055540"/>
          </a:xfrm>
          <a:prstGeom prst="rect">
            <a:avLst/>
          </a:prstGeom>
          <a:noFill/>
          <a:ln>
            <a:noFill/>
          </a:ln>
        </p:spPr>
        <p:txBody>
          <a:bodyPr spcFirstLastPara="1" wrap="square" lIns="91425" tIns="45700" rIns="91425" bIns="45700" anchor="t" anchorCtr="0">
            <a:spAutoFit/>
          </a:bodyPr>
          <a:lstStyle/>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使用</a:t>
            </a:r>
            <a:r>
              <a:rPr lang="en-US" sz="1667" b="1" dirty="0">
                <a:solidFill>
                  <a:schemeClr val="dk1"/>
                </a:solidFill>
                <a:latin typeface="Microsoft Yahei"/>
                <a:ea typeface="Microsoft Yahei"/>
                <a:cs typeface="Microsoft Yahei"/>
                <a:sym typeface="Microsoft Yahei"/>
              </a:rPr>
              <a:t> CIDR </a:t>
            </a:r>
            <a:r>
              <a:rPr lang="en-US" sz="1667" b="1" dirty="0" err="1">
                <a:solidFill>
                  <a:schemeClr val="dk1"/>
                </a:solidFill>
                <a:latin typeface="Microsoft Yahei"/>
                <a:ea typeface="Microsoft Yahei"/>
                <a:cs typeface="Microsoft Yahei"/>
                <a:sym typeface="Microsoft Yahei"/>
              </a:rPr>
              <a:t>时，路由表中的每个项目由“网络前缀”和“下一跳地址”组成。</a:t>
            </a:r>
            <a:r>
              <a:rPr lang="en-US" sz="1667" b="1" dirty="0" err="1">
                <a:solidFill>
                  <a:srgbClr val="0000FF"/>
                </a:solidFill>
                <a:latin typeface="Microsoft Yahei"/>
                <a:ea typeface="Microsoft Yahei"/>
                <a:cs typeface="Microsoft Yahei"/>
                <a:sym typeface="Microsoft Yahei"/>
              </a:rPr>
              <a:t>在查找路由表时可能会得到不止一个匹配结果</a:t>
            </a:r>
            <a:r>
              <a:rPr lang="en-US" sz="1667" b="1" dirty="0">
                <a:solidFill>
                  <a:srgbClr val="0000FF"/>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应当从匹配结果中选择具有最长网络前缀的路由：</a:t>
            </a:r>
            <a:r>
              <a:rPr lang="en-US" sz="1667" b="1" dirty="0" err="1">
                <a:solidFill>
                  <a:srgbClr val="0000FF"/>
                </a:solidFill>
                <a:latin typeface="Microsoft Yahei"/>
                <a:ea typeface="Microsoft Yahei"/>
                <a:cs typeface="Microsoft Yahei"/>
                <a:sym typeface="Microsoft Yahei"/>
              </a:rPr>
              <a:t>最长前缀匹配</a:t>
            </a:r>
            <a:r>
              <a:rPr lang="en-US" sz="1667" b="1" dirty="0">
                <a:solidFill>
                  <a:srgbClr val="0000FF"/>
                </a:solidFill>
                <a:latin typeface="Microsoft Yahei"/>
                <a:ea typeface="Microsoft Yahei"/>
                <a:cs typeface="Microsoft Yahei"/>
                <a:sym typeface="Microsoft Yahei"/>
              </a:rPr>
              <a:t> </a:t>
            </a:r>
            <a:r>
              <a:rPr lang="en-US" sz="1667" b="1" dirty="0">
                <a:solidFill>
                  <a:schemeClr val="dk1"/>
                </a:solidFill>
                <a:latin typeface="Microsoft Yahei"/>
                <a:ea typeface="Microsoft Yahei"/>
                <a:cs typeface="Microsoft Yahei"/>
                <a:sym typeface="Microsoft Yahei"/>
              </a:rPr>
              <a:t>(longest-prefix matching)。</a:t>
            </a:r>
            <a:endParaRPr dirty="0">
              <a:latin typeface="Microsoft YaHei" panose="020B0503020204020204" pitchFamily="34" charset="-122"/>
              <a:ea typeface="Microsoft YaHei" panose="020B0503020204020204" pitchFamily="34" charset="-122"/>
            </a:endParaRPr>
          </a:p>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网络前缀越长，其地址块就越小，因而路由就越具体</a:t>
            </a:r>
            <a:r>
              <a:rPr lang="en-US" sz="1667" b="1" dirty="0">
                <a:solidFill>
                  <a:schemeClr val="dk1"/>
                </a:solidFill>
                <a:latin typeface="Microsoft Yahei"/>
                <a:ea typeface="Microsoft Yahei"/>
                <a:cs typeface="Microsoft Yahei"/>
                <a:sym typeface="Microsoft Yahei"/>
              </a:rPr>
              <a:t> (more specific) 。</a:t>
            </a:r>
            <a:endParaRPr dirty="0">
              <a:latin typeface="Microsoft YaHei" panose="020B0503020204020204" pitchFamily="34" charset="-122"/>
              <a:ea typeface="Microsoft YaHei" panose="020B0503020204020204" pitchFamily="34" charset="-122"/>
            </a:endParaRPr>
          </a:p>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最长前缀匹配又称为</a:t>
            </a:r>
            <a:r>
              <a:rPr lang="en-US" sz="1667" b="1" dirty="0" err="1">
                <a:solidFill>
                  <a:srgbClr val="0000FF"/>
                </a:solidFill>
                <a:latin typeface="Microsoft Yahei"/>
                <a:ea typeface="Microsoft Yahei"/>
                <a:cs typeface="Microsoft Yahei"/>
                <a:sym typeface="Microsoft Yahei"/>
              </a:rPr>
              <a:t>最长匹配</a:t>
            </a:r>
            <a:r>
              <a:rPr lang="en-US" sz="1667" b="1" dirty="0" err="1">
                <a:solidFill>
                  <a:schemeClr val="dk1"/>
                </a:solidFill>
                <a:latin typeface="Microsoft Yahei"/>
                <a:ea typeface="Microsoft Yahei"/>
                <a:cs typeface="Microsoft Yahei"/>
                <a:sym typeface="Microsoft Yahei"/>
              </a:rPr>
              <a:t>或</a:t>
            </a:r>
            <a:r>
              <a:rPr lang="en-US" sz="1667" b="1" dirty="0" err="1">
                <a:solidFill>
                  <a:srgbClr val="0000FF"/>
                </a:solidFill>
                <a:latin typeface="Microsoft Yahei"/>
                <a:ea typeface="Microsoft Yahei"/>
                <a:cs typeface="Microsoft Yahei"/>
                <a:sym typeface="Microsoft Yahei"/>
              </a:rPr>
              <a:t>最佳匹配</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1192" name="Google Shape;1192;p43"/>
          <p:cNvSpPr/>
          <p:nvPr/>
        </p:nvSpPr>
        <p:spPr>
          <a:xfrm>
            <a:off x="454287" y="1350134"/>
            <a:ext cx="6711426"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193" name="Google Shape;1193;p43"/>
          <p:cNvSpPr/>
          <p:nvPr/>
        </p:nvSpPr>
        <p:spPr>
          <a:xfrm>
            <a:off x="1618307" y="1322458"/>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a:solidFill>
                  <a:schemeClr val="lt1"/>
                </a:solidFill>
                <a:latin typeface="Microsoft Yahei"/>
                <a:ea typeface="Microsoft Yahei"/>
                <a:cs typeface="Microsoft Yahei"/>
                <a:sym typeface="Microsoft Yahei"/>
              </a:rPr>
              <a:t>2. </a:t>
            </a:r>
            <a:r>
              <a:rPr lang="en-US" sz="1667" b="1" dirty="0" err="1">
                <a:solidFill>
                  <a:schemeClr val="lt1"/>
                </a:solidFill>
                <a:latin typeface="Microsoft Yahei"/>
                <a:ea typeface="Microsoft Yahei"/>
                <a:cs typeface="Microsoft Yahei"/>
                <a:sym typeface="Microsoft Yahei"/>
              </a:rPr>
              <a:t>最长前缀匹配</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97"/>
        <p:cNvGrpSpPr/>
        <p:nvPr/>
      </p:nvGrpSpPr>
      <p:grpSpPr>
        <a:xfrm>
          <a:off x="0" y="0"/>
          <a:ext cx="0" cy="0"/>
          <a:chOff x="0" y="0"/>
          <a:chExt cx="0" cy="0"/>
        </a:xfrm>
      </p:grpSpPr>
      <p:sp>
        <p:nvSpPr>
          <p:cNvPr id="1198" name="Google Shape;1198;p44"/>
          <p:cNvSpPr/>
          <p:nvPr/>
        </p:nvSpPr>
        <p:spPr>
          <a:xfrm>
            <a:off x="454287" y="1564299"/>
            <a:ext cx="6711427" cy="2769728"/>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1199" name="Google Shape;1199;p44"/>
          <p:cNvSpPr/>
          <p:nvPr/>
        </p:nvSpPr>
        <p:spPr>
          <a:xfrm>
            <a:off x="454287" y="1224061"/>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200" name="Google Shape;1200;p44"/>
          <p:cNvSpPr/>
          <p:nvPr/>
        </p:nvSpPr>
        <p:spPr>
          <a:xfrm>
            <a:off x="513404" y="1182414"/>
            <a:ext cx="1890261"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最长前缀匹配举例</a:t>
            </a:r>
            <a:endParaRPr dirty="0">
              <a:latin typeface="Microsoft YaHei" panose="020B0503020204020204" pitchFamily="34" charset="-122"/>
              <a:ea typeface="Microsoft YaHei" panose="020B0503020204020204" pitchFamily="34" charset="-122"/>
            </a:endParaRPr>
          </a:p>
        </p:txBody>
      </p:sp>
      <p:sp>
        <p:nvSpPr>
          <p:cNvPr id="1201" name="Google Shape;1201;p44"/>
          <p:cNvSpPr/>
          <p:nvPr/>
        </p:nvSpPr>
        <p:spPr>
          <a:xfrm>
            <a:off x="2857642" y="3285255"/>
            <a:ext cx="2189845" cy="743580"/>
          </a:xfrm>
          <a:prstGeom prst="rect">
            <a:avLst/>
          </a:prstGeom>
          <a:solidFill>
            <a:srgbClr val="66FFFF"/>
          </a:solidFill>
          <a:ln w="28575" cap="flat" cmpd="sng">
            <a:solidFill>
              <a:srgbClr val="CC00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00"/>
              </a:solidFill>
              <a:latin typeface="Microsoft Yahei"/>
              <a:ea typeface="Microsoft Yahei"/>
              <a:cs typeface="Microsoft Yahei"/>
              <a:sym typeface="Microsoft Yahei"/>
            </a:endParaRPr>
          </a:p>
        </p:txBody>
      </p:sp>
      <p:sp>
        <p:nvSpPr>
          <p:cNvPr id="1202" name="Google Shape;1202;p44"/>
          <p:cNvSpPr txBox="1"/>
          <p:nvPr/>
        </p:nvSpPr>
        <p:spPr>
          <a:xfrm>
            <a:off x="1750218" y="1606444"/>
            <a:ext cx="4362811" cy="6311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chemeClr val="dk1"/>
                </a:solidFill>
                <a:latin typeface="Microsoft Yahei"/>
                <a:ea typeface="Microsoft Yahei"/>
                <a:cs typeface="Microsoft Yahei"/>
                <a:sym typeface="Microsoft Yahei"/>
              </a:rPr>
              <a:t>收到的分组的目的地址</a:t>
            </a:r>
            <a:r>
              <a:rPr lang="en-US" sz="1167" b="1" dirty="0">
                <a:solidFill>
                  <a:schemeClr val="dk1"/>
                </a:solidFill>
                <a:latin typeface="Microsoft Yahei"/>
                <a:ea typeface="Microsoft Yahei"/>
                <a:cs typeface="Microsoft Yahei"/>
                <a:sym typeface="Microsoft Yahei"/>
              </a:rPr>
              <a:t> </a:t>
            </a:r>
            <a:r>
              <a:rPr lang="en-US" sz="1167" b="1" i="1" dirty="0">
                <a:solidFill>
                  <a:srgbClr val="CC00CC"/>
                </a:solidFill>
                <a:latin typeface="Microsoft Yahei"/>
                <a:ea typeface="Microsoft Yahei"/>
                <a:cs typeface="Microsoft Yahei"/>
                <a:sym typeface="Microsoft Yahei"/>
              </a:rPr>
              <a:t>D</a:t>
            </a:r>
            <a:r>
              <a:rPr lang="en-US" sz="1167" b="1" dirty="0">
                <a:solidFill>
                  <a:srgbClr val="CC00CC"/>
                </a:solidFill>
                <a:latin typeface="Microsoft Yahei"/>
                <a:ea typeface="Microsoft Yahei"/>
                <a:cs typeface="Microsoft Yahei"/>
                <a:sym typeface="Microsoft Yahei"/>
              </a:rPr>
              <a:t> = 206.0.71.130</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167" b="1" dirty="0">
                <a:solidFill>
                  <a:schemeClr val="dk1"/>
                </a:solidFill>
                <a:latin typeface="Microsoft Yahei"/>
                <a:ea typeface="Microsoft Yahei"/>
                <a:cs typeface="Microsoft Yahei"/>
                <a:sym typeface="Microsoft Yahei"/>
              </a:rPr>
              <a:t>路由表中的项目：</a:t>
            </a:r>
            <a:r>
              <a:rPr lang="en-US" sz="1167" b="1" dirty="0">
                <a:solidFill>
                  <a:srgbClr val="0000FF"/>
                </a:solidFill>
                <a:latin typeface="Microsoft Yahei"/>
                <a:ea typeface="Microsoft Yahei"/>
                <a:cs typeface="Microsoft Yahei"/>
                <a:sym typeface="Microsoft Yahei"/>
              </a:rPr>
              <a:t>206.0.68.0/22		1</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167" b="1" dirty="0">
                <a:solidFill>
                  <a:srgbClr val="0000FF"/>
                </a:solidFill>
                <a:latin typeface="Microsoft Yahei"/>
                <a:ea typeface="Microsoft Yahei"/>
                <a:cs typeface="Microsoft Yahei"/>
                <a:sym typeface="Microsoft Yahei"/>
              </a:rPr>
              <a:t>                           206.0.71.128/25	2</a:t>
            </a:r>
            <a:endParaRPr dirty="0">
              <a:latin typeface="Microsoft YaHei" panose="020B0503020204020204" pitchFamily="34" charset="-122"/>
              <a:ea typeface="Microsoft YaHei" panose="020B0503020204020204" pitchFamily="34" charset="-122"/>
            </a:endParaRPr>
          </a:p>
        </p:txBody>
      </p:sp>
      <p:sp>
        <p:nvSpPr>
          <p:cNvPr id="1203" name="Google Shape;1203;p44"/>
          <p:cNvSpPr txBox="1"/>
          <p:nvPr/>
        </p:nvSpPr>
        <p:spPr>
          <a:xfrm>
            <a:off x="1804141" y="2285574"/>
            <a:ext cx="2156360" cy="271934"/>
          </a:xfrm>
          <a:prstGeom prst="rect">
            <a:avLst/>
          </a:prstGeom>
          <a:solidFill>
            <a:srgbClr val="00FF99"/>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chemeClr val="dk1"/>
                </a:solidFill>
                <a:latin typeface="Microsoft Yahei"/>
                <a:ea typeface="Microsoft Yahei"/>
                <a:cs typeface="Microsoft Yahei"/>
                <a:sym typeface="Microsoft Yahei"/>
              </a:rPr>
              <a:t>查找路由表中的第</a:t>
            </a:r>
            <a:r>
              <a:rPr lang="en-US" sz="1167" b="1" dirty="0">
                <a:solidFill>
                  <a:schemeClr val="dk1"/>
                </a:solidFill>
                <a:latin typeface="Microsoft Yahei"/>
                <a:ea typeface="Microsoft Yahei"/>
                <a:cs typeface="Microsoft Yahei"/>
                <a:sym typeface="Microsoft Yahei"/>
              </a:rPr>
              <a:t> 1 </a:t>
            </a:r>
            <a:r>
              <a:rPr lang="en-US" sz="1167" b="1" dirty="0" err="1">
                <a:solidFill>
                  <a:schemeClr val="dk1"/>
                </a:solidFill>
                <a:latin typeface="Microsoft Yahei"/>
                <a:ea typeface="Microsoft Yahei"/>
                <a:cs typeface="Microsoft Yahei"/>
                <a:sym typeface="Microsoft Yahei"/>
              </a:rPr>
              <a:t>个项目</a:t>
            </a:r>
            <a:r>
              <a:rPr lang="en-US" sz="11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1204" name="Google Shape;1204;p44"/>
          <p:cNvSpPr txBox="1"/>
          <p:nvPr/>
        </p:nvSpPr>
        <p:spPr>
          <a:xfrm>
            <a:off x="1715945" y="3522187"/>
            <a:ext cx="4139275"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0000FF"/>
                </a:solidFill>
                <a:latin typeface="Microsoft Yahei"/>
                <a:ea typeface="Microsoft Yahei"/>
                <a:cs typeface="Microsoft Yahei"/>
                <a:sym typeface="Microsoft Yahei"/>
              </a:rPr>
              <a:t>AND      </a:t>
            </a:r>
            <a:r>
              <a:rPr lang="en-US" sz="1167" b="1" i="1" dirty="0">
                <a:solidFill>
                  <a:srgbClr val="0000FF"/>
                </a:solidFill>
                <a:latin typeface="Microsoft Yahei"/>
                <a:ea typeface="Microsoft Yahei"/>
                <a:cs typeface="Microsoft Yahei"/>
                <a:sym typeface="Microsoft Yahei"/>
              </a:rPr>
              <a:t>D</a:t>
            </a:r>
            <a:r>
              <a:rPr lang="en-US" sz="1167" b="1" dirty="0">
                <a:solidFill>
                  <a:srgbClr val="0000FF"/>
                </a:solidFill>
                <a:latin typeface="Microsoft Yahei"/>
                <a:ea typeface="Microsoft Yahei"/>
                <a:cs typeface="Microsoft Yahei"/>
                <a:sym typeface="Microsoft Yahei"/>
              </a:rPr>
              <a:t> =        206.           0.           01000111.    130</a:t>
            </a:r>
            <a:endParaRPr dirty="0">
              <a:latin typeface="Microsoft YaHei" panose="020B0503020204020204" pitchFamily="34" charset="-122"/>
              <a:ea typeface="Microsoft YaHei" panose="020B0503020204020204" pitchFamily="34" charset="-122"/>
            </a:endParaRPr>
          </a:p>
        </p:txBody>
      </p:sp>
      <p:sp>
        <p:nvSpPr>
          <p:cNvPr id="1205" name="Google Shape;1205;p44"/>
          <p:cNvSpPr txBox="1"/>
          <p:nvPr/>
        </p:nvSpPr>
        <p:spPr>
          <a:xfrm>
            <a:off x="1750218" y="2554918"/>
            <a:ext cx="4089581"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chemeClr val="dk1"/>
                </a:solidFill>
                <a:latin typeface="Microsoft Yahei"/>
                <a:ea typeface="Microsoft Yahei"/>
                <a:cs typeface="Microsoft Yahei"/>
                <a:sym typeface="Microsoft Yahei"/>
              </a:rPr>
              <a:t>第</a:t>
            </a:r>
            <a:r>
              <a:rPr lang="en-US" sz="1167" b="1" dirty="0">
                <a:solidFill>
                  <a:schemeClr val="dk1"/>
                </a:solidFill>
                <a:latin typeface="Microsoft Yahei"/>
                <a:ea typeface="Microsoft Yahei"/>
                <a:cs typeface="Microsoft Yahei"/>
                <a:sym typeface="Microsoft Yahei"/>
              </a:rPr>
              <a:t> 1 </a:t>
            </a:r>
            <a:r>
              <a:rPr lang="en-US" sz="1167" b="1" dirty="0" err="1">
                <a:solidFill>
                  <a:schemeClr val="dk1"/>
                </a:solidFill>
                <a:latin typeface="Microsoft Yahei"/>
                <a:ea typeface="Microsoft Yahei"/>
                <a:cs typeface="Microsoft Yahei"/>
                <a:sym typeface="Microsoft Yahei"/>
              </a:rPr>
              <a:t>个项目</a:t>
            </a:r>
            <a:r>
              <a:rPr lang="en-US" sz="1167" b="1" dirty="0">
                <a:solidFill>
                  <a:schemeClr val="dk1"/>
                </a:solidFill>
                <a:latin typeface="Microsoft Yahei"/>
                <a:ea typeface="Microsoft Yahei"/>
                <a:cs typeface="Microsoft Yahei"/>
                <a:sym typeface="Microsoft Yahei"/>
              </a:rPr>
              <a:t> 206.0.68.0/22 </a:t>
            </a:r>
            <a:r>
              <a:rPr lang="en-US" sz="1167" b="1" dirty="0" err="1">
                <a:solidFill>
                  <a:schemeClr val="dk1"/>
                </a:solidFill>
                <a:latin typeface="Microsoft Yahei"/>
                <a:ea typeface="Microsoft Yahei"/>
                <a:cs typeface="Microsoft Yahei"/>
                <a:sym typeface="Microsoft Yahei"/>
              </a:rPr>
              <a:t>的掩码</a:t>
            </a:r>
            <a:r>
              <a:rPr lang="en-US" sz="1167" b="1" dirty="0">
                <a:solidFill>
                  <a:schemeClr val="dk1"/>
                </a:solidFill>
                <a:latin typeface="Microsoft Yahei"/>
                <a:ea typeface="Microsoft Yahei"/>
                <a:cs typeface="Microsoft Yahei"/>
                <a:sym typeface="Microsoft Yahei"/>
              </a:rPr>
              <a:t> </a:t>
            </a:r>
            <a:r>
              <a:rPr lang="en-US" sz="1167" b="1" i="1" dirty="0">
                <a:solidFill>
                  <a:schemeClr val="dk1"/>
                </a:solidFill>
                <a:latin typeface="Microsoft Yahei"/>
                <a:ea typeface="Microsoft Yahei"/>
                <a:cs typeface="Microsoft Yahei"/>
                <a:sym typeface="Microsoft Yahei"/>
              </a:rPr>
              <a:t>M</a:t>
            </a:r>
            <a:r>
              <a:rPr lang="en-US" sz="1167" b="1" dirty="0">
                <a:solidFill>
                  <a:schemeClr val="dk1"/>
                </a:solidFill>
                <a:latin typeface="Microsoft Yahei"/>
                <a:ea typeface="Microsoft Yahei"/>
                <a:cs typeface="Microsoft Yahei"/>
                <a:sym typeface="Microsoft Yahei"/>
              </a:rPr>
              <a:t> </a:t>
            </a:r>
            <a:r>
              <a:rPr lang="en-US" sz="1167" b="1" dirty="0" err="1">
                <a:solidFill>
                  <a:schemeClr val="dk1"/>
                </a:solidFill>
                <a:latin typeface="Microsoft Yahei"/>
                <a:ea typeface="Microsoft Yahei"/>
                <a:cs typeface="Microsoft Yahei"/>
                <a:sym typeface="Microsoft Yahei"/>
              </a:rPr>
              <a:t>有</a:t>
            </a:r>
            <a:r>
              <a:rPr lang="en-US" sz="1167" b="1" dirty="0">
                <a:solidFill>
                  <a:schemeClr val="dk1"/>
                </a:solidFill>
                <a:latin typeface="Microsoft Yahei"/>
                <a:ea typeface="Microsoft Yahei"/>
                <a:cs typeface="Microsoft Yahei"/>
                <a:sym typeface="Microsoft Yahei"/>
              </a:rPr>
              <a:t> 22 </a:t>
            </a:r>
            <a:r>
              <a:rPr lang="en-US" sz="1167" b="1" dirty="0" err="1">
                <a:solidFill>
                  <a:schemeClr val="dk1"/>
                </a:solidFill>
                <a:latin typeface="Microsoft Yahei"/>
                <a:ea typeface="Microsoft Yahei"/>
                <a:cs typeface="Microsoft Yahei"/>
                <a:sym typeface="Microsoft Yahei"/>
              </a:rPr>
              <a:t>个连续的</a:t>
            </a:r>
            <a:r>
              <a:rPr lang="en-US" sz="1167" b="1" dirty="0">
                <a:solidFill>
                  <a:schemeClr val="dk1"/>
                </a:solidFill>
                <a:latin typeface="Microsoft Yahei"/>
                <a:ea typeface="Microsoft Yahei"/>
                <a:cs typeface="Microsoft Yahei"/>
                <a:sym typeface="Microsoft Yahei"/>
              </a:rPr>
              <a:t> 1。</a:t>
            </a:r>
            <a:endParaRPr dirty="0">
              <a:latin typeface="Microsoft YaHei" panose="020B0503020204020204" pitchFamily="34" charset="-122"/>
              <a:ea typeface="Microsoft YaHei" panose="020B0503020204020204" pitchFamily="34" charset="-122"/>
            </a:endParaRPr>
          </a:p>
        </p:txBody>
      </p:sp>
      <p:sp>
        <p:nvSpPr>
          <p:cNvPr id="1206" name="Google Shape;1206;p44"/>
          <p:cNvSpPr txBox="1"/>
          <p:nvPr/>
        </p:nvSpPr>
        <p:spPr>
          <a:xfrm>
            <a:off x="2338823" y="2793342"/>
            <a:ext cx="3651962"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i="1" dirty="0">
                <a:solidFill>
                  <a:srgbClr val="0000FF"/>
                </a:solidFill>
                <a:latin typeface="Microsoft Yahei"/>
                <a:ea typeface="Microsoft Yahei"/>
                <a:cs typeface="Microsoft Yahei"/>
                <a:sym typeface="Microsoft Yahei"/>
              </a:rPr>
              <a:t>M</a:t>
            </a:r>
            <a:r>
              <a:rPr lang="en-US" sz="1167" b="1" dirty="0">
                <a:solidFill>
                  <a:srgbClr val="0000FF"/>
                </a:solidFill>
                <a:latin typeface="Microsoft Yahei"/>
                <a:ea typeface="Microsoft Yahei"/>
                <a:cs typeface="Microsoft Yahei"/>
                <a:sym typeface="Microsoft Yahei"/>
              </a:rPr>
              <a:t> = 11111111 11111111 11111100 00000000</a:t>
            </a:r>
            <a:endParaRPr dirty="0">
              <a:latin typeface="Microsoft YaHei" panose="020B0503020204020204" pitchFamily="34" charset="-122"/>
              <a:ea typeface="Microsoft YaHei" panose="020B0503020204020204" pitchFamily="34" charset="-122"/>
            </a:endParaRPr>
          </a:p>
        </p:txBody>
      </p:sp>
      <p:sp>
        <p:nvSpPr>
          <p:cNvPr id="1207" name="Google Shape;1207;p44"/>
          <p:cNvSpPr txBox="1"/>
          <p:nvPr/>
        </p:nvSpPr>
        <p:spPr>
          <a:xfrm>
            <a:off x="1750218" y="3049769"/>
            <a:ext cx="3110147"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chemeClr val="dk1"/>
                </a:solidFill>
                <a:latin typeface="Microsoft Yahei"/>
                <a:ea typeface="Microsoft Yahei"/>
                <a:cs typeface="Microsoft Yahei"/>
                <a:sym typeface="Microsoft Yahei"/>
              </a:rPr>
              <a:t>因此只需把</a:t>
            </a:r>
            <a:r>
              <a:rPr lang="en-US" sz="1167" b="1" dirty="0">
                <a:solidFill>
                  <a:schemeClr val="dk1"/>
                </a:solidFill>
                <a:latin typeface="Microsoft Yahei"/>
                <a:ea typeface="Microsoft Yahei"/>
                <a:cs typeface="Microsoft Yahei"/>
                <a:sym typeface="Microsoft Yahei"/>
              </a:rPr>
              <a:t> </a:t>
            </a:r>
            <a:r>
              <a:rPr lang="en-US" sz="1167" b="1" i="1" dirty="0">
                <a:solidFill>
                  <a:schemeClr val="dk1"/>
                </a:solidFill>
                <a:latin typeface="Microsoft Yahei"/>
                <a:ea typeface="Microsoft Yahei"/>
                <a:cs typeface="Microsoft Yahei"/>
                <a:sym typeface="Microsoft Yahei"/>
              </a:rPr>
              <a:t>D</a:t>
            </a:r>
            <a:r>
              <a:rPr lang="en-US" sz="1167" b="1" dirty="0">
                <a:solidFill>
                  <a:schemeClr val="dk1"/>
                </a:solidFill>
                <a:latin typeface="Microsoft Yahei"/>
                <a:ea typeface="Microsoft Yahei"/>
                <a:cs typeface="Microsoft Yahei"/>
                <a:sym typeface="Microsoft Yahei"/>
              </a:rPr>
              <a:t> </a:t>
            </a:r>
            <a:r>
              <a:rPr lang="en-US" sz="1167" b="1" dirty="0" err="1">
                <a:solidFill>
                  <a:schemeClr val="dk1"/>
                </a:solidFill>
                <a:latin typeface="Microsoft Yahei"/>
                <a:ea typeface="Microsoft Yahei"/>
                <a:cs typeface="Microsoft Yahei"/>
                <a:sym typeface="Microsoft Yahei"/>
              </a:rPr>
              <a:t>的第</a:t>
            </a:r>
            <a:r>
              <a:rPr lang="en-US" sz="1167" b="1" dirty="0">
                <a:solidFill>
                  <a:schemeClr val="dk1"/>
                </a:solidFill>
                <a:latin typeface="Microsoft Yahei"/>
                <a:ea typeface="Microsoft Yahei"/>
                <a:cs typeface="Microsoft Yahei"/>
                <a:sym typeface="Microsoft Yahei"/>
              </a:rPr>
              <a:t> 3 </a:t>
            </a:r>
            <a:r>
              <a:rPr lang="en-US" sz="1167" b="1" dirty="0" err="1">
                <a:solidFill>
                  <a:schemeClr val="dk1"/>
                </a:solidFill>
                <a:latin typeface="Microsoft Yahei"/>
                <a:ea typeface="Microsoft Yahei"/>
                <a:cs typeface="Microsoft Yahei"/>
                <a:sym typeface="Microsoft Yahei"/>
              </a:rPr>
              <a:t>个字节转换成二进制</a:t>
            </a:r>
            <a:r>
              <a:rPr lang="en-US" sz="11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1208" name="Google Shape;1208;p44"/>
          <p:cNvSpPr txBox="1"/>
          <p:nvPr/>
        </p:nvSpPr>
        <p:spPr>
          <a:xfrm>
            <a:off x="2338150" y="3307856"/>
            <a:ext cx="3786614"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i="1" dirty="0">
                <a:solidFill>
                  <a:srgbClr val="0000FF"/>
                </a:solidFill>
                <a:latin typeface="Microsoft Yahei"/>
                <a:ea typeface="Microsoft Yahei"/>
                <a:cs typeface="Microsoft Yahei"/>
                <a:sym typeface="Microsoft Yahei"/>
              </a:rPr>
              <a:t>M</a:t>
            </a:r>
            <a:r>
              <a:rPr lang="en-US" sz="1167" b="1" dirty="0">
                <a:solidFill>
                  <a:srgbClr val="0000FF"/>
                </a:solidFill>
                <a:latin typeface="Microsoft Yahei"/>
                <a:ea typeface="Microsoft Yahei"/>
                <a:cs typeface="Microsoft Yahei"/>
                <a:sym typeface="Microsoft Yahei"/>
              </a:rPr>
              <a:t> =    11111111 11111111 11111100 00000000</a:t>
            </a:r>
            <a:endParaRPr dirty="0">
              <a:latin typeface="Microsoft YaHei" panose="020B0503020204020204" pitchFamily="34" charset="-122"/>
              <a:ea typeface="Microsoft YaHei" panose="020B0503020204020204" pitchFamily="34" charset="-122"/>
            </a:endParaRPr>
          </a:p>
        </p:txBody>
      </p:sp>
      <p:cxnSp>
        <p:nvCxnSpPr>
          <p:cNvPr id="1209" name="Google Shape;1209;p44"/>
          <p:cNvCxnSpPr/>
          <p:nvPr/>
        </p:nvCxnSpPr>
        <p:spPr>
          <a:xfrm>
            <a:off x="1699553" y="3758374"/>
            <a:ext cx="4139610" cy="0"/>
          </a:xfrm>
          <a:prstGeom prst="straightConnector1">
            <a:avLst/>
          </a:prstGeom>
          <a:noFill/>
          <a:ln w="28575" cap="flat" cmpd="sng">
            <a:solidFill>
              <a:srgbClr val="333399"/>
            </a:solidFill>
            <a:prstDash val="solid"/>
            <a:round/>
            <a:headEnd type="none" w="med" len="med"/>
            <a:tailEnd type="none" w="med" len="med"/>
          </a:ln>
        </p:spPr>
      </p:cxnSp>
      <p:sp>
        <p:nvSpPr>
          <p:cNvPr id="1210" name="Google Shape;1210;p44"/>
          <p:cNvSpPr txBox="1"/>
          <p:nvPr/>
        </p:nvSpPr>
        <p:spPr>
          <a:xfrm>
            <a:off x="2944564" y="3792647"/>
            <a:ext cx="2824812"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0000FF"/>
                </a:solidFill>
                <a:latin typeface="Microsoft Yahei"/>
                <a:ea typeface="Microsoft Yahei"/>
                <a:cs typeface="Microsoft Yahei"/>
                <a:sym typeface="Microsoft Yahei"/>
              </a:rPr>
              <a:t>206.           0.           01000100.       0</a:t>
            </a:r>
            <a:endParaRPr dirty="0">
              <a:latin typeface="Microsoft YaHei" panose="020B0503020204020204" pitchFamily="34" charset="-122"/>
              <a:ea typeface="Microsoft YaHei" panose="020B0503020204020204" pitchFamily="34" charset="-122"/>
            </a:endParaRPr>
          </a:p>
        </p:txBody>
      </p:sp>
      <p:sp>
        <p:nvSpPr>
          <p:cNvPr id="1211" name="Google Shape;1211;p44"/>
          <p:cNvSpPr txBox="1"/>
          <p:nvPr/>
        </p:nvSpPr>
        <p:spPr>
          <a:xfrm>
            <a:off x="2919709" y="4027235"/>
            <a:ext cx="2037738" cy="2974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333" b="1">
                <a:solidFill>
                  <a:srgbClr val="CC00CC"/>
                </a:solidFill>
                <a:latin typeface="Microsoft Yahei"/>
                <a:ea typeface="Microsoft Yahei"/>
                <a:cs typeface="Microsoft Yahei"/>
                <a:sym typeface="Microsoft Yahei"/>
              </a:rPr>
              <a:t>与 206.0.68.0/22 匹配!</a:t>
            </a:r>
            <a:endParaRPr sz="1333" b="1">
              <a:solidFill>
                <a:srgbClr val="CC00CC"/>
              </a:solidFill>
              <a:latin typeface="Microsoft Yahei"/>
              <a:ea typeface="Microsoft Yahei"/>
              <a:cs typeface="Microsoft Yahei"/>
              <a:sym typeface="Microsoft Yahe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1"/>
                                        </p:tgtEl>
                                        <p:attrNameLst>
                                          <p:attrName>style.visibility</p:attrName>
                                        </p:attrNameLst>
                                      </p:cBhvr>
                                      <p:to>
                                        <p:strVal val="visible"/>
                                      </p:to>
                                    </p:set>
                                  </p:childTnLst>
                                </p:cTn>
                              </p:par>
                            </p:childTnLst>
                          </p:cTn>
                        </p:par>
                        <p:par>
                          <p:cTn id="7" fill="hold">
                            <p:stCondLst>
                              <p:cond delay="1"/>
                            </p:stCondLst>
                            <p:childTnLst>
                              <p:par>
                                <p:cTn id="8" presetID="1" presetClass="entr" presetSubtype="0" fill="hold" nodeType="afterEffect">
                                  <p:stCondLst>
                                    <p:cond delay="0"/>
                                  </p:stCondLst>
                                  <p:childTnLst>
                                    <p:set>
                                      <p:cBhvr>
                                        <p:cTn id="9" dur="1" fill="hold">
                                          <p:stCondLst>
                                            <p:cond delay="0"/>
                                          </p:stCondLst>
                                        </p:cTn>
                                        <p:tgtEl>
                                          <p:spTgt spid="1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215"/>
        <p:cNvGrpSpPr/>
        <p:nvPr/>
      </p:nvGrpSpPr>
      <p:grpSpPr>
        <a:xfrm>
          <a:off x="0" y="0"/>
          <a:ext cx="0" cy="0"/>
          <a:chOff x="0" y="0"/>
          <a:chExt cx="0" cy="0"/>
        </a:xfrm>
      </p:grpSpPr>
      <p:sp>
        <p:nvSpPr>
          <p:cNvPr id="1216" name="Google Shape;1216;p45"/>
          <p:cNvSpPr/>
          <p:nvPr/>
        </p:nvSpPr>
        <p:spPr>
          <a:xfrm>
            <a:off x="454287" y="1564299"/>
            <a:ext cx="6711427" cy="2769728"/>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1217" name="Google Shape;1217;p45"/>
          <p:cNvSpPr/>
          <p:nvPr/>
        </p:nvSpPr>
        <p:spPr>
          <a:xfrm>
            <a:off x="454287" y="1224061"/>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218" name="Google Shape;1218;p45"/>
          <p:cNvSpPr/>
          <p:nvPr/>
        </p:nvSpPr>
        <p:spPr>
          <a:xfrm>
            <a:off x="513404" y="1189741"/>
            <a:ext cx="1890261"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最长前缀匹配举例</a:t>
            </a:r>
            <a:endParaRPr dirty="0">
              <a:latin typeface="Microsoft YaHei" panose="020B0503020204020204" pitchFamily="34" charset="-122"/>
              <a:ea typeface="Microsoft YaHei" panose="020B0503020204020204" pitchFamily="34" charset="-122"/>
            </a:endParaRPr>
          </a:p>
        </p:txBody>
      </p:sp>
      <p:sp>
        <p:nvSpPr>
          <p:cNvPr id="1219" name="Google Shape;1219;p45"/>
          <p:cNvSpPr/>
          <p:nvPr/>
        </p:nvSpPr>
        <p:spPr>
          <a:xfrm>
            <a:off x="2857643" y="3285255"/>
            <a:ext cx="2459298" cy="743580"/>
          </a:xfrm>
          <a:prstGeom prst="rect">
            <a:avLst/>
          </a:prstGeom>
          <a:solidFill>
            <a:srgbClr val="66FFFF"/>
          </a:solidFill>
          <a:ln w="28575" cap="flat" cmpd="sng">
            <a:solidFill>
              <a:srgbClr val="CC00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00"/>
              </a:solidFill>
              <a:latin typeface="Microsoft Yahei"/>
              <a:ea typeface="Microsoft Yahei"/>
              <a:cs typeface="Microsoft Yahei"/>
              <a:sym typeface="Microsoft Yahei"/>
            </a:endParaRPr>
          </a:p>
        </p:txBody>
      </p:sp>
      <p:sp>
        <p:nvSpPr>
          <p:cNvPr id="1220" name="Google Shape;1220;p45"/>
          <p:cNvSpPr txBox="1"/>
          <p:nvPr/>
        </p:nvSpPr>
        <p:spPr>
          <a:xfrm>
            <a:off x="1750218" y="1606444"/>
            <a:ext cx="4362811" cy="6311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chemeClr val="dk1"/>
                </a:solidFill>
                <a:latin typeface="Microsoft Yahei"/>
                <a:ea typeface="Microsoft Yahei"/>
                <a:cs typeface="Microsoft Yahei"/>
                <a:sym typeface="Microsoft Yahei"/>
              </a:rPr>
              <a:t>收到的分组的目的地址</a:t>
            </a:r>
            <a:r>
              <a:rPr lang="en-US" sz="1167" b="1" dirty="0">
                <a:solidFill>
                  <a:schemeClr val="dk1"/>
                </a:solidFill>
                <a:latin typeface="Microsoft Yahei"/>
                <a:ea typeface="Microsoft Yahei"/>
                <a:cs typeface="Microsoft Yahei"/>
                <a:sym typeface="Microsoft Yahei"/>
              </a:rPr>
              <a:t> </a:t>
            </a:r>
            <a:r>
              <a:rPr lang="en-US" sz="1167" b="1" i="1" dirty="0">
                <a:solidFill>
                  <a:srgbClr val="CC00CC"/>
                </a:solidFill>
                <a:latin typeface="Microsoft Yahei"/>
                <a:ea typeface="Microsoft Yahei"/>
                <a:cs typeface="Microsoft Yahei"/>
                <a:sym typeface="Microsoft Yahei"/>
              </a:rPr>
              <a:t>D</a:t>
            </a:r>
            <a:r>
              <a:rPr lang="en-US" sz="1167" b="1" dirty="0">
                <a:solidFill>
                  <a:srgbClr val="CC00CC"/>
                </a:solidFill>
                <a:latin typeface="Microsoft Yahei"/>
                <a:ea typeface="Microsoft Yahei"/>
                <a:cs typeface="Microsoft Yahei"/>
                <a:sym typeface="Microsoft Yahei"/>
              </a:rPr>
              <a:t> = 206.0.71.130</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167" b="1" dirty="0">
                <a:solidFill>
                  <a:schemeClr val="dk1"/>
                </a:solidFill>
                <a:latin typeface="Microsoft Yahei"/>
                <a:ea typeface="Microsoft Yahei"/>
                <a:cs typeface="Microsoft Yahei"/>
                <a:sym typeface="Microsoft Yahei"/>
              </a:rPr>
              <a:t>路由表中的项目：</a:t>
            </a:r>
            <a:r>
              <a:rPr lang="en-US" sz="1167" b="1" dirty="0">
                <a:solidFill>
                  <a:srgbClr val="0000FF"/>
                </a:solidFill>
                <a:latin typeface="Microsoft Yahei"/>
                <a:ea typeface="Microsoft Yahei"/>
                <a:cs typeface="Microsoft Yahei"/>
                <a:sym typeface="Microsoft Yahei"/>
              </a:rPr>
              <a:t>206.0.68.0/22		1</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167" b="1" dirty="0">
                <a:solidFill>
                  <a:srgbClr val="0000FF"/>
                </a:solidFill>
                <a:latin typeface="Microsoft Yahei"/>
                <a:ea typeface="Microsoft Yahei"/>
                <a:cs typeface="Microsoft Yahei"/>
                <a:sym typeface="Microsoft Yahei"/>
              </a:rPr>
              <a:t>                           206.0.71.128/25	2</a:t>
            </a:r>
            <a:endParaRPr dirty="0">
              <a:latin typeface="Microsoft YaHei" panose="020B0503020204020204" pitchFamily="34" charset="-122"/>
              <a:ea typeface="Microsoft YaHei" panose="020B0503020204020204" pitchFamily="34" charset="-122"/>
            </a:endParaRPr>
          </a:p>
        </p:txBody>
      </p:sp>
      <p:sp>
        <p:nvSpPr>
          <p:cNvPr id="1221" name="Google Shape;1221;p45"/>
          <p:cNvSpPr txBox="1"/>
          <p:nvPr/>
        </p:nvSpPr>
        <p:spPr>
          <a:xfrm>
            <a:off x="1804141" y="2285574"/>
            <a:ext cx="2156360" cy="271934"/>
          </a:xfrm>
          <a:prstGeom prst="rect">
            <a:avLst/>
          </a:prstGeom>
          <a:solidFill>
            <a:srgbClr val="00FF99"/>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chemeClr val="dk1"/>
                </a:solidFill>
                <a:latin typeface="Microsoft Yahei"/>
                <a:ea typeface="Microsoft Yahei"/>
                <a:cs typeface="Microsoft Yahei"/>
                <a:sym typeface="Microsoft Yahei"/>
              </a:rPr>
              <a:t>查找路由表中的第</a:t>
            </a:r>
            <a:r>
              <a:rPr lang="en-US" sz="1167" b="1" dirty="0">
                <a:solidFill>
                  <a:schemeClr val="dk1"/>
                </a:solidFill>
                <a:latin typeface="Microsoft Yahei"/>
                <a:ea typeface="Microsoft Yahei"/>
                <a:cs typeface="Microsoft Yahei"/>
                <a:sym typeface="Microsoft Yahei"/>
              </a:rPr>
              <a:t> 2 </a:t>
            </a:r>
            <a:r>
              <a:rPr lang="en-US" sz="1167" b="1" dirty="0" err="1">
                <a:solidFill>
                  <a:schemeClr val="dk1"/>
                </a:solidFill>
                <a:latin typeface="Microsoft Yahei"/>
                <a:ea typeface="Microsoft Yahei"/>
                <a:cs typeface="Microsoft Yahei"/>
                <a:sym typeface="Microsoft Yahei"/>
              </a:rPr>
              <a:t>个项目</a:t>
            </a:r>
            <a:r>
              <a:rPr lang="en-US" sz="11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1222" name="Google Shape;1222;p45"/>
          <p:cNvSpPr txBox="1"/>
          <p:nvPr/>
        </p:nvSpPr>
        <p:spPr>
          <a:xfrm>
            <a:off x="1715944" y="3522187"/>
            <a:ext cx="4450257"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0000FF"/>
                </a:solidFill>
                <a:latin typeface="Microsoft Yahei"/>
                <a:ea typeface="Microsoft Yahei"/>
                <a:cs typeface="Microsoft Yahei"/>
                <a:sym typeface="Microsoft Yahei"/>
              </a:rPr>
              <a:t>AND      D =        206.            0.              71.         10000010</a:t>
            </a:r>
            <a:endParaRPr dirty="0">
              <a:latin typeface="Microsoft YaHei" panose="020B0503020204020204" pitchFamily="34" charset="-122"/>
              <a:ea typeface="Microsoft YaHei" panose="020B0503020204020204" pitchFamily="34" charset="-122"/>
            </a:endParaRPr>
          </a:p>
        </p:txBody>
      </p:sp>
      <p:sp>
        <p:nvSpPr>
          <p:cNvPr id="1223" name="Google Shape;1223;p45"/>
          <p:cNvSpPr txBox="1"/>
          <p:nvPr/>
        </p:nvSpPr>
        <p:spPr>
          <a:xfrm>
            <a:off x="1750218" y="2554918"/>
            <a:ext cx="4275529"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chemeClr val="dk1"/>
                </a:solidFill>
                <a:latin typeface="Microsoft Yahei"/>
                <a:ea typeface="Microsoft Yahei"/>
                <a:cs typeface="Microsoft Yahei"/>
                <a:sym typeface="Microsoft Yahei"/>
              </a:rPr>
              <a:t>第</a:t>
            </a:r>
            <a:r>
              <a:rPr lang="en-US" sz="1167" b="1" dirty="0">
                <a:solidFill>
                  <a:schemeClr val="dk1"/>
                </a:solidFill>
                <a:latin typeface="Microsoft Yahei"/>
                <a:ea typeface="Microsoft Yahei"/>
                <a:cs typeface="Microsoft Yahei"/>
                <a:sym typeface="Microsoft Yahei"/>
              </a:rPr>
              <a:t> 2 </a:t>
            </a:r>
            <a:r>
              <a:rPr lang="en-US" sz="1167" b="1" dirty="0" err="1">
                <a:solidFill>
                  <a:schemeClr val="dk1"/>
                </a:solidFill>
                <a:latin typeface="Microsoft Yahei"/>
                <a:ea typeface="Microsoft Yahei"/>
                <a:cs typeface="Microsoft Yahei"/>
                <a:sym typeface="Microsoft Yahei"/>
              </a:rPr>
              <a:t>个项目</a:t>
            </a:r>
            <a:r>
              <a:rPr lang="en-US" sz="1167" b="1" dirty="0">
                <a:solidFill>
                  <a:schemeClr val="dk1"/>
                </a:solidFill>
                <a:latin typeface="Microsoft Yahei"/>
                <a:ea typeface="Microsoft Yahei"/>
                <a:cs typeface="Microsoft Yahei"/>
                <a:sym typeface="Microsoft Yahei"/>
              </a:rPr>
              <a:t> 206.0.71.128/25 </a:t>
            </a:r>
            <a:r>
              <a:rPr lang="en-US" sz="1167" b="1" dirty="0" err="1">
                <a:solidFill>
                  <a:schemeClr val="dk1"/>
                </a:solidFill>
                <a:latin typeface="Microsoft Yahei"/>
                <a:ea typeface="Microsoft Yahei"/>
                <a:cs typeface="Microsoft Yahei"/>
                <a:sym typeface="Microsoft Yahei"/>
              </a:rPr>
              <a:t>的掩码</a:t>
            </a:r>
            <a:r>
              <a:rPr lang="en-US" sz="1167" b="1" dirty="0">
                <a:solidFill>
                  <a:schemeClr val="dk1"/>
                </a:solidFill>
                <a:latin typeface="Microsoft Yahei"/>
                <a:ea typeface="Microsoft Yahei"/>
                <a:cs typeface="Microsoft Yahei"/>
                <a:sym typeface="Microsoft Yahei"/>
              </a:rPr>
              <a:t> M </a:t>
            </a:r>
            <a:r>
              <a:rPr lang="en-US" sz="1167" b="1" dirty="0" err="1">
                <a:solidFill>
                  <a:schemeClr val="dk1"/>
                </a:solidFill>
                <a:latin typeface="Microsoft Yahei"/>
                <a:ea typeface="Microsoft Yahei"/>
                <a:cs typeface="Microsoft Yahei"/>
                <a:sym typeface="Microsoft Yahei"/>
              </a:rPr>
              <a:t>有</a:t>
            </a:r>
            <a:r>
              <a:rPr lang="en-US" sz="1167" b="1" dirty="0">
                <a:solidFill>
                  <a:schemeClr val="dk1"/>
                </a:solidFill>
                <a:latin typeface="Microsoft Yahei"/>
                <a:ea typeface="Microsoft Yahei"/>
                <a:cs typeface="Microsoft Yahei"/>
                <a:sym typeface="Microsoft Yahei"/>
              </a:rPr>
              <a:t> 25 </a:t>
            </a:r>
            <a:r>
              <a:rPr lang="en-US" sz="1167" b="1" dirty="0" err="1">
                <a:solidFill>
                  <a:schemeClr val="dk1"/>
                </a:solidFill>
                <a:latin typeface="Microsoft Yahei"/>
                <a:ea typeface="Microsoft Yahei"/>
                <a:cs typeface="Microsoft Yahei"/>
                <a:sym typeface="Microsoft Yahei"/>
              </a:rPr>
              <a:t>个连续的</a:t>
            </a:r>
            <a:r>
              <a:rPr lang="en-US" sz="1167" b="1" dirty="0">
                <a:solidFill>
                  <a:schemeClr val="dk1"/>
                </a:solidFill>
                <a:latin typeface="Microsoft Yahei"/>
                <a:ea typeface="Microsoft Yahei"/>
                <a:cs typeface="Microsoft Yahei"/>
                <a:sym typeface="Microsoft Yahei"/>
              </a:rPr>
              <a:t> 1。</a:t>
            </a:r>
            <a:endParaRPr dirty="0">
              <a:latin typeface="Microsoft YaHei" panose="020B0503020204020204" pitchFamily="34" charset="-122"/>
              <a:ea typeface="Microsoft YaHei" panose="020B0503020204020204" pitchFamily="34" charset="-122"/>
            </a:endParaRPr>
          </a:p>
        </p:txBody>
      </p:sp>
      <p:sp>
        <p:nvSpPr>
          <p:cNvPr id="1224" name="Google Shape;1224;p45"/>
          <p:cNvSpPr txBox="1"/>
          <p:nvPr/>
        </p:nvSpPr>
        <p:spPr>
          <a:xfrm>
            <a:off x="2338823" y="2793342"/>
            <a:ext cx="3651962"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i="1" dirty="0">
                <a:solidFill>
                  <a:srgbClr val="0000FF"/>
                </a:solidFill>
                <a:latin typeface="Microsoft Yahei"/>
                <a:ea typeface="Microsoft Yahei"/>
                <a:cs typeface="Microsoft Yahei"/>
                <a:sym typeface="Microsoft Yahei"/>
              </a:rPr>
              <a:t>M</a:t>
            </a:r>
            <a:r>
              <a:rPr lang="en-US" sz="1167" b="1" dirty="0">
                <a:solidFill>
                  <a:srgbClr val="0000FF"/>
                </a:solidFill>
                <a:latin typeface="Microsoft Yahei"/>
                <a:ea typeface="Microsoft Yahei"/>
                <a:cs typeface="Microsoft Yahei"/>
                <a:sym typeface="Microsoft Yahei"/>
              </a:rPr>
              <a:t> = 11111111 11111111 11111111 10000000</a:t>
            </a:r>
            <a:endParaRPr dirty="0">
              <a:latin typeface="Microsoft YaHei" panose="020B0503020204020204" pitchFamily="34" charset="-122"/>
              <a:ea typeface="Microsoft YaHei" panose="020B0503020204020204" pitchFamily="34" charset="-122"/>
            </a:endParaRPr>
          </a:p>
        </p:txBody>
      </p:sp>
      <p:sp>
        <p:nvSpPr>
          <p:cNvPr id="1225" name="Google Shape;1225;p45"/>
          <p:cNvSpPr txBox="1"/>
          <p:nvPr/>
        </p:nvSpPr>
        <p:spPr>
          <a:xfrm>
            <a:off x="1750218" y="3049769"/>
            <a:ext cx="3110147"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chemeClr val="dk1"/>
                </a:solidFill>
                <a:latin typeface="Microsoft Yahei"/>
                <a:ea typeface="Microsoft Yahei"/>
                <a:cs typeface="Microsoft Yahei"/>
                <a:sym typeface="Microsoft Yahei"/>
              </a:rPr>
              <a:t>因此只需把</a:t>
            </a:r>
            <a:r>
              <a:rPr lang="en-US" sz="1167" b="1" dirty="0">
                <a:solidFill>
                  <a:schemeClr val="dk1"/>
                </a:solidFill>
                <a:latin typeface="Microsoft Yahei"/>
                <a:ea typeface="Microsoft Yahei"/>
                <a:cs typeface="Microsoft Yahei"/>
                <a:sym typeface="Microsoft Yahei"/>
              </a:rPr>
              <a:t> </a:t>
            </a:r>
            <a:r>
              <a:rPr lang="en-US" sz="1167" b="1" i="1" dirty="0">
                <a:solidFill>
                  <a:schemeClr val="dk1"/>
                </a:solidFill>
                <a:latin typeface="Microsoft Yahei"/>
                <a:ea typeface="Microsoft Yahei"/>
                <a:cs typeface="Microsoft Yahei"/>
                <a:sym typeface="Microsoft Yahei"/>
              </a:rPr>
              <a:t>D</a:t>
            </a:r>
            <a:r>
              <a:rPr lang="en-US" sz="1167" b="1" dirty="0">
                <a:solidFill>
                  <a:schemeClr val="dk1"/>
                </a:solidFill>
                <a:latin typeface="Microsoft Yahei"/>
                <a:ea typeface="Microsoft Yahei"/>
                <a:cs typeface="Microsoft Yahei"/>
                <a:sym typeface="Microsoft Yahei"/>
              </a:rPr>
              <a:t> </a:t>
            </a:r>
            <a:r>
              <a:rPr lang="en-US" sz="1167" b="1" dirty="0" err="1">
                <a:solidFill>
                  <a:schemeClr val="dk1"/>
                </a:solidFill>
                <a:latin typeface="Microsoft Yahei"/>
                <a:ea typeface="Microsoft Yahei"/>
                <a:cs typeface="Microsoft Yahei"/>
                <a:sym typeface="Microsoft Yahei"/>
              </a:rPr>
              <a:t>的第</a:t>
            </a:r>
            <a:r>
              <a:rPr lang="en-US" sz="1167" b="1" dirty="0">
                <a:solidFill>
                  <a:schemeClr val="dk1"/>
                </a:solidFill>
                <a:latin typeface="Microsoft Yahei"/>
                <a:ea typeface="Microsoft Yahei"/>
                <a:cs typeface="Microsoft Yahei"/>
                <a:sym typeface="Microsoft Yahei"/>
              </a:rPr>
              <a:t> 4 </a:t>
            </a:r>
            <a:r>
              <a:rPr lang="en-US" sz="1167" b="1" dirty="0" err="1">
                <a:solidFill>
                  <a:schemeClr val="dk1"/>
                </a:solidFill>
                <a:latin typeface="Microsoft Yahei"/>
                <a:ea typeface="Microsoft Yahei"/>
                <a:cs typeface="Microsoft Yahei"/>
                <a:sym typeface="Microsoft Yahei"/>
              </a:rPr>
              <a:t>个字节转换成二进制</a:t>
            </a:r>
            <a:r>
              <a:rPr lang="en-US" sz="11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1226" name="Google Shape;1226;p45"/>
          <p:cNvSpPr txBox="1"/>
          <p:nvPr/>
        </p:nvSpPr>
        <p:spPr>
          <a:xfrm>
            <a:off x="2338150" y="3307856"/>
            <a:ext cx="3786614"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i="1" dirty="0">
                <a:solidFill>
                  <a:srgbClr val="0000FF"/>
                </a:solidFill>
                <a:latin typeface="Microsoft Yahei"/>
                <a:ea typeface="Microsoft Yahei"/>
                <a:cs typeface="Microsoft Yahei"/>
                <a:sym typeface="Microsoft Yahei"/>
              </a:rPr>
              <a:t>M </a:t>
            </a:r>
            <a:r>
              <a:rPr lang="en-US" sz="1167" b="1" dirty="0">
                <a:solidFill>
                  <a:srgbClr val="0000FF"/>
                </a:solidFill>
                <a:latin typeface="Microsoft Yahei"/>
                <a:ea typeface="Microsoft Yahei"/>
                <a:cs typeface="Microsoft Yahei"/>
                <a:sym typeface="Microsoft Yahei"/>
              </a:rPr>
              <a:t>=    11111111 11111111 11111111 10000000</a:t>
            </a:r>
            <a:endParaRPr dirty="0">
              <a:latin typeface="Microsoft YaHei" panose="020B0503020204020204" pitchFamily="34" charset="-122"/>
              <a:ea typeface="Microsoft YaHei" panose="020B0503020204020204" pitchFamily="34" charset="-122"/>
            </a:endParaRPr>
          </a:p>
        </p:txBody>
      </p:sp>
      <p:cxnSp>
        <p:nvCxnSpPr>
          <p:cNvPr id="1227" name="Google Shape;1227;p45"/>
          <p:cNvCxnSpPr/>
          <p:nvPr/>
        </p:nvCxnSpPr>
        <p:spPr>
          <a:xfrm>
            <a:off x="1699553" y="3758374"/>
            <a:ext cx="4139610" cy="0"/>
          </a:xfrm>
          <a:prstGeom prst="straightConnector1">
            <a:avLst/>
          </a:prstGeom>
          <a:noFill/>
          <a:ln w="28575" cap="flat" cmpd="sng">
            <a:solidFill>
              <a:srgbClr val="333399"/>
            </a:solidFill>
            <a:prstDash val="solid"/>
            <a:round/>
            <a:headEnd type="none" w="med" len="med"/>
            <a:tailEnd type="none" w="med" len="med"/>
          </a:ln>
        </p:spPr>
      </p:cxnSp>
      <p:sp>
        <p:nvSpPr>
          <p:cNvPr id="1228" name="Google Shape;1228;p45"/>
          <p:cNvSpPr txBox="1"/>
          <p:nvPr/>
        </p:nvSpPr>
        <p:spPr>
          <a:xfrm>
            <a:off x="2944565" y="3792647"/>
            <a:ext cx="3187091"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0000FF"/>
                </a:solidFill>
                <a:latin typeface="Microsoft Yahei"/>
                <a:ea typeface="Microsoft Yahei"/>
                <a:cs typeface="Microsoft Yahei"/>
                <a:sym typeface="Microsoft Yahei"/>
              </a:rPr>
              <a:t>206.             0.              71.        10000000</a:t>
            </a:r>
            <a:endParaRPr dirty="0">
              <a:latin typeface="Microsoft YaHei" panose="020B0503020204020204" pitchFamily="34" charset="-122"/>
              <a:ea typeface="Microsoft YaHei" panose="020B0503020204020204" pitchFamily="34" charset="-122"/>
            </a:endParaRPr>
          </a:p>
        </p:txBody>
      </p:sp>
      <p:sp>
        <p:nvSpPr>
          <p:cNvPr id="1229" name="Google Shape;1229;p45"/>
          <p:cNvSpPr txBox="1"/>
          <p:nvPr/>
        </p:nvSpPr>
        <p:spPr>
          <a:xfrm>
            <a:off x="2813910" y="4027235"/>
            <a:ext cx="2249335" cy="2974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333" b="1" dirty="0" err="1">
                <a:solidFill>
                  <a:srgbClr val="CC00CC"/>
                </a:solidFill>
                <a:latin typeface="Microsoft Yahei"/>
                <a:ea typeface="Microsoft Yahei"/>
                <a:cs typeface="Microsoft Yahei"/>
                <a:sym typeface="Microsoft Yahei"/>
              </a:rPr>
              <a:t>与</a:t>
            </a:r>
            <a:r>
              <a:rPr lang="en-US" sz="1333" b="1" dirty="0">
                <a:solidFill>
                  <a:srgbClr val="CC00CC"/>
                </a:solidFill>
                <a:latin typeface="Microsoft Yahei"/>
                <a:ea typeface="Microsoft Yahei"/>
                <a:cs typeface="Microsoft Yahei"/>
                <a:sym typeface="Microsoft Yahei"/>
              </a:rPr>
              <a:t> 206.0.71.128/25 </a:t>
            </a:r>
            <a:r>
              <a:rPr lang="en-US" sz="1333" b="1" dirty="0" err="1">
                <a:solidFill>
                  <a:srgbClr val="CC00CC"/>
                </a:solidFill>
                <a:latin typeface="Microsoft Yahei"/>
                <a:ea typeface="Microsoft Yahei"/>
                <a:cs typeface="Microsoft Yahei"/>
                <a:sym typeface="Microsoft Yahei"/>
              </a:rPr>
              <a:t>匹配</a:t>
            </a:r>
            <a:r>
              <a:rPr lang="en-US" sz="1333" b="1" dirty="0">
                <a:solidFill>
                  <a:srgbClr val="CC00CC"/>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9"/>
                                        </p:tgtEl>
                                        <p:attrNameLst>
                                          <p:attrName>style.visibility</p:attrName>
                                        </p:attrNameLst>
                                      </p:cBhvr>
                                      <p:to>
                                        <p:strVal val="visible"/>
                                      </p:to>
                                    </p:set>
                                  </p:childTnLst>
                                </p:cTn>
                              </p:par>
                            </p:childTnLst>
                          </p:cTn>
                        </p:par>
                        <p:par>
                          <p:cTn id="7" fill="hold">
                            <p:stCondLst>
                              <p:cond delay="1"/>
                            </p:stCondLst>
                            <p:childTnLst>
                              <p:par>
                                <p:cTn id="8" presetID="1" presetClass="entr" presetSubtype="0" fill="hold" nodeType="afterEffect">
                                  <p:stCondLst>
                                    <p:cond delay="0"/>
                                  </p:stCondLst>
                                  <p:childTnLst>
                                    <p:set>
                                      <p:cBhvr>
                                        <p:cTn id="9" dur="1" fill="hold">
                                          <p:stCondLst>
                                            <p:cond delay="0"/>
                                          </p:stCondLst>
                                        </p:cTn>
                                        <p:tgtEl>
                                          <p:spTgt spid="12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233"/>
        <p:cNvGrpSpPr/>
        <p:nvPr/>
      </p:nvGrpSpPr>
      <p:grpSpPr>
        <a:xfrm>
          <a:off x="0" y="0"/>
          <a:ext cx="0" cy="0"/>
          <a:chOff x="0" y="0"/>
          <a:chExt cx="0" cy="0"/>
        </a:xfrm>
      </p:grpSpPr>
      <p:sp>
        <p:nvSpPr>
          <p:cNvPr id="1234" name="Google Shape;1234;p46"/>
          <p:cNvSpPr/>
          <p:nvPr/>
        </p:nvSpPr>
        <p:spPr>
          <a:xfrm>
            <a:off x="454287" y="1564299"/>
            <a:ext cx="6711427" cy="2769728"/>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1235" name="Google Shape;1235;p46"/>
          <p:cNvSpPr/>
          <p:nvPr/>
        </p:nvSpPr>
        <p:spPr>
          <a:xfrm>
            <a:off x="454287" y="1224061"/>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236" name="Google Shape;1236;p46"/>
          <p:cNvSpPr/>
          <p:nvPr/>
        </p:nvSpPr>
        <p:spPr>
          <a:xfrm>
            <a:off x="513404" y="1189741"/>
            <a:ext cx="1890261"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最长前缀匹配举例</a:t>
            </a:r>
            <a:endParaRPr dirty="0">
              <a:latin typeface="Microsoft YaHei" panose="020B0503020204020204" pitchFamily="34" charset="-122"/>
              <a:ea typeface="Microsoft YaHei" panose="020B0503020204020204" pitchFamily="34" charset="-122"/>
            </a:endParaRPr>
          </a:p>
        </p:txBody>
      </p:sp>
      <p:sp>
        <p:nvSpPr>
          <p:cNvPr id="1237" name="Google Shape;1237;p46"/>
          <p:cNvSpPr/>
          <p:nvPr/>
        </p:nvSpPr>
        <p:spPr>
          <a:xfrm>
            <a:off x="1398850" y="2115484"/>
            <a:ext cx="4916954" cy="11179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000CC"/>
              </a:buClr>
              <a:buSzPts val="1333"/>
              <a:buFont typeface="Noto Sans Symbols"/>
              <a:buNone/>
            </a:pPr>
            <a:r>
              <a:rPr lang="en-US" sz="1333" b="1" i="1" dirty="0">
                <a:solidFill>
                  <a:srgbClr val="0000CC"/>
                </a:solidFill>
                <a:latin typeface="Microsoft Yahei"/>
                <a:ea typeface="Microsoft Yahei"/>
                <a:cs typeface="Microsoft Yahei"/>
                <a:sym typeface="Microsoft Yahei"/>
              </a:rPr>
              <a:t>D </a:t>
            </a:r>
            <a:r>
              <a:rPr lang="en-US" sz="1333" b="1" dirty="0">
                <a:solidFill>
                  <a:srgbClr val="CC00CC"/>
                </a:solidFill>
                <a:latin typeface="Microsoft Yahei"/>
                <a:ea typeface="Microsoft Yahei"/>
                <a:cs typeface="Microsoft Yahei"/>
                <a:sym typeface="Microsoft Yahei"/>
              </a:rPr>
              <a:t>AND</a:t>
            </a:r>
            <a:r>
              <a:rPr lang="en-US" sz="1333" b="1" dirty="0">
                <a:solidFill>
                  <a:srgbClr val="0000CC"/>
                </a:solidFill>
                <a:latin typeface="Microsoft Yahei"/>
                <a:ea typeface="Microsoft Yahei"/>
                <a:cs typeface="Microsoft Yahei"/>
                <a:sym typeface="Microsoft Yahei"/>
              </a:rPr>
              <a:t> (11111111 11111111 11111100 00000000)</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Clr>
                <a:srgbClr val="0000CC"/>
              </a:buClr>
              <a:buSzPts val="1333"/>
              <a:buFont typeface="Noto Sans Symbols"/>
              <a:buNone/>
            </a:pPr>
            <a:r>
              <a:rPr lang="en-US" sz="1333" b="1" dirty="0">
                <a:solidFill>
                  <a:srgbClr val="0000CC"/>
                </a:solidFill>
                <a:latin typeface="Microsoft Yahei"/>
                <a:ea typeface="Microsoft Yahei"/>
                <a:cs typeface="Microsoft Yahei"/>
                <a:sym typeface="Microsoft Yahei"/>
              </a:rPr>
              <a:t>          = 206.0.68.0/22            </a:t>
            </a:r>
            <a:r>
              <a:rPr lang="en-US" sz="1333" b="1" dirty="0" err="1">
                <a:solidFill>
                  <a:srgbClr val="CC00CC"/>
                </a:solidFill>
                <a:latin typeface="Microsoft Yahei"/>
                <a:ea typeface="Microsoft Yahei"/>
                <a:cs typeface="Microsoft Yahei"/>
                <a:sym typeface="Microsoft Yahei"/>
              </a:rPr>
              <a:t>匹配</a:t>
            </a:r>
            <a:endParaRPr sz="1333" b="1" dirty="0">
              <a:solidFill>
                <a:srgbClr val="CC00CC"/>
              </a:solidFill>
              <a:latin typeface="Microsoft Yahei"/>
              <a:ea typeface="Microsoft Yahei"/>
              <a:cs typeface="Microsoft Yahei"/>
              <a:sym typeface="Microsoft Yahei"/>
            </a:endParaRPr>
          </a:p>
          <a:p>
            <a:pPr marL="0" marR="0" lvl="0" indent="0" algn="l" rtl="0">
              <a:spcBef>
                <a:spcPts val="0"/>
              </a:spcBef>
              <a:spcAft>
                <a:spcPts val="0"/>
              </a:spcAft>
              <a:buClr>
                <a:schemeClr val="dk1"/>
              </a:buClr>
              <a:buSzPts val="1333"/>
              <a:buFont typeface="Noto Sans Symbols"/>
              <a:buNone/>
            </a:pPr>
            <a:endParaRPr sz="1333" b="1" i="1" dirty="0">
              <a:solidFill>
                <a:srgbClr val="0000CC"/>
              </a:solidFill>
              <a:latin typeface="Microsoft Yahei"/>
              <a:ea typeface="Microsoft Yahei"/>
              <a:cs typeface="Microsoft Yahei"/>
              <a:sym typeface="Microsoft Yahei"/>
            </a:endParaRPr>
          </a:p>
          <a:p>
            <a:pPr marL="0" marR="0" lvl="0" indent="0" algn="l" rtl="0">
              <a:spcBef>
                <a:spcPts val="0"/>
              </a:spcBef>
              <a:spcAft>
                <a:spcPts val="0"/>
              </a:spcAft>
              <a:buClr>
                <a:srgbClr val="0000CC"/>
              </a:buClr>
              <a:buSzPts val="1333"/>
              <a:buFont typeface="Noto Sans Symbols"/>
              <a:buNone/>
            </a:pPr>
            <a:r>
              <a:rPr lang="en-US" sz="1333" b="1" i="1" dirty="0">
                <a:solidFill>
                  <a:srgbClr val="0000CC"/>
                </a:solidFill>
                <a:latin typeface="Microsoft Yahei"/>
                <a:ea typeface="Microsoft Yahei"/>
                <a:cs typeface="Microsoft Yahei"/>
                <a:sym typeface="Microsoft Yahei"/>
              </a:rPr>
              <a:t>D </a:t>
            </a:r>
            <a:r>
              <a:rPr lang="en-US" sz="1333" b="1" dirty="0">
                <a:solidFill>
                  <a:srgbClr val="CC00CC"/>
                </a:solidFill>
                <a:latin typeface="Microsoft Yahei"/>
                <a:ea typeface="Microsoft Yahei"/>
                <a:cs typeface="Microsoft Yahei"/>
                <a:sym typeface="Microsoft Yahei"/>
              </a:rPr>
              <a:t>AND</a:t>
            </a:r>
            <a:r>
              <a:rPr lang="en-US" sz="1333" b="1" dirty="0">
                <a:solidFill>
                  <a:srgbClr val="0000CC"/>
                </a:solidFill>
                <a:latin typeface="Microsoft Yahei"/>
                <a:ea typeface="Microsoft Yahei"/>
                <a:cs typeface="Microsoft Yahei"/>
                <a:sym typeface="Microsoft Yahei"/>
              </a:rPr>
              <a:t> (11111111 11111111 11111111 10000000)</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Clr>
                <a:srgbClr val="0000CC"/>
              </a:buClr>
              <a:buSzPts val="1333"/>
              <a:buFont typeface="Noto Sans Symbols"/>
              <a:buNone/>
            </a:pPr>
            <a:r>
              <a:rPr lang="en-US" sz="1333" b="1" dirty="0">
                <a:solidFill>
                  <a:srgbClr val="0000CC"/>
                </a:solidFill>
                <a:latin typeface="Microsoft Yahei"/>
                <a:ea typeface="Microsoft Yahei"/>
                <a:cs typeface="Microsoft Yahei"/>
                <a:sym typeface="Microsoft Yahei"/>
              </a:rPr>
              <a:t>         = 206.0.71.128/25         </a:t>
            </a:r>
            <a:r>
              <a:rPr lang="en-US" sz="1333" b="1" dirty="0" err="1">
                <a:solidFill>
                  <a:srgbClr val="CC00CC"/>
                </a:solidFill>
                <a:latin typeface="Microsoft Yahei"/>
                <a:ea typeface="Microsoft Yahei"/>
                <a:cs typeface="Microsoft Yahei"/>
                <a:sym typeface="Microsoft Yahei"/>
              </a:rPr>
              <a:t>匹配</a:t>
            </a:r>
            <a:endParaRPr dirty="0">
              <a:latin typeface="Microsoft YaHei" panose="020B0503020204020204" pitchFamily="34" charset="-122"/>
              <a:ea typeface="Microsoft YaHei" panose="020B0503020204020204" pitchFamily="34" charset="-122"/>
            </a:endParaRPr>
          </a:p>
        </p:txBody>
      </p:sp>
      <p:cxnSp>
        <p:nvCxnSpPr>
          <p:cNvPr id="1238" name="Google Shape;1238;p46"/>
          <p:cNvCxnSpPr/>
          <p:nvPr/>
        </p:nvCxnSpPr>
        <p:spPr>
          <a:xfrm>
            <a:off x="2108819" y="3217518"/>
            <a:ext cx="2158818" cy="0"/>
          </a:xfrm>
          <a:prstGeom prst="straightConnector1">
            <a:avLst/>
          </a:prstGeom>
          <a:noFill/>
          <a:ln w="38100" cap="flat" cmpd="sng">
            <a:solidFill>
              <a:srgbClr val="CC00CC"/>
            </a:solidFill>
            <a:prstDash val="solid"/>
            <a:round/>
            <a:headEnd type="none" w="med" len="med"/>
            <a:tailEnd type="none" w="med" len="med"/>
          </a:ln>
        </p:spPr>
      </p:cxnSp>
      <p:sp>
        <p:nvSpPr>
          <p:cNvPr id="1239" name="Google Shape;1239;p46"/>
          <p:cNvSpPr/>
          <p:nvPr/>
        </p:nvSpPr>
        <p:spPr>
          <a:xfrm>
            <a:off x="2108819" y="3449732"/>
            <a:ext cx="3571490" cy="543570"/>
          </a:xfrm>
          <a:prstGeom prst="rect">
            <a:avLst/>
          </a:prstGeom>
          <a:solidFill>
            <a:srgbClr val="00FF99"/>
          </a:solidFill>
          <a:ln w="9525" cap="flat" cmpd="sng">
            <a:solidFill>
              <a:srgbClr val="000099"/>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None/>
            </a:pPr>
            <a:r>
              <a:rPr lang="en-US" sz="1333" b="1" dirty="0" err="1">
                <a:solidFill>
                  <a:schemeClr val="dk1"/>
                </a:solidFill>
                <a:latin typeface="Microsoft Yahei"/>
                <a:ea typeface="Microsoft Yahei"/>
                <a:cs typeface="Microsoft Yahei"/>
                <a:sym typeface="Microsoft Yahei"/>
              </a:rPr>
              <a:t>选择两个匹配的地址中更具体的一个，即选择最长前缀的地址</a:t>
            </a:r>
            <a:r>
              <a:rPr lang="en-US" sz="1333"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3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3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3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3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39"/>
                                        </p:tgtEl>
                                        <p:attrNameLst>
                                          <p:attrName>style.visibility</p:attrName>
                                        </p:attrNameLst>
                                      </p:cBhvr>
                                      <p:to>
                                        <p:strVal val="visible"/>
                                      </p:to>
                                    </p:set>
                                  </p:childTnLst>
                                </p:cTn>
                              </p:par>
                              <p:par>
                                <p:cTn id="19" presetID="1" presetClass="entr" presetSubtype="0" fill="hold" nodeType="withEffect">
                                  <p:stCondLst>
                                    <p:cond delay="500"/>
                                  </p:stCondLst>
                                  <p:childTnLst>
                                    <p:set>
                                      <p:cBhvr>
                                        <p:cTn id="20" dur="1" fill="hold">
                                          <p:stCondLst>
                                            <p:cond delay="0"/>
                                          </p:stCondLst>
                                        </p:cTn>
                                        <p:tgtEl>
                                          <p:spTgt spid="12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bde8d5e95b_0_12"/>
          <p:cNvSpPr txBox="1">
            <a:spLocks noGrp="1"/>
          </p:cNvSpPr>
          <p:nvPr>
            <p:ph type="sldNum" idx="12"/>
          </p:nvPr>
        </p:nvSpPr>
        <p:spPr>
          <a:xfrm>
            <a:off x="6798332" y="4938096"/>
            <a:ext cx="726900" cy="289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a:solidFill>
                  <a:srgbClr val="8D134A"/>
                </a:solidFill>
              </a:rPr>
              <a:t>5</a:t>
            </a:fld>
            <a:endParaRPr sz="1400" dirty="0">
              <a:solidFill>
                <a:srgbClr val="8D134A"/>
              </a:solidFill>
            </a:endParaRPr>
          </a:p>
        </p:txBody>
      </p:sp>
      <p:sp>
        <p:nvSpPr>
          <p:cNvPr id="85" name="Google Shape;85;gbde8d5e95b_0_12"/>
          <p:cNvSpPr/>
          <p:nvPr/>
        </p:nvSpPr>
        <p:spPr>
          <a:xfrm>
            <a:off x="270450" y="841673"/>
            <a:ext cx="7079100" cy="1810500"/>
          </a:xfrm>
          <a:prstGeom prst="rect">
            <a:avLst/>
          </a:prstGeom>
          <a:noFill/>
          <a:ln>
            <a:noFill/>
          </a:ln>
        </p:spPr>
        <p:txBody>
          <a:bodyPr spcFirstLastPara="1" wrap="square" lIns="91425" tIns="45700" rIns="91425" bIns="45700" anchor="t" anchorCtr="0">
            <a:noAutofit/>
          </a:bodyPr>
          <a:lstStyle/>
          <a:p>
            <a:pPr marL="285750" marR="0" lvl="0" indent="-285750" algn="just" rtl="0">
              <a:lnSpc>
                <a:spcPct val="125000"/>
              </a:lnSpc>
              <a:spcBef>
                <a:spcPts val="0"/>
              </a:spcBef>
              <a:spcAft>
                <a:spcPts val="0"/>
              </a:spcAft>
              <a:buClr>
                <a:schemeClr val="dk1"/>
              </a:buClr>
              <a:buSzPts val="1800"/>
              <a:buChar char="•"/>
            </a:pPr>
            <a:r>
              <a:rPr lang="en-US" sz="1800" dirty="0">
                <a:solidFill>
                  <a:schemeClr val="dk1"/>
                </a:solidFill>
                <a:latin typeface="Microsoft YaHei" panose="020B0503020204020204" pitchFamily="34" charset="-122"/>
                <a:ea typeface="Microsoft YaHei" panose="020B0503020204020204" pitchFamily="34" charset="-122"/>
              </a:rPr>
              <a:t>地址解析协议ARP把IP地址解析为硬件地址，它解决同一个局域网上的主机或路由器的IP地址和硬件地址的映射问题。ARP的高速缓存可以大大减少网络上的通信量。</a:t>
            </a:r>
            <a:endParaRPr sz="1800" dirty="0">
              <a:solidFill>
                <a:schemeClr val="dk1"/>
              </a:solidFill>
              <a:latin typeface="Microsoft YaHei" panose="020B0503020204020204" pitchFamily="34" charset="-122"/>
              <a:ea typeface="Microsoft YaHei" panose="020B0503020204020204" pitchFamily="34" charset="-122"/>
            </a:endParaRPr>
          </a:p>
          <a:p>
            <a:pPr marL="285750" marR="0" lvl="0" indent="-285750" algn="just" rtl="0">
              <a:lnSpc>
                <a:spcPct val="125000"/>
              </a:lnSpc>
              <a:spcBef>
                <a:spcPts val="0"/>
              </a:spcBef>
              <a:spcAft>
                <a:spcPts val="0"/>
              </a:spcAft>
              <a:buClr>
                <a:schemeClr val="dk1"/>
              </a:buClr>
              <a:buSzPts val="1800"/>
              <a:buChar char="•"/>
            </a:pPr>
            <a:r>
              <a:rPr lang="en-US" sz="1800" dirty="0" err="1">
                <a:solidFill>
                  <a:schemeClr val="dk1"/>
                </a:solidFill>
                <a:latin typeface="Microsoft YaHei" panose="020B0503020204020204" pitchFamily="34" charset="-122"/>
                <a:ea typeface="Microsoft YaHei" panose="020B0503020204020204" pitchFamily="34" charset="-122"/>
              </a:rPr>
              <a:t>在互联网中，我们无法仅根据硬件地址寻找到在某个网络上的某台主机。因此，从IP地址到硬件地址的解析是非常必要的</a:t>
            </a:r>
            <a:r>
              <a:rPr lang="en-US" sz="1800" dirty="0">
                <a:solidFill>
                  <a:schemeClr val="dk1"/>
                </a:solidFill>
                <a:latin typeface="Microsoft YaHei" panose="020B0503020204020204" pitchFamily="34" charset="-122"/>
                <a:ea typeface="Microsoft YaHei" panose="020B0503020204020204" pitchFamily="34" charset="-122"/>
              </a:rPr>
              <a:t>。</a:t>
            </a:r>
            <a:endParaRPr sz="1800" dirty="0">
              <a:solidFill>
                <a:schemeClr val="dk1"/>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243"/>
        <p:cNvGrpSpPr/>
        <p:nvPr/>
      </p:nvGrpSpPr>
      <p:grpSpPr>
        <a:xfrm>
          <a:off x="0" y="0"/>
          <a:ext cx="0" cy="0"/>
          <a:chOff x="0" y="0"/>
          <a:chExt cx="0" cy="0"/>
        </a:xfrm>
      </p:grpSpPr>
      <p:sp>
        <p:nvSpPr>
          <p:cNvPr id="1244" name="Google Shape;1244;p47"/>
          <p:cNvSpPr/>
          <p:nvPr/>
        </p:nvSpPr>
        <p:spPr>
          <a:xfrm>
            <a:off x="454286" y="1522534"/>
            <a:ext cx="6711426" cy="3478861"/>
          </a:xfrm>
          <a:prstGeom prst="rect">
            <a:avLst/>
          </a:prstGeom>
          <a:noFill/>
          <a:ln>
            <a:noFill/>
          </a:ln>
        </p:spPr>
        <p:txBody>
          <a:bodyPr spcFirstLastPara="1" wrap="square" lIns="91425" tIns="45700" rIns="91425" bIns="45700" anchor="t" anchorCtr="0">
            <a:spAutoFit/>
          </a:bodyPr>
          <a:lstStyle/>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当路由表的项目数很大时，怎样设法减小路由表的查找时间就成为一个非常重要的问题</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a:solidFill>
                  <a:srgbClr val="0000FF"/>
                </a:solidFill>
                <a:latin typeface="Microsoft Yahei"/>
                <a:ea typeface="Microsoft Yahei"/>
                <a:cs typeface="Microsoft Yahei"/>
                <a:sym typeface="Microsoft Yahei"/>
              </a:rPr>
              <a:t>为了进行更加有效的查找</a:t>
            </a:r>
            <a:r>
              <a:rPr lang="en-US" sz="1667" b="1" dirty="0">
                <a:solidFill>
                  <a:schemeClr val="dk1"/>
                </a:solidFill>
                <a:latin typeface="Microsoft Yahei"/>
                <a:ea typeface="Microsoft Yahei"/>
                <a:cs typeface="Microsoft Yahei"/>
                <a:sym typeface="Microsoft Yahei"/>
              </a:rPr>
              <a:t>，通常是将无分类编址的路由表存放在一种层次的数据结构中，然后</a:t>
            </a:r>
            <a:r>
              <a:rPr lang="en-US" sz="1667" b="1" dirty="0">
                <a:solidFill>
                  <a:srgbClr val="0000FF"/>
                </a:solidFill>
                <a:latin typeface="Microsoft Yahei"/>
                <a:ea typeface="Microsoft Yahei"/>
                <a:cs typeface="Microsoft Yahei"/>
                <a:sym typeface="Microsoft Yahei"/>
              </a:rPr>
              <a:t>自上而下地按层次</a:t>
            </a:r>
            <a:r>
              <a:rPr lang="en-US" sz="1667" b="1" dirty="0">
                <a:solidFill>
                  <a:schemeClr val="dk1"/>
                </a:solidFill>
                <a:latin typeface="Microsoft Yahei"/>
                <a:ea typeface="Microsoft Yahei"/>
                <a:cs typeface="Microsoft Yahei"/>
                <a:sym typeface="Microsoft Yahei"/>
              </a:rPr>
              <a:t>进行查找。这里最常用的就是</a:t>
            </a:r>
            <a:r>
              <a:rPr lang="en-US" sz="1667" b="1" dirty="0">
                <a:solidFill>
                  <a:srgbClr val="0000FF"/>
                </a:solidFill>
                <a:latin typeface="Microsoft Yahei"/>
                <a:ea typeface="Microsoft Yahei"/>
                <a:cs typeface="Microsoft Yahei"/>
                <a:sym typeface="Microsoft Yahei"/>
              </a:rPr>
              <a:t>二叉线索 </a:t>
            </a:r>
            <a:r>
              <a:rPr lang="en-US" sz="1667" b="1" dirty="0">
                <a:solidFill>
                  <a:schemeClr val="dk1"/>
                </a:solidFill>
                <a:latin typeface="Microsoft Yahei"/>
                <a:ea typeface="Microsoft Yahei"/>
                <a:cs typeface="Microsoft Yahei"/>
                <a:sym typeface="Microsoft Yahei"/>
              </a:rPr>
              <a:t>(binary </a:t>
            </a:r>
            <a:r>
              <a:rPr lang="en-US" sz="1667" b="1" dirty="0" err="1">
                <a:solidFill>
                  <a:schemeClr val="dk1"/>
                </a:solidFill>
                <a:latin typeface="Microsoft Yahei"/>
                <a:ea typeface="Microsoft Yahei"/>
                <a:cs typeface="Microsoft Yahei"/>
                <a:sym typeface="Microsoft Yahei"/>
              </a:rPr>
              <a:t>trie</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a:solidFill>
                  <a:schemeClr val="dk1"/>
                </a:solidFill>
                <a:latin typeface="Microsoft Yahei"/>
                <a:ea typeface="Microsoft Yahei"/>
                <a:cs typeface="Microsoft Yahei"/>
                <a:sym typeface="Microsoft Yahei"/>
              </a:rPr>
              <a:t>IP </a:t>
            </a:r>
            <a:r>
              <a:rPr lang="en-US" sz="1667" b="1" dirty="0" err="1">
                <a:solidFill>
                  <a:schemeClr val="dk1"/>
                </a:solidFill>
                <a:latin typeface="Microsoft Yahei"/>
                <a:ea typeface="Microsoft Yahei"/>
                <a:cs typeface="Microsoft Yahei"/>
                <a:sym typeface="Microsoft Yahei"/>
              </a:rPr>
              <a:t>地址中从左到右的比特值决定了从根结点逐层向下层延伸的路径，而二叉线索中的各个路径就代表路由表中存放的各个地址</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为了提高二叉线索的查找速度，广泛使用了各种压缩技术</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
        <p:nvSpPr>
          <p:cNvPr id="1245" name="Google Shape;1245;p47"/>
          <p:cNvSpPr/>
          <p:nvPr/>
        </p:nvSpPr>
        <p:spPr>
          <a:xfrm>
            <a:off x="454287" y="1247561"/>
            <a:ext cx="6711426"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246" name="Google Shape;1246;p47"/>
          <p:cNvSpPr/>
          <p:nvPr/>
        </p:nvSpPr>
        <p:spPr>
          <a:xfrm>
            <a:off x="1618307" y="1219885"/>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a:solidFill>
                  <a:schemeClr val="lt1"/>
                </a:solidFill>
                <a:latin typeface="Microsoft Yahei"/>
                <a:ea typeface="Microsoft Yahei"/>
                <a:cs typeface="Microsoft Yahei"/>
                <a:sym typeface="Microsoft Yahei"/>
              </a:rPr>
              <a:t>3. </a:t>
            </a:r>
            <a:r>
              <a:rPr lang="en-US" sz="1667" b="1" dirty="0" err="1">
                <a:solidFill>
                  <a:schemeClr val="lt1"/>
                </a:solidFill>
                <a:latin typeface="Microsoft Yahei"/>
                <a:ea typeface="Microsoft Yahei"/>
                <a:cs typeface="Microsoft Yahei"/>
                <a:sym typeface="Microsoft Yahei"/>
              </a:rPr>
              <a:t>使用二叉线索查找路由表</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250"/>
        <p:cNvGrpSpPr/>
        <p:nvPr/>
      </p:nvGrpSpPr>
      <p:grpSpPr>
        <a:xfrm>
          <a:off x="0" y="0"/>
          <a:ext cx="0" cy="0"/>
          <a:chOff x="0" y="0"/>
          <a:chExt cx="0" cy="0"/>
        </a:xfrm>
      </p:grpSpPr>
      <p:sp>
        <p:nvSpPr>
          <p:cNvPr id="1251" name="Google Shape;1251;p48"/>
          <p:cNvSpPr/>
          <p:nvPr/>
        </p:nvSpPr>
        <p:spPr>
          <a:xfrm>
            <a:off x="454287" y="1564299"/>
            <a:ext cx="6711427" cy="2769728"/>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1252" name="Google Shape;1252;p48"/>
          <p:cNvSpPr/>
          <p:nvPr/>
        </p:nvSpPr>
        <p:spPr>
          <a:xfrm>
            <a:off x="454287" y="1224061"/>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253" name="Google Shape;1253;p48"/>
          <p:cNvSpPr/>
          <p:nvPr/>
        </p:nvSpPr>
        <p:spPr>
          <a:xfrm>
            <a:off x="513404" y="1189741"/>
            <a:ext cx="2789546"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用</a:t>
            </a:r>
            <a:r>
              <a:rPr lang="en-US" sz="1667" b="1" dirty="0">
                <a:solidFill>
                  <a:schemeClr val="dk1"/>
                </a:solidFill>
                <a:latin typeface="Microsoft Yahei"/>
                <a:ea typeface="Microsoft Yahei"/>
                <a:cs typeface="Microsoft Yahei"/>
                <a:sym typeface="Microsoft Yahei"/>
              </a:rPr>
              <a:t> 5 </a:t>
            </a:r>
            <a:r>
              <a:rPr lang="en-US" sz="1667" b="1" dirty="0" err="1">
                <a:solidFill>
                  <a:schemeClr val="dk1"/>
                </a:solidFill>
                <a:latin typeface="Microsoft Yahei"/>
                <a:ea typeface="Microsoft Yahei"/>
                <a:cs typeface="Microsoft Yahei"/>
                <a:sym typeface="Microsoft Yahei"/>
              </a:rPr>
              <a:t>个前缀构成的二叉线索</a:t>
            </a:r>
            <a:endParaRPr dirty="0">
              <a:latin typeface="Microsoft YaHei" panose="020B0503020204020204" pitchFamily="34" charset="-122"/>
              <a:ea typeface="Microsoft YaHei" panose="020B0503020204020204" pitchFamily="34" charset="-122"/>
            </a:endParaRPr>
          </a:p>
        </p:txBody>
      </p:sp>
      <p:sp>
        <p:nvSpPr>
          <p:cNvPr id="1254" name="Google Shape;1254;p48"/>
          <p:cNvSpPr/>
          <p:nvPr/>
        </p:nvSpPr>
        <p:spPr>
          <a:xfrm>
            <a:off x="752335" y="3229932"/>
            <a:ext cx="6066693" cy="1220487"/>
          </a:xfrm>
          <a:prstGeom prst="rect">
            <a:avLst/>
          </a:prstGeom>
          <a:solidFill>
            <a:srgbClr val="00FF99"/>
          </a:solidFill>
          <a:ln w="9525" cap="flat" cmpd="sng">
            <a:solidFill>
              <a:srgbClr val="000099"/>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None/>
            </a:pPr>
            <a:r>
              <a:rPr lang="en-US" sz="1333" b="1" dirty="0" err="1">
                <a:solidFill>
                  <a:schemeClr val="dk1"/>
                </a:solidFill>
                <a:latin typeface="Microsoft Yahei"/>
                <a:ea typeface="Microsoft Yahei"/>
                <a:cs typeface="Microsoft Yahei"/>
                <a:sym typeface="Microsoft Yahei"/>
              </a:rPr>
              <a:t>从二叉线索的根节点自顶向下的深度最多有</a:t>
            </a:r>
            <a:r>
              <a:rPr lang="en-US" sz="1333" b="1" dirty="0">
                <a:solidFill>
                  <a:schemeClr val="dk1"/>
                </a:solidFill>
                <a:latin typeface="Microsoft Yahei"/>
                <a:ea typeface="Microsoft Yahei"/>
                <a:cs typeface="Microsoft Yahei"/>
                <a:sym typeface="Microsoft Yahei"/>
              </a:rPr>
              <a:t> 32 </a:t>
            </a:r>
            <a:r>
              <a:rPr lang="en-US" sz="1333" b="1" dirty="0" err="1">
                <a:solidFill>
                  <a:schemeClr val="dk1"/>
                </a:solidFill>
                <a:latin typeface="Microsoft Yahei"/>
                <a:ea typeface="Microsoft Yahei"/>
                <a:cs typeface="Microsoft Yahei"/>
                <a:sym typeface="Microsoft Yahei"/>
              </a:rPr>
              <a:t>层，每一层对应于IP地址中的一位。一个IP地址存入二叉线索的规则很简单。先检查IP地址左边的第一位，如为</a:t>
            </a:r>
            <a:r>
              <a:rPr lang="en-US" sz="1333" b="1" dirty="0">
                <a:solidFill>
                  <a:schemeClr val="dk1"/>
                </a:solidFill>
                <a:latin typeface="Microsoft Yahei"/>
                <a:ea typeface="Microsoft Yahei"/>
                <a:cs typeface="Microsoft Yahei"/>
                <a:sym typeface="Microsoft Yahei"/>
              </a:rPr>
              <a:t> 0，则第一层的节点就在根节点的左下方；如为 1，则在右下方。然后再检查地址的第二位，构造出第二层的节点。依此类推，直到唯一前缀的最后一位。</a:t>
            </a:r>
            <a:endParaRPr dirty="0">
              <a:latin typeface="Microsoft YaHei" panose="020B0503020204020204" pitchFamily="34" charset="-122"/>
              <a:ea typeface="Microsoft YaHei" panose="020B0503020204020204" pitchFamily="34" charset="-122"/>
            </a:endParaRPr>
          </a:p>
        </p:txBody>
      </p:sp>
      <p:sp>
        <p:nvSpPr>
          <p:cNvPr id="1255" name="Google Shape;1255;p48"/>
          <p:cNvSpPr txBox="1"/>
          <p:nvPr/>
        </p:nvSpPr>
        <p:spPr>
          <a:xfrm>
            <a:off x="506078" y="1680729"/>
            <a:ext cx="4673074" cy="14904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chemeClr val="dk1"/>
                </a:solidFill>
                <a:latin typeface="Microsoft Yahei"/>
                <a:ea typeface="Microsoft Yahei"/>
                <a:cs typeface="Microsoft Yahei"/>
                <a:sym typeface="Microsoft Yahei"/>
              </a:rPr>
              <a:t>                32 </a:t>
            </a:r>
            <a:r>
              <a:rPr lang="en-US" sz="1167" b="1" dirty="0" err="1">
                <a:solidFill>
                  <a:schemeClr val="dk1"/>
                </a:solidFill>
                <a:latin typeface="Microsoft Yahei"/>
                <a:ea typeface="Microsoft Yahei"/>
                <a:cs typeface="Microsoft Yahei"/>
                <a:sym typeface="Microsoft Yahei"/>
              </a:rPr>
              <a:t>位的</a:t>
            </a:r>
            <a:r>
              <a:rPr lang="en-US" sz="1167" b="1" dirty="0">
                <a:solidFill>
                  <a:schemeClr val="dk1"/>
                </a:solidFill>
                <a:latin typeface="Microsoft Yahei"/>
                <a:ea typeface="Microsoft Yahei"/>
                <a:cs typeface="Microsoft Yahei"/>
                <a:sym typeface="Microsoft Yahei"/>
              </a:rPr>
              <a:t> IP </a:t>
            </a:r>
            <a:r>
              <a:rPr lang="en-US" sz="1167" b="1" dirty="0" err="1">
                <a:solidFill>
                  <a:schemeClr val="dk1"/>
                </a:solidFill>
                <a:latin typeface="Microsoft Yahei"/>
                <a:ea typeface="Microsoft Yahei"/>
                <a:cs typeface="Microsoft Yahei"/>
                <a:sym typeface="Microsoft Yahei"/>
              </a:rPr>
              <a:t>地址</a:t>
            </a:r>
            <a:r>
              <a:rPr lang="en-US" sz="1167" b="1" dirty="0">
                <a:solidFill>
                  <a:schemeClr val="dk1"/>
                </a:solidFill>
                <a:latin typeface="Microsoft Yahei"/>
                <a:ea typeface="Microsoft Yahei"/>
                <a:cs typeface="Microsoft Yahei"/>
                <a:sym typeface="Microsoft Yahei"/>
              </a:rPr>
              <a:t>                                               </a:t>
            </a:r>
            <a:r>
              <a:rPr lang="en-US" sz="1167" b="1" dirty="0" err="1">
                <a:solidFill>
                  <a:schemeClr val="dk1"/>
                </a:solidFill>
                <a:latin typeface="Microsoft Yahei"/>
                <a:ea typeface="Microsoft Yahei"/>
                <a:cs typeface="Microsoft Yahei"/>
                <a:sym typeface="Microsoft Yahei"/>
              </a:rPr>
              <a:t>唯一前缀</a:t>
            </a:r>
            <a:endParaRPr dirty="0">
              <a:latin typeface="Microsoft YaHei" panose="020B0503020204020204" pitchFamily="34" charset="-122"/>
              <a:ea typeface="Microsoft YaHei" panose="020B0503020204020204" pitchFamily="34" charset="-122"/>
            </a:endParaRPr>
          </a:p>
          <a:p>
            <a:pPr marL="0" marR="0" lvl="0" indent="0" algn="l" rtl="0">
              <a:lnSpc>
                <a:spcPct val="130000"/>
              </a:lnSpc>
              <a:spcBef>
                <a:spcPts val="350"/>
              </a:spcBef>
              <a:spcAft>
                <a:spcPts val="0"/>
              </a:spcAft>
              <a:buNone/>
            </a:pPr>
            <a:r>
              <a:rPr lang="en-US" sz="1167" b="1" dirty="0">
                <a:solidFill>
                  <a:srgbClr val="0000CC"/>
                </a:solidFill>
                <a:latin typeface="Microsoft Yahei"/>
                <a:ea typeface="Microsoft Yahei"/>
                <a:cs typeface="Microsoft Yahei"/>
                <a:sym typeface="Microsoft Yahei"/>
              </a:rPr>
              <a:t>  </a:t>
            </a:r>
            <a:r>
              <a:rPr lang="en-US" sz="1167" b="1" dirty="0">
                <a:solidFill>
                  <a:srgbClr val="0000FF"/>
                </a:solidFill>
                <a:latin typeface="Microsoft Yahei"/>
                <a:ea typeface="Microsoft Yahei"/>
                <a:cs typeface="Microsoft Yahei"/>
                <a:sym typeface="Microsoft Yahei"/>
              </a:rPr>
              <a:t>01000110 00000000 00000000 00000000	0100</a:t>
            </a:r>
            <a:endParaRPr dirty="0">
              <a:latin typeface="Microsoft YaHei" panose="020B0503020204020204" pitchFamily="34" charset="-122"/>
              <a:ea typeface="Microsoft YaHei" panose="020B0503020204020204" pitchFamily="34" charset="-122"/>
            </a:endParaRPr>
          </a:p>
          <a:p>
            <a:pPr marL="0" marR="0" lvl="0" indent="0" algn="l" rtl="0">
              <a:lnSpc>
                <a:spcPct val="130000"/>
              </a:lnSpc>
              <a:spcBef>
                <a:spcPts val="0"/>
              </a:spcBef>
              <a:spcAft>
                <a:spcPts val="0"/>
              </a:spcAft>
              <a:buNone/>
            </a:pPr>
            <a:r>
              <a:rPr lang="en-US" sz="1167" b="1" dirty="0">
                <a:solidFill>
                  <a:srgbClr val="0000FF"/>
                </a:solidFill>
                <a:latin typeface="Microsoft Yahei"/>
                <a:ea typeface="Microsoft Yahei"/>
                <a:cs typeface="Microsoft Yahei"/>
                <a:sym typeface="Microsoft Yahei"/>
              </a:rPr>
              <a:t>  01010110 00000000 00000000 00000000	0101</a:t>
            </a:r>
            <a:endParaRPr dirty="0">
              <a:latin typeface="Microsoft YaHei" panose="020B0503020204020204" pitchFamily="34" charset="-122"/>
              <a:ea typeface="Microsoft YaHei" panose="020B0503020204020204" pitchFamily="34" charset="-122"/>
            </a:endParaRPr>
          </a:p>
          <a:p>
            <a:pPr marL="0" marR="0" lvl="0" indent="0" algn="l" rtl="0">
              <a:lnSpc>
                <a:spcPct val="130000"/>
              </a:lnSpc>
              <a:spcBef>
                <a:spcPts val="0"/>
              </a:spcBef>
              <a:spcAft>
                <a:spcPts val="0"/>
              </a:spcAft>
              <a:buNone/>
            </a:pPr>
            <a:r>
              <a:rPr lang="en-US" sz="1167" b="1" dirty="0">
                <a:solidFill>
                  <a:srgbClr val="0000FF"/>
                </a:solidFill>
                <a:latin typeface="Microsoft Yahei"/>
                <a:ea typeface="Microsoft Yahei"/>
                <a:cs typeface="Microsoft Yahei"/>
                <a:sym typeface="Microsoft Yahei"/>
              </a:rPr>
              <a:t>  01100001 00000000 00000000 00000000	011</a:t>
            </a:r>
            <a:endParaRPr dirty="0">
              <a:latin typeface="Microsoft YaHei" panose="020B0503020204020204" pitchFamily="34" charset="-122"/>
              <a:ea typeface="Microsoft YaHei" panose="020B0503020204020204" pitchFamily="34" charset="-122"/>
            </a:endParaRPr>
          </a:p>
          <a:p>
            <a:pPr marL="0" marR="0" lvl="0" indent="0" algn="l" rtl="0">
              <a:lnSpc>
                <a:spcPct val="130000"/>
              </a:lnSpc>
              <a:spcBef>
                <a:spcPts val="0"/>
              </a:spcBef>
              <a:spcAft>
                <a:spcPts val="0"/>
              </a:spcAft>
              <a:buNone/>
            </a:pPr>
            <a:r>
              <a:rPr lang="en-US" sz="1167" b="1" dirty="0">
                <a:solidFill>
                  <a:srgbClr val="0000FF"/>
                </a:solidFill>
                <a:latin typeface="Microsoft Yahei"/>
                <a:ea typeface="Microsoft Yahei"/>
                <a:cs typeface="Microsoft Yahei"/>
                <a:sym typeface="Microsoft Yahei"/>
              </a:rPr>
              <a:t>  10110000 00000010 00000000 00000000	10110</a:t>
            </a:r>
            <a:endParaRPr dirty="0">
              <a:latin typeface="Microsoft YaHei" panose="020B0503020204020204" pitchFamily="34" charset="-122"/>
              <a:ea typeface="Microsoft YaHei" panose="020B0503020204020204" pitchFamily="34" charset="-122"/>
            </a:endParaRPr>
          </a:p>
          <a:p>
            <a:pPr marL="0" marR="0" lvl="0" indent="0" algn="l" rtl="0">
              <a:lnSpc>
                <a:spcPct val="130000"/>
              </a:lnSpc>
              <a:spcBef>
                <a:spcPts val="0"/>
              </a:spcBef>
              <a:spcAft>
                <a:spcPts val="0"/>
              </a:spcAft>
              <a:buNone/>
            </a:pPr>
            <a:r>
              <a:rPr lang="en-US" sz="1167" b="1" dirty="0">
                <a:solidFill>
                  <a:srgbClr val="0000FF"/>
                </a:solidFill>
                <a:latin typeface="Microsoft Yahei"/>
                <a:ea typeface="Microsoft Yahei"/>
                <a:cs typeface="Microsoft Yahei"/>
                <a:sym typeface="Microsoft Yahei"/>
              </a:rPr>
              <a:t>  10111011 00001010 00000000 00000000	10111</a:t>
            </a:r>
            <a:endParaRPr sz="1167" b="1" dirty="0">
              <a:solidFill>
                <a:srgbClr val="0000CC"/>
              </a:solidFill>
              <a:latin typeface="Microsoft Yahei"/>
              <a:ea typeface="Microsoft Yahei"/>
              <a:cs typeface="Microsoft Yahei"/>
              <a:sym typeface="Microsoft Yahei"/>
            </a:endParaRPr>
          </a:p>
        </p:txBody>
      </p:sp>
      <p:grpSp>
        <p:nvGrpSpPr>
          <p:cNvPr id="1256" name="Google Shape;1256;p48"/>
          <p:cNvGrpSpPr/>
          <p:nvPr/>
        </p:nvGrpSpPr>
        <p:grpSpPr>
          <a:xfrm>
            <a:off x="5312731" y="1805693"/>
            <a:ext cx="1566076" cy="1329861"/>
            <a:chOff x="4003" y="1339"/>
            <a:chExt cx="1726" cy="1774"/>
          </a:xfrm>
        </p:grpSpPr>
        <p:sp>
          <p:nvSpPr>
            <p:cNvPr id="1257" name="Google Shape;1257;p48"/>
            <p:cNvSpPr/>
            <p:nvPr/>
          </p:nvSpPr>
          <p:spPr>
            <a:xfrm>
              <a:off x="4787" y="1454"/>
              <a:ext cx="772" cy="1604"/>
            </a:xfrm>
            <a:custGeom>
              <a:avLst/>
              <a:gdLst/>
              <a:ahLst/>
              <a:cxnLst/>
              <a:rect l="l" t="t" r="r" b="b"/>
              <a:pathLst>
                <a:path w="772" h="1392" extrusionOk="0">
                  <a:moveTo>
                    <a:pt x="0" y="0"/>
                  </a:moveTo>
                  <a:lnTo>
                    <a:pt x="764" y="272"/>
                  </a:lnTo>
                  <a:lnTo>
                    <a:pt x="318" y="564"/>
                  </a:lnTo>
                  <a:lnTo>
                    <a:pt x="510" y="840"/>
                  </a:lnTo>
                  <a:lnTo>
                    <a:pt x="772" y="1392"/>
                  </a:lnTo>
                </a:path>
              </a:pathLst>
            </a:custGeom>
            <a:noFill/>
            <a:ln w="19050" cap="flat" cmpd="sng">
              <a:solidFill>
                <a:schemeClr val="dk1"/>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FF"/>
                </a:solidFill>
                <a:latin typeface="Microsoft Yahei"/>
                <a:ea typeface="Microsoft Yahei"/>
                <a:cs typeface="Microsoft Yahei"/>
                <a:sym typeface="Microsoft Yahei"/>
              </a:endParaRPr>
            </a:p>
          </p:txBody>
        </p:sp>
        <p:sp>
          <p:nvSpPr>
            <p:cNvPr id="1258" name="Google Shape;1258;p48"/>
            <p:cNvSpPr/>
            <p:nvPr/>
          </p:nvSpPr>
          <p:spPr>
            <a:xfrm>
              <a:off x="4098" y="1447"/>
              <a:ext cx="695" cy="1287"/>
            </a:xfrm>
            <a:custGeom>
              <a:avLst/>
              <a:gdLst/>
              <a:ahLst/>
              <a:cxnLst/>
              <a:rect l="l" t="t" r="r" b="b"/>
              <a:pathLst>
                <a:path w="695" h="1117" extrusionOk="0">
                  <a:moveTo>
                    <a:pt x="695" y="0"/>
                  </a:moveTo>
                  <a:lnTo>
                    <a:pt x="0" y="285"/>
                  </a:lnTo>
                  <a:lnTo>
                    <a:pt x="399" y="564"/>
                  </a:lnTo>
                  <a:lnTo>
                    <a:pt x="174" y="843"/>
                  </a:lnTo>
                  <a:lnTo>
                    <a:pt x="338" y="1117"/>
                  </a:lnTo>
                </a:path>
              </a:pathLst>
            </a:custGeom>
            <a:noFill/>
            <a:ln w="38100" cap="flat" cmpd="sng">
              <a:solidFill>
                <a:srgbClr val="CC00CC"/>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FF"/>
                </a:solidFill>
                <a:latin typeface="Microsoft Yahei"/>
                <a:ea typeface="Microsoft Yahei"/>
                <a:cs typeface="Microsoft Yahei"/>
                <a:sym typeface="Microsoft Yahei"/>
              </a:endParaRPr>
            </a:p>
          </p:txBody>
        </p:sp>
        <p:cxnSp>
          <p:nvCxnSpPr>
            <p:cNvPr id="1259" name="Google Shape;1259;p48"/>
            <p:cNvCxnSpPr/>
            <p:nvPr/>
          </p:nvCxnSpPr>
          <p:spPr>
            <a:xfrm flipH="1">
              <a:off x="5311" y="2726"/>
              <a:ext cx="112" cy="332"/>
            </a:xfrm>
            <a:prstGeom prst="straightConnector1">
              <a:avLst/>
            </a:prstGeom>
            <a:noFill/>
            <a:ln w="28575" cap="flat" cmpd="sng">
              <a:solidFill>
                <a:schemeClr val="dk1"/>
              </a:solidFill>
              <a:prstDash val="solid"/>
              <a:round/>
              <a:headEnd type="none" w="med" len="med"/>
              <a:tailEnd type="none" w="med" len="med"/>
            </a:ln>
          </p:spPr>
        </p:cxnSp>
        <p:sp>
          <p:nvSpPr>
            <p:cNvPr id="1260" name="Google Shape;1260;p48"/>
            <p:cNvSpPr txBox="1"/>
            <p:nvPr/>
          </p:nvSpPr>
          <p:spPr>
            <a:xfrm>
              <a:off x="4003" y="2358"/>
              <a:ext cx="290" cy="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1261" name="Google Shape;1261;p48"/>
            <p:cNvSpPr txBox="1"/>
            <p:nvPr/>
          </p:nvSpPr>
          <p:spPr>
            <a:xfrm>
              <a:off x="4183" y="2033"/>
              <a:ext cx="290" cy="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1262" name="Google Shape;1262;p48"/>
            <p:cNvSpPr txBox="1"/>
            <p:nvPr/>
          </p:nvSpPr>
          <p:spPr>
            <a:xfrm>
              <a:off x="5159" y="2718"/>
              <a:ext cx="290" cy="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1263" name="Google Shape;1263;p48"/>
            <p:cNvSpPr txBox="1"/>
            <p:nvPr/>
          </p:nvSpPr>
          <p:spPr>
            <a:xfrm>
              <a:off x="4283" y="1339"/>
              <a:ext cx="290" cy="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cxnSp>
          <p:nvCxnSpPr>
            <p:cNvPr id="1264" name="Google Shape;1264;p48"/>
            <p:cNvCxnSpPr/>
            <p:nvPr/>
          </p:nvCxnSpPr>
          <p:spPr>
            <a:xfrm flipH="1">
              <a:off x="4155" y="2415"/>
              <a:ext cx="114" cy="318"/>
            </a:xfrm>
            <a:prstGeom prst="straightConnector1">
              <a:avLst/>
            </a:prstGeom>
            <a:noFill/>
            <a:ln w="28575" cap="flat" cmpd="sng">
              <a:solidFill>
                <a:schemeClr val="dk1"/>
              </a:solidFill>
              <a:prstDash val="solid"/>
              <a:round/>
              <a:headEnd type="none" w="med" len="med"/>
              <a:tailEnd type="none" w="med" len="med"/>
            </a:ln>
          </p:spPr>
        </p:cxnSp>
        <p:sp>
          <p:nvSpPr>
            <p:cNvPr id="1265" name="Google Shape;1265;p48"/>
            <p:cNvSpPr/>
            <p:nvPr/>
          </p:nvSpPr>
          <p:spPr>
            <a:xfrm>
              <a:off x="4503" y="2111"/>
              <a:ext cx="168" cy="304"/>
            </a:xfrm>
            <a:custGeom>
              <a:avLst/>
              <a:gdLst/>
              <a:ahLst/>
              <a:cxnLst/>
              <a:rect l="l" t="t" r="r" b="b"/>
              <a:pathLst>
                <a:path w="168" h="264" extrusionOk="0">
                  <a:moveTo>
                    <a:pt x="0" y="0"/>
                  </a:moveTo>
                  <a:lnTo>
                    <a:pt x="168" y="264"/>
                  </a:lnTo>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rgbClr val="0000FF"/>
                </a:solidFill>
                <a:latin typeface="Microsoft Yahei"/>
                <a:ea typeface="Microsoft Yahei"/>
                <a:cs typeface="Microsoft Yahei"/>
                <a:sym typeface="Microsoft Yahei"/>
              </a:endParaRPr>
            </a:p>
          </p:txBody>
        </p:sp>
        <p:sp>
          <p:nvSpPr>
            <p:cNvPr id="1266" name="Google Shape;1266;p48"/>
            <p:cNvSpPr txBox="1"/>
            <p:nvPr/>
          </p:nvSpPr>
          <p:spPr>
            <a:xfrm>
              <a:off x="5439" y="2724"/>
              <a:ext cx="290" cy="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1267" name="Google Shape;1267;p48"/>
            <p:cNvSpPr txBox="1"/>
            <p:nvPr/>
          </p:nvSpPr>
          <p:spPr>
            <a:xfrm>
              <a:off x="4545" y="2056"/>
              <a:ext cx="290" cy="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1268" name="Google Shape;1268;p48"/>
            <p:cNvSpPr txBox="1"/>
            <p:nvPr/>
          </p:nvSpPr>
          <p:spPr>
            <a:xfrm>
              <a:off x="4341" y="2395"/>
              <a:ext cx="290" cy="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1269" name="Google Shape;1269;p48"/>
            <p:cNvSpPr txBox="1"/>
            <p:nvPr/>
          </p:nvSpPr>
          <p:spPr>
            <a:xfrm>
              <a:off x="4275" y="1732"/>
              <a:ext cx="290" cy="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1270" name="Google Shape;1270;p48"/>
            <p:cNvSpPr txBox="1"/>
            <p:nvPr/>
          </p:nvSpPr>
          <p:spPr>
            <a:xfrm>
              <a:off x="5151" y="1386"/>
              <a:ext cx="290" cy="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1271" name="Google Shape;1271;p48"/>
            <p:cNvSpPr txBox="1"/>
            <p:nvPr/>
          </p:nvSpPr>
          <p:spPr>
            <a:xfrm>
              <a:off x="5313" y="2392"/>
              <a:ext cx="290" cy="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1272" name="Google Shape;1272;p48"/>
            <p:cNvSpPr txBox="1"/>
            <p:nvPr/>
          </p:nvSpPr>
          <p:spPr>
            <a:xfrm>
              <a:off x="5163" y="2053"/>
              <a:ext cx="290" cy="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1273" name="Google Shape;1273;p48"/>
            <p:cNvSpPr txBox="1"/>
            <p:nvPr/>
          </p:nvSpPr>
          <p:spPr>
            <a:xfrm>
              <a:off x="5167" y="1698"/>
              <a:ext cx="290" cy="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a:solidFill>
                    <a:srgbClr val="0000FF"/>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sp>
          <p:nvSpPr>
            <p:cNvPr id="1274" name="Google Shape;1274;p48"/>
            <p:cNvSpPr/>
            <p:nvPr/>
          </p:nvSpPr>
          <p:spPr>
            <a:xfrm>
              <a:off x="5085" y="2062"/>
              <a:ext cx="66" cy="76"/>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FF"/>
                </a:solidFill>
                <a:latin typeface="Microsoft Yahei"/>
                <a:ea typeface="Microsoft Yahei"/>
                <a:cs typeface="Microsoft Yahei"/>
                <a:sym typeface="Microsoft Yahei"/>
              </a:endParaRPr>
            </a:p>
          </p:txBody>
        </p:sp>
        <p:sp>
          <p:nvSpPr>
            <p:cNvPr id="1275" name="Google Shape;1275;p48"/>
            <p:cNvSpPr/>
            <p:nvPr/>
          </p:nvSpPr>
          <p:spPr>
            <a:xfrm>
              <a:off x="4455" y="2062"/>
              <a:ext cx="66" cy="76"/>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FF"/>
                </a:solidFill>
                <a:latin typeface="Microsoft Yahei"/>
                <a:ea typeface="Microsoft Yahei"/>
                <a:cs typeface="Microsoft Yahei"/>
                <a:sym typeface="Microsoft Yahei"/>
              </a:endParaRPr>
            </a:p>
          </p:txBody>
        </p:sp>
        <p:sp>
          <p:nvSpPr>
            <p:cNvPr id="1276" name="Google Shape;1276;p48"/>
            <p:cNvSpPr/>
            <p:nvPr/>
          </p:nvSpPr>
          <p:spPr>
            <a:xfrm>
              <a:off x="4065" y="1737"/>
              <a:ext cx="66" cy="76"/>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FF"/>
                </a:solidFill>
                <a:latin typeface="Microsoft Yahei"/>
                <a:ea typeface="Microsoft Yahei"/>
                <a:cs typeface="Microsoft Yahei"/>
                <a:sym typeface="Microsoft Yahei"/>
              </a:endParaRPr>
            </a:p>
          </p:txBody>
        </p:sp>
        <p:sp>
          <p:nvSpPr>
            <p:cNvPr id="1277" name="Google Shape;1277;p48"/>
            <p:cNvSpPr/>
            <p:nvPr/>
          </p:nvSpPr>
          <p:spPr>
            <a:xfrm>
              <a:off x="5259" y="2380"/>
              <a:ext cx="66" cy="76"/>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FF"/>
                </a:solidFill>
                <a:latin typeface="Microsoft Yahei"/>
                <a:ea typeface="Microsoft Yahei"/>
                <a:cs typeface="Microsoft Yahei"/>
                <a:sym typeface="Microsoft Yahei"/>
              </a:endParaRPr>
            </a:p>
          </p:txBody>
        </p:sp>
        <p:sp>
          <p:nvSpPr>
            <p:cNvPr id="1278" name="Google Shape;1278;p48"/>
            <p:cNvSpPr/>
            <p:nvPr/>
          </p:nvSpPr>
          <p:spPr>
            <a:xfrm>
              <a:off x="5385" y="2691"/>
              <a:ext cx="66" cy="76"/>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FF"/>
                </a:solidFill>
                <a:latin typeface="Microsoft Yahei"/>
                <a:ea typeface="Microsoft Yahei"/>
                <a:cs typeface="Microsoft Yahei"/>
                <a:sym typeface="Microsoft Yahei"/>
              </a:endParaRPr>
            </a:p>
          </p:txBody>
        </p:sp>
        <p:sp>
          <p:nvSpPr>
            <p:cNvPr id="1279" name="Google Shape;1279;p48"/>
            <p:cNvSpPr/>
            <p:nvPr/>
          </p:nvSpPr>
          <p:spPr>
            <a:xfrm>
              <a:off x="4245" y="2373"/>
              <a:ext cx="66" cy="76"/>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FF"/>
                </a:solidFill>
                <a:latin typeface="Microsoft Yahei"/>
                <a:ea typeface="Microsoft Yahei"/>
                <a:cs typeface="Microsoft Yahei"/>
                <a:sym typeface="Microsoft Yahei"/>
              </a:endParaRPr>
            </a:p>
          </p:txBody>
        </p:sp>
        <p:sp>
          <p:nvSpPr>
            <p:cNvPr id="1280" name="Google Shape;1280;p48"/>
            <p:cNvSpPr/>
            <p:nvPr/>
          </p:nvSpPr>
          <p:spPr>
            <a:xfrm>
              <a:off x="5505" y="1730"/>
              <a:ext cx="66" cy="76"/>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FF"/>
                </a:solidFill>
                <a:latin typeface="Microsoft Yahei"/>
                <a:ea typeface="Microsoft Yahei"/>
                <a:cs typeface="Microsoft Yahei"/>
                <a:sym typeface="Microsoft Yahei"/>
              </a:endParaRPr>
            </a:p>
          </p:txBody>
        </p:sp>
        <p:sp>
          <p:nvSpPr>
            <p:cNvPr id="1281" name="Google Shape;1281;p48"/>
            <p:cNvSpPr/>
            <p:nvPr/>
          </p:nvSpPr>
          <p:spPr>
            <a:xfrm>
              <a:off x="4745" y="1412"/>
              <a:ext cx="66" cy="76"/>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FF"/>
                </a:solidFill>
                <a:latin typeface="Microsoft Yahei"/>
                <a:ea typeface="Microsoft Yahei"/>
                <a:cs typeface="Microsoft Yahei"/>
                <a:sym typeface="Microsoft Yahei"/>
              </a:endParaRPr>
            </a:p>
          </p:txBody>
        </p:sp>
        <p:sp>
          <p:nvSpPr>
            <p:cNvPr id="1282" name="Google Shape;1282;p48"/>
            <p:cNvSpPr/>
            <p:nvPr/>
          </p:nvSpPr>
          <p:spPr>
            <a:xfrm>
              <a:off x="4101" y="2677"/>
              <a:ext cx="96" cy="111"/>
            </a:xfrm>
            <a:prstGeom prst="rect">
              <a:avLst/>
            </a:prstGeom>
            <a:solidFill>
              <a:srgbClr val="00FF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FF"/>
                </a:solidFill>
                <a:latin typeface="Microsoft Yahei"/>
                <a:ea typeface="Microsoft Yahei"/>
                <a:cs typeface="Microsoft Yahei"/>
                <a:sym typeface="Microsoft Yahei"/>
              </a:endParaRPr>
            </a:p>
          </p:txBody>
        </p:sp>
        <p:sp>
          <p:nvSpPr>
            <p:cNvPr id="1283" name="Google Shape;1283;p48"/>
            <p:cNvSpPr/>
            <p:nvPr/>
          </p:nvSpPr>
          <p:spPr>
            <a:xfrm>
              <a:off x="4389" y="2671"/>
              <a:ext cx="96" cy="110"/>
            </a:xfrm>
            <a:prstGeom prst="rect">
              <a:avLst/>
            </a:prstGeom>
            <a:solidFill>
              <a:srgbClr val="00FF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FF"/>
                </a:solidFill>
                <a:latin typeface="Microsoft Yahei"/>
                <a:ea typeface="Microsoft Yahei"/>
                <a:cs typeface="Microsoft Yahei"/>
                <a:sym typeface="Microsoft Yahei"/>
              </a:endParaRPr>
            </a:p>
          </p:txBody>
        </p:sp>
        <p:sp>
          <p:nvSpPr>
            <p:cNvPr id="1284" name="Google Shape;1284;p48"/>
            <p:cNvSpPr/>
            <p:nvPr/>
          </p:nvSpPr>
          <p:spPr>
            <a:xfrm>
              <a:off x="4611" y="2359"/>
              <a:ext cx="96" cy="111"/>
            </a:xfrm>
            <a:prstGeom prst="rect">
              <a:avLst/>
            </a:prstGeom>
            <a:solidFill>
              <a:srgbClr val="00FF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FF"/>
                </a:solidFill>
                <a:latin typeface="Microsoft Yahei"/>
                <a:ea typeface="Microsoft Yahei"/>
                <a:cs typeface="Microsoft Yahei"/>
                <a:sym typeface="Microsoft Yahei"/>
              </a:endParaRPr>
            </a:p>
          </p:txBody>
        </p:sp>
        <p:sp>
          <p:nvSpPr>
            <p:cNvPr id="1285" name="Google Shape;1285;p48"/>
            <p:cNvSpPr/>
            <p:nvPr/>
          </p:nvSpPr>
          <p:spPr>
            <a:xfrm>
              <a:off x="5511" y="3002"/>
              <a:ext cx="96" cy="111"/>
            </a:xfrm>
            <a:prstGeom prst="rect">
              <a:avLst/>
            </a:prstGeom>
            <a:solidFill>
              <a:srgbClr val="00FF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FF"/>
                </a:solidFill>
                <a:latin typeface="Microsoft Yahei"/>
                <a:ea typeface="Microsoft Yahei"/>
                <a:cs typeface="Microsoft Yahei"/>
                <a:sym typeface="Microsoft Yahei"/>
              </a:endParaRPr>
            </a:p>
          </p:txBody>
        </p:sp>
        <p:sp>
          <p:nvSpPr>
            <p:cNvPr id="1286" name="Google Shape;1286;p48"/>
            <p:cNvSpPr/>
            <p:nvPr/>
          </p:nvSpPr>
          <p:spPr>
            <a:xfrm>
              <a:off x="5265" y="3002"/>
              <a:ext cx="96" cy="111"/>
            </a:xfrm>
            <a:prstGeom prst="rect">
              <a:avLst/>
            </a:prstGeom>
            <a:solidFill>
              <a:srgbClr val="00FF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rgbClr val="0000FF"/>
                </a:solidFill>
                <a:latin typeface="Microsoft Yahei"/>
                <a:ea typeface="Microsoft Yahei"/>
                <a:cs typeface="Microsoft Yahei"/>
                <a:sym typeface="Microsoft Yahe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grpSp>
        <p:nvGrpSpPr>
          <p:cNvPr id="1291" name="Google Shape;1291;p49"/>
          <p:cNvGrpSpPr/>
          <p:nvPr/>
        </p:nvGrpSpPr>
        <p:grpSpPr>
          <a:xfrm>
            <a:off x="373023" y="1741376"/>
            <a:ext cx="6873951" cy="2052227"/>
            <a:chOff x="1712" y="0"/>
            <a:chExt cx="6873951" cy="2052227"/>
          </a:xfrm>
        </p:grpSpPr>
        <p:sp>
          <p:nvSpPr>
            <p:cNvPr id="1292" name="Google Shape;1292;p49"/>
            <p:cNvSpPr/>
            <p:nvPr/>
          </p:nvSpPr>
          <p:spPr>
            <a:xfrm rot="5400000">
              <a:off x="3947570" y="-1163901"/>
              <a:ext cx="1476158" cy="4380029"/>
            </a:xfrm>
            <a:prstGeom prst="round2SameRect">
              <a:avLst>
                <a:gd name="adj1" fmla="val 16667"/>
                <a:gd name="adj2" fmla="val 0"/>
              </a:avLst>
            </a:prstGeom>
            <a:solidFill>
              <a:srgbClr val="E7CFCF">
                <a:alpha val="89803"/>
              </a:srgbClr>
            </a:solidFill>
            <a:ln w="25400" cap="flat" cmpd="sng">
              <a:solidFill>
                <a:srgbClr val="E7CFCF">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1293" name="Google Shape;1293;p49"/>
            <p:cNvSpPr txBox="1"/>
            <p:nvPr/>
          </p:nvSpPr>
          <p:spPr>
            <a:xfrm>
              <a:off x="2495635" y="360094"/>
              <a:ext cx="4307969" cy="1332038"/>
            </a:xfrm>
            <a:prstGeom prst="rect">
              <a:avLst/>
            </a:prstGeom>
            <a:noFill/>
            <a:ln>
              <a:noFill/>
            </a:ln>
          </p:spPr>
          <p:txBody>
            <a:bodyPr spcFirstLastPara="1" wrap="square" lIns="247650" tIns="123825" rIns="247650" bIns="123825" anchor="ctr" anchorCtr="0">
              <a:noAutofit/>
            </a:bodyPr>
            <a:lstStyle/>
            <a:p>
              <a:pPr marL="228600" marR="0" lvl="1" indent="-228600" algn="l" rtl="0">
                <a:lnSpc>
                  <a:spcPct val="90000"/>
                </a:lnSpc>
                <a:spcBef>
                  <a:spcPts val="0"/>
                </a:spcBef>
                <a:spcAft>
                  <a:spcPts val="0"/>
                </a:spcAft>
                <a:buClr>
                  <a:schemeClr val="dk1"/>
                </a:buClr>
                <a:buSzPts val="2000"/>
                <a:buFont typeface="Arial"/>
                <a:buChar char="•"/>
              </a:pPr>
              <a:r>
                <a:rPr lang="en-US" sz="2000" u="none" strike="noStrike" cap="none" dirty="0">
                  <a:solidFill>
                    <a:schemeClr val="dk1"/>
                  </a:solidFill>
                  <a:latin typeface="Microsoft YaHei" panose="020B0503020204020204" pitchFamily="34" charset="-122"/>
                  <a:ea typeface="Microsoft YaHei" panose="020B0503020204020204" pitchFamily="34" charset="-122"/>
                  <a:sym typeface="Arial"/>
                </a:rPr>
                <a:t>4.4.1            </a:t>
              </a:r>
              <a:r>
                <a:rPr lang="en-US" sz="2000" b="1" i="0" u="none" strike="noStrike" cap="none" dirty="0">
                  <a:solidFill>
                    <a:schemeClr val="dk1"/>
                  </a:solidFill>
                  <a:latin typeface="Microsoft Yahei"/>
                  <a:ea typeface="Microsoft Yahei"/>
                  <a:cs typeface="Microsoft Yahei"/>
                  <a:sym typeface="Microsoft Yahei"/>
                </a:rPr>
                <a:t>ICMP </a:t>
              </a:r>
              <a:r>
                <a:rPr lang="en-US" sz="2000" b="1" i="0" u="none" strike="noStrike" cap="none" dirty="0" err="1">
                  <a:solidFill>
                    <a:schemeClr val="dk1"/>
                  </a:solidFill>
                  <a:latin typeface="Microsoft Yahei"/>
                  <a:ea typeface="Microsoft Yahei"/>
                  <a:cs typeface="Microsoft Yahei"/>
                  <a:sym typeface="Microsoft Yahei"/>
                </a:rPr>
                <a:t>报文的种类</a:t>
              </a:r>
              <a:endParaRPr sz="2000" u="none" strike="noStrike" cap="none" dirty="0">
                <a:solidFill>
                  <a:schemeClr val="dk1"/>
                </a:solidFill>
                <a:latin typeface="Microsoft YaHei" panose="020B0503020204020204" pitchFamily="34" charset="-122"/>
                <a:ea typeface="Microsoft YaHei" panose="020B0503020204020204" pitchFamily="34" charset="-122"/>
                <a:sym typeface="Arial"/>
              </a:endParaRPr>
            </a:p>
            <a:p>
              <a:pPr marL="228600" marR="0" lvl="1" indent="-228600" algn="l" rtl="0">
                <a:lnSpc>
                  <a:spcPct val="90000"/>
                </a:lnSpc>
                <a:spcBef>
                  <a:spcPts val="300"/>
                </a:spcBef>
                <a:spcAft>
                  <a:spcPts val="0"/>
                </a:spcAft>
                <a:buClr>
                  <a:schemeClr val="dk1"/>
                </a:buClr>
                <a:buSzPts val="2000"/>
                <a:buFont typeface="Arial"/>
                <a:buChar char="•"/>
              </a:pPr>
              <a:r>
                <a:rPr lang="en-US" sz="2000" u="none" strike="noStrike" cap="none" dirty="0">
                  <a:solidFill>
                    <a:schemeClr val="dk1"/>
                  </a:solidFill>
                  <a:latin typeface="Microsoft YaHei" panose="020B0503020204020204" pitchFamily="34" charset="-122"/>
                  <a:ea typeface="Microsoft YaHei" panose="020B0503020204020204" pitchFamily="34" charset="-122"/>
                  <a:sym typeface="Arial"/>
                </a:rPr>
                <a:t>4.4.2            </a:t>
              </a:r>
              <a:r>
                <a:rPr lang="en-US" sz="2000" b="1" i="0" u="none" strike="noStrike" cap="none" dirty="0">
                  <a:solidFill>
                    <a:schemeClr val="dk1"/>
                  </a:solidFill>
                  <a:latin typeface="Microsoft Yahei"/>
                  <a:ea typeface="Microsoft Yahei"/>
                  <a:cs typeface="Microsoft Yahei"/>
                  <a:sym typeface="Microsoft Yahei"/>
                </a:rPr>
                <a:t>ICMP </a:t>
              </a:r>
              <a:r>
                <a:rPr lang="en-US" sz="2000" b="1" i="0" u="none" strike="noStrike" cap="none" dirty="0" err="1">
                  <a:solidFill>
                    <a:schemeClr val="dk1"/>
                  </a:solidFill>
                  <a:latin typeface="Microsoft Yahei"/>
                  <a:ea typeface="Microsoft Yahei"/>
                  <a:cs typeface="Microsoft Yahei"/>
                  <a:sym typeface="Microsoft Yahei"/>
                </a:rPr>
                <a:t>的应用举例</a:t>
              </a:r>
              <a:endParaRPr sz="2000" u="none" strike="noStrike" cap="none" dirty="0">
                <a:solidFill>
                  <a:schemeClr val="dk1"/>
                </a:solidFill>
                <a:latin typeface="Microsoft YaHei" panose="020B0503020204020204" pitchFamily="34" charset="-122"/>
                <a:ea typeface="Microsoft YaHei" panose="020B0503020204020204" pitchFamily="34" charset="-122"/>
                <a:sym typeface="Arial"/>
              </a:endParaRPr>
            </a:p>
          </p:txBody>
        </p:sp>
        <p:sp>
          <p:nvSpPr>
            <p:cNvPr id="1294" name="Google Shape;1294;p49"/>
            <p:cNvSpPr/>
            <p:nvPr/>
          </p:nvSpPr>
          <p:spPr>
            <a:xfrm>
              <a:off x="1712" y="0"/>
              <a:ext cx="2493923" cy="2052227"/>
            </a:xfrm>
            <a:prstGeom prst="roundRect">
              <a:avLst>
                <a:gd name="adj" fmla="val 16667"/>
              </a:avLst>
            </a:prstGeom>
            <a:solidFill>
              <a:srgbClr val="BF504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1295" name="Google Shape;1295;p49"/>
            <p:cNvSpPr txBox="1"/>
            <p:nvPr/>
          </p:nvSpPr>
          <p:spPr>
            <a:xfrm>
              <a:off x="101893" y="100181"/>
              <a:ext cx="2293561" cy="1851865"/>
            </a:xfrm>
            <a:prstGeom prst="rect">
              <a:avLst/>
            </a:prstGeom>
            <a:noFill/>
            <a:ln>
              <a:noFill/>
            </a:ln>
          </p:spPr>
          <p:txBody>
            <a:bodyPr spcFirstLastPara="1" wrap="square" lIns="91425" tIns="45700" rIns="91425" bIns="45700" anchor="ctr" anchorCtr="0">
              <a:noAutofit/>
            </a:bodyPr>
            <a:lstStyle/>
            <a:p>
              <a:pPr marL="0" marR="0" lvl="0" indent="0" algn="l" rtl="0">
                <a:lnSpc>
                  <a:spcPct val="50000"/>
                </a:lnSpc>
                <a:spcBef>
                  <a:spcPts val="0"/>
                </a:spcBef>
                <a:spcAft>
                  <a:spcPts val="0"/>
                </a:spcAft>
                <a:buClr>
                  <a:srgbClr val="FFFF00"/>
                </a:buClr>
                <a:buSzPts val="2400"/>
                <a:buFont typeface="Arial"/>
                <a:buNone/>
              </a:pPr>
              <a:r>
                <a:rPr lang="en-US" sz="2400" dirty="0">
                  <a:solidFill>
                    <a:srgbClr val="FFFF00"/>
                  </a:solidFill>
                  <a:latin typeface="Microsoft YaHei" panose="020B0503020204020204" pitchFamily="34" charset="-122"/>
                  <a:ea typeface="Microsoft YaHei" panose="020B0503020204020204" pitchFamily="34" charset="-122"/>
                  <a:sym typeface="Arial"/>
                </a:rPr>
                <a:t>4.4</a:t>
              </a:r>
              <a:endParaRPr dirty="0">
                <a:latin typeface="Microsoft YaHei" panose="020B0503020204020204" pitchFamily="34" charset="-122"/>
                <a:ea typeface="Microsoft YaHei" panose="020B0503020204020204" pitchFamily="34" charset="-122"/>
              </a:endParaRPr>
            </a:p>
            <a:p>
              <a:pPr marL="0" marR="0" lvl="0" indent="0" algn="l" rtl="0">
                <a:lnSpc>
                  <a:spcPct val="80000"/>
                </a:lnSpc>
                <a:spcBef>
                  <a:spcPts val="840"/>
                </a:spcBef>
                <a:spcAft>
                  <a:spcPts val="0"/>
                </a:spcAft>
                <a:buClr>
                  <a:schemeClr val="lt1"/>
                </a:buClr>
                <a:buSzPts val="2400"/>
                <a:buFont typeface="Microsoft Yahei"/>
                <a:buNone/>
              </a:pPr>
              <a:r>
                <a:rPr lang="en-US" sz="2400" b="1" dirty="0" err="1">
                  <a:solidFill>
                    <a:schemeClr val="lt1"/>
                  </a:solidFill>
                  <a:latin typeface="Microsoft Yahei"/>
                  <a:ea typeface="Microsoft Yahei"/>
                  <a:cs typeface="Microsoft Yahei"/>
                  <a:sym typeface="Microsoft Yahei"/>
                </a:rPr>
                <a:t>网际控制报文协议</a:t>
              </a:r>
              <a:r>
                <a:rPr lang="en-US" sz="2400" b="1" dirty="0">
                  <a:solidFill>
                    <a:schemeClr val="lt1"/>
                  </a:solidFill>
                  <a:latin typeface="Microsoft Yahei"/>
                  <a:ea typeface="Microsoft Yahei"/>
                  <a:cs typeface="Microsoft Yahei"/>
                  <a:sym typeface="Microsoft Yahei"/>
                </a:rPr>
                <a:t> ICMP</a:t>
              </a:r>
              <a:endParaRPr sz="2400" dirty="0">
                <a:solidFill>
                  <a:schemeClr val="lt1"/>
                </a:solidFill>
                <a:latin typeface="Microsoft YaHei" panose="020B0503020204020204" pitchFamily="34" charset="-122"/>
                <a:ea typeface="Microsoft YaHei" panose="020B0503020204020204" pitchFamily="34" charset="-122"/>
                <a:sym typeface="Arial"/>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299"/>
        <p:cNvGrpSpPr/>
        <p:nvPr/>
      </p:nvGrpSpPr>
      <p:grpSpPr>
        <a:xfrm>
          <a:off x="0" y="0"/>
          <a:ext cx="0" cy="0"/>
          <a:chOff x="0" y="0"/>
          <a:chExt cx="0" cy="0"/>
        </a:xfrm>
      </p:grpSpPr>
      <p:sp>
        <p:nvSpPr>
          <p:cNvPr id="1300" name="Google Shape;1300;p50"/>
          <p:cNvSpPr/>
          <p:nvPr/>
        </p:nvSpPr>
        <p:spPr>
          <a:xfrm>
            <a:off x="454287" y="1649531"/>
            <a:ext cx="6879963" cy="3055540"/>
          </a:xfrm>
          <a:prstGeom prst="rect">
            <a:avLst/>
          </a:prstGeom>
          <a:noFill/>
          <a:ln>
            <a:noFill/>
          </a:ln>
        </p:spPr>
        <p:txBody>
          <a:bodyPr spcFirstLastPara="1" wrap="square" lIns="91425" tIns="45700" rIns="91425" bIns="45700" anchor="t" anchorCtr="0">
            <a:spAutoFit/>
          </a:bodyPr>
          <a:lstStyle/>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为了更有效地转发</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数据报和提高交付成功的机会，在网际层使用了网际控制报文协议</a:t>
            </a:r>
            <a:r>
              <a:rPr lang="en-US" sz="1667" b="1" dirty="0">
                <a:solidFill>
                  <a:schemeClr val="dk1"/>
                </a:solidFill>
                <a:latin typeface="Microsoft Yahei"/>
                <a:ea typeface="Microsoft Yahei"/>
                <a:cs typeface="Microsoft Yahei"/>
                <a:sym typeface="Microsoft Yahei"/>
              </a:rPr>
              <a:t> ICMP (Internet Control Message Protocol)。</a:t>
            </a:r>
            <a:endParaRPr dirty="0">
              <a:latin typeface="Microsoft YaHei" panose="020B0503020204020204" pitchFamily="34" charset="-122"/>
              <a:ea typeface="Microsoft YaHei" panose="020B0503020204020204" pitchFamily="34" charset="-122"/>
            </a:endParaRPr>
          </a:p>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a:solidFill>
                  <a:schemeClr val="dk1"/>
                </a:solidFill>
                <a:latin typeface="Microsoft Yahei"/>
                <a:ea typeface="Microsoft Yahei"/>
                <a:cs typeface="Microsoft Yahei"/>
                <a:sym typeface="Microsoft Yahei"/>
              </a:rPr>
              <a:t>ICMP </a:t>
            </a:r>
            <a:r>
              <a:rPr lang="en-US" sz="1667" b="1" dirty="0" err="1">
                <a:solidFill>
                  <a:schemeClr val="dk1"/>
                </a:solidFill>
                <a:latin typeface="Microsoft Yahei"/>
                <a:ea typeface="Microsoft Yahei"/>
                <a:cs typeface="Microsoft Yahei"/>
                <a:sym typeface="Microsoft Yahei"/>
              </a:rPr>
              <a:t>是互联网的标准协议</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a:solidFill>
                  <a:schemeClr val="dk1"/>
                </a:solidFill>
                <a:latin typeface="Microsoft Yahei"/>
                <a:ea typeface="Microsoft Yahei"/>
                <a:cs typeface="Microsoft Yahei"/>
                <a:sym typeface="Microsoft Yahei"/>
              </a:rPr>
              <a:t>ICMP </a:t>
            </a:r>
            <a:r>
              <a:rPr lang="en-US" sz="1667" b="1" dirty="0" err="1">
                <a:solidFill>
                  <a:schemeClr val="dk1"/>
                </a:solidFill>
                <a:latin typeface="Microsoft Yahei"/>
                <a:ea typeface="Microsoft Yahei"/>
                <a:cs typeface="Microsoft Yahei"/>
                <a:sym typeface="Microsoft Yahei"/>
              </a:rPr>
              <a:t>允许主机或路由器报告差错情况和提供有关异常情况的报告</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但</a:t>
            </a:r>
            <a:r>
              <a:rPr lang="en-US" sz="1667" b="1" dirty="0">
                <a:solidFill>
                  <a:schemeClr val="dk1"/>
                </a:solidFill>
                <a:latin typeface="Microsoft Yahei"/>
                <a:ea typeface="Microsoft Yahei"/>
                <a:cs typeface="Microsoft Yahei"/>
                <a:sym typeface="Microsoft Yahei"/>
              </a:rPr>
              <a:t> ICMP </a:t>
            </a:r>
            <a:r>
              <a:rPr lang="en-US" sz="1667" b="1" dirty="0" err="1">
                <a:solidFill>
                  <a:schemeClr val="dk1"/>
                </a:solidFill>
                <a:latin typeface="Microsoft Yahei"/>
                <a:ea typeface="Microsoft Yahei"/>
                <a:cs typeface="Microsoft Yahei"/>
                <a:sym typeface="Microsoft Yahei"/>
              </a:rPr>
              <a:t>不是高层协议（看起来好像是高层协议，因为</a:t>
            </a:r>
            <a:r>
              <a:rPr lang="en-US" sz="1667" b="1" dirty="0">
                <a:solidFill>
                  <a:schemeClr val="dk1"/>
                </a:solidFill>
                <a:latin typeface="Microsoft Yahei"/>
                <a:ea typeface="Microsoft Yahei"/>
                <a:cs typeface="Microsoft Yahei"/>
                <a:sym typeface="Microsoft Yahei"/>
              </a:rPr>
              <a:t> ICMP </a:t>
            </a:r>
            <a:r>
              <a:rPr lang="en-US" sz="1667" b="1" dirty="0" err="1">
                <a:solidFill>
                  <a:schemeClr val="dk1"/>
                </a:solidFill>
                <a:latin typeface="Microsoft Yahei"/>
                <a:ea typeface="Microsoft Yahei"/>
                <a:cs typeface="Microsoft Yahei"/>
                <a:sym typeface="Microsoft Yahei"/>
              </a:rPr>
              <a:t>报文是装在</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数据报中，作为其中的数据部分</a:t>
            </a:r>
            <a:r>
              <a:rPr lang="en-US" sz="1667" b="1" dirty="0">
                <a:solidFill>
                  <a:schemeClr val="dk1"/>
                </a:solidFill>
                <a:latin typeface="Microsoft Yahei"/>
                <a:ea typeface="Microsoft Yahei"/>
                <a:cs typeface="Microsoft Yahei"/>
                <a:sym typeface="Microsoft Yahei"/>
              </a:rPr>
              <a:t>），</a:t>
            </a:r>
            <a:r>
              <a:rPr lang="en-US" sz="1667" b="1" dirty="0" err="1">
                <a:solidFill>
                  <a:schemeClr val="dk1"/>
                </a:solidFill>
                <a:latin typeface="Microsoft Yahei"/>
                <a:ea typeface="Microsoft Yahei"/>
                <a:cs typeface="Microsoft Yahei"/>
                <a:sym typeface="Microsoft Yahei"/>
              </a:rPr>
              <a:t>而是</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层的协议</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1301" name="Google Shape;1301;p50"/>
          <p:cNvSpPr/>
          <p:nvPr/>
        </p:nvSpPr>
        <p:spPr>
          <a:xfrm>
            <a:off x="454287" y="1344871"/>
            <a:ext cx="6711427" cy="323934"/>
          </a:xfrm>
          <a:prstGeom prst="roundRect">
            <a:avLst>
              <a:gd name="adj" fmla="val 16667"/>
            </a:avLst>
          </a:prstGeom>
          <a:solidFill>
            <a:srgbClr val="0070C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500">
              <a:solidFill>
                <a:schemeClr val="dk1"/>
              </a:solidFill>
              <a:latin typeface="SimSun"/>
              <a:ea typeface="SimSun"/>
              <a:cs typeface="SimSun"/>
              <a:sym typeface="SimSun"/>
            </a:endParaRPr>
          </a:p>
        </p:txBody>
      </p:sp>
      <p:sp>
        <p:nvSpPr>
          <p:cNvPr id="1302" name="Google Shape;1302;p50"/>
          <p:cNvSpPr/>
          <p:nvPr/>
        </p:nvSpPr>
        <p:spPr>
          <a:xfrm>
            <a:off x="1797478" y="1309644"/>
            <a:ext cx="402743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rgbClr val="FFFF00"/>
                </a:solidFill>
                <a:latin typeface="Microsoft Yahei"/>
                <a:ea typeface="Microsoft Yahei"/>
                <a:cs typeface="Microsoft Yahei"/>
                <a:sym typeface="Microsoft Yahei"/>
              </a:rPr>
              <a:t>4.4  </a:t>
            </a:r>
            <a:r>
              <a:rPr lang="en-US" sz="2000" b="1" dirty="0" err="1">
                <a:solidFill>
                  <a:schemeClr val="lt1"/>
                </a:solidFill>
                <a:latin typeface="Microsoft Yahei"/>
                <a:ea typeface="Microsoft Yahei"/>
                <a:cs typeface="Microsoft Yahei"/>
                <a:sym typeface="Microsoft Yahei"/>
              </a:rPr>
              <a:t>网际控制报文协议</a:t>
            </a:r>
            <a:r>
              <a:rPr lang="en-US" sz="2000" b="1" dirty="0">
                <a:solidFill>
                  <a:schemeClr val="lt1"/>
                </a:solidFill>
                <a:latin typeface="Microsoft Yahei"/>
                <a:ea typeface="Microsoft Yahei"/>
                <a:cs typeface="Microsoft Yahei"/>
                <a:sym typeface="Microsoft Yahei"/>
              </a:rPr>
              <a:t> ICMP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306"/>
        <p:cNvGrpSpPr/>
        <p:nvPr/>
      </p:nvGrpSpPr>
      <p:grpSpPr>
        <a:xfrm>
          <a:off x="0" y="0"/>
          <a:ext cx="0" cy="0"/>
          <a:chOff x="0" y="0"/>
          <a:chExt cx="0" cy="0"/>
        </a:xfrm>
      </p:grpSpPr>
      <p:sp>
        <p:nvSpPr>
          <p:cNvPr id="1307" name="Google Shape;1307;p51"/>
          <p:cNvSpPr/>
          <p:nvPr/>
        </p:nvSpPr>
        <p:spPr>
          <a:xfrm>
            <a:off x="454287" y="1689736"/>
            <a:ext cx="6711427" cy="2666999"/>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1308" name="Google Shape;1308;p51"/>
          <p:cNvSpPr/>
          <p:nvPr/>
        </p:nvSpPr>
        <p:spPr>
          <a:xfrm>
            <a:off x="454287" y="1270001"/>
            <a:ext cx="6711427" cy="323934"/>
          </a:xfrm>
          <a:prstGeom prst="roundRect">
            <a:avLst>
              <a:gd name="adj" fmla="val 16667"/>
            </a:avLst>
          </a:prstGeom>
          <a:solidFill>
            <a:srgbClr val="0089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309" name="Google Shape;1309;p51"/>
          <p:cNvSpPr/>
          <p:nvPr/>
        </p:nvSpPr>
        <p:spPr>
          <a:xfrm>
            <a:off x="2653274" y="1243275"/>
            <a:ext cx="2313454"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chemeClr val="lt1"/>
                </a:solidFill>
                <a:latin typeface="Microsoft Yahei"/>
                <a:ea typeface="Microsoft Yahei"/>
                <a:cs typeface="Microsoft Yahei"/>
                <a:sym typeface="Microsoft Yahei"/>
              </a:rPr>
              <a:t>ICMP </a:t>
            </a:r>
            <a:r>
              <a:rPr lang="en-US" sz="2000" b="1" dirty="0" err="1">
                <a:solidFill>
                  <a:schemeClr val="lt1"/>
                </a:solidFill>
                <a:latin typeface="Microsoft Yahei"/>
                <a:ea typeface="Microsoft Yahei"/>
                <a:cs typeface="Microsoft Yahei"/>
                <a:sym typeface="Microsoft Yahei"/>
              </a:rPr>
              <a:t>报文的格式</a:t>
            </a:r>
            <a:r>
              <a:rPr lang="en-US" sz="2000" b="1" dirty="0">
                <a:solidFill>
                  <a:schemeClr val="lt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
        <p:nvSpPr>
          <p:cNvPr id="1310" name="Google Shape;1310;p51"/>
          <p:cNvSpPr/>
          <p:nvPr/>
        </p:nvSpPr>
        <p:spPr>
          <a:xfrm rot="5400000">
            <a:off x="1975515" y="3713198"/>
            <a:ext cx="188829" cy="331575"/>
          </a:xfrm>
          <a:prstGeom prst="downArrow">
            <a:avLst>
              <a:gd name="adj1" fmla="val 47222"/>
              <a:gd name="adj2" fmla="val 83745"/>
            </a:avLst>
          </a:prstGeom>
          <a:solidFill>
            <a:srgbClr val="00FFFF"/>
          </a:solidFill>
          <a:ln w="9525"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1311" name="Google Shape;1311;p51"/>
          <p:cNvSpPr txBox="1"/>
          <p:nvPr/>
        </p:nvSpPr>
        <p:spPr>
          <a:xfrm rot="10800000">
            <a:off x="1978801" y="3834378"/>
            <a:ext cx="256901" cy="89169"/>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1312" name="Google Shape;1312;p51"/>
          <p:cNvSpPr/>
          <p:nvPr/>
        </p:nvSpPr>
        <p:spPr>
          <a:xfrm>
            <a:off x="2216609" y="3762784"/>
            <a:ext cx="3007779" cy="255231"/>
          </a:xfrm>
          <a:prstGeom prst="rect">
            <a:avLst/>
          </a:prstGeom>
          <a:solidFill>
            <a:srgbClr val="0000FF"/>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1313" name="Google Shape;1313;p51"/>
          <p:cNvSpPr/>
          <p:nvPr/>
        </p:nvSpPr>
        <p:spPr>
          <a:xfrm>
            <a:off x="3037117" y="3778346"/>
            <a:ext cx="2173783" cy="239668"/>
          </a:xfrm>
          <a:prstGeom prst="rect">
            <a:avLst/>
          </a:prstGeom>
          <a:solidFill>
            <a:srgbClr val="99FF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1314" name="Google Shape;1314;p51"/>
          <p:cNvSpPr/>
          <p:nvPr/>
        </p:nvSpPr>
        <p:spPr>
          <a:xfrm>
            <a:off x="2233469" y="2964929"/>
            <a:ext cx="3974404" cy="306069"/>
          </a:xfrm>
          <a:custGeom>
            <a:avLst/>
            <a:gdLst/>
            <a:ahLst/>
            <a:cxnLst/>
            <a:rect l="l" t="t" r="r" b="b"/>
            <a:pathLst>
              <a:path w="2790" h="279" extrusionOk="0">
                <a:moveTo>
                  <a:pt x="0" y="6"/>
                </a:moveTo>
                <a:lnTo>
                  <a:pt x="561" y="279"/>
                </a:lnTo>
                <a:lnTo>
                  <a:pt x="2100" y="276"/>
                </a:lnTo>
                <a:lnTo>
                  <a:pt x="2790" y="0"/>
                </a:lnTo>
                <a:lnTo>
                  <a:pt x="0" y="6"/>
                </a:lnTo>
                <a:close/>
              </a:path>
            </a:pathLst>
          </a:custGeom>
          <a:gradFill>
            <a:gsLst>
              <a:gs pos="0">
                <a:srgbClr val="00B0F0"/>
              </a:gs>
              <a:gs pos="100000">
                <a:srgbClr val="99FFCC"/>
              </a:gs>
            </a:gsLst>
            <a:lin ang="16200000" scaled="0"/>
          </a:gra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cxnSp>
        <p:nvCxnSpPr>
          <p:cNvPr id="1315" name="Google Shape;1315;p51"/>
          <p:cNvCxnSpPr/>
          <p:nvPr/>
        </p:nvCxnSpPr>
        <p:spPr>
          <a:xfrm>
            <a:off x="2216609" y="4170530"/>
            <a:ext cx="3007779" cy="0"/>
          </a:xfrm>
          <a:prstGeom prst="straightConnector1">
            <a:avLst/>
          </a:prstGeom>
          <a:noFill/>
          <a:ln w="28575" cap="flat" cmpd="sng">
            <a:solidFill>
              <a:srgbClr val="0000FF"/>
            </a:solidFill>
            <a:prstDash val="solid"/>
            <a:round/>
            <a:headEnd type="triangle" w="med" len="med"/>
            <a:tailEnd type="triangle" w="med" len="med"/>
          </a:ln>
        </p:spPr>
      </p:cxnSp>
      <p:sp>
        <p:nvSpPr>
          <p:cNvPr id="1316" name="Google Shape;1316;p51"/>
          <p:cNvSpPr txBox="1"/>
          <p:nvPr/>
        </p:nvSpPr>
        <p:spPr>
          <a:xfrm>
            <a:off x="2354797" y="3760708"/>
            <a:ext cx="572593" cy="2719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67" b="1" dirty="0" err="1">
                <a:solidFill>
                  <a:schemeClr val="lt1"/>
                </a:solidFill>
                <a:latin typeface="Microsoft Yahei"/>
                <a:ea typeface="Microsoft Yahei"/>
                <a:cs typeface="Microsoft Yahei"/>
                <a:sym typeface="Microsoft Yahei"/>
              </a:rPr>
              <a:t>首</a:t>
            </a:r>
            <a:r>
              <a:rPr lang="en-US" sz="1167" b="1" dirty="0">
                <a:solidFill>
                  <a:schemeClr val="lt1"/>
                </a:solidFill>
                <a:latin typeface="Microsoft Yahei"/>
                <a:ea typeface="Microsoft Yahei"/>
                <a:cs typeface="Microsoft Yahei"/>
                <a:sym typeface="Microsoft Yahei"/>
              </a:rPr>
              <a:t>  </a:t>
            </a:r>
            <a:r>
              <a:rPr lang="en-US" sz="1167" b="1" dirty="0" err="1">
                <a:solidFill>
                  <a:schemeClr val="lt1"/>
                </a:solidFill>
                <a:latin typeface="Microsoft Yahei"/>
                <a:ea typeface="Microsoft Yahei"/>
                <a:cs typeface="Microsoft Yahei"/>
                <a:sym typeface="Microsoft Yahei"/>
              </a:rPr>
              <a:t>部</a:t>
            </a:r>
            <a:endParaRPr dirty="0">
              <a:latin typeface="Microsoft YaHei" panose="020B0503020204020204" pitchFamily="34" charset="-122"/>
              <a:ea typeface="Microsoft YaHei" panose="020B0503020204020204" pitchFamily="34" charset="-122"/>
            </a:endParaRPr>
          </a:p>
        </p:txBody>
      </p:sp>
      <p:sp>
        <p:nvSpPr>
          <p:cNvPr id="1317" name="Google Shape;1317;p51"/>
          <p:cNvSpPr/>
          <p:nvPr/>
        </p:nvSpPr>
        <p:spPr>
          <a:xfrm>
            <a:off x="3037117" y="3255434"/>
            <a:ext cx="2187272" cy="256268"/>
          </a:xfrm>
          <a:prstGeom prst="rect">
            <a:avLst/>
          </a:prstGeom>
          <a:solidFill>
            <a:srgbClr val="99FF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67" b="1" dirty="0">
                <a:solidFill>
                  <a:schemeClr val="dk1"/>
                </a:solidFill>
                <a:latin typeface="Microsoft Yahei"/>
                <a:ea typeface="Microsoft Yahei"/>
                <a:cs typeface="Microsoft Yahei"/>
                <a:sym typeface="Microsoft Yahei"/>
              </a:rPr>
              <a:t>ICMP </a:t>
            </a:r>
            <a:r>
              <a:rPr lang="en-US" sz="1167" b="1" dirty="0" err="1">
                <a:solidFill>
                  <a:schemeClr val="dk1"/>
                </a:solidFill>
                <a:latin typeface="Microsoft Yahei"/>
                <a:ea typeface="Microsoft Yahei"/>
                <a:cs typeface="Microsoft Yahei"/>
                <a:sym typeface="Microsoft Yahei"/>
              </a:rPr>
              <a:t>报文</a:t>
            </a:r>
            <a:endParaRPr dirty="0">
              <a:latin typeface="Microsoft YaHei" panose="020B0503020204020204" pitchFamily="34" charset="-122"/>
              <a:ea typeface="Microsoft YaHei" panose="020B0503020204020204" pitchFamily="34" charset="-122"/>
            </a:endParaRPr>
          </a:p>
        </p:txBody>
      </p:sp>
      <p:sp>
        <p:nvSpPr>
          <p:cNvPr id="1318" name="Google Shape;1318;p51"/>
          <p:cNvSpPr txBox="1"/>
          <p:nvPr/>
        </p:nvSpPr>
        <p:spPr>
          <a:xfrm>
            <a:off x="2099186" y="1751347"/>
            <a:ext cx="263214"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dirty="0">
                <a:solidFill>
                  <a:srgbClr val="0000FF"/>
                </a:solidFill>
                <a:latin typeface="Microsoft Yahei"/>
                <a:ea typeface="Microsoft Yahei"/>
                <a:cs typeface="Microsoft Yahei"/>
                <a:sym typeface="Microsoft Yahei"/>
              </a:rPr>
              <a:t>0</a:t>
            </a:r>
            <a:endParaRPr dirty="0">
              <a:latin typeface="Microsoft YaHei" panose="020B0503020204020204" pitchFamily="34" charset="-122"/>
              <a:ea typeface="Microsoft YaHei" panose="020B0503020204020204" pitchFamily="34" charset="-122"/>
            </a:endParaRPr>
          </a:p>
        </p:txBody>
      </p:sp>
      <p:cxnSp>
        <p:nvCxnSpPr>
          <p:cNvPr id="1319" name="Google Shape;1319;p51"/>
          <p:cNvCxnSpPr/>
          <p:nvPr/>
        </p:nvCxnSpPr>
        <p:spPr>
          <a:xfrm>
            <a:off x="3037117" y="3762784"/>
            <a:ext cx="0" cy="255231"/>
          </a:xfrm>
          <a:prstGeom prst="straightConnector1">
            <a:avLst/>
          </a:prstGeom>
          <a:noFill/>
          <a:ln w="9525" cap="flat" cmpd="sng">
            <a:solidFill>
              <a:schemeClr val="dk1"/>
            </a:solidFill>
            <a:prstDash val="solid"/>
            <a:round/>
            <a:headEnd type="none" w="med" len="med"/>
            <a:tailEnd type="none" w="med" len="med"/>
          </a:ln>
        </p:spPr>
      </p:cxnSp>
      <p:sp>
        <p:nvSpPr>
          <p:cNvPr id="1320" name="Google Shape;1320;p51"/>
          <p:cNvSpPr txBox="1"/>
          <p:nvPr/>
        </p:nvSpPr>
        <p:spPr>
          <a:xfrm>
            <a:off x="3654966" y="3760708"/>
            <a:ext cx="1050288" cy="2719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67" b="1" dirty="0" err="1">
                <a:solidFill>
                  <a:schemeClr val="dk1"/>
                </a:solidFill>
                <a:latin typeface="Microsoft Yahei"/>
                <a:ea typeface="Microsoft Yahei"/>
                <a:cs typeface="Microsoft Yahei"/>
                <a:sym typeface="Microsoft Yahei"/>
              </a:rPr>
              <a:t>数</a:t>
            </a:r>
            <a:r>
              <a:rPr lang="en-US" sz="1167" b="1" dirty="0">
                <a:solidFill>
                  <a:schemeClr val="dk1"/>
                </a:solidFill>
                <a:latin typeface="Microsoft Yahei"/>
                <a:ea typeface="Microsoft Yahei"/>
                <a:cs typeface="Microsoft Yahei"/>
                <a:sym typeface="Microsoft Yahei"/>
              </a:rPr>
              <a:t>  </a:t>
            </a:r>
            <a:r>
              <a:rPr lang="en-US" sz="1167" b="1" dirty="0" err="1">
                <a:solidFill>
                  <a:schemeClr val="dk1"/>
                </a:solidFill>
                <a:latin typeface="Microsoft Yahei"/>
                <a:ea typeface="Microsoft Yahei"/>
                <a:cs typeface="Microsoft Yahei"/>
                <a:sym typeface="Microsoft Yahei"/>
              </a:rPr>
              <a:t>据</a:t>
            </a:r>
            <a:r>
              <a:rPr lang="en-US" sz="1167" b="1" dirty="0">
                <a:solidFill>
                  <a:schemeClr val="dk1"/>
                </a:solidFill>
                <a:latin typeface="Microsoft Yahei"/>
                <a:ea typeface="Microsoft Yahei"/>
                <a:cs typeface="Microsoft Yahei"/>
                <a:sym typeface="Microsoft Yahei"/>
              </a:rPr>
              <a:t>  </a:t>
            </a:r>
            <a:r>
              <a:rPr lang="en-US" sz="1167" b="1" dirty="0" err="1">
                <a:solidFill>
                  <a:schemeClr val="dk1"/>
                </a:solidFill>
                <a:latin typeface="Microsoft Yahei"/>
                <a:ea typeface="Microsoft Yahei"/>
                <a:cs typeface="Microsoft Yahei"/>
                <a:sym typeface="Microsoft Yahei"/>
              </a:rPr>
              <a:t>部</a:t>
            </a:r>
            <a:r>
              <a:rPr lang="en-US" sz="1167" b="1" dirty="0">
                <a:solidFill>
                  <a:schemeClr val="dk1"/>
                </a:solidFill>
                <a:latin typeface="Microsoft Yahei"/>
                <a:ea typeface="Microsoft Yahei"/>
                <a:cs typeface="Microsoft Yahei"/>
                <a:sym typeface="Microsoft Yahei"/>
              </a:rPr>
              <a:t>  </a:t>
            </a:r>
            <a:r>
              <a:rPr lang="en-US" sz="1167" b="1" dirty="0" err="1">
                <a:solidFill>
                  <a:schemeClr val="dk1"/>
                </a:solidFill>
                <a:latin typeface="Microsoft Yahei"/>
                <a:ea typeface="Microsoft Yahei"/>
                <a:cs typeface="Microsoft Yahei"/>
                <a:sym typeface="Microsoft Yahei"/>
              </a:rPr>
              <a:t>分</a:t>
            </a:r>
            <a:endParaRPr dirty="0">
              <a:latin typeface="Microsoft YaHei" panose="020B0503020204020204" pitchFamily="34" charset="-122"/>
              <a:ea typeface="Microsoft YaHei" panose="020B0503020204020204" pitchFamily="34" charset="-122"/>
            </a:endParaRPr>
          </a:p>
        </p:txBody>
      </p:sp>
      <p:sp>
        <p:nvSpPr>
          <p:cNvPr id="1321" name="Google Shape;1321;p51"/>
          <p:cNvSpPr/>
          <p:nvPr/>
        </p:nvSpPr>
        <p:spPr>
          <a:xfrm>
            <a:off x="3993626" y="3511703"/>
            <a:ext cx="204565" cy="306069"/>
          </a:xfrm>
          <a:prstGeom prst="downArrow">
            <a:avLst>
              <a:gd name="adj1" fmla="val 47222"/>
              <a:gd name="adj2" fmla="val 83746"/>
            </a:avLst>
          </a:prstGeom>
          <a:solidFill>
            <a:srgbClr val="FF99FF"/>
          </a:solidFill>
          <a:ln w="9525"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1322" name="Google Shape;1322;p51"/>
          <p:cNvSpPr txBox="1"/>
          <p:nvPr/>
        </p:nvSpPr>
        <p:spPr>
          <a:xfrm rot="5400000">
            <a:off x="3983322" y="3575985"/>
            <a:ext cx="225171" cy="966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1323" name="Google Shape;1323;p51"/>
          <p:cNvSpPr/>
          <p:nvPr/>
        </p:nvSpPr>
        <p:spPr>
          <a:xfrm>
            <a:off x="2216609" y="1962682"/>
            <a:ext cx="3965413" cy="1021960"/>
          </a:xfrm>
          <a:prstGeom prst="rect">
            <a:avLst/>
          </a:prstGeom>
          <a:solidFill>
            <a:srgbClr val="99FF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cxnSp>
        <p:nvCxnSpPr>
          <p:cNvPr id="1325" name="Google Shape;1325;p51"/>
          <p:cNvCxnSpPr/>
          <p:nvPr/>
        </p:nvCxnSpPr>
        <p:spPr>
          <a:xfrm rot="10800000">
            <a:off x="3206838" y="1942969"/>
            <a:ext cx="0" cy="255231"/>
          </a:xfrm>
          <a:prstGeom prst="straightConnector1">
            <a:avLst/>
          </a:prstGeom>
          <a:noFill/>
          <a:ln w="9525" cap="flat" cmpd="sng">
            <a:solidFill>
              <a:schemeClr val="dk1"/>
            </a:solidFill>
            <a:prstDash val="solid"/>
            <a:round/>
            <a:headEnd type="none" w="med" len="med"/>
            <a:tailEnd type="none" w="med" len="med"/>
          </a:ln>
        </p:spPr>
      </p:cxnSp>
      <p:cxnSp>
        <p:nvCxnSpPr>
          <p:cNvPr id="1326" name="Google Shape;1326;p51"/>
          <p:cNvCxnSpPr/>
          <p:nvPr/>
        </p:nvCxnSpPr>
        <p:spPr>
          <a:xfrm rot="10800000">
            <a:off x="4198190" y="1942969"/>
            <a:ext cx="0" cy="255231"/>
          </a:xfrm>
          <a:prstGeom prst="straightConnector1">
            <a:avLst/>
          </a:prstGeom>
          <a:noFill/>
          <a:ln w="9525" cap="flat" cmpd="sng">
            <a:solidFill>
              <a:schemeClr val="dk1"/>
            </a:solidFill>
            <a:prstDash val="solid"/>
            <a:round/>
            <a:headEnd type="none" w="med" len="med"/>
            <a:tailEnd type="none" w="med" len="med"/>
          </a:ln>
        </p:spPr>
      </p:cxnSp>
      <p:cxnSp>
        <p:nvCxnSpPr>
          <p:cNvPr id="1327" name="Google Shape;1327;p51"/>
          <p:cNvCxnSpPr/>
          <p:nvPr/>
        </p:nvCxnSpPr>
        <p:spPr>
          <a:xfrm rot="10800000">
            <a:off x="4198190" y="1942969"/>
            <a:ext cx="0" cy="255231"/>
          </a:xfrm>
          <a:prstGeom prst="straightConnector1">
            <a:avLst/>
          </a:prstGeom>
          <a:noFill/>
          <a:ln w="9525" cap="flat" cmpd="sng">
            <a:solidFill>
              <a:schemeClr val="dk1"/>
            </a:solidFill>
            <a:prstDash val="solid"/>
            <a:round/>
            <a:headEnd type="none" w="med" len="med"/>
            <a:tailEnd type="none" w="med" len="med"/>
          </a:ln>
        </p:spPr>
      </p:cxnSp>
      <p:sp>
        <p:nvSpPr>
          <p:cNvPr id="1328" name="Google Shape;1328;p51"/>
          <p:cNvSpPr txBox="1"/>
          <p:nvPr/>
        </p:nvSpPr>
        <p:spPr>
          <a:xfrm>
            <a:off x="2795986" y="2214018"/>
            <a:ext cx="2946640" cy="2719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67" b="1" dirty="0">
                <a:solidFill>
                  <a:schemeClr val="dk1"/>
                </a:solidFill>
                <a:latin typeface="Microsoft Yahei"/>
                <a:ea typeface="Microsoft Yahei"/>
                <a:cs typeface="Microsoft Yahei"/>
                <a:sym typeface="Microsoft Yahei"/>
              </a:rPr>
              <a:t>（</a:t>
            </a:r>
            <a:r>
              <a:rPr lang="en-US" sz="1167" b="1" dirty="0" err="1">
                <a:solidFill>
                  <a:schemeClr val="dk1"/>
                </a:solidFill>
                <a:latin typeface="Microsoft Yahei"/>
                <a:ea typeface="Microsoft Yahei"/>
                <a:cs typeface="Microsoft Yahei"/>
                <a:sym typeface="Microsoft Yahei"/>
              </a:rPr>
              <a:t>这</a:t>
            </a:r>
            <a:r>
              <a:rPr lang="en-US" sz="1167" b="1" dirty="0">
                <a:solidFill>
                  <a:schemeClr val="dk1"/>
                </a:solidFill>
                <a:latin typeface="Microsoft Yahei"/>
                <a:ea typeface="Microsoft Yahei"/>
                <a:cs typeface="Microsoft Yahei"/>
                <a:sym typeface="Microsoft Yahei"/>
              </a:rPr>
              <a:t> 4 </a:t>
            </a:r>
            <a:r>
              <a:rPr lang="en-US" sz="1167" b="1" dirty="0" err="1">
                <a:solidFill>
                  <a:schemeClr val="dk1"/>
                </a:solidFill>
                <a:latin typeface="Microsoft Yahei"/>
                <a:ea typeface="Microsoft Yahei"/>
                <a:cs typeface="Microsoft Yahei"/>
                <a:sym typeface="Microsoft Yahei"/>
              </a:rPr>
              <a:t>个字节取决于</a:t>
            </a:r>
            <a:r>
              <a:rPr lang="en-US" sz="1167" b="1" dirty="0">
                <a:solidFill>
                  <a:schemeClr val="dk1"/>
                </a:solidFill>
                <a:latin typeface="Microsoft Yahei"/>
                <a:ea typeface="Microsoft Yahei"/>
                <a:cs typeface="Microsoft Yahei"/>
                <a:sym typeface="Microsoft Yahei"/>
              </a:rPr>
              <a:t> ICMP </a:t>
            </a:r>
            <a:r>
              <a:rPr lang="en-US" sz="1167" b="1" dirty="0" err="1">
                <a:solidFill>
                  <a:schemeClr val="dk1"/>
                </a:solidFill>
                <a:latin typeface="Microsoft Yahei"/>
                <a:ea typeface="Microsoft Yahei"/>
                <a:cs typeface="Microsoft Yahei"/>
                <a:sym typeface="Microsoft Yahei"/>
              </a:rPr>
              <a:t>报文的类型</a:t>
            </a:r>
            <a:r>
              <a:rPr lang="en-US" sz="11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1329" name="Google Shape;1329;p51"/>
          <p:cNvSpPr txBox="1"/>
          <p:nvPr/>
        </p:nvSpPr>
        <p:spPr>
          <a:xfrm>
            <a:off x="3077053" y="1751347"/>
            <a:ext cx="263214"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dirty="0">
                <a:solidFill>
                  <a:srgbClr val="0000FF"/>
                </a:solidFill>
                <a:latin typeface="Microsoft Yahei"/>
                <a:ea typeface="Microsoft Yahei"/>
                <a:cs typeface="Microsoft Yahei"/>
                <a:sym typeface="Microsoft Yahei"/>
              </a:rPr>
              <a:t>8</a:t>
            </a:r>
            <a:endParaRPr dirty="0">
              <a:latin typeface="Microsoft YaHei" panose="020B0503020204020204" pitchFamily="34" charset="-122"/>
              <a:ea typeface="Microsoft YaHei" panose="020B0503020204020204" pitchFamily="34" charset="-122"/>
            </a:endParaRPr>
          </a:p>
        </p:txBody>
      </p:sp>
      <p:sp>
        <p:nvSpPr>
          <p:cNvPr id="1330" name="Google Shape;1330;p51"/>
          <p:cNvSpPr txBox="1"/>
          <p:nvPr/>
        </p:nvSpPr>
        <p:spPr>
          <a:xfrm>
            <a:off x="4044677" y="1751347"/>
            <a:ext cx="341761"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dirty="0">
                <a:solidFill>
                  <a:srgbClr val="0000FF"/>
                </a:solidFill>
                <a:latin typeface="Microsoft Yahei"/>
                <a:ea typeface="Microsoft Yahei"/>
                <a:cs typeface="Microsoft Yahei"/>
                <a:sym typeface="Microsoft Yahei"/>
              </a:rPr>
              <a:t>16</a:t>
            </a:r>
            <a:endParaRPr dirty="0">
              <a:latin typeface="Microsoft YaHei" panose="020B0503020204020204" pitchFamily="34" charset="-122"/>
              <a:ea typeface="Microsoft YaHei" panose="020B0503020204020204" pitchFamily="34" charset="-122"/>
            </a:endParaRPr>
          </a:p>
        </p:txBody>
      </p:sp>
      <p:sp>
        <p:nvSpPr>
          <p:cNvPr id="1331" name="Google Shape;1331;p51"/>
          <p:cNvSpPr/>
          <p:nvPr/>
        </p:nvSpPr>
        <p:spPr>
          <a:xfrm>
            <a:off x="3229318" y="4068853"/>
            <a:ext cx="901434" cy="18675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67" b="1">
              <a:solidFill>
                <a:schemeClr val="dk1"/>
              </a:solidFill>
              <a:latin typeface="Microsoft Yahei"/>
              <a:ea typeface="Microsoft Yahei"/>
              <a:cs typeface="Microsoft Yahei"/>
              <a:sym typeface="Microsoft Yahei"/>
            </a:endParaRPr>
          </a:p>
        </p:txBody>
      </p:sp>
      <p:sp>
        <p:nvSpPr>
          <p:cNvPr id="1332" name="Google Shape;1332;p51"/>
          <p:cNvSpPr txBox="1"/>
          <p:nvPr/>
        </p:nvSpPr>
        <p:spPr>
          <a:xfrm>
            <a:off x="5957238" y="1751347"/>
            <a:ext cx="341761"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dirty="0">
                <a:solidFill>
                  <a:srgbClr val="0000FF"/>
                </a:solidFill>
                <a:latin typeface="Microsoft Yahei"/>
                <a:ea typeface="Microsoft Yahei"/>
                <a:cs typeface="Microsoft Yahei"/>
                <a:sym typeface="Microsoft Yahei"/>
              </a:rPr>
              <a:t>31</a:t>
            </a:r>
            <a:endParaRPr dirty="0">
              <a:latin typeface="Microsoft YaHei" panose="020B0503020204020204" pitchFamily="34" charset="-122"/>
              <a:ea typeface="Microsoft YaHei" panose="020B0503020204020204" pitchFamily="34" charset="-122"/>
            </a:endParaRPr>
          </a:p>
        </p:txBody>
      </p:sp>
      <p:sp>
        <p:nvSpPr>
          <p:cNvPr id="1333" name="Google Shape;1333;p51"/>
          <p:cNvSpPr txBox="1"/>
          <p:nvPr/>
        </p:nvSpPr>
        <p:spPr>
          <a:xfrm>
            <a:off x="3285425" y="4029299"/>
            <a:ext cx="824265" cy="2719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67" b="1" dirty="0">
                <a:solidFill>
                  <a:srgbClr val="0000FF"/>
                </a:solidFill>
                <a:latin typeface="Microsoft Yahei"/>
                <a:ea typeface="Microsoft Yahei"/>
                <a:cs typeface="Microsoft Yahei"/>
                <a:sym typeface="Microsoft Yahei"/>
              </a:rPr>
              <a:t>IP </a:t>
            </a:r>
            <a:r>
              <a:rPr lang="en-US" sz="1167" b="1" dirty="0" err="1">
                <a:solidFill>
                  <a:srgbClr val="0000FF"/>
                </a:solidFill>
                <a:latin typeface="Microsoft Yahei"/>
                <a:ea typeface="Microsoft Yahei"/>
                <a:cs typeface="Microsoft Yahei"/>
                <a:sym typeface="Microsoft Yahei"/>
              </a:rPr>
              <a:t>数据报</a:t>
            </a:r>
            <a:endParaRPr dirty="0">
              <a:latin typeface="Microsoft YaHei" panose="020B0503020204020204" pitchFamily="34" charset="-122"/>
              <a:ea typeface="Microsoft YaHei" panose="020B0503020204020204" pitchFamily="34" charset="-122"/>
            </a:endParaRPr>
          </a:p>
        </p:txBody>
      </p:sp>
      <p:sp>
        <p:nvSpPr>
          <p:cNvPr id="1335" name="Google Shape;1335;p51"/>
          <p:cNvSpPr txBox="1"/>
          <p:nvPr/>
        </p:nvSpPr>
        <p:spPr>
          <a:xfrm>
            <a:off x="2960385" y="2584157"/>
            <a:ext cx="2719014" cy="2719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67" b="1" dirty="0">
                <a:solidFill>
                  <a:schemeClr val="dk1"/>
                </a:solidFill>
                <a:latin typeface="Microsoft Yahei"/>
                <a:ea typeface="Microsoft Yahei"/>
                <a:cs typeface="Microsoft Yahei"/>
                <a:sym typeface="Microsoft Yahei"/>
              </a:rPr>
              <a:t>ICMP </a:t>
            </a:r>
            <a:r>
              <a:rPr lang="en-US" sz="1167" b="1" dirty="0" err="1">
                <a:solidFill>
                  <a:schemeClr val="dk1"/>
                </a:solidFill>
                <a:latin typeface="Microsoft Yahei"/>
                <a:ea typeface="Microsoft Yahei"/>
                <a:cs typeface="Microsoft Yahei"/>
                <a:sym typeface="Microsoft Yahei"/>
              </a:rPr>
              <a:t>的数据部分（长度取决于类型</a:t>
            </a:r>
            <a:r>
              <a:rPr lang="en-US" sz="11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grpSp>
        <p:nvGrpSpPr>
          <p:cNvPr id="1336" name="Google Shape;1336;p51"/>
          <p:cNvGrpSpPr/>
          <p:nvPr/>
        </p:nvGrpSpPr>
        <p:grpSpPr>
          <a:xfrm>
            <a:off x="1007758" y="1881357"/>
            <a:ext cx="4519871" cy="415627"/>
            <a:chOff x="1209310" y="1400378"/>
            <a:chExt cx="5423845" cy="498752"/>
          </a:xfrm>
        </p:grpSpPr>
        <p:sp>
          <p:nvSpPr>
            <p:cNvPr id="1337" name="Google Shape;1337;p51"/>
            <p:cNvSpPr txBox="1"/>
            <p:nvPr/>
          </p:nvSpPr>
          <p:spPr>
            <a:xfrm>
              <a:off x="5874870" y="1488315"/>
              <a:ext cx="758285" cy="3263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67" b="1" dirty="0" err="1">
                  <a:solidFill>
                    <a:schemeClr val="dk1"/>
                  </a:solidFill>
                  <a:latin typeface="Microsoft Yahei"/>
                  <a:ea typeface="Microsoft Yahei"/>
                  <a:cs typeface="Microsoft Yahei"/>
                  <a:sym typeface="Microsoft Yahei"/>
                </a:rPr>
                <a:t>检验和</a:t>
              </a:r>
              <a:endParaRPr dirty="0">
                <a:latin typeface="Microsoft YaHei" panose="020B0503020204020204" pitchFamily="34" charset="-122"/>
                <a:ea typeface="Microsoft YaHei" panose="020B0503020204020204" pitchFamily="34" charset="-122"/>
              </a:endParaRPr>
            </a:p>
          </p:txBody>
        </p:sp>
        <p:sp>
          <p:nvSpPr>
            <p:cNvPr id="1338" name="Google Shape;1338;p51"/>
            <p:cNvSpPr txBox="1"/>
            <p:nvPr/>
          </p:nvSpPr>
          <p:spPr>
            <a:xfrm>
              <a:off x="2964527" y="1488315"/>
              <a:ext cx="579389" cy="3263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67" b="1" dirty="0" err="1">
                  <a:solidFill>
                    <a:schemeClr val="dk1"/>
                  </a:solidFill>
                  <a:latin typeface="Microsoft Yahei"/>
                  <a:ea typeface="Microsoft Yahei"/>
                  <a:cs typeface="Microsoft Yahei"/>
                  <a:sym typeface="Microsoft Yahei"/>
                </a:rPr>
                <a:t>类型</a:t>
              </a:r>
              <a:endParaRPr dirty="0">
                <a:latin typeface="Microsoft YaHei" panose="020B0503020204020204" pitchFamily="34" charset="-122"/>
                <a:ea typeface="Microsoft YaHei" panose="020B0503020204020204" pitchFamily="34" charset="-122"/>
              </a:endParaRPr>
            </a:p>
          </p:txBody>
        </p:sp>
        <p:sp>
          <p:nvSpPr>
            <p:cNvPr id="1339" name="Google Shape;1339;p51"/>
            <p:cNvSpPr txBox="1"/>
            <p:nvPr/>
          </p:nvSpPr>
          <p:spPr>
            <a:xfrm>
              <a:off x="4221589" y="1488315"/>
              <a:ext cx="579389" cy="3263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67" b="1" dirty="0" err="1">
                  <a:solidFill>
                    <a:schemeClr val="dk1"/>
                  </a:solidFill>
                  <a:latin typeface="Microsoft Yahei"/>
                  <a:ea typeface="Microsoft Yahei"/>
                  <a:cs typeface="Microsoft Yahei"/>
                  <a:sym typeface="Microsoft Yahei"/>
                </a:rPr>
                <a:t>代码</a:t>
              </a:r>
              <a:endParaRPr dirty="0">
                <a:latin typeface="Microsoft YaHei" panose="020B0503020204020204" pitchFamily="34" charset="-122"/>
                <a:ea typeface="Microsoft YaHei" panose="020B0503020204020204" pitchFamily="34" charset="-122"/>
              </a:endParaRPr>
            </a:p>
          </p:txBody>
        </p:sp>
        <p:sp>
          <p:nvSpPr>
            <p:cNvPr id="1340" name="Google Shape;1340;p51"/>
            <p:cNvSpPr txBox="1"/>
            <p:nvPr/>
          </p:nvSpPr>
          <p:spPr>
            <a:xfrm>
              <a:off x="1209310" y="1400378"/>
              <a:ext cx="1156470" cy="498752"/>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1167" b="1" dirty="0" err="1">
                  <a:solidFill>
                    <a:srgbClr val="0000FF"/>
                  </a:solidFill>
                  <a:latin typeface="Microsoft Yahei"/>
                  <a:ea typeface="Microsoft Yahei"/>
                  <a:cs typeface="Microsoft Yahei"/>
                  <a:sym typeface="Microsoft Yahei"/>
                </a:rPr>
                <a:t>前</a:t>
              </a:r>
              <a:r>
                <a:rPr lang="en-US" sz="1167" b="1" dirty="0">
                  <a:solidFill>
                    <a:srgbClr val="0000FF"/>
                  </a:solidFill>
                  <a:latin typeface="Microsoft Yahei"/>
                  <a:ea typeface="Microsoft Yahei"/>
                  <a:cs typeface="Microsoft Yahei"/>
                  <a:sym typeface="Microsoft Yahei"/>
                </a:rPr>
                <a:t> 4 </a:t>
              </a:r>
              <a:r>
                <a:rPr lang="en-US" sz="1167" b="1" dirty="0" err="1">
                  <a:solidFill>
                    <a:srgbClr val="0000FF"/>
                  </a:solidFill>
                  <a:latin typeface="Microsoft Yahei"/>
                  <a:ea typeface="Microsoft Yahei"/>
                  <a:cs typeface="Microsoft Yahei"/>
                  <a:sym typeface="Microsoft Yahei"/>
                </a:rPr>
                <a:t>个字节</a:t>
              </a:r>
              <a:endParaRPr dirty="0">
                <a:latin typeface="Microsoft YaHei" panose="020B0503020204020204" pitchFamily="34" charset="-122"/>
                <a:ea typeface="Microsoft YaHei" panose="020B0503020204020204" pitchFamily="34" charset="-122"/>
              </a:endParaRPr>
            </a:p>
            <a:p>
              <a:pPr marL="0" marR="0" lvl="0" indent="0" algn="ctr" rtl="0">
                <a:lnSpc>
                  <a:spcPct val="90000"/>
                </a:lnSpc>
                <a:spcBef>
                  <a:spcPts val="0"/>
                </a:spcBef>
                <a:spcAft>
                  <a:spcPts val="0"/>
                </a:spcAft>
                <a:buNone/>
              </a:pPr>
              <a:r>
                <a:rPr lang="en-US" sz="1167" b="1" dirty="0" err="1">
                  <a:solidFill>
                    <a:srgbClr val="0000FF"/>
                  </a:solidFill>
                  <a:latin typeface="Microsoft Yahei"/>
                  <a:ea typeface="Microsoft Yahei"/>
                  <a:cs typeface="Microsoft Yahei"/>
                  <a:sym typeface="Microsoft Yahei"/>
                </a:rPr>
                <a:t>都是一样的</a:t>
              </a:r>
              <a:endParaRPr dirty="0">
                <a:latin typeface="Microsoft YaHei" panose="020B0503020204020204" pitchFamily="34" charset="-122"/>
                <a:ea typeface="Microsoft YaHei" panose="020B0503020204020204" pitchFamily="34" charset="-122"/>
              </a:endParaRPr>
            </a:p>
          </p:txBody>
        </p:sp>
        <p:cxnSp>
          <p:nvCxnSpPr>
            <p:cNvPr id="1341" name="Google Shape;1341;p51"/>
            <p:cNvCxnSpPr/>
            <p:nvPr/>
          </p:nvCxnSpPr>
          <p:spPr>
            <a:xfrm>
              <a:off x="2248552" y="1631492"/>
              <a:ext cx="411378" cy="0"/>
            </a:xfrm>
            <a:prstGeom prst="straightConnector1">
              <a:avLst/>
            </a:prstGeom>
            <a:noFill/>
            <a:ln w="28575" cap="flat" cmpd="sng">
              <a:solidFill>
                <a:srgbClr val="0000FF"/>
              </a:solidFill>
              <a:prstDash val="solid"/>
              <a:round/>
              <a:headEnd type="none" w="med" len="med"/>
              <a:tailEnd type="triangle" w="med" len="med"/>
            </a:ln>
          </p:spPr>
        </p:cxn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345"/>
        <p:cNvGrpSpPr/>
        <p:nvPr/>
      </p:nvGrpSpPr>
      <p:grpSpPr>
        <a:xfrm>
          <a:off x="0" y="0"/>
          <a:ext cx="0" cy="0"/>
          <a:chOff x="0" y="0"/>
          <a:chExt cx="0" cy="0"/>
        </a:xfrm>
      </p:grpSpPr>
      <p:sp>
        <p:nvSpPr>
          <p:cNvPr id="1346" name="Google Shape;1346;p52"/>
          <p:cNvSpPr/>
          <p:nvPr/>
        </p:nvSpPr>
        <p:spPr>
          <a:xfrm>
            <a:off x="454287" y="1834475"/>
            <a:ext cx="6711427" cy="323934"/>
          </a:xfrm>
          <a:prstGeom prst="roundRect">
            <a:avLst>
              <a:gd name="adj" fmla="val 16667"/>
            </a:avLst>
          </a:prstGeom>
          <a:solidFill>
            <a:srgbClr val="0089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347" name="Google Shape;1347;p52"/>
          <p:cNvSpPr/>
          <p:nvPr/>
        </p:nvSpPr>
        <p:spPr>
          <a:xfrm>
            <a:off x="2317672" y="1800422"/>
            <a:ext cx="3013967"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chemeClr val="lt1"/>
                </a:solidFill>
                <a:latin typeface="Microsoft Yahei"/>
                <a:ea typeface="Microsoft Yahei"/>
                <a:cs typeface="Microsoft Yahei"/>
                <a:sym typeface="Microsoft Yahei"/>
              </a:rPr>
              <a:t>4.4.1  ICMP </a:t>
            </a:r>
            <a:r>
              <a:rPr lang="en-US" sz="2000" b="1" dirty="0" err="1">
                <a:solidFill>
                  <a:schemeClr val="lt1"/>
                </a:solidFill>
                <a:latin typeface="Microsoft Yahei"/>
                <a:ea typeface="Microsoft Yahei"/>
                <a:cs typeface="Microsoft Yahei"/>
                <a:sym typeface="Microsoft Yahei"/>
              </a:rPr>
              <a:t>报文的种类</a:t>
            </a:r>
            <a:endParaRPr dirty="0">
              <a:latin typeface="Microsoft YaHei" panose="020B0503020204020204" pitchFamily="34" charset="-122"/>
              <a:ea typeface="Microsoft YaHei" panose="020B0503020204020204" pitchFamily="34" charset="-122"/>
            </a:endParaRPr>
          </a:p>
        </p:txBody>
      </p:sp>
      <p:sp>
        <p:nvSpPr>
          <p:cNvPr id="1348" name="Google Shape;1348;p52"/>
          <p:cNvSpPr/>
          <p:nvPr/>
        </p:nvSpPr>
        <p:spPr>
          <a:xfrm>
            <a:off x="454287" y="2194509"/>
            <a:ext cx="6711427" cy="1785577"/>
          </a:xfrm>
          <a:prstGeom prst="rect">
            <a:avLst/>
          </a:prstGeom>
          <a:noFill/>
          <a:ln>
            <a:noFill/>
          </a:ln>
        </p:spPr>
        <p:txBody>
          <a:bodyPr spcFirstLastPara="1" wrap="square" lIns="91425" tIns="45700" rIns="91425" bIns="45700" anchor="t" anchorCtr="0">
            <a:spAutoFit/>
          </a:bodyPr>
          <a:lstStyle/>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a:solidFill>
                  <a:schemeClr val="dk1"/>
                </a:solidFill>
                <a:latin typeface="Microsoft Yahei"/>
                <a:ea typeface="Microsoft Yahei"/>
                <a:cs typeface="Microsoft Yahei"/>
                <a:sym typeface="Microsoft Yahei"/>
              </a:rPr>
              <a:t>ICMP </a:t>
            </a:r>
            <a:r>
              <a:rPr lang="en-US" sz="1667" b="1" dirty="0" err="1">
                <a:solidFill>
                  <a:schemeClr val="dk1"/>
                </a:solidFill>
                <a:latin typeface="Microsoft Yahei"/>
                <a:ea typeface="Microsoft Yahei"/>
                <a:cs typeface="Microsoft Yahei"/>
                <a:sym typeface="Microsoft Yahei"/>
              </a:rPr>
              <a:t>报文的种类有两种，即</a:t>
            </a:r>
            <a:r>
              <a:rPr lang="en-US" sz="1667" b="1" dirty="0">
                <a:solidFill>
                  <a:schemeClr val="dk1"/>
                </a:solidFill>
                <a:latin typeface="Microsoft Yahei"/>
                <a:ea typeface="Microsoft Yahei"/>
                <a:cs typeface="Microsoft Yahei"/>
                <a:sym typeface="Microsoft Yahei"/>
              </a:rPr>
              <a:t> ICMP </a:t>
            </a:r>
            <a:r>
              <a:rPr lang="en-US" sz="1667" b="1" dirty="0" err="1">
                <a:solidFill>
                  <a:srgbClr val="0000FF"/>
                </a:solidFill>
                <a:latin typeface="Microsoft Yahei"/>
                <a:ea typeface="Microsoft Yahei"/>
                <a:cs typeface="Microsoft Yahei"/>
                <a:sym typeface="Microsoft Yahei"/>
              </a:rPr>
              <a:t>差错报告报文</a:t>
            </a:r>
            <a:r>
              <a:rPr lang="en-US" sz="1667" b="1" dirty="0" err="1">
                <a:solidFill>
                  <a:schemeClr val="dk1"/>
                </a:solidFill>
                <a:latin typeface="Microsoft Yahei"/>
                <a:ea typeface="Microsoft Yahei"/>
                <a:cs typeface="Microsoft Yahei"/>
                <a:sym typeface="Microsoft Yahei"/>
              </a:rPr>
              <a:t>和</a:t>
            </a:r>
            <a:r>
              <a:rPr lang="en-US" sz="1667" b="1" dirty="0">
                <a:solidFill>
                  <a:schemeClr val="dk1"/>
                </a:solidFill>
                <a:latin typeface="Microsoft Yahei"/>
                <a:ea typeface="Microsoft Yahei"/>
                <a:cs typeface="Microsoft Yahei"/>
                <a:sym typeface="Microsoft Yahei"/>
              </a:rPr>
              <a:t> ICMP </a:t>
            </a:r>
            <a:r>
              <a:rPr lang="en-US" sz="1667" b="1" dirty="0" err="1">
                <a:solidFill>
                  <a:srgbClr val="0000FF"/>
                </a:solidFill>
                <a:latin typeface="Microsoft Yahei"/>
                <a:ea typeface="Microsoft Yahei"/>
                <a:cs typeface="Microsoft Yahei"/>
                <a:sym typeface="Microsoft Yahei"/>
              </a:rPr>
              <a:t>询问报文</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a:solidFill>
                  <a:schemeClr val="dk1"/>
                </a:solidFill>
                <a:latin typeface="Microsoft Yahei"/>
                <a:ea typeface="Microsoft Yahei"/>
                <a:cs typeface="Microsoft Yahei"/>
                <a:sym typeface="Microsoft Yahei"/>
              </a:rPr>
              <a:t>ICMP </a:t>
            </a:r>
            <a:r>
              <a:rPr lang="en-US" sz="1667" b="1" dirty="0" err="1">
                <a:solidFill>
                  <a:schemeClr val="dk1"/>
                </a:solidFill>
                <a:latin typeface="Microsoft Yahei"/>
                <a:ea typeface="Microsoft Yahei"/>
                <a:cs typeface="Microsoft Yahei"/>
                <a:sym typeface="Microsoft Yahei"/>
              </a:rPr>
              <a:t>报文的前</a:t>
            </a:r>
            <a:r>
              <a:rPr lang="en-US" sz="1667" b="1" dirty="0">
                <a:solidFill>
                  <a:schemeClr val="dk1"/>
                </a:solidFill>
                <a:latin typeface="Microsoft Yahei"/>
                <a:ea typeface="Microsoft Yahei"/>
                <a:cs typeface="Microsoft Yahei"/>
                <a:sym typeface="Microsoft Yahei"/>
              </a:rPr>
              <a:t> 4 </a:t>
            </a:r>
            <a:r>
              <a:rPr lang="en-US" sz="1667" b="1" dirty="0" err="1">
                <a:solidFill>
                  <a:schemeClr val="dk1"/>
                </a:solidFill>
                <a:latin typeface="Microsoft Yahei"/>
                <a:ea typeface="Microsoft Yahei"/>
                <a:cs typeface="Microsoft Yahei"/>
                <a:sym typeface="Microsoft Yahei"/>
              </a:rPr>
              <a:t>个字节是统一的格式，共有三个字段：即</a:t>
            </a:r>
            <a:r>
              <a:rPr lang="en-US" sz="1667" b="1" dirty="0" err="1">
                <a:solidFill>
                  <a:srgbClr val="0000FF"/>
                </a:solidFill>
                <a:latin typeface="Microsoft Yahei"/>
                <a:ea typeface="Microsoft Yahei"/>
                <a:cs typeface="Microsoft Yahei"/>
                <a:sym typeface="Microsoft Yahei"/>
              </a:rPr>
              <a:t>类型、代码</a:t>
            </a:r>
            <a:r>
              <a:rPr lang="en-US" sz="1667" b="1" dirty="0" err="1">
                <a:solidFill>
                  <a:schemeClr val="dk1"/>
                </a:solidFill>
                <a:latin typeface="Microsoft Yahei"/>
                <a:ea typeface="Microsoft Yahei"/>
                <a:cs typeface="Microsoft Yahei"/>
                <a:sym typeface="Microsoft Yahei"/>
              </a:rPr>
              <a:t>和</a:t>
            </a:r>
            <a:r>
              <a:rPr lang="en-US" sz="1667" b="1" dirty="0" err="1">
                <a:solidFill>
                  <a:srgbClr val="0000FF"/>
                </a:solidFill>
                <a:latin typeface="Microsoft Yahei"/>
                <a:ea typeface="Microsoft Yahei"/>
                <a:cs typeface="Microsoft Yahei"/>
                <a:sym typeface="Microsoft Yahei"/>
              </a:rPr>
              <a:t>检验和</a:t>
            </a:r>
            <a:r>
              <a:rPr lang="en-US" sz="1667" b="1" dirty="0" err="1">
                <a:solidFill>
                  <a:schemeClr val="dk1"/>
                </a:solidFill>
                <a:latin typeface="Microsoft Yahei"/>
                <a:ea typeface="Microsoft Yahei"/>
                <a:cs typeface="Microsoft Yahei"/>
                <a:sym typeface="Microsoft Yahei"/>
              </a:rPr>
              <a:t>。接着的</a:t>
            </a:r>
            <a:r>
              <a:rPr lang="en-US" sz="1667" b="1" dirty="0">
                <a:solidFill>
                  <a:schemeClr val="dk1"/>
                </a:solidFill>
                <a:latin typeface="Microsoft Yahei"/>
                <a:ea typeface="Microsoft Yahei"/>
                <a:cs typeface="Microsoft Yahei"/>
                <a:sym typeface="Microsoft Yahei"/>
              </a:rPr>
              <a:t> 4 </a:t>
            </a:r>
            <a:r>
              <a:rPr lang="en-US" sz="1667" b="1" dirty="0" err="1">
                <a:solidFill>
                  <a:schemeClr val="dk1"/>
                </a:solidFill>
                <a:latin typeface="Microsoft Yahei"/>
                <a:ea typeface="Microsoft Yahei"/>
                <a:cs typeface="Microsoft Yahei"/>
                <a:sym typeface="Microsoft Yahei"/>
              </a:rPr>
              <a:t>个字节的内容与</a:t>
            </a:r>
            <a:r>
              <a:rPr lang="en-US" sz="1667" b="1" dirty="0">
                <a:solidFill>
                  <a:schemeClr val="dk1"/>
                </a:solidFill>
                <a:latin typeface="Microsoft Yahei"/>
                <a:ea typeface="Microsoft Yahei"/>
                <a:cs typeface="Microsoft Yahei"/>
                <a:sym typeface="Microsoft Yahei"/>
              </a:rPr>
              <a:t> ICMP </a:t>
            </a:r>
            <a:r>
              <a:rPr lang="en-US" sz="1667" b="1" dirty="0" err="1">
                <a:solidFill>
                  <a:schemeClr val="dk1"/>
                </a:solidFill>
                <a:latin typeface="Microsoft Yahei"/>
                <a:ea typeface="Microsoft Yahei"/>
                <a:cs typeface="Microsoft Yahei"/>
                <a:sym typeface="Microsoft Yahei"/>
              </a:rPr>
              <a:t>的类型有关</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352"/>
        <p:cNvGrpSpPr/>
        <p:nvPr/>
      </p:nvGrpSpPr>
      <p:grpSpPr>
        <a:xfrm>
          <a:off x="0" y="0"/>
          <a:ext cx="0" cy="0"/>
          <a:chOff x="0" y="0"/>
          <a:chExt cx="0" cy="0"/>
        </a:xfrm>
      </p:grpSpPr>
      <p:sp>
        <p:nvSpPr>
          <p:cNvPr id="1353" name="Google Shape;1353;p53"/>
          <p:cNvSpPr/>
          <p:nvPr/>
        </p:nvSpPr>
        <p:spPr>
          <a:xfrm>
            <a:off x="454287" y="2181951"/>
            <a:ext cx="6387502" cy="1785577"/>
          </a:xfrm>
          <a:prstGeom prst="rect">
            <a:avLst/>
          </a:prstGeom>
          <a:noFill/>
          <a:ln>
            <a:noFill/>
          </a:ln>
        </p:spPr>
        <p:txBody>
          <a:bodyPr spcFirstLastPara="1" wrap="square" lIns="91425" tIns="45700" rIns="91425" bIns="45700" anchor="t" anchorCtr="0">
            <a:spAutoFit/>
          </a:bodyPr>
          <a:lstStyle/>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终点不可达</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时间超过</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参数问题</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改变路由（重定向</a:t>
            </a:r>
            <a:r>
              <a:rPr lang="en-US" sz="1667" b="1" dirty="0">
                <a:solidFill>
                  <a:schemeClr val="dk1"/>
                </a:solidFill>
                <a:latin typeface="Microsoft Yahei"/>
                <a:ea typeface="Microsoft Yahei"/>
                <a:cs typeface="Microsoft Yahei"/>
                <a:sym typeface="Microsoft Yahei"/>
              </a:rPr>
              <a:t>）(Redirect) </a:t>
            </a:r>
            <a:endParaRPr sz="1667" b="1" dirty="0">
              <a:solidFill>
                <a:schemeClr val="dk1"/>
              </a:solidFill>
              <a:latin typeface="Microsoft Yahei"/>
              <a:ea typeface="Microsoft Yahei"/>
              <a:cs typeface="Microsoft Yahei"/>
              <a:sym typeface="Microsoft Yahei"/>
            </a:endParaRPr>
          </a:p>
        </p:txBody>
      </p:sp>
      <p:sp>
        <p:nvSpPr>
          <p:cNvPr id="1354" name="Google Shape;1354;p53"/>
          <p:cNvSpPr/>
          <p:nvPr/>
        </p:nvSpPr>
        <p:spPr>
          <a:xfrm>
            <a:off x="454287" y="1826384"/>
            <a:ext cx="6711426"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355" name="Google Shape;1355;p53"/>
          <p:cNvSpPr/>
          <p:nvPr/>
        </p:nvSpPr>
        <p:spPr>
          <a:xfrm>
            <a:off x="1618307" y="1798708"/>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a:solidFill>
                  <a:schemeClr val="lt1"/>
                </a:solidFill>
                <a:latin typeface="Microsoft Yahei"/>
                <a:ea typeface="Microsoft Yahei"/>
                <a:cs typeface="Microsoft Yahei"/>
                <a:sym typeface="Microsoft Yahei"/>
              </a:rPr>
              <a:t>ICMP </a:t>
            </a:r>
            <a:r>
              <a:rPr lang="en-US" sz="1667" b="1" dirty="0" err="1">
                <a:solidFill>
                  <a:schemeClr val="lt1"/>
                </a:solidFill>
                <a:latin typeface="Microsoft Yahei"/>
                <a:ea typeface="Microsoft Yahei"/>
                <a:cs typeface="Microsoft Yahei"/>
                <a:sym typeface="Microsoft Yahei"/>
              </a:rPr>
              <a:t>差错报告报文共有</a:t>
            </a:r>
            <a:r>
              <a:rPr lang="en-US" sz="1667" b="1" dirty="0">
                <a:solidFill>
                  <a:schemeClr val="lt1"/>
                </a:solidFill>
                <a:latin typeface="Microsoft Yahei"/>
                <a:ea typeface="Microsoft Yahei"/>
                <a:cs typeface="Microsoft Yahei"/>
                <a:sym typeface="Microsoft Yahei"/>
              </a:rPr>
              <a:t> 4 </a:t>
            </a:r>
            <a:r>
              <a:rPr lang="en-US" sz="1667" b="1" dirty="0" err="1">
                <a:solidFill>
                  <a:schemeClr val="lt1"/>
                </a:solidFill>
                <a:latin typeface="Microsoft Yahei"/>
                <a:ea typeface="Microsoft Yahei"/>
                <a:cs typeface="Microsoft Yahei"/>
                <a:sym typeface="Microsoft Yahei"/>
              </a:rPr>
              <a:t>种</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359"/>
        <p:cNvGrpSpPr/>
        <p:nvPr/>
      </p:nvGrpSpPr>
      <p:grpSpPr>
        <a:xfrm>
          <a:off x="0" y="0"/>
          <a:ext cx="0" cy="0"/>
          <a:chOff x="0" y="0"/>
          <a:chExt cx="0" cy="0"/>
        </a:xfrm>
      </p:grpSpPr>
      <p:sp>
        <p:nvSpPr>
          <p:cNvPr id="1360" name="Google Shape;1360;p54"/>
          <p:cNvSpPr/>
          <p:nvPr/>
        </p:nvSpPr>
        <p:spPr>
          <a:xfrm>
            <a:off x="464136" y="1270154"/>
            <a:ext cx="6707313"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361" name="Google Shape;1361;p54"/>
          <p:cNvSpPr/>
          <p:nvPr/>
        </p:nvSpPr>
        <p:spPr>
          <a:xfrm>
            <a:off x="1912462" y="1242478"/>
            <a:ext cx="3810659"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a:solidFill>
                  <a:schemeClr val="lt1"/>
                </a:solidFill>
                <a:latin typeface="Microsoft Yahei"/>
                <a:ea typeface="Microsoft Yahei"/>
                <a:cs typeface="Microsoft Yahei"/>
                <a:sym typeface="Microsoft Yahei"/>
              </a:rPr>
              <a:t>ICMP </a:t>
            </a:r>
            <a:r>
              <a:rPr lang="en-US" sz="1667" b="1" dirty="0" err="1">
                <a:solidFill>
                  <a:schemeClr val="lt1"/>
                </a:solidFill>
                <a:latin typeface="Microsoft Yahei"/>
                <a:ea typeface="Microsoft Yahei"/>
                <a:cs typeface="Microsoft Yahei"/>
                <a:sym typeface="Microsoft Yahei"/>
              </a:rPr>
              <a:t>差错报告报文的数据字段的内容</a:t>
            </a:r>
            <a:endParaRPr dirty="0">
              <a:latin typeface="Microsoft YaHei" panose="020B0503020204020204" pitchFamily="34" charset="-122"/>
              <a:ea typeface="Microsoft YaHei" panose="020B0503020204020204" pitchFamily="34" charset="-122"/>
            </a:endParaRPr>
          </a:p>
        </p:txBody>
      </p:sp>
      <p:sp>
        <p:nvSpPr>
          <p:cNvPr id="1362" name="Google Shape;1362;p54"/>
          <p:cNvSpPr/>
          <p:nvPr/>
        </p:nvSpPr>
        <p:spPr>
          <a:xfrm>
            <a:off x="464136" y="1634811"/>
            <a:ext cx="6707313" cy="2706759"/>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grpSp>
        <p:nvGrpSpPr>
          <p:cNvPr id="1363" name="Google Shape;1363;p54"/>
          <p:cNvGrpSpPr/>
          <p:nvPr/>
        </p:nvGrpSpPr>
        <p:grpSpPr>
          <a:xfrm>
            <a:off x="919974" y="1733780"/>
            <a:ext cx="5815168" cy="2455184"/>
            <a:chOff x="662260" y="1556792"/>
            <a:chExt cx="8683228" cy="3666088"/>
          </a:xfrm>
        </p:grpSpPr>
        <p:sp>
          <p:nvSpPr>
            <p:cNvPr id="1364" name="Google Shape;1364;p54"/>
            <p:cNvSpPr/>
            <p:nvPr/>
          </p:nvSpPr>
          <p:spPr>
            <a:xfrm>
              <a:off x="662260" y="4195216"/>
              <a:ext cx="4531651" cy="596900"/>
            </a:xfrm>
            <a:prstGeom prst="rect">
              <a:avLst/>
            </a:prstGeom>
            <a:solidFill>
              <a:srgbClr val="0000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1365" name="Google Shape;1365;p54"/>
            <p:cNvSpPr/>
            <p:nvPr/>
          </p:nvSpPr>
          <p:spPr>
            <a:xfrm>
              <a:off x="1412089" y="4195216"/>
              <a:ext cx="3781821" cy="596900"/>
            </a:xfrm>
            <a:prstGeom prst="rect">
              <a:avLst/>
            </a:prstGeom>
            <a:solidFill>
              <a:srgbClr val="00FF99"/>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cxnSp>
          <p:nvCxnSpPr>
            <p:cNvPr id="1366" name="Google Shape;1366;p54"/>
            <p:cNvCxnSpPr/>
            <p:nvPr/>
          </p:nvCxnSpPr>
          <p:spPr>
            <a:xfrm>
              <a:off x="662260" y="5001667"/>
              <a:ext cx="4531651" cy="20637"/>
            </a:xfrm>
            <a:prstGeom prst="straightConnector1">
              <a:avLst/>
            </a:prstGeom>
            <a:noFill/>
            <a:ln w="12700" cap="flat" cmpd="sng">
              <a:solidFill>
                <a:schemeClr val="dk1"/>
              </a:solidFill>
              <a:prstDash val="solid"/>
              <a:round/>
              <a:headEnd type="triangle" w="med" len="med"/>
              <a:tailEnd type="triangle" w="med" len="med"/>
            </a:ln>
          </p:spPr>
        </p:cxnSp>
        <p:sp>
          <p:nvSpPr>
            <p:cNvPr id="1367" name="Google Shape;1367;p54"/>
            <p:cNvSpPr txBox="1"/>
            <p:nvPr/>
          </p:nvSpPr>
          <p:spPr>
            <a:xfrm>
              <a:off x="680135" y="4323803"/>
              <a:ext cx="720954" cy="352436"/>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None/>
              </a:pPr>
              <a:r>
                <a:rPr lang="en-US" sz="1167" b="1" dirty="0" err="1">
                  <a:solidFill>
                    <a:schemeClr val="lt1"/>
                  </a:solidFill>
                  <a:latin typeface="Microsoft Yahei"/>
                  <a:ea typeface="Microsoft Yahei"/>
                  <a:cs typeface="Microsoft Yahei"/>
                  <a:sym typeface="Microsoft Yahei"/>
                </a:rPr>
                <a:t>首部</a:t>
              </a:r>
              <a:endParaRPr dirty="0">
                <a:latin typeface="Microsoft YaHei" panose="020B0503020204020204" pitchFamily="34" charset="-122"/>
                <a:ea typeface="Microsoft YaHei" panose="020B0503020204020204" pitchFamily="34" charset="-122"/>
              </a:endParaRPr>
            </a:p>
          </p:txBody>
        </p:sp>
        <p:cxnSp>
          <p:nvCxnSpPr>
            <p:cNvPr id="1368" name="Google Shape;1368;p54"/>
            <p:cNvCxnSpPr/>
            <p:nvPr/>
          </p:nvCxnSpPr>
          <p:spPr>
            <a:xfrm>
              <a:off x="1412089" y="4195216"/>
              <a:ext cx="0" cy="596900"/>
            </a:xfrm>
            <a:prstGeom prst="straightConnector1">
              <a:avLst/>
            </a:prstGeom>
            <a:noFill/>
            <a:ln w="12700" cap="flat" cmpd="sng">
              <a:solidFill>
                <a:schemeClr val="dk1"/>
              </a:solidFill>
              <a:prstDash val="solid"/>
              <a:round/>
              <a:headEnd type="none" w="med" len="med"/>
              <a:tailEnd type="none" w="med" len="med"/>
            </a:ln>
          </p:spPr>
        </p:cxnSp>
        <p:sp>
          <p:nvSpPr>
            <p:cNvPr id="1369" name="Google Shape;1369;p54"/>
            <p:cNvSpPr/>
            <p:nvPr/>
          </p:nvSpPr>
          <p:spPr>
            <a:xfrm>
              <a:off x="2342496" y="4850853"/>
              <a:ext cx="1214173" cy="31115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1370" name="Google Shape;1370;p54"/>
            <p:cNvSpPr txBox="1"/>
            <p:nvPr/>
          </p:nvSpPr>
          <p:spPr>
            <a:xfrm>
              <a:off x="2362324" y="4816827"/>
              <a:ext cx="1230795" cy="4060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0000CC"/>
                  </a:solidFill>
                  <a:latin typeface="Microsoft Yahei"/>
                  <a:ea typeface="Microsoft Yahei"/>
                  <a:cs typeface="Microsoft Yahei"/>
                  <a:sym typeface="Microsoft Yahei"/>
                </a:rPr>
                <a:t>IP </a:t>
              </a:r>
              <a:r>
                <a:rPr lang="en-US" sz="1167" b="1" dirty="0" err="1">
                  <a:solidFill>
                    <a:srgbClr val="0000CC"/>
                  </a:solidFill>
                  <a:latin typeface="Microsoft Yahei"/>
                  <a:ea typeface="Microsoft Yahei"/>
                  <a:cs typeface="Microsoft Yahei"/>
                  <a:sym typeface="Microsoft Yahei"/>
                </a:rPr>
                <a:t>数据报</a:t>
              </a:r>
              <a:endParaRPr dirty="0">
                <a:latin typeface="Microsoft YaHei" panose="020B0503020204020204" pitchFamily="34" charset="-122"/>
                <a:ea typeface="Microsoft YaHei" panose="020B0503020204020204" pitchFamily="34" charset="-122"/>
              </a:endParaRPr>
            </a:p>
          </p:txBody>
        </p:sp>
        <p:sp>
          <p:nvSpPr>
            <p:cNvPr id="1371" name="Google Shape;1371;p54"/>
            <p:cNvSpPr/>
            <p:nvPr/>
          </p:nvSpPr>
          <p:spPr>
            <a:xfrm>
              <a:off x="1412089" y="3174454"/>
              <a:ext cx="3781821" cy="607000"/>
            </a:xfrm>
            <a:prstGeom prst="rect">
              <a:avLst/>
            </a:prstGeom>
            <a:solidFill>
              <a:srgbClr val="DDDDDD"/>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1372" name="Google Shape;1372;p54"/>
            <p:cNvSpPr/>
            <p:nvPr/>
          </p:nvSpPr>
          <p:spPr>
            <a:xfrm>
              <a:off x="1412089" y="3174454"/>
              <a:ext cx="3781821" cy="595313"/>
            </a:xfrm>
            <a:prstGeom prst="rect">
              <a:avLst/>
            </a:prstGeom>
            <a:solidFill>
              <a:srgbClr val="00FF99"/>
            </a:solidFill>
            <a:ln w="127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1373" name="Google Shape;1373;p54"/>
            <p:cNvSpPr txBox="1"/>
            <p:nvPr/>
          </p:nvSpPr>
          <p:spPr>
            <a:xfrm>
              <a:off x="1508124" y="3218560"/>
              <a:ext cx="1216434" cy="566998"/>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None/>
              </a:pPr>
              <a:r>
                <a:rPr lang="en-US" sz="1167" b="1" dirty="0">
                  <a:solidFill>
                    <a:schemeClr val="dk1"/>
                  </a:solidFill>
                  <a:latin typeface="Microsoft Yahei"/>
                  <a:ea typeface="Microsoft Yahei"/>
                  <a:cs typeface="Microsoft Yahei"/>
                  <a:sym typeface="Microsoft Yahei"/>
                </a:rPr>
                <a:t>ICMP </a:t>
              </a:r>
              <a:r>
                <a:rPr lang="en-US" sz="1167" b="1" dirty="0" err="1">
                  <a:solidFill>
                    <a:schemeClr val="dk1"/>
                  </a:solidFill>
                  <a:latin typeface="Microsoft Yahei"/>
                  <a:ea typeface="Microsoft Yahei"/>
                  <a:cs typeface="Microsoft Yahei"/>
                  <a:sym typeface="Microsoft Yahei"/>
                </a:rPr>
                <a:t>的</a:t>
              </a:r>
              <a:endParaRPr dirty="0">
                <a:latin typeface="Microsoft YaHei" panose="020B0503020204020204" pitchFamily="34" charset="-122"/>
                <a:ea typeface="Microsoft YaHei" panose="020B0503020204020204" pitchFamily="34" charset="-122"/>
              </a:endParaRPr>
            </a:p>
            <a:p>
              <a:pPr marL="0" marR="0" lvl="0" indent="0" algn="ctr" rtl="0">
                <a:lnSpc>
                  <a:spcPct val="80000"/>
                </a:lnSpc>
                <a:spcBef>
                  <a:spcPts val="0"/>
                </a:spcBef>
                <a:spcAft>
                  <a:spcPts val="0"/>
                </a:spcAft>
                <a:buNone/>
              </a:pPr>
              <a:r>
                <a:rPr lang="en-US" sz="1167" b="1" dirty="0" err="1">
                  <a:solidFill>
                    <a:schemeClr val="dk1"/>
                  </a:solidFill>
                  <a:latin typeface="Microsoft Yahei"/>
                  <a:ea typeface="Microsoft Yahei"/>
                  <a:cs typeface="Microsoft Yahei"/>
                  <a:sym typeface="Microsoft Yahei"/>
                </a:rPr>
                <a:t>前</a:t>
              </a:r>
              <a:r>
                <a:rPr lang="en-US" sz="1167" b="1" dirty="0">
                  <a:solidFill>
                    <a:schemeClr val="dk1"/>
                  </a:solidFill>
                  <a:latin typeface="Microsoft Yahei"/>
                  <a:ea typeface="Microsoft Yahei"/>
                  <a:cs typeface="Microsoft Yahei"/>
                  <a:sym typeface="Microsoft Yahei"/>
                </a:rPr>
                <a:t> 8 </a:t>
              </a:r>
              <a:r>
                <a:rPr lang="en-US" sz="1167" b="1" dirty="0" err="1">
                  <a:solidFill>
                    <a:schemeClr val="dk1"/>
                  </a:solidFill>
                  <a:latin typeface="Microsoft Yahei"/>
                  <a:ea typeface="Microsoft Yahei"/>
                  <a:cs typeface="Microsoft Yahei"/>
                  <a:sym typeface="Microsoft Yahei"/>
                </a:rPr>
                <a:t>字节</a:t>
              </a:r>
              <a:endParaRPr dirty="0">
                <a:latin typeface="Microsoft YaHei" panose="020B0503020204020204" pitchFamily="34" charset="-122"/>
                <a:ea typeface="Microsoft YaHei" panose="020B0503020204020204" pitchFamily="34" charset="-122"/>
              </a:endParaRPr>
            </a:p>
          </p:txBody>
        </p:sp>
        <p:cxnSp>
          <p:nvCxnSpPr>
            <p:cNvPr id="1374" name="Google Shape;1374;p54"/>
            <p:cNvCxnSpPr/>
            <p:nvPr/>
          </p:nvCxnSpPr>
          <p:spPr>
            <a:xfrm>
              <a:off x="2794801" y="3174454"/>
              <a:ext cx="0" cy="595313"/>
            </a:xfrm>
            <a:prstGeom prst="straightConnector1">
              <a:avLst/>
            </a:prstGeom>
            <a:noFill/>
            <a:ln w="12700" cap="flat" cmpd="sng">
              <a:solidFill>
                <a:schemeClr val="dk1"/>
              </a:solidFill>
              <a:prstDash val="solid"/>
              <a:round/>
              <a:headEnd type="none" w="med" len="med"/>
              <a:tailEnd type="none" w="med" len="med"/>
            </a:ln>
          </p:spPr>
        </p:cxnSp>
        <p:sp>
          <p:nvSpPr>
            <p:cNvPr id="1375" name="Google Shape;1375;p54"/>
            <p:cNvSpPr txBox="1"/>
            <p:nvPr/>
          </p:nvSpPr>
          <p:spPr>
            <a:xfrm>
              <a:off x="5297521" y="4293642"/>
              <a:ext cx="3145682" cy="4060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rgbClr val="CC00CC"/>
                  </a:solidFill>
                  <a:latin typeface="Microsoft Yahei"/>
                  <a:ea typeface="Microsoft Yahei"/>
                  <a:cs typeface="Microsoft Yahei"/>
                  <a:sym typeface="Microsoft Yahei"/>
                </a:rPr>
                <a:t>装入</a:t>
              </a:r>
              <a:r>
                <a:rPr lang="en-US" sz="1167" b="1" dirty="0">
                  <a:solidFill>
                    <a:srgbClr val="CC00CC"/>
                  </a:solidFill>
                  <a:latin typeface="Microsoft Yahei"/>
                  <a:ea typeface="Microsoft Yahei"/>
                  <a:cs typeface="Microsoft Yahei"/>
                  <a:sym typeface="Microsoft Yahei"/>
                </a:rPr>
                <a:t> ICMP </a:t>
              </a:r>
              <a:r>
                <a:rPr lang="en-US" sz="1167" b="1" dirty="0" err="1">
                  <a:solidFill>
                    <a:srgbClr val="CC00CC"/>
                  </a:solidFill>
                  <a:latin typeface="Microsoft Yahei"/>
                  <a:ea typeface="Microsoft Yahei"/>
                  <a:cs typeface="Microsoft Yahei"/>
                  <a:sym typeface="Microsoft Yahei"/>
                </a:rPr>
                <a:t>报文的</a:t>
              </a:r>
              <a:r>
                <a:rPr lang="en-US" sz="1167" b="1" dirty="0">
                  <a:solidFill>
                    <a:srgbClr val="CC00CC"/>
                  </a:solidFill>
                  <a:latin typeface="Microsoft Yahei"/>
                  <a:ea typeface="Microsoft Yahei"/>
                  <a:cs typeface="Microsoft Yahei"/>
                  <a:sym typeface="Microsoft Yahei"/>
                </a:rPr>
                <a:t> IP </a:t>
              </a:r>
              <a:r>
                <a:rPr lang="en-US" sz="1167" b="1" dirty="0" err="1">
                  <a:solidFill>
                    <a:srgbClr val="CC00CC"/>
                  </a:solidFill>
                  <a:latin typeface="Microsoft Yahei"/>
                  <a:ea typeface="Microsoft Yahei"/>
                  <a:cs typeface="Microsoft Yahei"/>
                  <a:sym typeface="Microsoft Yahei"/>
                </a:rPr>
                <a:t>数据报</a:t>
              </a:r>
              <a:endParaRPr dirty="0">
                <a:latin typeface="Microsoft YaHei" panose="020B0503020204020204" pitchFamily="34" charset="-122"/>
                <a:ea typeface="Microsoft YaHei" panose="020B0503020204020204" pitchFamily="34" charset="-122"/>
              </a:endParaRPr>
            </a:p>
          </p:txBody>
        </p:sp>
        <p:sp>
          <p:nvSpPr>
            <p:cNvPr id="1376" name="Google Shape;1376;p54"/>
            <p:cNvSpPr/>
            <p:nvPr/>
          </p:nvSpPr>
          <p:spPr>
            <a:xfrm>
              <a:off x="2794802" y="2152103"/>
              <a:ext cx="6550686" cy="596900"/>
            </a:xfrm>
            <a:prstGeom prst="rect">
              <a:avLst/>
            </a:prstGeom>
            <a:solidFill>
              <a:srgbClr val="00FFFF"/>
            </a:solid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1377" name="Google Shape;1377;p54"/>
            <p:cNvSpPr txBox="1"/>
            <p:nvPr/>
          </p:nvSpPr>
          <p:spPr>
            <a:xfrm>
              <a:off x="2838563" y="2296087"/>
              <a:ext cx="1648910" cy="566998"/>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None/>
              </a:pPr>
              <a:r>
                <a:rPr lang="en-US" sz="1167" b="1" dirty="0">
                  <a:solidFill>
                    <a:schemeClr val="dk1"/>
                  </a:solidFill>
                  <a:latin typeface="Microsoft Yahei"/>
                  <a:ea typeface="Microsoft Yahei"/>
                  <a:cs typeface="Microsoft Yahei"/>
                  <a:sym typeface="Microsoft Yahei"/>
                </a:rPr>
                <a:t>IP </a:t>
              </a:r>
              <a:r>
                <a:rPr lang="en-US" sz="1167" b="1" dirty="0" err="1">
                  <a:solidFill>
                    <a:schemeClr val="dk1"/>
                  </a:solidFill>
                  <a:latin typeface="Microsoft Yahei"/>
                  <a:ea typeface="Microsoft Yahei"/>
                  <a:cs typeface="Microsoft Yahei"/>
                  <a:sym typeface="Microsoft Yahei"/>
                </a:rPr>
                <a:t>数据报首部</a:t>
              </a:r>
              <a:endParaRPr dirty="0">
                <a:latin typeface="Microsoft YaHei" panose="020B0503020204020204" pitchFamily="34" charset="-122"/>
                <a:ea typeface="Microsoft YaHei" panose="020B0503020204020204" pitchFamily="34" charset="-122"/>
              </a:endParaRPr>
            </a:p>
          </p:txBody>
        </p:sp>
        <p:cxnSp>
          <p:nvCxnSpPr>
            <p:cNvPr id="1378" name="Google Shape;1378;p54"/>
            <p:cNvCxnSpPr/>
            <p:nvPr/>
          </p:nvCxnSpPr>
          <p:spPr>
            <a:xfrm>
              <a:off x="4547269" y="2152103"/>
              <a:ext cx="0" cy="596900"/>
            </a:xfrm>
            <a:prstGeom prst="straightConnector1">
              <a:avLst/>
            </a:prstGeom>
            <a:noFill/>
            <a:ln w="12700" cap="flat" cmpd="sng">
              <a:solidFill>
                <a:schemeClr val="dk1"/>
              </a:solidFill>
              <a:prstDash val="solid"/>
              <a:round/>
              <a:headEnd type="none" w="med" len="med"/>
              <a:tailEnd type="none" w="med" len="med"/>
            </a:ln>
          </p:spPr>
        </p:cxnSp>
        <p:sp>
          <p:nvSpPr>
            <p:cNvPr id="1379" name="Google Shape;1379;p54"/>
            <p:cNvSpPr txBox="1"/>
            <p:nvPr/>
          </p:nvSpPr>
          <p:spPr>
            <a:xfrm>
              <a:off x="5317247" y="3285579"/>
              <a:ext cx="2279196" cy="4060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CC00CC"/>
                  </a:solidFill>
                  <a:latin typeface="Microsoft Yahei"/>
                  <a:ea typeface="Microsoft Yahei"/>
                  <a:cs typeface="Microsoft Yahei"/>
                  <a:sym typeface="Microsoft Yahei"/>
                </a:rPr>
                <a:t>ICMP </a:t>
              </a:r>
              <a:r>
                <a:rPr lang="en-US" sz="1167" b="1" dirty="0" err="1">
                  <a:solidFill>
                    <a:srgbClr val="CC00CC"/>
                  </a:solidFill>
                  <a:latin typeface="Microsoft Yahei"/>
                  <a:ea typeface="Microsoft Yahei"/>
                  <a:cs typeface="Microsoft Yahei"/>
                  <a:sym typeface="Microsoft Yahei"/>
                </a:rPr>
                <a:t>差错报告报文</a:t>
              </a:r>
              <a:endParaRPr dirty="0">
                <a:latin typeface="Microsoft YaHei" panose="020B0503020204020204" pitchFamily="34" charset="-122"/>
                <a:ea typeface="Microsoft YaHei" panose="020B0503020204020204" pitchFamily="34" charset="-122"/>
              </a:endParaRPr>
            </a:p>
          </p:txBody>
        </p:sp>
        <p:sp>
          <p:nvSpPr>
            <p:cNvPr id="1380" name="Google Shape;1380;p54"/>
            <p:cNvSpPr txBox="1"/>
            <p:nvPr/>
          </p:nvSpPr>
          <p:spPr>
            <a:xfrm>
              <a:off x="4529029" y="2156867"/>
              <a:ext cx="720954" cy="566998"/>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None/>
              </a:pPr>
              <a:r>
                <a:rPr lang="en-US" sz="1167" b="1" dirty="0">
                  <a:solidFill>
                    <a:schemeClr val="dk1"/>
                  </a:solidFill>
                  <a:latin typeface="Microsoft Yahei"/>
                  <a:ea typeface="Microsoft Yahei"/>
                  <a:cs typeface="Microsoft Yahei"/>
                  <a:sym typeface="Microsoft Yahei"/>
                </a:rPr>
                <a:t>8</a:t>
              </a:r>
              <a:endParaRPr dirty="0">
                <a:latin typeface="Microsoft YaHei" panose="020B0503020204020204" pitchFamily="34" charset="-122"/>
                <a:ea typeface="Microsoft YaHei" panose="020B0503020204020204" pitchFamily="34" charset="-122"/>
              </a:endParaRPr>
            </a:p>
            <a:p>
              <a:pPr marL="0" marR="0" lvl="0" indent="0" algn="ctr" rtl="0">
                <a:lnSpc>
                  <a:spcPct val="80000"/>
                </a:lnSpc>
                <a:spcBef>
                  <a:spcPts val="0"/>
                </a:spcBef>
                <a:spcAft>
                  <a:spcPts val="0"/>
                </a:spcAft>
                <a:buNone/>
              </a:pPr>
              <a:r>
                <a:rPr lang="en-US" sz="1167" b="1" dirty="0" err="1">
                  <a:solidFill>
                    <a:schemeClr val="dk1"/>
                  </a:solidFill>
                  <a:latin typeface="Microsoft Yahei"/>
                  <a:ea typeface="Microsoft Yahei"/>
                  <a:cs typeface="Microsoft Yahei"/>
                  <a:sym typeface="Microsoft Yahei"/>
                </a:rPr>
                <a:t>字节</a:t>
              </a:r>
              <a:endParaRPr dirty="0">
                <a:latin typeface="Microsoft YaHei" panose="020B0503020204020204" pitchFamily="34" charset="-122"/>
                <a:ea typeface="Microsoft YaHei" panose="020B0503020204020204" pitchFamily="34" charset="-122"/>
              </a:endParaRPr>
            </a:p>
          </p:txBody>
        </p:sp>
        <p:cxnSp>
          <p:nvCxnSpPr>
            <p:cNvPr id="1381" name="Google Shape;1381;p54"/>
            <p:cNvCxnSpPr/>
            <p:nvPr/>
          </p:nvCxnSpPr>
          <p:spPr>
            <a:xfrm>
              <a:off x="5193910" y="2152103"/>
              <a:ext cx="0" cy="596900"/>
            </a:xfrm>
            <a:prstGeom prst="straightConnector1">
              <a:avLst/>
            </a:prstGeom>
            <a:noFill/>
            <a:ln w="12700" cap="flat" cmpd="sng">
              <a:solidFill>
                <a:schemeClr val="dk1"/>
              </a:solidFill>
              <a:prstDash val="dash"/>
              <a:round/>
              <a:headEnd type="none" w="med" len="med"/>
              <a:tailEnd type="none" w="med" len="med"/>
            </a:ln>
          </p:spPr>
        </p:cxnSp>
        <p:sp>
          <p:nvSpPr>
            <p:cNvPr id="1382" name="Google Shape;1382;p54"/>
            <p:cNvSpPr txBox="1"/>
            <p:nvPr/>
          </p:nvSpPr>
          <p:spPr>
            <a:xfrm>
              <a:off x="852301" y="2270135"/>
              <a:ext cx="1965632" cy="4060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rgbClr val="0000CC"/>
                  </a:solidFill>
                  <a:latin typeface="Microsoft Yahei"/>
                  <a:ea typeface="Microsoft Yahei"/>
                  <a:cs typeface="Microsoft Yahei"/>
                  <a:sym typeface="Microsoft Yahei"/>
                </a:rPr>
                <a:t>收到的</a:t>
              </a:r>
              <a:r>
                <a:rPr lang="en-US" sz="1167" b="1" dirty="0">
                  <a:solidFill>
                    <a:srgbClr val="0000CC"/>
                  </a:solidFill>
                  <a:latin typeface="Microsoft Yahei"/>
                  <a:ea typeface="Microsoft Yahei"/>
                  <a:cs typeface="Microsoft Yahei"/>
                  <a:sym typeface="Microsoft Yahei"/>
                </a:rPr>
                <a:t> IP </a:t>
              </a:r>
              <a:r>
                <a:rPr lang="en-US" sz="1167" b="1" dirty="0" err="1">
                  <a:solidFill>
                    <a:srgbClr val="0000CC"/>
                  </a:solidFill>
                  <a:latin typeface="Microsoft Yahei"/>
                  <a:ea typeface="Microsoft Yahei"/>
                  <a:cs typeface="Microsoft Yahei"/>
                  <a:sym typeface="Microsoft Yahei"/>
                </a:rPr>
                <a:t>数据报</a:t>
              </a:r>
              <a:endParaRPr dirty="0">
                <a:latin typeface="Microsoft YaHei" panose="020B0503020204020204" pitchFamily="34" charset="-122"/>
                <a:ea typeface="Microsoft YaHei" panose="020B0503020204020204" pitchFamily="34" charset="-122"/>
              </a:endParaRPr>
            </a:p>
          </p:txBody>
        </p:sp>
        <p:cxnSp>
          <p:nvCxnSpPr>
            <p:cNvPr id="1383" name="Google Shape;1383;p54"/>
            <p:cNvCxnSpPr/>
            <p:nvPr/>
          </p:nvCxnSpPr>
          <p:spPr>
            <a:xfrm>
              <a:off x="5193910" y="2749003"/>
              <a:ext cx="0" cy="425450"/>
            </a:xfrm>
            <a:prstGeom prst="straightConnector1">
              <a:avLst/>
            </a:prstGeom>
            <a:noFill/>
            <a:ln w="12700" cap="flat" cmpd="sng">
              <a:solidFill>
                <a:schemeClr val="dk1"/>
              </a:solidFill>
              <a:prstDash val="dash"/>
              <a:round/>
              <a:headEnd type="none" w="med" len="med"/>
              <a:tailEnd type="none" w="med" len="med"/>
            </a:ln>
          </p:spPr>
        </p:cxnSp>
        <p:cxnSp>
          <p:nvCxnSpPr>
            <p:cNvPr id="1384" name="Google Shape;1384;p54"/>
            <p:cNvCxnSpPr/>
            <p:nvPr/>
          </p:nvCxnSpPr>
          <p:spPr>
            <a:xfrm>
              <a:off x="4547269" y="3174454"/>
              <a:ext cx="0" cy="595313"/>
            </a:xfrm>
            <a:prstGeom prst="straightConnector1">
              <a:avLst/>
            </a:prstGeom>
            <a:noFill/>
            <a:ln w="12700" cap="flat" cmpd="sng">
              <a:solidFill>
                <a:schemeClr val="dk1"/>
              </a:solidFill>
              <a:prstDash val="dash"/>
              <a:round/>
              <a:headEnd type="none" w="med" len="med"/>
              <a:tailEnd type="none" w="med" len="med"/>
            </a:ln>
          </p:spPr>
        </p:cxnSp>
        <p:sp>
          <p:nvSpPr>
            <p:cNvPr id="1385" name="Google Shape;1385;p54"/>
            <p:cNvSpPr txBox="1"/>
            <p:nvPr/>
          </p:nvSpPr>
          <p:spPr>
            <a:xfrm>
              <a:off x="2845982" y="3317020"/>
              <a:ext cx="1676006" cy="352436"/>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None/>
              </a:pPr>
              <a:r>
                <a:rPr lang="en-US" sz="1167" b="1" dirty="0">
                  <a:solidFill>
                    <a:schemeClr val="dk1"/>
                  </a:solidFill>
                  <a:latin typeface="Microsoft Yahei"/>
                  <a:ea typeface="Microsoft Yahei"/>
                  <a:cs typeface="Microsoft Yahei"/>
                  <a:sym typeface="Microsoft Yahei"/>
                </a:rPr>
                <a:t>IP </a:t>
              </a:r>
              <a:r>
                <a:rPr lang="en-US" sz="1167" b="1" dirty="0" err="1">
                  <a:solidFill>
                    <a:schemeClr val="dk1"/>
                  </a:solidFill>
                  <a:latin typeface="Microsoft Yahei"/>
                  <a:ea typeface="Microsoft Yahei"/>
                  <a:cs typeface="Microsoft Yahei"/>
                  <a:sym typeface="Microsoft Yahei"/>
                </a:rPr>
                <a:t>数据报首部</a:t>
              </a:r>
              <a:endParaRPr dirty="0">
                <a:latin typeface="Microsoft YaHei" panose="020B0503020204020204" pitchFamily="34" charset="-122"/>
                <a:ea typeface="Microsoft YaHei" panose="020B0503020204020204" pitchFamily="34" charset="-122"/>
              </a:endParaRPr>
            </a:p>
          </p:txBody>
        </p:sp>
        <p:sp>
          <p:nvSpPr>
            <p:cNvPr id="1386" name="Google Shape;1386;p54"/>
            <p:cNvSpPr txBox="1"/>
            <p:nvPr/>
          </p:nvSpPr>
          <p:spPr>
            <a:xfrm>
              <a:off x="4537627" y="3196680"/>
              <a:ext cx="720954" cy="566998"/>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None/>
              </a:pPr>
              <a:r>
                <a:rPr lang="en-US" sz="1167" b="1" dirty="0">
                  <a:solidFill>
                    <a:schemeClr val="dk1"/>
                  </a:solidFill>
                  <a:latin typeface="Microsoft Yahei"/>
                  <a:ea typeface="Microsoft Yahei"/>
                  <a:cs typeface="Microsoft Yahei"/>
                  <a:sym typeface="Microsoft Yahei"/>
                </a:rPr>
                <a:t>8</a:t>
              </a:r>
              <a:endParaRPr dirty="0">
                <a:latin typeface="Microsoft YaHei" panose="020B0503020204020204" pitchFamily="34" charset="-122"/>
                <a:ea typeface="Microsoft YaHei" panose="020B0503020204020204" pitchFamily="34" charset="-122"/>
              </a:endParaRPr>
            </a:p>
            <a:p>
              <a:pPr marL="0" marR="0" lvl="0" indent="0" algn="ctr" rtl="0">
                <a:lnSpc>
                  <a:spcPct val="80000"/>
                </a:lnSpc>
                <a:spcBef>
                  <a:spcPts val="0"/>
                </a:spcBef>
                <a:spcAft>
                  <a:spcPts val="0"/>
                </a:spcAft>
                <a:buNone/>
              </a:pPr>
              <a:r>
                <a:rPr lang="en-US" sz="1167" b="1" dirty="0" err="1">
                  <a:solidFill>
                    <a:schemeClr val="dk1"/>
                  </a:solidFill>
                  <a:latin typeface="Microsoft Yahei"/>
                  <a:ea typeface="Microsoft Yahei"/>
                  <a:cs typeface="Microsoft Yahei"/>
                  <a:sym typeface="Microsoft Yahei"/>
                </a:rPr>
                <a:t>字节</a:t>
              </a:r>
              <a:endParaRPr dirty="0">
                <a:latin typeface="Microsoft YaHei" panose="020B0503020204020204" pitchFamily="34" charset="-122"/>
                <a:ea typeface="Microsoft YaHei" panose="020B0503020204020204" pitchFamily="34" charset="-122"/>
              </a:endParaRPr>
            </a:p>
          </p:txBody>
        </p:sp>
        <p:sp>
          <p:nvSpPr>
            <p:cNvPr id="1387" name="Google Shape;1387;p54"/>
            <p:cNvSpPr/>
            <p:nvPr/>
          </p:nvSpPr>
          <p:spPr>
            <a:xfrm>
              <a:off x="3441444" y="2720428"/>
              <a:ext cx="276886" cy="509588"/>
            </a:xfrm>
            <a:prstGeom prst="downArrow">
              <a:avLst>
                <a:gd name="adj1" fmla="val 47222"/>
                <a:gd name="adj2" fmla="val 103013"/>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1388" name="Google Shape;1388;p54"/>
            <p:cNvSpPr txBox="1"/>
            <p:nvPr/>
          </p:nvSpPr>
          <p:spPr>
            <a:xfrm rot="5400000">
              <a:off x="3392419" y="2842498"/>
              <a:ext cx="374897" cy="130751"/>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1389" name="Google Shape;1389;p54"/>
            <p:cNvSpPr/>
            <p:nvPr/>
          </p:nvSpPr>
          <p:spPr>
            <a:xfrm>
              <a:off x="4763962" y="2720428"/>
              <a:ext cx="275167" cy="509588"/>
            </a:xfrm>
            <a:prstGeom prst="downArrow">
              <a:avLst>
                <a:gd name="adj1" fmla="val 47222"/>
                <a:gd name="adj2" fmla="val 103656"/>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1390" name="Google Shape;1390;p54"/>
            <p:cNvSpPr txBox="1"/>
            <p:nvPr/>
          </p:nvSpPr>
          <p:spPr>
            <a:xfrm rot="5400000">
              <a:off x="4714084" y="2842904"/>
              <a:ext cx="374898" cy="129939"/>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1391" name="Google Shape;1391;p54"/>
            <p:cNvSpPr txBox="1"/>
            <p:nvPr/>
          </p:nvSpPr>
          <p:spPr>
            <a:xfrm>
              <a:off x="2163020" y="4334744"/>
              <a:ext cx="2279196" cy="352436"/>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None/>
              </a:pPr>
              <a:r>
                <a:rPr lang="en-US" sz="1167" b="1" dirty="0">
                  <a:solidFill>
                    <a:schemeClr val="dk1"/>
                  </a:solidFill>
                  <a:latin typeface="Microsoft Yahei"/>
                  <a:ea typeface="Microsoft Yahei"/>
                  <a:cs typeface="Microsoft Yahei"/>
                  <a:sym typeface="Microsoft Yahei"/>
                </a:rPr>
                <a:t>ICMP </a:t>
              </a:r>
              <a:r>
                <a:rPr lang="en-US" sz="1167" b="1" dirty="0" err="1">
                  <a:solidFill>
                    <a:schemeClr val="dk1"/>
                  </a:solidFill>
                  <a:latin typeface="Microsoft Yahei"/>
                  <a:ea typeface="Microsoft Yahei"/>
                  <a:cs typeface="Microsoft Yahei"/>
                  <a:sym typeface="Microsoft Yahei"/>
                </a:rPr>
                <a:t>差错报告报文</a:t>
              </a:r>
              <a:endParaRPr dirty="0">
                <a:latin typeface="Microsoft YaHei" panose="020B0503020204020204" pitchFamily="34" charset="-122"/>
                <a:ea typeface="Microsoft YaHei" panose="020B0503020204020204" pitchFamily="34" charset="-122"/>
              </a:endParaRPr>
            </a:p>
          </p:txBody>
        </p:sp>
        <p:sp>
          <p:nvSpPr>
            <p:cNvPr id="1392" name="Google Shape;1392;p54"/>
            <p:cNvSpPr txBox="1"/>
            <p:nvPr/>
          </p:nvSpPr>
          <p:spPr>
            <a:xfrm>
              <a:off x="5721222" y="1556792"/>
              <a:ext cx="2343821" cy="4060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0000CC"/>
                  </a:solidFill>
                  <a:latin typeface="Microsoft Yahei"/>
                  <a:ea typeface="Microsoft Yahei"/>
                  <a:cs typeface="Microsoft Yahei"/>
                  <a:sym typeface="Microsoft Yahei"/>
                </a:rPr>
                <a:t>IP </a:t>
              </a:r>
              <a:r>
                <a:rPr lang="en-US" sz="1167" b="1" dirty="0" err="1">
                  <a:solidFill>
                    <a:srgbClr val="0000CC"/>
                  </a:solidFill>
                  <a:latin typeface="Microsoft Yahei"/>
                  <a:ea typeface="Microsoft Yahei"/>
                  <a:cs typeface="Microsoft Yahei"/>
                  <a:sym typeface="Microsoft Yahei"/>
                </a:rPr>
                <a:t>数据报的数据字段</a:t>
              </a:r>
              <a:endParaRPr dirty="0">
                <a:latin typeface="Microsoft YaHei" panose="020B0503020204020204" pitchFamily="34" charset="-122"/>
                <a:ea typeface="Microsoft YaHei" panose="020B0503020204020204" pitchFamily="34" charset="-122"/>
              </a:endParaRPr>
            </a:p>
          </p:txBody>
        </p:sp>
        <p:sp>
          <p:nvSpPr>
            <p:cNvPr id="1393" name="Google Shape;1393;p54"/>
            <p:cNvSpPr/>
            <p:nvPr/>
          </p:nvSpPr>
          <p:spPr>
            <a:xfrm rot="5400000">
              <a:off x="6815013" y="-371228"/>
              <a:ext cx="169862" cy="4705350"/>
            </a:xfrm>
            <a:prstGeom prst="leftBrace">
              <a:avLst>
                <a:gd name="adj1" fmla="val 213085"/>
                <a:gd name="adj2" fmla="val 50000"/>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cxnSp>
          <p:nvCxnSpPr>
            <p:cNvPr id="1394" name="Google Shape;1394;p54"/>
            <p:cNvCxnSpPr/>
            <p:nvPr/>
          </p:nvCxnSpPr>
          <p:spPr>
            <a:xfrm>
              <a:off x="2794801" y="2749003"/>
              <a:ext cx="0" cy="425450"/>
            </a:xfrm>
            <a:prstGeom prst="straightConnector1">
              <a:avLst/>
            </a:prstGeom>
            <a:noFill/>
            <a:ln w="12700" cap="flat" cmpd="sng">
              <a:solidFill>
                <a:schemeClr val="dk1"/>
              </a:solidFill>
              <a:prstDash val="dash"/>
              <a:round/>
              <a:headEnd type="none" w="med" len="med"/>
              <a:tailEnd type="none" w="med" len="med"/>
            </a:ln>
          </p:spPr>
        </p:cxnSp>
        <p:cxnSp>
          <p:nvCxnSpPr>
            <p:cNvPr id="1395" name="Google Shape;1395;p54"/>
            <p:cNvCxnSpPr/>
            <p:nvPr/>
          </p:nvCxnSpPr>
          <p:spPr>
            <a:xfrm>
              <a:off x="1412089" y="3769766"/>
              <a:ext cx="0" cy="425450"/>
            </a:xfrm>
            <a:prstGeom prst="straightConnector1">
              <a:avLst/>
            </a:prstGeom>
            <a:noFill/>
            <a:ln w="12700" cap="flat" cmpd="sng">
              <a:solidFill>
                <a:schemeClr val="dk1"/>
              </a:solidFill>
              <a:prstDash val="dash"/>
              <a:round/>
              <a:headEnd type="none" w="med" len="med"/>
              <a:tailEnd type="none" w="med" len="med"/>
            </a:ln>
          </p:spPr>
        </p:cxnSp>
        <p:cxnSp>
          <p:nvCxnSpPr>
            <p:cNvPr id="1396" name="Google Shape;1396;p54"/>
            <p:cNvCxnSpPr/>
            <p:nvPr/>
          </p:nvCxnSpPr>
          <p:spPr>
            <a:xfrm>
              <a:off x="5193910" y="3769766"/>
              <a:ext cx="0" cy="425450"/>
            </a:xfrm>
            <a:prstGeom prst="straightConnector1">
              <a:avLst/>
            </a:prstGeom>
            <a:noFill/>
            <a:ln w="12700" cap="flat" cmpd="sng">
              <a:solidFill>
                <a:schemeClr val="dk1"/>
              </a:solidFill>
              <a:prstDash val="dash"/>
              <a:round/>
              <a:headEnd type="none" w="med" len="med"/>
              <a:tailEnd type="none" w="med" len="med"/>
            </a:ln>
          </p:spPr>
        </p:cxnSp>
        <p:sp>
          <p:nvSpPr>
            <p:cNvPr id="1397" name="Google Shape;1397;p54"/>
            <p:cNvSpPr/>
            <p:nvPr/>
          </p:nvSpPr>
          <p:spPr>
            <a:xfrm>
              <a:off x="3255706" y="3744367"/>
              <a:ext cx="278606" cy="511175"/>
            </a:xfrm>
            <a:prstGeom prst="downArrow">
              <a:avLst>
                <a:gd name="adj1" fmla="val 47222"/>
                <a:gd name="adj2" fmla="val 102695"/>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1398" name="Google Shape;1398;p54"/>
            <p:cNvSpPr txBox="1"/>
            <p:nvPr/>
          </p:nvSpPr>
          <p:spPr>
            <a:xfrm rot="5400000">
              <a:off x="3206970" y="3866601"/>
              <a:ext cx="376066" cy="13156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402"/>
        <p:cNvGrpSpPr/>
        <p:nvPr/>
      </p:nvGrpSpPr>
      <p:grpSpPr>
        <a:xfrm>
          <a:off x="0" y="0"/>
          <a:ext cx="0" cy="0"/>
          <a:chOff x="0" y="0"/>
          <a:chExt cx="0" cy="0"/>
        </a:xfrm>
      </p:grpSpPr>
      <p:sp>
        <p:nvSpPr>
          <p:cNvPr id="1403" name="Google Shape;1403;p55"/>
          <p:cNvSpPr/>
          <p:nvPr/>
        </p:nvSpPr>
        <p:spPr>
          <a:xfrm>
            <a:off x="454286" y="1881557"/>
            <a:ext cx="6711426" cy="2632219"/>
          </a:xfrm>
          <a:prstGeom prst="rect">
            <a:avLst/>
          </a:prstGeom>
          <a:noFill/>
          <a:ln>
            <a:noFill/>
          </a:ln>
        </p:spPr>
        <p:txBody>
          <a:bodyPr spcFirstLastPara="1" wrap="square" lIns="91425" tIns="45700" rIns="91425" bIns="45700" anchor="t" anchorCtr="0">
            <a:spAutoFit/>
          </a:bodyPr>
          <a:lstStyle/>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对</a:t>
            </a:r>
            <a:r>
              <a:rPr lang="en-US" sz="1667" b="1" dirty="0">
                <a:solidFill>
                  <a:schemeClr val="dk1"/>
                </a:solidFill>
                <a:latin typeface="Microsoft Yahei"/>
                <a:ea typeface="Microsoft Yahei"/>
                <a:cs typeface="Microsoft Yahei"/>
                <a:sym typeface="Microsoft Yahei"/>
              </a:rPr>
              <a:t> ICMP </a:t>
            </a:r>
            <a:r>
              <a:rPr lang="en-US" sz="1667" b="1" dirty="0" err="1">
                <a:solidFill>
                  <a:schemeClr val="dk1"/>
                </a:solidFill>
                <a:latin typeface="Microsoft Yahei"/>
                <a:ea typeface="Microsoft Yahei"/>
                <a:cs typeface="Microsoft Yahei"/>
                <a:sym typeface="Microsoft Yahei"/>
              </a:rPr>
              <a:t>差错报告报文不再发送</a:t>
            </a:r>
            <a:r>
              <a:rPr lang="en-US" sz="1667" b="1" dirty="0">
                <a:solidFill>
                  <a:schemeClr val="dk1"/>
                </a:solidFill>
                <a:latin typeface="Microsoft Yahei"/>
                <a:ea typeface="Microsoft Yahei"/>
                <a:cs typeface="Microsoft Yahei"/>
                <a:sym typeface="Microsoft Yahei"/>
              </a:rPr>
              <a:t> ICMP </a:t>
            </a:r>
            <a:r>
              <a:rPr lang="en-US" sz="1667" b="1" dirty="0" err="1">
                <a:solidFill>
                  <a:schemeClr val="dk1"/>
                </a:solidFill>
                <a:latin typeface="Microsoft Yahei"/>
                <a:ea typeface="Microsoft Yahei"/>
                <a:cs typeface="Microsoft Yahei"/>
                <a:sym typeface="Microsoft Yahei"/>
              </a:rPr>
              <a:t>差错报告报文</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对第一个分片的数据报片的所有后续数据报片都不发送</a:t>
            </a:r>
            <a:r>
              <a:rPr lang="en-US" sz="1667" b="1" dirty="0">
                <a:solidFill>
                  <a:schemeClr val="dk1"/>
                </a:solidFill>
                <a:latin typeface="Microsoft Yahei"/>
                <a:ea typeface="Microsoft Yahei"/>
                <a:cs typeface="Microsoft Yahei"/>
                <a:sym typeface="Microsoft Yahei"/>
              </a:rPr>
              <a:t> ICMP </a:t>
            </a:r>
            <a:r>
              <a:rPr lang="en-US" sz="1667" b="1" dirty="0" err="1">
                <a:solidFill>
                  <a:schemeClr val="dk1"/>
                </a:solidFill>
                <a:latin typeface="Microsoft Yahei"/>
                <a:ea typeface="Microsoft Yahei"/>
                <a:cs typeface="Microsoft Yahei"/>
                <a:sym typeface="Microsoft Yahei"/>
              </a:rPr>
              <a:t>差错报告报文</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对具有多播地址的数据报都不发送</a:t>
            </a:r>
            <a:r>
              <a:rPr lang="en-US" sz="1667" b="1" dirty="0">
                <a:solidFill>
                  <a:schemeClr val="dk1"/>
                </a:solidFill>
                <a:latin typeface="Microsoft Yahei"/>
                <a:ea typeface="Microsoft Yahei"/>
                <a:cs typeface="Microsoft Yahei"/>
                <a:sym typeface="Microsoft Yahei"/>
              </a:rPr>
              <a:t> ICMP </a:t>
            </a:r>
            <a:r>
              <a:rPr lang="en-US" sz="1667" b="1" dirty="0" err="1">
                <a:solidFill>
                  <a:schemeClr val="dk1"/>
                </a:solidFill>
                <a:latin typeface="Microsoft Yahei"/>
                <a:ea typeface="Microsoft Yahei"/>
                <a:cs typeface="Microsoft Yahei"/>
                <a:sym typeface="Microsoft Yahei"/>
              </a:rPr>
              <a:t>差错报告报文</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a:solidFill>
                  <a:schemeClr val="dk1"/>
                </a:solidFill>
                <a:latin typeface="Microsoft Yahei"/>
                <a:ea typeface="Microsoft Yahei"/>
                <a:cs typeface="Microsoft Yahei"/>
                <a:sym typeface="Microsoft Yahei"/>
              </a:rPr>
              <a:t>对具有特殊地址（如127.0.0.0 </a:t>
            </a:r>
            <a:r>
              <a:rPr lang="en-US" sz="1667" b="1" dirty="0" err="1">
                <a:solidFill>
                  <a:schemeClr val="dk1"/>
                </a:solidFill>
                <a:latin typeface="Microsoft Yahei"/>
                <a:ea typeface="Microsoft Yahei"/>
                <a:cs typeface="Microsoft Yahei"/>
                <a:sym typeface="Microsoft Yahei"/>
              </a:rPr>
              <a:t>或</a:t>
            </a:r>
            <a:r>
              <a:rPr lang="en-US" sz="1667" b="1" dirty="0">
                <a:solidFill>
                  <a:schemeClr val="dk1"/>
                </a:solidFill>
                <a:latin typeface="Microsoft Yahei"/>
                <a:ea typeface="Microsoft Yahei"/>
                <a:cs typeface="Microsoft Yahei"/>
                <a:sym typeface="Microsoft Yahei"/>
              </a:rPr>
              <a:t> 0.0.0.0）的数据报不发送 ICMP </a:t>
            </a:r>
            <a:r>
              <a:rPr lang="en-US" sz="1667" b="1" dirty="0" err="1">
                <a:solidFill>
                  <a:schemeClr val="dk1"/>
                </a:solidFill>
                <a:latin typeface="Microsoft Yahei"/>
                <a:ea typeface="Microsoft Yahei"/>
                <a:cs typeface="Microsoft Yahei"/>
                <a:sym typeface="Microsoft Yahei"/>
              </a:rPr>
              <a:t>差错报告报文</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1404" name="Google Shape;1404;p55"/>
          <p:cNvSpPr/>
          <p:nvPr/>
        </p:nvSpPr>
        <p:spPr>
          <a:xfrm>
            <a:off x="454287" y="1525991"/>
            <a:ext cx="6711426"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405" name="Google Shape;1405;p55"/>
          <p:cNvSpPr/>
          <p:nvPr/>
        </p:nvSpPr>
        <p:spPr>
          <a:xfrm>
            <a:off x="1618307" y="1498315"/>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err="1">
                <a:solidFill>
                  <a:schemeClr val="lt1"/>
                </a:solidFill>
                <a:latin typeface="Microsoft Yahei"/>
                <a:ea typeface="Microsoft Yahei"/>
                <a:cs typeface="Microsoft Yahei"/>
                <a:sym typeface="Microsoft Yahei"/>
              </a:rPr>
              <a:t>不应发送</a:t>
            </a:r>
            <a:r>
              <a:rPr lang="en-US" sz="1667" b="1" dirty="0">
                <a:solidFill>
                  <a:schemeClr val="lt1"/>
                </a:solidFill>
                <a:latin typeface="Microsoft Yahei"/>
                <a:ea typeface="Microsoft Yahei"/>
                <a:cs typeface="Microsoft Yahei"/>
                <a:sym typeface="Microsoft Yahei"/>
              </a:rPr>
              <a:t> ICMP </a:t>
            </a:r>
            <a:r>
              <a:rPr lang="en-US" sz="1667" b="1" dirty="0" err="1">
                <a:solidFill>
                  <a:schemeClr val="lt1"/>
                </a:solidFill>
                <a:latin typeface="Microsoft Yahei"/>
                <a:ea typeface="Microsoft Yahei"/>
                <a:cs typeface="Microsoft Yahei"/>
                <a:sym typeface="Microsoft Yahei"/>
              </a:rPr>
              <a:t>差错报告报文的几种情况</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409"/>
        <p:cNvGrpSpPr/>
        <p:nvPr/>
      </p:nvGrpSpPr>
      <p:grpSpPr>
        <a:xfrm>
          <a:off x="0" y="0"/>
          <a:ext cx="0" cy="0"/>
          <a:chOff x="0" y="0"/>
          <a:chExt cx="0" cy="0"/>
        </a:xfrm>
      </p:grpSpPr>
      <p:sp>
        <p:nvSpPr>
          <p:cNvPr id="1410" name="Google Shape;1410;p56"/>
          <p:cNvSpPr/>
          <p:nvPr/>
        </p:nvSpPr>
        <p:spPr>
          <a:xfrm>
            <a:off x="778213" y="1735025"/>
            <a:ext cx="6063575" cy="3055540"/>
          </a:xfrm>
          <a:prstGeom prst="rect">
            <a:avLst/>
          </a:prstGeom>
          <a:noFill/>
          <a:ln>
            <a:noFill/>
          </a:ln>
        </p:spPr>
        <p:txBody>
          <a:bodyPr spcFirstLastPara="1" wrap="square" lIns="91425" tIns="45700" rIns="91425" bIns="45700" anchor="t" anchorCtr="0">
            <a:spAutoFit/>
          </a:bodyPr>
          <a:lstStyle/>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回送请求和回答报文</a:t>
            </a:r>
            <a:endParaRPr dirty="0">
              <a:latin typeface="Microsoft YaHei" panose="020B0503020204020204" pitchFamily="34" charset="-122"/>
              <a:ea typeface="Microsoft YaHei" panose="020B0503020204020204" pitchFamily="34" charset="-122"/>
            </a:endParaRPr>
          </a:p>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时间戳请求和回答报文</a:t>
            </a:r>
            <a:endParaRPr sz="1667" b="1" dirty="0">
              <a:solidFill>
                <a:schemeClr val="dk1"/>
              </a:solidFill>
              <a:latin typeface="Microsoft Yahei"/>
              <a:ea typeface="Microsoft Yahei"/>
              <a:cs typeface="Microsoft Yahei"/>
              <a:sym typeface="Microsoft Yahei"/>
            </a:endParaRPr>
          </a:p>
          <a:p>
            <a:pPr marL="0" marR="0" lvl="0" indent="0" algn="l" rtl="0">
              <a:lnSpc>
                <a:spcPct val="164967"/>
              </a:lnSpc>
              <a:spcBef>
                <a:spcPts val="0"/>
              </a:spcBef>
              <a:spcAft>
                <a:spcPts val="0"/>
              </a:spcAft>
              <a:buNone/>
            </a:pPr>
            <a:r>
              <a:rPr lang="en-US" sz="1667" b="1" dirty="0" err="1">
                <a:solidFill>
                  <a:srgbClr val="0000FF"/>
                </a:solidFill>
                <a:latin typeface="Microsoft Yahei"/>
                <a:ea typeface="Microsoft Yahei"/>
                <a:cs typeface="Microsoft Yahei"/>
                <a:sym typeface="Microsoft Yahei"/>
              </a:rPr>
              <a:t>下面的几种</a:t>
            </a:r>
            <a:r>
              <a:rPr lang="en-US" sz="1667" b="1" dirty="0">
                <a:solidFill>
                  <a:srgbClr val="0000FF"/>
                </a:solidFill>
                <a:latin typeface="Microsoft Yahei"/>
                <a:ea typeface="Microsoft Yahei"/>
                <a:cs typeface="Microsoft Yahei"/>
                <a:sym typeface="Microsoft Yahei"/>
              </a:rPr>
              <a:t> ICMP </a:t>
            </a:r>
            <a:r>
              <a:rPr lang="en-US" sz="1667" b="1" dirty="0" err="1">
                <a:solidFill>
                  <a:srgbClr val="0000FF"/>
                </a:solidFill>
                <a:latin typeface="Microsoft Yahei"/>
                <a:ea typeface="Microsoft Yahei"/>
                <a:cs typeface="Microsoft Yahei"/>
                <a:sym typeface="Microsoft Yahei"/>
              </a:rPr>
              <a:t>报文不再使用</a:t>
            </a:r>
            <a:r>
              <a:rPr lang="en-US" sz="1667" b="1" dirty="0">
                <a:solidFill>
                  <a:srgbClr val="0000FF"/>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信息请求与回答报文</a:t>
            </a:r>
            <a:endParaRPr dirty="0">
              <a:latin typeface="Microsoft YaHei" panose="020B0503020204020204" pitchFamily="34" charset="-122"/>
              <a:ea typeface="Microsoft YaHei" panose="020B0503020204020204" pitchFamily="34" charset="-122"/>
            </a:endParaRPr>
          </a:p>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掩码地址请求和回答报文</a:t>
            </a:r>
            <a:endParaRPr dirty="0">
              <a:latin typeface="Microsoft YaHei" panose="020B0503020204020204" pitchFamily="34" charset="-122"/>
              <a:ea typeface="Microsoft YaHei" panose="020B0503020204020204" pitchFamily="34" charset="-122"/>
            </a:endParaRPr>
          </a:p>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路由器询问和通告报文</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源点抑制报文</a:t>
            </a:r>
            <a:endParaRPr dirty="0">
              <a:latin typeface="Microsoft YaHei" panose="020B0503020204020204" pitchFamily="34" charset="-122"/>
              <a:ea typeface="Microsoft YaHei" panose="020B0503020204020204" pitchFamily="34" charset="-122"/>
            </a:endParaRPr>
          </a:p>
        </p:txBody>
      </p:sp>
      <p:sp>
        <p:nvSpPr>
          <p:cNvPr id="1411" name="Google Shape;1411;p56"/>
          <p:cNvSpPr/>
          <p:nvPr/>
        </p:nvSpPr>
        <p:spPr>
          <a:xfrm>
            <a:off x="454287" y="1379457"/>
            <a:ext cx="6711426"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412" name="Google Shape;1412;p56"/>
          <p:cNvSpPr/>
          <p:nvPr/>
        </p:nvSpPr>
        <p:spPr>
          <a:xfrm>
            <a:off x="1618307" y="1351782"/>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a:solidFill>
                  <a:schemeClr val="lt1"/>
                </a:solidFill>
                <a:latin typeface="Microsoft Yahei"/>
                <a:ea typeface="Microsoft Yahei"/>
                <a:cs typeface="Microsoft Yahei"/>
                <a:sym typeface="Microsoft Yahei"/>
              </a:rPr>
              <a:t>ICMP </a:t>
            </a:r>
            <a:r>
              <a:rPr lang="en-US" sz="1667" b="1" dirty="0" err="1">
                <a:solidFill>
                  <a:schemeClr val="lt1"/>
                </a:solidFill>
                <a:latin typeface="Microsoft Yahei"/>
                <a:ea typeface="Microsoft Yahei"/>
                <a:cs typeface="Microsoft Yahei"/>
                <a:sym typeface="Microsoft Yahei"/>
              </a:rPr>
              <a:t>询问报文有两种</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3"/>
          <p:cNvPicPr preferRelativeResize="0"/>
          <p:nvPr/>
        </p:nvPicPr>
        <p:blipFill rotWithShape="1">
          <a:blip r:embed="rId3">
            <a:alphaModFix/>
          </a:blip>
          <a:srcRect/>
          <a:stretch/>
        </p:blipFill>
        <p:spPr>
          <a:xfrm>
            <a:off x="0" y="714375"/>
            <a:ext cx="7620000" cy="4286250"/>
          </a:xfrm>
          <a:prstGeom prst="rect">
            <a:avLst/>
          </a:prstGeom>
          <a:noFill/>
          <a:ln>
            <a:noFill/>
          </a:ln>
        </p:spPr>
      </p:pic>
      <p:sp>
        <p:nvSpPr>
          <p:cNvPr id="91" name="Google Shape;91;p3"/>
          <p:cNvSpPr/>
          <p:nvPr/>
        </p:nvSpPr>
        <p:spPr>
          <a:xfrm>
            <a:off x="2967023" y="2563727"/>
            <a:ext cx="4456669" cy="7975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583" b="1">
                <a:solidFill>
                  <a:schemeClr val="lt1"/>
                </a:solidFill>
                <a:latin typeface="Microsoft Yahei"/>
                <a:ea typeface="Microsoft Yahei"/>
                <a:cs typeface="Microsoft Yahei"/>
                <a:sym typeface="Microsoft Yahei"/>
              </a:rPr>
              <a:t>网</a:t>
            </a:r>
            <a:r>
              <a:rPr lang="en-US" sz="2000" b="1">
                <a:solidFill>
                  <a:schemeClr val="lt1"/>
                </a:solidFill>
                <a:latin typeface="Microsoft Yahei"/>
                <a:ea typeface="Microsoft Yahei"/>
                <a:cs typeface="Microsoft Yahei"/>
                <a:sym typeface="Microsoft Yahei"/>
              </a:rPr>
              <a:t> </a:t>
            </a:r>
            <a:r>
              <a:rPr lang="en-US" sz="4583" b="1">
                <a:solidFill>
                  <a:schemeClr val="lt1"/>
                </a:solidFill>
                <a:latin typeface="Microsoft Yahei"/>
                <a:ea typeface="Microsoft Yahei"/>
                <a:cs typeface="Microsoft Yahei"/>
                <a:sym typeface="Microsoft Yahei"/>
              </a:rPr>
              <a:t>络</a:t>
            </a:r>
            <a:r>
              <a:rPr lang="en-US" sz="2000" b="1">
                <a:solidFill>
                  <a:schemeClr val="lt1"/>
                </a:solidFill>
                <a:latin typeface="Microsoft Yahei"/>
                <a:ea typeface="Microsoft Yahei"/>
                <a:cs typeface="Microsoft Yahei"/>
                <a:sym typeface="Microsoft Yahei"/>
              </a:rPr>
              <a:t> </a:t>
            </a:r>
            <a:r>
              <a:rPr lang="en-US" sz="4583" b="1">
                <a:solidFill>
                  <a:schemeClr val="lt1"/>
                </a:solidFill>
                <a:latin typeface="Microsoft Yahei"/>
                <a:ea typeface="Microsoft Yahei"/>
                <a:cs typeface="Microsoft Yahei"/>
                <a:sym typeface="Microsoft Yahei"/>
              </a:rPr>
              <a:t>层（二）</a:t>
            </a:r>
            <a:endParaRPr sz="4583" b="1">
              <a:solidFill>
                <a:schemeClr val="lt1"/>
              </a:solidFill>
              <a:latin typeface="Microsoft Yahei"/>
              <a:ea typeface="Microsoft Yahei"/>
              <a:cs typeface="Microsoft Yahei"/>
              <a:sym typeface="Microsoft Yahei"/>
            </a:endParaRPr>
          </a:p>
        </p:txBody>
      </p:sp>
      <p:sp>
        <p:nvSpPr>
          <p:cNvPr id="92" name="Google Shape;92;p3"/>
          <p:cNvSpPr/>
          <p:nvPr/>
        </p:nvSpPr>
        <p:spPr>
          <a:xfrm>
            <a:off x="4621321" y="2161545"/>
            <a:ext cx="1148070" cy="45134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333" b="1">
                <a:solidFill>
                  <a:schemeClr val="lt1"/>
                </a:solidFill>
                <a:latin typeface="Microsoft Yahei"/>
                <a:ea typeface="Microsoft Yahei"/>
                <a:cs typeface="Microsoft Yahei"/>
                <a:sym typeface="Microsoft Yahei"/>
              </a:rPr>
              <a:t>第 4 章</a:t>
            </a:r>
            <a:endParaRPr sz="2333" b="1">
              <a:solidFill>
                <a:schemeClr val="lt1"/>
              </a:solidFill>
              <a:latin typeface="Microsoft Yahei"/>
              <a:ea typeface="Microsoft Yahei"/>
              <a:cs typeface="Microsoft Yahei"/>
              <a:sym typeface="Microsoft Yahei"/>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416"/>
        <p:cNvGrpSpPr/>
        <p:nvPr/>
      </p:nvGrpSpPr>
      <p:grpSpPr>
        <a:xfrm>
          <a:off x="0" y="0"/>
          <a:ext cx="0" cy="0"/>
          <a:chOff x="0" y="0"/>
          <a:chExt cx="0" cy="0"/>
        </a:xfrm>
      </p:grpSpPr>
      <p:sp>
        <p:nvSpPr>
          <p:cNvPr id="1417" name="Google Shape;1417;p57"/>
          <p:cNvSpPr/>
          <p:nvPr/>
        </p:nvSpPr>
        <p:spPr>
          <a:xfrm>
            <a:off x="454287" y="1739228"/>
            <a:ext cx="6711427" cy="323934"/>
          </a:xfrm>
          <a:prstGeom prst="roundRect">
            <a:avLst>
              <a:gd name="adj" fmla="val 16667"/>
            </a:avLst>
          </a:prstGeom>
          <a:solidFill>
            <a:srgbClr val="0089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418" name="Google Shape;1418;p57"/>
          <p:cNvSpPr/>
          <p:nvPr/>
        </p:nvSpPr>
        <p:spPr>
          <a:xfrm>
            <a:off x="2303019" y="1712502"/>
            <a:ext cx="3013967"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chemeClr val="lt1"/>
                </a:solidFill>
                <a:latin typeface="Microsoft Yahei"/>
                <a:ea typeface="Microsoft Yahei"/>
                <a:cs typeface="Microsoft Yahei"/>
                <a:sym typeface="Microsoft Yahei"/>
              </a:rPr>
              <a:t>4.4.2  ICMP </a:t>
            </a:r>
            <a:r>
              <a:rPr lang="en-US" sz="2000" b="1" dirty="0" err="1">
                <a:solidFill>
                  <a:schemeClr val="lt1"/>
                </a:solidFill>
                <a:latin typeface="Microsoft Yahei"/>
                <a:ea typeface="Microsoft Yahei"/>
                <a:cs typeface="Microsoft Yahei"/>
                <a:sym typeface="Microsoft Yahei"/>
              </a:rPr>
              <a:t>的应用举例</a:t>
            </a:r>
            <a:endParaRPr dirty="0">
              <a:latin typeface="Microsoft YaHei" panose="020B0503020204020204" pitchFamily="34" charset="-122"/>
              <a:ea typeface="Microsoft YaHei" panose="020B0503020204020204" pitchFamily="34" charset="-122"/>
            </a:endParaRPr>
          </a:p>
        </p:txBody>
      </p:sp>
      <p:sp>
        <p:nvSpPr>
          <p:cNvPr id="1419" name="Google Shape;1419;p57"/>
          <p:cNvSpPr/>
          <p:nvPr/>
        </p:nvSpPr>
        <p:spPr>
          <a:xfrm>
            <a:off x="454287" y="2099262"/>
            <a:ext cx="6711427" cy="2208898"/>
          </a:xfrm>
          <a:prstGeom prst="rect">
            <a:avLst/>
          </a:prstGeom>
          <a:noFill/>
          <a:ln>
            <a:noFill/>
          </a:ln>
        </p:spPr>
        <p:txBody>
          <a:bodyPr spcFirstLastPara="1" wrap="square" lIns="91425" tIns="45700" rIns="91425" bIns="45700" anchor="t" anchorCtr="0">
            <a:spAutoFit/>
          </a:bodyPr>
          <a:lstStyle/>
          <a:p>
            <a:pPr marL="0" marR="0" lvl="0" indent="0" algn="l" rtl="0">
              <a:lnSpc>
                <a:spcPct val="164967"/>
              </a:lnSpc>
              <a:spcBef>
                <a:spcPts val="0"/>
              </a:spcBef>
              <a:spcAft>
                <a:spcPts val="0"/>
              </a:spcAft>
              <a:buNone/>
            </a:pPr>
            <a:r>
              <a:rPr lang="en-US" sz="1667" b="1" dirty="0">
                <a:solidFill>
                  <a:srgbClr val="0000FF"/>
                </a:solidFill>
                <a:latin typeface="Microsoft Yahei"/>
                <a:ea typeface="Microsoft Yahei"/>
                <a:cs typeface="Microsoft Yahei"/>
                <a:sym typeface="Microsoft Yahei"/>
              </a:rPr>
              <a:t>PING (Packet </a:t>
            </a:r>
            <a:r>
              <a:rPr lang="en-US" sz="1667" b="1" dirty="0" err="1">
                <a:solidFill>
                  <a:srgbClr val="0000FF"/>
                </a:solidFill>
                <a:latin typeface="Microsoft Yahei"/>
                <a:ea typeface="Microsoft Yahei"/>
                <a:cs typeface="Microsoft Yahei"/>
                <a:sym typeface="Microsoft Yahei"/>
              </a:rPr>
              <a:t>InterNet</a:t>
            </a:r>
            <a:r>
              <a:rPr lang="en-US" sz="1667" b="1" dirty="0">
                <a:solidFill>
                  <a:srgbClr val="0000FF"/>
                </a:solidFill>
                <a:latin typeface="Microsoft Yahei"/>
                <a:ea typeface="Microsoft Yahei"/>
                <a:cs typeface="Microsoft Yahei"/>
                <a:sym typeface="Microsoft Yahei"/>
              </a:rPr>
              <a:t> Groper) </a:t>
            </a:r>
            <a:endParaRPr dirty="0">
              <a:latin typeface="Microsoft YaHei" panose="020B0503020204020204" pitchFamily="34" charset="-122"/>
              <a:ea typeface="Microsoft YaHei" panose="020B0503020204020204" pitchFamily="34" charset="-122"/>
            </a:endParaRPr>
          </a:p>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a:solidFill>
                  <a:srgbClr val="0000FF"/>
                </a:solidFill>
                <a:latin typeface="Microsoft Yahei"/>
                <a:ea typeface="Microsoft Yahei"/>
                <a:cs typeface="Microsoft Yahei"/>
                <a:sym typeface="Microsoft Yahei"/>
              </a:rPr>
              <a:t>PING </a:t>
            </a:r>
            <a:r>
              <a:rPr lang="en-US" sz="1667" b="1" dirty="0" err="1">
                <a:solidFill>
                  <a:srgbClr val="0000FF"/>
                </a:solidFill>
                <a:latin typeface="Microsoft Yahei"/>
                <a:ea typeface="Microsoft Yahei"/>
                <a:cs typeface="Microsoft Yahei"/>
                <a:sym typeface="Microsoft Yahei"/>
              </a:rPr>
              <a:t>用来测试两个主机之间的连通性</a:t>
            </a:r>
            <a:r>
              <a:rPr lang="en-US" sz="1667" b="1" dirty="0">
                <a:solidFill>
                  <a:srgbClr val="0000FF"/>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a:solidFill>
                  <a:schemeClr val="dk1"/>
                </a:solidFill>
                <a:latin typeface="Microsoft Yahei"/>
                <a:ea typeface="Microsoft Yahei"/>
                <a:cs typeface="Microsoft Yahei"/>
                <a:sym typeface="Microsoft Yahei"/>
              </a:rPr>
              <a:t>PING </a:t>
            </a:r>
            <a:r>
              <a:rPr lang="en-US" sz="1667" b="1" dirty="0" err="1">
                <a:solidFill>
                  <a:schemeClr val="dk1"/>
                </a:solidFill>
                <a:latin typeface="Microsoft Yahei"/>
                <a:ea typeface="Microsoft Yahei"/>
                <a:cs typeface="Microsoft Yahei"/>
                <a:sym typeface="Microsoft Yahei"/>
              </a:rPr>
              <a:t>使用了</a:t>
            </a:r>
            <a:r>
              <a:rPr lang="en-US" sz="1667" b="1" dirty="0">
                <a:solidFill>
                  <a:schemeClr val="dk1"/>
                </a:solidFill>
                <a:latin typeface="Microsoft Yahei"/>
                <a:ea typeface="Microsoft Yahei"/>
                <a:cs typeface="Microsoft Yahei"/>
                <a:sym typeface="Microsoft Yahei"/>
              </a:rPr>
              <a:t> ICMP </a:t>
            </a:r>
            <a:r>
              <a:rPr lang="en-US" sz="1667" b="1" dirty="0" err="1">
                <a:solidFill>
                  <a:schemeClr val="dk1"/>
                </a:solidFill>
                <a:latin typeface="Microsoft Yahei"/>
                <a:ea typeface="Microsoft Yahei"/>
                <a:cs typeface="Microsoft Yahei"/>
                <a:sym typeface="Microsoft Yahei"/>
              </a:rPr>
              <a:t>回送请求与回送回答报文</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a:solidFill>
                  <a:schemeClr val="dk1"/>
                </a:solidFill>
                <a:latin typeface="Microsoft Yahei"/>
                <a:ea typeface="Microsoft Yahei"/>
                <a:cs typeface="Microsoft Yahei"/>
                <a:sym typeface="Microsoft Yahei"/>
              </a:rPr>
              <a:t>PING </a:t>
            </a:r>
            <a:r>
              <a:rPr lang="en-US" sz="1667" b="1" dirty="0" err="1">
                <a:solidFill>
                  <a:schemeClr val="dk1"/>
                </a:solidFill>
                <a:latin typeface="Microsoft Yahei"/>
                <a:ea typeface="Microsoft Yahei"/>
                <a:cs typeface="Microsoft Yahei"/>
                <a:sym typeface="Microsoft Yahei"/>
              </a:rPr>
              <a:t>是应用层直接使用网络层</a:t>
            </a:r>
            <a:r>
              <a:rPr lang="en-US" sz="1667" b="1" dirty="0">
                <a:solidFill>
                  <a:schemeClr val="dk1"/>
                </a:solidFill>
                <a:latin typeface="Microsoft Yahei"/>
                <a:ea typeface="Microsoft Yahei"/>
                <a:cs typeface="Microsoft Yahei"/>
                <a:sym typeface="Microsoft Yahei"/>
              </a:rPr>
              <a:t> ICMP </a:t>
            </a:r>
            <a:r>
              <a:rPr lang="en-US" sz="1667" b="1" dirty="0" err="1">
                <a:solidFill>
                  <a:schemeClr val="dk1"/>
                </a:solidFill>
                <a:latin typeface="Microsoft Yahei"/>
                <a:ea typeface="Microsoft Yahei"/>
                <a:cs typeface="Microsoft Yahei"/>
                <a:sym typeface="Microsoft Yahei"/>
              </a:rPr>
              <a:t>的例子，它没有通过运输层的</a:t>
            </a:r>
            <a:r>
              <a:rPr lang="en-US" sz="1667" b="1" dirty="0">
                <a:solidFill>
                  <a:schemeClr val="dk1"/>
                </a:solidFill>
                <a:latin typeface="Microsoft Yahei"/>
                <a:ea typeface="Microsoft Yahei"/>
                <a:cs typeface="Microsoft Yahei"/>
                <a:sym typeface="Microsoft Yahei"/>
              </a:rPr>
              <a:t> TCP </a:t>
            </a:r>
            <a:r>
              <a:rPr lang="en-US" sz="1667" b="1" dirty="0" err="1">
                <a:solidFill>
                  <a:schemeClr val="dk1"/>
                </a:solidFill>
                <a:latin typeface="Microsoft Yahei"/>
                <a:ea typeface="Microsoft Yahei"/>
                <a:cs typeface="Microsoft Yahei"/>
                <a:sym typeface="Microsoft Yahei"/>
              </a:rPr>
              <a:t>或UDP</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423"/>
        <p:cNvGrpSpPr/>
        <p:nvPr/>
      </p:nvGrpSpPr>
      <p:grpSpPr>
        <a:xfrm>
          <a:off x="0" y="0"/>
          <a:ext cx="0" cy="0"/>
          <a:chOff x="0" y="0"/>
          <a:chExt cx="0" cy="0"/>
        </a:xfrm>
      </p:grpSpPr>
      <p:sp>
        <p:nvSpPr>
          <p:cNvPr id="1424" name="Google Shape;1424;p58"/>
          <p:cNvSpPr/>
          <p:nvPr/>
        </p:nvSpPr>
        <p:spPr>
          <a:xfrm>
            <a:off x="464136" y="1270154"/>
            <a:ext cx="6707313"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425" name="Google Shape;1425;p58"/>
          <p:cNvSpPr/>
          <p:nvPr/>
        </p:nvSpPr>
        <p:spPr>
          <a:xfrm>
            <a:off x="2881478" y="1242478"/>
            <a:ext cx="1872629"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a:solidFill>
                  <a:schemeClr val="lt1"/>
                </a:solidFill>
                <a:latin typeface="Microsoft Yahei"/>
                <a:ea typeface="Microsoft Yahei"/>
                <a:cs typeface="Microsoft Yahei"/>
                <a:sym typeface="Microsoft Yahei"/>
              </a:rPr>
              <a:t>PING </a:t>
            </a:r>
            <a:r>
              <a:rPr lang="en-US" sz="1667" b="1" dirty="0" err="1">
                <a:solidFill>
                  <a:schemeClr val="lt1"/>
                </a:solidFill>
                <a:latin typeface="Microsoft Yahei"/>
                <a:ea typeface="Microsoft Yahei"/>
                <a:cs typeface="Microsoft Yahei"/>
                <a:sym typeface="Microsoft Yahei"/>
              </a:rPr>
              <a:t>的应用举例</a:t>
            </a:r>
            <a:endParaRPr dirty="0">
              <a:latin typeface="Microsoft YaHei" panose="020B0503020204020204" pitchFamily="34" charset="-122"/>
              <a:ea typeface="Microsoft YaHei" panose="020B0503020204020204" pitchFamily="34" charset="-122"/>
            </a:endParaRPr>
          </a:p>
        </p:txBody>
      </p:sp>
      <p:sp>
        <p:nvSpPr>
          <p:cNvPr id="1426" name="Google Shape;1426;p58"/>
          <p:cNvSpPr/>
          <p:nvPr/>
        </p:nvSpPr>
        <p:spPr>
          <a:xfrm>
            <a:off x="464136" y="1634811"/>
            <a:ext cx="6707313" cy="2706759"/>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pic>
        <p:nvPicPr>
          <p:cNvPr id="1427" name="Google Shape;1427;p58" descr="2006-2-19-ping"/>
          <p:cNvPicPr preferRelativeResize="0"/>
          <p:nvPr/>
        </p:nvPicPr>
        <p:blipFill rotWithShape="1">
          <a:blip r:embed="rId3">
            <a:alphaModFix/>
          </a:blip>
          <a:srcRect r="2794"/>
          <a:stretch/>
        </p:blipFill>
        <p:spPr>
          <a:xfrm>
            <a:off x="740544" y="1697668"/>
            <a:ext cx="6117455" cy="2416591"/>
          </a:xfrm>
          <a:prstGeom prst="rect">
            <a:avLst/>
          </a:prstGeom>
          <a:noFill/>
          <a:ln>
            <a:noFill/>
          </a:ln>
        </p:spPr>
      </p:pic>
      <p:sp>
        <p:nvSpPr>
          <p:cNvPr id="1428" name="Google Shape;1428;p58"/>
          <p:cNvSpPr/>
          <p:nvPr/>
        </p:nvSpPr>
        <p:spPr>
          <a:xfrm>
            <a:off x="1610283" y="4096169"/>
            <a:ext cx="4415020" cy="2719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67" b="1">
                <a:solidFill>
                  <a:schemeClr val="dk1"/>
                </a:solidFill>
                <a:latin typeface="Microsoft Yahei"/>
                <a:ea typeface="Microsoft Yahei"/>
                <a:cs typeface="Microsoft Yahei"/>
                <a:sym typeface="Microsoft Yahei"/>
              </a:rPr>
              <a:t>用 PING 测试主机的连通性</a:t>
            </a:r>
            <a:endParaRPr sz="1167" b="1">
              <a:solidFill>
                <a:schemeClr val="dk1"/>
              </a:solidFill>
              <a:latin typeface="Microsoft Yahei"/>
              <a:ea typeface="Microsoft Yahei"/>
              <a:cs typeface="Microsoft Yahei"/>
              <a:sym typeface="Microsoft Yahei"/>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432"/>
        <p:cNvGrpSpPr/>
        <p:nvPr/>
      </p:nvGrpSpPr>
      <p:grpSpPr>
        <a:xfrm>
          <a:off x="0" y="0"/>
          <a:ext cx="0" cy="0"/>
          <a:chOff x="0" y="0"/>
          <a:chExt cx="0" cy="0"/>
        </a:xfrm>
      </p:grpSpPr>
      <p:sp>
        <p:nvSpPr>
          <p:cNvPr id="1433" name="Google Shape;1433;p59"/>
          <p:cNvSpPr/>
          <p:nvPr/>
        </p:nvSpPr>
        <p:spPr>
          <a:xfrm>
            <a:off x="454287" y="1724575"/>
            <a:ext cx="6711427" cy="323934"/>
          </a:xfrm>
          <a:prstGeom prst="roundRect">
            <a:avLst>
              <a:gd name="adj" fmla="val 16667"/>
            </a:avLst>
          </a:prstGeom>
          <a:solidFill>
            <a:srgbClr val="0089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434" name="Google Shape;1434;p59"/>
          <p:cNvSpPr/>
          <p:nvPr/>
        </p:nvSpPr>
        <p:spPr>
          <a:xfrm>
            <a:off x="2303019" y="1697848"/>
            <a:ext cx="3013967"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chemeClr val="lt1"/>
                </a:solidFill>
                <a:latin typeface="Microsoft Yahei"/>
                <a:ea typeface="Microsoft Yahei"/>
                <a:cs typeface="Microsoft Yahei"/>
                <a:sym typeface="Microsoft Yahei"/>
              </a:rPr>
              <a:t>4.4.2  ICMP </a:t>
            </a:r>
            <a:r>
              <a:rPr lang="en-US" sz="2000" b="1" dirty="0" err="1">
                <a:solidFill>
                  <a:schemeClr val="lt1"/>
                </a:solidFill>
                <a:latin typeface="Microsoft Yahei"/>
                <a:ea typeface="Microsoft Yahei"/>
                <a:cs typeface="Microsoft Yahei"/>
                <a:sym typeface="Microsoft Yahei"/>
              </a:rPr>
              <a:t>的应用举例</a:t>
            </a:r>
            <a:endParaRPr dirty="0">
              <a:latin typeface="Microsoft YaHei" panose="020B0503020204020204" pitchFamily="34" charset="-122"/>
              <a:ea typeface="Microsoft YaHei" panose="020B0503020204020204" pitchFamily="34" charset="-122"/>
            </a:endParaRPr>
          </a:p>
        </p:txBody>
      </p:sp>
      <p:sp>
        <p:nvSpPr>
          <p:cNvPr id="1435" name="Google Shape;1435;p59"/>
          <p:cNvSpPr/>
          <p:nvPr/>
        </p:nvSpPr>
        <p:spPr>
          <a:xfrm>
            <a:off x="454287" y="2084608"/>
            <a:ext cx="6711427" cy="2208898"/>
          </a:xfrm>
          <a:prstGeom prst="rect">
            <a:avLst/>
          </a:prstGeom>
          <a:noFill/>
          <a:ln>
            <a:noFill/>
          </a:ln>
        </p:spPr>
        <p:txBody>
          <a:bodyPr spcFirstLastPara="1" wrap="square" lIns="91425" tIns="45700" rIns="91425" bIns="45700" anchor="t" anchorCtr="0">
            <a:spAutoFit/>
          </a:bodyPr>
          <a:lstStyle/>
          <a:p>
            <a:pPr marL="0" marR="0" lvl="0" indent="0" algn="l" rtl="0">
              <a:lnSpc>
                <a:spcPct val="164967"/>
              </a:lnSpc>
              <a:spcBef>
                <a:spcPts val="0"/>
              </a:spcBef>
              <a:spcAft>
                <a:spcPts val="0"/>
              </a:spcAft>
              <a:buNone/>
            </a:pPr>
            <a:r>
              <a:rPr lang="en-US" sz="1667" b="1" dirty="0">
                <a:solidFill>
                  <a:srgbClr val="0000FF"/>
                </a:solidFill>
                <a:latin typeface="Microsoft Yahei"/>
                <a:ea typeface="Microsoft Yahei"/>
                <a:cs typeface="Microsoft Yahei"/>
                <a:sym typeface="Microsoft Yahei"/>
              </a:rPr>
              <a:t>Traceroute </a:t>
            </a:r>
            <a:r>
              <a:rPr lang="en-US" sz="1667" b="1" dirty="0" err="1">
                <a:solidFill>
                  <a:srgbClr val="0000FF"/>
                </a:solidFill>
                <a:latin typeface="Microsoft Yahei"/>
                <a:ea typeface="Microsoft Yahei"/>
                <a:cs typeface="Microsoft Yahei"/>
                <a:sym typeface="Microsoft Yahei"/>
              </a:rPr>
              <a:t>的应用举例</a:t>
            </a:r>
            <a:endParaRPr dirty="0">
              <a:latin typeface="Microsoft YaHei" panose="020B0503020204020204" pitchFamily="34" charset="-122"/>
              <a:ea typeface="Microsoft YaHei" panose="020B0503020204020204" pitchFamily="34" charset="-122"/>
            </a:endParaRPr>
          </a:p>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在</a:t>
            </a:r>
            <a:r>
              <a:rPr lang="en-US" sz="1667" b="1" dirty="0">
                <a:solidFill>
                  <a:schemeClr val="dk1"/>
                </a:solidFill>
                <a:latin typeface="Microsoft Yahei"/>
                <a:ea typeface="Microsoft Yahei"/>
                <a:cs typeface="Microsoft Yahei"/>
                <a:sym typeface="Microsoft Yahei"/>
              </a:rPr>
              <a:t> Windows </a:t>
            </a:r>
            <a:r>
              <a:rPr lang="en-US" sz="1667" b="1" dirty="0" err="1">
                <a:solidFill>
                  <a:schemeClr val="dk1"/>
                </a:solidFill>
                <a:latin typeface="Microsoft Yahei"/>
                <a:ea typeface="Microsoft Yahei"/>
                <a:cs typeface="Microsoft Yahei"/>
                <a:sym typeface="Microsoft Yahei"/>
              </a:rPr>
              <a:t>操作系统中这个命令是</a:t>
            </a:r>
            <a:r>
              <a:rPr lang="en-US" sz="1667" b="1" dirty="0">
                <a:solidFill>
                  <a:schemeClr val="dk1"/>
                </a:solidFill>
                <a:latin typeface="Microsoft Yahei"/>
                <a:ea typeface="Microsoft Yahei"/>
                <a:cs typeface="Microsoft Yahei"/>
                <a:sym typeface="Microsoft Yahei"/>
              </a:rPr>
              <a:t> tracert。</a:t>
            </a:r>
            <a:endParaRPr dirty="0">
              <a:latin typeface="Microsoft YaHei" panose="020B0503020204020204" pitchFamily="34" charset="-122"/>
              <a:ea typeface="Microsoft YaHei" panose="020B0503020204020204" pitchFamily="34" charset="-122"/>
            </a:endParaRPr>
          </a:p>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err="1">
                <a:solidFill>
                  <a:srgbClr val="0000FF"/>
                </a:solidFill>
                <a:latin typeface="Microsoft Yahei"/>
                <a:ea typeface="Microsoft Yahei"/>
                <a:cs typeface="Microsoft Yahei"/>
                <a:sym typeface="Microsoft Yahei"/>
              </a:rPr>
              <a:t>用来跟踪一个分组从源点到终点的路径</a:t>
            </a:r>
            <a:r>
              <a:rPr lang="en-US" sz="1667" b="1" dirty="0">
                <a:solidFill>
                  <a:srgbClr val="0000FF"/>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97645" marR="0" lvl="0" indent="-29764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它利用</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数据报中的</a:t>
            </a:r>
            <a:r>
              <a:rPr lang="en-US" sz="1667" b="1" dirty="0">
                <a:solidFill>
                  <a:schemeClr val="dk1"/>
                </a:solidFill>
                <a:latin typeface="Microsoft Yahei"/>
                <a:ea typeface="Microsoft Yahei"/>
                <a:cs typeface="Microsoft Yahei"/>
                <a:sym typeface="Microsoft Yahei"/>
              </a:rPr>
              <a:t> TTL </a:t>
            </a:r>
            <a:r>
              <a:rPr lang="en-US" sz="1667" b="1" dirty="0" err="1">
                <a:solidFill>
                  <a:schemeClr val="dk1"/>
                </a:solidFill>
                <a:latin typeface="Microsoft Yahei"/>
                <a:ea typeface="Microsoft Yahei"/>
                <a:cs typeface="Microsoft Yahei"/>
                <a:sym typeface="Microsoft Yahei"/>
              </a:rPr>
              <a:t>字段和</a:t>
            </a:r>
            <a:r>
              <a:rPr lang="en-US" sz="1667" b="1" dirty="0">
                <a:solidFill>
                  <a:schemeClr val="dk1"/>
                </a:solidFill>
                <a:latin typeface="Microsoft Yahei"/>
                <a:ea typeface="Microsoft Yahei"/>
                <a:cs typeface="Microsoft Yahei"/>
                <a:sym typeface="Microsoft Yahei"/>
              </a:rPr>
              <a:t> ICMP </a:t>
            </a:r>
            <a:r>
              <a:rPr lang="en-US" sz="1667" b="1" dirty="0" err="1">
                <a:solidFill>
                  <a:schemeClr val="dk1"/>
                </a:solidFill>
                <a:latin typeface="Microsoft Yahei"/>
                <a:ea typeface="Microsoft Yahei"/>
                <a:cs typeface="Microsoft Yahei"/>
                <a:sym typeface="Microsoft Yahei"/>
              </a:rPr>
              <a:t>时间超过差错报告报文实现对从源点到终点的路径的跟踪</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439"/>
        <p:cNvGrpSpPr/>
        <p:nvPr/>
      </p:nvGrpSpPr>
      <p:grpSpPr>
        <a:xfrm>
          <a:off x="0" y="0"/>
          <a:ext cx="0" cy="0"/>
          <a:chOff x="0" y="0"/>
          <a:chExt cx="0" cy="0"/>
        </a:xfrm>
      </p:grpSpPr>
      <p:sp>
        <p:nvSpPr>
          <p:cNvPr id="1440" name="Google Shape;1440;p60"/>
          <p:cNvSpPr/>
          <p:nvPr/>
        </p:nvSpPr>
        <p:spPr>
          <a:xfrm>
            <a:off x="464136" y="1634811"/>
            <a:ext cx="6707313" cy="2706759"/>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1441" name="Google Shape;1441;p60"/>
          <p:cNvSpPr/>
          <p:nvPr/>
        </p:nvSpPr>
        <p:spPr>
          <a:xfrm>
            <a:off x="1610283" y="4096169"/>
            <a:ext cx="4415020" cy="2719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67" b="1" dirty="0" err="1">
                <a:solidFill>
                  <a:schemeClr val="dk1"/>
                </a:solidFill>
                <a:latin typeface="Microsoft Yahei"/>
                <a:ea typeface="Microsoft Yahei"/>
                <a:cs typeface="Microsoft Yahei"/>
                <a:sym typeface="Microsoft Yahei"/>
              </a:rPr>
              <a:t>用</a:t>
            </a:r>
            <a:r>
              <a:rPr lang="en-US" sz="1167" b="1" dirty="0">
                <a:solidFill>
                  <a:schemeClr val="dk1"/>
                </a:solidFill>
                <a:latin typeface="Microsoft Yahei"/>
                <a:ea typeface="Microsoft Yahei"/>
                <a:cs typeface="Microsoft Yahei"/>
                <a:sym typeface="Microsoft Yahei"/>
              </a:rPr>
              <a:t> tracert </a:t>
            </a:r>
            <a:r>
              <a:rPr lang="en-US" sz="1167" b="1" dirty="0" err="1">
                <a:solidFill>
                  <a:schemeClr val="dk1"/>
                </a:solidFill>
                <a:latin typeface="Microsoft Yahei"/>
                <a:ea typeface="Microsoft Yahei"/>
                <a:cs typeface="Microsoft Yahei"/>
                <a:sym typeface="Microsoft Yahei"/>
              </a:rPr>
              <a:t>命令获得到目的主机的路由信息</a:t>
            </a:r>
            <a:endParaRPr dirty="0">
              <a:latin typeface="Microsoft YaHei" panose="020B0503020204020204" pitchFamily="34" charset="-122"/>
              <a:ea typeface="Microsoft YaHei" panose="020B0503020204020204" pitchFamily="34" charset="-122"/>
            </a:endParaRPr>
          </a:p>
        </p:txBody>
      </p:sp>
      <p:sp>
        <p:nvSpPr>
          <p:cNvPr id="1442" name="Google Shape;1442;p60"/>
          <p:cNvSpPr/>
          <p:nvPr/>
        </p:nvSpPr>
        <p:spPr>
          <a:xfrm>
            <a:off x="454287" y="1244937"/>
            <a:ext cx="6711427" cy="323934"/>
          </a:xfrm>
          <a:prstGeom prst="roundRect">
            <a:avLst>
              <a:gd name="adj" fmla="val 16667"/>
            </a:avLst>
          </a:prstGeom>
          <a:solidFill>
            <a:srgbClr val="0089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443" name="Google Shape;1443;p60"/>
          <p:cNvSpPr/>
          <p:nvPr/>
        </p:nvSpPr>
        <p:spPr>
          <a:xfrm>
            <a:off x="2303019" y="1210884"/>
            <a:ext cx="3013967"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chemeClr val="lt1"/>
                </a:solidFill>
                <a:latin typeface="Microsoft Yahei"/>
                <a:ea typeface="Microsoft Yahei"/>
                <a:cs typeface="Microsoft Yahei"/>
                <a:sym typeface="Microsoft Yahei"/>
              </a:rPr>
              <a:t>4.4.2  ICMP </a:t>
            </a:r>
            <a:r>
              <a:rPr lang="en-US" sz="2000" b="1" dirty="0" err="1">
                <a:solidFill>
                  <a:schemeClr val="lt1"/>
                </a:solidFill>
                <a:latin typeface="Microsoft Yahei"/>
                <a:ea typeface="Microsoft Yahei"/>
                <a:cs typeface="Microsoft Yahei"/>
                <a:sym typeface="Microsoft Yahei"/>
              </a:rPr>
              <a:t>的应用举例</a:t>
            </a:r>
            <a:endParaRPr dirty="0">
              <a:latin typeface="Microsoft YaHei" panose="020B0503020204020204" pitchFamily="34" charset="-122"/>
              <a:ea typeface="Microsoft YaHei" panose="020B0503020204020204" pitchFamily="34" charset="-122"/>
            </a:endParaRPr>
          </a:p>
        </p:txBody>
      </p:sp>
      <p:pic>
        <p:nvPicPr>
          <p:cNvPr id="1444" name="Google Shape;1444;p60" descr="Printscreen-2006-2-19-tr"/>
          <p:cNvPicPr preferRelativeResize="0"/>
          <p:nvPr/>
        </p:nvPicPr>
        <p:blipFill rotWithShape="1">
          <a:blip r:embed="rId3">
            <a:alphaModFix/>
          </a:blip>
          <a:srcRect t="1367" r="4200" b="1932"/>
          <a:stretch/>
        </p:blipFill>
        <p:spPr>
          <a:xfrm>
            <a:off x="1359610" y="1722105"/>
            <a:ext cx="4916366" cy="2385698"/>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448"/>
        <p:cNvGrpSpPr/>
        <p:nvPr/>
      </p:nvGrpSpPr>
      <p:grpSpPr>
        <a:xfrm>
          <a:off x="0" y="0"/>
          <a:ext cx="0" cy="0"/>
          <a:chOff x="0" y="0"/>
          <a:chExt cx="0" cy="0"/>
        </a:xfrm>
      </p:grpSpPr>
      <p:grpSp>
        <p:nvGrpSpPr>
          <p:cNvPr id="1449" name="Google Shape;1449;p61"/>
          <p:cNvGrpSpPr/>
          <p:nvPr/>
        </p:nvGrpSpPr>
        <p:grpSpPr>
          <a:xfrm>
            <a:off x="479329" y="1528442"/>
            <a:ext cx="6661338" cy="2658117"/>
            <a:chOff x="108018" y="39093"/>
            <a:chExt cx="6661338" cy="2658117"/>
          </a:xfrm>
        </p:grpSpPr>
        <p:sp>
          <p:nvSpPr>
            <p:cNvPr id="1450" name="Google Shape;1450;p61"/>
            <p:cNvSpPr/>
            <p:nvPr/>
          </p:nvSpPr>
          <p:spPr>
            <a:xfrm rot="5400000">
              <a:off x="3176574" y="-895572"/>
              <a:ext cx="2658117" cy="4527448"/>
            </a:xfrm>
            <a:prstGeom prst="round2SameRect">
              <a:avLst>
                <a:gd name="adj1" fmla="val 16667"/>
                <a:gd name="adj2" fmla="val 0"/>
              </a:avLst>
            </a:prstGeom>
            <a:solidFill>
              <a:srgbClr val="E7CFCF">
                <a:alpha val="89803"/>
              </a:srgbClr>
            </a:solidFill>
            <a:ln w="25400" cap="flat" cmpd="sng">
              <a:solidFill>
                <a:srgbClr val="E7CFCF">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1451" name="Google Shape;1451;p61"/>
            <p:cNvSpPr txBox="1"/>
            <p:nvPr/>
          </p:nvSpPr>
          <p:spPr>
            <a:xfrm>
              <a:off x="2241909" y="168852"/>
              <a:ext cx="4397689" cy="2398599"/>
            </a:xfrm>
            <a:prstGeom prst="rect">
              <a:avLst/>
            </a:prstGeom>
            <a:noFill/>
            <a:ln>
              <a:noFill/>
            </a:ln>
          </p:spPr>
          <p:txBody>
            <a:bodyPr spcFirstLastPara="1" wrap="square" lIns="247650" tIns="123825" rIns="247650" bIns="123825" anchor="ctr" anchorCtr="0">
              <a:noAutofit/>
            </a:bodyPr>
            <a:lstStyle/>
            <a:p>
              <a:pPr marL="228600" marR="0" lvl="1" indent="-228600" algn="l" rtl="0">
                <a:lnSpc>
                  <a:spcPct val="90000"/>
                </a:lnSpc>
                <a:spcBef>
                  <a:spcPts val="0"/>
                </a:spcBef>
                <a:spcAft>
                  <a:spcPts val="0"/>
                </a:spcAft>
                <a:buClr>
                  <a:schemeClr val="dk1"/>
                </a:buClr>
                <a:buSzPts val="2000"/>
                <a:buFont typeface="Arial"/>
                <a:buChar char="•"/>
              </a:pPr>
              <a:r>
                <a:rPr lang="en-US" sz="2000" u="none" strike="noStrike" cap="none" dirty="0">
                  <a:solidFill>
                    <a:schemeClr val="dk1"/>
                  </a:solidFill>
                  <a:latin typeface="Microsoft YaHei" panose="020B0503020204020204" pitchFamily="34" charset="-122"/>
                  <a:ea typeface="Microsoft YaHei" panose="020B0503020204020204" pitchFamily="34" charset="-122"/>
                  <a:sym typeface="Arial"/>
                </a:rPr>
                <a:t>4.5.1                   </a:t>
              </a:r>
              <a:r>
                <a:rPr lang="en-US" sz="2000" b="1" i="0" u="none" strike="noStrike" cap="none" dirty="0" err="1">
                  <a:solidFill>
                    <a:schemeClr val="dk1"/>
                  </a:solidFill>
                  <a:latin typeface="Microsoft Yahei"/>
                  <a:ea typeface="Microsoft Yahei"/>
                  <a:cs typeface="Microsoft Yahei"/>
                  <a:sym typeface="Microsoft Yahei"/>
                </a:rPr>
                <a:t>有关路由选择协议的几个基本概念</a:t>
              </a:r>
              <a:endParaRPr sz="2000" u="none" strike="noStrike" cap="none" dirty="0">
                <a:solidFill>
                  <a:schemeClr val="dk1"/>
                </a:solidFill>
                <a:latin typeface="Microsoft YaHei" panose="020B0503020204020204" pitchFamily="34" charset="-122"/>
                <a:ea typeface="Microsoft YaHei" panose="020B0503020204020204" pitchFamily="34" charset="-122"/>
                <a:sym typeface="Arial"/>
              </a:endParaRPr>
            </a:p>
            <a:p>
              <a:pPr marL="228600" marR="0" lvl="1" indent="-228600" algn="l" rtl="0">
                <a:lnSpc>
                  <a:spcPct val="90000"/>
                </a:lnSpc>
                <a:spcBef>
                  <a:spcPts val="300"/>
                </a:spcBef>
                <a:spcAft>
                  <a:spcPts val="0"/>
                </a:spcAft>
                <a:buClr>
                  <a:schemeClr val="dk1"/>
                </a:buClr>
                <a:buSzPts val="2000"/>
                <a:buFont typeface="Arial"/>
                <a:buChar char="•"/>
              </a:pPr>
              <a:r>
                <a:rPr lang="en-US" sz="2000" u="none" strike="noStrike" cap="none" dirty="0">
                  <a:solidFill>
                    <a:schemeClr val="dk1"/>
                  </a:solidFill>
                  <a:latin typeface="Microsoft YaHei" panose="020B0503020204020204" pitchFamily="34" charset="-122"/>
                  <a:ea typeface="Microsoft YaHei" panose="020B0503020204020204" pitchFamily="34" charset="-122"/>
                  <a:sym typeface="Arial"/>
                </a:rPr>
                <a:t>4.5.2            </a:t>
              </a:r>
              <a:r>
                <a:rPr lang="en-US" sz="2000" b="1" i="0" u="none" strike="noStrike" cap="none" dirty="0" err="1">
                  <a:solidFill>
                    <a:schemeClr val="dk1"/>
                  </a:solidFill>
                  <a:latin typeface="Microsoft Yahei"/>
                  <a:ea typeface="Microsoft Yahei"/>
                  <a:cs typeface="Microsoft Yahei"/>
                  <a:sym typeface="Microsoft Yahei"/>
                </a:rPr>
                <a:t>内部网关协议</a:t>
              </a:r>
              <a:r>
                <a:rPr lang="en-US" sz="2000" b="1" i="0" u="none" strike="noStrike" cap="none" dirty="0">
                  <a:solidFill>
                    <a:schemeClr val="dk1"/>
                  </a:solidFill>
                  <a:latin typeface="Microsoft Yahei"/>
                  <a:ea typeface="Microsoft Yahei"/>
                  <a:cs typeface="Microsoft Yahei"/>
                  <a:sym typeface="Microsoft Yahei"/>
                </a:rPr>
                <a:t> RIP</a:t>
              </a:r>
              <a:endParaRPr sz="2000" u="none" strike="noStrike" cap="none" dirty="0">
                <a:solidFill>
                  <a:schemeClr val="dk1"/>
                </a:solidFill>
                <a:latin typeface="Microsoft YaHei" panose="020B0503020204020204" pitchFamily="34" charset="-122"/>
                <a:ea typeface="Microsoft YaHei" panose="020B0503020204020204" pitchFamily="34" charset="-122"/>
                <a:sym typeface="Arial"/>
              </a:endParaRPr>
            </a:p>
            <a:p>
              <a:pPr marL="228600" marR="0" lvl="1" indent="-228600" algn="l" rtl="0">
                <a:lnSpc>
                  <a:spcPct val="90000"/>
                </a:lnSpc>
                <a:spcBef>
                  <a:spcPts val="300"/>
                </a:spcBef>
                <a:spcAft>
                  <a:spcPts val="0"/>
                </a:spcAft>
                <a:buClr>
                  <a:schemeClr val="dk1"/>
                </a:buClr>
                <a:buSzPts val="2000"/>
                <a:buFont typeface="Arial"/>
                <a:buChar char="•"/>
              </a:pPr>
              <a:r>
                <a:rPr lang="en-US" sz="2000" u="none" strike="noStrike" cap="none" dirty="0">
                  <a:solidFill>
                    <a:schemeClr val="dk1"/>
                  </a:solidFill>
                  <a:latin typeface="Microsoft YaHei" panose="020B0503020204020204" pitchFamily="34" charset="-122"/>
                  <a:ea typeface="Microsoft YaHei" panose="020B0503020204020204" pitchFamily="34" charset="-122"/>
                  <a:sym typeface="Arial"/>
                </a:rPr>
                <a:t>4.5.3         </a:t>
              </a:r>
              <a:r>
                <a:rPr lang="en-US" sz="2000" b="1" i="0" u="none" strike="noStrike" cap="none" dirty="0" err="1">
                  <a:solidFill>
                    <a:schemeClr val="dk1"/>
                  </a:solidFill>
                  <a:latin typeface="Microsoft Yahei"/>
                  <a:ea typeface="Microsoft Yahei"/>
                  <a:cs typeface="Microsoft Yahei"/>
                  <a:sym typeface="Microsoft Yahei"/>
                </a:rPr>
                <a:t>内部网关协议</a:t>
              </a:r>
              <a:r>
                <a:rPr lang="en-US" sz="2000" b="1" i="0" u="none" strike="noStrike" cap="none" dirty="0">
                  <a:solidFill>
                    <a:schemeClr val="dk1"/>
                  </a:solidFill>
                  <a:latin typeface="Microsoft Yahei"/>
                  <a:ea typeface="Microsoft Yahei"/>
                  <a:cs typeface="Microsoft Yahei"/>
                  <a:sym typeface="Microsoft Yahei"/>
                </a:rPr>
                <a:t> OSPF</a:t>
              </a:r>
              <a:endParaRPr sz="2000" u="none" strike="noStrike" cap="none" dirty="0">
                <a:solidFill>
                  <a:schemeClr val="dk1"/>
                </a:solidFill>
                <a:latin typeface="Microsoft YaHei" panose="020B0503020204020204" pitchFamily="34" charset="-122"/>
                <a:ea typeface="Microsoft YaHei" panose="020B0503020204020204" pitchFamily="34" charset="-122"/>
                <a:sym typeface="Arial"/>
              </a:endParaRPr>
            </a:p>
            <a:p>
              <a:pPr marL="228600" marR="0" lvl="1" indent="-228600" algn="l" rtl="0">
                <a:lnSpc>
                  <a:spcPct val="90000"/>
                </a:lnSpc>
                <a:spcBef>
                  <a:spcPts val="300"/>
                </a:spcBef>
                <a:spcAft>
                  <a:spcPts val="0"/>
                </a:spcAft>
                <a:buClr>
                  <a:schemeClr val="dk1"/>
                </a:buClr>
                <a:buSzPts val="2000"/>
                <a:buFont typeface="Arial"/>
                <a:buChar char="•"/>
              </a:pPr>
              <a:r>
                <a:rPr lang="en-US" sz="2000" u="none" strike="noStrike" cap="none" dirty="0">
                  <a:solidFill>
                    <a:schemeClr val="dk1"/>
                  </a:solidFill>
                  <a:latin typeface="Microsoft YaHei" panose="020B0503020204020204" pitchFamily="34" charset="-122"/>
                  <a:ea typeface="Microsoft YaHei" panose="020B0503020204020204" pitchFamily="34" charset="-122"/>
                  <a:sym typeface="Arial"/>
                </a:rPr>
                <a:t>4.5.4.          </a:t>
              </a:r>
              <a:r>
                <a:rPr lang="en-US" sz="2000" b="1" i="0" u="none" strike="noStrike" cap="none" dirty="0" err="1">
                  <a:solidFill>
                    <a:schemeClr val="dk1"/>
                  </a:solidFill>
                  <a:latin typeface="Microsoft Yahei"/>
                  <a:ea typeface="Microsoft Yahei"/>
                  <a:cs typeface="Microsoft Yahei"/>
                  <a:sym typeface="Microsoft Yahei"/>
                </a:rPr>
                <a:t>外部网关协议</a:t>
              </a:r>
              <a:r>
                <a:rPr lang="en-US" sz="2000" b="1" i="0" u="none" strike="noStrike" cap="none" dirty="0">
                  <a:solidFill>
                    <a:schemeClr val="dk1"/>
                  </a:solidFill>
                  <a:latin typeface="Microsoft Yahei"/>
                  <a:ea typeface="Microsoft Yahei"/>
                  <a:cs typeface="Microsoft Yahei"/>
                  <a:sym typeface="Microsoft Yahei"/>
                </a:rPr>
                <a:t> BGP</a:t>
              </a:r>
              <a:endParaRPr sz="2000" u="none" strike="noStrike" cap="none" dirty="0">
                <a:solidFill>
                  <a:schemeClr val="dk1"/>
                </a:solidFill>
                <a:latin typeface="Microsoft YaHei" panose="020B0503020204020204" pitchFamily="34" charset="-122"/>
                <a:ea typeface="Microsoft YaHei" panose="020B0503020204020204" pitchFamily="34" charset="-122"/>
                <a:sym typeface="Arial"/>
              </a:endParaRPr>
            </a:p>
            <a:p>
              <a:pPr marL="228600" marR="0" lvl="1" indent="-228600" algn="l" rtl="0">
                <a:lnSpc>
                  <a:spcPct val="90000"/>
                </a:lnSpc>
                <a:spcBef>
                  <a:spcPts val="300"/>
                </a:spcBef>
                <a:spcAft>
                  <a:spcPts val="0"/>
                </a:spcAft>
                <a:buClr>
                  <a:schemeClr val="dk1"/>
                </a:buClr>
                <a:buSzPts val="2000"/>
                <a:buFont typeface="Arial"/>
                <a:buChar char="•"/>
              </a:pPr>
              <a:r>
                <a:rPr lang="en-US" sz="2000" u="none" strike="noStrike" cap="none" dirty="0">
                  <a:solidFill>
                    <a:schemeClr val="dk1"/>
                  </a:solidFill>
                  <a:latin typeface="Microsoft YaHei" panose="020B0503020204020204" pitchFamily="34" charset="-122"/>
                  <a:ea typeface="Microsoft YaHei" panose="020B0503020204020204" pitchFamily="34" charset="-122"/>
                  <a:sym typeface="Arial"/>
                </a:rPr>
                <a:t>4.5.5.                  </a:t>
              </a:r>
              <a:r>
                <a:rPr lang="en-US" sz="2000" b="1" i="0" u="none" strike="noStrike" cap="none" dirty="0" err="1">
                  <a:solidFill>
                    <a:schemeClr val="dk1"/>
                  </a:solidFill>
                  <a:latin typeface="Microsoft Yahei"/>
                  <a:ea typeface="Microsoft Yahei"/>
                  <a:cs typeface="Microsoft Yahei"/>
                  <a:sym typeface="Microsoft Yahei"/>
                </a:rPr>
                <a:t>路由器的构成</a:t>
              </a:r>
              <a:endParaRPr sz="2000" u="none" strike="noStrike" cap="none" dirty="0">
                <a:solidFill>
                  <a:schemeClr val="dk1"/>
                </a:solidFill>
                <a:latin typeface="Microsoft YaHei" panose="020B0503020204020204" pitchFamily="34" charset="-122"/>
                <a:ea typeface="Microsoft YaHei" panose="020B0503020204020204" pitchFamily="34" charset="-122"/>
                <a:sym typeface="Arial"/>
              </a:endParaRPr>
            </a:p>
          </p:txBody>
        </p:sp>
        <p:sp>
          <p:nvSpPr>
            <p:cNvPr id="1452" name="Google Shape;1452;p61"/>
            <p:cNvSpPr/>
            <p:nvPr/>
          </p:nvSpPr>
          <p:spPr>
            <a:xfrm>
              <a:off x="108018" y="324041"/>
              <a:ext cx="2133890" cy="2088221"/>
            </a:xfrm>
            <a:prstGeom prst="roundRect">
              <a:avLst>
                <a:gd name="adj" fmla="val 16667"/>
              </a:avLst>
            </a:prstGeom>
            <a:solidFill>
              <a:srgbClr val="BF504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1453" name="Google Shape;1453;p61"/>
            <p:cNvSpPr txBox="1"/>
            <p:nvPr/>
          </p:nvSpPr>
          <p:spPr>
            <a:xfrm>
              <a:off x="209957" y="425980"/>
              <a:ext cx="1930012" cy="1884343"/>
            </a:xfrm>
            <a:prstGeom prst="rect">
              <a:avLst/>
            </a:prstGeom>
            <a:noFill/>
            <a:ln>
              <a:noFill/>
            </a:ln>
          </p:spPr>
          <p:txBody>
            <a:bodyPr spcFirstLastPara="1" wrap="square" lIns="91425" tIns="45700" rIns="91425" bIns="45700" anchor="ctr" anchorCtr="0">
              <a:noAutofit/>
            </a:bodyPr>
            <a:lstStyle/>
            <a:p>
              <a:pPr marL="0" marR="0" lvl="0" indent="0" algn="l" rtl="0">
                <a:lnSpc>
                  <a:spcPct val="50000"/>
                </a:lnSpc>
                <a:spcBef>
                  <a:spcPts val="0"/>
                </a:spcBef>
                <a:spcAft>
                  <a:spcPts val="0"/>
                </a:spcAft>
                <a:buClr>
                  <a:srgbClr val="FFFF00"/>
                </a:buClr>
                <a:buSzPts val="2400"/>
                <a:buFont typeface="Arial"/>
                <a:buNone/>
              </a:pPr>
              <a:r>
                <a:rPr lang="en-US" sz="2400" dirty="0">
                  <a:solidFill>
                    <a:srgbClr val="FFFF00"/>
                  </a:solidFill>
                  <a:latin typeface="Microsoft YaHei" panose="020B0503020204020204" pitchFamily="34" charset="-122"/>
                  <a:ea typeface="Microsoft YaHei" panose="020B0503020204020204" pitchFamily="34" charset="-122"/>
                  <a:sym typeface="Arial"/>
                </a:rPr>
                <a:t>4.5</a:t>
              </a:r>
              <a:endParaRPr dirty="0">
                <a:latin typeface="Microsoft YaHei" panose="020B0503020204020204" pitchFamily="34" charset="-122"/>
                <a:ea typeface="Microsoft YaHei" panose="020B0503020204020204" pitchFamily="34" charset="-122"/>
              </a:endParaRPr>
            </a:p>
            <a:p>
              <a:pPr marL="0" marR="0" lvl="0" indent="0" algn="l" rtl="0">
                <a:lnSpc>
                  <a:spcPct val="80000"/>
                </a:lnSpc>
                <a:spcBef>
                  <a:spcPts val="840"/>
                </a:spcBef>
                <a:spcAft>
                  <a:spcPts val="0"/>
                </a:spcAft>
                <a:buClr>
                  <a:schemeClr val="lt1"/>
                </a:buClr>
                <a:buSzPts val="2400"/>
                <a:buFont typeface="Microsoft Yahei"/>
                <a:buNone/>
              </a:pPr>
              <a:r>
                <a:rPr lang="en-US" sz="2400" b="1" dirty="0" err="1">
                  <a:solidFill>
                    <a:schemeClr val="lt1"/>
                  </a:solidFill>
                  <a:latin typeface="Microsoft Yahei"/>
                  <a:ea typeface="Microsoft Yahei"/>
                  <a:cs typeface="Microsoft Yahei"/>
                  <a:sym typeface="Microsoft Yahei"/>
                </a:rPr>
                <a:t>互连网的路由选择协议</a:t>
              </a:r>
              <a:endParaRPr sz="2400" dirty="0">
                <a:solidFill>
                  <a:schemeClr val="lt1"/>
                </a:solidFill>
                <a:latin typeface="Microsoft YaHei" panose="020B0503020204020204" pitchFamily="34" charset="-122"/>
                <a:ea typeface="Microsoft YaHei" panose="020B0503020204020204" pitchFamily="34" charset="-122"/>
                <a:sym typeface="Arial"/>
              </a:endParaRPr>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457"/>
        <p:cNvGrpSpPr/>
        <p:nvPr/>
      </p:nvGrpSpPr>
      <p:grpSpPr>
        <a:xfrm>
          <a:off x="0" y="0"/>
          <a:ext cx="0" cy="0"/>
          <a:chOff x="0" y="0"/>
          <a:chExt cx="0" cy="0"/>
        </a:xfrm>
      </p:grpSpPr>
      <p:sp>
        <p:nvSpPr>
          <p:cNvPr id="1458" name="Google Shape;1458;p62"/>
          <p:cNvSpPr/>
          <p:nvPr/>
        </p:nvSpPr>
        <p:spPr>
          <a:xfrm>
            <a:off x="454287" y="1390163"/>
            <a:ext cx="6711427" cy="323934"/>
          </a:xfrm>
          <a:prstGeom prst="roundRect">
            <a:avLst>
              <a:gd name="adj" fmla="val 16667"/>
            </a:avLst>
          </a:prstGeom>
          <a:solidFill>
            <a:srgbClr val="0089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459" name="Google Shape;1459;p62"/>
          <p:cNvSpPr/>
          <p:nvPr/>
        </p:nvSpPr>
        <p:spPr>
          <a:xfrm>
            <a:off x="1405336" y="1356110"/>
            <a:ext cx="480933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chemeClr val="lt1"/>
                </a:solidFill>
                <a:latin typeface="Microsoft Yahei"/>
                <a:ea typeface="Microsoft Yahei"/>
                <a:cs typeface="Microsoft Yahei"/>
                <a:sym typeface="Microsoft Yahei"/>
              </a:rPr>
              <a:t>4.5.1  </a:t>
            </a:r>
            <a:r>
              <a:rPr lang="en-US" sz="2000" b="1" dirty="0" err="1">
                <a:solidFill>
                  <a:schemeClr val="lt1"/>
                </a:solidFill>
                <a:latin typeface="Microsoft Yahei"/>
                <a:ea typeface="Microsoft Yahei"/>
                <a:cs typeface="Microsoft Yahei"/>
                <a:sym typeface="Microsoft Yahei"/>
              </a:rPr>
              <a:t>有关路由选择协议的几个基本概念</a:t>
            </a:r>
            <a:endParaRPr dirty="0">
              <a:latin typeface="Microsoft YaHei" panose="020B0503020204020204" pitchFamily="34" charset="-122"/>
              <a:ea typeface="Microsoft YaHei" panose="020B0503020204020204" pitchFamily="34" charset="-122"/>
            </a:endParaRPr>
          </a:p>
        </p:txBody>
      </p:sp>
      <p:sp>
        <p:nvSpPr>
          <p:cNvPr id="1460" name="Google Shape;1460;p62"/>
          <p:cNvSpPr/>
          <p:nvPr/>
        </p:nvSpPr>
        <p:spPr>
          <a:xfrm>
            <a:off x="454288" y="2152576"/>
            <a:ext cx="6824336" cy="2632219"/>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算法必须是正确的和完整的</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算法在计算上应简单</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算法应能适应通信量和网络拓扑的变化，这就是说，要有自适应性</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算法应具有稳定性</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算法应是公平的</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算法应是最佳的</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
        <p:nvSpPr>
          <p:cNvPr id="1461" name="Google Shape;1461;p62"/>
          <p:cNvSpPr/>
          <p:nvPr/>
        </p:nvSpPr>
        <p:spPr>
          <a:xfrm>
            <a:off x="454287" y="1862949"/>
            <a:ext cx="6711427"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462" name="Google Shape;1462;p62"/>
          <p:cNvSpPr/>
          <p:nvPr/>
        </p:nvSpPr>
        <p:spPr>
          <a:xfrm>
            <a:off x="1618307" y="1835273"/>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a:solidFill>
                  <a:schemeClr val="lt1"/>
                </a:solidFill>
                <a:latin typeface="Microsoft Yahei"/>
                <a:ea typeface="Microsoft Yahei"/>
                <a:cs typeface="Microsoft Yahei"/>
                <a:sym typeface="Microsoft Yahei"/>
              </a:rPr>
              <a:t>1. </a:t>
            </a:r>
            <a:r>
              <a:rPr lang="en-US" sz="1667" b="1" dirty="0" err="1">
                <a:solidFill>
                  <a:schemeClr val="lt1"/>
                </a:solidFill>
                <a:latin typeface="Microsoft Yahei"/>
                <a:ea typeface="Microsoft Yahei"/>
                <a:cs typeface="Microsoft Yahei"/>
                <a:sym typeface="Microsoft Yahei"/>
              </a:rPr>
              <a:t>理想的路由算法</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1467" name="Google Shape;1467;p63"/>
          <p:cNvSpPr/>
          <p:nvPr/>
        </p:nvSpPr>
        <p:spPr>
          <a:xfrm>
            <a:off x="454287" y="1290016"/>
            <a:ext cx="6690406"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468" name="Google Shape;1468;p63"/>
          <p:cNvSpPr/>
          <p:nvPr/>
        </p:nvSpPr>
        <p:spPr>
          <a:xfrm>
            <a:off x="513404" y="1248368"/>
            <a:ext cx="1890261"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关于“最佳路由</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1469" name="Google Shape;1469;p63"/>
          <p:cNvSpPr/>
          <p:nvPr/>
        </p:nvSpPr>
        <p:spPr>
          <a:xfrm>
            <a:off x="513404" y="1538676"/>
            <a:ext cx="6631289" cy="3478861"/>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不存在一种绝对的最佳路由算法</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rgbClr val="0000FF"/>
                </a:solidFill>
                <a:latin typeface="Microsoft Yahei"/>
                <a:ea typeface="Microsoft Yahei"/>
                <a:cs typeface="Microsoft Yahei"/>
                <a:sym typeface="Microsoft Yahei"/>
              </a:rPr>
              <a:t>所谓“</a:t>
            </a:r>
            <a:r>
              <a:rPr lang="en-US" sz="1667" b="1" dirty="0" err="1">
                <a:solidFill>
                  <a:srgbClr val="CC00CC"/>
                </a:solidFill>
                <a:latin typeface="Microsoft Yahei"/>
                <a:ea typeface="Microsoft Yahei"/>
                <a:cs typeface="Microsoft Yahei"/>
                <a:sym typeface="Microsoft Yahei"/>
              </a:rPr>
              <a:t>最佳</a:t>
            </a:r>
            <a:r>
              <a:rPr lang="en-US" sz="1667" b="1" dirty="0" err="1">
                <a:solidFill>
                  <a:srgbClr val="0000FF"/>
                </a:solidFill>
                <a:latin typeface="Microsoft Yahei"/>
                <a:ea typeface="Microsoft Yahei"/>
                <a:cs typeface="Microsoft Yahei"/>
                <a:sym typeface="Microsoft Yahei"/>
              </a:rPr>
              <a:t>”只能是相对于某一种特定要求下得出的较为合理的选择而已</a:t>
            </a:r>
            <a:r>
              <a:rPr lang="en-US" sz="1667" b="1" dirty="0">
                <a:solidFill>
                  <a:srgbClr val="0000FF"/>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实际的路由选择算法，应尽可能接近于理想的算法</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路由选择是个非常复杂的问题</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7030A0"/>
              </a:buClr>
              <a:buSzPts val="1667"/>
              <a:buFont typeface="Arial"/>
              <a:buAutoNum type="arabicPeriod"/>
            </a:pPr>
            <a:r>
              <a:rPr lang="en-US" sz="1667" b="1" dirty="0" err="1">
                <a:solidFill>
                  <a:srgbClr val="0000FF"/>
                </a:solidFill>
                <a:latin typeface="Microsoft Yahei"/>
                <a:ea typeface="Microsoft Yahei"/>
                <a:cs typeface="Microsoft Yahei"/>
                <a:sym typeface="Microsoft Yahei"/>
              </a:rPr>
              <a:t>它是网络中的所有结点共同协调工作的结果</a:t>
            </a:r>
            <a:r>
              <a:rPr lang="en-US" sz="1667" b="1" dirty="0">
                <a:solidFill>
                  <a:srgbClr val="0000FF"/>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7030A0"/>
              </a:buClr>
              <a:buSzPts val="1667"/>
              <a:buFont typeface="Arial"/>
              <a:buAutoNum type="arabicPeriod"/>
            </a:pPr>
            <a:r>
              <a:rPr lang="en-US" sz="1667" b="1" dirty="0" err="1">
                <a:solidFill>
                  <a:srgbClr val="0000FF"/>
                </a:solidFill>
                <a:latin typeface="Microsoft Yahei"/>
                <a:ea typeface="Microsoft Yahei"/>
                <a:cs typeface="Microsoft Yahei"/>
                <a:sym typeface="Microsoft Yahei"/>
              </a:rPr>
              <a:t>路由选择的环境往往是不断变化的，而这种变化有时无法事先知道</a:t>
            </a:r>
            <a:r>
              <a:rPr lang="en-US" sz="1667" b="1" dirty="0">
                <a:solidFill>
                  <a:srgbClr val="0000FF"/>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473"/>
        <p:cNvGrpSpPr/>
        <p:nvPr/>
      </p:nvGrpSpPr>
      <p:grpSpPr>
        <a:xfrm>
          <a:off x="0" y="0"/>
          <a:ext cx="0" cy="0"/>
          <a:chOff x="0" y="0"/>
          <a:chExt cx="0" cy="0"/>
        </a:xfrm>
      </p:grpSpPr>
      <p:sp>
        <p:nvSpPr>
          <p:cNvPr id="1474" name="Google Shape;1474;p64"/>
          <p:cNvSpPr/>
          <p:nvPr/>
        </p:nvSpPr>
        <p:spPr>
          <a:xfrm>
            <a:off x="454287" y="1912782"/>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475" name="Google Shape;1475;p64"/>
          <p:cNvSpPr/>
          <p:nvPr/>
        </p:nvSpPr>
        <p:spPr>
          <a:xfrm>
            <a:off x="513404" y="1871135"/>
            <a:ext cx="2743059"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从路由算法的自适应性考虑</a:t>
            </a:r>
            <a:endParaRPr dirty="0">
              <a:latin typeface="Microsoft YaHei" panose="020B0503020204020204" pitchFamily="34" charset="-122"/>
              <a:ea typeface="Microsoft YaHei" panose="020B0503020204020204" pitchFamily="34" charset="-122"/>
            </a:endParaRPr>
          </a:p>
        </p:txBody>
      </p:sp>
      <p:sp>
        <p:nvSpPr>
          <p:cNvPr id="1476" name="Google Shape;1476;p64"/>
          <p:cNvSpPr/>
          <p:nvPr/>
        </p:nvSpPr>
        <p:spPr>
          <a:xfrm>
            <a:off x="454287" y="2212729"/>
            <a:ext cx="6711427" cy="1785577"/>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rgbClr val="0000FF"/>
                </a:solidFill>
                <a:latin typeface="Microsoft Yahei"/>
                <a:ea typeface="Microsoft Yahei"/>
                <a:cs typeface="Microsoft Yahei"/>
                <a:sym typeface="Microsoft Yahei"/>
              </a:rPr>
              <a:t>静态</a:t>
            </a:r>
            <a:r>
              <a:rPr lang="en-US" sz="1667" b="1" dirty="0" err="1">
                <a:solidFill>
                  <a:schemeClr val="dk1"/>
                </a:solidFill>
                <a:latin typeface="Microsoft Yahei"/>
                <a:ea typeface="Microsoft Yahei"/>
                <a:cs typeface="Microsoft Yahei"/>
                <a:sym typeface="Microsoft Yahei"/>
              </a:rPr>
              <a:t>路由选择策略</a:t>
            </a:r>
            <a:r>
              <a:rPr lang="en-US" sz="1667" b="1" dirty="0">
                <a:solidFill>
                  <a:schemeClr val="dk1"/>
                </a:solidFill>
                <a:latin typeface="Microsoft Yahei"/>
                <a:ea typeface="Microsoft Yahei"/>
                <a:cs typeface="Microsoft Yahei"/>
                <a:sym typeface="Microsoft Yahei"/>
              </a:rPr>
              <a:t>——</a:t>
            </a:r>
            <a:r>
              <a:rPr lang="en-US" sz="1667" b="1" dirty="0" err="1">
                <a:solidFill>
                  <a:schemeClr val="dk1"/>
                </a:solidFill>
                <a:latin typeface="Microsoft Yahei"/>
                <a:ea typeface="Microsoft Yahei"/>
                <a:cs typeface="Microsoft Yahei"/>
                <a:sym typeface="Microsoft Yahei"/>
              </a:rPr>
              <a:t>即</a:t>
            </a:r>
            <a:r>
              <a:rPr lang="en-US" sz="1667" b="1" dirty="0" err="1">
                <a:solidFill>
                  <a:srgbClr val="0000FF"/>
                </a:solidFill>
                <a:latin typeface="Microsoft Yahei"/>
                <a:ea typeface="Microsoft Yahei"/>
                <a:cs typeface="Microsoft Yahei"/>
                <a:sym typeface="Microsoft Yahei"/>
              </a:rPr>
              <a:t>非自适应路由选择</a:t>
            </a:r>
            <a:r>
              <a:rPr lang="en-US" sz="1667" b="1" dirty="0" err="1">
                <a:solidFill>
                  <a:schemeClr val="dk1"/>
                </a:solidFill>
                <a:latin typeface="Microsoft Yahei"/>
                <a:ea typeface="Microsoft Yahei"/>
                <a:cs typeface="Microsoft Yahei"/>
                <a:sym typeface="Microsoft Yahei"/>
              </a:rPr>
              <a:t>，其特点是简单和开销较小，但不能及时适应网络状态的变化</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rgbClr val="0000FF"/>
                </a:solidFill>
                <a:latin typeface="Microsoft Yahei"/>
                <a:ea typeface="Microsoft Yahei"/>
                <a:cs typeface="Microsoft Yahei"/>
                <a:sym typeface="Microsoft Yahei"/>
              </a:rPr>
              <a:t>动态</a:t>
            </a:r>
            <a:r>
              <a:rPr lang="en-US" sz="1667" b="1" dirty="0" err="1">
                <a:solidFill>
                  <a:schemeClr val="dk1"/>
                </a:solidFill>
                <a:latin typeface="Microsoft Yahei"/>
                <a:ea typeface="Microsoft Yahei"/>
                <a:cs typeface="Microsoft Yahei"/>
                <a:sym typeface="Microsoft Yahei"/>
              </a:rPr>
              <a:t>路由选择策略</a:t>
            </a:r>
            <a:r>
              <a:rPr lang="en-US" sz="1667" b="1" dirty="0">
                <a:solidFill>
                  <a:schemeClr val="dk1"/>
                </a:solidFill>
                <a:latin typeface="Microsoft Yahei"/>
                <a:ea typeface="Microsoft Yahei"/>
                <a:cs typeface="Microsoft Yahei"/>
                <a:sym typeface="Microsoft Yahei"/>
              </a:rPr>
              <a:t>——</a:t>
            </a:r>
            <a:r>
              <a:rPr lang="en-US" sz="1667" b="1" dirty="0" err="1">
                <a:solidFill>
                  <a:schemeClr val="dk1"/>
                </a:solidFill>
                <a:latin typeface="Microsoft Yahei"/>
                <a:ea typeface="Microsoft Yahei"/>
                <a:cs typeface="Microsoft Yahei"/>
                <a:sym typeface="Microsoft Yahei"/>
              </a:rPr>
              <a:t>即</a:t>
            </a:r>
            <a:r>
              <a:rPr lang="en-US" sz="1667" b="1" dirty="0" err="1">
                <a:solidFill>
                  <a:srgbClr val="0000FF"/>
                </a:solidFill>
                <a:latin typeface="Microsoft Yahei"/>
                <a:ea typeface="Microsoft Yahei"/>
                <a:cs typeface="Microsoft Yahei"/>
                <a:sym typeface="Microsoft Yahei"/>
              </a:rPr>
              <a:t>自适应路由选择</a:t>
            </a:r>
            <a:r>
              <a:rPr lang="en-US" sz="1667" b="1" dirty="0" err="1">
                <a:solidFill>
                  <a:schemeClr val="dk1"/>
                </a:solidFill>
                <a:latin typeface="Microsoft Yahei"/>
                <a:ea typeface="Microsoft Yahei"/>
                <a:cs typeface="Microsoft Yahei"/>
                <a:sym typeface="Microsoft Yahei"/>
              </a:rPr>
              <a:t>，其特点是能较好地适应网络状态的变化，但实现起来较为复杂，开销也比较大</a:t>
            </a:r>
            <a:r>
              <a:rPr lang="en-US" sz="1667" b="1" dirty="0">
                <a:solidFill>
                  <a:schemeClr val="dk1"/>
                </a:solidFill>
                <a:latin typeface="Microsoft Yahei"/>
                <a:ea typeface="Microsoft Yahei"/>
                <a:cs typeface="Microsoft Yahei"/>
                <a:sym typeface="Microsoft Yahei"/>
              </a:rPr>
              <a:t>。 </a:t>
            </a:r>
            <a:endParaRPr sz="1667" b="1" dirty="0">
              <a:solidFill>
                <a:srgbClr val="0000FF"/>
              </a:solidFill>
              <a:latin typeface="Microsoft Yahei"/>
              <a:ea typeface="Microsoft Yahei"/>
              <a:cs typeface="Microsoft Yahei"/>
              <a:sym typeface="Microsoft Yahei"/>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480"/>
        <p:cNvGrpSpPr/>
        <p:nvPr/>
      </p:nvGrpSpPr>
      <p:grpSpPr>
        <a:xfrm>
          <a:off x="0" y="0"/>
          <a:ext cx="0" cy="0"/>
          <a:chOff x="0" y="0"/>
          <a:chExt cx="0" cy="0"/>
        </a:xfrm>
      </p:grpSpPr>
      <p:sp>
        <p:nvSpPr>
          <p:cNvPr id="1481" name="Google Shape;1481;p65"/>
          <p:cNvSpPr/>
          <p:nvPr/>
        </p:nvSpPr>
        <p:spPr>
          <a:xfrm>
            <a:off x="454286" y="1551772"/>
            <a:ext cx="6711426" cy="3478861"/>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互联网采用分层次的路由选择协议。这是因为</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4147" marR="0" lvl="0" indent="0" algn="l" rtl="0">
              <a:lnSpc>
                <a:spcPct val="164967"/>
              </a:lnSpc>
              <a:spcBef>
                <a:spcPts val="0"/>
              </a:spcBef>
              <a:spcAft>
                <a:spcPts val="0"/>
              </a:spcAft>
              <a:buNone/>
            </a:pPr>
            <a:r>
              <a:rPr lang="en-US" sz="1667" b="1" dirty="0">
                <a:solidFill>
                  <a:srgbClr val="0000FF"/>
                </a:solidFill>
                <a:latin typeface="Microsoft Yahei"/>
                <a:ea typeface="Microsoft Yahei"/>
                <a:cs typeface="Microsoft Yahei"/>
                <a:sym typeface="Microsoft Yahei"/>
              </a:rPr>
              <a:t>(1) </a:t>
            </a:r>
            <a:r>
              <a:rPr lang="en-US" sz="1667" b="1" dirty="0">
                <a:solidFill>
                  <a:schemeClr val="dk1"/>
                </a:solidFill>
                <a:latin typeface="Microsoft Yahei"/>
                <a:ea typeface="Microsoft Yahei"/>
                <a:cs typeface="Microsoft Yahei"/>
                <a:sym typeface="Microsoft Yahei"/>
              </a:rPr>
              <a:t>互联网的规模非常大。如果让所有的路由器知道所有的网络应怎样到达，则这种路由表将非常大，处理起来也太花时间。而所有这些路由器之间交换路由信息所需的带宽就会使互联网的通信链路饱和。</a:t>
            </a:r>
            <a:endParaRPr dirty="0">
              <a:latin typeface="Microsoft YaHei" panose="020B0503020204020204" pitchFamily="34" charset="-122"/>
              <a:ea typeface="Microsoft YaHei" panose="020B0503020204020204" pitchFamily="34" charset="-122"/>
            </a:endParaRPr>
          </a:p>
          <a:p>
            <a:pPr marL="234147" marR="0" lvl="0" indent="0" algn="l" rtl="0">
              <a:lnSpc>
                <a:spcPct val="164967"/>
              </a:lnSpc>
              <a:spcBef>
                <a:spcPts val="0"/>
              </a:spcBef>
              <a:spcAft>
                <a:spcPts val="0"/>
              </a:spcAft>
              <a:buNone/>
            </a:pPr>
            <a:r>
              <a:rPr lang="en-US" sz="1667" b="1" dirty="0">
                <a:solidFill>
                  <a:srgbClr val="0000FF"/>
                </a:solidFill>
                <a:latin typeface="Microsoft Yahei"/>
                <a:ea typeface="Microsoft Yahei"/>
                <a:cs typeface="Microsoft Yahei"/>
                <a:sym typeface="Microsoft Yahei"/>
              </a:rPr>
              <a:t>(2) </a:t>
            </a:r>
            <a:r>
              <a:rPr lang="en-US" sz="1667" b="1" dirty="0" err="1">
                <a:solidFill>
                  <a:schemeClr val="dk1"/>
                </a:solidFill>
                <a:latin typeface="Microsoft Yahei"/>
                <a:ea typeface="Microsoft Yahei"/>
                <a:cs typeface="Microsoft Yahei"/>
                <a:sym typeface="Microsoft Yahei"/>
              </a:rPr>
              <a:t>许多单位不愿意外界了解自己单位网络的布局细节和本部门所采用的路由选择协议（这属于本部门内部的事情</a:t>
            </a:r>
            <a:r>
              <a:rPr lang="en-US" sz="1667" b="1" dirty="0">
                <a:solidFill>
                  <a:schemeClr val="dk1"/>
                </a:solidFill>
                <a:latin typeface="Microsoft Yahei"/>
                <a:ea typeface="Microsoft Yahei"/>
                <a:cs typeface="Microsoft Yahei"/>
                <a:sym typeface="Microsoft Yahei"/>
              </a:rPr>
              <a:t>），</a:t>
            </a:r>
            <a:r>
              <a:rPr lang="en-US" sz="1667" b="1" dirty="0" err="1">
                <a:solidFill>
                  <a:schemeClr val="dk1"/>
                </a:solidFill>
                <a:latin typeface="Microsoft Yahei"/>
                <a:ea typeface="Microsoft Yahei"/>
                <a:cs typeface="Microsoft Yahei"/>
                <a:sym typeface="Microsoft Yahei"/>
              </a:rPr>
              <a:t>但同时还希望连接到互联网上</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
        <p:nvSpPr>
          <p:cNvPr id="1482" name="Google Shape;1482;p65"/>
          <p:cNvSpPr/>
          <p:nvPr/>
        </p:nvSpPr>
        <p:spPr>
          <a:xfrm>
            <a:off x="454287" y="1254818"/>
            <a:ext cx="6711426"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483" name="Google Shape;1483;p65"/>
          <p:cNvSpPr/>
          <p:nvPr/>
        </p:nvSpPr>
        <p:spPr>
          <a:xfrm>
            <a:off x="1618307" y="1227142"/>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a:solidFill>
                  <a:schemeClr val="lt1"/>
                </a:solidFill>
                <a:latin typeface="Microsoft Yahei"/>
                <a:ea typeface="Microsoft Yahei"/>
                <a:cs typeface="Microsoft Yahei"/>
                <a:sym typeface="Microsoft Yahei"/>
              </a:rPr>
              <a:t>2.  </a:t>
            </a:r>
            <a:r>
              <a:rPr lang="en-US" sz="1667" b="1" dirty="0" err="1">
                <a:solidFill>
                  <a:schemeClr val="lt1"/>
                </a:solidFill>
                <a:latin typeface="Microsoft Yahei"/>
                <a:ea typeface="Microsoft Yahei"/>
                <a:cs typeface="Microsoft Yahei"/>
                <a:sym typeface="Microsoft Yahei"/>
              </a:rPr>
              <a:t>分层次的路由选择协议</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66"/>
          <p:cNvSpPr/>
          <p:nvPr/>
        </p:nvSpPr>
        <p:spPr>
          <a:xfrm>
            <a:off x="454287" y="1414569"/>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489" name="Google Shape;1489;p66"/>
          <p:cNvSpPr/>
          <p:nvPr/>
        </p:nvSpPr>
        <p:spPr>
          <a:xfrm>
            <a:off x="513404" y="1372922"/>
            <a:ext cx="3923190"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a:solidFill>
                  <a:schemeClr val="dk1"/>
                </a:solidFill>
                <a:latin typeface="Microsoft Yahei"/>
                <a:ea typeface="Microsoft Yahei"/>
                <a:cs typeface="Microsoft Yahei"/>
                <a:sym typeface="Microsoft Yahei"/>
              </a:rPr>
              <a:t>自治系统 AS (Autonomous System) </a:t>
            </a:r>
            <a:endParaRPr sz="1667" b="1">
              <a:solidFill>
                <a:schemeClr val="dk1"/>
              </a:solidFill>
              <a:latin typeface="Microsoft Yahei"/>
              <a:ea typeface="Microsoft Yahei"/>
              <a:cs typeface="Microsoft Yahei"/>
              <a:sym typeface="Microsoft Yahei"/>
            </a:endParaRPr>
          </a:p>
        </p:txBody>
      </p:sp>
      <p:sp>
        <p:nvSpPr>
          <p:cNvPr id="1490" name="Google Shape;1490;p66"/>
          <p:cNvSpPr/>
          <p:nvPr/>
        </p:nvSpPr>
        <p:spPr>
          <a:xfrm>
            <a:off x="454287" y="1699862"/>
            <a:ext cx="6799368" cy="3055540"/>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rgbClr val="0000FF"/>
                </a:solidFill>
                <a:latin typeface="Microsoft Yahei"/>
                <a:ea typeface="Microsoft Yahei"/>
                <a:cs typeface="Microsoft Yahei"/>
                <a:sym typeface="Microsoft Yahei"/>
              </a:rPr>
              <a:t>自治系统</a:t>
            </a:r>
            <a:r>
              <a:rPr lang="en-US" sz="1667" b="1" dirty="0">
                <a:solidFill>
                  <a:srgbClr val="0000FF"/>
                </a:solidFill>
                <a:latin typeface="Microsoft Yahei"/>
                <a:ea typeface="Microsoft Yahei"/>
                <a:cs typeface="Microsoft Yahei"/>
                <a:sym typeface="Microsoft Yahei"/>
              </a:rPr>
              <a:t> AS </a:t>
            </a:r>
            <a:r>
              <a:rPr lang="en-US" sz="1667" b="1" dirty="0" err="1">
                <a:solidFill>
                  <a:srgbClr val="0000FF"/>
                </a:solidFill>
                <a:latin typeface="Microsoft Yahei"/>
                <a:ea typeface="Microsoft Yahei"/>
                <a:cs typeface="Microsoft Yahei"/>
                <a:sym typeface="Microsoft Yahei"/>
              </a:rPr>
              <a:t>的定义</a:t>
            </a:r>
            <a:r>
              <a:rPr lang="en-US" sz="1667" b="1" dirty="0" err="1">
                <a:solidFill>
                  <a:schemeClr val="dk1"/>
                </a:solidFill>
                <a:latin typeface="Microsoft Yahei"/>
                <a:ea typeface="Microsoft Yahei"/>
                <a:cs typeface="Microsoft Yahei"/>
                <a:sym typeface="Microsoft Yahei"/>
              </a:rPr>
              <a:t>：在单一的技术管理下的一组路由器，而这些路由器使用一种</a:t>
            </a:r>
            <a:r>
              <a:rPr lang="en-US" sz="1667" b="1" dirty="0">
                <a:solidFill>
                  <a:schemeClr val="dk1"/>
                </a:solidFill>
                <a:latin typeface="Microsoft Yahei"/>
                <a:ea typeface="Microsoft Yahei"/>
                <a:cs typeface="Microsoft Yahei"/>
                <a:sym typeface="Microsoft Yahei"/>
              </a:rPr>
              <a:t> AS </a:t>
            </a:r>
            <a:r>
              <a:rPr lang="en-US" sz="1667" b="1" dirty="0" err="1">
                <a:solidFill>
                  <a:schemeClr val="dk1"/>
                </a:solidFill>
                <a:latin typeface="Microsoft Yahei"/>
                <a:ea typeface="Microsoft Yahei"/>
                <a:cs typeface="Microsoft Yahei"/>
                <a:sym typeface="Microsoft Yahei"/>
              </a:rPr>
              <a:t>内部的路由选择协议和共同的度量以确定分组在该</a:t>
            </a:r>
            <a:r>
              <a:rPr lang="en-US" sz="1667" b="1" dirty="0">
                <a:solidFill>
                  <a:schemeClr val="dk1"/>
                </a:solidFill>
                <a:latin typeface="Microsoft Yahei"/>
                <a:ea typeface="Microsoft Yahei"/>
                <a:cs typeface="Microsoft Yahei"/>
                <a:sym typeface="Microsoft Yahei"/>
              </a:rPr>
              <a:t> AS </a:t>
            </a:r>
            <a:r>
              <a:rPr lang="en-US" sz="1667" b="1" dirty="0" err="1">
                <a:solidFill>
                  <a:schemeClr val="dk1"/>
                </a:solidFill>
                <a:latin typeface="Microsoft Yahei"/>
                <a:ea typeface="Microsoft Yahei"/>
                <a:cs typeface="Microsoft Yahei"/>
                <a:sym typeface="Microsoft Yahei"/>
              </a:rPr>
              <a:t>内的路由，同时还使用一种</a:t>
            </a:r>
            <a:r>
              <a:rPr lang="en-US" sz="1667" b="1" dirty="0">
                <a:solidFill>
                  <a:schemeClr val="dk1"/>
                </a:solidFill>
                <a:latin typeface="Microsoft Yahei"/>
                <a:ea typeface="Microsoft Yahei"/>
                <a:cs typeface="Microsoft Yahei"/>
                <a:sym typeface="Microsoft Yahei"/>
              </a:rPr>
              <a:t> AS </a:t>
            </a:r>
            <a:r>
              <a:rPr lang="en-US" sz="1667" b="1" dirty="0" err="1">
                <a:solidFill>
                  <a:schemeClr val="dk1"/>
                </a:solidFill>
                <a:latin typeface="Microsoft Yahei"/>
                <a:ea typeface="Microsoft Yahei"/>
                <a:cs typeface="Microsoft Yahei"/>
                <a:sym typeface="Microsoft Yahei"/>
              </a:rPr>
              <a:t>之间的路由选择协议用以确定分组在</a:t>
            </a:r>
            <a:r>
              <a:rPr lang="en-US" sz="1667" b="1" dirty="0">
                <a:solidFill>
                  <a:schemeClr val="dk1"/>
                </a:solidFill>
                <a:latin typeface="Microsoft Yahei"/>
                <a:ea typeface="Microsoft Yahei"/>
                <a:cs typeface="Microsoft Yahei"/>
                <a:sym typeface="Microsoft Yahei"/>
              </a:rPr>
              <a:t> </a:t>
            </a:r>
            <a:r>
              <a:rPr lang="en-US" sz="1667" b="1" dirty="0" err="1">
                <a:solidFill>
                  <a:schemeClr val="dk1"/>
                </a:solidFill>
                <a:latin typeface="Microsoft Yahei"/>
                <a:ea typeface="Microsoft Yahei"/>
                <a:cs typeface="Microsoft Yahei"/>
                <a:sym typeface="Microsoft Yahei"/>
              </a:rPr>
              <a:t>AS之间的路由</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现在对自治系统</a:t>
            </a:r>
            <a:r>
              <a:rPr lang="en-US" sz="1667" b="1" dirty="0">
                <a:solidFill>
                  <a:schemeClr val="dk1"/>
                </a:solidFill>
                <a:latin typeface="Microsoft Yahei"/>
                <a:ea typeface="Microsoft Yahei"/>
                <a:cs typeface="Microsoft Yahei"/>
                <a:sym typeface="Microsoft Yahei"/>
              </a:rPr>
              <a:t> AS </a:t>
            </a:r>
            <a:r>
              <a:rPr lang="en-US" sz="1667" b="1" dirty="0" err="1">
                <a:solidFill>
                  <a:schemeClr val="dk1"/>
                </a:solidFill>
                <a:latin typeface="Microsoft Yahei"/>
                <a:ea typeface="Microsoft Yahei"/>
                <a:cs typeface="Microsoft Yahei"/>
                <a:sym typeface="Microsoft Yahei"/>
              </a:rPr>
              <a:t>的定义是强调下面的事实：尽管一个</a:t>
            </a:r>
            <a:r>
              <a:rPr lang="en-US" sz="1667" b="1" dirty="0">
                <a:solidFill>
                  <a:schemeClr val="dk1"/>
                </a:solidFill>
                <a:latin typeface="Microsoft Yahei"/>
                <a:ea typeface="Microsoft Yahei"/>
                <a:cs typeface="Microsoft Yahei"/>
                <a:sym typeface="Microsoft Yahei"/>
              </a:rPr>
              <a:t> AS </a:t>
            </a:r>
            <a:r>
              <a:rPr lang="en-US" sz="1667" b="1" dirty="0" err="1">
                <a:solidFill>
                  <a:schemeClr val="dk1"/>
                </a:solidFill>
                <a:latin typeface="Microsoft Yahei"/>
                <a:ea typeface="Microsoft Yahei"/>
                <a:cs typeface="Microsoft Yahei"/>
                <a:sym typeface="Microsoft Yahei"/>
              </a:rPr>
              <a:t>使用了多种内部路由选择协议和度量，但</a:t>
            </a:r>
            <a:r>
              <a:rPr lang="en-US" sz="1667" b="1" dirty="0" err="1">
                <a:solidFill>
                  <a:srgbClr val="0000FF"/>
                </a:solidFill>
                <a:latin typeface="Microsoft Yahei"/>
                <a:ea typeface="Microsoft Yahei"/>
                <a:cs typeface="Microsoft Yahei"/>
                <a:sym typeface="Microsoft Yahei"/>
              </a:rPr>
              <a:t>重要的是一个</a:t>
            </a:r>
            <a:r>
              <a:rPr lang="en-US" sz="1667" b="1" dirty="0">
                <a:solidFill>
                  <a:srgbClr val="0000FF"/>
                </a:solidFill>
                <a:latin typeface="Microsoft Yahei"/>
                <a:ea typeface="Microsoft Yahei"/>
                <a:cs typeface="Microsoft Yahei"/>
                <a:sym typeface="Microsoft Yahei"/>
              </a:rPr>
              <a:t> AS </a:t>
            </a:r>
            <a:r>
              <a:rPr lang="en-US" sz="1667" b="1" dirty="0" err="1">
                <a:solidFill>
                  <a:srgbClr val="0000FF"/>
                </a:solidFill>
                <a:latin typeface="Microsoft Yahei"/>
                <a:ea typeface="Microsoft Yahei"/>
                <a:cs typeface="Microsoft Yahei"/>
                <a:sym typeface="Microsoft Yahei"/>
              </a:rPr>
              <a:t>对其他</a:t>
            </a:r>
            <a:r>
              <a:rPr lang="en-US" sz="1667" b="1" dirty="0">
                <a:solidFill>
                  <a:srgbClr val="0000FF"/>
                </a:solidFill>
                <a:latin typeface="Microsoft Yahei"/>
                <a:ea typeface="Microsoft Yahei"/>
                <a:cs typeface="Microsoft Yahei"/>
                <a:sym typeface="Microsoft Yahei"/>
              </a:rPr>
              <a:t> AS </a:t>
            </a:r>
            <a:r>
              <a:rPr lang="en-US" sz="1667" b="1" dirty="0" err="1">
                <a:solidFill>
                  <a:srgbClr val="0000FF"/>
                </a:solidFill>
                <a:latin typeface="Microsoft Yahei"/>
                <a:ea typeface="Microsoft Yahei"/>
                <a:cs typeface="Microsoft Yahei"/>
                <a:sym typeface="Microsoft Yahei"/>
              </a:rPr>
              <a:t>表现出的是一个单一的和一致的路由选择策略</a:t>
            </a:r>
            <a:r>
              <a:rPr lang="en-US" sz="1667" b="1" dirty="0">
                <a:solidFill>
                  <a:srgbClr val="0000FF"/>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grpSp>
        <p:nvGrpSpPr>
          <p:cNvPr id="98" name="Google Shape;98;p4"/>
          <p:cNvGrpSpPr/>
          <p:nvPr/>
        </p:nvGrpSpPr>
        <p:grpSpPr>
          <a:xfrm>
            <a:off x="600715" y="1238934"/>
            <a:ext cx="6418570" cy="3021107"/>
            <a:chOff x="1" y="1614"/>
            <a:chExt cx="6418570" cy="3021107"/>
          </a:xfrm>
        </p:grpSpPr>
        <p:sp>
          <p:nvSpPr>
            <p:cNvPr id="99" name="Google Shape;99;p4"/>
            <p:cNvSpPr/>
            <p:nvPr/>
          </p:nvSpPr>
          <p:spPr>
            <a:xfrm rot="5400000">
              <a:off x="-171280" y="172894"/>
              <a:ext cx="1141870" cy="799309"/>
            </a:xfrm>
            <a:prstGeom prst="chevron">
              <a:avLst>
                <a:gd name="adj" fmla="val 50000"/>
              </a:avLst>
            </a:prstGeom>
            <a:solidFill>
              <a:schemeClr val="accent5"/>
            </a:solidFill>
            <a:ln w="25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100" name="Google Shape;100;p4"/>
            <p:cNvSpPr txBox="1"/>
            <p:nvPr/>
          </p:nvSpPr>
          <p:spPr>
            <a:xfrm>
              <a:off x="1" y="401269"/>
              <a:ext cx="799309" cy="342561"/>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rgbClr val="FFFFFF"/>
                </a:buClr>
                <a:buSzPts val="2000"/>
                <a:buFont typeface="Microsoft Yahei"/>
                <a:buNone/>
              </a:pPr>
              <a:r>
                <a:rPr lang="en-US" sz="2000" b="1">
                  <a:solidFill>
                    <a:srgbClr val="FFFFFF"/>
                  </a:solidFill>
                  <a:latin typeface="Microsoft Yahei"/>
                  <a:ea typeface="Microsoft Yahei"/>
                  <a:cs typeface="Microsoft Yahei"/>
                  <a:sym typeface="Microsoft Yahei"/>
                </a:rPr>
                <a:t>4.3</a:t>
              </a:r>
              <a:endParaRPr sz="2000" b="1">
                <a:solidFill>
                  <a:srgbClr val="FFFFFF"/>
                </a:solidFill>
                <a:latin typeface="Microsoft Yahei"/>
                <a:ea typeface="Microsoft Yahei"/>
                <a:cs typeface="Microsoft Yahei"/>
                <a:sym typeface="Microsoft Yahei"/>
              </a:endParaRPr>
            </a:p>
          </p:txBody>
        </p:sp>
        <p:sp>
          <p:nvSpPr>
            <p:cNvPr id="101" name="Google Shape;101;p4"/>
            <p:cNvSpPr/>
            <p:nvPr/>
          </p:nvSpPr>
          <p:spPr>
            <a:xfrm rot="5400000">
              <a:off x="3237637" y="-2436714"/>
              <a:ext cx="742605" cy="5619262"/>
            </a:xfrm>
            <a:prstGeom prst="round2SameRect">
              <a:avLst>
                <a:gd name="adj1" fmla="val 16667"/>
                <a:gd name="adj2" fmla="val 0"/>
              </a:avLst>
            </a:prstGeom>
            <a:solidFill>
              <a:schemeClr val="lt1">
                <a:alpha val="89803"/>
              </a:schemeClr>
            </a:solidFill>
            <a:ln w="254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102" name="Google Shape;102;p4"/>
            <p:cNvSpPr txBox="1"/>
            <p:nvPr/>
          </p:nvSpPr>
          <p:spPr>
            <a:xfrm>
              <a:off x="799309" y="37865"/>
              <a:ext cx="5583011" cy="670103"/>
            </a:xfrm>
            <a:prstGeom prst="rect">
              <a:avLst/>
            </a:prstGeom>
            <a:noFill/>
            <a:ln>
              <a:noFill/>
            </a:ln>
          </p:spPr>
          <p:txBody>
            <a:bodyPr spcFirstLastPara="1" wrap="square" lIns="156450" tIns="13950" rIns="13950" bIns="13950" anchor="ctr" anchorCtr="0">
              <a:noAutofit/>
            </a:bodyPr>
            <a:lstStyle/>
            <a:p>
              <a:pPr marL="228600" marR="0" lvl="1" indent="-228600" algn="l" rtl="0">
                <a:lnSpc>
                  <a:spcPct val="90000"/>
                </a:lnSpc>
                <a:spcBef>
                  <a:spcPts val="0"/>
                </a:spcBef>
                <a:spcAft>
                  <a:spcPts val="0"/>
                </a:spcAft>
                <a:buClr>
                  <a:srgbClr val="000000"/>
                </a:buClr>
                <a:buSzPts val="2200"/>
                <a:buFont typeface="Microsoft Yahei"/>
                <a:buChar char="•"/>
              </a:pPr>
              <a:r>
                <a:rPr lang="en-US" sz="2200" b="1" i="0" u="none" strike="noStrike" cap="none">
                  <a:solidFill>
                    <a:srgbClr val="000000"/>
                  </a:solidFill>
                  <a:latin typeface="Microsoft Yahei"/>
                  <a:ea typeface="Microsoft Yahei"/>
                  <a:cs typeface="Microsoft Yahei"/>
                  <a:sym typeface="Microsoft Yahei"/>
                </a:rPr>
                <a:t>划分子网和构造超网</a:t>
              </a:r>
              <a:endParaRPr sz="2200" b="1" i="0" u="none" strike="noStrike" cap="none">
                <a:solidFill>
                  <a:srgbClr val="000000"/>
                </a:solidFill>
                <a:latin typeface="Microsoft Yahei"/>
                <a:ea typeface="Microsoft Yahei"/>
                <a:cs typeface="Microsoft Yahei"/>
                <a:sym typeface="Microsoft Yahei"/>
              </a:endParaRPr>
            </a:p>
          </p:txBody>
        </p:sp>
        <p:sp>
          <p:nvSpPr>
            <p:cNvPr id="103" name="Google Shape;103;p4"/>
            <p:cNvSpPr/>
            <p:nvPr/>
          </p:nvSpPr>
          <p:spPr>
            <a:xfrm rot="5400000">
              <a:off x="-171280" y="1112513"/>
              <a:ext cx="1141870" cy="799309"/>
            </a:xfrm>
            <a:prstGeom prst="chevron">
              <a:avLst>
                <a:gd name="adj" fmla="val 50000"/>
              </a:avLst>
            </a:prstGeom>
            <a:solidFill>
              <a:srgbClr val="84C47A"/>
            </a:solidFill>
            <a:ln w="25400" cap="flat" cmpd="sng">
              <a:solidFill>
                <a:srgbClr val="84C4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104" name="Google Shape;104;p4"/>
            <p:cNvSpPr txBox="1"/>
            <p:nvPr/>
          </p:nvSpPr>
          <p:spPr>
            <a:xfrm>
              <a:off x="1" y="1340888"/>
              <a:ext cx="799309" cy="342561"/>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rgbClr val="FFFFFF"/>
                </a:buClr>
                <a:buSzPts val="2000"/>
                <a:buFont typeface="Microsoft Yahei"/>
                <a:buNone/>
              </a:pPr>
              <a:r>
                <a:rPr lang="en-US" sz="2000" b="1">
                  <a:solidFill>
                    <a:srgbClr val="FFFFFF"/>
                  </a:solidFill>
                  <a:latin typeface="Microsoft Yahei"/>
                  <a:ea typeface="Microsoft Yahei"/>
                  <a:cs typeface="Microsoft Yahei"/>
                  <a:sym typeface="Microsoft Yahei"/>
                </a:rPr>
                <a:t>4.4</a:t>
              </a:r>
              <a:endParaRPr sz="2000" b="1">
                <a:solidFill>
                  <a:srgbClr val="FFFFFF"/>
                </a:solidFill>
                <a:latin typeface="Microsoft Yahei"/>
                <a:ea typeface="Microsoft Yahei"/>
                <a:cs typeface="Microsoft Yahei"/>
                <a:sym typeface="Microsoft Yahei"/>
              </a:endParaRPr>
            </a:p>
          </p:txBody>
        </p:sp>
        <p:sp>
          <p:nvSpPr>
            <p:cNvPr id="105" name="Google Shape;105;p4"/>
            <p:cNvSpPr/>
            <p:nvPr/>
          </p:nvSpPr>
          <p:spPr>
            <a:xfrm rot="5400000">
              <a:off x="3237832" y="-1497290"/>
              <a:ext cx="742215" cy="5619262"/>
            </a:xfrm>
            <a:prstGeom prst="round2SameRect">
              <a:avLst>
                <a:gd name="adj1" fmla="val 16667"/>
                <a:gd name="adj2" fmla="val 0"/>
              </a:avLst>
            </a:prstGeom>
            <a:solidFill>
              <a:schemeClr val="lt1">
                <a:alpha val="89803"/>
              </a:schemeClr>
            </a:solidFill>
            <a:ln w="25400" cap="flat" cmpd="sng">
              <a:solidFill>
                <a:srgbClr val="84C4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106" name="Google Shape;106;p4"/>
            <p:cNvSpPr txBox="1"/>
            <p:nvPr/>
          </p:nvSpPr>
          <p:spPr>
            <a:xfrm>
              <a:off x="799309" y="977465"/>
              <a:ext cx="5583030" cy="669751"/>
            </a:xfrm>
            <a:prstGeom prst="rect">
              <a:avLst/>
            </a:prstGeom>
            <a:noFill/>
            <a:ln>
              <a:noFill/>
            </a:ln>
          </p:spPr>
          <p:txBody>
            <a:bodyPr spcFirstLastPara="1" wrap="square" lIns="156450" tIns="13950" rIns="13950" bIns="13950" anchor="ctr" anchorCtr="0">
              <a:noAutofit/>
            </a:bodyPr>
            <a:lstStyle/>
            <a:p>
              <a:pPr marL="228600" marR="0" lvl="1" indent="-228600" algn="l" rtl="0">
                <a:lnSpc>
                  <a:spcPct val="90000"/>
                </a:lnSpc>
                <a:spcBef>
                  <a:spcPts val="0"/>
                </a:spcBef>
                <a:spcAft>
                  <a:spcPts val="0"/>
                </a:spcAft>
                <a:buClr>
                  <a:srgbClr val="000000"/>
                </a:buClr>
                <a:buSzPts val="2200"/>
                <a:buFont typeface="Microsoft Yahei"/>
                <a:buChar char="•"/>
              </a:pPr>
              <a:r>
                <a:rPr lang="en-US" sz="2200" b="1" i="0" u="none" strike="noStrike" cap="none">
                  <a:solidFill>
                    <a:srgbClr val="000000"/>
                  </a:solidFill>
                  <a:latin typeface="Microsoft Yahei"/>
                  <a:ea typeface="Microsoft Yahei"/>
                  <a:cs typeface="Microsoft Yahei"/>
                  <a:sym typeface="Microsoft Yahei"/>
                </a:rPr>
                <a:t>网际控制报文协议 ICMP</a:t>
              </a:r>
              <a:endParaRPr sz="2200" b="1" i="0" u="none" strike="noStrike" cap="none">
                <a:solidFill>
                  <a:srgbClr val="000000"/>
                </a:solidFill>
                <a:latin typeface="Microsoft Yahei"/>
                <a:ea typeface="Microsoft Yahei"/>
                <a:cs typeface="Microsoft Yahei"/>
                <a:sym typeface="Microsoft Yahei"/>
              </a:endParaRPr>
            </a:p>
          </p:txBody>
        </p:sp>
        <p:sp>
          <p:nvSpPr>
            <p:cNvPr id="107" name="Google Shape;107;p4"/>
            <p:cNvSpPr/>
            <p:nvPr/>
          </p:nvSpPr>
          <p:spPr>
            <a:xfrm rot="5400000">
              <a:off x="-171280" y="2052131"/>
              <a:ext cx="1141870" cy="799309"/>
            </a:xfrm>
            <a:prstGeom prst="chevron">
              <a:avLst>
                <a:gd name="adj" fmla="val 50000"/>
              </a:avLst>
            </a:prstGeom>
            <a:solidFill>
              <a:srgbClr val="AB4846"/>
            </a:solidFill>
            <a:ln w="25400" cap="flat" cmpd="sng">
              <a:solidFill>
                <a:srgbClr val="AB484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108" name="Google Shape;108;p4"/>
            <p:cNvSpPr txBox="1"/>
            <p:nvPr/>
          </p:nvSpPr>
          <p:spPr>
            <a:xfrm>
              <a:off x="1" y="2280506"/>
              <a:ext cx="799309" cy="342561"/>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rgbClr val="FFFFFF"/>
                </a:buClr>
                <a:buSzPts val="2000"/>
                <a:buFont typeface="Microsoft Yahei"/>
                <a:buNone/>
              </a:pPr>
              <a:r>
                <a:rPr lang="en-US" sz="2000" b="1">
                  <a:solidFill>
                    <a:srgbClr val="FFFFFF"/>
                  </a:solidFill>
                  <a:latin typeface="Microsoft Yahei"/>
                  <a:ea typeface="Microsoft Yahei"/>
                  <a:cs typeface="Microsoft Yahei"/>
                  <a:sym typeface="Microsoft Yahei"/>
                </a:rPr>
                <a:t>4.5</a:t>
              </a:r>
              <a:endParaRPr sz="2000" b="1">
                <a:solidFill>
                  <a:srgbClr val="FFFFFF"/>
                </a:solidFill>
                <a:latin typeface="Microsoft Yahei"/>
                <a:ea typeface="Microsoft Yahei"/>
                <a:cs typeface="Microsoft Yahei"/>
                <a:sym typeface="Microsoft Yahei"/>
              </a:endParaRPr>
            </a:p>
          </p:txBody>
        </p:sp>
        <p:sp>
          <p:nvSpPr>
            <p:cNvPr id="109" name="Google Shape;109;p4"/>
            <p:cNvSpPr/>
            <p:nvPr/>
          </p:nvSpPr>
          <p:spPr>
            <a:xfrm rot="5400000">
              <a:off x="3237832" y="-557672"/>
              <a:ext cx="742215" cy="5619262"/>
            </a:xfrm>
            <a:prstGeom prst="round2SameRect">
              <a:avLst>
                <a:gd name="adj1" fmla="val 16667"/>
                <a:gd name="adj2" fmla="val 0"/>
              </a:avLst>
            </a:prstGeom>
            <a:solidFill>
              <a:schemeClr val="lt1">
                <a:alpha val="89803"/>
              </a:schemeClr>
            </a:solidFill>
            <a:ln w="25400" cap="flat" cmpd="sng">
              <a:solidFill>
                <a:srgbClr val="AB484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110" name="Google Shape;110;p4"/>
            <p:cNvSpPr txBox="1"/>
            <p:nvPr/>
          </p:nvSpPr>
          <p:spPr>
            <a:xfrm>
              <a:off x="799309" y="1917083"/>
              <a:ext cx="5583030" cy="669751"/>
            </a:xfrm>
            <a:prstGeom prst="rect">
              <a:avLst/>
            </a:prstGeom>
            <a:noFill/>
            <a:ln>
              <a:noFill/>
            </a:ln>
          </p:spPr>
          <p:txBody>
            <a:bodyPr spcFirstLastPara="1" wrap="square" lIns="156450" tIns="13950" rIns="13950" bIns="13950" anchor="ctr" anchorCtr="0">
              <a:noAutofit/>
            </a:bodyPr>
            <a:lstStyle/>
            <a:p>
              <a:pPr marL="228600" marR="0" lvl="1" indent="-228600" algn="l" rtl="0">
                <a:lnSpc>
                  <a:spcPct val="90000"/>
                </a:lnSpc>
                <a:spcBef>
                  <a:spcPts val="0"/>
                </a:spcBef>
                <a:spcAft>
                  <a:spcPts val="0"/>
                </a:spcAft>
                <a:buClr>
                  <a:srgbClr val="000000"/>
                </a:buClr>
                <a:buSzPts val="2200"/>
                <a:buFont typeface="Microsoft Yahei"/>
                <a:buChar char="•"/>
              </a:pPr>
              <a:r>
                <a:rPr lang="en-US" sz="2200" b="1" i="0" u="none" strike="noStrike" cap="none">
                  <a:solidFill>
                    <a:srgbClr val="000000"/>
                  </a:solidFill>
                  <a:latin typeface="Microsoft Yahei"/>
                  <a:ea typeface="Microsoft Yahei"/>
                  <a:cs typeface="Microsoft Yahei"/>
                  <a:sym typeface="Microsoft Yahei"/>
                </a:rPr>
                <a:t>互联网的路由选择协议</a:t>
              </a:r>
              <a:endParaRPr sz="2200" b="1" i="0" u="none" strike="noStrike" cap="none">
                <a:solidFill>
                  <a:srgbClr val="000000"/>
                </a:solidFill>
                <a:latin typeface="Microsoft Yahei"/>
                <a:ea typeface="Microsoft Yahei"/>
                <a:cs typeface="Microsoft Yahei"/>
                <a:sym typeface="Microsoft Yahei"/>
              </a:endParaRPr>
            </a:p>
          </p:txBody>
        </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494"/>
        <p:cNvGrpSpPr/>
        <p:nvPr/>
      </p:nvGrpSpPr>
      <p:grpSpPr>
        <a:xfrm>
          <a:off x="0" y="0"/>
          <a:ext cx="0" cy="0"/>
          <a:chOff x="0" y="0"/>
          <a:chExt cx="0" cy="0"/>
        </a:xfrm>
      </p:grpSpPr>
      <p:sp>
        <p:nvSpPr>
          <p:cNvPr id="1495" name="Google Shape;1495;p67"/>
          <p:cNvSpPr/>
          <p:nvPr/>
        </p:nvSpPr>
        <p:spPr>
          <a:xfrm>
            <a:off x="454287" y="1564299"/>
            <a:ext cx="6711427" cy="2769728"/>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1496" name="Google Shape;1496;p67"/>
          <p:cNvSpPr/>
          <p:nvPr/>
        </p:nvSpPr>
        <p:spPr>
          <a:xfrm>
            <a:off x="454287" y="1224061"/>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497" name="Google Shape;1497;p67"/>
          <p:cNvSpPr/>
          <p:nvPr/>
        </p:nvSpPr>
        <p:spPr>
          <a:xfrm>
            <a:off x="513404" y="1182414"/>
            <a:ext cx="1390124"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a:solidFill>
                  <a:schemeClr val="dk1"/>
                </a:solidFill>
                <a:latin typeface="Microsoft Yahei"/>
                <a:ea typeface="Microsoft Yahei"/>
                <a:cs typeface="Microsoft Yahei"/>
                <a:sym typeface="Microsoft Yahei"/>
              </a:rPr>
              <a:t>自治系统 AS</a:t>
            </a:r>
            <a:endParaRPr sz="1667" b="1">
              <a:solidFill>
                <a:schemeClr val="dk1"/>
              </a:solidFill>
              <a:latin typeface="Microsoft Yahei"/>
              <a:ea typeface="Microsoft Yahei"/>
              <a:cs typeface="Microsoft Yahei"/>
              <a:sym typeface="Microsoft Yahei"/>
            </a:endParaRPr>
          </a:p>
        </p:txBody>
      </p:sp>
      <p:grpSp>
        <p:nvGrpSpPr>
          <p:cNvPr id="1498" name="Google Shape;1498;p67"/>
          <p:cNvGrpSpPr/>
          <p:nvPr/>
        </p:nvGrpSpPr>
        <p:grpSpPr>
          <a:xfrm>
            <a:off x="1619309" y="1642575"/>
            <a:ext cx="4053978" cy="2660274"/>
            <a:chOff x="657" y="1080"/>
            <a:chExt cx="4368" cy="2852"/>
          </a:xfrm>
        </p:grpSpPr>
        <p:grpSp>
          <p:nvGrpSpPr>
            <p:cNvPr id="1499" name="Google Shape;1499;p67"/>
            <p:cNvGrpSpPr/>
            <p:nvPr/>
          </p:nvGrpSpPr>
          <p:grpSpPr>
            <a:xfrm>
              <a:off x="657" y="1080"/>
              <a:ext cx="4368" cy="2852"/>
              <a:chOff x="657" y="1080"/>
              <a:chExt cx="4368" cy="2852"/>
            </a:xfrm>
          </p:grpSpPr>
          <p:sp>
            <p:nvSpPr>
              <p:cNvPr id="1500" name="Google Shape;1500;p67"/>
              <p:cNvSpPr txBox="1"/>
              <p:nvPr/>
            </p:nvSpPr>
            <p:spPr>
              <a:xfrm>
                <a:off x="1843" y="1538"/>
                <a:ext cx="411" cy="2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0000FF"/>
                    </a:solidFill>
                    <a:latin typeface="Microsoft Yahei"/>
                    <a:ea typeface="Microsoft Yahei"/>
                    <a:cs typeface="Microsoft Yahei"/>
                    <a:sym typeface="Microsoft Yahei"/>
                  </a:rPr>
                  <a:t>R1</a:t>
                </a:r>
                <a:endParaRPr dirty="0">
                  <a:latin typeface="Microsoft YaHei" panose="020B0503020204020204" pitchFamily="34" charset="-122"/>
                  <a:ea typeface="Microsoft YaHei" panose="020B0503020204020204" pitchFamily="34" charset="-122"/>
                </a:endParaRPr>
              </a:p>
            </p:txBody>
          </p:sp>
          <p:grpSp>
            <p:nvGrpSpPr>
              <p:cNvPr id="1501" name="Google Shape;1501;p67"/>
              <p:cNvGrpSpPr/>
              <p:nvPr/>
            </p:nvGrpSpPr>
            <p:grpSpPr>
              <a:xfrm>
                <a:off x="657" y="2625"/>
                <a:ext cx="1872" cy="1307"/>
                <a:chOff x="672" y="2304"/>
                <a:chExt cx="1872" cy="1307"/>
              </a:xfrm>
            </p:grpSpPr>
            <p:sp>
              <p:nvSpPr>
                <p:cNvPr id="1502" name="Google Shape;1502;p67"/>
                <p:cNvSpPr/>
                <p:nvPr/>
              </p:nvSpPr>
              <p:spPr>
                <a:xfrm>
                  <a:off x="672" y="2304"/>
                  <a:ext cx="1872" cy="1008"/>
                </a:xfrm>
                <a:prstGeom prst="rect">
                  <a:avLst/>
                </a:prstGeom>
                <a:solidFill>
                  <a:srgbClr val="99FF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FF"/>
                    </a:solidFill>
                    <a:latin typeface="Microsoft Yahei"/>
                    <a:ea typeface="Microsoft Yahei"/>
                    <a:cs typeface="Microsoft Yahei"/>
                    <a:sym typeface="Microsoft Yahei"/>
                  </a:endParaRPr>
                </a:p>
              </p:txBody>
            </p:sp>
            <p:sp>
              <p:nvSpPr>
                <p:cNvPr id="1503" name="Google Shape;1503;p67"/>
                <p:cNvSpPr/>
                <p:nvPr/>
              </p:nvSpPr>
              <p:spPr>
                <a:xfrm>
                  <a:off x="1008" y="2448"/>
                  <a:ext cx="192" cy="96"/>
                </a:xfrm>
                <a:prstGeom prst="ellipse">
                  <a:avLst/>
                </a:prstGeom>
                <a:solidFill>
                  <a:srgbClr val="00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FF"/>
                    </a:solidFill>
                    <a:latin typeface="Microsoft Yahei"/>
                    <a:ea typeface="Microsoft Yahei"/>
                    <a:cs typeface="Microsoft Yahei"/>
                    <a:sym typeface="Microsoft Yahei"/>
                  </a:endParaRPr>
                </a:p>
              </p:txBody>
            </p:sp>
            <p:grpSp>
              <p:nvGrpSpPr>
                <p:cNvPr id="1504" name="Google Shape;1504;p67"/>
                <p:cNvGrpSpPr/>
                <p:nvPr/>
              </p:nvGrpSpPr>
              <p:grpSpPr>
                <a:xfrm>
                  <a:off x="2064" y="2880"/>
                  <a:ext cx="320" cy="184"/>
                  <a:chOff x="1000" y="3128"/>
                  <a:chExt cx="320" cy="184"/>
                </a:xfrm>
              </p:grpSpPr>
              <p:sp>
                <p:nvSpPr>
                  <p:cNvPr id="1505" name="Google Shape;1505;p67"/>
                  <p:cNvSpPr/>
                  <p:nvPr/>
                </p:nvSpPr>
                <p:spPr>
                  <a:xfrm>
                    <a:off x="1000" y="3128"/>
                    <a:ext cx="320" cy="184"/>
                  </a:xfrm>
                  <a:prstGeom prst="can">
                    <a:avLst>
                      <a:gd name="adj" fmla="val 50000"/>
                    </a:avLst>
                  </a:prstGeom>
                  <a:solidFill>
                    <a:srgbClr val="00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FF"/>
                      </a:solidFill>
                      <a:latin typeface="Microsoft Yahei"/>
                      <a:ea typeface="Microsoft Yahei"/>
                      <a:cs typeface="Microsoft Yahei"/>
                      <a:sym typeface="Microsoft Yahei"/>
                    </a:endParaRPr>
                  </a:p>
                </p:txBody>
              </p:sp>
              <p:cxnSp>
                <p:nvCxnSpPr>
                  <p:cNvPr id="1506" name="Google Shape;1506;p67"/>
                  <p:cNvCxnSpPr/>
                  <p:nvPr/>
                </p:nvCxnSpPr>
                <p:spPr>
                  <a:xfrm>
                    <a:off x="1104" y="3144"/>
                    <a:ext cx="144" cy="48"/>
                  </a:xfrm>
                  <a:prstGeom prst="straightConnector1">
                    <a:avLst/>
                  </a:prstGeom>
                  <a:noFill/>
                  <a:ln w="28575" cap="flat" cmpd="sng">
                    <a:solidFill>
                      <a:schemeClr val="lt1"/>
                    </a:solidFill>
                    <a:prstDash val="solid"/>
                    <a:miter lim="800000"/>
                    <a:headEnd type="none" w="med" len="med"/>
                    <a:tailEnd type="none" w="med" len="med"/>
                  </a:ln>
                </p:spPr>
              </p:cxnSp>
              <p:cxnSp>
                <p:nvCxnSpPr>
                  <p:cNvPr id="1507" name="Google Shape;1507;p67"/>
                  <p:cNvCxnSpPr/>
                  <p:nvPr/>
                </p:nvCxnSpPr>
                <p:spPr>
                  <a:xfrm flipH="1">
                    <a:off x="1096" y="3144"/>
                    <a:ext cx="144" cy="48"/>
                  </a:xfrm>
                  <a:prstGeom prst="straightConnector1">
                    <a:avLst/>
                  </a:prstGeom>
                  <a:noFill/>
                  <a:ln w="28575" cap="flat" cmpd="sng">
                    <a:solidFill>
                      <a:schemeClr val="lt1"/>
                    </a:solidFill>
                    <a:prstDash val="solid"/>
                    <a:miter lim="800000"/>
                    <a:headEnd type="none" w="med" len="med"/>
                    <a:tailEnd type="none" w="med" len="med"/>
                  </a:ln>
                </p:spPr>
              </p:cxnSp>
            </p:grpSp>
            <p:sp>
              <p:nvSpPr>
                <p:cNvPr id="1508" name="Google Shape;1508;p67"/>
                <p:cNvSpPr/>
                <p:nvPr/>
              </p:nvSpPr>
              <p:spPr>
                <a:xfrm>
                  <a:off x="960" y="3024"/>
                  <a:ext cx="192" cy="96"/>
                </a:xfrm>
                <a:prstGeom prst="ellipse">
                  <a:avLst/>
                </a:prstGeom>
                <a:solidFill>
                  <a:srgbClr val="00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FF"/>
                    </a:solidFill>
                    <a:latin typeface="Microsoft Yahei"/>
                    <a:ea typeface="Microsoft Yahei"/>
                    <a:cs typeface="Microsoft Yahei"/>
                    <a:sym typeface="Microsoft Yahei"/>
                  </a:endParaRPr>
                </a:p>
              </p:txBody>
            </p:sp>
            <p:grpSp>
              <p:nvGrpSpPr>
                <p:cNvPr id="1509" name="Google Shape;1509;p67"/>
                <p:cNvGrpSpPr/>
                <p:nvPr/>
              </p:nvGrpSpPr>
              <p:grpSpPr>
                <a:xfrm>
                  <a:off x="864" y="2736"/>
                  <a:ext cx="240" cy="96"/>
                  <a:chOff x="1000" y="3128"/>
                  <a:chExt cx="320" cy="184"/>
                </a:xfrm>
              </p:grpSpPr>
              <p:sp>
                <p:nvSpPr>
                  <p:cNvPr id="1510" name="Google Shape;1510;p67"/>
                  <p:cNvSpPr/>
                  <p:nvPr/>
                </p:nvSpPr>
                <p:spPr>
                  <a:xfrm>
                    <a:off x="1000" y="3128"/>
                    <a:ext cx="320" cy="184"/>
                  </a:xfrm>
                  <a:prstGeom prst="can">
                    <a:avLst>
                      <a:gd name="adj" fmla="val 50000"/>
                    </a:avLst>
                  </a:prstGeom>
                  <a:solidFill>
                    <a:srgbClr val="00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FF"/>
                      </a:solidFill>
                      <a:latin typeface="Microsoft Yahei"/>
                      <a:ea typeface="Microsoft Yahei"/>
                      <a:cs typeface="Microsoft Yahei"/>
                      <a:sym typeface="Microsoft Yahei"/>
                    </a:endParaRPr>
                  </a:p>
                </p:txBody>
              </p:sp>
              <p:cxnSp>
                <p:nvCxnSpPr>
                  <p:cNvPr id="1511" name="Google Shape;1511;p67"/>
                  <p:cNvCxnSpPr/>
                  <p:nvPr/>
                </p:nvCxnSpPr>
                <p:spPr>
                  <a:xfrm>
                    <a:off x="1104" y="3144"/>
                    <a:ext cx="144" cy="48"/>
                  </a:xfrm>
                  <a:prstGeom prst="straightConnector1">
                    <a:avLst/>
                  </a:prstGeom>
                  <a:noFill/>
                  <a:ln w="28575" cap="flat" cmpd="sng">
                    <a:solidFill>
                      <a:schemeClr val="lt1"/>
                    </a:solidFill>
                    <a:prstDash val="solid"/>
                    <a:miter lim="800000"/>
                    <a:headEnd type="none" w="med" len="med"/>
                    <a:tailEnd type="none" w="med" len="med"/>
                  </a:ln>
                </p:spPr>
              </p:cxnSp>
              <p:cxnSp>
                <p:nvCxnSpPr>
                  <p:cNvPr id="1512" name="Google Shape;1512;p67"/>
                  <p:cNvCxnSpPr/>
                  <p:nvPr/>
                </p:nvCxnSpPr>
                <p:spPr>
                  <a:xfrm flipH="1">
                    <a:off x="1096" y="3144"/>
                    <a:ext cx="144" cy="48"/>
                  </a:xfrm>
                  <a:prstGeom prst="straightConnector1">
                    <a:avLst/>
                  </a:prstGeom>
                  <a:noFill/>
                  <a:ln w="28575" cap="flat" cmpd="sng">
                    <a:solidFill>
                      <a:schemeClr val="lt1"/>
                    </a:solidFill>
                    <a:prstDash val="solid"/>
                    <a:miter lim="800000"/>
                    <a:headEnd type="none" w="med" len="med"/>
                    <a:tailEnd type="none" w="med" len="med"/>
                  </a:ln>
                </p:spPr>
              </p:cxnSp>
            </p:grpSp>
            <p:cxnSp>
              <p:nvCxnSpPr>
                <p:cNvPr id="1513" name="Google Shape;1513;p67"/>
                <p:cNvCxnSpPr/>
                <p:nvPr/>
              </p:nvCxnSpPr>
              <p:spPr>
                <a:xfrm>
                  <a:off x="1200" y="2496"/>
                  <a:ext cx="816" cy="0"/>
                </a:xfrm>
                <a:prstGeom prst="straightConnector1">
                  <a:avLst/>
                </a:prstGeom>
                <a:noFill/>
                <a:ln w="28575" cap="flat" cmpd="sng">
                  <a:solidFill>
                    <a:srgbClr val="00B0F0"/>
                  </a:solidFill>
                  <a:prstDash val="solid"/>
                  <a:miter lim="800000"/>
                  <a:headEnd type="none" w="med" len="med"/>
                  <a:tailEnd type="none" w="med" len="med"/>
                </a:ln>
              </p:spPr>
            </p:cxnSp>
            <p:cxnSp>
              <p:nvCxnSpPr>
                <p:cNvPr id="1514" name="Google Shape;1514;p67"/>
                <p:cNvCxnSpPr/>
                <p:nvPr/>
              </p:nvCxnSpPr>
              <p:spPr>
                <a:xfrm flipH="1">
                  <a:off x="1008" y="2544"/>
                  <a:ext cx="48" cy="192"/>
                </a:xfrm>
                <a:prstGeom prst="straightConnector1">
                  <a:avLst/>
                </a:prstGeom>
                <a:noFill/>
                <a:ln w="28575" cap="flat" cmpd="sng">
                  <a:solidFill>
                    <a:srgbClr val="00B0F0"/>
                  </a:solidFill>
                  <a:prstDash val="solid"/>
                  <a:miter lim="800000"/>
                  <a:headEnd type="none" w="med" len="med"/>
                  <a:tailEnd type="none" w="med" len="med"/>
                </a:ln>
              </p:spPr>
            </p:cxnSp>
            <p:cxnSp>
              <p:nvCxnSpPr>
                <p:cNvPr id="1515" name="Google Shape;1515;p67"/>
                <p:cNvCxnSpPr/>
                <p:nvPr/>
              </p:nvCxnSpPr>
              <p:spPr>
                <a:xfrm>
                  <a:off x="1008" y="2832"/>
                  <a:ext cx="48" cy="192"/>
                </a:xfrm>
                <a:prstGeom prst="straightConnector1">
                  <a:avLst/>
                </a:prstGeom>
                <a:noFill/>
                <a:ln w="28575" cap="flat" cmpd="sng">
                  <a:solidFill>
                    <a:srgbClr val="00B0F0"/>
                  </a:solidFill>
                  <a:prstDash val="solid"/>
                  <a:miter lim="800000"/>
                  <a:headEnd type="none" w="med" len="med"/>
                  <a:tailEnd type="none" w="med" len="med"/>
                </a:ln>
              </p:spPr>
            </p:cxnSp>
            <p:cxnSp>
              <p:nvCxnSpPr>
                <p:cNvPr id="1516" name="Google Shape;1516;p67"/>
                <p:cNvCxnSpPr/>
                <p:nvPr/>
              </p:nvCxnSpPr>
              <p:spPr>
                <a:xfrm>
                  <a:off x="1152" y="3072"/>
                  <a:ext cx="336" cy="0"/>
                </a:xfrm>
                <a:prstGeom prst="straightConnector1">
                  <a:avLst/>
                </a:prstGeom>
                <a:noFill/>
                <a:ln w="28575" cap="flat" cmpd="sng">
                  <a:solidFill>
                    <a:srgbClr val="00B0F0"/>
                  </a:solidFill>
                  <a:prstDash val="solid"/>
                  <a:miter lim="800000"/>
                  <a:headEnd type="none" w="med" len="med"/>
                  <a:tailEnd type="none" w="med" len="med"/>
                </a:ln>
              </p:spPr>
            </p:cxnSp>
            <p:cxnSp>
              <p:nvCxnSpPr>
                <p:cNvPr id="1517" name="Google Shape;1517;p67"/>
                <p:cNvCxnSpPr/>
                <p:nvPr/>
              </p:nvCxnSpPr>
              <p:spPr>
                <a:xfrm rot="10800000" flipH="1">
                  <a:off x="1680" y="2976"/>
                  <a:ext cx="384" cy="96"/>
                </a:xfrm>
                <a:prstGeom prst="straightConnector1">
                  <a:avLst/>
                </a:prstGeom>
                <a:noFill/>
                <a:ln w="28575" cap="flat" cmpd="sng">
                  <a:solidFill>
                    <a:srgbClr val="00B0F0"/>
                  </a:solidFill>
                  <a:prstDash val="solid"/>
                  <a:miter lim="800000"/>
                  <a:headEnd type="none" w="med" len="med"/>
                  <a:tailEnd type="none" w="med" len="med"/>
                </a:ln>
              </p:spPr>
            </p:cxnSp>
            <p:sp>
              <p:nvSpPr>
                <p:cNvPr id="1518" name="Google Shape;1518;p67"/>
                <p:cNvSpPr/>
                <p:nvPr/>
              </p:nvSpPr>
              <p:spPr>
                <a:xfrm>
                  <a:off x="1296" y="2832"/>
                  <a:ext cx="192" cy="96"/>
                </a:xfrm>
                <a:prstGeom prst="ellipse">
                  <a:avLst/>
                </a:prstGeom>
                <a:solidFill>
                  <a:srgbClr val="00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FF"/>
                    </a:solidFill>
                    <a:latin typeface="Microsoft Yahei"/>
                    <a:ea typeface="Microsoft Yahei"/>
                    <a:cs typeface="Microsoft Yahei"/>
                    <a:sym typeface="Microsoft Yahei"/>
                  </a:endParaRPr>
                </a:p>
              </p:txBody>
            </p:sp>
            <p:sp>
              <p:nvSpPr>
                <p:cNvPr id="1519" name="Google Shape;1519;p67"/>
                <p:cNvSpPr/>
                <p:nvPr/>
              </p:nvSpPr>
              <p:spPr>
                <a:xfrm>
                  <a:off x="1488" y="3024"/>
                  <a:ext cx="192" cy="96"/>
                </a:xfrm>
                <a:prstGeom prst="ellipse">
                  <a:avLst/>
                </a:prstGeom>
                <a:solidFill>
                  <a:srgbClr val="00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FF"/>
                    </a:solidFill>
                    <a:latin typeface="Microsoft Yahei"/>
                    <a:ea typeface="Microsoft Yahei"/>
                    <a:cs typeface="Microsoft Yahei"/>
                    <a:sym typeface="Microsoft Yahei"/>
                  </a:endParaRPr>
                </a:p>
              </p:txBody>
            </p:sp>
            <p:cxnSp>
              <p:nvCxnSpPr>
                <p:cNvPr id="1520" name="Google Shape;1520;p67"/>
                <p:cNvCxnSpPr/>
                <p:nvPr/>
              </p:nvCxnSpPr>
              <p:spPr>
                <a:xfrm>
                  <a:off x="1152" y="2544"/>
                  <a:ext cx="192" cy="288"/>
                </a:xfrm>
                <a:prstGeom prst="straightConnector1">
                  <a:avLst/>
                </a:prstGeom>
                <a:noFill/>
                <a:ln w="28575" cap="flat" cmpd="sng">
                  <a:solidFill>
                    <a:srgbClr val="00B0F0"/>
                  </a:solidFill>
                  <a:prstDash val="solid"/>
                  <a:miter lim="800000"/>
                  <a:headEnd type="none" w="med" len="med"/>
                  <a:tailEnd type="none" w="med" len="med"/>
                </a:ln>
              </p:spPr>
            </p:cxnSp>
            <p:grpSp>
              <p:nvGrpSpPr>
                <p:cNvPr id="1521" name="Google Shape;1521;p67"/>
                <p:cNvGrpSpPr/>
                <p:nvPr/>
              </p:nvGrpSpPr>
              <p:grpSpPr>
                <a:xfrm>
                  <a:off x="1152" y="2640"/>
                  <a:ext cx="240" cy="96"/>
                  <a:chOff x="1000" y="3128"/>
                  <a:chExt cx="320" cy="184"/>
                </a:xfrm>
              </p:grpSpPr>
              <p:sp>
                <p:nvSpPr>
                  <p:cNvPr id="1522" name="Google Shape;1522;p67"/>
                  <p:cNvSpPr/>
                  <p:nvPr/>
                </p:nvSpPr>
                <p:spPr>
                  <a:xfrm>
                    <a:off x="1000" y="3128"/>
                    <a:ext cx="320" cy="184"/>
                  </a:xfrm>
                  <a:prstGeom prst="can">
                    <a:avLst>
                      <a:gd name="adj" fmla="val 50000"/>
                    </a:avLst>
                  </a:prstGeom>
                  <a:solidFill>
                    <a:srgbClr val="00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FF"/>
                      </a:solidFill>
                      <a:latin typeface="Microsoft Yahei"/>
                      <a:ea typeface="Microsoft Yahei"/>
                      <a:cs typeface="Microsoft Yahei"/>
                      <a:sym typeface="Microsoft Yahei"/>
                    </a:endParaRPr>
                  </a:p>
                </p:txBody>
              </p:sp>
              <p:cxnSp>
                <p:nvCxnSpPr>
                  <p:cNvPr id="1523" name="Google Shape;1523;p67"/>
                  <p:cNvCxnSpPr/>
                  <p:nvPr/>
                </p:nvCxnSpPr>
                <p:spPr>
                  <a:xfrm>
                    <a:off x="1104" y="3144"/>
                    <a:ext cx="144" cy="48"/>
                  </a:xfrm>
                  <a:prstGeom prst="straightConnector1">
                    <a:avLst/>
                  </a:prstGeom>
                  <a:noFill/>
                  <a:ln w="28575" cap="flat" cmpd="sng">
                    <a:solidFill>
                      <a:schemeClr val="lt1"/>
                    </a:solidFill>
                    <a:prstDash val="solid"/>
                    <a:miter lim="800000"/>
                    <a:headEnd type="none" w="med" len="med"/>
                    <a:tailEnd type="none" w="med" len="med"/>
                  </a:ln>
                </p:spPr>
              </p:cxnSp>
              <p:cxnSp>
                <p:nvCxnSpPr>
                  <p:cNvPr id="1524" name="Google Shape;1524;p67"/>
                  <p:cNvCxnSpPr/>
                  <p:nvPr/>
                </p:nvCxnSpPr>
                <p:spPr>
                  <a:xfrm flipH="1">
                    <a:off x="1096" y="3144"/>
                    <a:ext cx="144" cy="48"/>
                  </a:xfrm>
                  <a:prstGeom prst="straightConnector1">
                    <a:avLst/>
                  </a:prstGeom>
                  <a:noFill/>
                  <a:ln w="28575" cap="flat" cmpd="sng">
                    <a:solidFill>
                      <a:schemeClr val="lt1"/>
                    </a:solidFill>
                    <a:prstDash val="solid"/>
                    <a:miter lim="800000"/>
                    <a:headEnd type="none" w="med" len="med"/>
                    <a:tailEnd type="none" w="med" len="med"/>
                  </a:ln>
                </p:spPr>
              </p:cxnSp>
            </p:grpSp>
            <p:cxnSp>
              <p:nvCxnSpPr>
                <p:cNvPr id="1525" name="Google Shape;1525;p67"/>
                <p:cNvCxnSpPr/>
                <p:nvPr/>
              </p:nvCxnSpPr>
              <p:spPr>
                <a:xfrm rot="10800000" flipH="1">
                  <a:off x="1488" y="2784"/>
                  <a:ext cx="240" cy="96"/>
                </a:xfrm>
                <a:prstGeom prst="straightConnector1">
                  <a:avLst/>
                </a:prstGeom>
                <a:noFill/>
                <a:ln w="28575" cap="flat" cmpd="sng">
                  <a:solidFill>
                    <a:srgbClr val="00B0F0"/>
                  </a:solidFill>
                  <a:prstDash val="solid"/>
                  <a:miter lim="800000"/>
                  <a:headEnd type="none" w="med" len="med"/>
                  <a:tailEnd type="none" w="med" len="med"/>
                </a:ln>
              </p:spPr>
            </p:cxnSp>
            <p:cxnSp>
              <p:nvCxnSpPr>
                <p:cNvPr id="1526" name="Google Shape;1526;p67"/>
                <p:cNvCxnSpPr/>
                <p:nvPr/>
              </p:nvCxnSpPr>
              <p:spPr>
                <a:xfrm flipH="1">
                  <a:off x="1632" y="2544"/>
                  <a:ext cx="384" cy="480"/>
                </a:xfrm>
                <a:prstGeom prst="straightConnector1">
                  <a:avLst/>
                </a:prstGeom>
                <a:noFill/>
                <a:ln w="28575" cap="flat" cmpd="sng">
                  <a:solidFill>
                    <a:srgbClr val="00B0F0"/>
                  </a:solidFill>
                  <a:prstDash val="solid"/>
                  <a:miter lim="800000"/>
                  <a:headEnd type="none" w="med" len="med"/>
                  <a:tailEnd type="none" w="med" len="med"/>
                </a:ln>
              </p:spPr>
            </p:cxnSp>
            <p:grpSp>
              <p:nvGrpSpPr>
                <p:cNvPr id="1527" name="Google Shape;1527;p67"/>
                <p:cNvGrpSpPr/>
                <p:nvPr/>
              </p:nvGrpSpPr>
              <p:grpSpPr>
                <a:xfrm>
                  <a:off x="1728" y="2736"/>
                  <a:ext cx="240" cy="96"/>
                  <a:chOff x="1000" y="3128"/>
                  <a:chExt cx="320" cy="184"/>
                </a:xfrm>
              </p:grpSpPr>
              <p:sp>
                <p:nvSpPr>
                  <p:cNvPr id="1528" name="Google Shape;1528;p67"/>
                  <p:cNvSpPr/>
                  <p:nvPr/>
                </p:nvSpPr>
                <p:spPr>
                  <a:xfrm>
                    <a:off x="1000" y="3128"/>
                    <a:ext cx="320" cy="184"/>
                  </a:xfrm>
                  <a:prstGeom prst="can">
                    <a:avLst>
                      <a:gd name="adj" fmla="val 50000"/>
                    </a:avLst>
                  </a:prstGeom>
                  <a:solidFill>
                    <a:srgbClr val="00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FF"/>
                      </a:solidFill>
                      <a:latin typeface="Microsoft Yahei"/>
                      <a:ea typeface="Microsoft Yahei"/>
                      <a:cs typeface="Microsoft Yahei"/>
                      <a:sym typeface="Microsoft Yahei"/>
                    </a:endParaRPr>
                  </a:p>
                </p:txBody>
              </p:sp>
              <p:cxnSp>
                <p:nvCxnSpPr>
                  <p:cNvPr id="1529" name="Google Shape;1529;p67"/>
                  <p:cNvCxnSpPr/>
                  <p:nvPr/>
                </p:nvCxnSpPr>
                <p:spPr>
                  <a:xfrm>
                    <a:off x="1104" y="3144"/>
                    <a:ext cx="144" cy="48"/>
                  </a:xfrm>
                  <a:prstGeom prst="straightConnector1">
                    <a:avLst/>
                  </a:prstGeom>
                  <a:noFill/>
                  <a:ln w="28575" cap="flat" cmpd="sng">
                    <a:solidFill>
                      <a:schemeClr val="lt1"/>
                    </a:solidFill>
                    <a:prstDash val="solid"/>
                    <a:miter lim="800000"/>
                    <a:headEnd type="none" w="med" len="med"/>
                    <a:tailEnd type="none" w="med" len="med"/>
                  </a:ln>
                </p:spPr>
              </p:cxnSp>
              <p:cxnSp>
                <p:nvCxnSpPr>
                  <p:cNvPr id="1530" name="Google Shape;1530;p67"/>
                  <p:cNvCxnSpPr/>
                  <p:nvPr/>
                </p:nvCxnSpPr>
                <p:spPr>
                  <a:xfrm flipH="1">
                    <a:off x="1096" y="3144"/>
                    <a:ext cx="144" cy="48"/>
                  </a:xfrm>
                  <a:prstGeom prst="straightConnector1">
                    <a:avLst/>
                  </a:prstGeom>
                  <a:noFill/>
                  <a:ln w="28575" cap="flat" cmpd="sng">
                    <a:solidFill>
                      <a:schemeClr val="lt1"/>
                    </a:solidFill>
                    <a:prstDash val="solid"/>
                    <a:miter lim="800000"/>
                    <a:headEnd type="none" w="med" len="med"/>
                    <a:tailEnd type="none" w="med" len="med"/>
                  </a:ln>
                </p:spPr>
              </p:cxnSp>
            </p:grpSp>
            <p:cxnSp>
              <p:nvCxnSpPr>
                <p:cNvPr id="1531" name="Google Shape;1531;p67"/>
                <p:cNvCxnSpPr/>
                <p:nvPr/>
              </p:nvCxnSpPr>
              <p:spPr>
                <a:xfrm>
                  <a:off x="2064" y="2544"/>
                  <a:ext cx="144" cy="336"/>
                </a:xfrm>
                <a:prstGeom prst="straightConnector1">
                  <a:avLst/>
                </a:prstGeom>
                <a:noFill/>
                <a:ln w="28575" cap="flat" cmpd="sng">
                  <a:solidFill>
                    <a:srgbClr val="00B0F0"/>
                  </a:solidFill>
                  <a:prstDash val="solid"/>
                  <a:miter lim="800000"/>
                  <a:headEnd type="none" w="med" len="med"/>
                  <a:tailEnd type="none" w="med" len="med"/>
                </a:ln>
              </p:spPr>
            </p:cxnSp>
            <p:sp>
              <p:nvSpPr>
                <p:cNvPr id="1532" name="Google Shape;1532;p67"/>
                <p:cNvSpPr txBox="1"/>
                <p:nvPr/>
              </p:nvSpPr>
              <p:spPr>
                <a:xfrm>
                  <a:off x="1920" y="3041"/>
                  <a:ext cx="411" cy="2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0000FF"/>
                      </a:solidFill>
                      <a:latin typeface="Microsoft Yahei"/>
                      <a:ea typeface="Microsoft Yahei"/>
                      <a:cs typeface="Microsoft Yahei"/>
                      <a:sym typeface="Microsoft Yahei"/>
                    </a:rPr>
                    <a:t>R4</a:t>
                  </a:r>
                  <a:endParaRPr dirty="0">
                    <a:latin typeface="Microsoft YaHei" panose="020B0503020204020204" pitchFamily="34" charset="-122"/>
                    <a:ea typeface="Microsoft YaHei" panose="020B0503020204020204" pitchFamily="34" charset="-122"/>
                  </a:endParaRPr>
                </a:p>
              </p:txBody>
            </p:sp>
            <p:sp>
              <p:nvSpPr>
                <p:cNvPr id="1533" name="Google Shape;1533;p67"/>
                <p:cNvSpPr txBox="1"/>
                <p:nvPr/>
              </p:nvSpPr>
              <p:spPr>
                <a:xfrm>
                  <a:off x="1164" y="3319"/>
                  <a:ext cx="841" cy="2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rgbClr val="0000FF"/>
                      </a:solidFill>
                      <a:latin typeface="Microsoft Yahei"/>
                      <a:ea typeface="Microsoft Yahei"/>
                      <a:cs typeface="Microsoft Yahei"/>
                      <a:sym typeface="Microsoft Yahei"/>
                    </a:rPr>
                    <a:t>自治系统</a:t>
                  </a:r>
                  <a:endParaRPr dirty="0">
                    <a:latin typeface="Microsoft YaHei" panose="020B0503020204020204" pitchFamily="34" charset="-122"/>
                    <a:ea typeface="Microsoft YaHei" panose="020B0503020204020204" pitchFamily="34" charset="-122"/>
                  </a:endParaRPr>
                </a:p>
              </p:txBody>
            </p:sp>
            <p:sp>
              <p:nvSpPr>
                <p:cNvPr id="1534" name="Google Shape;1534;p67"/>
                <p:cNvSpPr/>
                <p:nvPr/>
              </p:nvSpPr>
              <p:spPr>
                <a:xfrm>
                  <a:off x="1920" y="2448"/>
                  <a:ext cx="192" cy="96"/>
                </a:xfrm>
                <a:prstGeom prst="ellipse">
                  <a:avLst/>
                </a:prstGeom>
                <a:solidFill>
                  <a:srgbClr val="00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FF"/>
                    </a:solidFill>
                    <a:latin typeface="Microsoft Yahei"/>
                    <a:ea typeface="Microsoft Yahei"/>
                    <a:cs typeface="Microsoft Yahei"/>
                    <a:sym typeface="Microsoft Yahei"/>
                  </a:endParaRPr>
                </a:p>
              </p:txBody>
            </p:sp>
          </p:grpSp>
          <p:grpSp>
            <p:nvGrpSpPr>
              <p:cNvPr id="1535" name="Google Shape;1535;p67"/>
              <p:cNvGrpSpPr/>
              <p:nvPr/>
            </p:nvGrpSpPr>
            <p:grpSpPr>
              <a:xfrm>
                <a:off x="3153" y="2625"/>
                <a:ext cx="1872" cy="1307"/>
                <a:chOff x="3153" y="2625"/>
                <a:chExt cx="1872" cy="1307"/>
              </a:xfrm>
            </p:grpSpPr>
            <p:sp>
              <p:nvSpPr>
                <p:cNvPr id="1536" name="Google Shape;1536;p67"/>
                <p:cNvSpPr/>
                <p:nvPr/>
              </p:nvSpPr>
              <p:spPr>
                <a:xfrm>
                  <a:off x="3153" y="2625"/>
                  <a:ext cx="1872" cy="1008"/>
                </a:xfrm>
                <a:prstGeom prst="rect">
                  <a:avLst/>
                </a:prstGeom>
                <a:solidFill>
                  <a:srgbClr val="99FF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FF"/>
                    </a:solidFill>
                    <a:latin typeface="Microsoft Yahei"/>
                    <a:ea typeface="Microsoft Yahei"/>
                    <a:cs typeface="Microsoft Yahei"/>
                    <a:sym typeface="Microsoft Yahei"/>
                  </a:endParaRPr>
                </a:p>
              </p:txBody>
            </p:sp>
            <p:sp>
              <p:nvSpPr>
                <p:cNvPr id="1537" name="Google Shape;1537;p67"/>
                <p:cNvSpPr/>
                <p:nvPr/>
              </p:nvSpPr>
              <p:spPr>
                <a:xfrm>
                  <a:off x="4689" y="3057"/>
                  <a:ext cx="192" cy="96"/>
                </a:xfrm>
                <a:prstGeom prst="ellipse">
                  <a:avLst/>
                </a:prstGeom>
                <a:solidFill>
                  <a:srgbClr val="00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FF"/>
                    </a:solidFill>
                    <a:latin typeface="Microsoft Yahei"/>
                    <a:ea typeface="Microsoft Yahei"/>
                    <a:cs typeface="Microsoft Yahei"/>
                    <a:sym typeface="Microsoft Yahei"/>
                  </a:endParaRPr>
                </a:p>
              </p:txBody>
            </p:sp>
            <p:cxnSp>
              <p:nvCxnSpPr>
                <p:cNvPr id="1538" name="Google Shape;1538;p67"/>
                <p:cNvCxnSpPr/>
                <p:nvPr/>
              </p:nvCxnSpPr>
              <p:spPr>
                <a:xfrm>
                  <a:off x="3489" y="2865"/>
                  <a:ext cx="432" cy="0"/>
                </a:xfrm>
                <a:prstGeom prst="straightConnector1">
                  <a:avLst/>
                </a:prstGeom>
                <a:noFill/>
                <a:ln w="28575" cap="flat" cmpd="sng">
                  <a:solidFill>
                    <a:schemeClr val="dk1"/>
                  </a:solidFill>
                  <a:prstDash val="dot"/>
                  <a:miter lim="800000"/>
                  <a:headEnd type="none" w="med" len="med"/>
                  <a:tailEnd type="none" w="med" len="med"/>
                </a:ln>
              </p:spPr>
            </p:cxnSp>
            <p:cxnSp>
              <p:nvCxnSpPr>
                <p:cNvPr id="1539" name="Google Shape;1539;p67"/>
                <p:cNvCxnSpPr/>
                <p:nvPr/>
              </p:nvCxnSpPr>
              <p:spPr>
                <a:xfrm>
                  <a:off x="3537" y="3441"/>
                  <a:ext cx="576" cy="0"/>
                </a:xfrm>
                <a:prstGeom prst="straightConnector1">
                  <a:avLst/>
                </a:prstGeom>
                <a:noFill/>
                <a:ln w="28575" cap="flat" cmpd="sng">
                  <a:solidFill>
                    <a:srgbClr val="00B0F0"/>
                  </a:solidFill>
                  <a:prstDash val="solid"/>
                  <a:miter lim="800000"/>
                  <a:headEnd type="none" w="med" len="med"/>
                  <a:tailEnd type="none" w="med" len="med"/>
                </a:ln>
              </p:spPr>
            </p:cxnSp>
            <p:cxnSp>
              <p:nvCxnSpPr>
                <p:cNvPr id="1540" name="Google Shape;1540;p67"/>
                <p:cNvCxnSpPr/>
                <p:nvPr/>
              </p:nvCxnSpPr>
              <p:spPr>
                <a:xfrm rot="10800000" flipH="1">
                  <a:off x="4257" y="3345"/>
                  <a:ext cx="288" cy="96"/>
                </a:xfrm>
                <a:prstGeom prst="straightConnector1">
                  <a:avLst/>
                </a:prstGeom>
                <a:noFill/>
                <a:ln w="28575" cap="flat" cmpd="sng">
                  <a:solidFill>
                    <a:srgbClr val="00B0F0"/>
                  </a:solidFill>
                  <a:prstDash val="solid"/>
                  <a:miter lim="800000"/>
                  <a:headEnd type="none" w="med" len="med"/>
                  <a:tailEnd type="none" w="med" len="med"/>
                </a:ln>
              </p:spPr>
            </p:cxnSp>
            <p:sp>
              <p:nvSpPr>
                <p:cNvPr id="1541" name="Google Shape;1541;p67"/>
                <p:cNvSpPr/>
                <p:nvPr/>
              </p:nvSpPr>
              <p:spPr>
                <a:xfrm>
                  <a:off x="4113" y="3393"/>
                  <a:ext cx="192" cy="96"/>
                </a:xfrm>
                <a:prstGeom prst="ellipse">
                  <a:avLst/>
                </a:prstGeom>
                <a:solidFill>
                  <a:srgbClr val="00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FF"/>
                    </a:solidFill>
                    <a:latin typeface="Microsoft Yahei"/>
                    <a:ea typeface="Microsoft Yahei"/>
                    <a:cs typeface="Microsoft Yahei"/>
                    <a:sym typeface="Microsoft Yahei"/>
                  </a:endParaRPr>
                </a:p>
              </p:txBody>
            </p:sp>
            <p:grpSp>
              <p:nvGrpSpPr>
                <p:cNvPr id="1542" name="Google Shape;1542;p67"/>
                <p:cNvGrpSpPr/>
                <p:nvPr/>
              </p:nvGrpSpPr>
              <p:grpSpPr>
                <a:xfrm>
                  <a:off x="3729" y="3393"/>
                  <a:ext cx="240" cy="96"/>
                  <a:chOff x="1000" y="3128"/>
                  <a:chExt cx="320" cy="184"/>
                </a:xfrm>
              </p:grpSpPr>
              <p:sp>
                <p:nvSpPr>
                  <p:cNvPr id="1543" name="Google Shape;1543;p67"/>
                  <p:cNvSpPr/>
                  <p:nvPr/>
                </p:nvSpPr>
                <p:spPr>
                  <a:xfrm>
                    <a:off x="1000" y="3128"/>
                    <a:ext cx="320" cy="184"/>
                  </a:xfrm>
                  <a:prstGeom prst="can">
                    <a:avLst>
                      <a:gd name="adj" fmla="val 50000"/>
                    </a:avLst>
                  </a:prstGeom>
                  <a:solidFill>
                    <a:srgbClr val="00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FF"/>
                      </a:solidFill>
                      <a:latin typeface="Microsoft Yahei"/>
                      <a:ea typeface="Microsoft Yahei"/>
                      <a:cs typeface="Microsoft Yahei"/>
                      <a:sym typeface="Microsoft Yahei"/>
                    </a:endParaRPr>
                  </a:p>
                </p:txBody>
              </p:sp>
              <p:cxnSp>
                <p:nvCxnSpPr>
                  <p:cNvPr id="1544" name="Google Shape;1544;p67"/>
                  <p:cNvCxnSpPr/>
                  <p:nvPr/>
                </p:nvCxnSpPr>
                <p:spPr>
                  <a:xfrm>
                    <a:off x="1104" y="3144"/>
                    <a:ext cx="144" cy="48"/>
                  </a:xfrm>
                  <a:prstGeom prst="straightConnector1">
                    <a:avLst/>
                  </a:prstGeom>
                  <a:noFill/>
                  <a:ln w="28575" cap="flat" cmpd="sng">
                    <a:solidFill>
                      <a:schemeClr val="lt1"/>
                    </a:solidFill>
                    <a:prstDash val="solid"/>
                    <a:miter lim="800000"/>
                    <a:headEnd type="none" w="med" len="med"/>
                    <a:tailEnd type="none" w="med" len="med"/>
                  </a:ln>
                </p:spPr>
              </p:cxnSp>
              <p:cxnSp>
                <p:nvCxnSpPr>
                  <p:cNvPr id="1545" name="Google Shape;1545;p67"/>
                  <p:cNvCxnSpPr/>
                  <p:nvPr/>
                </p:nvCxnSpPr>
                <p:spPr>
                  <a:xfrm flipH="1">
                    <a:off x="1096" y="3144"/>
                    <a:ext cx="144" cy="48"/>
                  </a:xfrm>
                  <a:prstGeom prst="straightConnector1">
                    <a:avLst/>
                  </a:prstGeom>
                  <a:noFill/>
                  <a:ln w="28575" cap="flat" cmpd="sng">
                    <a:solidFill>
                      <a:schemeClr val="lt1"/>
                    </a:solidFill>
                    <a:prstDash val="solid"/>
                    <a:miter lim="800000"/>
                    <a:headEnd type="none" w="med" len="med"/>
                    <a:tailEnd type="none" w="med" len="med"/>
                  </a:ln>
                </p:spPr>
              </p:cxnSp>
            </p:grpSp>
            <p:cxnSp>
              <p:nvCxnSpPr>
                <p:cNvPr id="1546" name="Google Shape;1546;p67"/>
                <p:cNvCxnSpPr/>
                <p:nvPr/>
              </p:nvCxnSpPr>
              <p:spPr>
                <a:xfrm rot="10800000" flipH="1">
                  <a:off x="4641" y="3153"/>
                  <a:ext cx="144" cy="144"/>
                </a:xfrm>
                <a:prstGeom prst="straightConnector1">
                  <a:avLst/>
                </a:prstGeom>
                <a:noFill/>
                <a:ln w="28575" cap="flat" cmpd="sng">
                  <a:solidFill>
                    <a:srgbClr val="00B0F0"/>
                  </a:solidFill>
                  <a:prstDash val="solid"/>
                  <a:miter lim="800000"/>
                  <a:headEnd type="none" w="med" len="med"/>
                  <a:tailEnd type="none" w="med" len="med"/>
                </a:ln>
              </p:spPr>
            </p:cxnSp>
            <p:cxnSp>
              <p:nvCxnSpPr>
                <p:cNvPr id="1547" name="Google Shape;1547;p67"/>
                <p:cNvCxnSpPr/>
                <p:nvPr/>
              </p:nvCxnSpPr>
              <p:spPr>
                <a:xfrm flipH="1">
                  <a:off x="3441" y="2913"/>
                  <a:ext cx="528" cy="528"/>
                </a:xfrm>
                <a:prstGeom prst="straightConnector1">
                  <a:avLst/>
                </a:prstGeom>
                <a:noFill/>
                <a:ln w="28575" cap="flat" cmpd="sng">
                  <a:solidFill>
                    <a:schemeClr val="dk1"/>
                  </a:solidFill>
                  <a:prstDash val="dot"/>
                  <a:miter lim="800000"/>
                  <a:headEnd type="none" w="med" len="med"/>
                  <a:tailEnd type="none" w="med" len="med"/>
                </a:ln>
              </p:spPr>
            </p:cxnSp>
            <p:grpSp>
              <p:nvGrpSpPr>
                <p:cNvPr id="1548" name="Google Shape;1548;p67"/>
                <p:cNvGrpSpPr/>
                <p:nvPr/>
              </p:nvGrpSpPr>
              <p:grpSpPr>
                <a:xfrm>
                  <a:off x="4449" y="3297"/>
                  <a:ext cx="240" cy="96"/>
                  <a:chOff x="1000" y="3128"/>
                  <a:chExt cx="320" cy="184"/>
                </a:xfrm>
              </p:grpSpPr>
              <p:sp>
                <p:nvSpPr>
                  <p:cNvPr id="1549" name="Google Shape;1549;p67"/>
                  <p:cNvSpPr/>
                  <p:nvPr/>
                </p:nvSpPr>
                <p:spPr>
                  <a:xfrm>
                    <a:off x="1000" y="3128"/>
                    <a:ext cx="320" cy="184"/>
                  </a:xfrm>
                  <a:prstGeom prst="can">
                    <a:avLst>
                      <a:gd name="adj" fmla="val 50000"/>
                    </a:avLst>
                  </a:prstGeom>
                  <a:solidFill>
                    <a:srgbClr val="00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FF"/>
                      </a:solidFill>
                      <a:latin typeface="Microsoft Yahei"/>
                      <a:ea typeface="Microsoft Yahei"/>
                      <a:cs typeface="Microsoft Yahei"/>
                      <a:sym typeface="Microsoft Yahei"/>
                    </a:endParaRPr>
                  </a:p>
                </p:txBody>
              </p:sp>
              <p:cxnSp>
                <p:nvCxnSpPr>
                  <p:cNvPr id="1550" name="Google Shape;1550;p67"/>
                  <p:cNvCxnSpPr/>
                  <p:nvPr/>
                </p:nvCxnSpPr>
                <p:spPr>
                  <a:xfrm>
                    <a:off x="1104" y="3144"/>
                    <a:ext cx="144" cy="48"/>
                  </a:xfrm>
                  <a:prstGeom prst="straightConnector1">
                    <a:avLst/>
                  </a:prstGeom>
                  <a:noFill/>
                  <a:ln w="28575" cap="flat" cmpd="sng">
                    <a:solidFill>
                      <a:schemeClr val="lt1"/>
                    </a:solidFill>
                    <a:prstDash val="solid"/>
                    <a:miter lim="800000"/>
                    <a:headEnd type="none" w="med" len="med"/>
                    <a:tailEnd type="none" w="med" len="med"/>
                  </a:ln>
                </p:spPr>
              </p:cxnSp>
              <p:cxnSp>
                <p:nvCxnSpPr>
                  <p:cNvPr id="1551" name="Google Shape;1551;p67"/>
                  <p:cNvCxnSpPr/>
                  <p:nvPr/>
                </p:nvCxnSpPr>
                <p:spPr>
                  <a:xfrm flipH="1">
                    <a:off x="1096" y="3144"/>
                    <a:ext cx="144" cy="48"/>
                  </a:xfrm>
                  <a:prstGeom prst="straightConnector1">
                    <a:avLst/>
                  </a:prstGeom>
                  <a:noFill/>
                  <a:ln w="28575" cap="flat" cmpd="sng">
                    <a:solidFill>
                      <a:schemeClr val="lt1"/>
                    </a:solidFill>
                    <a:prstDash val="solid"/>
                    <a:miter lim="800000"/>
                    <a:headEnd type="none" w="med" len="med"/>
                    <a:tailEnd type="none" w="med" len="med"/>
                  </a:ln>
                </p:spPr>
              </p:cxnSp>
            </p:grpSp>
            <p:cxnSp>
              <p:nvCxnSpPr>
                <p:cNvPr id="1552" name="Google Shape;1552;p67"/>
                <p:cNvCxnSpPr/>
                <p:nvPr/>
              </p:nvCxnSpPr>
              <p:spPr>
                <a:xfrm>
                  <a:off x="4209" y="2913"/>
                  <a:ext cx="480" cy="192"/>
                </a:xfrm>
                <a:prstGeom prst="straightConnector1">
                  <a:avLst/>
                </a:prstGeom>
                <a:noFill/>
                <a:ln w="28575" cap="flat" cmpd="sng">
                  <a:solidFill>
                    <a:srgbClr val="00B0F0"/>
                  </a:solidFill>
                  <a:prstDash val="solid"/>
                  <a:miter lim="800000"/>
                  <a:headEnd type="none" w="med" len="med"/>
                  <a:tailEnd type="none" w="med" len="med"/>
                </a:ln>
              </p:spPr>
            </p:cxnSp>
            <p:grpSp>
              <p:nvGrpSpPr>
                <p:cNvPr id="1553" name="Google Shape;1553;p67"/>
                <p:cNvGrpSpPr/>
                <p:nvPr/>
              </p:nvGrpSpPr>
              <p:grpSpPr>
                <a:xfrm>
                  <a:off x="3921" y="2769"/>
                  <a:ext cx="320" cy="184"/>
                  <a:chOff x="1000" y="3128"/>
                  <a:chExt cx="320" cy="184"/>
                </a:xfrm>
              </p:grpSpPr>
              <p:sp>
                <p:nvSpPr>
                  <p:cNvPr id="1554" name="Google Shape;1554;p67"/>
                  <p:cNvSpPr/>
                  <p:nvPr/>
                </p:nvSpPr>
                <p:spPr>
                  <a:xfrm>
                    <a:off x="1000" y="3128"/>
                    <a:ext cx="320" cy="184"/>
                  </a:xfrm>
                  <a:prstGeom prst="can">
                    <a:avLst>
                      <a:gd name="adj" fmla="val 50000"/>
                    </a:avLst>
                  </a:prstGeom>
                  <a:solidFill>
                    <a:srgbClr val="00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FF"/>
                      </a:solidFill>
                      <a:latin typeface="Microsoft Yahei"/>
                      <a:ea typeface="Microsoft Yahei"/>
                      <a:cs typeface="Microsoft Yahei"/>
                      <a:sym typeface="Microsoft Yahei"/>
                    </a:endParaRPr>
                  </a:p>
                </p:txBody>
              </p:sp>
              <p:cxnSp>
                <p:nvCxnSpPr>
                  <p:cNvPr id="1555" name="Google Shape;1555;p67"/>
                  <p:cNvCxnSpPr/>
                  <p:nvPr/>
                </p:nvCxnSpPr>
                <p:spPr>
                  <a:xfrm>
                    <a:off x="1104" y="3144"/>
                    <a:ext cx="144" cy="48"/>
                  </a:xfrm>
                  <a:prstGeom prst="straightConnector1">
                    <a:avLst/>
                  </a:prstGeom>
                  <a:noFill/>
                  <a:ln w="28575" cap="flat" cmpd="sng">
                    <a:solidFill>
                      <a:schemeClr val="lt1"/>
                    </a:solidFill>
                    <a:prstDash val="solid"/>
                    <a:miter lim="800000"/>
                    <a:headEnd type="none" w="med" len="med"/>
                    <a:tailEnd type="none" w="med" len="med"/>
                  </a:ln>
                </p:spPr>
              </p:cxnSp>
              <p:cxnSp>
                <p:nvCxnSpPr>
                  <p:cNvPr id="1556" name="Google Shape;1556;p67"/>
                  <p:cNvCxnSpPr/>
                  <p:nvPr/>
                </p:nvCxnSpPr>
                <p:spPr>
                  <a:xfrm flipH="1">
                    <a:off x="1096" y="3144"/>
                    <a:ext cx="144" cy="48"/>
                  </a:xfrm>
                  <a:prstGeom prst="straightConnector1">
                    <a:avLst/>
                  </a:prstGeom>
                  <a:noFill/>
                  <a:ln w="28575" cap="flat" cmpd="sng">
                    <a:solidFill>
                      <a:schemeClr val="lt1"/>
                    </a:solidFill>
                    <a:prstDash val="solid"/>
                    <a:miter lim="800000"/>
                    <a:headEnd type="none" w="med" len="med"/>
                    <a:tailEnd type="none" w="med" len="med"/>
                  </a:ln>
                </p:spPr>
              </p:cxnSp>
            </p:grpSp>
            <p:sp>
              <p:nvSpPr>
                <p:cNvPr id="1557" name="Google Shape;1557;p67"/>
                <p:cNvSpPr txBox="1"/>
                <p:nvPr/>
              </p:nvSpPr>
              <p:spPr>
                <a:xfrm>
                  <a:off x="4209" y="2642"/>
                  <a:ext cx="411" cy="2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0000FF"/>
                      </a:solidFill>
                      <a:latin typeface="Microsoft Yahei"/>
                      <a:ea typeface="Microsoft Yahei"/>
                      <a:cs typeface="Microsoft Yahei"/>
                      <a:sym typeface="Microsoft Yahei"/>
                    </a:rPr>
                    <a:t>R3</a:t>
                  </a:r>
                  <a:endParaRPr dirty="0">
                    <a:latin typeface="Microsoft YaHei" panose="020B0503020204020204" pitchFamily="34" charset="-122"/>
                    <a:ea typeface="Microsoft YaHei" panose="020B0503020204020204" pitchFamily="34" charset="-122"/>
                  </a:endParaRPr>
                </a:p>
              </p:txBody>
            </p:sp>
            <p:sp>
              <p:nvSpPr>
                <p:cNvPr id="1558" name="Google Shape;1558;p67"/>
                <p:cNvSpPr txBox="1"/>
                <p:nvPr/>
              </p:nvSpPr>
              <p:spPr>
                <a:xfrm>
                  <a:off x="3729" y="3640"/>
                  <a:ext cx="841" cy="2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rgbClr val="0000FF"/>
                      </a:solidFill>
                      <a:latin typeface="Microsoft Yahei"/>
                      <a:ea typeface="Microsoft Yahei"/>
                      <a:cs typeface="Microsoft Yahei"/>
                      <a:sym typeface="Microsoft Yahei"/>
                    </a:rPr>
                    <a:t>自治系统</a:t>
                  </a:r>
                  <a:endParaRPr dirty="0">
                    <a:latin typeface="Microsoft YaHei" panose="020B0503020204020204" pitchFamily="34" charset="-122"/>
                    <a:ea typeface="Microsoft YaHei" panose="020B0503020204020204" pitchFamily="34" charset="-122"/>
                  </a:endParaRPr>
                </a:p>
              </p:txBody>
            </p:sp>
            <p:sp>
              <p:nvSpPr>
                <p:cNvPr id="1559" name="Google Shape;1559;p67"/>
                <p:cNvSpPr/>
                <p:nvPr/>
              </p:nvSpPr>
              <p:spPr>
                <a:xfrm>
                  <a:off x="3297" y="2817"/>
                  <a:ext cx="192" cy="96"/>
                </a:xfrm>
                <a:prstGeom prst="ellipse">
                  <a:avLst/>
                </a:prstGeom>
                <a:solidFill>
                  <a:srgbClr val="00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FF"/>
                    </a:solidFill>
                    <a:latin typeface="Microsoft Yahei"/>
                    <a:ea typeface="Microsoft Yahei"/>
                    <a:cs typeface="Microsoft Yahei"/>
                    <a:sym typeface="Microsoft Yahei"/>
                  </a:endParaRPr>
                </a:p>
              </p:txBody>
            </p:sp>
            <p:sp>
              <p:nvSpPr>
                <p:cNvPr id="1560" name="Google Shape;1560;p67"/>
                <p:cNvSpPr/>
                <p:nvPr/>
              </p:nvSpPr>
              <p:spPr>
                <a:xfrm>
                  <a:off x="3345" y="3393"/>
                  <a:ext cx="192" cy="96"/>
                </a:xfrm>
                <a:prstGeom prst="ellipse">
                  <a:avLst/>
                </a:prstGeom>
                <a:solidFill>
                  <a:srgbClr val="00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FF"/>
                    </a:solidFill>
                    <a:latin typeface="Microsoft Yahei"/>
                    <a:ea typeface="Microsoft Yahei"/>
                    <a:cs typeface="Microsoft Yahei"/>
                    <a:sym typeface="Microsoft Yahei"/>
                  </a:endParaRPr>
                </a:p>
              </p:txBody>
            </p:sp>
          </p:grpSp>
          <p:grpSp>
            <p:nvGrpSpPr>
              <p:cNvPr id="1561" name="Google Shape;1561;p67"/>
              <p:cNvGrpSpPr/>
              <p:nvPr/>
            </p:nvGrpSpPr>
            <p:grpSpPr>
              <a:xfrm>
                <a:off x="657" y="1080"/>
                <a:ext cx="1872" cy="1257"/>
                <a:chOff x="672" y="759"/>
                <a:chExt cx="1872" cy="1257"/>
              </a:xfrm>
            </p:grpSpPr>
            <p:sp>
              <p:nvSpPr>
                <p:cNvPr id="1562" name="Google Shape;1562;p67"/>
                <p:cNvSpPr/>
                <p:nvPr/>
              </p:nvSpPr>
              <p:spPr>
                <a:xfrm>
                  <a:off x="672" y="1008"/>
                  <a:ext cx="1872" cy="1008"/>
                </a:xfrm>
                <a:prstGeom prst="rect">
                  <a:avLst/>
                </a:prstGeom>
                <a:solidFill>
                  <a:srgbClr val="99FF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FF"/>
                    </a:solidFill>
                    <a:latin typeface="Microsoft Yahei"/>
                    <a:ea typeface="Microsoft Yahei"/>
                    <a:cs typeface="Microsoft Yahei"/>
                    <a:sym typeface="Microsoft Yahei"/>
                  </a:endParaRPr>
                </a:p>
              </p:txBody>
            </p:sp>
            <p:sp>
              <p:nvSpPr>
                <p:cNvPr id="1563" name="Google Shape;1563;p67"/>
                <p:cNvSpPr/>
                <p:nvPr/>
              </p:nvSpPr>
              <p:spPr>
                <a:xfrm>
                  <a:off x="1008" y="1152"/>
                  <a:ext cx="192" cy="96"/>
                </a:xfrm>
                <a:prstGeom prst="ellipse">
                  <a:avLst/>
                </a:prstGeom>
                <a:solidFill>
                  <a:srgbClr val="00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FF"/>
                    </a:solidFill>
                    <a:latin typeface="Microsoft Yahei"/>
                    <a:ea typeface="Microsoft Yahei"/>
                    <a:cs typeface="Microsoft Yahei"/>
                    <a:sym typeface="Microsoft Yahei"/>
                  </a:endParaRPr>
                </a:p>
              </p:txBody>
            </p:sp>
            <p:grpSp>
              <p:nvGrpSpPr>
                <p:cNvPr id="1564" name="Google Shape;1564;p67"/>
                <p:cNvGrpSpPr/>
                <p:nvPr/>
              </p:nvGrpSpPr>
              <p:grpSpPr>
                <a:xfrm>
                  <a:off x="2016" y="1104"/>
                  <a:ext cx="320" cy="184"/>
                  <a:chOff x="1000" y="3128"/>
                  <a:chExt cx="320" cy="184"/>
                </a:xfrm>
              </p:grpSpPr>
              <p:sp>
                <p:nvSpPr>
                  <p:cNvPr id="1565" name="Google Shape;1565;p67"/>
                  <p:cNvSpPr/>
                  <p:nvPr/>
                </p:nvSpPr>
                <p:spPr>
                  <a:xfrm>
                    <a:off x="1000" y="3128"/>
                    <a:ext cx="320" cy="184"/>
                  </a:xfrm>
                  <a:prstGeom prst="can">
                    <a:avLst>
                      <a:gd name="adj" fmla="val 50000"/>
                    </a:avLst>
                  </a:prstGeom>
                  <a:solidFill>
                    <a:srgbClr val="00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FF"/>
                      </a:solidFill>
                      <a:latin typeface="Microsoft Yahei"/>
                      <a:ea typeface="Microsoft Yahei"/>
                      <a:cs typeface="Microsoft Yahei"/>
                      <a:sym typeface="Microsoft Yahei"/>
                    </a:endParaRPr>
                  </a:p>
                </p:txBody>
              </p:sp>
              <p:cxnSp>
                <p:nvCxnSpPr>
                  <p:cNvPr id="1566" name="Google Shape;1566;p67"/>
                  <p:cNvCxnSpPr/>
                  <p:nvPr/>
                </p:nvCxnSpPr>
                <p:spPr>
                  <a:xfrm>
                    <a:off x="1104" y="3144"/>
                    <a:ext cx="144" cy="48"/>
                  </a:xfrm>
                  <a:prstGeom prst="straightConnector1">
                    <a:avLst/>
                  </a:prstGeom>
                  <a:noFill/>
                  <a:ln w="28575" cap="flat" cmpd="sng">
                    <a:solidFill>
                      <a:schemeClr val="lt1"/>
                    </a:solidFill>
                    <a:prstDash val="solid"/>
                    <a:miter lim="800000"/>
                    <a:headEnd type="none" w="med" len="med"/>
                    <a:tailEnd type="none" w="med" len="med"/>
                  </a:ln>
                </p:spPr>
              </p:cxnSp>
              <p:cxnSp>
                <p:nvCxnSpPr>
                  <p:cNvPr id="1567" name="Google Shape;1567;p67"/>
                  <p:cNvCxnSpPr/>
                  <p:nvPr/>
                </p:nvCxnSpPr>
                <p:spPr>
                  <a:xfrm flipH="1">
                    <a:off x="1096" y="3144"/>
                    <a:ext cx="144" cy="48"/>
                  </a:xfrm>
                  <a:prstGeom prst="straightConnector1">
                    <a:avLst/>
                  </a:prstGeom>
                  <a:noFill/>
                  <a:ln w="28575" cap="flat" cmpd="sng">
                    <a:solidFill>
                      <a:schemeClr val="lt1"/>
                    </a:solidFill>
                    <a:prstDash val="solid"/>
                    <a:miter lim="800000"/>
                    <a:headEnd type="none" w="med" len="med"/>
                    <a:tailEnd type="none" w="med" len="med"/>
                  </a:ln>
                </p:spPr>
              </p:cxnSp>
            </p:grpSp>
            <p:sp>
              <p:nvSpPr>
                <p:cNvPr id="1568" name="Google Shape;1568;p67"/>
                <p:cNvSpPr/>
                <p:nvPr/>
              </p:nvSpPr>
              <p:spPr>
                <a:xfrm>
                  <a:off x="960" y="1728"/>
                  <a:ext cx="192" cy="96"/>
                </a:xfrm>
                <a:prstGeom prst="ellipse">
                  <a:avLst/>
                </a:prstGeom>
                <a:solidFill>
                  <a:srgbClr val="00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FF"/>
                    </a:solidFill>
                    <a:latin typeface="Microsoft Yahei"/>
                    <a:ea typeface="Microsoft Yahei"/>
                    <a:cs typeface="Microsoft Yahei"/>
                    <a:sym typeface="Microsoft Yahei"/>
                  </a:endParaRPr>
                </a:p>
              </p:txBody>
            </p:sp>
            <p:sp>
              <p:nvSpPr>
                <p:cNvPr id="1569" name="Google Shape;1569;p67"/>
                <p:cNvSpPr/>
                <p:nvPr/>
              </p:nvSpPr>
              <p:spPr>
                <a:xfrm>
                  <a:off x="2064" y="1632"/>
                  <a:ext cx="192" cy="96"/>
                </a:xfrm>
                <a:prstGeom prst="ellipse">
                  <a:avLst/>
                </a:prstGeom>
                <a:solidFill>
                  <a:srgbClr val="00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FF"/>
                    </a:solidFill>
                    <a:latin typeface="Microsoft Yahei"/>
                    <a:ea typeface="Microsoft Yahei"/>
                    <a:cs typeface="Microsoft Yahei"/>
                    <a:sym typeface="Microsoft Yahei"/>
                  </a:endParaRPr>
                </a:p>
              </p:txBody>
            </p:sp>
            <p:grpSp>
              <p:nvGrpSpPr>
                <p:cNvPr id="1570" name="Google Shape;1570;p67"/>
                <p:cNvGrpSpPr/>
                <p:nvPr/>
              </p:nvGrpSpPr>
              <p:grpSpPr>
                <a:xfrm>
                  <a:off x="864" y="1440"/>
                  <a:ext cx="240" cy="96"/>
                  <a:chOff x="1000" y="3128"/>
                  <a:chExt cx="320" cy="184"/>
                </a:xfrm>
              </p:grpSpPr>
              <p:sp>
                <p:nvSpPr>
                  <p:cNvPr id="1571" name="Google Shape;1571;p67"/>
                  <p:cNvSpPr/>
                  <p:nvPr/>
                </p:nvSpPr>
                <p:spPr>
                  <a:xfrm>
                    <a:off x="1000" y="3128"/>
                    <a:ext cx="320" cy="184"/>
                  </a:xfrm>
                  <a:prstGeom prst="can">
                    <a:avLst>
                      <a:gd name="adj" fmla="val 50000"/>
                    </a:avLst>
                  </a:prstGeom>
                  <a:solidFill>
                    <a:srgbClr val="00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FF"/>
                      </a:solidFill>
                      <a:latin typeface="Microsoft Yahei"/>
                      <a:ea typeface="Microsoft Yahei"/>
                      <a:cs typeface="Microsoft Yahei"/>
                      <a:sym typeface="Microsoft Yahei"/>
                    </a:endParaRPr>
                  </a:p>
                </p:txBody>
              </p:sp>
              <p:cxnSp>
                <p:nvCxnSpPr>
                  <p:cNvPr id="1572" name="Google Shape;1572;p67"/>
                  <p:cNvCxnSpPr/>
                  <p:nvPr/>
                </p:nvCxnSpPr>
                <p:spPr>
                  <a:xfrm>
                    <a:off x="1104" y="3144"/>
                    <a:ext cx="144" cy="48"/>
                  </a:xfrm>
                  <a:prstGeom prst="straightConnector1">
                    <a:avLst/>
                  </a:prstGeom>
                  <a:noFill/>
                  <a:ln w="28575" cap="flat" cmpd="sng">
                    <a:solidFill>
                      <a:schemeClr val="lt1"/>
                    </a:solidFill>
                    <a:prstDash val="solid"/>
                    <a:miter lim="800000"/>
                    <a:headEnd type="none" w="med" len="med"/>
                    <a:tailEnd type="none" w="med" len="med"/>
                  </a:ln>
                </p:spPr>
              </p:cxnSp>
              <p:cxnSp>
                <p:nvCxnSpPr>
                  <p:cNvPr id="1573" name="Google Shape;1573;p67"/>
                  <p:cNvCxnSpPr/>
                  <p:nvPr/>
                </p:nvCxnSpPr>
                <p:spPr>
                  <a:xfrm flipH="1">
                    <a:off x="1096" y="3144"/>
                    <a:ext cx="144" cy="48"/>
                  </a:xfrm>
                  <a:prstGeom prst="straightConnector1">
                    <a:avLst/>
                  </a:prstGeom>
                  <a:noFill/>
                  <a:ln w="28575" cap="flat" cmpd="sng">
                    <a:solidFill>
                      <a:schemeClr val="lt1"/>
                    </a:solidFill>
                    <a:prstDash val="solid"/>
                    <a:miter lim="800000"/>
                    <a:headEnd type="none" w="med" len="med"/>
                    <a:tailEnd type="none" w="med" len="med"/>
                  </a:ln>
                </p:spPr>
              </p:cxnSp>
            </p:grpSp>
            <p:grpSp>
              <p:nvGrpSpPr>
                <p:cNvPr id="1574" name="Google Shape;1574;p67"/>
                <p:cNvGrpSpPr/>
                <p:nvPr/>
              </p:nvGrpSpPr>
              <p:grpSpPr>
                <a:xfrm>
                  <a:off x="1488" y="1776"/>
                  <a:ext cx="240" cy="96"/>
                  <a:chOff x="1000" y="3128"/>
                  <a:chExt cx="320" cy="184"/>
                </a:xfrm>
              </p:grpSpPr>
              <p:sp>
                <p:nvSpPr>
                  <p:cNvPr id="1575" name="Google Shape;1575;p67"/>
                  <p:cNvSpPr/>
                  <p:nvPr/>
                </p:nvSpPr>
                <p:spPr>
                  <a:xfrm>
                    <a:off x="1000" y="3128"/>
                    <a:ext cx="320" cy="184"/>
                  </a:xfrm>
                  <a:prstGeom prst="can">
                    <a:avLst>
                      <a:gd name="adj" fmla="val 50000"/>
                    </a:avLst>
                  </a:prstGeom>
                  <a:solidFill>
                    <a:srgbClr val="00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FF"/>
                      </a:solidFill>
                      <a:latin typeface="Microsoft Yahei"/>
                      <a:ea typeface="Microsoft Yahei"/>
                      <a:cs typeface="Microsoft Yahei"/>
                      <a:sym typeface="Microsoft Yahei"/>
                    </a:endParaRPr>
                  </a:p>
                </p:txBody>
              </p:sp>
              <p:cxnSp>
                <p:nvCxnSpPr>
                  <p:cNvPr id="1576" name="Google Shape;1576;p67"/>
                  <p:cNvCxnSpPr/>
                  <p:nvPr/>
                </p:nvCxnSpPr>
                <p:spPr>
                  <a:xfrm>
                    <a:off x="1104" y="3144"/>
                    <a:ext cx="144" cy="48"/>
                  </a:xfrm>
                  <a:prstGeom prst="straightConnector1">
                    <a:avLst/>
                  </a:prstGeom>
                  <a:noFill/>
                  <a:ln w="28575" cap="flat" cmpd="sng">
                    <a:solidFill>
                      <a:schemeClr val="lt1"/>
                    </a:solidFill>
                    <a:prstDash val="solid"/>
                    <a:miter lim="800000"/>
                    <a:headEnd type="none" w="med" len="med"/>
                    <a:tailEnd type="none" w="med" len="med"/>
                  </a:ln>
                </p:spPr>
              </p:cxnSp>
              <p:cxnSp>
                <p:nvCxnSpPr>
                  <p:cNvPr id="1577" name="Google Shape;1577;p67"/>
                  <p:cNvCxnSpPr/>
                  <p:nvPr/>
                </p:nvCxnSpPr>
                <p:spPr>
                  <a:xfrm flipH="1">
                    <a:off x="1096" y="3144"/>
                    <a:ext cx="144" cy="48"/>
                  </a:xfrm>
                  <a:prstGeom prst="straightConnector1">
                    <a:avLst/>
                  </a:prstGeom>
                  <a:noFill/>
                  <a:ln w="28575" cap="flat" cmpd="sng">
                    <a:solidFill>
                      <a:schemeClr val="lt1"/>
                    </a:solidFill>
                    <a:prstDash val="solid"/>
                    <a:miter lim="800000"/>
                    <a:headEnd type="none" w="med" len="med"/>
                    <a:tailEnd type="none" w="med" len="med"/>
                  </a:ln>
                </p:spPr>
              </p:cxnSp>
            </p:grpSp>
            <p:cxnSp>
              <p:nvCxnSpPr>
                <p:cNvPr id="1578" name="Google Shape;1578;p67"/>
                <p:cNvCxnSpPr/>
                <p:nvPr/>
              </p:nvCxnSpPr>
              <p:spPr>
                <a:xfrm>
                  <a:off x="1200" y="1200"/>
                  <a:ext cx="816" cy="0"/>
                </a:xfrm>
                <a:prstGeom prst="straightConnector1">
                  <a:avLst/>
                </a:prstGeom>
                <a:noFill/>
                <a:ln w="28575" cap="flat" cmpd="sng">
                  <a:solidFill>
                    <a:srgbClr val="00B0F0"/>
                  </a:solidFill>
                  <a:prstDash val="solid"/>
                  <a:miter lim="800000"/>
                  <a:headEnd type="none" w="med" len="med"/>
                  <a:tailEnd type="none" w="med" len="med"/>
                </a:ln>
              </p:spPr>
            </p:cxnSp>
            <p:cxnSp>
              <p:nvCxnSpPr>
                <p:cNvPr id="1579" name="Google Shape;1579;p67"/>
                <p:cNvCxnSpPr/>
                <p:nvPr/>
              </p:nvCxnSpPr>
              <p:spPr>
                <a:xfrm flipH="1">
                  <a:off x="1008" y="1248"/>
                  <a:ext cx="48" cy="192"/>
                </a:xfrm>
                <a:prstGeom prst="straightConnector1">
                  <a:avLst/>
                </a:prstGeom>
                <a:noFill/>
                <a:ln w="28575" cap="flat" cmpd="sng">
                  <a:solidFill>
                    <a:srgbClr val="00B0F0"/>
                  </a:solidFill>
                  <a:prstDash val="solid"/>
                  <a:miter lim="800000"/>
                  <a:headEnd type="none" w="med" len="med"/>
                  <a:tailEnd type="none" w="med" len="med"/>
                </a:ln>
              </p:spPr>
            </p:cxnSp>
            <p:cxnSp>
              <p:nvCxnSpPr>
                <p:cNvPr id="1580" name="Google Shape;1580;p67"/>
                <p:cNvCxnSpPr/>
                <p:nvPr/>
              </p:nvCxnSpPr>
              <p:spPr>
                <a:xfrm>
                  <a:off x="1008" y="1536"/>
                  <a:ext cx="48" cy="192"/>
                </a:xfrm>
                <a:prstGeom prst="straightConnector1">
                  <a:avLst/>
                </a:prstGeom>
                <a:noFill/>
                <a:ln w="28575" cap="flat" cmpd="sng">
                  <a:solidFill>
                    <a:srgbClr val="00B0F0"/>
                  </a:solidFill>
                  <a:prstDash val="solid"/>
                  <a:miter lim="800000"/>
                  <a:headEnd type="none" w="med" len="med"/>
                  <a:tailEnd type="none" w="med" len="med"/>
                </a:ln>
              </p:spPr>
            </p:cxnSp>
            <p:cxnSp>
              <p:nvCxnSpPr>
                <p:cNvPr id="1581" name="Google Shape;1581;p67"/>
                <p:cNvCxnSpPr/>
                <p:nvPr/>
              </p:nvCxnSpPr>
              <p:spPr>
                <a:xfrm>
                  <a:off x="1152" y="1776"/>
                  <a:ext cx="336" cy="48"/>
                </a:xfrm>
                <a:prstGeom prst="straightConnector1">
                  <a:avLst/>
                </a:prstGeom>
                <a:noFill/>
                <a:ln w="28575" cap="flat" cmpd="sng">
                  <a:solidFill>
                    <a:srgbClr val="00B0F0"/>
                  </a:solidFill>
                  <a:prstDash val="solid"/>
                  <a:miter lim="800000"/>
                  <a:headEnd type="none" w="med" len="med"/>
                  <a:tailEnd type="none" w="med" len="med"/>
                </a:ln>
              </p:spPr>
            </p:cxnSp>
            <p:cxnSp>
              <p:nvCxnSpPr>
                <p:cNvPr id="1582" name="Google Shape;1582;p67"/>
                <p:cNvCxnSpPr/>
                <p:nvPr/>
              </p:nvCxnSpPr>
              <p:spPr>
                <a:xfrm rot="10800000" flipH="1">
                  <a:off x="1728" y="1680"/>
                  <a:ext cx="336" cy="144"/>
                </a:xfrm>
                <a:prstGeom prst="straightConnector1">
                  <a:avLst/>
                </a:prstGeom>
                <a:noFill/>
                <a:ln w="28575" cap="flat" cmpd="sng">
                  <a:solidFill>
                    <a:srgbClr val="00B0F0"/>
                  </a:solidFill>
                  <a:prstDash val="solid"/>
                  <a:miter lim="800000"/>
                  <a:headEnd type="none" w="med" len="med"/>
                  <a:tailEnd type="none" w="med" len="med"/>
                </a:ln>
              </p:spPr>
            </p:cxnSp>
            <p:cxnSp>
              <p:nvCxnSpPr>
                <p:cNvPr id="1583" name="Google Shape;1583;p67"/>
                <p:cNvCxnSpPr/>
                <p:nvPr/>
              </p:nvCxnSpPr>
              <p:spPr>
                <a:xfrm>
                  <a:off x="2160" y="1296"/>
                  <a:ext cx="0" cy="336"/>
                </a:xfrm>
                <a:prstGeom prst="straightConnector1">
                  <a:avLst/>
                </a:prstGeom>
                <a:noFill/>
                <a:ln w="28575" cap="flat" cmpd="sng">
                  <a:solidFill>
                    <a:schemeClr val="dk1"/>
                  </a:solidFill>
                  <a:prstDash val="dot"/>
                  <a:miter lim="800000"/>
                  <a:headEnd type="none" w="med" len="med"/>
                  <a:tailEnd type="none" w="med" len="med"/>
                </a:ln>
              </p:spPr>
            </p:cxnSp>
            <p:sp>
              <p:nvSpPr>
                <p:cNvPr id="1584" name="Google Shape;1584;p67"/>
                <p:cNvSpPr txBox="1"/>
                <p:nvPr/>
              </p:nvSpPr>
              <p:spPr>
                <a:xfrm>
                  <a:off x="1212" y="759"/>
                  <a:ext cx="841" cy="2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rgbClr val="0000FF"/>
                      </a:solidFill>
                      <a:latin typeface="Microsoft Yahei"/>
                      <a:ea typeface="Microsoft Yahei"/>
                      <a:cs typeface="Microsoft Yahei"/>
                      <a:sym typeface="Microsoft Yahei"/>
                    </a:rPr>
                    <a:t>自治系统</a:t>
                  </a:r>
                  <a:endParaRPr dirty="0">
                    <a:latin typeface="Microsoft YaHei" panose="020B0503020204020204" pitchFamily="34" charset="-122"/>
                    <a:ea typeface="Microsoft YaHei" panose="020B0503020204020204" pitchFamily="34" charset="-122"/>
                  </a:endParaRPr>
                </a:p>
              </p:txBody>
            </p:sp>
          </p:grpSp>
          <p:grpSp>
            <p:nvGrpSpPr>
              <p:cNvPr id="1585" name="Google Shape;1585;p67"/>
              <p:cNvGrpSpPr/>
              <p:nvPr/>
            </p:nvGrpSpPr>
            <p:grpSpPr>
              <a:xfrm>
                <a:off x="3153" y="1080"/>
                <a:ext cx="1872" cy="1257"/>
                <a:chOff x="3168" y="759"/>
                <a:chExt cx="1872" cy="1257"/>
              </a:xfrm>
            </p:grpSpPr>
            <p:sp>
              <p:nvSpPr>
                <p:cNvPr id="1586" name="Google Shape;1586;p67"/>
                <p:cNvSpPr/>
                <p:nvPr/>
              </p:nvSpPr>
              <p:spPr>
                <a:xfrm>
                  <a:off x="3168" y="1008"/>
                  <a:ext cx="1872" cy="1008"/>
                </a:xfrm>
                <a:prstGeom prst="rect">
                  <a:avLst/>
                </a:prstGeom>
                <a:solidFill>
                  <a:srgbClr val="99FF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FF"/>
                    </a:solidFill>
                    <a:latin typeface="Microsoft Yahei"/>
                    <a:ea typeface="Microsoft Yahei"/>
                    <a:cs typeface="Microsoft Yahei"/>
                    <a:sym typeface="Microsoft Yahei"/>
                  </a:endParaRPr>
                </a:p>
              </p:txBody>
            </p:sp>
            <p:sp>
              <p:nvSpPr>
                <p:cNvPr id="1587" name="Google Shape;1587;p67"/>
                <p:cNvSpPr/>
                <p:nvPr/>
              </p:nvSpPr>
              <p:spPr>
                <a:xfrm>
                  <a:off x="3360" y="1344"/>
                  <a:ext cx="192" cy="96"/>
                </a:xfrm>
                <a:prstGeom prst="ellipse">
                  <a:avLst/>
                </a:prstGeom>
                <a:solidFill>
                  <a:srgbClr val="00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FF"/>
                    </a:solidFill>
                    <a:latin typeface="Microsoft Yahei"/>
                    <a:ea typeface="Microsoft Yahei"/>
                    <a:cs typeface="Microsoft Yahei"/>
                    <a:sym typeface="Microsoft Yahei"/>
                  </a:endParaRPr>
                </a:p>
              </p:txBody>
            </p:sp>
            <p:sp>
              <p:nvSpPr>
                <p:cNvPr id="1588" name="Google Shape;1588;p67"/>
                <p:cNvSpPr/>
                <p:nvPr/>
              </p:nvSpPr>
              <p:spPr>
                <a:xfrm>
                  <a:off x="4704" y="1776"/>
                  <a:ext cx="192" cy="96"/>
                </a:xfrm>
                <a:prstGeom prst="ellipse">
                  <a:avLst/>
                </a:prstGeom>
                <a:solidFill>
                  <a:srgbClr val="00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FF"/>
                    </a:solidFill>
                    <a:latin typeface="Microsoft Yahei"/>
                    <a:ea typeface="Microsoft Yahei"/>
                    <a:cs typeface="Microsoft Yahei"/>
                    <a:sym typeface="Microsoft Yahei"/>
                  </a:endParaRPr>
                </a:p>
              </p:txBody>
            </p:sp>
            <p:cxnSp>
              <p:nvCxnSpPr>
                <p:cNvPr id="1589" name="Google Shape;1589;p67"/>
                <p:cNvCxnSpPr/>
                <p:nvPr/>
              </p:nvCxnSpPr>
              <p:spPr>
                <a:xfrm>
                  <a:off x="4224" y="1200"/>
                  <a:ext cx="528" cy="576"/>
                </a:xfrm>
                <a:prstGeom prst="straightConnector1">
                  <a:avLst/>
                </a:prstGeom>
                <a:noFill/>
                <a:ln w="28575" cap="flat" cmpd="sng">
                  <a:solidFill>
                    <a:srgbClr val="00B0F0"/>
                  </a:solidFill>
                  <a:prstDash val="solid"/>
                  <a:miter lim="800000"/>
                  <a:headEnd type="none" w="med" len="med"/>
                  <a:tailEnd type="none" w="med" len="med"/>
                </a:ln>
              </p:spPr>
            </p:cxnSp>
            <p:cxnSp>
              <p:nvCxnSpPr>
                <p:cNvPr id="1590" name="Google Shape;1590;p67"/>
                <p:cNvCxnSpPr/>
                <p:nvPr/>
              </p:nvCxnSpPr>
              <p:spPr>
                <a:xfrm flipH="1">
                  <a:off x="3504" y="1152"/>
                  <a:ext cx="624" cy="240"/>
                </a:xfrm>
                <a:prstGeom prst="straightConnector1">
                  <a:avLst/>
                </a:prstGeom>
                <a:noFill/>
                <a:ln w="28575" cap="flat" cmpd="sng">
                  <a:solidFill>
                    <a:srgbClr val="00B0F0"/>
                  </a:solidFill>
                  <a:prstDash val="solid"/>
                  <a:miter lim="800000"/>
                  <a:headEnd type="none" w="med" len="med"/>
                  <a:tailEnd type="none" w="med" len="med"/>
                </a:ln>
              </p:spPr>
            </p:cxnSp>
            <p:cxnSp>
              <p:nvCxnSpPr>
                <p:cNvPr id="1591" name="Google Shape;1591;p67"/>
                <p:cNvCxnSpPr/>
                <p:nvPr/>
              </p:nvCxnSpPr>
              <p:spPr>
                <a:xfrm>
                  <a:off x="4752" y="1200"/>
                  <a:ext cx="48" cy="624"/>
                </a:xfrm>
                <a:prstGeom prst="straightConnector1">
                  <a:avLst/>
                </a:prstGeom>
                <a:noFill/>
                <a:ln w="28575" cap="flat" cmpd="sng">
                  <a:solidFill>
                    <a:srgbClr val="00B0F0"/>
                  </a:solidFill>
                  <a:prstDash val="solid"/>
                  <a:miter lim="800000"/>
                  <a:headEnd type="none" w="med" len="med"/>
                  <a:tailEnd type="none" w="med" len="med"/>
                </a:ln>
              </p:spPr>
            </p:cxnSp>
            <p:cxnSp>
              <p:nvCxnSpPr>
                <p:cNvPr id="1592" name="Google Shape;1592;p67"/>
                <p:cNvCxnSpPr/>
                <p:nvPr/>
              </p:nvCxnSpPr>
              <p:spPr>
                <a:xfrm>
                  <a:off x="3648" y="1824"/>
                  <a:ext cx="336" cy="0"/>
                </a:xfrm>
                <a:prstGeom prst="straightConnector1">
                  <a:avLst/>
                </a:prstGeom>
                <a:noFill/>
                <a:ln w="28575" cap="flat" cmpd="sng">
                  <a:solidFill>
                    <a:srgbClr val="00B0F0"/>
                  </a:solidFill>
                  <a:prstDash val="solid"/>
                  <a:miter lim="800000"/>
                  <a:headEnd type="none" w="med" len="med"/>
                  <a:tailEnd type="none" w="med" len="med"/>
                </a:ln>
              </p:spPr>
            </p:cxnSp>
            <p:cxnSp>
              <p:nvCxnSpPr>
                <p:cNvPr id="1593" name="Google Shape;1593;p67"/>
                <p:cNvCxnSpPr/>
                <p:nvPr/>
              </p:nvCxnSpPr>
              <p:spPr>
                <a:xfrm rot="10800000" flipH="1">
                  <a:off x="4080" y="1152"/>
                  <a:ext cx="624" cy="624"/>
                </a:xfrm>
                <a:prstGeom prst="straightConnector1">
                  <a:avLst/>
                </a:prstGeom>
                <a:noFill/>
                <a:ln w="28575" cap="flat" cmpd="sng">
                  <a:solidFill>
                    <a:srgbClr val="00B0F0"/>
                  </a:solidFill>
                  <a:prstDash val="solid"/>
                  <a:miter lim="800000"/>
                  <a:headEnd type="none" w="med" len="med"/>
                  <a:tailEnd type="none" w="med" len="med"/>
                </a:ln>
              </p:spPr>
            </p:cxnSp>
            <p:grpSp>
              <p:nvGrpSpPr>
                <p:cNvPr id="1594" name="Google Shape;1594;p67"/>
                <p:cNvGrpSpPr/>
                <p:nvPr/>
              </p:nvGrpSpPr>
              <p:grpSpPr>
                <a:xfrm>
                  <a:off x="4304" y="1392"/>
                  <a:ext cx="240" cy="96"/>
                  <a:chOff x="1000" y="3128"/>
                  <a:chExt cx="320" cy="184"/>
                </a:xfrm>
              </p:grpSpPr>
              <p:sp>
                <p:nvSpPr>
                  <p:cNvPr id="1595" name="Google Shape;1595;p67"/>
                  <p:cNvSpPr/>
                  <p:nvPr/>
                </p:nvSpPr>
                <p:spPr>
                  <a:xfrm>
                    <a:off x="1000" y="3128"/>
                    <a:ext cx="320" cy="184"/>
                  </a:xfrm>
                  <a:prstGeom prst="can">
                    <a:avLst>
                      <a:gd name="adj" fmla="val 50000"/>
                    </a:avLst>
                  </a:prstGeom>
                  <a:solidFill>
                    <a:srgbClr val="00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FF"/>
                      </a:solidFill>
                      <a:latin typeface="Microsoft Yahei"/>
                      <a:ea typeface="Microsoft Yahei"/>
                      <a:cs typeface="Microsoft Yahei"/>
                      <a:sym typeface="Microsoft Yahei"/>
                    </a:endParaRPr>
                  </a:p>
                </p:txBody>
              </p:sp>
              <p:cxnSp>
                <p:nvCxnSpPr>
                  <p:cNvPr id="1596" name="Google Shape;1596;p67"/>
                  <p:cNvCxnSpPr/>
                  <p:nvPr/>
                </p:nvCxnSpPr>
                <p:spPr>
                  <a:xfrm>
                    <a:off x="1104" y="3144"/>
                    <a:ext cx="144" cy="48"/>
                  </a:xfrm>
                  <a:prstGeom prst="straightConnector1">
                    <a:avLst/>
                  </a:prstGeom>
                  <a:noFill/>
                  <a:ln w="28575" cap="flat" cmpd="sng">
                    <a:solidFill>
                      <a:schemeClr val="lt1"/>
                    </a:solidFill>
                    <a:prstDash val="solid"/>
                    <a:miter lim="800000"/>
                    <a:headEnd type="none" w="med" len="med"/>
                    <a:tailEnd type="none" w="med" len="med"/>
                  </a:ln>
                </p:spPr>
              </p:cxnSp>
              <p:cxnSp>
                <p:nvCxnSpPr>
                  <p:cNvPr id="1597" name="Google Shape;1597;p67"/>
                  <p:cNvCxnSpPr/>
                  <p:nvPr/>
                </p:nvCxnSpPr>
                <p:spPr>
                  <a:xfrm flipH="1">
                    <a:off x="1096" y="3144"/>
                    <a:ext cx="144" cy="48"/>
                  </a:xfrm>
                  <a:prstGeom prst="straightConnector1">
                    <a:avLst/>
                  </a:prstGeom>
                  <a:noFill/>
                  <a:ln w="28575" cap="flat" cmpd="sng">
                    <a:solidFill>
                      <a:schemeClr val="lt1"/>
                    </a:solidFill>
                    <a:prstDash val="solid"/>
                    <a:miter lim="800000"/>
                    <a:headEnd type="none" w="med" len="med"/>
                    <a:tailEnd type="none" w="med" len="med"/>
                  </a:ln>
                </p:spPr>
              </p:cxnSp>
            </p:grpSp>
            <p:cxnSp>
              <p:nvCxnSpPr>
                <p:cNvPr id="1598" name="Google Shape;1598;p67"/>
                <p:cNvCxnSpPr/>
                <p:nvPr/>
              </p:nvCxnSpPr>
              <p:spPr>
                <a:xfrm>
                  <a:off x="3456" y="1440"/>
                  <a:ext cx="0" cy="288"/>
                </a:xfrm>
                <a:prstGeom prst="straightConnector1">
                  <a:avLst/>
                </a:prstGeom>
                <a:noFill/>
                <a:ln w="28575" cap="flat" cmpd="sng">
                  <a:solidFill>
                    <a:srgbClr val="00B0F0"/>
                  </a:solidFill>
                  <a:prstDash val="solid"/>
                  <a:miter lim="800000"/>
                  <a:headEnd type="none" w="med" len="med"/>
                  <a:tailEnd type="none" w="med" len="med"/>
                </a:ln>
              </p:spPr>
            </p:cxnSp>
            <p:sp>
              <p:nvSpPr>
                <p:cNvPr id="1599" name="Google Shape;1599;p67"/>
                <p:cNvSpPr/>
                <p:nvPr/>
              </p:nvSpPr>
              <p:spPr>
                <a:xfrm>
                  <a:off x="4080" y="1104"/>
                  <a:ext cx="192" cy="96"/>
                </a:xfrm>
                <a:prstGeom prst="ellipse">
                  <a:avLst/>
                </a:prstGeom>
                <a:solidFill>
                  <a:srgbClr val="00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FF"/>
                    </a:solidFill>
                    <a:latin typeface="Microsoft Yahei"/>
                    <a:ea typeface="Microsoft Yahei"/>
                    <a:cs typeface="Microsoft Yahei"/>
                    <a:sym typeface="Microsoft Yahei"/>
                  </a:endParaRPr>
                </a:p>
              </p:txBody>
            </p:sp>
            <p:sp>
              <p:nvSpPr>
                <p:cNvPr id="1600" name="Google Shape;1600;p67"/>
                <p:cNvSpPr/>
                <p:nvPr/>
              </p:nvSpPr>
              <p:spPr>
                <a:xfrm>
                  <a:off x="4656" y="1104"/>
                  <a:ext cx="192" cy="96"/>
                </a:xfrm>
                <a:prstGeom prst="ellipse">
                  <a:avLst/>
                </a:prstGeom>
                <a:solidFill>
                  <a:srgbClr val="00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FF"/>
                    </a:solidFill>
                    <a:latin typeface="Microsoft Yahei"/>
                    <a:ea typeface="Microsoft Yahei"/>
                    <a:cs typeface="Microsoft Yahei"/>
                    <a:sym typeface="Microsoft Yahei"/>
                  </a:endParaRPr>
                </a:p>
              </p:txBody>
            </p:sp>
            <p:grpSp>
              <p:nvGrpSpPr>
                <p:cNvPr id="1601" name="Google Shape;1601;p67"/>
                <p:cNvGrpSpPr/>
                <p:nvPr/>
              </p:nvGrpSpPr>
              <p:grpSpPr>
                <a:xfrm>
                  <a:off x="3696" y="1200"/>
                  <a:ext cx="240" cy="96"/>
                  <a:chOff x="1000" y="3128"/>
                  <a:chExt cx="320" cy="184"/>
                </a:xfrm>
              </p:grpSpPr>
              <p:sp>
                <p:nvSpPr>
                  <p:cNvPr id="1602" name="Google Shape;1602;p67"/>
                  <p:cNvSpPr/>
                  <p:nvPr/>
                </p:nvSpPr>
                <p:spPr>
                  <a:xfrm>
                    <a:off x="1000" y="3128"/>
                    <a:ext cx="320" cy="184"/>
                  </a:xfrm>
                  <a:prstGeom prst="can">
                    <a:avLst>
                      <a:gd name="adj" fmla="val 50000"/>
                    </a:avLst>
                  </a:prstGeom>
                  <a:solidFill>
                    <a:srgbClr val="00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FF"/>
                      </a:solidFill>
                      <a:latin typeface="Microsoft Yahei"/>
                      <a:ea typeface="Microsoft Yahei"/>
                      <a:cs typeface="Microsoft Yahei"/>
                      <a:sym typeface="Microsoft Yahei"/>
                    </a:endParaRPr>
                  </a:p>
                </p:txBody>
              </p:sp>
              <p:cxnSp>
                <p:nvCxnSpPr>
                  <p:cNvPr id="1603" name="Google Shape;1603;p67"/>
                  <p:cNvCxnSpPr/>
                  <p:nvPr/>
                </p:nvCxnSpPr>
                <p:spPr>
                  <a:xfrm>
                    <a:off x="1104" y="3144"/>
                    <a:ext cx="144" cy="48"/>
                  </a:xfrm>
                  <a:prstGeom prst="straightConnector1">
                    <a:avLst/>
                  </a:prstGeom>
                  <a:noFill/>
                  <a:ln w="28575" cap="flat" cmpd="sng">
                    <a:solidFill>
                      <a:schemeClr val="lt1"/>
                    </a:solidFill>
                    <a:prstDash val="solid"/>
                    <a:miter lim="800000"/>
                    <a:headEnd type="none" w="med" len="med"/>
                    <a:tailEnd type="none" w="med" len="med"/>
                  </a:ln>
                </p:spPr>
              </p:cxnSp>
              <p:cxnSp>
                <p:nvCxnSpPr>
                  <p:cNvPr id="1604" name="Google Shape;1604;p67"/>
                  <p:cNvCxnSpPr/>
                  <p:nvPr/>
                </p:nvCxnSpPr>
                <p:spPr>
                  <a:xfrm flipH="1">
                    <a:off x="1096" y="3144"/>
                    <a:ext cx="144" cy="48"/>
                  </a:xfrm>
                  <a:prstGeom prst="straightConnector1">
                    <a:avLst/>
                  </a:prstGeom>
                  <a:noFill/>
                  <a:ln w="28575" cap="flat" cmpd="sng">
                    <a:solidFill>
                      <a:schemeClr val="lt1"/>
                    </a:solidFill>
                    <a:prstDash val="solid"/>
                    <a:miter lim="800000"/>
                    <a:headEnd type="none" w="med" len="med"/>
                    <a:tailEnd type="none" w="med" len="med"/>
                  </a:ln>
                </p:spPr>
              </p:cxnSp>
            </p:grpSp>
            <p:grpSp>
              <p:nvGrpSpPr>
                <p:cNvPr id="1605" name="Google Shape;1605;p67"/>
                <p:cNvGrpSpPr/>
                <p:nvPr/>
              </p:nvGrpSpPr>
              <p:grpSpPr>
                <a:xfrm>
                  <a:off x="4656" y="1392"/>
                  <a:ext cx="240" cy="96"/>
                  <a:chOff x="1000" y="3128"/>
                  <a:chExt cx="320" cy="184"/>
                </a:xfrm>
              </p:grpSpPr>
              <p:sp>
                <p:nvSpPr>
                  <p:cNvPr id="1606" name="Google Shape;1606;p67"/>
                  <p:cNvSpPr/>
                  <p:nvPr/>
                </p:nvSpPr>
                <p:spPr>
                  <a:xfrm>
                    <a:off x="1000" y="3128"/>
                    <a:ext cx="320" cy="184"/>
                  </a:xfrm>
                  <a:prstGeom prst="can">
                    <a:avLst>
                      <a:gd name="adj" fmla="val 50000"/>
                    </a:avLst>
                  </a:prstGeom>
                  <a:solidFill>
                    <a:srgbClr val="00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FF"/>
                      </a:solidFill>
                      <a:latin typeface="Microsoft Yahei"/>
                      <a:ea typeface="Microsoft Yahei"/>
                      <a:cs typeface="Microsoft Yahei"/>
                      <a:sym typeface="Microsoft Yahei"/>
                    </a:endParaRPr>
                  </a:p>
                </p:txBody>
              </p:sp>
              <p:cxnSp>
                <p:nvCxnSpPr>
                  <p:cNvPr id="1607" name="Google Shape;1607;p67"/>
                  <p:cNvCxnSpPr/>
                  <p:nvPr/>
                </p:nvCxnSpPr>
                <p:spPr>
                  <a:xfrm>
                    <a:off x="1104" y="3144"/>
                    <a:ext cx="144" cy="48"/>
                  </a:xfrm>
                  <a:prstGeom prst="straightConnector1">
                    <a:avLst/>
                  </a:prstGeom>
                  <a:noFill/>
                  <a:ln w="28575" cap="flat" cmpd="sng">
                    <a:solidFill>
                      <a:schemeClr val="lt1"/>
                    </a:solidFill>
                    <a:prstDash val="solid"/>
                    <a:miter lim="800000"/>
                    <a:headEnd type="none" w="med" len="med"/>
                    <a:tailEnd type="none" w="med" len="med"/>
                  </a:ln>
                </p:spPr>
              </p:cxnSp>
              <p:cxnSp>
                <p:nvCxnSpPr>
                  <p:cNvPr id="1608" name="Google Shape;1608;p67"/>
                  <p:cNvCxnSpPr/>
                  <p:nvPr/>
                </p:nvCxnSpPr>
                <p:spPr>
                  <a:xfrm flipH="1">
                    <a:off x="1096" y="3144"/>
                    <a:ext cx="144" cy="48"/>
                  </a:xfrm>
                  <a:prstGeom prst="straightConnector1">
                    <a:avLst/>
                  </a:prstGeom>
                  <a:noFill/>
                  <a:ln w="28575" cap="flat" cmpd="sng">
                    <a:solidFill>
                      <a:schemeClr val="lt1"/>
                    </a:solidFill>
                    <a:prstDash val="solid"/>
                    <a:miter lim="800000"/>
                    <a:headEnd type="none" w="med" len="med"/>
                    <a:tailEnd type="none" w="med" len="med"/>
                  </a:ln>
                </p:spPr>
              </p:cxnSp>
            </p:grpSp>
            <p:grpSp>
              <p:nvGrpSpPr>
                <p:cNvPr id="1609" name="Google Shape;1609;p67"/>
                <p:cNvGrpSpPr/>
                <p:nvPr/>
              </p:nvGrpSpPr>
              <p:grpSpPr>
                <a:xfrm>
                  <a:off x="3328" y="1688"/>
                  <a:ext cx="320" cy="184"/>
                  <a:chOff x="1000" y="3128"/>
                  <a:chExt cx="320" cy="184"/>
                </a:xfrm>
              </p:grpSpPr>
              <p:sp>
                <p:nvSpPr>
                  <p:cNvPr id="1610" name="Google Shape;1610;p67"/>
                  <p:cNvSpPr/>
                  <p:nvPr/>
                </p:nvSpPr>
                <p:spPr>
                  <a:xfrm>
                    <a:off x="1000" y="3128"/>
                    <a:ext cx="320" cy="184"/>
                  </a:xfrm>
                  <a:prstGeom prst="can">
                    <a:avLst>
                      <a:gd name="adj" fmla="val 50000"/>
                    </a:avLst>
                  </a:prstGeom>
                  <a:solidFill>
                    <a:srgbClr val="0000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FF"/>
                      </a:solidFill>
                      <a:latin typeface="Microsoft Yahei"/>
                      <a:ea typeface="Microsoft Yahei"/>
                      <a:cs typeface="Microsoft Yahei"/>
                      <a:sym typeface="Microsoft Yahei"/>
                    </a:endParaRPr>
                  </a:p>
                </p:txBody>
              </p:sp>
              <p:cxnSp>
                <p:nvCxnSpPr>
                  <p:cNvPr id="1611" name="Google Shape;1611;p67"/>
                  <p:cNvCxnSpPr/>
                  <p:nvPr/>
                </p:nvCxnSpPr>
                <p:spPr>
                  <a:xfrm>
                    <a:off x="1104" y="3144"/>
                    <a:ext cx="144" cy="48"/>
                  </a:xfrm>
                  <a:prstGeom prst="straightConnector1">
                    <a:avLst/>
                  </a:prstGeom>
                  <a:noFill/>
                  <a:ln w="28575" cap="flat" cmpd="sng">
                    <a:solidFill>
                      <a:schemeClr val="lt1"/>
                    </a:solidFill>
                    <a:prstDash val="solid"/>
                    <a:miter lim="800000"/>
                    <a:headEnd type="none" w="med" len="med"/>
                    <a:tailEnd type="none" w="med" len="med"/>
                  </a:ln>
                </p:spPr>
              </p:cxnSp>
              <p:cxnSp>
                <p:nvCxnSpPr>
                  <p:cNvPr id="1612" name="Google Shape;1612;p67"/>
                  <p:cNvCxnSpPr/>
                  <p:nvPr/>
                </p:nvCxnSpPr>
                <p:spPr>
                  <a:xfrm flipH="1">
                    <a:off x="1096" y="3144"/>
                    <a:ext cx="144" cy="48"/>
                  </a:xfrm>
                  <a:prstGeom prst="straightConnector1">
                    <a:avLst/>
                  </a:prstGeom>
                  <a:noFill/>
                  <a:ln w="28575" cap="flat" cmpd="sng">
                    <a:solidFill>
                      <a:schemeClr val="lt1"/>
                    </a:solidFill>
                    <a:prstDash val="solid"/>
                    <a:miter lim="800000"/>
                    <a:headEnd type="none" w="med" len="med"/>
                    <a:tailEnd type="none" w="med" len="med"/>
                  </a:ln>
                </p:spPr>
              </p:cxnSp>
            </p:grpSp>
            <p:sp>
              <p:nvSpPr>
                <p:cNvPr id="1613" name="Google Shape;1613;p67"/>
                <p:cNvSpPr txBox="1"/>
                <p:nvPr/>
              </p:nvSpPr>
              <p:spPr>
                <a:xfrm>
                  <a:off x="3586" y="1505"/>
                  <a:ext cx="411" cy="2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0000FF"/>
                      </a:solidFill>
                      <a:latin typeface="Microsoft Yahei"/>
                      <a:ea typeface="Microsoft Yahei"/>
                      <a:cs typeface="Microsoft Yahei"/>
                      <a:sym typeface="Microsoft Yahei"/>
                    </a:rPr>
                    <a:t>R2</a:t>
                  </a:r>
                  <a:endParaRPr dirty="0">
                    <a:latin typeface="Microsoft YaHei" panose="020B0503020204020204" pitchFamily="34" charset="-122"/>
                    <a:ea typeface="Microsoft YaHei" panose="020B0503020204020204" pitchFamily="34" charset="-122"/>
                  </a:endParaRPr>
                </a:p>
              </p:txBody>
            </p:sp>
            <p:sp>
              <p:nvSpPr>
                <p:cNvPr id="1614" name="Google Shape;1614;p67"/>
                <p:cNvSpPr txBox="1"/>
                <p:nvPr/>
              </p:nvSpPr>
              <p:spPr>
                <a:xfrm>
                  <a:off x="3704" y="759"/>
                  <a:ext cx="841" cy="2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rgbClr val="0000FF"/>
                      </a:solidFill>
                      <a:latin typeface="Microsoft Yahei"/>
                      <a:ea typeface="Microsoft Yahei"/>
                      <a:cs typeface="Microsoft Yahei"/>
                      <a:sym typeface="Microsoft Yahei"/>
                    </a:rPr>
                    <a:t>自治系统</a:t>
                  </a:r>
                  <a:endParaRPr dirty="0">
                    <a:latin typeface="Microsoft YaHei" panose="020B0503020204020204" pitchFamily="34" charset="-122"/>
                    <a:ea typeface="Microsoft YaHei" panose="020B0503020204020204" pitchFamily="34" charset="-122"/>
                  </a:endParaRPr>
                </a:p>
              </p:txBody>
            </p:sp>
            <p:sp>
              <p:nvSpPr>
                <p:cNvPr id="1615" name="Google Shape;1615;p67"/>
                <p:cNvSpPr/>
                <p:nvPr/>
              </p:nvSpPr>
              <p:spPr>
                <a:xfrm>
                  <a:off x="3936" y="1776"/>
                  <a:ext cx="192" cy="96"/>
                </a:xfrm>
                <a:prstGeom prst="ellipse">
                  <a:avLst/>
                </a:prstGeom>
                <a:solidFill>
                  <a:srgbClr val="00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167" b="1">
                    <a:solidFill>
                      <a:srgbClr val="0000FF"/>
                    </a:solidFill>
                    <a:latin typeface="Microsoft Yahei"/>
                    <a:ea typeface="Microsoft Yahei"/>
                    <a:cs typeface="Microsoft Yahei"/>
                    <a:sym typeface="Microsoft Yahei"/>
                  </a:endParaRPr>
                </a:p>
              </p:txBody>
            </p:sp>
          </p:grpSp>
          <p:cxnSp>
            <p:nvCxnSpPr>
              <p:cNvPr id="1616" name="Google Shape;1616;p67"/>
              <p:cNvCxnSpPr/>
              <p:nvPr/>
            </p:nvCxnSpPr>
            <p:spPr>
              <a:xfrm>
                <a:off x="2241" y="2001"/>
                <a:ext cx="1056" cy="96"/>
              </a:xfrm>
              <a:prstGeom prst="straightConnector1">
                <a:avLst/>
              </a:prstGeom>
              <a:noFill/>
              <a:ln w="28575" cap="flat" cmpd="sng">
                <a:solidFill>
                  <a:schemeClr val="dk1"/>
                </a:solidFill>
                <a:prstDash val="dot"/>
                <a:miter lim="800000"/>
                <a:headEnd type="none" w="med" len="med"/>
                <a:tailEnd type="none" w="med" len="med"/>
              </a:ln>
            </p:spPr>
          </p:cxnSp>
          <p:cxnSp>
            <p:nvCxnSpPr>
              <p:cNvPr id="1617" name="Google Shape;1617;p67"/>
              <p:cNvCxnSpPr/>
              <p:nvPr/>
            </p:nvCxnSpPr>
            <p:spPr>
              <a:xfrm flipH="1">
                <a:off x="3393" y="2193"/>
                <a:ext cx="96" cy="672"/>
              </a:xfrm>
              <a:prstGeom prst="straightConnector1">
                <a:avLst/>
              </a:prstGeom>
              <a:noFill/>
              <a:ln w="28575" cap="flat" cmpd="sng">
                <a:solidFill>
                  <a:schemeClr val="dk1"/>
                </a:solidFill>
                <a:prstDash val="dot"/>
                <a:miter lim="800000"/>
                <a:headEnd type="none" w="med" len="med"/>
                <a:tailEnd type="none" w="med" len="med"/>
              </a:ln>
            </p:spPr>
          </p:cxnSp>
          <p:cxnSp>
            <p:nvCxnSpPr>
              <p:cNvPr id="1618" name="Google Shape;1618;p67"/>
              <p:cNvCxnSpPr/>
              <p:nvPr/>
            </p:nvCxnSpPr>
            <p:spPr>
              <a:xfrm rot="10800000">
                <a:off x="2385" y="3297"/>
                <a:ext cx="1008" cy="144"/>
              </a:xfrm>
              <a:prstGeom prst="straightConnector1">
                <a:avLst/>
              </a:prstGeom>
              <a:noFill/>
              <a:ln w="28575" cap="flat" cmpd="sng">
                <a:solidFill>
                  <a:schemeClr val="dk1"/>
                </a:solidFill>
                <a:prstDash val="dot"/>
                <a:miter lim="800000"/>
                <a:headEnd type="none" w="med" len="med"/>
                <a:tailEnd type="none" w="med" len="med"/>
              </a:ln>
            </p:spPr>
          </p:cxnSp>
        </p:grpSp>
        <p:sp>
          <p:nvSpPr>
            <p:cNvPr id="1619" name="Google Shape;1619;p67"/>
            <p:cNvSpPr/>
            <p:nvPr/>
          </p:nvSpPr>
          <p:spPr>
            <a:xfrm>
              <a:off x="1728" y="1584"/>
              <a:ext cx="411" cy="2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0000FF"/>
                  </a:solidFill>
                  <a:latin typeface="Microsoft Yahei"/>
                  <a:ea typeface="Microsoft Yahei"/>
                  <a:cs typeface="Microsoft Yahei"/>
                  <a:sym typeface="Microsoft Yahei"/>
                </a:rPr>
                <a:t>R1</a:t>
              </a:r>
              <a:endParaRPr dirty="0">
                <a:latin typeface="Microsoft YaHei" panose="020B0503020204020204" pitchFamily="34" charset="-122"/>
                <a:ea typeface="Microsoft YaHei" panose="020B0503020204020204" pitchFamily="34" charset="-122"/>
              </a:endParaRPr>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623"/>
        <p:cNvGrpSpPr/>
        <p:nvPr/>
      </p:nvGrpSpPr>
      <p:grpSpPr>
        <a:xfrm>
          <a:off x="0" y="0"/>
          <a:ext cx="0" cy="0"/>
          <a:chOff x="0" y="0"/>
          <a:chExt cx="0" cy="0"/>
        </a:xfrm>
      </p:grpSpPr>
      <p:sp>
        <p:nvSpPr>
          <p:cNvPr id="1624" name="Google Shape;1624;p68"/>
          <p:cNvSpPr/>
          <p:nvPr/>
        </p:nvSpPr>
        <p:spPr>
          <a:xfrm>
            <a:off x="454287" y="1246056"/>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625" name="Google Shape;1625;p68"/>
          <p:cNvSpPr/>
          <p:nvPr/>
        </p:nvSpPr>
        <p:spPr>
          <a:xfrm>
            <a:off x="513405" y="1204408"/>
            <a:ext cx="2956259"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互联网有两大类路由选择协议</a:t>
            </a:r>
            <a:endParaRPr dirty="0">
              <a:latin typeface="Microsoft YaHei" panose="020B0503020204020204" pitchFamily="34" charset="-122"/>
              <a:ea typeface="Microsoft YaHei" panose="020B0503020204020204" pitchFamily="34" charset="-122"/>
            </a:endParaRPr>
          </a:p>
        </p:txBody>
      </p:sp>
      <p:sp>
        <p:nvSpPr>
          <p:cNvPr id="1626" name="Google Shape;1626;p68"/>
          <p:cNvSpPr/>
          <p:nvPr/>
        </p:nvSpPr>
        <p:spPr>
          <a:xfrm>
            <a:off x="454287" y="1553329"/>
            <a:ext cx="6711427" cy="3478861"/>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rgbClr val="0000FF"/>
                </a:solidFill>
                <a:latin typeface="Microsoft Yahei"/>
                <a:ea typeface="Microsoft Yahei"/>
                <a:cs typeface="Microsoft Yahei"/>
                <a:sym typeface="Microsoft Yahei"/>
              </a:rPr>
              <a:t>内部网关协议</a:t>
            </a:r>
            <a:r>
              <a:rPr lang="en-US" sz="1667" b="1" dirty="0">
                <a:solidFill>
                  <a:srgbClr val="0000FF"/>
                </a:solidFill>
                <a:latin typeface="Microsoft Yahei"/>
                <a:ea typeface="Microsoft Yahei"/>
                <a:cs typeface="Microsoft Yahei"/>
                <a:sym typeface="Microsoft Yahei"/>
              </a:rPr>
              <a:t> </a:t>
            </a:r>
            <a:r>
              <a:rPr lang="en-US" sz="1667" b="1" dirty="0">
                <a:solidFill>
                  <a:schemeClr val="dk1"/>
                </a:solidFill>
                <a:latin typeface="Microsoft Yahei"/>
                <a:ea typeface="Microsoft Yahei"/>
                <a:cs typeface="Microsoft Yahei"/>
                <a:sym typeface="Microsoft Yahei"/>
              </a:rPr>
              <a:t>IGP (Interior Gateway Protocol)  </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7030A0"/>
              </a:buClr>
              <a:buSzPts val="1667"/>
              <a:buFont typeface="Arial"/>
              <a:buAutoNum type="arabicPeriod"/>
            </a:pPr>
            <a:r>
              <a:rPr lang="en-US" sz="1667" b="1" dirty="0" err="1">
                <a:solidFill>
                  <a:schemeClr val="dk1"/>
                </a:solidFill>
                <a:latin typeface="Microsoft Yahei"/>
                <a:ea typeface="Microsoft Yahei"/>
                <a:cs typeface="Microsoft Yahei"/>
                <a:sym typeface="Microsoft Yahei"/>
              </a:rPr>
              <a:t>在一个自治系统</a:t>
            </a:r>
            <a:r>
              <a:rPr lang="en-US" sz="1667" b="1" dirty="0" err="1">
                <a:solidFill>
                  <a:srgbClr val="0000FF"/>
                </a:solidFill>
                <a:latin typeface="Microsoft Yahei"/>
                <a:ea typeface="Microsoft Yahei"/>
                <a:cs typeface="Microsoft Yahei"/>
                <a:sym typeface="Microsoft Yahei"/>
              </a:rPr>
              <a:t>内部使用</a:t>
            </a:r>
            <a:r>
              <a:rPr lang="en-US" sz="1667" b="1" dirty="0" err="1">
                <a:solidFill>
                  <a:schemeClr val="dk1"/>
                </a:solidFill>
                <a:latin typeface="Microsoft Yahei"/>
                <a:ea typeface="Microsoft Yahei"/>
                <a:cs typeface="Microsoft Yahei"/>
                <a:sym typeface="Microsoft Yahei"/>
              </a:rPr>
              <a:t>的路由选择协议</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7030A0"/>
              </a:buClr>
              <a:buSzPts val="1667"/>
              <a:buFont typeface="Arial"/>
              <a:buAutoNum type="arabicPeriod"/>
            </a:pPr>
            <a:r>
              <a:rPr lang="en-US" sz="1667" b="1" dirty="0" err="1">
                <a:solidFill>
                  <a:schemeClr val="dk1"/>
                </a:solidFill>
                <a:latin typeface="Microsoft Yahei"/>
                <a:ea typeface="Microsoft Yahei"/>
                <a:cs typeface="Microsoft Yahei"/>
                <a:sym typeface="Microsoft Yahei"/>
              </a:rPr>
              <a:t>目前这类路由选择协议使用得最多，如</a:t>
            </a:r>
            <a:r>
              <a:rPr lang="en-US" sz="1667" b="1" dirty="0">
                <a:solidFill>
                  <a:schemeClr val="dk1"/>
                </a:solidFill>
                <a:latin typeface="Microsoft Yahei"/>
                <a:ea typeface="Microsoft Yahei"/>
                <a:cs typeface="Microsoft Yahei"/>
                <a:sym typeface="Microsoft Yahei"/>
              </a:rPr>
              <a:t> RIP </a:t>
            </a:r>
            <a:r>
              <a:rPr lang="en-US" sz="1667" b="1" dirty="0" err="1">
                <a:solidFill>
                  <a:schemeClr val="dk1"/>
                </a:solidFill>
                <a:latin typeface="Microsoft Yahei"/>
                <a:ea typeface="Microsoft Yahei"/>
                <a:cs typeface="Microsoft Yahei"/>
                <a:sym typeface="Microsoft Yahei"/>
              </a:rPr>
              <a:t>和</a:t>
            </a:r>
            <a:r>
              <a:rPr lang="en-US" sz="1667" b="1" dirty="0">
                <a:solidFill>
                  <a:schemeClr val="dk1"/>
                </a:solidFill>
                <a:latin typeface="Microsoft Yahei"/>
                <a:ea typeface="Microsoft Yahei"/>
                <a:cs typeface="Microsoft Yahei"/>
                <a:sym typeface="Microsoft Yahei"/>
              </a:rPr>
              <a:t> OSPF </a:t>
            </a:r>
            <a:r>
              <a:rPr lang="en-US" sz="1667" b="1" dirty="0" err="1">
                <a:solidFill>
                  <a:schemeClr val="dk1"/>
                </a:solidFill>
                <a:latin typeface="Microsoft Yahei"/>
                <a:ea typeface="Microsoft Yahei"/>
                <a:cs typeface="Microsoft Yahei"/>
                <a:sym typeface="Microsoft Yahei"/>
              </a:rPr>
              <a:t>协议</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rgbClr val="0000FF"/>
                </a:solidFill>
                <a:latin typeface="Microsoft Yahei"/>
                <a:ea typeface="Microsoft Yahei"/>
                <a:cs typeface="Microsoft Yahei"/>
                <a:sym typeface="Microsoft Yahei"/>
              </a:rPr>
              <a:t>外部网关协议</a:t>
            </a:r>
            <a:r>
              <a:rPr lang="en-US" sz="1667" b="1" dirty="0">
                <a:solidFill>
                  <a:srgbClr val="0000FF"/>
                </a:solidFill>
                <a:latin typeface="Microsoft Yahei"/>
                <a:ea typeface="Microsoft Yahei"/>
                <a:cs typeface="Microsoft Yahei"/>
                <a:sym typeface="Microsoft Yahei"/>
              </a:rPr>
              <a:t> </a:t>
            </a:r>
            <a:r>
              <a:rPr lang="en-US" sz="1667" b="1" dirty="0">
                <a:solidFill>
                  <a:schemeClr val="dk1"/>
                </a:solidFill>
                <a:latin typeface="Microsoft Yahei"/>
                <a:ea typeface="Microsoft Yahei"/>
                <a:cs typeface="Microsoft Yahei"/>
                <a:sym typeface="Microsoft Yahei"/>
              </a:rPr>
              <a:t>EGP (External Gateway Protocol) </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7030A0"/>
              </a:buClr>
              <a:buSzPts val="1667"/>
              <a:buFont typeface="Arial"/>
              <a:buAutoNum type="arabicPeriod"/>
            </a:pPr>
            <a:r>
              <a:rPr lang="en-US" sz="1667" b="1" dirty="0">
                <a:solidFill>
                  <a:schemeClr val="dk1"/>
                </a:solidFill>
                <a:latin typeface="Microsoft Yahei"/>
                <a:ea typeface="Microsoft Yahei"/>
                <a:cs typeface="Microsoft Yahei"/>
                <a:sym typeface="Microsoft Yahei"/>
              </a:rPr>
              <a:t>若源站和目的站处在不同的自治系统中，当数据报传到一个自治系统的边界时，就需要使用一种协议</a:t>
            </a:r>
            <a:r>
              <a:rPr lang="en-US" sz="1667" b="1" dirty="0">
                <a:solidFill>
                  <a:srgbClr val="0000FF"/>
                </a:solidFill>
                <a:latin typeface="Microsoft Yahei"/>
                <a:ea typeface="Microsoft Yahei"/>
                <a:cs typeface="Microsoft Yahei"/>
                <a:sym typeface="Microsoft Yahei"/>
              </a:rPr>
              <a:t>将路由选择信息传递到另一个自治系统中</a:t>
            </a:r>
            <a:r>
              <a:rPr lang="en-US" sz="1667" b="1" dirty="0">
                <a:solidFill>
                  <a:schemeClr val="dk1"/>
                </a:solidFill>
                <a:latin typeface="Microsoft Yahei"/>
                <a:ea typeface="Microsoft Yahei"/>
                <a:cs typeface="Microsoft Yahei"/>
                <a:sym typeface="Microsoft Yahei"/>
              </a:rPr>
              <a:t>。这样的协议就是外部网关协议 EGP。</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7030A0"/>
              </a:buClr>
              <a:buSzPts val="1667"/>
              <a:buFont typeface="Arial"/>
              <a:buAutoNum type="arabicPeriod"/>
            </a:pPr>
            <a:r>
              <a:rPr lang="en-US" sz="1667" b="1" dirty="0" err="1">
                <a:solidFill>
                  <a:schemeClr val="dk1"/>
                </a:solidFill>
                <a:latin typeface="Microsoft Yahei"/>
                <a:ea typeface="Microsoft Yahei"/>
                <a:cs typeface="Microsoft Yahei"/>
                <a:sym typeface="Microsoft Yahei"/>
              </a:rPr>
              <a:t>在外部网关协议中目前使用最多的是</a:t>
            </a:r>
            <a:r>
              <a:rPr lang="en-US" sz="1667" b="1" dirty="0">
                <a:solidFill>
                  <a:schemeClr val="dk1"/>
                </a:solidFill>
                <a:latin typeface="Microsoft Yahei"/>
                <a:ea typeface="Microsoft Yahei"/>
                <a:cs typeface="Microsoft Yahei"/>
                <a:sym typeface="Microsoft Yahei"/>
              </a:rPr>
              <a:t> BGP-4。 </a:t>
            </a:r>
            <a:endParaRPr sz="1667" b="1" dirty="0">
              <a:solidFill>
                <a:srgbClr val="0000FF"/>
              </a:solidFill>
              <a:latin typeface="Microsoft Yahei"/>
              <a:ea typeface="Microsoft Yahei"/>
              <a:cs typeface="Microsoft Yahei"/>
              <a:sym typeface="Microsoft Yahei"/>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630"/>
        <p:cNvGrpSpPr/>
        <p:nvPr/>
      </p:nvGrpSpPr>
      <p:grpSpPr>
        <a:xfrm>
          <a:off x="0" y="0"/>
          <a:ext cx="0" cy="0"/>
          <a:chOff x="0" y="0"/>
          <a:chExt cx="0" cy="0"/>
        </a:xfrm>
      </p:grpSpPr>
      <p:sp>
        <p:nvSpPr>
          <p:cNvPr id="1631" name="Google Shape;1631;p69"/>
          <p:cNvSpPr/>
          <p:nvPr/>
        </p:nvSpPr>
        <p:spPr>
          <a:xfrm>
            <a:off x="454287" y="1564299"/>
            <a:ext cx="6711427" cy="2769728"/>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1632" name="Google Shape;1632;p69"/>
          <p:cNvSpPr/>
          <p:nvPr/>
        </p:nvSpPr>
        <p:spPr>
          <a:xfrm>
            <a:off x="454287" y="1224061"/>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633" name="Google Shape;1633;p69"/>
          <p:cNvSpPr/>
          <p:nvPr/>
        </p:nvSpPr>
        <p:spPr>
          <a:xfrm>
            <a:off x="513404" y="1189741"/>
            <a:ext cx="4086375"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自治系统和内部网关协议、外部网关协议</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grpSp>
        <p:nvGrpSpPr>
          <p:cNvPr id="1634" name="Google Shape;1634;p69"/>
          <p:cNvGrpSpPr/>
          <p:nvPr/>
        </p:nvGrpSpPr>
        <p:grpSpPr>
          <a:xfrm>
            <a:off x="855120" y="2175287"/>
            <a:ext cx="1826678" cy="1052523"/>
            <a:chOff x="912" y="768"/>
            <a:chExt cx="2400" cy="1584"/>
          </a:xfrm>
        </p:grpSpPr>
        <p:sp>
          <p:nvSpPr>
            <p:cNvPr id="1635" name="Google Shape;1635;p69"/>
            <p:cNvSpPr/>
            <p:nvPr/>
          </p:nvSpPr>
          <p:spPr>
            <a:xfrm>
              <a:off x="1751" y="799"/>
              <a:ext cx="1026" cy="628"/>
            </a:xfrm>
            <a:prstGeom prst="ellipse">
              <a:avLst/>
            </a:prstGeom>
            <a:solidFill>
              <a:srgbClr val="0000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1636" name="Google Shape;1636;p69"/>
            <p:cNvSpPr/>
            <p:nvPr/>
          </p:nvSpPr>
          <p:spPr>
            <a:xfrm>
              <a:off x="1172" y="972"/>
              <a:ext cx="781" cy="627"/>
            </a:xfrm>
            <a:prstGeom prst="ellipse">
              <a:avLst/>
            </a:prstGeom>
            <a:solidFill>
              <a:srgbClr val="0000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1637" name="Google Shape;1637;p69"/>
            <p:cNvSpPr/>
            <p:nvPr/>
          </p:nvSpPr>
          <p:spPr>
            <a:xfrm>
              <a:off x="926" y="1364"/>
              <a:ext cx="521" cy="502"/>
            </a:xfrm>
            <a:prstGeom prst="ellipse">
              <a:avLst/>
            </a:prstGeom>
            <a:solidFill>
              <a:srgbClr val="0000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1638" name="Google Shape;1638;p69"/>
            <p:cNvSpPr/>
            <p:nvPr/>
          </p:nvSpPr>
          <p:spPr>
            <a:xfrm>
              <a:off x="1085" y="1599"/>
              <a:ext cx="796" cy="549"/>
            </a:xfrm>
            <a:prstGeom prst="ellipse">
              <a:avLst/>
            </a:prstGeom>
            <a:solidFill>
              <a:srgbClr val="0000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1639" name="Google Shape;1639;p69"/>
            <p:cNvSpPr/>
            <p:nvPr/>
          </p:nvSpPr>
          <p:spPr>
            <a:xfrm>
              <a:off x="1664" y="1693"/>
              <a:ext cx="1200" cy="659"/>
            </a:xfrm>
            <a:prstGeom prst="ellipse">
              <a:avLst/>
            </a:prstGeom>
            <a:solidFill>
              <a:srgbClr val="0000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1640" name="Google Shape;1640;p69"/>
            <p:cNvSpPr/>
            <p:nvPr/>
          </p:nvSpPr>
          <p:spPr>
            <a:xfrm>
              <a:off x="2445" y="988"/>
              <a:ext cx="751" cy="486"/>
            </a:xfrm>
            <a:prstGeom prst="ellipse">
              <a:avLst/>
            </a:prstGeom>
            <a:solidFill>
              <a:srgbClr val="0000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1641" name="Google Shape;1641;p69"/>
            <p:cNvSpPr/>
            <p:nvPr/>
          </p:nvSpPr>
          <p:spPr>
            <a:xfrm>
              <a:off x="2560" y="1317"/>
              <a:ext cx="752" cy="486"/>
            </a:xfrm>
            <a:prstGeom prst="ellipse">
              <a:avLst/>
            </a:prstGeom>
            <a:solidFill>
              <a:srgbClr val="0000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1642" name="Google Shape;1642;p69"/>
            <p:cNvSpPr/>
            <p:nvPr/>
          </p:nvSpPr>
          <p:spPr>
            <a:xfrm>
              <a:off x="2488" y="1427"/>
              <a:ext cx="752" cy="815"/>
            </a:xfrm>
            <a:prstGeom prst="ellipse">
              <a:avLst/>
            </a:prstGeom>
            <a:solidFill>
              <a:srgbClr val="0000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1643" name="Google Shape;1643;p69"/>
            <p:cNvSpPr/>
            <p:nvPr/>
          </p:nvSpPr>
          <p:spPr>
            <a:xfrm>
              <a:off x="1360" y="1176"/>
              <a:ext cx="1547" cy="815"/>
            </a:xfrm>
            <a:prstGeom prst="ellipse">
              <a:avLst/>
            </a:prstGeom>
            <a:solidFill>
              <a:srgbClr val="0000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grpSp>
          <p:nvGrpSpPr>
            <p:cNvPr id="1644" name="Google Shape;1644;p69"/>
            <p:cNvGrpSpPr/>
            <p:nvPr/>
          </p:nvGrpSpPr>
          <p:grpSpPr>
            <a:xfrm>
              <a:off x="912" y="768"/>
              <a:ext cx="2386" cy="1553"/>
              <a:chOff x="912" y="768"/>
              <a:chExt cx="2386" cy="1553"/>
            </a:xfrm>
          </p:grpSpPr>
          <p:sp>
            <p:nvSpPr>
              <p:cNvPr id="1645" name="Google Shape;1645;p69"/>
              <p:cNvSpPr/>
              <p:nvPr/>
            </p:nvSpPr>
            <p:spPr>
              <a:xfrm>
                <a:off x="1736" y="768"/>
                <a:ext cx="1027" cy="627"/>
              </a:xfrm>
              <a:prstGeom prst="ellipse">
                <a:avLst/>
              </a:prstGeom>
              <a:solidFill>
                <a:srgbClr val="0000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1646" name="Google Shape;1646;p69"/>
              <p:cNvSpPr/>
              <p:nvPr/>
            </p:nvSpPr>
            <p:spPr>
              <a:xfrm>
                <a:off x="1158" y="941"/>
                <a:ext cx="781" cy="627"/>
              </a:xfrm>
              <a:prstGeom prst="ellipse">
                <a:avLst/>
              </a:prstGeom>
              <a:solidFill>
                <a:srgbClr val="0000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1647" name="Google Shape;1647;p69"/>
              <p:cNvSpPr/>
              <p:nvPr/>
            </p:nvSpPr>
            <p:spPr>
              <a:xfrm>
                <a:off x="912" y="1333"/>
                <a:ext cx="520" cy="501"/>
              </a:xfrm>
              <a:prstGeom prst="ellipse">
                <a:avLst/>
              </a:prstGeom>
              <a:solidFill>
                <a:srgbClr val="0000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1648" name="Google Shape;1648;p69"/>
              <p:cNvSpPr/>
              <p:nvPr/>
            </p:nvSpPr>
            <p:spPr>
              <a:xfrm>
                <a:off x="1071" y="1568"/>
                <a:ext cx="795" cy="549"/>
              </a:xfrm>
              <a:prstGeom prst="ellipse">
                <a:avLst/>
              </a:prstGeom>
              <a:solidFill>
                <a:srgbClr val="0000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1649" name="Google Shape;1649;p69"/>
              <p:cNvSpPr/>
              <p:nvPr/>
            </p:nvSpPr>
            <p:spPr>
              <a:xfrm>
                <a:off x="1649" y="1662"/>
                <a:ext cx="1200" cy="659"/>
              </a:xfrm>
              <a:prstGeom prst="ellipse">
                <a:avLst/>
              </a:prstGeom>
              <a:solidFill>
                <a:srgbClr val="0000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1650" name="Google Shape;1650;p69"/>
              <p:cNvSpPr/>
              <p:nvPr/>
            </p:nvSpPr>
            <p:spPr>
              <a:xfrm>
                <a:off x="2430" y="956"/>
                <a:ext cx="752" cy="486"/>
              </a:xfrm>
              <a:prstGeom prst="ellipse">
                <a:avLst/>
              </a:prstGeom>
              <a:solidFill>
                <a:srgbClr val="0000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1651" name="Google Shape;1651;p69"/>
              <p:cNvSpPr/>
              <p:nvPr/>
            </p:nvSpPr>
            <p:spPr>
              <a:xfrm>
                <a:off x="2546" y="1286"/>
                <a:ext cx="752" cy="486"/>
              </a:xfrm>
              <a:prstGeom prst="ellipse">
                <a:avLst/>
              </a:prstGeom>
              <a:solidFill>
                <a:srgbClr val="0000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1652" name="Google Shape;1652;p69"/>
              <p:cNvSpPr/>
              <p:nvPr/>
            </p:nvSpPr>
            <p:spPr>
              <a:xfrm>
                <a:off x="2473" y="1395"/>
                <a:ext cx="752" cy="816"/>
              </a:xfrm>
              <a:prstGeom prst="ellipse">
                <a:avLst/>
              </a:prstGeom>
              <a:solidFill>
                <a:srgbClr val="0000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1653" name="Google Shape;1653;p69"/>
              <p:cNvSpPr/>
              <p:nvPr/>
            </p:nvSpPr>
            <p:spPr>
              <a:xfrm>
                <a:off x="1346" y="1144"/>
                <a:ext cx="1547" cy="816"/>
              </a:xfrm>
              <a:prstGeom prst="ellipse">
                <a:avLst/>
              </a:prstGeom>
              <a:solidFill>
                <a:srgbClr val="0000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grpSp>
      </p:grpSp>
      <p:grpSp>
        <p:nvGrpSpPr>
          <p:cNvPr id="1654" name="Google Shape;1654;p69"/>
          <p:cNvGrpSpPr/>
          <p:nvPr/>
        </p:nvGrpSpPr>
        <p:grpSpPr>
          <a:xfrm>
            <a:off x="4651004" y="2096928"/>
            <a:ext cx="2003792" cy="1211175"/>
            <a:chOff x="912" y="768"/>
            <a:chExt cx="2400" cy="1584"/>
          </a:xfrm>
        </p:grpSpPr>
        <p:sp>
          <p:nvSpPr>
            <p:cNvPr id="1655" name="Google Shape;1655;p69"/>
            <p:cNvSpPr/>
            <p:nvPr/>
          </p:nvSpPr>
          <p:spPr>
            <a:xfrm>
              <a:off x="1751" y="799"/>
              <a:ext cx="1026" cy="628"/>
            </a:xfrm>
            <a:prstGeom prst="ellipse">
              <a:avLst/>
            </a:prstGeom>
            <a:solidFill>
              <a:srgbClr val="0000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1656" name="Google Shape;1656;p69"/>
            <p:cNvSpPr/>
            <p:nvPr/>
          </p:nvSpPr>
          <p:spPr>
            <a:xfrm>
              <a:off x="1172" y="972"/>
              <a:ext cx="781" cy="627"/>
            </a:xfrm>
            <a:prstGeom prst="ellipse">
              <a:avLst/>
            </a:prstGeom>
            <a:solidFill>
              <a:srgbClr val="0000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1657" name="Google Shape;1657;p69"/>
            <p:cNvSpPr/>
            <p:nvPr/>
          </p:nvSpPr>
          <p:spPr>
            <a:xfrm>
              <a:off x="926" y="1364"/>
              <a:ext cx="521" cy="502"/>
            </a:xfrm>
            <a:prstGeom prst="ellipse">
              <a:avLst/>
            </a:prstGeom>
            <a:solidFill>
              <a:srgbClr val="0000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1658" name="Google Shape;1658;p69"/>
            <p:cNvSpPr/>
            <p:nvPr/>
          </p:nvSpPr>
          <p:spPr>
            <a:xfrm>
              <a:off x="1085" y="1599"/>
              <a:ext cx="796" cy="549"/>
            </a:xfrm>
            <a:prstGeom prst="ellipse">
              <a:avLst/>
            </a:prstGeom>
            <a:solidFill>
              <a:srgbClr val="0000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1659" name="Google Shape;1659;p69"/>
            <p:cNvSpPr/>
            <p:nvPr/>
          </p:nvSpPr>
          <p:spPr>
            <a:xfrm>
              <a:off x="1664" y="1693"/>
              <a:ext cx="1200" cy="659"/>
            </a:xfrm>
            <a:prstGeom prst="ellipse">
              <a:avLst/>
            </a:prstGeom>
            <a:solidFill>
              <a:srgbClr val="0000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1660" name="Google Shape;1660;p69"/>
            <p:cNvSpPr/>
            <p:nvPr/>
          </p:nvSpPr>
          <p:spPr>
            <a:xfrm>
              <a:off x="2445" y="988"/>
              <a:ext cx="751" cy="486"/>
            </a:xfrm>
            <a:prstGeom prst="ellipse">
              <a:avLst/>
            </a:prstGeom>
            <a:solidFill>
              <a:srgbClr val="0000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1661" name="Google Shape;1661;p69"/>
            <p:cNvSpPr/>
            <p:nvPr/>
          </p:nvSpPr>
          <p:spPr>
            <a:xfrm>
              <a:off x="2560" y="1317"/>
              <a:ext cx="752" cy="486"/>
            </a:xfrm>
            <a:prstGeom prst="ellipse">
              <a:avLst/>
            </a:prstGeom>
            <a:solidFill>
              <a:srgbClr val="0000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1662" name="Google Shape;1662;p69"/>
            <p:cNvSpPr/>
            <p:nvPr/>
          </p:nvSpPr>
          <p:spPr>
            <a:xfrm>
              <a:off x="2488" y="1427"/>
              <a:ext cx="752" cy="815"/>
            </a:xfrm>
            <a:prstGeom prst="ellipse">
              <a:avLst/>
            </a:prstGeom>
            <a:solidFill>
              <a:srgbClr val="0000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1663" name="Google Shape;1663;p69"/>
            <p:cNvSpPr/>
            <p:nvPr/>
          </p:nvSpPr>
          <p:spPr>
            <a:xfrm>
              <a:off x="1360" y="1176"/>
              <a:ext cx="1547" cy="815"/>
            </a:xfrm>
            <a:prstGeom prst="ellipse">
              <a:avLst/>
            </a:prstGeom>
            <a:solidFill>
              <a:srgbClr val="0000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grpSp>
          <p:nvGrpSpPr>
            <p:cNvPr id="1664" name="Google Shape;1664;p69"/>
            <p:cNvGrpSpPr/>
            <p:nvPr/>
          </p:nvGrpSpPr>
          <p:grpSpPr>
            <a:xfrm>
              <a:off x="912" y="768"/>
              <a:ext cx="2386" cy="1553"/>
              <a:chOff x="912" y="768"/>
              <a:chExt cx="2386" cy="1553"/>
            </a:xfrm>
          </p:grpSpPr>
          <p:sp>
            <p:nvSpPr>
              <p:cNvPr id="1665" name="Google Shape;1665;p69"/>
              <p:cNvSpPr/>
              <p:nvPr/>
            </p:nvSpPr>
            <p:spPr>
              <a:xfrm>
                <a:off x="1736" y="768"/>
                <a:ext cx="1027" cy="627"/>
              </a:xfrm>
              <a:prstGeom prst="ellipse">
                <a:avLst/>
              </a:prstGeom>
              <a:solidFill>
                <a:srgbClr val="0000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1666" name="Google Shape;1666;p69"/>
              <p:cNvSpPr/>
              <p:nvPr/>
            </p:nvSpPr>
            <p:spPr>
              <a:xfrm>
                <a:off x="1158" y="941"/>
                <a:ext cx="781" cy="627"/>
              </a:xfrm>
              <a:prstGeom prst="ellipse">
                <a:avLst/>
              </a:prstGeom>
              <a:solidFill>
                <a:srgbClr val="0000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1667" name="Google Shape;1667;p69"/>
              <p:cNvSpPr/>
              <p:nvPr/>
            </p:nvSpPr>
            <p:spPr>
              <a:xfrm>
                <a:off x="912" y="1333"/>
                <a:ext cx="520" cy="501"/>
              </a:xfrm>
              <a:prstGeom prst="ellipse">
                <a:avLst/>
              </a:prstGeom>
              <a:solidFill>
                <a:srgbClr val="0000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1668" name="Google Shape;1668;p69"/>
              <p:cNvSpPr/>
              <p:nvPr/>
            </p:nvSpPr>
            <p:spPr>
              <a:xfrm>
                <a:off x="1071" y="1568"/>
                <a:ext cx="795" cy="549"/>
              </a:xfrm>
              <a:prstGeom prst="ellipse">
                <a:avLst/>
              </a:prstGeom>
              <a:solidFill>
                <a:srgbClr val="0000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1669" name="Google Shape;1669;p69"/>
              <p:cNvSpPr/>
              <p:nvPr/>
            </p:nvSpPr>
            <p:spPr>
              <a:xfrm>
                <a:off x="1649" y="1662"/>
                <a:ext cx="1200" cy="659"/>
              </a:xfrm>
              <a:prstGeom prst="ellipse">
                <a:avLst/>
              </a:prstGeom>
              <a:solidFill>
                <a:srgbClr val="0000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1670" name="Google Shape;1670;p69"/>
              <p:cNvSpPr/>
              <p:nvPr/>
            </p:nvSpPr>
            <p:spPr>
              <a:xfrm>
                <a:off x="2430" y="956"/>
                <a:ext cx="752" cy="486"/>
              </a:xfrm>
              <a:prstGeom prst="ellipse">
                <a:avLst/>
              </a:prstGeom>
              <a:solidFill>
                <a:srgbClr val="0000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1671" name="Google Shape;1671;p69"/>
              <p:cNvSpPr/>
              <p:nvPr/>
            </p:nvSpPr>
            <p:spPr>
              <a:xfrm>
                <a:off x="2546" y="1286"/>
                <a:ext cx="752" cy="486"/>
              </a:xfrm>
              <a:prstGeom prst="ellipse">
                <a:avLst/>
              </a:prstGeom>
              <a:solidFill>
                <a:srgbClr val="0000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1672" name="Google Shape;1672;p69"/>
              <p:cNvSpPr/>
              <p:nvPr/>
            </p:nvSpPr>
            <p:spPr>
              <a:xfrm>
                <a:off x="2473" y="1395"/>
                <a:ext cx="752" cy="816"/>
              </a:xfrm>
              <a:prstGeom prst="ellipse">
                <a:avLst/>
              </a:prstGeom>
              <a:solidFill>
                <a:srgbClr val="0000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sp>
            <p:nvSpPr>
              <p:cNvPr id="1673" name="Google Shape;1673;p69"/>
              <p:cNvSpPr/>
              <p:nvPr/>
            </p:nvSpPr>
            <p:spPr>
              <a:xfrm>
                <a:off x="1346" y="1144"/>
                <a:ext cx="1547" cy="816"/>
              </a:xfrm>
              <a:prstGeom prst="ellipse">
                <a:avLst/>
              </a:prstGeom>
              <a:solidFill>
                <a:srgbClr val="0000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67" b="1">
                  <a:solidFill>
                    <a:srgbClr val="0000CC"/>
                  </a:solidFill>
                  <a:latin typeface="Microsoft Yahei"/>
                  <a:ea typeface="Microsoft Yahei"/>
                  <a:cs typeface="Microsoft Yahei"/>
                  <a:sym typeface="Microsoft Yahei"/>
                </a:endParaRPr>
              </a:p>
            </p:txBody>
          </p:sp>
        </p:grpSp>
      </p:grpSp>
      <p:sp>
        <p:nvSpPr>
          <p:cNvPr id="1674" name="Google Shape;1674;p69"/>
          <p:cNvSpPr txBox="1"/>
          <p:nvPr/>
        </p:nvSpPr>
        <p:spPr>
          <a:xfrm>
            <a:off x="1130333" y="2513028"/>
            <a:ext cx="1273105" cy="4515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67" b="1" dirty="0">
                <a:solidFill>
                  <a:schemeClr val="lt1"/>
                </a:solidFill>
                <a:latin typeface="Microsoft Yahei"/>
                <a:ea typeface="Microsoft Yahei"/>
                <a:cs typeface="Microsoft Yahei"/>
                <a:sym typeface="Microsoft Yahei"/>
              </a:rPr>
              <a:t> </a:t>
            </a:r>
            <a:r>
              <a:rPr lang="en-US" sz="1167" b="1" dirty="0" err="1">
                <a:solidFill>
                  <a:schemeClr val="lt1"/>
                </a:solidFill>
                <a:latin typeface="Microsoft Yahei"/>
                <a:ea typeface="Microsoft Yahei"/>
                <a:cs typeface="Microsoft Yahei"/>
                <a:sym typeface="Microsoft Yahei"/>
              </a:rPr>
              <a:t>用内部网关协议</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167" b="1" dirty="0">
                <a:solidFill>
                  <a:schemeClr val="lt1"/>
                </a:solidFill>
                <a:latin typeface="Microsoft Yahei"/>
                <a:ea typeface="Microsoft Yahei"/>
                <a:cs typeface="Microsoft Yahei"/>
                <a:sym typeface="Microsoft Yahei"/>
              </a:rPr>
              <a:t>（</a:t>
            </a:r>
            <a:r>
              <a:rPr lang="en-US" sz="1167" b="1" dirty="0" err="1">
                <a:solidFill>
                  <a:schemeClr val="lt1"/>
                </a:solidFill>
                <a:latin typeface="Microsoft Yahei"/>
                <a:ea typeface="Microsoft Yahei"/>
                <a:cs typeface="Microsoft Yahei"/>
                <a:sym typeface="Microsoft Yahei"/>
              </a:rPr>
              <a:t>例如，RIP</a:t>
            </a:r>
            <a:r>
              <a:rPr lang="en-US" sz="1167" b="1" dirty="0">
                <a:solidFill>
                  <a:schemeClr val="lt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1675" name="Google Shape;1675;p69"/>
          <p:cNvSpPr txBox="1"/>
          <p:nvPr/>
        </p:nvSpPr>
        <p:spPr>
          <a:xfrm>
            <a:off x="5244324" y="1847084"/>
            <a:ext cx="928459"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rgbClr val="CC00CC"/>
                </a:solidFill>
                <a:latin typeface="Microsoft Yahei"/>
                <a:ea typeface="Microsoft Yahei"/>
                <a:cs typeface="Microsoft Yahei"/>
                <a:sym typeface="Microsoft Yahei"/>
              </a:rPr>
              <a:t>自治系统</a:t>
            </a:r>
            <a:r>
              <a:rPr lang="en-US" sz="1167" b="1" dirty="0">
                <a:solidFill>
                  <a:srgbClr val="CC00CC"/>
                </a:solidFill>
                <a:latin typeface="Microsoft Yahei"/>
                <a:ea typeface="Microsoft Yahei"/>
                <a:cs typeface="Microsoft Yahei"/>
                <a:sym typeface="Microsoft Yahei"/>
              </a:rPr>
              <a:t> B</a:t>
            </a:r>
            <a:endParaRPr dirty="0">
              <a:latin typeface="Microsoft YaHei" panose="020B0503020204020204" pitchFamily="34" charset="-122"/>
              <a:ea typeface="Microsoft YaHei" panose="020B0503020204020204" pitchFamily="34" charset="-122"/>
            </a:endParaRPr>
          </a:p>
        </p:txBody>
      </p:sp>
      <p:sp>
        <p:nvSpPr>
          <p:cNvPr id="1676" name="Google Shape;1676;p69"/>
          <p:cNvSpPr txBox="1"/>
          <p:nvPr/>
        </p:nvSpPr>
        <p:spPr>
          <a:xfrm>
            <a:off x="1294381" y="1925443"/>
            <a:ext cx="938077"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err="1">
                <a:solidFill>
                  <a:srgbClr val="CC00CC"/>
                </a:solidFill>
                <a:latin typeface="Microsoft Yahei"/>
                <a:ea typeface="Microsoft Yahei"/>
                <a:cs typeface="Microsoft Yahei"/>
                <a:sym typeface="Microsoft Yahei"/>
              </a:rPr>
              <a:t>自治系统</a:t>
            </a:r>
            <a:r>
              <a:rPr lang="en-US" sz="1167" b="1" dirty="0">
                <a:solidFill>
                  <a:srgbClr val="CC00CC"/>
                </a:solidFill>
                <a:latin typeface="Microsoft Yahei"/>
                <a:ea typeface="Microsoft Yahei"/>
                <a:cs typeface="Microsoft Yahei"/>
                <a:sym typeface="Microsoft Yahei"/>
              </a:rPr>
              <a:t> A</a:t>
            </a:r>
            <a:endParaRPr dirty="0">
              <a:latin typeface="Microsoft YaHei" panose="020B0503020204020204" pitchFamily="34" charset="-122"/>
              <a:ea typeface="Microsoft YaHei" panose="020B0503020204020204" pitchFamily="34" charset="-122"/>
            </a:endParaRPr>
          </a:p>
        </p:txBody>
      </p:sp>
      <p:pic>
        <p:nvPicPr>
          <p:cNvPr id="1677" name="Google Shape;1677;p69"/>
          <p:cNvPicPr preferRelativeResize="0"/>
          <p:nvPr/>
        </p:nvPicPr>
        <p:blipFill rotWithShape="1">
          <a:blip r:embed="rId3">
            <a:alphaModFix/>
          </a:blip>
          <a:srcRect/>
          <a:stretch/>
        </p:blipFill>
        <p:spPr>
          <a:xfrm>
            <a:off x="2504685" y="2418104"/>
            <a:ext cx="435971" cy="272804"/>
          </a:xfrm>
          <a:prstGeom prst="rect">
            <a:avLst/>
          </a:prstGeom>
          <a:noFill/>
          <a:ln>
            <a:noFill/>
          </a:ln>
        </p:spPr>
      </p:pic>
      <p:pic>
        <p:nvPicPr>
          <p:cNvPr id="1678" name="Google Shape;1678;p69"/>
          <p:cNvPicPr preferRelativeResize="0"/>
          <p:nvPr/>
        </p:nvPicPr>
        <p:blipFill rotWithShape="1">
          <a:blip r:embed="rId4">
            <a:alphaModFix/>
          </a:blip>
          <a:srcRect/>
          <a:stretch/>
        </p:blipFill>
        <p:spPr>
          <a:xfrm>
            <a:off x="4473892" y="2418103"/>
            <a:ext cx="435971" cy="274739"/>
          </a:xfrm>
          <a:prstGeom prst="rect">
            <a:avLst/>
          </a:prstGeom>
          <a:noFill/>
          <a:ln>
            <a:noFill/>
          </a:ln>
        </p:spPr>
      </p:pic>
      <p:sp>
        <p:nvSpPr>
          <p:cNvPr id="1679" name="Google Shape;1679;p69"/>
          <p:cNvSpPr txBox="1"/>
          <p:nvPr/>
        </p:nvSpPr>
        <p:spPr>
          <a:xfrm>
            <a:off x="3095228" y="2159682"/>
            <a:ext cx="1231427"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用外部网关协议</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（例如，BGP-4）</a:t>
            </a:r>
            <a:endParaRPr dirty="0">
              <a:latin typeface="Microsoft YaHei" panose="020B0503020204020204" pitchFamily="34" charset="-122"/>
              <a:ea typeface="Microsoft YaHei" panose="020B0503020204020204" pitchFamily="34" charset="-122"/>
            </a:endParaRPr>
          </a:p>
        </p:txBody>
      </p:sp>
      <p:sp>
        <p:nvSpPr>
          <p:cNvPr id="1680" name="Google Shape;1680;p69"/>
          <p:cNvSpPr txBox="1"/>
          <p:nvPr/>
        </p:nvSpPr>
        <p:spPr>
          <a:xfrm>
            <a:off x="2533991" y="2171418"/>
            <a:ext cx="349776"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0000CC"/>
                </a:solidFill>
                <a:latin typeface="Microsoft Yahei"/>
                <a:ea typeface="Microsoft Yahei"/>
                <a:cs typeface="Microsoft Yahei"/>
                <a:sym typeface="Microsoft Yahei"/>
              </a:rPr>
              <a:t>R</a:t>
            </a:r>
            <a:r>
              <a:rPr lang="en-US" sz="1167" b="1" baseline="-25000" dirty="0">
                <a:solidFill>
                  <a:srgbClr val="0000CC"/>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1681" name="Google Shape;1681;p69"/>
          <p:cNvSpPr txBox="1"/>
          <p:nvPr/>
        </p:nvSpPr>
        <p:spPr>
          <a:xfrm>
            <a:off x="4598642" y="2187864"/>
            <a:ext cx="349776" cy="2719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67" b="1" dirty="0">
                <a:solidFill>
                  <a:srgbClr val="0000CC"/>
                </a:solidFill>
                <a:latin typeface="Microsoft Yahei"/>
                <a:ea typeface="Microsoft Yahei"/>
                <a:cs typeface="Microsoft Yahei"/>
                <a:sym typeface="Microsoft Yahei"/>
              </a:rPr>
              <a:t>R</a:t>
            </a:r>
            <a:r>
              <a:rPr lang="en-US" sz="1167" b="1" baseline="-25000" dirty="0">
                <a:solidFill>
                  <a:srgbClr val="0000CC"/>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sp>
        <p:nvSpPr>
          <p:cNvPr id="1682" name="Google Shape;1682;p69"/>
          <p:cNvSpPr txBox="1"/>
          <p:nvPr/>
        </p:nvSpPr>
        <p:spPr>
          <a:xfrm>
            <a:off x="5080582" y="2505289"/>
            <a:ext cx="1322799" cy="45153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67" b="1" dirty="0">
                <a:solidFill>
                  <a:schemeClr val="lt1"/>
                </a:solidFill>
                <a:latin typeface="Microsoft Yahei"/>
                <a:ea typeface="Microsoft Yahei"/>
                <a:cs typeface="Microsoft Yahei"/>
                <a:sym typeface="Microsoft Yahei"/>
              </a:rPr>
              <a:t> </a:t>
            </a:r>
            <a:r>
              <a:rPr lang="en-US" sz="1167" b="1" dirty="0" err="1">
                <a:solidFill>
                  <a:schemeClr val="lt1"/>
                </a:solidFill>
                <a:latin typeface="Microsoft Yahei"/>
                <a:ea typeface="Microsoft Yahei"/>
                <a:cs typeface="Microsoft Yahei"/>
                <a:sym typeface="Microsoft Yahei"/>
              </a:rPr>
              <a:t>用内部网关协议</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167" b="1" dirty="0">
                <a:solidFill>
                  <a:schemeClr val="lt1"/>
                </a:solidFill>
                <a:latin typeface="Microsoft Yahei"/>
                <a:ea typeface="Microsoft Yahei"/>
                <a:cs typeface="Microsoft Yahei"/>
                <a:sym typeface="Microsoft Yahei"/>
              </a:rPr>
              <a:t>（</a:t>
            </a:r>
            <a:r>
              <a:rPr lang="en-US" sz="1167" b="1" dirty="0" err="1">
                <a:solidFill>
                  <a:schemeClr val="lt1"/>
                </a:solidFill>
                <a:latin typeface="Microsoft Yahei"/>
                <a:ea typeface="Microsoft Yahei"/>
                <a:cs typeface="Microsoft Yahei"/>
                <a:sym typeface="Microsoft Yahei"/>
              </a:rPr>
              <a:t>例如，OSPF</a:t>
            </a:r>
            <a:r>
              <a:rPr lang="en-US" sz="1167" b="1" dirty="0">
                <a:solidFill>
                  <a:schemeClr val="lt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cxnSp>
        <p:nvCxnSpPr>
          <p:cNvPr id="1683" name="Google Shape;1683;p69"/>
          <p:cNvCxnSpPr/>
          <p:nvPr/>
        </p:nvCxnSpPr>
        <p:spPr>
          <a:xfrm>
            <a:off x="2911312" y="2559343"/>
            <a:ext cx="1604501" cy="1935"/>
          </a:xfrm>
          <a:prstGeom prst="straightConnector1">
            <a:avLst/>
          </a:prstGeom>
          <a:noFill/>
          <a:ln w="57150" cap="flat" cmpd="sng">
            <a:solidFill>
              <a:srgbClr val="0000FF"/>
            </a:solidFill>
            <a:prstDash val="solid"/>
            <a:round/>
            <a:headEnd type="triangle" w="med" len="med"/>
            <a:tailEnd type="triangle" w="med" len="med"/>
          </a:ln>
        </p:spPr>
      </p:cxnSp>
      <p:sp>
        <p:nvSpPr>
          <p:cNvPr id="1684" name="Google Shape;1684;p69"/>
          <p:cNvSpPr/>
          <p:nvPr/>
        </p:nvSpPr>
        <p:spPr>
          <a:xfrm>
            <a:off x="781642" y="3464385"/>
            <a:ext cx="6066693" cy="543570"/>
          </a:xfrm>
          <a:prstGeom prst="rect">
            <a:avLst/>
          </a:prstGeom>
          <a:solidFill>
            <a:srgbClr val="00FF99"/>
          </a:solidFill>
          <a:ln w="9525" cap="flat" cmpd="sng">
            <a:solidFill>
              <a:srgbClr val="000099"/>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None/>
            </a:pPr>
            <a:r>
              <a:rPr lang="en-US" sz="1333" b="1" dirty="0" err="1">
                <a:solidFill>
                  <a:schemeClr val="dk1"/>
                </a:solidFill>
                <a:latin typeface="Microsoft Yahei"/>
                <a:ea typeface="Microsoft Yahei"/>
                <a:cs typeface="Microsoft Yahei"/>
                <a:sym typeface="Microsoft Yahei"/>
              </a:rPr>
              <a:t>自治系统之间的路由选择也叫做域间路由选择</a:t>
            </a:r>
            <a:r>
              <a:rPr lang="en-US" sz="1333" b="1" dirty="0">
                <a:solidFill>
                  <a:schemeClr val="dk1"/>
                </a:solidFill>
                <a:latin typeface="Microsoft Yahei"/>
                <a:ea typeface="Microsoft Yahei"/>
                <a:cs typeface="Microsoft Yahei"/>
                <a:sym typeface="Microsoft Yahei"/>
              </a:rPr>
              <a:t> (interdomain routing)，</a:t>
            </a:r>
            <a:r>
              <a:rPr lang="en-US" sz="1333" b="1" dirty="0" err="1">
                <a:solidFill>
                  <a:schemeClr val="dk1"/>
                </a:solidFill>
                <a:latin typeface="Microsoft Yahei"/>
                <a:ea typeface="Microsoft Yahei"/>
                <a:cs typeface="Microsoft Yahei"/>
                <a:sym typeface="Microsoft Yahei"/>
              </a:rPr>
              <a:t>在自治系统内部的路由选择叫做域内路由选择</a:t>
            </a:r>
            <a:r>
              <a:rPr lang="en-US" sz="1333" b="1" dirty="0">
                <a:solidFill>
                  <a:schemeClr val="dk1"/>
                </a:solidFill>
                <a:latin typeface="Microsoft Yahei"/>
                <a:ea typeface="Microsoft Yahei"/>
                <a:cs typeface="Microsoft Yahei"/>
                <a:sym typeface="Microsoft Yahei"/>
              </a:rPr>
              <a:t> (intradomain routing) 。</a:t>
            </a:r>
            <a:endParaRPr dirty="0">
              <a:latin typeface="Microsoft YaHei" panose="020B0503020204020204" pitchFamily="34" charset="-122"/>
              <a:ea typeface="Microsoft YaHe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688"/>
        <p:cNvGrpSpPr/>
        <p:nvPr/>
      </p:nvGrpSpPr>
      <p:grpSpPr>
        <a:xfrm>
          <a:off x="0" y="0"/>
          <a:ext cx="0" cy="0"/>
          <a:chOff x="0" y="0"/>
          <a:chExt cx="0" cy="0"/>
        </a:xfrm>
      </p:grpSpPr>
      <p:sp>
        <p:nvSpPr>
          <p:cNvPr id="1689" name="Google Shape;1689;p70"/>
          <p:cNvSpPr/>
          <p:nvPr/>
        </p:nvSpPr>
        <p:spPr>
          <a:xfrm>
            <a:off x="513404" y="1443876"/>
            <a:ext cx="6544553"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690" name="Google Shape;1690;p70"/>
          <p:cNvSpPr/>
          <p:nvPr/>
        </p:nvSpPr>
        <p:spPr>
          <a:xfrm>
            <a:off x="513404" y="1402228"/>
            <a:ext cx="1677062"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这里要指出两点</a:t>
            </a:r>
            <a:endParaRPr dirty="0">
              <a:latin typeface="Microsoft YaHei" panose="020B0503020204020204" pitchFamily="34" charset="-122"/>
              <a:ea typeface="Microsoft YaHei" panose="020B0503020204020204" pitchFamily="34" charset="-122"/>
            </a:endParaRPr>
          </a:p>
        </p:txBody>
      </p:sp>
      <p:sp>
        <p:nvSpPr>
          <p:cNvPr id="1691" name="Google Shape;1691;p70"/>
          <p:cNvSpPr/>
          <p:nvPr/>
        </p:nvSpPr>
        <p:spPr>
          <a:xfrm>
            <a:off x="513404" y="1714515"/>
            <a:ext cx="6631289" cy="3055540"/>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互联网的早期</a:t>
            </a:r>
            <a:r>
              <a:rPr lang="en-US" sz="1667" b="1" dirty="0">
                <a:solidFill>
                  <a:schemeClr val="dk1"/>
                </a:solidFill>
                <a:latin typeface="Microsoft Yahei"/>
                <a:ea typeface="Microsoft Yahei"/>
                <a:cs typeface="Microsoft Yahei"/>
                <a:sym typeface="Microsoft Yahei"/>
              </a:rPr>
              <a:t> RFC </a:t>
            </a:r>
            <a:r>
              <a:rPr lang="en-US" sz="1667" b="1" dirty="0" err="1">
                <a:solidFill>
                  <a:schemeClr val="dk1"/>
                </a:solidFill>
                <a:latin typeface="Microsoft Yahei"/>
                <a:ea typeface="Microsoft Yahei"/>
                <a:cs typeface="Microsoft Yahei"/>
                <a:sym typeface="Microsoft Yahei"/>
              </a:rPr>
              <a:t>文档中未使用“</a:t>
            </a:r>
            <a:r>
              <a:rPr lang="en-US" sz="1667" b="1" dirty="0" err="1">
                <a:solidFill>
                  <a:srgbClr val="0000FF"/>
                </a:solidFill>
                <a:latin typeface="Microsoft Yahei"/>
                <a:ea typeface="Microsoft Yahei"/>
                <a:cs typeface="Microsoft Yahei"/>
                <a:sym typeface="Microsoft Yahei"/>
              </a:rPr>
              <a:t>路由器</a:t>
            </a:r>
            <a:r>
              <a:rPr lang="en-US" sz="1667" b="1" dirty="0" err="1">
                <a:solidFill>
                  <a:schemeClr val="dk1"/>
                </a:solidFill>
                <a:latin typeface="Microsoft Yahei"/>
                <a:ea typeface="Microsoft Yahei"/>
                <a:cs typeface="Microsoft Yahei"/>
                <a:sym typeface="Microsoft Yahei"/>
              </a:rPr>
              <a:t>”而是使用“</a:t>
            </a:r>
            <a:r>
              <a:rPr lang="en-US" sz="1667" b="1" dirty="0" err="1">
                <a:solidFill>
                  <a:srgbClr val="0000FF"/>
                </a:solidFill>
                <a:latin typeface="Microsoft Yahei"/>
                <a:ea typeface="Microsoft Yahei"/>
                <a:cs typeface="Microsoft Yahei"/>
                <a:sym typeface="Microsoft Yahei"/>
              </a:rPr>
              <a:t>网关</a:t>
            </a:r>
            <a:r>
              <a:rPr lang="en-US" sz="1667" b="1" dirty="0" err="1">
                <a:solidFill>
                  <a:schemeClr val="dk1"/>
                </a:solidFill>
                <a:latin typeface="Microsoft Yahei"/>
                <a:ea typeface="Microsoft Yahei"/>
                <a:cs typeface="Microsoft Yahei"/>
                <a:sym typeface="Microsoft Yahei"/>
              </a:rPr>
              <a:t>”这一名词。但是在新的</a:t>
            </a:r>
            <a:r>
              <a:rPr lang="en-US" sz="1667" b="1" dirty="0">
                <a:solidFill>
                  <a:schemeClr val="dk1"/>
                </a:solidFill>
                <a:latin typeface="Microsoft Yahei"/>
                <a:ea typeface="Microsoft Yahei"/>
                <a:cs typeface="Microsoft Yahei"/>
                <a:sym typeface="Microsoft Yahei"/>
              </a:rPr>
              <a:t> RFC </a:t>
            </a:r>
            <a:r>
              <a:rPr lang="en-US" sz="1667" b="1" dirty="0" err="1">
                <a:solidFill>
                  <a:schemeClr val="dk1"/>
                </a:solidFill>
                <a:latin typeface="Microsoft Yahei"/>
                <a:ea typeface="Microsoft Yahei"/>
                <a:cs typeface="Microsoft Yahei"/>
                <a:sym typeface="Microsoft Yahei"/>
              </a:rPr>
              <a:t>文档中又使用了“路由器”这一名词。应当把这两个术语当作</a:t>
            </a:r>
            <a:r>
              <a:rPr lang="en-US" sz="1667" b="1" dirty="0" err="1">
                <a:solidFill>
                  <a:srgbClr val="0000FF"/>
                </a:solidFill>
                <a:latin typeface="Microsoft Yahei"/>
                <a:ea typeface="Microsoft Yahei"/>
                <a:cs typeface="Microsoft Yahei"/>
                <a:sym typeface="Microsoft Yahei"/>
              </a:rPr>
              <a:t>同义词</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a:solidFill>
                  <a:srgbClr val="0000FF"/>
                </a:solidFill>
                <a:latin typeface="Microsoft Yahei"/>
                <a:ea typeface="Microsoft Yahei"/>
                <a:cs typeface="Microsoft Yahei"/>
                <a:sym typeface="Microsoft Yahei"/>
              </a:rPr>
              <a:t>IGP </a:t>
            </a:r>
            <a:r>
              <a:rPr lang="en-US" sz="1667" b="1" dirty="0" err="1">
                <a:solidFill>
                  <a:srgbClr val="0000FF"/>
                </a:solidFill>
                <a:latin typeface="Microsoft Yahei"/>
                <a:ea typeface="Microsoft Yahei"/>
                <a:cs typeface="Microsoft Yahei"/>
                <a:sym typeface="Microsoft Yahei"/>
              </a:rPr>
              <a:t>和</a:t>
            </a:r>
            <a:r>
              <a:rPr lang="en-US" sz="1667" b="1" dirty="0">
                <a:solidFill>
                  <a:srgbClr val="0000FF"/>
                </a:solidFill>
                <a:latin typeface="Microsoft Yahei"/>
                <a:ea typeface="Microsoft Yahei"/>
                <a:cs typeface="Microsoft Yahei"/>
                <a:sym typeface="Microsoft Yahei"/>
              </a:rPr>
              <a:t> EGP </a:t>
            </a:r>
            <a:r>
              <a:rPr lang="en-US" sz="1667" b="1" dirty="0" err="1">
                <a:solidFill>
                  <a:srgbClr val="0000FF"/>
                </a:solidFill>
                <a:latin typeface="Microsoft Yahei"/>
                <a:ea typeface="Microsoft Yahei"/>
                <a:cs typeface="Microsoft Yahei"/>
                <a:sym typeface="Microsoft Yahei"/>
              </a:rPr>
              <a:t>是协议类别的名称。</a:t>
            </a:r>
            <a:r>
              <a:rPr lang="en-US" sz="1667" b="1" dirty="0" err="1">
                <a:solidFill>
                  <a:schemeClr val="dk1"/>
                </a:solidFill>
                <a:latin typeface="Microsoft Yahei"/>
                <a:ea typeface="Microsoft Yahei"/>
                <a:cs typeface="Microsoft Yahei"/>
                <a:sym typeface="Microsoft Yahei"/>
              </a:rPr>
              <a:t>但</a:t>
            </a:r>
            <a:r>
              <a:rPr lang="en-US" sz="1667" b="1" dirty="0">
                <a:solidFill>
                  <a:schemeClr val="dk1"/>
                </a:solidFill>
                <a:latin typeface="Microsoft Yahei"/>
                <a:ea typeface="Microsoft Yahei"/>
                <a:cs typeface="Microsoft Yahei"/>
                <a:sym typeface="Microsoft Yahei"/>
              </a:rPr>
              <a:t> RFC </a:t>
            </a:r>
            <a:r>
              <a:rPr lang="en-US" sz="1667" b="1" dirty="0" err="1">
                <a:solidFill>
                  <a:schemeClr val="dk1"/>
                </a:solidFill>
                <a:latin typeface="Microsoft Yahei"/>
                <a:ea typeface="Microsoft Yahei"/>
                <a:cs typeface="Microsoft Yahei"/>
                <a:sym typeface="Microsoft Yahei"/>
              </a:rPr>
              <a:t>在使用</a:t>
            </a:r>
            <a:r>
              <a:rPr lang="en-US" sz="1667" b="1" dirty="0">
                <a:solidFill>
                  <a:schemeClr val="dk1"/>
                </a:solidFill>
                <a:latin typeface="Microsoft Yahei"/>
                <a:ea typeface="Microsoft Yahei"/>
                <a:cs typeface="Microsoft Yahei"/>
                <a:sym typeface="Microsoft Yahei"/>
              </a:rPr>
              <a:t> EGP </a:t>
            </a:r>
            <a:r>
              <a:rPr lang="en-US" sz="1667" b="1" dirty="0" err="1">
                <a:solidFill>
                  <a:schemeClr val="dk1"/>
                </a:solidFill>
                <a:latin typeface="Microsoft Yahei"/>
                <a:ea typeface="Microsoft Yahei"/>
                <a:cs typeface="Microsoft Yahei"/>
                <a:sym typeface="Microsoft Yahei"/>
              </a:rPr>
              <a:t>这个名词时出现了一点混乱，因为最早的一个外部网关协议的协议名字正好也是</a:t>
            </a:r>
            <a:r>
              <a:rPr lang="en-US" sz="1667" b="1" dirty="0">
                <a:solidFill>
                  <a:schemeClr val="dk1"/>
                </a:solidFill>
                <a:latin typeface="Microsoft Yahei"/>
                <a:ea typeface="Microsoft Yahei"/>
                <a:cs typeface="Microsoft Yahei"/>
                <a:sym typeface="Microsoft Yahei"/>
              </a:rPr>
              <a:t> </a:t>
            </a:r>
            <a:r>
              <a:rPr lang="en-US" sz="1667" b="1" dirty="0" err="1">
                <a:solidFill>
                  <a:schemeClr val="dk1"/>
                </a:solidFill>
                <a:latin typeface="Microsoft Yahei"/>
                <a:ea typeface="Microsoft Yahei"/>
                <a:cs typeface="Microsoft Yahei"/>
                <a:sym typeface="Microsoft Yahei"/>
              </a:rPr>
              <a:t>EGP。因此在遇到名词</a:t>
            </a:r>
            <a:r>
              <a:rPr lang="en-US" sz="1667" b="1" dirty="0">
                <a:solidFill>
                  <a:schemeClr val="dk1"/>
                </a:solidFill>
                <a:latin typeface="Microsoft Yahei"/>
                <a:ea typeface="Microsoft Yahei"/>
                <a:cs typeface="Microsoft Yahei"/>
                <a:sym typeface="Microsoft Yahei"/>
              </a:rPr>
              <a:t> EGP </a:t>
            </a:r>
            <a:r>
              <a:rPr lang="en-US" sz="1667" b="1" dirty="0" err="1">
                <a:solidFill>
                  <a:schemeClr val="dk1"/>
                </a:solidFill>
                <a:latin typeface="Microsoft Yahei"/>
                <a:ea typeface="Microsoft Yahei"/>
                <a:cs typeface="Microsoft Yahei"/>
                <a:sym typeface="Microsoft Yahei"/>
              </a:rPr>
              <a:t>时，应弄清它是指旧的协议</a:t>
            </a:r>
            <a:r>
              <a:rPr lang="en-US" sz="1667" b="1" dirty="0">
                <a:solidFill>
                  <a:schemeClr val="dk1"/>
                </a:solidFill>
                <a:latin typeface="Microsoft Yahei"/>
                <a:ea typeface="Microsoft Yahei"/>
                <a:cs typeface="Microsoft Yahei"/>
                <a:sym typeface="Microsoft Yahei"/>
              </a:rPr>
              <a:t> EGP </a:t>
            </a:r>
            <a:r>
              <a:rPr lang="en-US" sz="1667" b="1" dirty="0" err="1">
                <a:solidFill>
                  <a:schemeClr val="dk1"/>
                </a:solidFill>
                <a:latin typeface="Microsoft Yahei"/>
                <a:ea typeface="Microsoft Yahei"/>
                <a:cs typeface="Microsoft Yahei"/>
                <a:sym typeface="Microsoft Yahei"/>
              </a:rPr>
              <a:t>还是指外部网关协议</a:t>
            </a:r>
            <a:r>
              <a:rPr lang="en-US" sz="1667" b="1" dirty="0">
                <a:solidFill>
                  <a:schemeClr val="dk1"/>
                </a:solidFill>
                <a:latin typeface="Microsoft Yahei"/>
                <a:ea typeface="Microsoft Yahei"/>
                <a:cs typeface="Microsoft Yahei"/>
                <a:sym typeface="Microsoft Yahei"/>
              </a:rPr>
              <a:t> EGP </a:t>
            </a:r>
            <a:r>
              <a:rPr lang="en-US" sz="1667" b="1" dirty="0" err="1">
                <a:solidFill>
                  <a:schemeClr val="dk1"/>
                </a:solidFill>
                <a:latin typeface="Microsoft Yahei"/>
                <a:ea typeface="Microsoft Yahei"/>
                <a:cs typeface="Microsoft Yahei"/>
                <a:sym typeface="Microsoft Yahei"/>
              </a:rPr>
              <a:t>这个类别</a:t>
            </a:r>
            <a:r>
              <a:rPr lang="en-US" sz="1667" b="1" dirty="0">
                <a:solidFill>
                  <a:schemeClr val="dk1"/>
                </a:solidFill>
                <a:latin typeface="Microsoft Yahei"/>
                <a:ea typeface="Microsoft Yahei"/>
                <a:cs typeface="Microsoft Yahei"/>
                <a:sym typeface="Microsoft Yahei"/>
              </a:rPr>
              <a:t>。 </a:t>
            </a:r>
            <a:endParaRPr sz="1667" b="1" dirty="0">
              <a:solidFill>
                <a:srgbClr val="0000FF"/>
              </a:solidFill>
              <a:latin typeface="Microsoft Yahei"/>
              <a:ea typeface="Microsoft Yahei"/>
              <a:cs typeface="Microsoft Yahei"/>
              <a:sym typeface="Microsoft Yahei"/>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695"/>
        <p:cNvGrpSpPr/>
        <p:nvPr/>
      </p:nvGrpSpPr>
      <p:grpSpPr>
        <a:xfrm>
          <a:off x="0" y="0"/>
          <a:ext cx="0" cy="0"/>
          <a:chOff x="0" y="0"/>
          <a:chExt cx="0" cy="0"/>
        </a:xfrm>
      </p:grpSpPr>
      <p:sp>
        <p:nvSpPr>
          <p:cNvPr id="1696" name="Google Shape;1696;p71"/>
          <p:cNvSpPr/>
          <p:nvPr/>
        </p:nvSpPr>
        <p:spPr>
          <a:xfrm>
            <a:off x="454287" y="2607492"/>
            <a:ext cx="6690406" cy="1956440"/>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1697" name="Google Shape;1697;p71"/>
          <p:cNvSpPr/>
          <p:nvPr/>
        </p:nvSpPr>
        <p:spPr>
          <a:xfrm>
            <a:off x="454287" y="1346771"/>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698" name="Google Shape;1698;p71"/>
          <p:cNvSpPr/>
          <p:nvPr/>
        </p:nvSpPr>
        <p:spPr>
          <a:xfrm>
            <a:off x="513404" y="1297797"/>
            <a:ext cx="2316660"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互联网的路由选择协议</a:t>
            </a:r>
            <a:endParaRPr dirty="0">
              <a:latin typeface="Microsoft YaHei" panose="020B0503020204020204" pitchFamily="34" charset="-122"/>
              <a:ea typeface="Microsoft YaHei" panose="020B0503020204020204" pitchFamily="34" charset="-122"/>
            </a:endParaRPr>
          </a:p>
        </p:txBody>
      </p:sp>
      <p:sp>
        <p:nvSpPr>
          <p:cNvPr id="1699" name="Google Shape;1699;p71"/>
          <p:cNvSpPr/>
          <p:nvPr/>
        </p:nvSpPr>
        <p:spPr>
          <a:xfrm>
            <a:off x="454287" y="1610083"/>
            <a:ext cx="6690406" cy="938935"/>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rgbClr val="0000FF"/>
                </a:solidFill>
                <a:latin typeface="Microsoft Yahei"/>
                <a:ea typeface="Microsoft Yahei"/>
                <a:cs typeface="Microsoft Yahei"/>
                <a:sym typeface="Microsoft Yahei"/>
              </a:rPr>
              <a:t>内部网关协议</a:t>
            </a:r>
            <a:r>
              <a:rPr lang="en-US" sz="1667" b="1" dirty="0">
                <a:solidFill>
                  <a:srgbClr val="0000FF"/>
                </a:solidFill>
                <a:latin typeface="Microsoft Yahei"/>
                <a:ea typeface="Microsoft Yahei"/>
                <a:cs typeface="Microsoft Yahei"/>
                <a:sym typeface="Microsoft Yahei"/>
              </a:rPr>
              <a:t> </a:t>
            </a:r>
            <a:r>
              <a:rPr lang="en-US" sz="1667" b="1" dirty="0" err="1">
                <a:solidFill>
                  <a:srgbClr val="0000FF"/>
                </a:solidFill>
                <a:latin typeface="Microsoft Yahei"/>
                <a:ea typeface="Microsoft Yahei"/>
                <a:cs typeface="Microsoft Yahei"/>
                <a:sym typeface="Microsoft Yahei"/>
              </a:rPr>
              <a:t>IGP</a:t>
            </a:r>
            <a:r>
              <a:rPr lang="en-US" sz="1667" b="1" dirty="0" err="1">
                <a:solidFill>
                  <a:schemeClr val="dk1"/>
                </a:solidFill>
                <a:latin typeface="Microsoft Yahei"/>
                <a:ea typeface="Microsoft Yahei"/>
                <a:cs typeface="Microsoft Yahei"/>
                <a:sym typeface="Microsoft Yahei"/>
              </a:rPr>
              <a:t>：具体的协议有多种，如</a:t>
            </a:r>
            <a:r>
              <a:rPr lang="en-US" sz="1667" b="1" dirty="0">
                <a:solidFill>
                  <a:schemeClr val="dk1"/>
                </a:solidFill>
                <a:latin typeface="Microsoft Yahei"/>
                <a:ea typeface="Microsoft Yahei"/>
                <a:cs typeface="Microsoft Yahei"/>
                <a:sym typeface="Microsoft Yahei"/>
              </a:rPr>
              <a:t> RIP </a:t>
            </a:r>
            <a:r>
              <a:rPr lang="en-US" sz="1667" b="1" dirty="0" err="1">
                <a:solidFill>
                  <a:schemeClr val="dk1"/>
                </a:solidFill>
                <a:latin typeface="Microsoft Yahei"/>
                <a:ea typeface="Microsoft Yahei"/>
                <a:cs typeface="Microsoft Yahei"/>
                <a:sym typeface="Microsoft Yahei"/>
              </a:rPr>
              <a:t>和</a:t>
            </a:r>
            <a:r>
              <a:rPr lang="en-US" sz="1667" b="1" dirty="0">
                <a:solidFill>
                  <a:schemeClr val="dk1"/>
                </a:solidFill>
                <a:latin typeface="Microsoft Yahei"/>
                <a:ea typeface="Microsoft Yahei"/>
                <a:cs typeface="Microsoft Yahei"/>
                <a:sym typeface="Microsoft Yahei"/>
              </a:rPr>
              <a:t> OSPF </a:t>
            </a:r>
            <a:r>
              <a:rPr lang="en-US" sz="1667" b="1" dirty="0" err="1">
                <a:solidFill>
                  <a:schemeClr val="dk1"/>
                </a:solidFill>
                <a:latin typeface="Microsoft Yahei"/>
                <a:ea typeface="Microsoft Yahei"/>
                <a:cs typeface="Microsoft Yahei"/>
                <a:sym typeface="Microsoft Yahei"/>
              </a:rPr>
              <a:t>等</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rgbClr val="0000FF"/>
                </a:solidFill>
                <a:latin typeface="Microsoft Yahei"/>
                <a:ea typeface="Microsoft Yahei"/>
                <a:cs typeface="Microsoft Yahei"/>
                <a:sym typeface="Microsoft Yahei"/>
              </a:rPr>
              <a:t>外部网关协议</a:t>
            </a:r>
            <a:r>
              <a:rPr lang="en-US" sz="1667" b="1" dirty="0">
                <a:solidFill>
                  <a:srgbClr val="0000FF"/>
                </a:solidFill>
                <a:latin typeface="Microsoft Yahei"/>
                <a:ea typeface="Microsoft Yahei"/>
                <a:cs typeface="Microsoft Yahei"/>
                <a:sym typeface="Microsoft Yahei"/>
              </a:rPr>
              <a:t> </a:t>
            </a:r>
            <a:r>
              <a:rPr lang="en-US" sz="1667" b="1" dirty="0" err="1">
                <a:solidFill>
                  <a:srgbClr val="0000FF"/>
                </a:solidFill>
                <a:latin typeface="Microsoft Yahei"/>
                <a:ea typeface="Microsoft Yahei"/>
                <a:cs typeface="Microsoft Yahei"/>
                <a:sym typeface="Microsoft Yahei"/>
              </a:rPr>
              <a:t>EGP</a:t>
            </a:r>
            <a:r>
              <a:rPr lang="en-US" sz="1667" b="1" dirty="0" err="1">
                <a:solidFill>
                  <a:schemeClr val="dk1"/>
                </a:solidFill>
                <a:latin typeface="Microsoft Yahei"/>
                <a:ea typeface="Microsoft Yahei"/>
                <a:cs typeface="Microsoft Yahei"/>
                <a:sym typeface="Microsoft Yahei"/>
              </a:rPr>
              <a:t>：目前使用的协议就是</a:t>
            </a:r>
            <a:r>
              <a:rPr lang="en-US" sz="1667" b="1" dirty="0">
                <a:solidFill>
                  <a:schemeClr val="dk1"/>
                </a:solidFill>
                <a:latin typeface="Microsoft Yahei"/>
                <a:ea typeface="Microsoft Yahei"/>
                <a:cs typeface="Microsoft Yahei"/>
                <a:sym typeface="Microsoft Yahei"/>
              </a:rPr>
              <a:t> BGP。</a:t>
            </a:r>
            <a:endParaRPr dirty="0">
              <a:latin typeface="Microsoft YaHei" panose="020B0503020204020204" pitchFamily="34" charset="-122"/>
              <a:ea typeface="Microsoft YaHei" panose="020B0503020204020204" pitchFamily="34" charset="-122"/>
            </a:endParaRPr>
          </a:p>
        </p:txBody>
      </p:sp>
      <p:grpSp>
        <p:nvGrpSpPr>
          <p:cNvPr id="1700" name="Google Shape;1700;p71"/>
          <p:cNvGrpSpPr/>
          <p:nvPr/>
        </p:nvGrpSpPr>
        <p:grpSpPr>
          <a:xfrm>
            <a:off x="1814375" y="2921802"/>
            <a:ext cx="4037170" cy="1404740"/>
            <a:chOff x="1670248" y="3103737"/>
            <a:chExt cx="7243192" cy="2865256"/>
          </a:xfrm>
        </p:grpSpPr>
        <p:cxnSp>
          <p:nvCxnSpPr>
            <p:cNvPr id="1701" name="Google Shape;1701;p71"/>
            <p:cNvCxnSpPr/>
            <p:nvPr/>
          </p:nvCxnSpPr>
          <p:spPr>
            <a:xfrm flipH="1">
              <a:off x="3638872" y="3725912"/>
              <a:ext cx="1361437" cy="533400"/>
            </a:xfrm>
            <a:prstGeom prst="straightConnector1">
              <a:avLst/>
            </a:prstGeom>
            <a:noFill/>
            <a:ln w="19050" cap="flat" cmpd="sng">
              <a:solidFill>
                <a:schemeClr val="dk1"/>
              </a:solidFill>
              <a:prstDash val="solid"/>
              <a:round/>
              <a:headEnd type="none" w="med" len="med"/>
              <a:tailEnd type="none" w="med" len="med"/>
            </a:ln>
          </p:spPr>
        </p:cxnSp>
        <p:cxnSp>
          <p:nvCxnSpPr>
            <p:cNvPr id="1702" name="Google Shape;1702;p71"/>
            <p:cNvCxnSpPr/>
            <p:nvPr/>
          </p:nvCxnSpPr>
          <p:spPr>
            <a:xfrm>
              <a:off x="5239072" y="3725912"/>
              <a:ext cx="1685588" cy="533400"/>
            </a:xfrm>
            <a:prstGeom prst="straightConnector1">
              <a:avLst/>
            </a:prstGeom>
            <a:noFill/>
            <a:ln w="19050" cap="flat" cmpd="sng">
              <a:solidFill>
                <a:schemeClr val="dk1"/>
              </a:solidFill>
              <a:prstDash val="solid"/>
              <a:round/>
              <a:headEnd type="none" w="med" len="med"/>
              <a:tailEnd type="none" w="med" len="med"/>
            </a:ln>
          </p:spPr>
        </p:cxnSp>
        <p:sp>
          <p:nvSpPr>
            <p:cNvPr id="1703" name="Google Shape;1703;p71"/>
            <p:cNvSpPr/>
            <p:nvPr/>
          </p:nvSpPr>
          <p:spPr>
            <a:xfrm>
              <a:off x="2364384" y="4905152"/>
              <a:ext cx="1375793" cy="1063841"/>
            </a:xfrm>
            <a:prstGeom prst="roundRect">
              <a:avLst>
                <a:gd name="adj" fmla="val 16667"/>
              </a:avLst>
            </a:prstGeom>
            <a:solidFill>
              <a:srgbClr val="0000FF">
                <a:alpha val="49803"/>
              </a:srgbClr>
            </a:solidFill>
            <a:ln w="9525" cap="flat" cmpd="sng">
              <a:solidFill>
                <a:schemeClr val="dk1"/>
              </a:solidFill>
              <a:prstDash val="solid"/>
              <a:round/>
              <a:headEnd type="none" w="sm" len="sm"/>
              <a:tailEnd type="none" w="sm" len="sm"/>
            </a:ln>
          </p:spPr>
          <p:txBody>
            <a:bodyPr spcFirstLastPara="1" wrap="square" lIns="91425" tIns="45700" rIns="91425" bIns="45700" anchor="ctr" anchorCtr="1">
              <a:noAutofit/>
            </a:bodyPr>
            <a:lstStyle/>
            <a:p>
              <a:pPr marL="0" marR="0" lvl="0" indent="0" algn="l" rtl="0">
                <a:spcBef>
                  <a:spcPts val="0"/>
                </a:spcBef>
                <a:spcAft>
                  <a:spcPts val="0"/>
                </a:spcAft>
                <a:buNone/>
              </a:pPr>
              <a:r>
                <a:rPr lang="en-US" sz="1167" b="1" dirty="0">
                  <a:solidFill>
                    <a:schemeClr val="lt1"/>
                  </a:solidFill>
                  <a:latin typeface="Microsoft Yahei"/>
                  <a:ea typeface="Microsoft Yahei"/>
                  <a:cs typeface="Microsoft Yahei"/>
                  <a:sym typeface="Microsoft Yahei"/>
                </a:rPr>
                <a:t>RIP </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167" b="1" dirty="0">
                  <a:solidFill>
                    <a:schemeClr val="lt1"/>
                  </a:solidFill>
                  <a:latin typeface="Microsoft Yahei"/>
                  <a:ea typeface="Microsoft Yahei"/>
                  <a:cs typeface="Microsoft Yahei"/>
                  <a:sym typeface="Microsoft Yahei"/>
                </a:rPr>
                <a:t>OSPF</a:t>
              </a:r>
              <a:endParaRPr dirty="0">
                <a:latin typeface="Microsoft YaHei" panose="020B0503020204020204" pitchFamily="34" charset="-122"/>
                <a:ea typeface="Microsoft YaHei" panose="020B0503020204020204" pitchFamily="34" charset="-122"/>
              </a:endParaRPr>
            </a:p>
          </p:txBody>
        </p:sp>
        <p:sp>
          <p:nvSpPr>
            <p:cNvPr id="1704" name="Google Shape;1704;p71"/>
            <p:cNvSpPr/>
            <p:nvPr/>
          </p:nvSpPr>
          <p:spPr>
            <a:xfrm>
              <a:off x="3562672" y="3103737"/>
              <a:ext cx="3190528" cy="649287"/>
            </a:xfrm>
            <a:prstGeom prst="roundRect">
              <a:avLst>
                <a:gd name="adj" fmla="val 16667"/>
              </a:avLst>
            </a:prstGeom>
            <a:solidFill>
              <a:srgbClr val="00FF99"/>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67" b="1" dirty="0" err="1">
                  <a:solidFill>
                    <a:schemeClr val="dk1"/>
                  </a:solidFill>
                  <a:latin typeface="Microsoft Yahei"/>
                  <a:ea typeface="Microsoft Yahei"/>
                  <a:cs typeface="Microsoft Yahei"/>
                  <a:sym typeface="Microsoft Yahei"/>
                </a:rPr>
                <a:t>互联网路由选择协议</a:t>
              </a:r>
              <a:endParaRPr dirty="0">
                <a:latin typeface="Microsoft YaHei" panose="020B0503020204020204" pitchFamily="34" charset="-122"/>
                <a:ea typeface="Microsoft YaHei" panose="020B0503020204020204" pitchFamily="34" charset="-122"/>
              </a:endParaRPr>
            </a:p>
          </p:txBody>
        </p:sp>
        <p:sp>
          <p:nvSpPr>
            <p:cNvPr id="1705" name="Google Shape;1705;p71"/>
            <p:cNvSpPr/>
            <p:nvPr/>
          </p:nvSpPr>
          <p:spPr>
            <a:xfrm>
              <a:off x="6897216" y="4905152"/>
              <a:ext cx="1285801" cy="609600"/>
            </a:xfrm>
            <a:prstGeom prst="roundRect">
              <a:avLst>
                <a:gd name="adj" fmla="val 16667"/>
              </a:avLst>
            </a:prstGeom>
            <a:solidFill>
              <a:srgbClr val="0000FF">
                <a:alpha val="49803"/>
              </a:srgbClr>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67" b="1">
                  <a:solidFill>
                    <a:schemeClr val="lt1"/>
                  </a:solidFill>
                  <a:latin typeface="Microsoft Yahei"/>
                  <a:ea typeface="Microsoft Yahei"/>
                  <a:cs typeface="Microsoft Yahei"/>
                  <a:sym typeface="Microsoft Yahei"/>
                </a:rPr>
                <a:t>BGP</a:t>
              </a:r>
              <a:endParaRPr sz="1167" b="1">
                <a:solidFill>
                  <a:schemeClr val="lt1"/>
                </a:solidFill>
                <a:latin typeface="Microsoft Yahei"/>
                <a:ea typeface="Microsoft Yahei"/>
                <a:cs typeface="Microsoft Yahei"/>
                <a:sym typeface="Microsoft Yahei"/>
              </a:endParaRPr>
            </a:p>
          </p:txBody>
        </p:sp>
        <p:sp>
          <p:nvSpPr>
            <p:cNvPr id="1706" name="Google Shape;1706;p71"/>
            <p:cNvSpPr/>
            <p:nvPr/>
          </p:nvSpPr>
          <p:spPr>
            <a:xfrm>
              <a:off x="6089848" y="4113064"/>
              <a:ext cx="2823592" cy="649288"/>
            </a:xfrm>
            <a:prstGeom prst="roundRect">
              <a:avLst>
                <a:gd name="adj" fmla="val 16667"/>
              </a:avLst>
            </a:prstGeom>
            <a:solidFill>
              <a:srgbClr val="99FFCC"/>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67" b="1" dirty="0" err="1">
                  <a:solidFill>
                    <a:schemeClr val="dk1"/>
                  </a:solidFill>
                  <a:latin typeface="Microsoft Yahei"/>
                  <a:ea typeface="Microsoft Yahei"/>
                  <a:cs typeface="Microsoft Yahei"/>
                  <a:sym typeface="Microsoft Yahei"/>
                </a:rPr>
                <a:t>外部网关协议</a:t>
              </a:r>
              <a:r>
                <a:rPr lang="en-US" sz="1167" b="1" dirty="0">
                  <a:solidFill>
                    <a:schemeClr val="dk1"/>
                  </a:solidFill>
                  <a:latin typeface="Microsoft Yahei"/>
                  <a:ea typeface="Microsoft Yahei"/>
                  <a:cs typeface="Microsoft Yahei"/>
                  <a:sym typeface="Microsoft Yahei"/>
                </a:rPr>
                <a:t> (EGP)</a:t>
              </a:r>
              <a:endParaRPr dirty="0">
                <a:latin typeface="Microsoft YaHei" panose="020B0503020204020204" pitchFamily="34" charset="-122"/>
                <a:ea typeface="Microsoft YaHei" panose="020B0503020204020204" pitchFamily="34" charset="-122"/>
              </a:endParaRPr>
            </a:p>
          </p:txBody>
        </p:sp>
        <p:sp>
          <p:nvSpPr>
            <p:cNvPr id="1707" name="Google Shape;1707;p71"/>
            <p:cNvSpPr/>
            <p:nvPr/>
          </p:nvSpPr>
          <p:spPr>
            <a:xfrm>
              <a:off x="1670248" y="4113064"/>
              <a:ext cx="2823592" cy="649288"/>
            </a:xfrm>
            <a:prstGeom prst="roundRect">
              <a:avLst>
                <a:gd name="adj" fmla="val 16667"/>
              </a:avLst>
            </a:prstGeom>
            <a:solidFill>
              <a:srgbClr val="00FFF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67" b="1" dirty="0" err="1">
                  <a:solidFill>
                    <a:schemeClr val="dk1"/>
                  </a:solidFill>
                  <a:latin typeface="Microsoft Yahei"/>
                  <a:ea typeface="Microsoft Yahei"/>
                  <a:cs typeface="Microsoft Yahei"/>
                  <a:sym typeface="Microsoft Yahei"/>
                </a:rPr>
                <a:t>内部网关协议</a:t>
              </a:r>
              <a:r>
                <a:rPr lang="en-US" sz="1167" b="1" dirty="0">
                  <a:solidFill>
                    <a:schemeClr val="dk1"/>
                  </a:solidFill>
                  <a:latin typeface="Microsoft Yahei"/>
                  <a:ea typeface="Microsoft Yahei"/>
                  <a:cs typeface="Microsoft Yahei"/>
                  <a:sym typeface="Microsoft Yahei"/>
                </a:rPr>
                <a:t> (IGP)</a:t>
              </a:r>
              <a:endParaRPr dirty="0">
                <a:latin typeface="Microsoft YaHei" panose="020B0503020204020204" pitchFamily="34" charset="-122"/>
                <a:ea typeface="Microsoft YaHei" panose="020B0503020204020204" pitchFamily="34" charset="-122"/>
              </a:endParaRPr>
            </a:p>
          </p:txBody>
        </p:sp>
      </p:gr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711"/>
        <p:cNvGrpSpPr/>
        <p:nvPr/>
      </p:nvGrpSpPr>
      <p:grpSpPr>
        <a:xfrm>
          <a:off x="0" y="0"/>
          <a:ext cx="0" cy="0"/>
          <a:chOff x="0" y="0"/>
          <a:chExt cx="0" cy="0"/>
        </a:xfrm>
      </p:grpSpPr>
      <p:sp>
        <p:nvSpPr>
          <p:cNvPr id="1712" name="Google Shape;1712;p72"/>
          <p:cNvSpPr/>
          <p:nvPr/>
        </p:nvSpPr>
        <p:spPr>
          <a:xfrm>
            <a:off x="454287" y="1456103"/>
            <a:ext cx="6711427" cy="323934"/>
          </a:xfrm>
          <a:prstGeom prst="roundRect">
            <a:avLst>
              <a:gd name="adj" fmla="val 16667"/>
            </a:avLst>
          </a:prstGeom>
          <a:solidFill>
            <a:srgbClr val="0089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713" name="Google Shape;1713;p72"/>
          <p:cNvSpPr/>
          <p:nvPr/>
        </p:nvSpPr>
        <p:spPr>
          <a:xfrm>
            <a:off x="2303819" y="1414723"/>
            <a:ext cx="3012364"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lt1"/>
                </a:solidFill>
                <a:latin typeface="Microsoft Yahei"/>
                <a:ea typeface="Microsoft Yahei"/>
                <a:cs typeface="Microsoft Yahei"/>
                <a:sym typeface="Microsoft Yahei"/>
              </a:rPr>
              <a:t>4.5.2  内部网关协议 RIP</a:t>
            </a:r>
            <a:endParaRPr sz="2000" b="1">
              <a:solidFill>
                <a:schemeClr val="lt1"/>
              </a:solidFill>
              <a:latin typeface="Microsoft Yahei"/>
              <a:ea typeface="Microsoft Yahei"/>
              <a:cs typeface="Microsoft Yahei"/>
              <a:sym typeface="Microsoft Yahei"/>
            </a:endParaRPr>
          </a:p>
        </p:txBody>
      </p:sp>
      <p:sp>
        <p:nvSpPr>
          <p:cNvPr id="1714" name="Google Shape;1714;p72"/>
          <p:cNvSpPr/>
          <p:nvPr/>
        </p:nvSpPr>
        <p:spPr>
          <a:xfrm>
            <a:off x="454286" y="2288026"/>
            <a:ext cx="6711426" cy="2208898"/>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路由信息协议</a:t>
            </a:r>
            <a:r>
              <a:rPr lang="en-US" sz="1667" b="1" dirty="0">
                <a:solidFill>
                  <a:schemeClr val="dk1"/>
                </a:solidFill>
                <a:latin typeface="Microsoft Yahei"/>
                <a:ea typeface="Microsoft Yahei"/>
                <a:cs typeface="Microsoft Yahei"/>
                <a:sym typeface="Microsoft Yahei"/>
              </a:rPr>
              <a:t> RIP (Routing Information Protocol) </a:t>
            </a:r>
            <a:r>
              <a:rPr lang="en-US" sz="1667" b="1" dirty="0" err="1">
                <a:solidFill>
                  <a:schemeClr val="dk1"/>
                </a:solidFill>
                <a:latin typeface="Microsoft Yahei"/>
                <a:ea typeface="Microsoft Yahei"/>
                <a:cs typeface="Microsoft Yahei"/>
                <a:sym typeface="Microsoft Yahei"/>
              </a:rPr>
              <a:t>是内部网关协议</a:t>
            </a:r>
            <a:r>
              <a:rPr lang="en-US" sz="1667" b="1" dirty="0">
                <a:solidFill>
                  <a:schemeClr val="dk1"/>
                </a:solidFill>
                <a:latin typeface="Microsoft Yahei"/>
                <a:ea typeface="Microsoft Yahei"/>
                <a:cs typeface="Microsoft Yahei"/>
                <a:sym typeface="Microsoft Yahei"/>
              </a:rPr>
              <a:t> IGP </a:t>
            </a:r>
            <a:r>
              <a:rPr lang="en-US" sz="1667" b="1" dirty="0" err="1">
                <a:solidFill>
                  <a:schemeClr val="dk1"/>
                </a:solidFill>
                <a:latin typeface="Microsoft Yahei"/>
                <a:ea typeface="Microsoft Yahei"/>
                <a:cs typeface="Microsoft Yahei"/>
                <a:sym typeface="Microsoft Yahei"/>
              </a:rPr>
              <a:t>中最先得到广泛使用的协议</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a:solidFill>
                  <a:schemeClr val="dk1"/>
                </a:solidFill>
                <a:latin typeface="Microsoft Yahei"/>
                <a:ea typeface="Microsoft Yahei"/>
                <a:cs typeface="Microsoft Yahei"/>
                <a:sym typeface="Microsoft Yahei"/>
              </a:rPr>
              <a:t>RIP </a:t>
            </a:r>
            <a:r>
              <a:rPr lang="en-US" sz="1667" b="1" dirty="0" err="1">
                <a:solidFill>
                  <a:schemeClr val="dk1"/>
                </a:solidFill>
                <a:latin typeface="Microsoft Yahei"/>
                <a:ea typeface="Microsoft Yahei"/>
                <a:cs typeface="Microsoft Yahei"/>
                <a:sym typeface="Microsoft Yahei"/>
              </a:rPr>
              <a:t>是一种</a:t>
            </a:r>
            <a:r>
              <a:rPr lang="en-US" sz="1667" b="1" dirty="0" err="1">
                <a:solidFill>
                  <a:srgbClr val="0000FF"/>
                </a:solidFill>
                <a:latin typeface="Microsoft Yahei"/>
                <a:ea typeface="Microsoft Yahei"/>
                <a:cs typeface="Microsoft Yahei"/>
                <a:sym typeface="Microsoft Yahei"/>
              </a:rPr>
              <a:t>分布式的、基于距离向量的路由选择协议</a:t>
            </a:r>
            <a:r>
              <a:rPr lang="en-US" sz="1667" b="1" dirty="0">
                <a:solidFill>
                  <a:srgbClr val="0000FF"/>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a:solidFill>
                  <a:srgbClr val="0000FF"/>
                </a:solidFill>
                <a:latin typeface="Microsoft Yahei"/>
                <a:ea typeface="Microsoft Yahei"/>
                <a:cs typeface="Microsoft Yahei"/>
                <a:sym typeface="Microsoft Yahei"/>
              </a:rPr>
              <a:t>RIP </a:t>
            </a:r>
            <a:r>
              <a:rPr lang="en-US" sz="1667" b="1" dirty="0" err="1">
                <a:solidFill>
                  <a:srgbClr val="0000FF"/>
                </a:solidFill>
                <a:latin typeface="Microsoft Yahei"/>
                <a:ea typeface="Microsoft Yahei"/>
                <a:cs typeface="Microsoft Yahei"/>
                <a:sym typeface="Microsoft Yahei"/>
              </a:rPr>
              <a:t>协议要求</a:t>
            </a:r>
            <a:r>
              <a:rPr lang="en-US" sz="1667" b="1" dirty="0" err="1">
                <a:solidFill>
                  <a:schemeClr val="dk1"/>
                </a:solidFill>
                <a:latin typeface="Microsoft Yahei"/>
                <a:ea typeface="Microsoft Yahei"/>
                <a:cs typeface="Microsoft Yahei"/>
                <a:sym typeface="Microsoft Yahei"/>
              </a:rPr>
              <a:t>网络中的每一个路由器都要维护从它自己到其他每一个目的网络的距离记录</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
        <p:nvSpPr>
          <p:cNvPr id="1715" name="Google Shape;1715;p72"/>
          <p:cNvSpPr/>
          <p:nvPr/>
        </p:nvSpPr>
        <p:spPr>
          <a:xfrm>
            <a:off x="454287" y="1965505"/>
            <a:ext cx="6711426"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716" name="Google Shape;1716;p72"/>
          <p:cNvSpPr/>
          <p:nvPr/>
        </p:nvSpPr>
        <p:spPr>
          <a:xfrm>
            <a:off x="1618307" y="1937829"/>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a:solidFill>
                  <a:schemeClr val="lt1"/>
                </a:solidFill>
                <a:latin typeface="Microsoft Yahei"/>
                <a:ea typeface="Microsoft Yahei"/>
                <a:cs typeface="Microsoft Yahei"/>
                <a:sym typeface="Microsoft Yahei"/>
              </a:rPr>
              <a:t>1. </a:t>
            </a:r>
            <a:r>
              <a:rPr lang="en-US" sz="1667" b="1" dirty="0" err="1">
                <a:solidFill>
                  <a:schemeClr val="lt1"/>
                </a:solidFill>
                <a:latin typeface="Microsoft Yahei"/>
                <a:ea typeface="Microsoft Yahei"/>
                <a:cs typeface="Microsoft Yahei"/>
                <a:sym typeface="Microsoft Yahei"/>
              </a:rPr>
              <a:t>工作原理</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720"/>
        <p:cNvGrpSpPr/>
        <p:nvPr/>
      </p:nvGrpSpPr>
      <p:grpSpPr>
        <a:xfrm>
          <a:off x="0" y="0"/>
          <a:ext cx="0" cy="0"/>
          <a:chOff x="0" y="0"/>
          <a:chExt cx="0" cy="0"/>
        </a:xfrm>
      </p:grpSpPr>
      <p:sp>
        <p:nvSpPr>
          <p:cNvPr id="1721" name="Google Shape;1721;p73"/>
          <p:cNvSpPr/>
          <p:nvPr/>
        </p:nvSpPr>
        <p:spPr>
          <a:xfrm>
            <a:off x="454287" y="1544591"/>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722" name="Google Shape;1722;p73"/>
          <p:cNvSpPr/>
          <p:nvPr/>
        </p:nvSpPr>
        <p:spPr>
          <a:xfrm>
            <a:off x="513404" y="1495617"/>
            <a:ext cx="1677062"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a:solidFill>
                  <a:schemeClr val="dk1"/>
                </a:solidFill>
                <a:latin typeface="Microsoft Yahei"/>
                <a:ea typeface="Microsoft Yahei"/>
                <a:cs typeface="Microsoft Yahei"/>
                <a:sym typeface="Microsoft Yahei"/>
              </a:rPr>
              <a:t>“</a:t>
            </a:r>
            <a:r>
              <a:rPr lang="en-US" sz="1667" b="1" dirty="0" err="1">
                <a:solidFill>
                  <a:schemeClr val="dk1"/>
                </a:solidFill>
                <a:latin typeface="Microsoft Yahei"/>
                <a:ea typeface="Microsoft Yahei"/>
                <a:cs typeface="Microsoft Yahei"/>
                <a:sym typeface="Microsoft Yahei"/>
              </a:rPr>
              <a:t>距离”的定义</a:t>
            </a:r>
            <a:endParaRPr dirty="0">
              <a:latin typeface="Microsoft YaHei" panose="020B0503020204020204" pitchFamily="34" charset="-122"/>
              <a:ea typeface="Microsoft YaHei" panose="020B0503020204020204" pitchFamily="34" charset="-122"/>
            </a:endParaRPr>
          </a:p>
        </p:txBody>
      </p:sp>
      <p:sp>
        <p:nvSpPr>
          <p:cNvPr id="1723" name="Google Shape;1723;p73"/>
          <p:cNvSpPr/>
          <p:nvPr/>
        </p:nvSpPr>
        <p:spPr>
          <a:xfrm>
            <a:off x="454287" y="1822557"/>
            <a:ext cx="6711427" cy="2632219"/>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从一个路由器到</a:t>
            </a:r>
            <a:r>
              <a:rPr lang="en-US" sz="1667" b="1" dirty="0" err="1">
                <a:solidFill>
                  <a:srgbClr val="0000FF"/>
                </a:solidFill>
                <a:latin typeface="Microsoft Yahei"/>
                <a:ea typeface="Microsoft Yahei"/>
                <a:cs typeface="Microsoft Yahei"/>
                <a:sym typeface="Microsoft Yahei"/>
              </a:rPr>
              <a:t>直接连接</a:t>
            </a:r>
            <a:r>
              <a:rPr lang="en-US" sz="1667" b="1" dirty="0" err="1">
                <a:solidFill>
                  <a:schemeClr val="dk1"/>
                </a:solidFill>
                <a:latin typeface="Microsoft Yahei"/>
                <a:ea typeface="Microsoft Yahei"/>
                <a:cs typeface="Microsoft Yahei"/>
                <a:sym typeface="Microsoft Yahei"/>
              </a:rPr>
              <a:t>的网络的距离定义为</a:t>
            </a:r>
            <a:r>
              <a:rPr lang="en-US" sz="1667" b="1" dirty="0">
                <a:solidFill>
                  <a:schemeClr val="dk1"/>
                </a:solidFill>
                <a:latin typeface="Microsoft Yahei"/>
                <a:ea typeface="Microsoft Yahei"/>
                <a:cs typeface="Microsoft Yahei"/>
                <a:sym typeface="Microsoft Yahei"/>
              </a:rPr>
              <a:t> 1。</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从一个路由器到非直接连接的网络的距离定义为所经过的路由器数加</a:t>
            </a:r>
            <a:r>
              <a:rPr lang="en-US" sz="1667" b="1" dirty="0">
                <a:solidFill>
                  <a:schemeClr val="dk1"/>
                </a:solidFill>
                <a:latin typeface="Microsoft Yahei"/>
                <a:ea typeface="Microsoft Yahei"/>
                <a:cs typeface="Microsoft Yahei"/>
                <a:sym typeface="Microsoft Yahei"/>
              </a:rPr>
              <a:t> 1。</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a:solidFill>
                  <a:schemeClr val="dk1"/>
                </a:solidFill>
                <a:latin typeface="Microsoft Yahei"/>
                <a:ea typeface="Microsoft Yahei"/>
                <a:cs typeface="Microsoft Yahei"/>
                <a:sym typeface="Microsoft Yahei"/>
              </a:rPr>
              <a:t>RIP </a:t>
            </a:r>
            <a:r>
              <a:rPr lang="en-US" sz="1667" b="1" dirty="0" err="1">
                <a:solidFill>
                  <a:schemeClr val="dk1"/>
                </a:solidFill>
                <a:latin typeface="Microsoft Yahei"/>
                <a:ea typeface="Microsoft Yahei"/>
                <a:cs typeface="Microsoft Yahei"/>
                <a:sym typeface="Microsoft Yahei"/>
              </a:rPr>
              <a:t>协议中的“距离”也称为“</a:t>
            </a:r>
            <a:r>
              <a:rPr lang="en-US" sz="1667" b="1" dirty="0" err="1">
                <a:solidFill>
                  <a:srgbClr val="0000FF"/>
                </a:solidFill>
                <a:latin typeface="Microsoft Yahei"/>
                <a:ea typeface="Microsoft Yahei"/>
                <a:cs typeface="Microsoft Yahei"/>
                <a:sym typeface="Microsoft Yahei"/>
              </a:rPr>
              <a:t>跳数</a:t>
            </a:r>
            <a:r>
              <a:rPr lang="en-US" sz="1667" b="1" dirty="0">
                <a:solidFill>
                  <a:schemeClr val="dk1"/>
                </a:solidFill>
                <a:latin typeface="Microsoft Yahei"/>
                <a:ea typeface="Microsoft Yahei"/>
                <a:cs typeface="Microsoft Yahei"/>
                <a:sym typeface="Microsoft Yahei"/>
              </a:rPr>
              <a:t>”(hop count)，</a:t>
            </a:r>
            <a:r>
              <a:rPr lang="en-US" sz="1667" b="1" dirty="0" err="1">
                <a:solidFill>
                  <a:schemeClr val="dk1"/>
                </a:solidFill>
                <a:latin typeface="Microsoft Yahei"/>
                <a:ea typeface="Microsoft Yahei"/>
                <a:cs typeface="Microsoft Yahei"/>
                <a:sym typeface="Microsoft Yahei"/>
              </a:rPr>
              <a:t>因为每经过一个路由器，跳数就加</a:t>
            </a:r>
            <a:r>
              <a:rPr lang="en-US" sz="1667" b="1" dirty="0">
                <a:solidFill>
                  <a:schemeClr val="dk1"/>
                </a:solidFill>
                <a:latin typeface="Microsoft Yahei"/>
                <a:ea typeface="Microsoft Yahei"/>
                <a:cs typeface="Microsoft Yahei"/>
                <a:sym typeface="Microsoft Yahei"/>
              </a:rPr>
              <a:t> 1。</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这里的“距离”实际上指的是“</a:t>
            </a:r>
            <a:r>
              <a:rPr lang="en-US" sz="1667" b="1" dirty="0" err="1">
                <a:solidFill>
                  <a:srgbClr val="0000FF"/>
                </a:solidFill>
                <a:latin typeface="Microsoft Yahei"/>
                <a:ea typeface="Microsoft Yahei"/>
                <a:cs typeface="Microsoft Yahei"/>
                <a:sym typeface="Microsoft Yahei"/>
              </a:rPr>
              <a:t>最短距离</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727"/>
        <p:cNvGrpSpPr/>
        <p:nvPr/>
      </p:nvGrpSpPr>
      <p:grpSpPr>
        <a:xfrm>
          <a:off x="0" y="0"/>
          <a:ext cx="0" cy="0"/>
          <a:chOff x="0" y="0"/>
          <a:chExt cx="0" cy="0"/>
        </a:xfrm>
      </p:grpSpPr>
      <p:sp>
        <p:nvSpPr>
          <p:cNvPr id="1728" name="Google Shape;1728;p74"/>
          <p:cNvSpPr/>
          <p:nvPr/>
        </p:nvSpPr>
        <p:spPr>
          <a:xfrm>
            <a:off x="454287" y="1368751"/>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729" name="Google Shape;1729;p74"/>
          <p:cNvSpPr/>
          <p:nvPr/>
        </p:nvSpPr>
        <p:spPr>
          <a:xfrm>
            <a:off x="513404" y="1327103"/>
            <a:ext cx="1677062"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a:solidFill>
                  <a:schemeClr val="dk1"/>
                </a:solidFill>
                <a:latin typeface="Microsoft Yahei"/>
                <a:ea typeface="Microsoft Yahei"/>
                <a:cs typeface="Microsoft Yahei"/>
                <a:sym typeface="Microsoft Yahei"/>
              </a:rPr>
              <a:t>“</a:t>
            </a:r>
            <a:r>
              <a:rPr lang="en-US" sz="1667" b="1" dirty="0" err="1">
                <a:solidFill>
                  <a:schemeClr val="dk1"/>
                </a:solidFill>
                <a:latin typeface="Microsoft Yahei"/>
                <a:ea typeface="Microsoft Yahei"/>
                <a:cs typeface="Microsoft Yahei"/>
                <a:sym typeface="Microsoft Yahei"/>
              </a:rPr>
              <a:t>距离”的定义</a:t>
            </a:r>
            <a:endParaRPr dirty="0">
              <a:latin typeface="Microsoft YaHei" panose="020B0503020204020204" pitchFamily="34" charset="-122"/>
              <a:ea typeface="Microsoft YaHei" panose="020B0503020204020204" pitchFamily="34" charset="-122"/>
            </a:endParaRPr>
          </a:p>
        </p:txBody>
      </p:sp>
      <p:sp>
        <p:nvSpPr>
          <p:cNvPr id="1730" name="Google Shape;1730;p74"/>
          <p:cNvSpPr/>
          <p:nvPr/>
        </p:nvSpPr>
        <p:spPr>
          <a:xfrm>
            <a:off x="454287" y="1649840"/>
            <a:ext cx="6986316" cy="3055540"/>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a:solidFill>
                  <a:schemeClr val="dk1"/>
                </a:solidFill>
                <a:latin typeface="Microsoft Yahei"/>
                <a:ea typeface="Microsoft Yahei"/>
                <a:cs typeface="Microsoft Yahei"/>
                <a:sym typeface="Microsoft Yahei"/>
              </a:rPr>
              <a:t>RIP </a:t>
            </a:r>
            <a:r>
              <a:rPr lang="en-US" sz="1667" b="1" dirty="0" err="1">
                <a:solidFill>
                  <a:schemeClr val="dk1"/>
                </a:solidFill>
                <a:latin typeface="Microsoft Yahei"/>
                <a:ea typeface="Microsoft Yahei"/>
                <a:cs typeface="Microsoft Yahei"/>
                <a:sym typeface="Microsoft Yahei"/>
              </a:rPr>
              <a:t>认为一个</a:t>
            </a:r>
            <a:r>
              <a:rPr lang="en-US" sz="1667" b="1" dirty="0" err="1">
                <a:solidFill>
                  <a:srgbClr val="0000FF"/>
                </a:solidFill>
                <a:latin typeface="Microsoft Yahei"/>
                <a:ea typeface="Microsoft Yahei"/>
                <a:cs typeface="Microsoft Yahei"/>
                <a:sym typeface="Microsoft Yahei"/>
              </a:rPr>
              <a:t>好的路由</a:t>
            </a:r>
            <a:r>
              <a:rPr lang="en-US" sz="1667" b="1" dirty="0" err="1">
                <a:solidFill>
                  <a:schemeClr val="dk1"/>
                </a:solidFill>
                <a:latin typeface="Microsoft Yahei"/>
                <a:ea typeface="Microsoft Yahei"/>
                <a:cs typeface="Microsoft Yahei"/>
                <a:sym typeface="Microsoft Yahei"/>
              </a:rPr>
              <a:t>就是它通过的路由器的数目少，即“距离短</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a:solidFill>
                  <a:srgbClr val="0000FF"/>
                </a:solidFill>
                <a:latin typeface="Microsoft Yahei"/>
                <a:ea typeface="Microsoft Yahei"/>
                <a:cs typeface="Microsoft Yahei"/>
                <a:sym typeface="Microsoft Yahei"/>
              </a:rPr>
              <a:t>RIP </a:t>
            </a:r>
            <a:r>
              <a:rPr lang="en-US" sz="1667" b="1" dirty="0" err="1">
                <a:solidFill>
                  <a:srgbClr val="0000FF"/>
                </a:solidFill>
                <a:latin typeface="Microsoft Yahei"/>
                <a:ea typeface="Microsoft Yahei"/>
                <a:cs typeface="Microsoft Yahei"/>
                <a:sym typeface="Microsoft Yahei"/>
              </a:rPr>
              <a:t>允许一条路径</a:t>
            </a:r>
            <a:r>
              <a:rPr lang="en-US" sz="1667" b="1" dirty="0" err="1">
                <a:solidFill>
                  <a:srgbClr val="CC00CC"/>
                </a:solidFill>
                <a:latin typeface="Microsoft Yahei"/>
                <a:ea typeface="Microsoft Yahei"/>
                <a:cs typeface="Microsoft Yahei"/>
                <a:sym typeface="Microsoft Yahei"/>
              </a:rPr>
              <a:t>最多</a:t>
            </a:r>
            <a:r>
              <a:rPr lang="en-US" sz="1667" b="1" dirty="0" err="1">
                <a:solidFill>
                  <a:srgbClr val="0000FF"/>
                </a:solidFill>
                <a:latin typeface="Microsoft Yahei"/>
                <a:ea typeface="Microsoft Yahei"/>
                <a:cs typeface="Microsoft Yahei"/>
                <a:sym typeface="Microsoft Yahei"/>
              </a:rPr>
              <a:t>只能包含</a:t>
            </a:r>
            <a:r>
              <a:rPr lang="en-US" sz="1667" b="1" dirty="0">
                <a:solidFill>
                  <a:srgbClr val="0000FF"/>
                </a:solidFill>
                <a:latin typeface="Microsoft Yahei"/>
                <a:ea typeface="Microsoft Yahei"/>
                <a:cs typeface="Microsoft Yahei"/>
                <a:sym typeface="Microsoft Yahei"/>
              </a:rPr>
              <a:t> </a:t>
            </a:r>
            <a:r>
              <a:rPr lang="en-US" sz="1667" b="1" dirty="0">
                <a:solidFill>
                  <a:srgbClr val="CC00CC"/>
                </a:solidFill>
                <a:latin typeface="Microsoft Yahei"/>
                <a:ea typeface="Microsoft Yahei"/>
                <a:cs typeface="Microsoft Yahei"/>
                <a:sym typeface="Microsoft Yahei"/>
              </a:rPr>
              <a:t>15</a:t>
            </a:r>
            <a:r>
              <a:rPr lang="en-US" sz="1667" b="1" dirty="0">
                <a:solidFill>
                  <a:srgbClr val="0000FF"/>
                </a:solidFill>
                <a:latin typeface="Microsoft Yahei"/>
                <a:ea typeface="Microsoft Yahei"/>
                <a:cs typeface="Microsoft Yahei"/>
                <a:sym typeface="Microsoft Yahei"/>
              </a:rPr>
              <a:t> </a:t>
            </a:r>
            <a:r>
              <a:rPr lang="en-US" sz="1667" b="1" dirty="0" err="1">
                <a:solidFill>
                  <a:srgbClr val="0000FF"/>
                </a:solidFill>
                <a:latin typeface="Microsoft Yahei"/>
                <a:ea typeface="Microsoft Yahei"/>
                <a:cs typeface="Microsoft Yahei"/>
                <a:sym typeface="Microsoft Yahei"/>
              </a:rPr>
              <a:t>个路由器</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a:solidFill>
                  <a:srgbClr val="0000FF"/>
                </a:solidFill>
                <a:latin typeface="Microsoft Yahei"/>
                <a:ea typeface="Microsoft Yahei"/>
                <a:cs typeface="Microsoft Yahei"/>
                <a:sym typeface="Microsoft Yahei"/>
              </a:rPr>
              <a:t>“</a:t>
            </a:r>
            <a:r>
              <a:rPr lang="en-US" sz="1667" b="1" dirty="0" err="1">
                <a:solidFill>
                  <a:srgbClr val="0000FF"/>
                </a:solidFill>
                <a:latin typeface="Microsoft Yahei"/>
                <a:ea typeface="Microsoft Yahei"/>
                <a:cs typeface="Microsoft Yahei"/>
                <a:sym typeface="Microsoft Yahei"/>
              </a:rPr>
              <a:t>距离”的最大值为</a:t>
            </a:r>
            <a:r>
              <a:rPr lang="en-US" sz="1667" b="1" dirty="0">
                <a:solidFill>
                  <a:srgbClr val="0000FF"/>
                </a:solidFill>
                <a:latin typeface="Microsoft Yahei"/>
                <a:ea typeface="Microsoft Yahei"/>
                <a:cs typeface="Microsoft Yahei"/>
                <a:sym typeface="Microsoft Yahei"/>
              </a:rPr>
              <a:t> 16 </a:t>
            </a:r>
            <a:r>
              <a:rPr lang="en-US" sz="1667" b="1" dirty="0" err="1">
                <a:solidFill>
                  <a:srgbClr val="0000FF"/>
                </a:solidFill>
                <a:latin typeface="Microsoft Yahei"/>
                <a:ea typeface="Microsoft Yahei"/>
                <a:cs typeface="Microsoft Yahei"/>
                <a:sym typeface="Microsoft Yahei"/>
              </a:rPr>
              <a:t>时即相当于不可达</a:t>
            </a:r>
            <a:r>
              <a:rPr lang="en-US" sz="1667" b="1" dirty="0" err="1">
                <a:solidFill>
                  <a:schemeClr val="dk1"/>
                </a:solidFill>
                <a:latin typeface="Microsoft Yahei"/>
                <a:ea typeface="Microsoft Yahei"/>
                <a:cs typeface="Microsoft Yahei"/>
                <a:sym typeface="Microsoft Yahei"/>
              </a:rPr>
              <a:t>。可见</a:t>
            </a:r>
            <a:r>
              <a:rPr lang="en-US" sz="1667" b="1" dirty="0">
                <a:solidFill>
                  <a:schemeClr val="dk1"/>
                </a:solidFill>
                <a:latin typeface="Microsoft Yahei"/>
                <a:ea typeface="Microsoft Yahei"/>
                <a:cs typeface="Microsoft Yahei"/>
                <a:sym typeface="Microsoft Yahei"/>
              </a:rPr>
              <a:t> RIP </a:t>
            </a:r>
            <a:r>
              <a:rPr lang="en-US" sz="1667" b="1" dirty="0" err="1">
                <a:solidFill>
                  <a:schemeClr val="dk1"/>
                </a:solidFill>
                <a:latin typeface="Microsoft Yahei"/>
                <a:ea typeface="Microsoft Yahei"/>
                <a:cs typeface="Microsoft Yahei"/>
                <a:sym typeface="Microsoft Yahei"/>
              </a:rPr>
              <a:t>只适用于小型互联网</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a:solidFill>
                  <a:srgbClr val="0000FF"/>
                </a:solidFill>
                <a:latin typeface="Microsoft Yahei"/>
                <a:ea typeface="Microsoft Yahei"/>
                <a:cs typeface="Microsoft Yahei"/>
                <a:sym typeface="Microsoft Yahei"/>
              </a:rPr>
              <a:t>RIP </a:t>
            </a:r>
            <a:r>
              <a:rPr lang="en-US" sz="1667" b="1" dirty="0" err="1">
                <a:solidFill>
                  <a:srgbClr val="0000FF"/>
                </a:solidFill>
                <a:latin typeface="Microsoft Yahei"/>
                <a:ea typeface="Microsoft Yahei"/>
                <a:cs typeface="Microsoft Yahei"/>
                <a:sym typeface="Microsoft Yahei"/>
              </a:rPr>
              <a:t>不能在两个网络之间同时使用多条路由</a:t>
            </a:r>
            <a:r>
              <a:rPr lang="en-US" sz="1667" b="1" dirty="0" err="1">
                <a:solidFill>
                  <a:schemeClr val="dk1"/>
                </a:solidFill>
                <a:latin typeface="Microsoft Yahei"/>
                <a:ea typeface="Microsoft Yahei"/>
                <a:cs typeface="Microsoft Yahei"/>
                <a:sym typeface="Microsoft Yahei"/>
              </a:rPr>
              <a:t>。RIP</a:t>
            </a:r>
            <a:r>
              <a:rPr lang="en-US" sz="1667" b="1" dirty="0">
                <a:solidFill>
                  <a:schemeClr val="dk1"/>
                </a:solidFill>
                <a:latin typeface="Microsoft Yahei"/>
                <a:ea typeface="Microsoft Yahei"/>
                <a:cs typeface="Microsoft Yahei"/>
                <a:sym typeface="Microsoft Yahei"/>
              </a:rPr>
              <a:t> </a:t>
            </a:r>
            <a:r>
              <a:rPr lang="en-US" sz="1667" b="1" dirty="0" err="1">
                <a:solidFill>
                  <a:schemeClr val="dk1"/>
                </a:solidFill>
                <a:latin typeface="Microsoft Yahei"/>
                <a:ea typeface="Microsoft Yahei"/>
                <a:cs typeface="Microsoft Yahei"/>
                <a:sym typeface="Microsoft Yahei"/>
              </a:rPr>
              <a:t>选择一个具有最少路由器的路由（即最短路由</a:t>
            </a:r>
            <a:r>
              <a:rPr lang="en-US" sz="1667" b="1" dirty="0">
                <a:solidFill>
                  <a:schemeClr val="dk1"/>
                </a:solidFill>
                <a:latin typeface="Microsoft Yahei"/>
                <a:ea typeface="Microsoft Yahei"/>
                <a:cs typeface="Microsoft Yahei"/>
                <a:sym typeface="Microsoft Yahei"/>
              </a:rPr>
              <a:t>），</a:t>
            </a:r>
            <a:r>
              <a:rPr lang="en-US" sz="1667" b="1" dirty="0" err="1">
                <a:solidFill>
                  <a:schemeClr val="dk1"/>
                </a:solidFill>
                <a:latin typeface="Microsoft Yahei"/>
                <a:ea typeface="Microsoft Yahei"/>
                <a:cs typeface="Microsoft Yahei"/>
                <a:sym typeface="Microsoft Yahei"/>
              </a:rPr>
              <a:t>哪怕还存在另一条高速</a:t>
            </a:r>
            <a:r>
              <a:rPr lang="en-US" sz="1667" b="1" dirty="0">
                <a:solidFill>
                  <a:schemeClr val="dk1"/>
                </a:solidFill>
                <a:latin typeface="Microsoft Yahei"/>
                <a:ea typeface="Microsoft Yahei"/>
                <a:cs typeface="Microsoft Yahei"/>
                <a:sym typeface="Microsoft Yahei"/>
              </a:rPr>
              <a:t>(</a:t>
            </a:r>
            <a:r>
              <a:rPr lang="en-US" sz="1667" b="1" dirty="0" err="1">
                <a:solidFill>
                  <a:schemeClr val="dk1"/>
                </a:solidFill>
                <a:latin typeface="Microsoft Yahei"/>
                <a:ea typeface="Microsoft Yahei"/>
                <a:cs typeface="Microsoft Yahei"/>
                <a:sym typeface="Microsoft Yahei"/>
              </a:rPr>
              <a:t>低时延</a:t>
            </a:r>
            <a:r>
              <a:rPr lang="en-US" sz="1667" b="1" dirty="0">
                <a:solidFill>
                  <a:schemeClr val="dk1"/>
                </a:solidFill>
                <a:latin typeface="Microsoft Yahei"/>
                <a:ea typeface="Microsoft Yahei"/>
                <a:cs typeface="Microsoft Yahei"/>
                <a:sym typeface="Microsoft Yahei"/>
              </a:rPr>
              <a:t>)</a:t>
            </a:r>
            <a:r>
              <a:rPr lang="en-US" sz="1667" b="1" dirty="0" err="1">
                <a:solidFill>
                  <a:schemeClr val="dk1"/>
                </a:solidFill>
                <a:latin typeface="Microsoft Yahei"/>
                <a:ea typeface="Microsoft Yahei"/>
                <a:cs typeface="Microsoft Yahei"/>
                <a:sym typeface="Microsoft Yahei"/>
              </a:rPr>
              <a:t>但路由器较多的路由</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734"/>
        <p:cNvGrpSpPr/>
        <p:nvPr/>
      </p:nvGrpSpPr>
      <p:grpSpPr>
        <a:xfrm>
          <a:off x="0" y="0"/>
          <a:ext cx="0" cy="0"/>
          <a:chOff x="0" y="0"/>
          <a:chExt cx="0" cy="0"/>
        </a:xfrm>
      </p:grpSpPr>
      <p:sp>
        <p:nvSpPr>
          <p:cNvPr id="1735" name="Google Shape;1735;p75"/>
          <p:cNvSpPr/>
          <p:nvPr/>
        </p:nvSpPr>
        <p:spPr>
          <a:xfrm>
            <a:off x="513404" y="1866964"/>
            <a:ext cx="6544553"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736" name="Google Shape;1736;p75"/>
          <p:cNvSpPr/>
          <p:nvPr/>
        </p:nvSpPr>
        <p:spPr>
          <a:xfrm>
            <a:off x="513405" y="1817990"/>
            <a:ext cx="2103461"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a:solidFill>
                  <a:schemeClr val="dk1"/>
                </a:solidFill>
                <a:latin typeface="Microsoft Yahei"/>
                <a:ea typeface="Microsoft Yahei"/>
                <a:cs typeface="Microsoft Yahei"/>
                <a:sym typeface="Microsoft Yahei"/>
              </a:rPr>
              <a:t>RIP </a:t>
            </a:r>
            <a:r>
              <a:rPr lang="en-US" sz="1667" b="1" dirty="0" err="1">
                <a:solidFill>
                  <a:schemeClr val="dk1"/>
                </a:solidFill>
                <a:latin typeface="Microsoft Yahei"/>
                <a:ea typeface="Microsoft Yahei"/>
                <a:cs typeface="Microsoft Yahei"/>
                <a:sym typeface="Microsoft Yahei"/>
              </a:rPr>
              <a:t>协议的三个特点</a:t>
            </a:r>
            <a:endParaRPr dirty="0">
              <a:latin typeface="Microsoft YaHei" panose="020B0503020204020204" pitchFamily="34" charset="-122"/>
              <a:ea typeface="Microsoft YaHei" panose="020B0503020204020204" pitchFamily="34" charset="-122"/>
            </a:endParaRPr>
          </a:p>
        </p:txBody>
      </p:sp>
      <p:sp>
        <p:nvSpPr>
          <p:cNvPr id="1737" name="Google Shape;1737;p75"/>
          <p:cNvSpPr/>
          <p:nvPr/>
        </p:nvSpPr>
        <p:spPr>
          <a:xfrm>
            <a:off x="513404" y="2144931"/>
            <a:ext cx="6631289" cy="2208898"/>
          </a:xfrm>
          <a:prstGeom prst="rect">
            <a:avLst/>
          </a:prstGeom>
          <a:noFill/>
          <a:ln>
            <a:noFill/>
          </a:ln>
        </p:spPr>
        <p:txBody>
          <a:bodyPr spcFirstLastPara="1" wrap="square" lIns="91425" tIns="45700" rIns="91425" bIns="45700" anchor="t" anchorCtr="0">
            <a:spAutoFit/>
          </a:bodyPr>
          <a:lstStyle/>
          <a:p>
            <a:pPr marL="285739" marR="0" lvl="0" indent="-285739" algn="l" rtl="0">
              <a:lnSpc>
                <a:spcPct val="164967"/>
              </a:lnSpc>
              <a:spcBef>
                <a:spcPts val="0"/>
              </a:spcBef>
              <a:spcAft>
                <a:spcPts val="0"/>
              </a:spcAft>
              <a:buClr>
                <a:srgbClr val="0070C0"/>
              </a:buClr>
              <a:buSzPts val="1667"/>
              <a:buFont typeface="Arial"/>
              <a:buAutoNum type="arabicPeriod"/>
            </a:pPr>
            <a:r>
              <a:rPr lang="en-US" sz="1667" b="1" dirty="0" err="1">
                <a:solidFill>
                  <a:schemeClr val="dk1"/>
                </a:solidFill>
                <a:latin typeface="Microsoft Yahei"/>
                <a:ea typeface="Microsoft Yahei"/>
                <a:cs typeface="Microsoft Yahei"/>
                <a:sym typeface="Microsoft Yahei"/>
              </a:rPr>
              <a:t>仅和相邻路由器交换信息</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a:p>
            <a:pPr marL="285739" marR="0" lvl="0" indent="-285739" algn="l" rtl="0">
              <a:lnSpc>
                <a:spcPct val="164967"/>
              </a:lnSpc>
              <a:spcBef>
                <a:spcPts val="0"/>
              </a:spcBef>
              <a:spcAft>
                <a:spcPts val="0"/>
              </a:spcAft>
              <a:buClr>
                <a:srgbClr val="0070C0"/>
              </a:buClr>
              <a:buSzPts val="1667"/>
              <a:buFont typeface="Arial"/>
              <a:buAutoNum type="arabicPeriod"/>
            </a:pPr>
            <a:r>
              <a:rPr lang="en-US" sz="1667" b="1" dirty="0" err="1">
                <a:solidFill>
                  <a:schemeClr val="dk1"/>
                </a:solidFill>
                <a:latin typeface="Microsoft Yahei"/>
                <a:ea typeface="Microsoft Yahei"/>
                <a:cs typeface="Microsoft Yahei"/>
                <a:sym typeface="Microsoft Yahei"/>
              </a:rPr>
              <a:t>交换的信息是当前本路由器所知道的全部信息，即自己的路由表</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a:p>
            <a:pPr marL="285739" marR="0" lvl="0" indent="-285739" algn="l" rtl="0">
              <a:lnSpc>
                <a:spcPct val="164967"/>
              </a:lnSpc>
              <a:spcBef>
                <a:spcPts val="0"/>
              </a:spcBef>
              <a:spcAft>
                <a:spcPts val="0"/>
              </a:spcAft>
              <a:buClr>
                <a:srgbClr val="0070C0"/>
              </a:buClr>
              <a:buSzPts val="1667"/>
              <a:buFont typeface="Arial"/>
              <a:buAutoNum type="arabicPeriod"/>
            </a:pPr>
            <a:r>
              <a:rPr lang="en-US" sz="1667" b="1" dirty="0" err="1">
                <a:solidFill>
                  <a:schemeClr val="dk1"/>
                </a:solidFill>
                <a:latin typeface="Microsoft Yahei"/>
                <a:ea typeface="Microsoft Yahei"/>
                <a:cs typeface="Microsoft Yahei"/>
                <a:sym typeface="Microsoft Yahei"/>
              </a:rPr>
              <a:t>按固定的时间间隔交换路由信息，例如，每隔</a:t>
            </a:r>
            <a:r>
              <a:rPr lang="en-US" sz="1667" b="1" dirty="0">
                <a:solidFill>
                  <a:schemeClr val="dk1"/>
                </a:solidFill>
                <a:latin typeface="Microsoft Yahei"/>
                <a:ea typeface="Microsoft Yahei"/>
                <a:cs typeface="Microsoft Yahei"/>
                <a:sym typeface="Microsoft Yahei"/>
              </a:rPr>
              <a:t> 30 </a:t>
            </a:r>
            <a:r>
              <a:rPr lang="en-US" sz="1667" b="1" dirty="0" err="1">
                <a:solidFill>
                  <a:schemeClr val="dk1"/>
                </a:solidFill>
                <a:latin typeface="Microsoft Yahei"/>
                <a:ea typeface="Microsoft Yahei"/>
                <a:cs typeface="Microsoft Yahei"/>
                <a:sym typeface="Microsoft Yahei"/>
              </a:rPr>
              <a:t>秒。当网络拓扑发生变化时，路由器也及时向相邻路由器通告拓扑变化后的路由信息</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741"/>
        <p:cNvGrpSpPr/>
        <p:nvPr/>
      </p:nvGrpSpPr>
      <p:grpSpPr>
        <a:xfrm>
          <a:off x="0" y="0"/>
          <a:ext cx="0" cy="0"/>
          <a:chOff x="0" y="0"/>
          <a:chExt cx="0" cy="0"/>
        </a:xfrm>
      </p:grpSpPr>
      <p:sp>
        <p:nvSpPr>
          <p:cNvPr id="1742" name="Google Shape;1742;p76"/>
          <p:cNvSpPr/>
          <p:nvPr/>
        </p:nvSpPr>
        <p:spPr>
          <a:xfrm>
            <a:off x="454287" y="1251524"/>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743" name="Google Shape;1743;p76"/>
          <p:cNvSpPr/>
          <p:nvPr/>
        </p:nvSpPr>
        <p:spPr>
          <a:xfrm>
            <a:off x="513404" y="1202550"/>
            <a:ext cx="1463862"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路由表的建立</a:t>
            </a:r>
            <a:endParaRPr dirty="0">
              <a:latin typeface="Microsoft YaHei" panose="020B0503020204020204" pitchFamily="34" charset="-122"/>
              <a:ea typeface="Microsoft YaHei" panose="020B0503020204020204" pitchFamily="34" charset="-122"/>
            </a:endParaRPr>
          </a:p>
        </p:txBody>
      </p:sp>
      <p:sp>
        <p:nvSpPr>
          <p:cNvPr id="1744" name="Google Shape;1744;p76"/>
          <p:cNvSpPr/>
          <p:nvPr/>
        </p:nvSpPr>
        <p:spPr>
          <a:xfrm>
            <a:off x="454287" y="1529490"/>
            <a:ext cx="6711427" cy="3478861"/>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路由器在</a:t>
            </a:r>
            <a:r>
              <a:rPr lang="en-US" sz="1667" b="1" dirty="0" err="1">
                <a:solidFill>
                  <a:srgbClr val="0000FF"/>
                </a:solidFill>
                <a:latin typeface="Microsoft Yahei"/>
                <a:ea typeface="Microsoft Yahei"/>
                <a:cs typeface="Microsoft Yahei"/>
                <a:sym typeface="Microsoft Yahei"/>
              </a:rPr>
              <a:t>刚刚开始工作</a:t>
            </a:r>
            <a:r>
              <a:rPr lang="en-US" sz="1667" b="1" dirty="0" err="1">
                <a:solidFill>
                  <a:schemeClr val="dk1"/>
                </a:solidFill>
                <a:latin typeface="Microsoft Yahei"/>
                <a:ea typeface="Microsoft Yahei"/>
                <a:cs typeface="Microsoft Yahei"/>
                <a:sym typeface="Microsoft Yahei"/>
              </a:rPr>
              <a:t>时，只知道到直接连接的网络的距离（此距离定义为</a:t>
            </a:r>
            <a:r>
              <a:rPr lang="en-US" sz="1667" b="1" dirty="0">
                <a:solidFill>
                  <a:schemeClr val="dk1"/>
                </a:solidFill>
                <a:latin typeface="Microsoft Yahei"/>
                <a:ea typeface="Microsoft Yahei"/>
                <a:cs typeface="Microsoft Yahei"/>
                <a:sym typeface="Microsoft Yahei"/>
              </a:rPr>
              <a:t> 1）。</a:t>
            </a:r>
            <a:r>
              <a:rPr lang="en-US" sz="1667" b="1" dirty="0" err="1">
                <a:solidFill>
                  <a:schemeClr val="dk1"/>
                </a:solidFill>
                <a:latin typeface="Microsoft Yahei"/>
                <a:ea typeface="Microsoft Yahei"/>
                <a:cs typeface="Microsoft Yahei"/>
                <a:sym typeface="Microsoft Yahei"/>
              </a:rPr>
              <a:t>它的</a:t>
            </a:r>
            <a:r>
              <a:rPr lang="en-US" sz="1667" b="1" dirty="0" err="1">
                <a:solidFill>
                  <a:srgbClr val="0000FF"/>
                </a:solidFill>
                <a:latin typeface="Microsoft Yahei"/>
                <a:ea typeface="Microsoft Yahei"/>
                <a:cs typeface="Microsoft Yahei"/>
                <a:sym typeface="Microsoft Yahei"/>
              </a:rPr>
              <a:t>路由表是空的</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以后，每一个路由器也只和数目非常有限的相邻路由器交换并更新路由信息</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经过若干次更新后，所有的路由器最终都会知道到达本自治系统中任何一个网络的最短距离和下一跳路由器的地址</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a:solidFill>
                  <a:schemeClr val="dk1"/>
                </a:solidFill>
                <a:latin typeface="Microsoft Yahei"/>
                <a:ea typeface="Microsoft Yahei"/>
                <a:cs typeface="Microsoft Yahei"/>
                <a:sym typeface="Microsoft Yahei"/>
              </a:rPr>
              <a:t>RIP </a:t>
            </a:r>
            <a:r>
              <a:rPr lang="en-US" sz="1667" b="1" dirty="0" err="1">
                <a:solidFill>
                  <a:schemeClr val="dk1"/>
                </a:solidFill>
                <a:latin typeface="Microsoft Yahei"/>
                <a:ea typeface="Microsoft Yahei"/>
                <a:cs typeface="Microsoft Yahei"/>
                <a:sym typeface="Microsoft Yahei"/>
              </a:rPr>
              <a:t>协议的</a:t>
            </a:r>
            <a:r>
              <a:rPr lang="en-US" sz="1667" b="1" dirty="0" err="1">
                <a:solidFill>
                  <a:srgbClr val="0000FF"/>
                </a:solidFill>
                <a:latin typeface="Microsoft Yahei"/>
                <a:ea typeface="Microsoft Yahei"/>
                <a:cs typeface="Microsoft Yahei"/>
                <a:sym typeface="Microsoft Yahei"/>
              </a:rPr>
              <a:t>收敛</a:t>
            </a:r>
            <a:r>
              <a:rPr lang="en-US" sz="1667" b="1" dirty="0">
                <a:solidFill>
                  <a:schemeClr val="dk1"/>
                </a:solidFill>
                <a:latin typeface="Microsoft Yahei"/>
                <a:ea typeface="Microsoft Yahei"/>
                <a:cs typeface="Microsoft Yahei"/>
                <a:sym typeface="Microsoft Yahei"/>
              </a:rPr>
              <a:t> (convergence) </a:t>
            </a:r>
            <a:r>
              <a:rPr lang="en-US" sz="1667" b="1" dirty="0" err="1">
                <a:solidFill>
                  <a:schemeClr val="dk1"/>
                </a:solidFill>
                <a:latin typeface="Microsoft Yahei"/>
                <a:ea typeface="Microsoft Yahei"/>
                <a:cs typeface="Microsoft Yahei"/>
                <a:sym typeface="Microsoft Yahei"/>
              </a:rPr>
              <a:t>过程较快</a:t>
            </a:r>
            <a:r>
              <a:rPr lang="en-US" sz="1667" b="1" dirty="0">
                <a:solidFill>
                  <a:schemeClr val="dk1"/>
                </a:solidFill>
                <a:latin typeface="Microsoft Yahei"/>
                <a:ea typeface="Microsoft Yahei"/>
                <a:cs typeface="Microsoft Yahei"/>
                <a:sym typeface="Microsoft Yahei"/>
              </a:rPr>
              <a:t>。“</a:t>
            </a:r>
            <a:r>
              <a:rPr lang="en-US" sz="1667" b="1" dirty="0" err="1">
                <a:solidFill>
                  <a:schemeClr val="dk1"/>
                </a:solidFill>
                <a:latin typeface="Microsoft Yahei"/>
                <a:ea typeface="Microsoft Yahei"/>
                <a:cs typeface="Microsoft Yahei"/>
                <a:sym typeface="Microsoft Yahei"/>
              </a:rPr>
              <a:t>收敛”就是在自治系统中所有的结点都得到正确的路由选择信息的过程</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grpSp>
        <p:nvGrpSpPr>
          <p:cNvPr id="115" name="Google Shape;115;p5"/>
          <p:cNvGrpSpPr/>
          <p:nvPr/>
        </p:nvGrpSpPr>
        <p:grpSpPr>
          <a:xfrm>
            <a:off x="704005" y="1742378"/>
            <a:ext cx="6535412" cy="2050222"/>
            <a:chOff x="170982" y="1002"/>
            <a:chExt cx="6535412" cy="2050222"/>
          </a:xfrm>
        </p:grpSpPr>
        <p:sp>
          <p:nvSpPr>
            <p:cNvPr id="116" name="Google Shape;116;p5"/>
            <p:cNvSpPr/>
            <p:nvPr/>
          </p:nvSpPr>
          <p:spPr>
            <a:xfrm rot="5400000">
              <a:off x="3623537" y="-1174647"/>
              <a:ext cx="1764192" cy="4401521"/>
            </a:xfrm>
            <a:prstGeom prst="round2SameRect">
              <a:avLst>
                <a:gd name="adj1" fmla="val 16667"/>
                <a:gd name="adj2" fmla="val 0"/>
              </a:avLst>
            </a:prstGeom>
            <a:solidFill>
              <a:srgbClr val="E7CFCF">
                <a:alpha val="89803"/>
              </a:srgbClr>
            </a:solidFill>
            <a:ln w="25400" cap="flat" cmpd="sng">
              <a:solidFill>
                <a:srgbClr val="E7CFCF">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117" name="Google Shape;117;p5"/>
            <p:cNvSpPr txBox="1"/>
            <p:nvPr/>
          </p:nvSpPr>
          <p:spPr>
            <a:xfrm>
              <a:off x="2304873" y="230138"/>
              <a:ext cx="4315400" cy="1591950"/>
            </a:xfrm>
            <a:prstGeom prst="rect">
              <a:avLst/>
            </a:prstGeom>
            <a:noFill/>
            <a:ln>
              <a:noFill/>
            </a:ln>
          </p:spPr>
          <p:txBody>
            <a:bodyPr spcFirstLastPara="1" wrap="square" lIns="247650" tIns="123825" rIns="247650" bIns="123825" anchor="ctr" anchorCtr="0">
              <a:noAutofit/>
            </a:bodyPr>
            <a:lstStyle/>
            <a:p>
              <a:pPr marL="228600" marR="0" lvl="1" indent="-228600" algn="l" rtl="0">
                <a:lnSpc>
                  <a:spcPct val="90000"/>
                </a:lnSpc>
                <a:spcBef>
                  <a:spcPts val="0"/>
                </a:spcBef>
                <a:spcAft>
                  <a:spcPts val="0"/>
                </a:spcAft>
                <a:buClr>
                  <a:schemeClr val="dk1"/>
                </a:buClr>
                <a:buSzPts val="2000"/>
                <a:buFont typeface="Arial"/>
                <a:buChar char="•"/>
              </a:pPr>
              <a:r>
                <a:rPr lang="en-US" sz="2000" u="none" strike="noStrike" cap="none" dirty="0">
                  <a:solidFill>
                    <a:schemeClr val="dk1"/>
                  </a:solidFill>
                  <a:latin typeface="Microsoft YaHei" panose="020B0503020204020204" pitchFamily="34" charset="-122"/>
                  <a:ea typeface="Microsoft YaHei" panose="020B0503020204020204" pitchFamily="34" charset="-122"/>
                  <a:sym typeface="Arial"/>
                </a:rPr>
                <a:t>4.3.1                         </a:t>
              </a:r>
              <a:r>
                <a:rPr lang="en-US" sz="2000" b="1" i="0" u="none" strike="noStrike" cap="none" dirty="0" err="1">
                  <a:solidFill>
                    <a:schemeClr val="dk1"/>
                  </a:solidFill>
                  <a:latin typeface="Microsoft Yahei"/>
                  <a:ea typeface="Microsoft Yahei"/>
                  <a:cs typeface="Microsoft Yahei"/>
                  <a:sym typeface="Microsoft Yahei"/>
                </a:rPr>
                <a:t>划分子网</a:t>
              </a:r>
              <a:endParaRPr sz="2000" u="none" strike="noStrike" cap="none" dirty="0">
                <a:solidFill>
                  <a:schemeClr val="dk1"/>
                </a:solidFill>
                <a:latin typeface="Microsoft YaHei" panose="020B0503020204020204" pitchFamily="34" charset="-122"/>
                <a:ea typeface="Microsoft YaHei" panose="020B0503020204020204" pitchFamily="34" charset="-122"/>
                <a:sym typeface="Arial"/>
              </a:endParaRPr>
            </a:p>
            <a:p>
              <a:pPr marL="228600" marR="0" lvl="1" indent="-228600" algn="l" rtl="0">
                <a:lnSpc>
                  <a:spcPct val="90000"/>
                </a:lnSpc>
                <a:spcBef>
                  <a:spcPts val="300"/>
                </a:spcBef>
                <a:spcAft>
                  <a:spcPts val="0"/>
                </a:spcAft>
                <a:buClr>
                  <a:schemeClr val="dk1"/>
                </a:buClr>
                <a:buSzPts val="2000"/>
                <a:buFont typeface="Arial"/>
                <a:buChar char="•"/>
              </a:pPr>
              <a:r>
                <a:rPr lang="en-US" sz="2000" u="none" strike="noStrike" cap="none" dirty="0">
                  <a:solidFill>
                    <a:schemeClr val="dk1"/>
                  </a:solidFill>
                  <a:latin typeface="Microsoft YaHei" panose="020B0503020204020204" pitchFamily="34" charset="-122"/>
                  <a:ea typeface="Microsoft YaHei" panose="020B0503020204020204" pitchFamily="34" charset="-122"/>
                  <a:sym typeface="Arial"/>
                </a:rPr>
                <a:t>4.3.2     </a:t>
              </a:r>
              <a:r>
                <a:rPr lang="en-US" sz="2000" b="1" i="0" u="none" strike="noStrike" cap="none" dirty="0" err="1">
                  <a:solidFill>
                    <a:schemeClr val="dk1"/>
                  </a:solidFill>
                  <a:latin typeface="Microsoft Yahei"/>
                  <a:ea typeface="Microsoft Yahei"/>
                  <a:cs typeface="Microsoft Yahei"/>
                  <a:sym typeface="Microsoft Yahei"/>
                </a:rPr>
                <a:t>使用子网时分组的转发</a:t>
              </a:r>
              <a:endParaRPr sz="2000" u="none" strike="noStrike" cap="none" dirty="0">
                <a:solidFill>
                  <a:schemeClr val="dk1"/>
                </a:solidFill>
                <a:latin typeface="Microsoft YaHei" panose="020B0503020204020204" pitchFamily="34" charset="-122"/>
                <a:ea typeface="Microsoft YaHei" panose="020B0503020204020204" pitchFamily="34" charset="-122"/>
                <a:sym typeface="Arial"/>
              </a:endParaRPr>
            </a:p>
            <a:p>
              <a:pPr marL="228600" marR="0" lvl="1" indent="-228600" algn="l" rtl="0">
                <a:lnSpc>
                  <a:spcPct val="90000"/>
                </a:lnSpc>
                <a:spcBef>
                  <a:spcPts val="300"/>
                </a:spcBef>
                <a:spcAft>
                  <a:spcPts val="0"/>
                </a:spcAft>
                <a:buClr>
                  <a:srgbClr val="000000"/>
                </a:buClr>
                <a:buSzPts val="2000"/>
                <a:buFont typeface="Microsoft Yahei"/>
                <a:buChar char="•"/>
              </a:pPr>
              <a:r>
                <a:rPr lang="en-US" sz="2000" i="0" u="none" strike="noStrike" cap="none" dirty="0">
                  <a:solidFill>
                    <a:srgbClr val="000000"/>
                  </a:solidFill>
                  <a:latin typeface="Microsoft Yahei"/>
                  <a:ea typeface="Microsoft Yahei"/>
                  <a:cs typeface="Microsoft Yahei"/>
                  <a:sym typeface="Microsoft Yahei"/>
                </a:rPr>
                <a:t>4.3.3</a:t>
              </a:r>
              <a:r>
                <a:rPr lang="en-US" sz="2000" u="none" strike="noStrike" cap="none" dirty="0">
                  <a:solidFill>
                    <a:schemeClr val="dk1"/>
                  </a:solidFill>
                  <a:latin typeface="Microsoft YaHei" panose="020B0503020204020204" pitchFamily="34" charset="-122"/>
                  <a:ea typeface="Microsoft YaHei" panose="020B0503020204020204" pitchFamily="34" charset="-122"/>
                  <a:sym typeface="Arial"/>
                </a:rPr>
                <a:t>      </a:t>
              </a:r>
              <a:r>
                <a:rPr lang="en-US" sz="2000" b="1" i="0" u="none" strike="noStrike" cap="none" dirty="0" err="1">
                  <a:solidFill>
                    <a:schemeClr val="dk1"/>
                  </a:solidFill>
                  <a:latin typeface="Microsoft Yahei"/>
                  <a:ea typeface="Microsoft Yahei"/>
                  <a:cs typeface="Microsoft Yahei"/>
                  <a:sym typeface="Microsoft Yahei"/>
                </a:rPr>
                <a:t>无分类编址</a:t>
              </a:r>
              <a:r>
                <a:rPr lang="en-US" sz="2000" b="1" i="0" u="none" strike="noStrike" cap="none" dirty="0">
                  <a:solidFill>
                    <a:schemeClr val="dk1"/>
                  </a:solidFill>
                  <a:latin typeface="Microsoft Yahei"/>
                  <a:ea typeface="Microsoft Yahei"/>
                  <a:cs typeface="Microsoft Yahei"/>
                  <a:sym typeface="Microsoft Yahei"/>
                </a:rPr>
                <a:t> </a:t>
              </a:r>
              <a:r>
                <a:rPr lang="en-US" sz="2000" b="1" i="0" u="none" strike="noStrike" cap="none" dirty="0" err="1">
                  <a:solidFill>
                    <a:schemeClr val="dk1"/>
                  </a:solidFill>
                  <a:latin typeface="Microsoft Yahei"/>
                  <a:ea typeface="Microsoft Yahei"/>
                  <a:cs typeface="Microsoft Yahei"/>
                  <a:sym typeface="Microsoft Yahei"/>
                </a:rPr>
                <a:t>CIDR（构造超网</a:t>
              </a:r>
              <a:r>
                <a:rPr lang="en-US" sz="2000" b="1" i="0" u="none" strike="noStrike" cap="none" dirty="0">
                  <a:solidFill>
                    <a:schemeClr val="dk1"/>
                  </a:solidFill>
                  <a:latin typeface="Microsoft Yahei"/>
                  <a:ea typeface="Microsoft Yahei"/>
                  <a:cs typeface="Microsoft Yahei"/>
                  <a:sym typeface="Microsoft Yahei"/>
                </a:rPr>
                <a:t>）</a:t>
              </a:r>
              <a:endParaRPr sz="2000" u="none" strike="noStrike" cap="none" dirty="0">
                <a:solidFill>
                  <a:schemeClr val="dk1"/>
                </a:solidFill>
                <a:latin typeface="Microsoft YaHei" panose="020B0503020204020204" pitchFamily="34" charset="-122"/>
                <a:ea typeface="Microsoft YaHei" panose="020B0503020204020204" pitchFamily="34" charset="-122"/>
                <a:sym typeface="Arial"/>
              </a:endParaRPr>
            </a:p>
          </p:txBody>
        </p:sp>
        <p:sp>
          <p:nvSpPr>
            <p:cNvPr id="118" name="Google Shape;118;p5"/>
            <p:cNvSpPr/>
            <p:nvPr/>
          </p:nvSpPr>
          <p:spPr>
            <a:xfrm>
              <a:off x="170982" y="1002"/>
              <a:ext cx="2133890" cy="2050222"/>
            </a:xfrm>
            <a:prstGeom prst="roundRect">
              <a:avLst>
                <a:gd name="adj" fmla="val 16667"/>
              </a:avLst>
            </a:prstGeom>
            <a:solidFill>
              <a:srgbClr val="BF504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119" name="Google Shape;119;p5"/>
            <p:cNvSpPr txBox="1"/>
            <p:nvPr/>
          </p:nvSpPr>
          <p:spPr>
            <a:xfrm>
              <a:off x="271066" y="101086"/>
              <a:ext cx="1933722" cy="1850054"/>
            </a:xfrm>
            <a:prstGeom prst="rect">
              <a:avLst/>
            </a:prstGeom>
            <a:noFill/>
            <a:ln>
              <a:noFill/>
            </a:ln>
          </p:spPr>
          <p:txBody>
            <a:bodyPr spcFirstLastPara="1" wrap="square" lIns="91425" tIns="45700" rIns="91425" bIns="45700" anchor="ctr" anchorCtr="0">
              <a:noAutofit/>
            </a:bodyPr>
            <a:lstStyle/>
            <a:p>
              <a:pPr marL="0" marR="0" lvl="0" indent="0" algn="l" rtl="0">
                <a:lnSpc>
                  <a:spcPct val="50000"/>
                </a:lnSpc>
                <a:spcBef>
                  <a:spcPts val="0"/>
                </a:spcBef>
                <a:spcAft>
                  <a:spcPts val="0"/>
                </a:spcAft>
                <a:buClr>
                  <a:srgbClr val="FFFF00"/>
                </a:buClr>
                <a:buSzPts val="2400"/>
                <a:buFont typeface="Arial"/>
                <a:buNone/>
              </a:pPr>
              <a:r>
                <a:rPr lang="en-US" sz="2400" dirty="0">
                  <a:solidFill>
                    <a:srgbClr val="FFFF00"/>
                  </a:solidFill>
                  <a:latin typeface="Microsoft YaHei" panose="020B0503020204020204" pitchFamily="34" charset="-122"/>
                  <a:ea typeface="Microsoft YaHei" panose="020B0503020204020204" pitchFamily="34" charset="-122"/>
                  <a:sym typeface="Arial"/>
                </a:rPr>
                <a:t>4.3</a:t>
              </a:r>
              <a:endParaRPr dirty="0">
                <a:latin typeface="Microsoft YaHei" panose="020B0503020204020204" pitchFamily="34" charset="-122"/>
                <a:ea typeface="Microsoft YaHei" panose="020B0503020204020204" pitchFamily="34" charset="-122"/>
              </a:endParaRPr>
            </a:p>
            <a:p>
              <a:pPr marL="0" marR="0" lvl="0" indent="0" algn="l" rtl="0">
                <a:lnSpc>
                  <a:spcPct val="80000"/>
                </a:lnSpc>
                <a:spcBef>
                  <a:spcPts val="840"/>
                </a:spcBef>
                <a:spcAft>
                  <a:spcPts val="0"/>
                </a:spcAft>
                <a:buClr>
                  <a:schemeClr val="lt1"/>
                </a:buClr>
                <a:buSzPts val="2400"/>
                <a:buFont typeface="Microsoft Yahei"/>
                <a:buNone/>
              </a:pPr>
              <a:r>
                <a:rPr lang="en-US" sz="2400" b="1" dirty="0" err="1">
                  <a:solidFill>
                    <a:schemeClr val="lt1"/>
                  </a:solidFill>
                  <a:latin typeface="Microsoft Yahei"/>
                  <a:ea typeface="Microsoft Yahei"/>
                  <a:cs typeface="Microsoft Yahei"/>
                  <a:sym typeface="Microsoft Yahei"/>
                </a:rPr>
                <a:t>划分子网和构造超网</a:t>
              </a:r>
              <a:endParaRPr sz="2400" dirty="0">
                <a:solidFill>
                  <a:schemeClr val="lt1"/>
                </a:solidFill>
                <a:latin typeface="Microsoft YaHei" panose="020B0503020204020204" pitchFamily="34" charset="-122"/>
                <a:ea typeface="Microsoft YaHei" panose="020B0503020204020204" pitchFamily="34" charset="-122"/>
                <a:sym typeface="Arial"/>
              </a:endParaRPr>
            </a:p>
          </p:txBody>
        </p:sp>
      </p:gr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748"/>
        <p:cNvGrpSpPr/>
        <p:nvPr/>
      </p:nvGrpSpPr>
      <p:grpSpPr>
        <a:xfrm>
          <a:off x="0" y="0"/>
          <a:ext cx="0" cy="0"/>
          <a:chOff x="0" y="0"/>
          <a:chExt cx="0" cy="0"/>
        </a:xfrm>
      </p:grpSpPr>
      <p:sp>
        <p:nvSpPr>
          <p:cNvPr id="1749" name="Google Shape;1749;p77"/>
          <p:cNvSpPr/>
          <p:nvPr/>
        </p:nvSpPr>
        <p:spPr>
          <a:xfrm>
            <a:off x="454286" y="1248794"/>
            <a:ext cx="6711428"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750" name="Google Shape;1750;p77"/>
          <p:cNvSpPr/>
          <p:nvPr/>
        </p:nvSpPr>
        <p:spPr>
          <a:xfrm>
            <a:off x="1618307" y="1221118"/>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a:solidFill>
                  <a:schemeClr val="lt1"/>
                </a:solidFill>
                <a:latin typeface="Microsoft Yahei"/>
                <a:ea typeface="Microsoft Yahei"/>
                <a:cs typeface="Microsoft Yahei"/>
                <a:sym typeface="Microsoft Yahei"/>
              </a:rPr>
              <a:t>2. </a:t>
            </a:r>
            <a:r>
              <a:rPr lang="en-US" sz="1667" b="1" dirty="0" err="1">
                <a:solidFill>
                  <a:schemeClr val="lt1"/>
                </a:solidFill>
                <a:latin typeface="Microsoft Yahei"/>
                <a:ea typeface="Microsoft Yahei"/>
                <a:cs typeface="Microsoft Yahei"/>
                <a:sym typeface="Microsoft Yahei"/>
              </a:rPr>
              <a:t>距离向量算法</a:t>
            </a:r>
            <a:endParaRPr dirty="0">
              <a:latin typeface="Microsoft YaHei" panose="020B0503020204020204" pitchFamily="34" charset="-122"/>
              <a:ea typeface="Microsoft YaHei" panose="020B0503020204020204" pitchFamily="34" charset="-122"/>
            </a:endParaRPr>
          </a:p>
        </p:txBody>
      </p:sp>
      <p:sp>
        <p:nvSpPr>
          <p:cNvPr id="1751" name="Google Shape;1751;p77"/>
          <p:cNvSpPr/>
          <p:nvPr/>
        </p:nvSpPr>
        <p:spPr>
          <a:xfrm>
            <a:off x="454286" y="1630240"/>
            <a:ext cx="6711428" cy="2905184"/>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1752" name="Google Shape;1752;p77"/>
          <p:cNvSpPr txBox="1"/>
          <p:nvPr/>
        </p:nvSpPr>
        <p:spPr>
          <a:xfrm>
            <a:off x="681404" y="1644901"/>
            <a:ext cx="6396403" cy="2753895"/>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None/>
            </a:pPr>
            <a:r>
              <a:rPr lang="en-US" sz="1800" b="1" dirty="0" err="1">
                <a:solidFill>
                  <a:srgbClr val="CC00CC"/>
                </a:solidFill>
                <a:latin typeface="Microsoft Yahei"/>
                <a:ea typeface="Microsoft Yahei"/>
                <a:cs typeface="Microsoft Yahei"/>
                <a:sym typeface="Microsoft Yahei"/>
              </a:rPr>
              <a:t>路由器收到相邻路由器（其地址为</a:t>
            </a:r>
            <a:r>
              <a:rPr lang="en-US" sz="1800" b="1" dirty="0">
                <a:solidFill>
                  <a:srgbClr val="CC00CC"/>
                </a:solidFill>
                <a:latin typeface="Microsoft Yahei"/>
                <a:ea typeface="Microsoft Yahei"/>
                <a:cs typeface="Microsoft Yahei"/>
                <a:sym typeface="Microsoft Yahei"/>
              </a:rPr>
              <a:t> </a:t>
            </a:r>
            <a:r>
              <a:rPr lang="en-US" sz="1800" b="1" dirty="0" err="1">
                <a:solidFill>
                  <a:srgbClr val="CC00CC"/>
                </a:solidFill>
                <a:latin typeface="Microsoft Yahei"/>
                <a:ea typeface="Microsoft Yahei"/>
                <a:cs typeface="Microsoft Yahei"/>
                <a:sym typeface="Microsoft Yahei"/>
              </a:rPr>
              <a:t>X）的一个</a:t>
            </a:r>
            <a:r>
              <a:rPr lang="en-US" sz="1800" b="1" dirty="0">
                <a:solidFill>
                  <a:srgbClr val="CC00CC"/>
                </a:solidFill>
                <a:latin typeface="Microsoft Yahei"/>
                <a:ea typeface="Microsoft Yahei"/>
                <a:cs typeface="Microsoft Yahei"/>
                <a:sym typeface="Microsoft Yahei"/>
              </a:rPr>
              <a:t> RIP </a:t>
            </a:r>
            <a:r>
              <a:rPr lang="en-US" sz="1800" b="1" dirty="0" err="1">
                <a:solidFill>
                  <a:srgbClr val="CC00CC"/>
                </a:solidFill>
                <a:latin typeface="Microsoft Yahei"/>
                <a:ea typeface="Microsoft Yahei"/>
                <a:cs typeface="Microsoft Yahei"/>
                <a:sym typeface="Microsoft Yahei"/>
              </a:rPr>
              <a:t>报文</a:t>
            </a:r>
            <a:r>
              <a:rPr lang="en-US" sz="1800" b="1" dirty="0">
                <a:solidFill>
                  <a:srgbClr val="CC00CC"/>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0" marR="0" lvl="0" indent="0" algn="l" rtl="0">
              <a:lnSpc>
                <a:spcPct val="110000"/>
              </a:lnSpc>
              <a:spcBef>
                <a:spcPts val="0"/>
              </a:spcBef>
              <a:spcAft>
                <a:spcPts val="0"/>
              </a:spcAft>
              <a:buNone/>
            </a:pPr>
            <a:r>
              <a:rPr lang="en-US" sz="1167" b="1" dirty="0">
                <a:solidFill>
                  <a:srgbClr val="0000CC"/>
                </a:solidFill>
                <a:latin typeface="Microsoft Yahei"/>
                <a:ea typeface="Microsoft Yahei"/>
                <a:cs typeface="Microsoft Yahei"/>
                <a:sym typeface="Microsoft Yahei"/>
              </a:rPr>
              <a:t>(1) </a:t>
            </a:r>
            <a:r>
              <a:rPr lang="en-US" sz="1167" b="1" dirty="0" err="1">
                <a:solidFill>
                  <a:srgbClr val="0000CC"/>
                </a:solidFill>
                <a:latin typeface="Microsoft Yahei"/>
                <a:ea typeface="Microsoft Yahei"/>
                <a:cs typeface="Microsoft Yahei"/>
                <a:sym typeface="Microsoft Yahei"/>
              </a:rPr>
              <a:t>先修改此</a:t>
            </a:r>
            <a:r>
              <a:rPr lang="en-US" sz="1167" b="1" dirty="0">
                <a:solidFill>
                  <a:srgbClr val="0000CC"/>
                </a:solidFill>
                <a:latin typeface="Microsoft Yahei"/>
                <a:ea typeface="Microsoft Yahei"/>
                <a:cs typeface="Microsoft Yahei"/>
                <a:sym typeface="Microsoft Yahei"/>
              </a:rPr>
              <a:t> RIP </a:t>
            </a:r>
            <a:r>
              <a:rPr lang="en-US" sz="1167" b="1" dirty="0" err="1">
                <a:solidFill>
                  <a:srgbClr val="0000CC"/>
                </a:solidFill>
                <a:latin typeface="Microsoft Yahei"/>
                <a:ea typeface="Microsoft Yahei"/>
                <a:cs typeface="Microsoft Yahei"/>
                <a:sym typeface="Microsoft Yahei"/>
              </a:rPr>
              <a:t>报文中的所有项目：把“下一跳”字段中的地址都改为</a:t>
            </a:r>
            <a:r>
              <a:rPr lang="en-US" sz="1167" b="1" dirty="0">
                <a:solidFill>
                  <a:srgbClr val="0000CC"/>
                </a:solidFill>
                <a:latin typeface="Microsoft Yahei"/>
                <a:ea typeface="Microsoft Yahei"/>
                <a:cs typeface="Microsoft Yahei"/>
                <a:sym typeface="Microsoft Yahei"/>
              </a:rPr>
              <a:t> </a:t>
            </a:r>
            <a:r>
              <a:rPr lang="en-US" sz="1167" b="1" dirty="0" err="1">
                <a:solidFill>
                  <a:srgbClr val="0000CC"/>
                </a:solidFill>
                <a:latin typeface="Microsoft Yahei"/>
                <a:ea typeface="Microsoft Yahei"/>
                <a:cs typeface="Microsoft Yahei"/>
                <a:sym typeface="Microsoft Yahei"/>
              </a:rPr>
              <a:t>X，并把所有的“距离”字段的值加</a:t>
            </a:r>
            <a:r>
              <a:rPr lang="en-US" sz="1167" b="1" dirty="0">
                <a:solidFill>
                  <a:srgbClr val="0000CC"/>
                </a:solidFill>
                <a:latin typeface="Microsoft Yahei"/>
                <a:ea typeface="Microsoft Yahei"/>
                <a:cs typeface="Microsoft Yahei"/>
                <a:sym typeface="Microsoft Yahei"/>
              </a:rPr>
              <a:t> 1。</a:t>
            </a:r>
            <a:endParaRPr dirty="0">
              <a:latin typeface="Microsoft YaHei" panose="020B0503020204020204" pitchFamily="34" charset="-122"/>
              <a:ea typeface="Microsoft YaHei" panose="020B0503020204020204" pitchFamily="34" charset="-122"/>
            </a:endParaRPr>
          </a:p>
          <a:p>
            <a:pPr marL="0" marR="0" lvl="0" indent="0" algn="l" rtl="0">
              <a:lnSpc>
                <a:spcPct val="110000"/>
              </a:lnSpc>
              <a:spcBef>
                <a:spcPts val="0"/>
              </a:spcBef>
              <a:spcAft>
                <a:spcPts val="0"/>
              </a:spcAft>
              <a:buNone/>
            </a:pPr>
            <a:r>
              <a:rPr lang="en-US" sz="1167" b="1" dirty="0">
                <a:solidFill>
                  <a:srgbClr val="0000CC"/>
                </a:solidFill>
                <a:latin typeface="Microsoft Yahei"/>
                <a:ea typeface="Microsoft Yahei"/>
                <a:cs typeface="Microsoft Yahei"/>
                <a:sym typeface="Microsoft Yahei"/>
              </a:rPr>
              <a:t>(2) </a:t>
            </a:r>
            <a:r>
              <a:rPr lang="en-US" sz="1167" b="1" dirty="0" err="1">
                <a:solidFill>
                  <a:srgbClr val="0000CC"/>
                </a:solidFill>
                <a:latin typeface="Microsoft Yahei"/>
                <a:ea typeface="Microsoft Yahei"/>
                <a:cs typeface="Microsoft Yahei"/>
                <a:sym typeface="Microsoft Yahei"/>
              </a:rPr>
              <a:t>对修改后的</a:t>
            </a:r>
            <a:r>
              <a:rPr lang="en-US" sz="1167" b="1" dirty="0">
                <a:solidFill>
                  <a:srgbClr val="0000CC"/>
                </a:solidFill>
                <a:latin typeface="Microsoft Yahei"/>
                <a:ea typeface="Microsoft Yahei"/>
                <a:cs typeface="Microsoft Yahei"/>
                <a:sym typeface="Microsoft Yahei"/>
              </a:rPr>
              <a:t> RIP </a:t>
            </a:r>
            <a:r>
              <a:rPr lang="en-US" sz="1167" b="1" dirty="0" err="1">
                <a:solidFill>
                  <a:srgbClr val="0000CC"/>
                </a:solidFill>
                <a:latin typeface="Microsoft Yahei"/>
                <a:ea typeface="Microsoft Yahei"/>
                <a:cs typeface="Microsoft Yahei"/>
                <a:sym typeface="Microsoft Yahei"/>
              </a:rPr>
              <a:t>报文中的每一个项目，重复以下步骤</a:t>
            </a:r>
            <a:r>
              <a:rPr lang="en-US" sz="1167" b="1" dirty="0">
                <a:solidFill>
                  <a:srgbClr val="0000CC"/>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0" marR="0" lvl="0" indent="0" algn="l" rtl="0">
              <a:lnSpc>
                <a:spcPct val="110000"/>
              </a:lnSpc>
              <a:spcBef>
                <a:spcPts val="0"/>
              </a:spcBef>
              <a:spcAft>
                <a:spcPts val="0"/>
              </a:spcAft>
              <a:buNone/>
            </a:pPr>
            <a:r>
              <a:rPr lang="en-US" sz="1167" b="1" dirty="0">
                <a:solidFill>
                  <a:srgbClr val="0000CC"/>
                </a:solidFill>
                <a:latin typeface="Microsoft Yahei"/>
                <a:ea typeface="Microsoft Yahei"/>
                <a:cs typeface="Microsoft Yahei"/>
                <a:sym typeface="Microsoft Yahei"/>
              </a:rPr>
              <a:t>     </a:t>
            </a:r>
            <a:r>
              <a:rPr lang="en-US" sz="1167" b="1" dirty="0" err="1">
                <a:solidFill>
                  <a:srgbClr val="0000CC"/>
                </a:solidFill>
                <a:latin typeface="Microsoft Yahei"/>
                <a:ea typeface="Microsoft Yahei"/>
                <a:cs typeface="Microsoft Yahei"/>
                <a:sym typeface="Microsoft Yahei"/>
              </a:rPr>
              <a:t>若项目中的目的网络不在路由表中，则把该项目加到路由表中</a:t>
            </a:r>
            <a:r>
              <a:rPr lang="en-US" sz="1167" b="1" dirty="0">
                <a:solidFill>
                  <a:srgbClr val="0000CC"/>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0" marR="0" lvl="0" indent="0" algn="l" rtl="0">
              <a:lnSpc>
                <a:spcPct val="110000"/>
              </a:lnSpc>
              <a:spcBef>
                <a:spcPts val="0"/>
              </a:spcBef>
              <a:spcAft>
                <a:spcPts val="0"/>
              </a:spcAft>
              <a:buNone/>
            </a:pPr>
            <a:r>
              <a:rPr lang="en-US" sz="1167" b="1" dirty="0">
                <a:solidFill>
                  <a:srgbClr val="0000CC"/>
                </a:solidFill>
                <a:latin typeface="Microsoft Yahei"/>
                <a:ea typeface="Microsoft Yahei"/>
                <a:cs typeface="Microsoft Yahei"/>
                <a:sym typeface="Microsoft Yahei"/>
              </a:rPr>
              <a:t>         </a:t>
            </a:r>
            <a:r>
              <a:rPr lang="en-US" sz="1167" b="1" dirty="0" err="1">
                <a:solidFill>
                  <a:srgbClr val="0000CC"/>
                </a:solidFill>
                <a:latin typeface="Microsoft Yahei"/>
                <a:ea typeface="Microsoft Yahei"/>
                <a:cs typeface="Microsoft Yahei"/>
                <a:sym typeface="Microsoft Yahei"/>
              </a:rPr>
              <a:t>否则</a:t>
            </a:r>
            <a:endParaRPr dirty="0">
              <a:latin typeface="Microsoft YaHei" panose="020B0503020204020204" pitchFamily="34" charset="-122"/>
              <a:ea typeface="Microsoft YaHei" panose="020B0503020204020204" pitchFamily="34" charset="-122"/>
            </a:endParaRPr>
          </a:p>
          <a:p>
            <a:pPr marL="1049031" marR="0" lvl="0" indent="-1049031" algn="l" rtl="0">
              <a:lnSpc>
                <a:spcPct val="110000"/>
              </a:lnSpc>
              <a:spcBef>
                <a:spcPts val="0"/>
              </a:spcBef>
              <a:spcAft>
                <a:spcPts val="0"/>
              </a:spcAft>
              <a:buNone/>
            </a:pPr>
            <a:r>
              <a:rPr lang="en-US" sz="1167" b="1" dirty="0">
                <a:solidFill>
                  <a:srgbClr val="0000CC"/>
                </a:solidFill>
                <a:latin typeface="Microsoft Yahei"/>
                <a:ea typeface="Microsoft Yahei"/>
                <a:cs typeface="Microsoft Yahei"/>
                <a:sym typeface="Microsoft Yahei"/>
              </a:rPr>
              <a:t>             </a:t>
            </a:r>
            <a:r>
              <a:rPr lang="en-US" sz="1167" b="1" dirty="0" err="1">
                <a:solidFill>
                  <a:srgbClr val="0000CC"/>
                </a:solidFill>
                <a:latin typeface="Microsoft Yahei"/>
                <a:ea typeface="Microsoft Yahei"/>
                <a:cs typeface="Microsoft Yahei"/>
                <a:sym typeface="Microsoft Yahei"/>
              </a:rPr>
              <a:t>若下一跳字段给出的路由器地址是同样的，则把收到的项目替换原路由表中的项目</a:t>
            </a:r>
            <a:r>
              <a:rPr lang="en-US" sz="1167" b="1" dirty="0">
                <a:solidFill>
                  <a:srgbClr val="0000CC"/>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0" marR="0" lvl="0" indent="0" algn="l" rtl="0">
              <a:lnSpc>
                <a:spcPct val="110000"/>
              </a:lnSpc>
              <a:spcBef>
                <a:spcPts val="0"/>
              </a:spcBef>
              <a:spcAft>
                <a:spcPts val="0"/>
              </a:spcAft>
              <a:buNone/>
            </a:pPr>
            <a:r>
              <a:rPr lang="en-US" sz="1167" b="1" dirty="0">
                <a:solidFill>
                  <a:srgbClr val="0000CC"/>
                </a:solidFill>
                <a:latin typeface="Microsoft Yahei"/>
                <a:ea typeface="Microsoft Yahei"/>
                <a:cs typeface="Microsoft Yahei"/>
                <a:sym typeface="Microsoft Yahei"/>
              </a:rPr>
              <a:t>                </a:t>
            </a:r>
            <a:r>
              <a:rPr lang="en-US" sz="1167" b="1" dirty="0" err="1">
                <a:solidFill>
                  <a:srgbClr val="0000CC"/>
                </a:solidFill>
                <a:latin typeface="Microsoft Yahei"/>
                <a:ea typeface="Microsoft Yahei"/>
                <a:cs typeface="Microsoft Yahei"/>
                <a:sym typeface="Microsoft Yahei"/>
              </a:rPr>
              <a:t>否则</a:t>
            </a:r>
            <a:r>
              <a:rPr lang="en-US" sz="1167" b="1" dirty="0">
                <a:solidFill>
                  <a:srgbClr val="0000CC"/>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a:p>
            <a:pPr marL="0" marR="0" lvl="0" indent="0" algn="l" rtl="0">
              <a:lnSpc>
                <a:spcPct val="110000"/>
              </a:lnSpc>
              <a:spcBef>
                <a:spcPts val="0"/>
              </a:spcBef>
              <a:spcAft>
                <a:spcPts val="0"/>
              </a:spcAft>
              <a:buNone/>
            </a:pPr>
            <a:r>
              <a:rPr lang="en-US" sz="1167" b="1" dirty="0">
                <a:solidFill>
                  <a:srgbClr val="0000CC"/>
                </a:solidFill>
                <a:latin typeface="Microsoft Yahei"/>
                <a:ea typeface="Microsoft Yahei"/>
                <a:cs typeface="Microsoft Yahei"/>
                <a:sym typeface="Microsoft Yahei"/>
              </a:rPr>
              <a:t>                    </a:t>
            </a:r>
            <a:r>
              <a:rPr lang="en-US" sz="1167" b="1" dirty="0" err="1">
                <a:solidFill>
                  <a:srgbClr val="0000CC"/>
                </a:solidFill>
                <a:latin typeface="Microsoft Yahei"/>
                <a:ea typeface="Microsoft Yahei"/>
                <a:cs typeface="Microsoft Yahei"/>
                <a:sym typeface="Microsoft Yahei"/>
              </a:rPr>
              <a:t>若收到项目中的距离小于路由表中的距离，则进行更新</a:t>
            </a:r>
            <a:r>
              <a:rPr lang="en-US" sz="1167" b="1" dirty="0">
                <a:solidFill>
                  <a:srgbClr val="0000CC"/>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0" marR="0" lvl="0" indent="0" algn="l" rtl="0">
              <a:lnSpc>
                <a:spcPct val="110000"/>
              </a:lnSpc>
              <a:spcBef>
                <a:spcPts val="0"/>
              </a:spcBef>
              <a:spcAft>
                <a:spcPts val="0"/>
              </a:spcAft>
              <a:buNone/>
            </a:pPr>
            <a:r>
              <a:rPr lang="en-US" sz="1167" b="1" dirty="0">
                <a:solidFill>
                  <a:srgbClr val="0000CC"/>
                </a:solidFill>
                <a:latin typeface="Microsoft Yahei"/>
                <a:ea typeface="Microsoft Yahei"/>
                <a:cs typeface="Microsoft Yahei"/>
                <a:sym typeface="Microsoft Yahei"/>
              </a:rPr>
              <a:t>	     </a:t>
            </a:r>
            <a:r>
              <a:rPr lang="en-US" sz="1167" b="1" dirty="0" err="1">
                <a:solidFill>
                  <a:srgbClr val="0000CC"/>
                </a:solidFill>
                <a:latin typeface="Microsoft Yahei"/>
                <a:ea typeface="Microsoft Yahei"/>
                <a:cs typeface="Microsoft Yahei"/>
                <a:sym typeface="Microsoft Yahei"/>
              </a:rPr>
              <a:t>否则，什么也不做</a:t>
            </a:r>
            <a:r>
              <a:rPr lang="en-US" sz="1167" b="1" dirty="0">
                <a:solidFill>
                  <a:srgbClr val="0000CC"/>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0" marR="0" lvl="0" indent="0" algn="l" rtl="0">
              <a:lnSpc>
                <a:spcPct val="110000"/>
              </a:lnSpc>
              <a:spcBef>
                <a:spcPts val="0"/>
              </a:spcBef>
              <a:spcAft>
                <a:spcPts val="0"/>
              </a:spcAft>
              <a:buNone/>
            </a:pPr>
            <a:r>
              <a:rPr lang="en-US" sz="1167" b="1" dirty="0">
                <a:solidFill>
                  <a:srgbClr val="0000CC"/>
                </a:solidFill>
                <a:latin typeface="Microsoft Yahei"/>
                <a:ea typeface="Microsoft Yahei"/>
                <a:cs typeface="Microsoft Yahei"/>
                <a:sym typeface="Microsoft Yahei"/>
              </a:rPr>
              <a:t>(3) </a:t>
            </a:r>
            <a:r>
              <a:rPr lang="en-US" sz="1167" b="1" dirty="0" err="1">
                <a:solidFill>
                  <a:srgbClr val="0000CC"/>
                </a:solidFill>
                <a:latin typeface="Microsoft Yahei"/>
                <a:ea typeface="Microsoft Yahei"/>
                <a:cs typeface="Microsoft Yahei"/>
                <a:sym typeface="Microsoft Yahei"/>
              </a:rPr>
              <a:t>若</a:t>
            </a:r>
            <a:r>
              <a:rPr lang="en-US" sz="1167" b="1" dirty="0">
                <a:solidFill>
                  <a:srgbClr val="0000CC"/>
                </a:solidFill>
                <a:latin typeface="Microsoft Yahei"/>
                <a:ea typeface="Microsoft Yahei"/>
                <a:cs typeface="Microsoft Yahei"/>
                <a:sym typeface="Microsoft Yahei"/>
              </a:rPr>
              <a:t> 3 </a:t>
            </a:r>
            <a:r>
              <a:rPr lang="en-US" sz="1167" b="1" dirty="0" err="1">
                <a:solidFill>
                  <a:srgbClr val="0000CC"/>
                </a:solidFill>
                <a:latin typeface="Microsoft Yahei"/>
                <a:ea typeface="Microsoft Yahei"/>
                <a:cs typeface="Microsoft Yahei"/>
                <a:sym typeface="Microsoft Yahei"/>
              </a:rPr>
              <a:t>分钟还没有收到相邻路由器的更新路由表，则把此相邻路由器记为不可达路由器，即将距离置为</a:t>
            </a:r>
            <a:r>
              <a:rPr lang="en-US" sz="1167" b="1" dirty="0">
                <a:solidFill>
                  <a:srgbClr val="0000CC"/>
                </a:solidFill>
                <a:latin typeface="Microsoft Yahei"/>
                <a:ea typeface="Microsoft Yahei"/>
                <a:cs typeface="Microsoft Yahei"/>
                <a:sym typeface="Microsoft Yahei"/>
              </a:rPr>
              <a:t> 16（表示不可达）。</a:t>
            </a:r>
            <a:endParaRPr dirty="0">
              <a:latin typeface="Microsoft YaHei" panose="020B0503020204020204" pitchFamily="34" charset="-122"/>
              <a:ea typeface="Microsoft YaHei" panose="020B0503020204020204" pitchFamily="34" charset="-122"/>
            </a:endParaRPr>
          </a:p>
          <a:p>
            <a:pPr marL="0" marR="0" lvl="0" indent="0" algn="l" rtl="0">
              <a:lnSpc>
                <a:spcPct val="110000"/>
              </a:lnSpc>
              <a:spcBef>
                <a:spcPts val="0"/>
              </a:spcBef>
              <a:spcAft>
                <a:spcPts val="0"/>
              </a:spcAft>
              <a:buNone/>
            </a:pPr>
            <a:r>
              <a:rPr lang="en-US" sz="1167" b="1" dirty="0">
                <a:solidFill>
                  <a:srgbClr val="0000CC"/>
                </a:solidFill>
                <a:latin typeface="Microsoft Yahei"/>
                <a:ea typeface="Microsoft Yahei"/>
                <a:cs typeface="Microsoft Yahei"/>
                <a:sym typeface="Microsoft Yahei"/>
              </a:rPr>
              <a:t>(4) </a:t>
            </a:r>
            <a:r>
              <a:rPr lang="en-US" sz="1167" b="1" dirty="0" err="1">
                <a:solidFill>
                  <a:srgbClr val="0000CC"/>
                </a:solidFill>
                <a:latin typeface="Microsoft Yahei"/>
                <a:ea typeface="Microsoft Yahei"/>
                <a:cs typeface="Microsoft Yahei"/>
                <a:sym typeface="Microsoft Yahei"/>
              </a:rPr>
              <a:t>返回</a:t>
            </a:r>
            <a:r>
              <a:rPr lang="en-US" sz="1167" b="1" dirty="0">
                <a:solidFill>
                  <a:srgbClr val="0000CC"/>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756"/>
        <p:cNvGrpSpPr/>
        <p:nvPr/>
      </p:nvGrpSpPr>
      <p:grpSpPr>
        <a:xfrm>
          <a:off x="0" y="0"/>
          <a:ext cx="0" cy="0"/>
          <a:chOff x="0" y="0"/>
          <a:chExt cx="0" cy="0"/>
        </a:xfrm>
      </p:grpSpPr>
      <p:sp>
        <p:nvSpPr>
          <p:cNvPr id="1757" name="Google Shape;1757;p78"/>
          <p:cNvSpPr/>
          <p:nvPr/>
        </p:nvSpPr>
        <p:spPr>
          <a:xfrm>
            <a:off x="454286" y="1826446"/>
            <a:ext cx="6711426" cy="2632219"/>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距离向量算法的基础就是</a:t>
            </a:r>
            <a:r>
              <a:rPr lang="en-US" sz="1667" b="1" dirty="0">
                <a:solidFill>
                  <a:schemeClr val="dk1"/>
                </a:solidFill>
                <a:latin typeface="Microsoft Yahei"/>
                <a:ea typeface="Microsoft Yahei"/>
                <a:cs typeface="Microsoft Yahei"/>
                <a:sym typeface="Microsoft Yahei"/>
              </a:rPr>
              <a:t> Bellman-Ford </a:t>
            </a:r>
            <a:r>
              <a:rPr lang="en-US" sz="1667" b="1" dirty="0" err="1">
                <a:solidFill>
                  <a:schemeClr val="dk1"/>
                </a:solidFill>
                <a:latin typeface="Microsoft Yahei"/>
                <a:ea typeface="Microsoft Yahei"/>
                <a:cs typeface="Microsoft Yahei"/>
                <a:sym typeface="Microsoft Yahei"/>
              </a:rPr>
              <a:t>算法（或</a:t>
            </a:r>
            <a:r>
              <a:rPr lang="en-US" sz="1667" b="1" dirty="0">
                <a:solidFill>
                  <a:schemeClr val="dk1"/>
                </a:solidFill>
                <a:latin typeface="Microsoft Yahei"/>
                <a:ea typeface="Microsoft Yahei"/>
                <a:cs typeface="Microsoft Yahei"/>
                <a:sym typeface="Microsoft Yahei"/>
              </a:rPr>
              <a:t> Ford-Fulkerson </a:t>
            </a:r>
            <a:r>
              <a:rPr lang="en-US" sz="1667" b="1" dirty="0" err="1">
                <a:solidFill>
                  <a:schemeClr val="dk1"/>
                </a:solidFill>
                <a:latin typeface="Microsoft Yahei"/>
                <a:ea typeface="Microsoft Yahei"/>
                <a:cs typeface="Microsoft Yahei"/>
                <a:sym typeface="Microsoft Yahei"/>
              </a:rPr>
              <a:t>算法</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这种算法的</a:t>
            </a:r>
            <a:r>
              <a:rPr lang="en-US" sz="1667" b="1" dirty="0" err="1">
                <a:solidFill>
                  <a:srgbClr val="0000FF"/>
                </a:solidFill>
                <a:latin typeface="Microsoft Yahei"/>
                <a:ea typeface="Microsoft Yahei"/>
                <a:cs typeface="Microsoft Yahei"/>
                <a:sym typeface="Microsoft Yahei"/>
              </a:rPr>
              <a:t>要点</a:t>
            </a:r>
            <a:r>
              <a:rPr lang="en-US" sz="1667" b="1" dirty="0" err="1">
                <a:solidFill>
                  <a:schemeClr val="dk1"/>
                </a:solidFill>
                <a:latin typeface="Microsoft Yahei"/>
                <a:ea typeface="Microsoft Yahei"/>
                <a:cs typeface="Microsoft Yahei"/>
                <a:sym typeface="Microsoft Yahei"/>
              </a:rPr>
              <a:t>是这样的</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27533" marR="0" lvl="0" indent="0" algn="l" rtl="0">
              <a:lnSpc>
                <a:spcPct val="164967"/>
              </a:lnSpc>
              <a:spcBef>
                <a:spcPts val="0"/>
              </a:spcBef>
              <a:spcAft>
                <a:spcPts val="0"/>
              </a:spcAft>
              <a:buNone/>
            </a:pPr>
            <a:r>
              <a:rPr lang="en-US" sz="1667" b="1" dirty="0" err="1">
                <a:solidFill>
                  <a:schemeClr val="dk1"/>
                </a:solidFill>
                <a:latin typeface="Microsoft Yahei"/>
                <a:ea typeface="Microsoft Yahei"/>
                <a:cs typeface="Microsoft Yahei"/>
                <a:sym typeface="Microsoft Yahei"/>
              </a:rPr>
              <a:t>设X是结点</a:t>
            </a:r>
            <a:r>
              <a:rPr lang="en-US" sz="1667" b="1" dirty="0">
                <a:solidFill>
                  <a:schemeClr val="dk1"/>
                </a:solidFill>
                <a:latin typeface="Microsoft Yahei"/>
                <a:ea typeface="Microsoft Yahei"/>
                <a:cs typeface="Microsoft Yahei"/>
                <a:sym typeface="Microsoft Yahei"/>
              </a:rPr>
              <a:t> A </a:t>
            </a:r>
            <a:r>
              <a:rPr lang="en-US" sz="1667" b="1" dirty="0" err="1">
                <a:solidFill>
                  <a:schemeClr val="dk1"/>
                </a:solidFill>
                <a:latin typeface="Microsoft Yahei"/>
                <a:ea typeface="Microsoft Yahei"/>
                <a:cs typeface="Microsoft Yahei"/>
                <a:sym typeface="Microsoft Yahei"/>
              </a:rPr>
              <a:t>到</a:t>
            </a:r>
            <a:r>
              <a:rPr lang="en-US" sz="1667" b="1" dirty="0">
                <a:solidFill>
                  <a:schemeClr val="dk1"/>
                </a:solidFill>
                <a:latin typeface="Microsoft Yahei"/>
                <a:ea typeface="Microsoft Yahei"/>
                <a:cs typeface="Microsoft Yahei"/>
                <a:sym typeface="Microsoft Yahei"/>
              </a:rPr>
              <a:t> B </a:t>
            </a:r>
            <a:r>
              <a:rPr lang="en-US" sz="1667" b="1" dirty="0" err="1">
                <a:solidFill>
                  <a:schemeClr val="dk1"/>
                </a:solidFill>
                <a:latin typeface="Microsoft Yahei"/>
                <a:ea typeface="Microsoft Yahei"/>
                <a:cs typeface="Microsoft Yahei"/>
                <a:sym typeface="Microsoft Yahei"/>
              </a:rPr>
              <a:t>的最短路径上的一个结点</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27533" marR="0" lvl="0" indent="0" algn="l" rtl="0">
              <a:lnSpc>
                <a:spcPct val="164967"/>
              </a:lnSpc>
              <a:spcBef>
                <a:spcPts val="0"/>
              </a:spcBef>
              <a:spcAft>
                <a:spcPts val="0"/>
              </a:spcAft>
              <a:buNone/>
            </a:pPr>
            <a:r>
              <a:rPr lang="en-US" sz="1667" b="1" dirty="0" err="1">
                <a:solidFill>
                  <a:schemeClr val="dk1"/>
                </a:solidFill>
                <a:latin typeface="Microsoft Yahei"/>
                <a:ea typeface="Microsoft Yahei"/>
                <a:cs typeface="Microsoft Yahei"/>
                <a:sym typeface="Microsoft Yahei"/>
              </a:rPr>
              <a:t>若把路径</a:t>
            </a:r>
            <a:r>
              <a:rPr lang="en-US" sz="1667" b="1" dirty="0">
                <a:solidFill>
                  <a:schemeClr val="dk1"/>
                </a:solidFill>
                <a:latin typeface="Microsoft Yahei"/>
                <a:ea typeface="Microsoft Yahei"/>
                <a:cs typeface="Microsoft Yahei"/>
                <a:sym typeface="Microsoft Yahei"/>
              </a:rPr>
              <a:t> A→B </a:t>
            </a:r>
            <a:r>
              <a:rPr lang="en-US" sz="1667" b="1" dirty="0" err="1">
                <a:solidFill>
                  <a:schemeClr val="dk1"/>
                </a:solidFill>
                <a:latin typeface="Microsoft Yahei"/>
                <a:ea typeface="Microsoft Yahei"/>
                <a:cs typeface="Microsoft Yahei"/>
                <a:sym typeface="Microsoft Yahei"/>
              </a:rPr>
              <a:t>拆成两段路径</a:t>
            </a:r>
            <a:r>
              <a:rPr lang="en-US" sz="1667" b="1" dirty="0">
                <a:solidFill>
                  <a:schemeClr val="dk1"/>
                </a:solidFill>
                <a:latin typeface="Microsoft Yahei"/>
                <a:ea typeface="Microsoft Yahei"/>
                <a:cs typeface="Microsoft Yahei"/>
                <a:sym typeface="Microsoft Yahei"/>
              </a:rPr>
              <a:t> A→X </a:t>
            </a:r>
            <a:r>
              <a:rPr lang="en-US" sz="1667" b="1" dirty="0" err="1">
                <a:solidFill>
                  <a:schemeClr val="dk1"/>
                </a:solidFill>
                <a:latin typeface="Microsoft Yahei"/>
                <a:ea typeface="Microsoft Yahei"/>
                <a:cs typeface="Microsoft Yahei"/>
                <a:sym typeface="Microsoft Yahei"/>
              </a:rPr>
              <a:t>和</a:t>
            </a:r>
            <a:r>
              <a:rPr lang="en-US" sz="1667" b="1" dirty="0">
                <a:solidFill>
                  <a:schemeClr val="dk1"/>
                </a:solidFill>
                <a:latin typeface="Microsoft Yahei"/>
                <a:ea typeface="Microsoft Yahei"/>
                <a:cs typeface="Microsoft Yahei"/>
                <a:sym typeface="Microsoft Yahei"/>
              </a:rPr>
              <a:t> </a:t>
            </a:r>
            <a:r>
              <a:rPr lang="en-US" sz="1667" b="1" dirty="0" err="1">
                <a:solidFill>
                  <a:schemeClr val="dk1"/>
                </a:solidFill>
                <a:latin typeface="Microsoft Yahei"/>
                <a:ea typeface="Microsoft Yahei"/>
                <a:cs typeface="Microsoft Yahei"/>
                <a:sym typeface="Microsoft Yahei"/>
              </a:rPr>
              <a:t>X→B，则每一段路径</a:t>
            </a:r>
            <a:r>
              <a:rPr lang="en-US" sz="1667" b="1" dirty="0">
                <a:solidFill>
                  <a:schemeClr val="dk1"/>
                </a:solidFill>
                <a:latin typeface="Microsoft Yahei"/>
                <a:ea typeface="Microsoft Yahei"/>
                <a:cs typeface="Microsoft Yahei"/>
                <a:sym typeface="Microsoft Yahei"/>
              </a:rPr>
              <a:t> A→X </a:t>
            </a:r>
            <a:r>
              <a:rPr lang="en-US" sz="1667" b="1" dirty="0" err="1">
                <a:solidFill>
                  <a:schemeClr val="dk1"/>
                </a:solidFill>
                <a:latin typeface="Microsoft Yahei"/>
                <a:ea typeface="Microsoft Yahei"/>
                <a:cs typeface="Microsoft Yahei"/>
                <a:sym typeface="Microsoft Yahei"/>
              </a:rPr>
              <a:t>和</a:t>
            </a:r>
            <a:r>
              <a:rPr lang="en-US" sz="1667" b="1" dirty="0">
                <a:solidFill>
                  <a:schemeClr val="dk1"/>
                </a:solidFill>
                <a:latin typeface="Microsoft Yahei"/>
                <a:ea typeface="Microsoft Yahei"/>
                <a:cs typeface="Microsoft Yahei"/>
                <a:sym typeface="Microsoft Yahei"/>
              </a:rPr>
              <a:t> X→B </a:t>
            </a:r>
            <a:r>
              <a:rPr lang="en-US" sz="1667" b="1" dirty="0" err="1">
                <a:solidFill>
                  <a:schemeClr val="dk1"/>
                </a:solidFill>
                <a:latin typeface="Microsoft Yahei"/>
                <a:ea typeface="Microsoft Yahei"/>
                <a:cs typeface="Microsoft Yahei"/>
                <a:sym typeface="Microsoft Yahei"/>
              </a:rPr>
              <a:t>也都分别是结点</a:t>
            </a:r>
            <a:r>
              <a:rPr lang="en-US" sz="1667" b="1" dirty="0">
                <a:solidFill>
                  <a:schemeClr val="dk1"/>
                </a:solidFill>
                <a:latin typeface="Microsoft Yahei"/>
                <a:ea typeface="Microsoft Yahei"/>
                <a:cs typeface="Microsoft Yahei"/>
                <a:sym typeface="Microsoft Yahei"/>
              </a:rPr>
              <a:t> A </a:t>
            </a:r>
            <a:r>
              <a:rPr lang="en-US" sz="1667" b="1" dirty="0" err="1">
                <a:solidFill>
                  <a:schemeClr val="dk1"/>
                </a:solidFill>
                <a:latin typeface="Microsoft Yahei"/>
                <a:ea typeface="Microsoft Yahei"/>
                <a:cs typeface="Microsoft Yahei"/>
                <a:sym typeface="Microsoft Yahei"/>
              </a:rPr>
              <a:t>到</a:t>
            </a:r>
            <a:r>
              <a:rPr lang="en-US" sz="1667" b="1" dirty="0">
                <a:solidFill>
                  <a:schemeClr val="dk1"/>
                </a:solidFill>
                <a:latin typeface="Microsoft Yahei"/>
                <a:ea typeface="Microsoft Yahei"/>
                <a:cs typeface="Microsoft Yahei"/>
                <a:sym typeface="Microsoft Yahei"/>
              </a:rPr>
              <a:t> X </a:t>
            </a:r>
            <a:r>
              <a:rPr lang="en-US" sz="1667" b="1" dirty="0" err="1">
                <a:solidFill>
                  <a:schemeClr val="dk1"/>
                </a:solidFill>
                <a:latin typeface="Microsoft Yahei"/>
                <a:ea typeface="Microsoft Yahei"/>
                <a:cs typeface="Microsoft Yahei"/>
                <a:sym typeface="Microsoft Yahei"/>
              </a:rPr>
              <a:t>和结点</a:t>
            </a:r>
            <a:r>
              <a:rPr lang="en-US" sz="1667" b="1" dirty="0">
                <a:solidFill>
                  <a:schemeClr val="dk1"/>
                </a:solidFill>
                <a:latin typeface="Microsoft Yahei"/>
                <a:ea typeface="Microsoft Yahei"/>
                <a:cs typeface="Microsoft Yahei"/>
                <a:sym typeface="Microsoft Yahei"/>
              </a:rPr>
              <a:t> X </a:t>
            </a:r>
            <a:r>
              <a:rPr lang="en-US" sz="1667" b="1" dirty="0" err="1">
                <a:solidFill>
                  <a:schemeClr val="dk1"/>
                </a:solidFill>
                <a:latin typeface="Microsoft Yahei"/>
                <a:ea typeface="Microsoft Yahei"/>
                <a:cs typeface="Microsoft Yahei"/>
                <a:sym typeface="Microsoft Yahei"/>
              </a:rPr>
              <a:t>到</a:t>
            </a:r>
            <a:r>
              <a:rPr lang="en-US" sz="1667" b="1" dirty="0">
                <a:solidFill>
                  <a:schemeClr val="dk1"/>
                </a:solidFill>
                <a:latin typeface="Microsoft Yahei"/>
                <a:ea typeface="Microsoft Yahei"/>
                <a:cs typeface="Microsoft Yahei"/>
                <a:sym typeface="Microsoft Yahei"/>
              </a:rPr>
              <a:t> B </a:t>
            </a:r>
            <a:r>
              <a:rPr lang="en-US" sz="1667" b="1" dirty="0" err="1">
                <a:solidFill>
                  <a:schemeClr val="dk1"/>
                </a:solidFill>
                <a:latin typeface="Microsoft Yahei"/>
                <a:ea typeface="Microsoft Yahei"/>
                <a:cs typeface="Microsoft Yahei"/>
                <a:sym typeface="Microsoft Yahei"/>
              </a:rPr>
              <a:t>的最短路径</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1758" name="Google Shape;1758;p78"/>
          <p:cNvSpPr/>
          <p:nvPr/>
        </p:nvSpPr>
        <p:spPr>
          <a:xfrm>
            <a:off x="454287" y="1503925"/>
            <a:ext cx="6711426"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759" name="Google Shape;1759;p78"/>
          <p:cNvSpPr/>
          <p:nvPr/>
        </p:nvSpPr>
        <p:spPr>
          <a:xfrm>
            <a:off x="1618307" y="1476249"/>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a:solidFill>
                  <a:schemeClr val="lt1"/>
                </a:solidFill>
                <a:latin typeface="Microsoft Yahei"/>
                <a:ea typeface="Microsoft Yahei"/>
                <a:cs typeface="Microsoft Yahei"/>
                <a:sym typeface="Microsoft Yahei"/>
              </a:rPr>
              <a:t>2. </a:t>
            </a:r>
            <a:r>
              <a:rPr lang="en-US" sz="1667" b="1" dirty="0" err="1">
                <a:solidFill>
                  <a:schemeClr val="lt1"/>
                </a:solidFill>
                <a:latin typeface="Microsoft Yahei"/>
                <a:ea typeface="Microsoft Yahei"/>
                <a:cs typeface="Microsoft Yahei"/>
                <a:sym typeface="Microsoft Yahei"/>
              </a:rPr>
              <a:t>距离向量算法</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763"/>
        <p:cNvGrpSpPr/>
        <p:nvPr/>
      </p:nvGrpSpPr>
      <p:grpSpPr>
        <a:xfrm>
          <a:off x="0" y="0"/>
          <a:ext cx="0" cy="0"/>
          <a:chOff x="0" y="0"/>
          <a:chExt cx="0" cy="0"/>
        </a:xfrm>
      </p:grpSpPr>
      <p:sp>
        <p:nvSpPr>
          <p:cNvPr id="1764" name="Google Shape;1764;p79"/>
          <p:cNvSpPr/>
          <p:nvPr/>
        </p:nvSpPr>
        <p:spPr>
          <a:xfrm>
            <a:off x="454287" y="1713104"/>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765" name="Google Shape;1765;p79"/>
          <p:cNvSpPr/>
          <p:nvPr/>
        </p:nvSpPr>
        <p:spPr>
          <a:xfrm>
            <a:off x="513405" y="1671457"/>
            <a:ext cx="3382657"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路由器之间交换信息与路由表更新</a:t>
            </a:r>
            <a:endParaRPr dirty="0">
              <a:latin typeface="Microsoft YaHei" panose="020B0503020204020204" pitchFamily="34" charset="-122"/>
              <a:ea typeface="Microsoft YaHei" panose="020B0503020204020204" pitchFamily="34" charset="-122"/>
            </a:endParaRPr>
          </a:p>
        </p:txBody>
      </p:sp>
      <p:sp>
        <p:nvSpPr>
          <p:cNvPr id="1766" name="Google Shape;1766;p79"/>
          <p:cNvSpPr/>
          <p:nvPr/>
        </p:nvSpPr>
        <p:spPr>
          <a:xfrm>
            <a:off x="454287" y="1991070"/>
            <a:ext cx="6782536" cy="2208898"/>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a:solidFill>
                  <a:schemeClr val="dk1"/>
                </a:solidFill>
                <a:latin typeface="Microsoft Yahei"/>
                <a:ea typeface="Microsoft Yahei"/>
                <a:cs typeface="Microsoft Yahei"/>
                <a:sym typeface="Microsoft Yahei"/>
              </a:rPr>
              <a:t>RIP 协议让互联网中的所有路由器都和自己的相邻路由器不断交换路由信息，并不断更新其路由表，使得从每一个路由器到每一个目的网络的路由都是最短的（即跳数最少）。</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虽然所有的路由器最终都拥有了整个自治系统的全局路由信息，但由于每一个路由器的位置不同，它们的路由表当然也应当是不同的</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770"/>
        <p:cNvGrpSpPr/>
        <p:nvPr/>
      </p:nvGrpSpPr>
      <p:grpSpPr>
        <a:xfrm>
          <a:off x="0" y="0"/>
          <a:ext cx="0" cy="0"/>
          <a:chOff x="0" y="0"/>
          <a:chExt cx="0" cy="0"/>
        </a:xfrm>
      </p:grpSpPr>
      <p:sp>
        <p:nvSpPr>
          <p:cNvPr id="1771" name="Google Shape;1771;p80"/>
          <p:cNvSpPr/>
          <p:nvPr/>
        </p:nvSpPr>
        <p:spPr>
          <a:xfrm>
            <a:off x="454287" y="1227260"/>
            <a:ext cx="6711427" cy="3106767"/>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1772" name="Google Shape;1772;p80"/>
          <p:cNvSpPr txBox="1"/>
          <p:nvPr/>
        </p:nvSpPr>
        <p:spPr>
          <a:xfrm>
            <a:off x="901212" y="1317136"/>
            <a:ext cx="5817318" cy="543570"/>
          </a:xfrm>
          <a:prstGeom prst="rect">
            <a:avLst/>
          </a:prstGeom>
          <a:solidFill>
            <a:srgbClr val="0000FF"/>
          </a:solid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None/>
            </a:pPr>
            <a:r>
              <a:rPr lang="en-US" sz="1333" b="1" dirty="0">
                <a:solidFill>
                  <a:schemeClr val="lt1"/>
                </a:solidFill>
                <a:latin typeface="Microsoft Yahei"/>
                <a:ea typeface="Microsoft Yahei"/>
                <a:cs typeface="Microsoft Yahei"/>
                <a:sym typeface="Microsoft Yahei"/>
              </a:rPr>
              <a:t>【例4-5】已知路由器 R</a:t>
            </a:r>
            <a:r>
              <a:rPr lang="en-US" sz="1333" b="1" baseline="-25000" dirty="0">
                <a:solidFill>
                  <a:schemeClr val="lt1"/>
                </a:solidFill>
                <a:latin typeface="Microsoft Yahei"/>
                <a:ea typeface="Microsoft Yahei"/>
                <a:cs typeface="Microsoft Yahei"/>
                <a:sym typeface="Microsoft Yahei"/>
              </a:rPr>
              <a:t>6</a:t>
            </a:r>
            <a:r>
              <a:rPr lang="en-US" sz="1333" b="1" dirty="0">
                <a:solidFill>
                  <a:schemeClr val="lt1"/>
                </a:solidFill>
                <a:latin typeface="Microsoft Yahei"/>
                <a:ea typeface="Microsoft Yahei"/>
                <a:cs typeface="Microsoft Yahei"/>
                <a:sym typeface="Microsoft Yahei"/>
              </a:rPr>
              <a:t> </a:t>
            </a:r>
            <a:r>
              <a:rPr lang="en-US" sz="1333" b="1" dirty="0" err="1">
                <a:solidFill>
                  <a:schemeClr val="lt1"/>
                </a:solidFill>
                <a:latin typeface="Microsoft Yahei"/>
                <a:ea typeface="Microsoft Yahei"/>
                <a:cs typeface="Microsoft Yahei"/>
                <a:sym typeface="Microsoft Yahei"/>
              </a:rPr>
              <a:t>有表</a:t>
            </a:r>
            <a:r>
              <a:rPr lang="en-US" sz="1333" b="1" dirty="0">
                <a:solidFill>
                  <a:schemeClr val="lt1"/>
                </a:solidFill>
                <a:latin typeface="Microsoft Yahei"/>
                <a:ea typeface="Microsoft Yahei"/>
                <a:cs typeface="Microsoft Yahei"/>
                <a:sym typeface="Microsoft Yahei"/>
              </a:rPr>
              <a:t> 4-9(a) </a:t>
            </a:r>
            <a:r>
              <a:rPr lang="en-US" sz="1333" b="1" dirty="0" err="1">
                <a:solidFill>
                  <a:schemeClr val="lt1"/>
                </a:solidFill>
                <a:latin typeface="Microsoft Yahei"/>
                <a:ea typeface="Microsoft Yahei"/>
                <a:cs typeface="Microsoft Yahei"/>
                <a:sym typeface="Microsoft Yahei"/>
              </a:rPr>
              <a:t>所示的路由表。现在收到相邻路由器</a:t>
            </a:r>
            <a:r>
              <a:rPr lang="en-US" sz="1333" b="1" dirty="0">
                <a:solidFill>
                  <a:schemeClr val="lt1"/>
                </a:solidFill>
                <a:latin typeface="Microsoft Yahei"/>
                <a:ea typeface="Microsoft Yahei"/>
                <a:cs typeface="Microsoft Yahei"/>
                <a:sym typeface="Microsoft Yahei"/>
              </a:rPr>
              <a:t> R</a:t>
            </a:r>
            <a:r>
              <a:rPr lang="en-US" sz="1333" b="1" baseline="-25000" dirty="0">
                <a:solidFill>
                  <a:schemeClr val="lt1"/>
                </a:solidFill>
                <a:latin typeface="Microsoft Yahei"/>
                <a:ea typeface="Microsoft Yahei"/>
                <a:cs typeface="Microsoft Yahei"/>
                <a:sym typeface="Microsoft Yahei"/>
              </a:rPr>
              <a:t>4 </a:t>
            </a:r>
            <a:r>
              <a:rPr lang="en-US" sz="1333" b="1" dirty="0" err="1">
                <a:solidFill>
                  <a:schemeClr val="lt1"/>
                </a:solidFill>
                <a:latin typeface="Microsoft Yahei"/>
                <a:ea typeface="Microsoft Yahei"/>
                <a:cs typeface="Microsoft Yahei"/>
                <a:sym typeface="Microsoft Yahei"/>
              </a:rPr>
              <a:t>发来的路由更新信息，如表</a:t>
            </a:r>
            <a:r>
              <a:rPr lang="en-US" sz="1333" b="1" dirty="0">
                <a:solidFill>
                  <a:schemeClr val="lt1"/>
                </a:solidFill>
                <a:latin typeface="Microsoft Yahei"/>
                <a:ea typeface="Microsoft Yahei"/>
                <a:cs typeface="Microsoft Yahei"/>
                <a:sym typeface="Microsoft Yahei"/>
              </a:rPr>
              <a:t> 4-9(b) </a:t>
            </a:r>
            <a:r>
              <a:rPr lang="en-US" sz="1333" b="1" dirty="0" err="1">
                <a:solidFill>
                  <a:schemeClr val="lt1"/>
                </a:solidFill>
                <a:latin typeface="Microsoft Yahei"/>
                <a:ea typeface="Microsoft Yahei"/>
                <a:cs typeface="Microsoft Yahei"/>
                <a:sym typeface="Microsoft Yahei"/>
              </a:rPr>
              <a:t>所示。试更新路由器</a:t>
            </a:r>
            <a:r>
              <a:rPr lang="en-US" sz="1333" b="1" dirty="0">
                <a:solidFill>
                  <a:schemeClr val="lt1"/>
                </a:solidFill>
                <a:latin typeface="Microsoft Yahei"/>
                <a:ea typeface="Microsoft Yahei"/>
                <a:cs typeface="Microsoft Yahei"/>
                <a:sym typeface="Microsoft Yahei"/>
              </a:rPr>
              <a:t> R</a:t>
            </a:r>
            <a:r>
              <a:rPr lang="en-US" sz="1333" b="1" baseline="-25000" dirty="0">
                <a:solidFill>
                  <a:schemeClr val="lt1"/>
                </a:solidFill>
                <a:latin typeface="Microsoft Yahei"/>
                <a:ea typeface="Microsoft Yahei"/>
                <a:cs typeface="Microsoft Yahei"/>
                <a:sym typeface="Microsoft Yahei"/>
              </a:rPr>
              <a:t>6</a:t>
            </a:r>
            <a:r>
              <a:rPr lang="en-US" sz="1333" b="1" dirty="0">
                <a:solidFill>
                  <a:schemeClr val="lt1"/>
                </a:solidFill>
                <a:latin typeface="Microsoft Yahei"/>
                <a:ea typeface="Microsoft Yahei"/>
                <a:cs typeface="Microsoft Yahei"/>
                <a:sym typeface="Microsoft Yahei"/>
              </a:rPr>
              <a:t> </a:t>
            </a:r>
            <a:r>
              <a:rPr lang="en-US" sz="1333" b="1" dirty="0" err="1">
                <a:solidFill>
                  <a:schemeClr val="lt1"/>
                </a:solidFill>
                <a:latin typeface="Microsoft Yahei"/>
                <a:ea typeface="Microsoft Yahei"/>
                <a:cs typeface="Microsoft Yahei"/>
                <a:sym typeface="Microsoft Yahei"/>
              </a:rPr>
              <a:t>的路由表</a:t>
            </a:r>
            <a:r>
              <a:rPr lang="en-US" sz="1333" b="1" dirty="0">
                <a:solidFill>
                  <a:schemeClr val="lt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graphicFrame>
        <p:nvGraphicFramePr>
          <p:cNvPr id="1773" name="Google Shape;1773;p80"/>
          <p:cNvGraphicFramePr/>
          <p:nvPr/>
        </p:nvGraphicFramePr>
        <p:xfrm>
          <a:off x="816930" y="2093478"/>
          <a:ext cx="2457325" cy="785375"/>
        </p:xfrm>
        <a:graphic>
          <a:graphicData uri="http://schemas.openxmlformats.org/drawingml/2006/table">
            <a:tbl>
              <a:tblPr firstRow="1" firstCol="1" lastRow="1" lastCol="1" bandRow="1" bandCol="1">
                <a:noFill/>
                <a:tableStyleId>{AAEC49F4-CB54-4948-AE0D-DCE792119160}</a:tableStyleId>
              </a:tblPr>
              <a:tblGrid>
                <a:gridCol w="819100">
                  <a:extLst>
                    <a:ext uri="{9D8B030D-6E8A-4147-A177-3AD203B41FA5}">
                      <a16:colId xmlns:a16="http://schemas.microsoft.com/office/drawing/2014/main" val="20000"/>
                    </a:ext>
                  </a:extLst>
                </a:gridCol>
                <a:gridCol w="548125">
                  <a:extLst>
                    <a:ext uri="{9D8B030D-6E8A-4147-A177-3AD203B41FA5}">
                      <a16:colId xmlns:a16="http://schemas.microsoft.com/office/drawing/2014/main" val="20001"/>
                    </a:ext>
                  </a:extLst>
                </a:gridCol>
                <a:gridCol w="1090100">
                  <a:extLst>
                    <a:ext uri="{9D8B030D-6E8A-4147-A177-3AD203B41FA5}">
                      <a16:colId xmlns:a16="http://schemas.microsoft.com/office/drawing/2014/main" val="20002"/>
                    </a:ext>
                  </a:extLst>
                </a:gridCol>
              </a:tblGrid>
              <a:tr h="251775">
                <a:tc>
                  <a:txBody>
                    <a:bodyPr/>
                    <a:lstStyle/>
                    <a:p>
                      <a:pPr marL="0" marR="0" lvl="0" indent="0" algn="ctr" rtl="0">
                        <a:lnSpc>
                          <a:spcPct val="100000"/>
                        </a:lnSpc>
                        <a:spcBef>
                          <a:spcPts val="0"/>
                        </a:spcBef>
                        <a:spcAft>
                          <a:spcPts val="0"/>
                        </a:spcAft>
                        <a:buNone/>
                      </a:pPr>
                      <a:r>
                        <a:rPr lang="en-US" sz="1000" b="1" u="none" strike="noStrike" cap="none" dirty="0" err="1">
                          <a:solidFill>
                            <a:schemeClr val="lt1"/>
                          </a:solidFill>
                          <a:latin typeface="Microsoft Yahei"/>
                          <a:ea typeface="Microsoft Yahei"/>
                          <a:cs typeface="Microsoft Yahei"/>
                          <a:sym typeface="Microsoft Yahei"/>
                        </a:rPr>
                        <a:t>目的网络</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50"/>
                    </a:solidFill>
                  </a:tcPr>
                </a:tc>
                <a:tc>
                  <a:txBody>
                    <a:bodyPr/>
                    <a:lstStyle/>
                    <a:p>
                      <a:pPr marL="0" marR="0" lvl="0" indent="0" algn="ctr" rtl="0">
                        <a:lnSpc>
                          <a:spcPct val="100000"/>
                        </a:lnSpc>
                        <a:spcBef>
                          <a:spcPts val="0"/>
                        </a:spcBef>
                        <a:spcAft>
                          <a:spcPts val="0"/>
                        </a:spcAft>
                        <a:buNone/>
                      </a:pPr>
                      <a:r>
                        <a:rPr lang="en-US" sz="1000" b="1" u="none" strike="noStrike" cap="none" dirty="0" err="1">
                          <a:solidFill>
                            <a:schemeClr val="lt1"/>
                          </a:solidFill>
                          <a:latin typeface="Microsoft Yahei"/>
                          <a:ea typeface="Microsoft Yahei"/>
                          <a:cs typeface="Microsoft Yahei"/>
                          <a:sym typeface="Microsoft Yahei"/>
                        </a:rPr>
                        <a:t>距离</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50"/>
                    </a:solidFill>
                  </a:tcPr>
                </a:tc>
                <a:tc>
                  <a:txBody>
                    <a:bodyPr/>
                    <a:lstStyle/>
                    <a:p>
                      <a:pPr marL="0" marR="0" lvl="0" indent="0" algn="ctr" rtl="0">
                        <a:lnSpc>
                          <a:spcPct val="100000"/>
                        </a:lnSpc>
                        <a:spcBef>
                          <a:spcPts val="0"/>
                        </a:spcBef>
                        <a:spcAft>
                          <a:spcPts val="0"/>
                        </a:spcAft>
                        <a:buNone/>
                      </a:pPr>
                      <a:r>
                        <a:rPr lang="en-US" sz="1000" b="1" u="none" strike="noStrike" cap="none" dirty="0" err="1">
                          <a:solidFill>
                            <a:schemeClr val="lt1"/>
                          </a:solidFill>
                          <a:latin typeface="Microsoft Yahei"/>
                          <a:ea typeface="Microsoft Yahei"/>
                          <a:cs typeface="Microsoft Yahei"/>
                          <a:sym typeface="Microsoft Yahei"/>
                        </a:rPr>
                        <a:t>下一跳路由器</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50"/>
                    </a:solidFill>
                  </a:tcPr>
                </a:tc>
                <a:extLst>
                  <a:ext uri="{0D108BD9-81ED-4DB2-BD59-A6C34878D82A}">
                    <a16:rowId xmlns:a16="http://schemas.microsoft.com/office/drawing/2014/main" val="10000"/>
                  </a:ext>
                </a:extLst>
              </a:tr>
              <a:tr h="174100">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Net2</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3</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R</a:t>
                      </a:r>
                      <a:r>
                        <a:rPr lang="en-US" sz="1000" b="1" u="none" strike="noStrike" cap="none" baseline="-25000">
                          <a:solidFill>
                            <a:schemeClr val="dk1"/>
                          </a:solidFill>
                          <a:latin typeface="Microsoft Yahei"/>
                          <a:ea typeface="Microsoft Yahei"/>
                          <a:cs typeface="Microsoft Yahei"/>
                          <a:sym typeface="Microsoft Yahei"/>
                        </a:rPr>
                        <a:t>4</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79750">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Net3</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4</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R</a:t>
                      </a:r>
                      <a:r>
                        <a:rPr lang="en-US" sz="1000" b="1" u="none" strike="noStrike" cap="none" baseline="-25000">
                          <a:solidFill>
                            <a:schemeClr val="dk1"/>
                          </a:solidFill>
                          <a:latin typeface="Microsoft Yahei"/>
                          <a:ea typeface="Microsoft Yahei"/>
                          <a:cs typeface="Microsoft Yahei"/>
                          <a:sym typeface="Microsoft Yahei"/>
                        </a:rPr>
                        <a:t>5</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extLst>
                  <a:ext uri="{0D108BD9-81ED-4DB2-BD59-A6C34878D82A}">
                    <a16:rowId xmlns:a16="http://schemas.microsoft.com/office/drawing/2014/main" val="10002"/>
                  </a:ext>
                </a:extLst>
              </a:tr>
              <a:tr h="179750">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a:t>
                      </a:r>
                      <a:endParaRPr sz="1000" b="1" u="none" strike="noStrike" cap="none">
                        <a:solidFill>
                          <a:schemeClr val="dk1"/>
                        </a:solidFill>
                        <a:latin typeface="Microsoft Yahei"/>
                        <a:ea typeface="Microsoft Yahei"/>
                        <a:cs typeface="Microsoft Yahei"/>
                        <a:sym typeface="Microsoft Yahei"/>
                      </a:endParaRPr>
                    </a:p>
                  </a:txBody>
                  <a:tcPr marL="57150" marR="5715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a:t>
                      </a:r>
                      <a:endParaRPr sz="1000" b="1" u="none" strike="noStrike" cap="none">
                        <a:solidFill>
                          <a:schemeClr val="dk1"/>
                        </a:solidFill>
                        <a:latin typeface="Microsoft Yahei"/>
                        <a:ea typeface="Microsoft Yahei"/>
                        <a:cs typeface="Microsoft Yahei"/>
                        <a:sym typeface="Microsoft Yahei"/>
                      </a:endParaRPr>
                    </a:p>
                  </a:txBody>
                  <a:tcPr marL="57150" marR="5715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a:t>
                      </a:r>
                      <a:endParaRPr sz="1000" b="1" u="none" strike="noStrike" cap="none">
                        <a:solidFill>
                          <a:schemeClr val="dk1"/>
                        </a:solidFill>
                        <a:latin typeface="Microsoft Yahei"/>
                        <a:ea typeface="Microsoft Yahei"/>
                        <a:cs typeface="Microsoft Yahei"/>
                        <a:sym typeface="Microsoft Yahei"/>
                      </a:endParaRPr>
                    </a:p>
                  </a:txBody>
                  <a:tcPr marL="57150" marR="5715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1774" name="Google Shape;1774;p80"/>
          <p:cNvSpPr/>
          <p:nvPr/>
        </p:nvSpPr>
        <p:spPr>
          <a:xfrm>
            <a:off x="6185949" y="3527657"/>
            <a:ext cx="270031" cy="472310"/>
          </a:xfrm>
          <a:prstGeom prst="downArrow">
            <a:avLst>
              <a:gd name="adj1" fmla="val 50000"/>
              <a:gd name="adj2" fmla="val 50000"/>
            </a:avLst>
          </a:prstGeom>
          <a:solidFill>
            <a:srgbClr val="66FF66"/>
          </a:solidFill>
          <a:ln w="9525" cap="flat" cmpd="sng">
            <a:solidFill>
              <a:schemeClr val="dk1"/>
            </a:solidFill>
            <a:prstDash val="solid"/>
            <a:round/>
            <a:headEnd type="none" w="sm" len="sm"/>
            <a:tailEnd type="none" w="sm" len="sm"/>
          </a:ln>
        </p:spPr>
        <p:txBody>
          <a:bodyPr spcFirstLastPara="1" wrap="square" lIns="76200" tIns="38100" rIns="76200" bIns="38100" anchor="t" anchorCtr="0">
            <a:noAutofit/>
          </a:bodyPr>
          <a:lstStyle/>
          <a:p>
            <a:pPr marL="0" marR="0" lvl="0" indent="0" algn="l" rtl="0">
              <a:spcBef>
                <a:spcPts val="0"/>
              </a:spcBef>
              <a:spcAft>
                <a:spcPts val="0"/>
              </a:spcAft>
              <a:buNone/>
            </a:pPr>
            <a:endParaRPr sz="1500" dirty="0">
              <a:solidFill>
                <a:schemeClr val="dk1"/>
              </a:solidFill>
              <a:latin typeface="Microsoft YaHei" panose="020B0503020204020204" pitchFamily="34" charset="-122"/>
              <a:ea typeface="Microsoft YaHei" panose="020B0503020204020204" pitchFamily="34" charset="-122"/>
              <a:sym typeface="Arial"/>
            </a:endParaRPr>
          </a:p>
        </p:txBody>
      </p:sp>
      <p:grpSp>
        <p:nvGrpSpPr>
          <p:cNvPr id="1775" name="Google Shape;1775;p80"/>
          <p:cNvGrpSpPr/>
          <p:nvPr/>
        </p:nvGrpSpPr>
        <p:grpSpPr>
          <a:xfrm>
            <a:off x="2989492" y="2342358"/>
            <a:ext cx="1370027" cy="1301656"/>
            <a:chOff x="3252601" y="1802855"/>
            <a:chExt cx="2329021" cy="2212784"/>
          </a:xfrm>
        </p:grpSpPr>
        <p:sp>
          <p:nvSpPr>
            <p:cNvPr id="1776" name="Google Shape;1776;p80"/>
            <p:cNvSpPr/>
            <p:nvPr/>
          </p:nvSpPr>
          <p:spPr>
            <a:xfrm>
              <a:off x="4146774" y="2403830"/>
              <a:ext cx="1080119" cy="936104"/>
            </a:xfrm>
            <a:prstGeom prst="ellipse">
              <a:avLst/>
            </a:prstGeom>
            <a:solidFill>
              <a:srgbClr val="99FFCC"/>
            </a:solidFill>
            <a:ln w="9525" cap="flat" cmpd="sng">
              <a:solidFill>
                <a:schemeClr val="dk1"/>
              </a:solidFill>
              <a:prstDash val="solid"/>
              <a:round/>
              <a:headEnd type="none" w="sm" len="sm"/>
              <a:tailEnd type="none" w="sm" len="sm"/>
            </a:ln>
          </p:spPr>
          <p:txBody>
            <a:bodyPr spcFirstLastPara="1" wrap="square" lIns="76200" tIns="38100" rIns="76200" bIns="38100" anchor="t" anchorCtr="0">
              <a:noAutofit/>
            </a:bodyPr>
            <a:lstStyle/>
            <a:p>
              <a:pPr marL="0" marR="0" lvl="0" indent="0" algn="ctr" rtl="0">
                <a:spcBef>
                  <a:spcPts val="0"/>
                </a:spcBef>
                <a:spcAft>
                  <a:spcPts val="0"/>
                </a:spcAft>
                <a:buNone/>
              </a:pPr>
              <a:r>
                <a:rPr lang="en-US" sz="1167" b="1" dirty="0" err="1">
                  <a:solidFill>
                    <a:schemeClr val="dk1"/>
                  </a:solidFill>
                  <a:latin typeface="Microsoft Yahei"/>
                  <a:ea typeface="Microsoft Yahei"/>
                  <a:cs typeface="Microsoft Yahei"/>
                  <a:sym typeface="Microsoft Yahei"/>
                </a:rPr>
                <a:t>计算更新</a:t>
              </a:r>
              <a:endParaRPr dirty="0">
                <a:latin typeface="Microsoft YaHei" panose="020B0503020204020204" pitchFamily="34" charset="-122"/>
                <a:ea typeface="Microsoft YaHei" panose="020B0503020204020204" pitchFamily="34" charset="-122"/>
              </a:endParaRPr>
            </a:p>
          </p:txBody>
        </p:sp>
        <p:sp>
          <p:nvSpPr>
            <p:cNvPr id="1777" name="Google Shape;1777;p80"/>
            <p:cNvSpPr/>
            <p:nvPr/>
          </p:nvSpPr>
          <p:spPr>
            <a:xfrm flipH="1">
              <a:off x="4569090" y="3439575"/>
              <a:ext cx="1012532" cy="576064"/>
            </a:xfrm>
            <a:prstGeom prst="bentUpArrow">
              <a:avLst>
                <a:gd name="adj1" fmla="val 25000"/>
                <a:gd name="adj2" fmla="val 37144"/>
                <a:gd name="adj3" fmla="val 42348"/>
              </a:avLst>
            </a:prstGeom>
            <a:solidFill>
              <a:srgbClr val="00FFFF"/>
            </a:solidFill>
            <a:ln w="9525" cap="flat" cmpd="sng">
              <a:solidFill>
                <a:schemeClr val="dk1"/>
              </a:solidFill>
              <a:prstDash val="solid"/>
              <a:round/>
              <a:headEnd type="none" w="sm" len="sm"/>
              <a:tailEnd type="none" w="sm" len="sm"/>
            </a:ln>
          </p:spPr>
          <p:txBody>
            <a:bodyPr spcFirstLastPara="1" wrap="square" lIns="76200" tIns="38100" rIns="76200" bIns="38100" anchor="t" anchorCtr="0">
              <a:noAutofit/>
            </a:bodyPr>
            <a:lstStyle/>
            <a:p>
              <a:pPr marL="0" marR="0" lvl="0" indent="0" algn="l" rtl="0">
                <a:spcBef>
                  <a:spcPts val="0"/>
                </a:spcBef>
                <a:spcAft>
                  <a:spcPts val="0"/>
                </a:spcAft>
                <a:buNone/>
              </a:pPr>
              <a:endParaRPr sz="1500">
                <a:solidFill>
                  <a:schemeClr val="dk1"/>
                </a:solidFill>
                <a:latin typeface="Microsoft Yahei"/>
                <a:ea typeface="Microsoft Yahei"/>
                <a:cs typeface="Microsoft Yahei"/>
                <a:sym typeface="Microsoft Yahei"/>
              </a:endParaRPr>
            </a:p>
          </p:txBody>
        </p:sp>
        <p:sp>
          <p:nvSpPr>
            <p:cNvPr id="1778" name="Google Shape;1778;p80"/>
            <p:cNvSpPr/>
            <p:nvPr/>
          </p:nvSpPr>
          <p:spPr>
            <a:xfrm rot="10800000" flipH="1">
              <a:off x="3706033" y="1802855"/>
              <a:ext cx="1196826" cy="576064"/>
            </a:xfrm>
            <a:prstGeom prst="bentUpArrow">
              <a:avLst>
                <a:gd name="adj1" fmla="val 25000"/>
                <a:gd name="adj2" fmla="val 37144"/>
                <a:gd name="adj3" fmla="val 42348"/>
              </a:avLst>
            </a:prstGeom>
            <a:solidFill>
              <a:srgbClr val="00FFFF"/>
            </a:solidFill>
            <a:ln w="9525" cap="flat" cmpd="sng">
              <a:solidFill>
                <a:schemeClr val="dk1"/>
              </a:solidFill>
              <a:prstDash val="solid"/>
              <a:round/>
              <a:headEnd type="none" w="sm" len="sm"/>
              <a:tailEnd type="none" w="sm" len="sm"/>
            </a:ln>
          </p:spPr>
          <p:txBody>
            <a:bodyPr spcFirstLastPara="1" wrap="square" lIns="76200" tIns="38100" rIns="76200" bIns="38100" anchor="t" anchorCtr="0">
              <a:noAutofit/>
            </a:bodyPr>
            <a:lstStyle/>
            <a:p>
              <a:pPr marL="0" marR="0" lvl="0" indent="0" algn="l" rtl="0">
                <a:spcBef>
                  <a:spcPts val="0"/>
                </a:spcBef>
                <a:spcAft>
                  <a:spcPts val="0"/>
                </a:spcAft>
                <a:buNone/>
              </a:pPr>
              <a:endParaRPr sz="1500">
                <a:solidFill>
                  <a:schemeClr val="dk1"/>
                </a:solidFill>
                <a:latin typeface="Microsoft Yahei"/>
                <a:ea typeface="Microsoft Yahei"/>
                <a:cs typeface="Microsoft Yahei"/>
                <a:sym typeface="Microsoft Yahei"/>
              </a:endParaRPr>
            </a:p>
          </p:txBody>
        </p:sp>
        <p:sp>
          <p:nvSpPr>
            <p:cNvPr id="1779" name="Google Shape;1779;p80"/>
            <p:cNvSpPr/>
            <p:nvPr/>
          </p:nvSpPr>
          <p:spPr>
            <a:xfrm rot="10800000">
              <a:off x="3252601" y="2877303"/>
              <a:ext cx="906865" cy="468052"/>
            </a:xfrm>
            <a:prstGeom prst="bentUpArrow">
              <a:avLst>
                <a:gd name="adj1" fmla="val 25000"/>
                <a:gd name="adj2" fmla="val 37144"/>
                <a:gd name="adj3" fmla="val 42348"/>
              </a:avLst>
            </a:prstGeom>
            <a:solidFill>
              <a:srgbClr val="00FFFF"/>
            </a:solidFill>
            <a:ln w="9525" cap="flat" cmpd="sng">
              <a:solidFill>
                <a:schemeClr val="dk1"/>
              </a:solidFill>
              <a:prstDash val="solid"/>
              <a:round/>
              <a:headEnd type="none" w="sm" len="sm"/>
              <a:tailEnd type="none" w="sm" len="sm"/>
            </a:ln>
          </p:spPr>
          <p:txBody>
            <a:bodyPr spcFirstLastPara="1" wrap="square" lIns="76200" tIns="38100" rIns="76200" bIns="38100" anchor="t" anchorCtr="0">
              <a:noAutofit/>
            </a:bodyPr>
            <a:lstStyle/>
            <a:p>
              <a:pPr marL="0" marR="0" lvl="0" indent="0" algn="l" rtl="0">
                <a:spcBef>
                  <a:spcPts val="0"/>
                </a:spcBef>
                <a:spcAft>
                  <a:spcPts val="0"/>
                </a:spcAft>
                <a:buNone/>
              </a:pPr>
              <a:endParaRPr sz="1500">
                <a:solidFill>
                  <a:schemeClr val="dk1"/>
                </a:solidFill>
                <a:latin typeface="Microsoft Yahei"/>
                <a:ea typeface="Microsoft Yahei"/>
                <a:cs typeface="Microsoft Yahei"/>
                <a:sym typeface="Microsoft Yahei"/>
              </a:endParaRPr>
            </a:p>
          </p:txBody>
        </p:sp>
      </p:grpSp>
      <p:sp>
        <p:nvSpPr>
          <p:cNvPr id="1780" name="Google Shape;1780;p80"/>
          <p:cNvSpPr/>
          <p:nvPr/>
        </p:nvSpPr>
        <p:spPr>
          <a:xfrm>
            <a:off x="1086035" y="1858716"/>
            <a:ext cx="1919116"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a:solidFill>
                  <a:schemeClr val="dk1"/>
                </a:solidFill>
                <a:latin typeface="Microsoft Yahei"/>
                <a:ea typeface="Microsoft Yahei"/>
                <a:cs typeface="Microsoft Yahei"/>
                <a:sym typeface="Microsoft Yahei"/>
              </a:rPr>
              <a:t>表 4-9(a)  路由器 R</a:t>
            </a:r>
            <a:r>
              <a:rPr lang="en-US" sz="1000" b="1" baseline="-25000">
                <a:solidFill>
                  <a:schemeClr val="dk1"/>
                </a:solidFill>
                <a:latin typeface="Microsoft Yahei"/>
                <a:ea typeface="Microsoft Yahei"/>
                <a:cs typeface="Microsoft Yahei"/>
                <a:sym typeface="Microsoft Yahei"/>
              </a:rPr>
              <a:t>6 </a:t>
            </a:r>
            <a:r>
              <a:rPr lang="en-US" sz="1000" b="1">
                <a:solidFill>
                  <a:schemeClr val="dk1"/>
                </a:solidFill>
                <a:latin typeface="Microsoft Yahei"/>
                <a:ea typeface="Microsoft Yahei"/>
                <a:cs typeface="Microsoft Yahei"/>
                <a:sym typeface="Microsoft Yahei"/>
              </a:rPr>
              <a:t>的路由表</a:t>
            </a:r>
            <a:endParaRPr sz="1000" b="1">
              <a:solidFill>
                <a:schemeClr val="dk1"/>
              </a:solidFill>
              <a:latin typeface="Microsoft Yahei"/>
              <a:ea typeface="Microsoft Yahei"/>
              <a:cs typeface="Microsoft Yahei"/>
              <a:sym typeface="Microsoft Yahei"/>
            </a:endParaRPr>
          </a:p>
        </p:txBody>
      </p:sp>
      <p:graphicFrame>
        <p:nvGraphicFramePr>
          <p:cNvPr id="1781" name="Google Shape;1781;p80"/>
          <p:cNvGraphicFramePr/>
          <p:nvPr/>
        </p:nvGraphicFramePr>
        <p:xfrm>
          <a:off x="4381740" y="2093478"/>
          <a:ext cx="2457325" cy="785375"/>
        </p:xfrm>
        <a:graphic>
          <a:graphicData uri="http://schemas.openxmlformats.org/drawingml/2006/table">
            <a:tbl>
              <a:tblPr firstRow="1" firstCol="1" lastRow="1" lastCol="1" bandRow="1" bandCol="1">
                <a:noFill/>
                <a:tableStyleId>{AAEC49F4-CB54-4948-AE0D-DCE792119160}</a:tableStyleId>
              </a:tblPr>
              <a:tblGrid>
                <a:gridCol w="819100">
                  <a:extLst>
                    <a:ext uri="{9D8B030D-6E8A-4147-A177-3AD203B41FA5}">
                      <a16:colId xmlns:a16="http://schemas.microsoft.com/office/drawing/2014/main" val="20000"/>
                    </a:ext>
                  </a:extLst>
                </a:gridCol>
                <a:gridCol w="548125">
                  <a:extLst>
                    <a:ext uri="{9D8B030D-6E8A-4147-A177-3AD203B41FA5}">
                      <a16:colId xmlns:a16="http://schemas.microsoft.com/office/drawing/2014/main" val="20001"/>
                    </a:ext>
                  </a:extLst>
                </a:gridCol>
                <a:gridCol w="1090100">
                  <a:extLst>
                    <a:ext uri="{9D8B030D-6E8A-4147-A177-3AD203B41FA5}">
                      <a16:colId xmlns:a16="http://schemas.microsoft.com/office/drawing/2014/main" val="20002"/>
                    </a:ext>
                  </a:extLst>
                </a:gridCol>
              </a:tblGrid>
              <a:tr h="251775">
                <a:tc>
                  <a:txBody>
                    <a:bodyPr/>
                    <a:lstStyle/>
                    <a:p>
                      <a:pPr marL="0" marR="0" lvl="0" indent="0" algn="ctr" rtl="0">
                        <a:lnSpc>
                          <a:spcPct val="100000"/>
                        </a:lnSpc>
                        <a:spcBef>
                          <a:spcPts val="0"/>
                        </a:spcBef>
                        <a:spcAft>
                          <a:spcPts val="0"/>
                        </a:spcAft>
                        <a:buNone/>
                      </a:pPr>
                      <a:r>
                        <a:rPr lang="en-US" sz="1000" b="1" u="none" strike="noStrike" cap="none" dirty="0" err="1">
                          <a:solidFill>
                            <a:schemeClr val="lt1"/>
                          </a:solidFill>
                          <a:latin typeface="Microsoft Yahei"/>
                          <a:ea typeface="Microsoft Yahei"/>
                          <a:cs typeface="Microsoft Yahei"/>
                          <a:sym typeface="Microsoft Yahei"/>
                        </a:rPr>
                        <a:t>目的网络</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50"/>
                    </a:solidFill>
                  </a:tcPr>
                </a:tc>
                <a:tc>
                  <a:txBody>
                    <a:bodyPr/>
                    <a:lstStyle/>
                    <a:p>
                      <a:pPr marL="0" marR="0" lvl="0" indent="0" algn="ctr" rtl="0">
                        <a:lnSpc>
                          <a:spcPct val="100000"/>
                        </a:lnSpc>
                        <a:spcBef>
                          <a:spcPts val="0"/>
                        </a:spcBef>
                        <a:spcAft>
                          <a:spcPts val="0"/>
                        </a:spcAft>
                        <a:buNone/>
                      </a:pPr>
                      <a:r>
                        <a:rPr lang="en-US" sz="1000" b="1" u="none" strike="noStrike" cap="none" dirty="0" err="1">
                          <a:solidFill>
                            <a:schemeClr val="lt1"/>
                          </a:solidFill>
                          <a:latin typeface="Microsoft Yahei"/>
                          <a:ea typeface="Microsoft Yahei"/>
                          <a:cs typeface="Microsoft Yahei"/>
                          <a:sym typeface="Microsoft Yahei"/>
                        </a:rPr>
                        <a:t>距离</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50"/>
                    </a:solidFill>
                  </a:tcPr>
                </a:tc>
                <a:tc>
                  <a:txBody>
                    <a:bodyPr/>
                    <a:lstStyle/>
                    <a:p>
                      <a:pPr marL="0" marR="0" lvl="0" indent="0" algn="ctr" rtl="0">
                        <a:lnSpc>
                          <a:spcPct val="100000"/>
                        </a:lnSpc>
                        <a:spcBef>
                          <a:spcPts val="0"/>
                        </a:spcBef>
                        <a:spcAft>
                          <a:spcPts val="0"/>
                        </a:spcAft>
                        <a:buNone/>
                      </a:pPr>
                      <a:r>
                        <a:rPr lang="en-US" sz="1000" b="1" u="none" strike="noStrike" cap="none" dirty="0" err="1">
                          <a:solidFill>
                            <a:schemeClr val="lt1"/>
                          </a:solidFill>
                          <a:latin typeface="Microsoft Yahei"/>
                          <a:ea typeface="Microsoft Yahei"/>
                          <a:cs typeface="Microsoft Yahei"/>
                          <a:sym typeface="Microsoft Yahei"/>
                        </a:rPr>
                        <a:t>下一跳路由器</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50"/>
                    </a:solidFill>
                  </a:tcPr>
                </a:tc>
                <a:extLst>
                  <a:ext uri="{0D108BD9-81ED-4DB2-BD59-A6C34878D82A}">
                    <a16:rowId xmlns:a16="http://schemas.microsoft.com/office/drawing/2014/main" val="10000"/>
                  </a:ext>
                </a:extLst>
              </a:tr>
              <a:tr h="174100">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Net1</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3</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R</a:t>
                      </a:r>
                      <a:r>
                        <a:rPr lang="en-US" sz="1000" b="1" u="none" strike="noStrike" cap="none" baseline="-25000">
                          <a:solidFill>
                            <a:schemeClr val="dk1"/>
                          </a:solidFill>
                          <a:latin typeface="Microsoft Yahei"/>
                          <a:ea typeface="Microsoft Yahei"/>
                          <a:cs typeface="Microsoft Yahei"/>
                          <a:sym typeface="Microsoft Yahei"/>
                        </a:rPr>
                        <a:t>1</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79750">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Net2</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4</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R</a:t>
                      </a:r>
                      <a:r>
                        <a:rPr lang="en-US" sz="1000" b="1" u="none" strike="noStrike" cap="none" baseline="-25000">
                          <a:solidFill>
                            <a:schemeClr val="dk1"/>
                          </a:solidFill>
                          <a:latin typeface="Microsoft Yahei"/>
                          <a:ea typeface="Microsoft Yahei"/>
                          <a:cs typeface="Microsoft Yahei"/>
                          <a:sym typeface="Microsoft Yahei"/>
                        </a:rPr>
                        <a:t>2</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extLst>
                  <a:ext uri="{0D108BD9-81ED-4DB2-BD59-A6C34878D82A}">
                    <a16:rowId xmlns:a16="http://schemas.microsoft.com/office/drawing/2014/main" val="10002"/>
                  </a:ext>
                </a:extLst>
              </a:tr>
              <a:tr h="179750">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Net3</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1</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000" b="1" u="none" strike="noStrike" cap="none" dirty="0" err="1">
                          <a:solidFill>
                            <a:schemeClr val="dk1"/>
                          </a:solidFill>
                          <a:latin typeface="Microsoft Yahei"/>
                          <a:ea typeface="Microsoft Yahei"/>
                          <a:cs typeface="Microsoft Yahei"/>
                          <a:sym typeface="Microsoft Yahei"/>
                        </a:rPr>
                        <a:t>直接交付</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1782" name="Google Shape;1782;p80"/>
          <p:cNvSpPr/>
          <p:nvPr/>
        </p:nvSpPr>
        <p:spPr>
          <a:xfrm>
            <a:off x="4516993" y="1858716"/>
            <a:ext cx="2186817"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dirty="0" err="1">
                <a:solidFill>
                  <a:schemeClr val="dk1"/>
                </a:solidFill>
                <a:latin typeface="Microsoft Yahei"/>
                <a:ea typeface="Microsoft Yahei"/>
                <a:cs typeface="Microsoft Yahei"/>
                <a:sym typeface="Microsoft Yahei"/>
              </a:rPr>
              <a:t>表</a:t>
            </a:r>
            <a:r>
              <a:rPr lang="en-US" sz="1000" b="1" dirty="0">
                <a:solidFill>
                  <a:schemeClr val="dk1"/>
                </a:solidFill>
                <a:latin typeface="Microsoft Yahei"/>
                <a:ea typeface="Microsoft Yahei"/>
                <a:cs typeface="Microsoft Yahei"/>
                <a:sym typeface="Microsoft Yahei"/>
              </a:rPr>
              <a:t> 4-9(b)  R4 </a:t>
            </a:r>
            <a:r>
              <a:rPr lang="en-US" sz="1000" b="1" dirty="0" err="1">
                <a:solidFill>
                  <a:schemeClr val="dk1"/>
                </a:solidFill>
                <a:latin typeface="Microsoft Yahei"/>
                <a:ea typeface="Microsoft Yahei"/>
                <a:cs typeface="Microsoft Yahei"/>
                <a:sym typeface="Microsoft Yahei"/>
              </a:rPr>
              <a:t>发来的路由更新信息</a:t>
            </a:r>
            <a:endParaRPr dirty="0">
              <a:latin typeface="Microsoft YaHei" panose="020B0503020204020204" pitchFamily="34" charset="-122"/>
              <a:ea typeface="Microsoft YaHei" panose="020B0503020204020204" pitchFamily="34" charset="-122"/>
            </a:endParaRPr>
          </a:p>
        </p:txBody>
      </p:sp>
      <p:graphicFrame>
        <p:nvGraphicFramePr>
          <p:cNvPr id="1783" name="Google Shape;1783;p80"/>
          <p:cNvGraphicFramePr/>
          <p:nvPr/>
        </p:nvGraphicFramePr>
        <p:xfrm>
          <a:off x="4381740" y="3423233"/>
          <a:ext cx="2457325" cy="785375"/>
        </p:xfrm>
        <a:graphic>
          <a:graphicData uri="http://schemas.openxmlformats.org/drawingml/2006/table">
            <a:tbl>
              <a:tblPr firstRow="1" firstCol="1" lastRow="1" lastCol="1" bandRow="1" bandCol="1">
                <a:noFill/>
                <a:tableStyleId>{AAEC49F4-CB54-4948-AE0D-DCE792119160}</a:tableStyleId>
              </a:tblPr>
              <a:tblGrid>
                <a:gridCol w="819100">
                  <a:extLst>
                    <a:ext uri="{9D8B030D-6E8A-4147-A177-3AD203B41FA5}">
                      <a16:colId xmlns:a16="http://schemas.microsoft.com/office/drawing/2014/main" val="20000"/>
                    </a:ext>
                  </a:extLst>
                </a:gridCol>
                <a:gridCol w="548125">
                  <a:extLst>
                    <a:ext uri="{9D8B030D-6E8A-4147-A177-3AD203B41FA5}">
                      <a16:colId xmlns:a16="http://schemas.microsoft.com/office/drawing/2014/main" val="20001"/>
                    </a:ext>
                  </a:extLst>
                </a:gridCol>
                <a:gridCol w="1090100">
                  <a:extLst>
                    <a:ext uri="{9D8B030D-6E8A-4147-A177-3AD203B41FA5}">
                      <a16:colId xmlns:a16="http://schemas.microsoft.com/office/drawing/2014/main" val="20002"/>
                    </a:ext>
                  </a:extLst>
                </a:gridCol>
              </a:tblGrid>
              <a:tr h="251775">
                <a:tc>
                  <a:txBody>
                    <a:bodyPr/>
                    <a:lstStyle/>
                    <a:p>
                      <a:pPr marL="0" marR="0" lvl="0" indent="0" algn="ctr" rtl="0">
                        <a:lnSpc>
                          <a:spcPct val="100000"/>
                        </a:lnSpc>
                        <a:spcBef>
                          <a:spcPts val="0"/>
                        </a:spcBef>
                        <a:spcAft>
                          <a:spcPts val="0"/>
                        </a:spcAft>
                        <a:buNone/>
                      </a:pPr>
                      <a:r>
                        <a:rPr lang="en-US" sz="1000" b="1" u="none" strike="noStrike" cap="none" dirty="0" err="1">
                          <a:solidFill>
                            <a:schemeClr val="lt1"/>
                          </a:solidFill>
                          <a:latin typeface="Microsoft Yahei"/>
                          <a:ea typeface="Microsoft Yahei"/>
                          <a:cs typeface="Microsoft Yahei"/>
                          <a:sym typeface="Microsoft Yahei"/>
                        </a:rPr>
                        <a:t>目的网络</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50"/>
                    </a:solidFill>
                  </a:tcPr>
                </a:tc>
                <a:tc>
                  <a:txBody>
                    <a:bodyPr/>
                    <a:lstStyle/>
                    <a:p>
                      <a:pPr marL="0" marR="0" lvl="0" indent="0" algn="ctr" rtl="0">
                        <a:lnSpc>
                          <a:spcPct val="100000"/>
                        </a:lnSpc>
                        <a:spcBef>
                          <a:spcPts val="0"/>
                        </a:spcBef>
                        <a:spcAft>
                          <a:spcPts val="0"/>
                        </a:spcAft>
                        <a:buNone/>
                      </a:pPr>
                      <a:r>
                        <a:rPr lang="en-US" sz="1000" b="1" u="none" strike="noStrike" cap="none" dirty="0" err="1">
                          <a:solidFill>
                            <a:schemeClr val="lt1"/>
                          </a:solidFill>
                          <a:latin typeface="Microsoft Yahei"/>
                          <a:ea typeface="Microsoft Yahei"/>
                          <a:cs typeface="Microsoft Yahei"/>
                          <a:sym typeface="Microsoft Yahei"/>
                        </a:rPr>
                        <a:t>距离</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50"/>
                    </a:solidFill>
                  </a:tcPr>
                </a:tc>
                <a:tc>
                  <a:txBody>
                    <a:bodyPr/>
                    <a:lstStyle/>
                    <a:p>
                      <a:pPr marL="0" marR="0" lvl="0" indent="0" algn="ctr" rtl="0">
                        <a:lnSpc>
                          <a:spcPct val="100000"/>
                        </a:lnSpc>
                        <a:spcBef>
                          <a:spcPts val="0"/>
                        </a:spcBef>
                        <a:spcAft>
                          <a:spcPts val="0"/>
                        </a:spcAft>
                        <a:buNone/>
                      </a:pPr>
                      <a:r>
                        <a:rPr lang="en-US" sz="1000" b="1" u="none" strike="noStrike" cap="none" dirty="0" err="1">
                          <a:solidFill>
                            <a:schemeClr val="lt1"/>
                          </a:solidFill>
                          <a:latin typeface="Microsoft Yahei"/>
                          <a:ea typeface="Microsoft Yahei"/>
                          <a:cs typeface="Microsoft Yahei"/>
                          <a:sym typeface="Microsoft Yahei"/>
                        </a:rPr>
                        <a:t>下一跳路由器</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50"/>
                    </a:solidFill>
                  </a:tcPr>
                </a:tc>
                <a:extLst>
                  <a:ext uri="{0D108BD9-81ED-4DB2-BD59-A6C34878D82A}">
                    <a16:rowId xmlns:a16="http://schemas.microsoft.com/office/drawing/2014/main" val="10000"/>
                  </a:ext>
                </a:extLst>
              </a:tr>
              <a:tr h="174100">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Net1</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4</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R</a:t>
                      </a:r>
                      <a:r>
                        <a:rPr lang="en-US" sz="1000" b="1" u="none" strike="noStrike" cap="none" baseline="-25000">
                          <a:solidFill>
                            <a:schemeClr val="dk1"/>
                          </a:solidFill>
                          <a:latin typeface="Microsoft Yahei"/>
                          <a:ea typeface="Microsoft Yahei"/>
                          <a:cs typeface="Microsoft Yahei"/>
                          <a:sym typeface="Microsoft Yahei"/>
                        </a:rPr>
                        <a:t>4</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79750">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Net2</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5</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R</a:t>
                      </a:r>
                      <a:r>
                        <a:rPr lang="en-US" sz="1000" b="1" u="none" strike="noStrike" cap="none" baseline="-25000">
                          <a:solidFill>
                            <a:schemeClr val="dk1"/>
                          </a:solidFill>
                          <a:latin typeface="Microsoft Yahei"/>
                          <a:ea typeface="Microsoft Yahei"/>
                          <a:cs typeface="Microsoft Yahei"/>
                          <a:sym typeface="Microsoft Yahei"/>
                        </a:rPr>
                        <a:t>4</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extLst>
                  <a:ext uri="{0D108BD9-81ED-4DB2-BD59-A6C34878D82A}">
                    <a16:rowId xmlns:a16="http://schemas.microsoft.com/office/drawing/2014/main" val="10002"/>
                  </a:ext>
                </a:extLst>
              </a:tr>
              <a:tr h="179750">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Net3</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2</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R</a:t>
                      </a:r>
                      <a:r>
                        <a:rPr lang="en-US" sz="1000" b="1" u="none" strike="noStrike" cap="none" baseline="-25000">
                          <a:solidFill>
                            <a:schemeClr val="dk1"/>
                          </a:solidFill>
                          <a:latin typeface="Microsoft Yahei"/>
                          <a:ea typeface="Microsoft Yahei"/>
                          <a:cs typeface="Microsoft Yahei"/>
                          <a:sym typeface="Microsoft Yahei"/>
                        </a:rPr>
                        <a:t>4</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1784" name="Google Shape;1784;p80"/>
          <p:cNvSpPr/>
          <p:nvPr/>
        </p:nvSpPr>
        <p:spPr>
          <a:xfrm>
            <a:off x="4668477" y="3188471"/>
            <a:ext cx="1883850"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dirty="0" err="1">
                <a:solidFill>
                  <a:schemeClr val="dk1"/>
                </a:solidFill>
                <a:latin typeface="Microsoft Yahei"/>
                <a:ea typeface="Microsoft Yahei"/>
                <a:cs typeface="Microsoft Yahei"/>
                <a:sym typeface="Microsoft Yahei"/>
              </a:rPr>
              <a:t>表</a:t>
            </a:r>
            <a:r>
              <a:rPr lang="en-US" sz="1000" b="1" dirty="0">
                <a:solidFill>
                  <a:schemeClr val="dk1"/>
                </a:solidFill>
                <a:latin typeface="Microsoft Yahei"/>
                <a:ea typeface="Microsoft Yahei"/>
                <a:cs typeface="Microsoft Yahei"/>
                <a:sym typeface="Microsoft Yahei"/>
              </a:rPr>
              <a:t> 4-9(c)  </a:t>
            </a:r>
            <a:r>
              <a:rPr lang="en-US" sz="1000" b="1" dirty="0" err="1">
                <a:solidFill>
                  <a:schemeClr val="dk1"/>
                </a:solidFill>
                <a:latin typeface="Microsoft Yahei"/>
                <a:ea typeface="Microsoft Yahei"/>
                <a:cs typeface="Microsoft Yahei"/>
                <a:sym typeface="Microsoft Yahei"/>
              </a:rPr>
              <a:t>修改后的表</a:t>
            </a:r>
            <a:r>
              <a:rPr lang="en-US" sz="1000" b="1" dirty="0">
                <a:solidFill>
                  <a:schemeClr val="dk1"/>
                </a:solidFill>
                <a:latin typeface="Microsoft Yahei"/>
                <a:ea typeface="Microsoft Yahei"/>
                <a:cs typeface="Microsoft Yahei"/>
                <a:sym typeface="Microsoft Yahei"/>
              </a:rPr>
              <a:t> 4-9(b)</a:t>
            </a:r>
            <a:endParaRPr dirty="0">
              <a:latin typeface="Microsoft YaHei" panose="020B0503020204020204" pitchFamily="34" charset="-122"/>
              <a:ea typeface="Microsoft YaHei" panose="020B0503020204020204" pitchFamily="34" charset="-122"/>
            </a:endParaRPr>
          </a:p>
        </p:txBody>
      </p:sp>
      <p:graphicFrame>
        <p:nvGraphicFramePr>
          <p:cNvPr id="1785" name="Google Shape;1785;p80"/>
          <p:cNvGraphicFramePr/>
          <p:nvPr/>
        </p:nvGraphicFramePr>
        <p:xfrm>
          <a:off x="816930" y="3261810"/>
          <a:ext cx="2457325" cy="965125"/>
        </p:xfrm>
        <a:graphic>
          <a:graphicData uri="http://schemas.openxmlformats.org/drawingml/2006/table">
            <a:tbl>
              <a:tblPr firstRow="1" firstCol="1" lastRow="1" lastCol="1" bandRow="1" bandCol="1">
                <a:noFill/>
                <a:tableStyleId>{AAEC49F4-CB54-4948-AE0D-DCE792119160}</a:tableStyleId>
              </a:tblPr>
              <a:tblGrid>
                <a:gridCol w="819100">
                  <a:extLst>
                    <a:ext uri="{9D8B030D-6E8A-4147-A177-3AD203B41FA5}">
                      <a16:colId xmlns:a16="http://schemas.microsoft.com/office/drawing/2014/main" val="20000"/>
                    </a:ext>
                  </a:extLst>
                </a:gridCol>
                <a:gridCol w="548125">
                  <a:extLst>
                    <a:ext uri="{9D8B030D-6E8A-4147-A177-3AD203B41FA5}">
                      <a16:colId xmlns:a16="http://schemas.microsoft.com/office/drawing/2014/main" val="20001"/>
                    </a:ext>
                  </a:extLst>
                </a:gridCol>
                <a:gridCol w="1090100">
                  <a:extLst>
                    <a:ext uri="{9D8B030D-6E8A-4147-A177-3AD203B41FA5}">
                      <a16:colId xmlns:a16="http://schemas.microsoft.com/office/drawing/2014/main" val="20002"/>
                    </a:ext>
                  </a:extLst>
                </a:gridCol>
              </a:tblGrid>
              <a:tr h="251775">
                <a:tc>
                  <a:txBody>
                    <a:bodyPr/>
                    <a:lstStyle/>
                    <a:p>
                      <a:pPr marL="0" marR="0" lvl="0" indent="0" algn="ctr" rtl="0">
                        <a:lnSpc>
                          <a:spcPct val="100000"/>
                        </a:lnSpc>
                        <a:spcBef>
                          <a:spcPts val="0"/>
                        </a:spcBef>
                        <a:spcAft>
                          <a:spcPts val="0"/>
                        </a:spcAft>
                        <a:buNone/>
                      </a:pPr>
                      <a:r>
                        <a:rPr lang="en-US" sz="1000" b="1" u="none" strike="noStrike" cap="none" dirty="0" err="1">
                          <a:solidFill>
                            <a:schemeClr val="lt1"/>
                          </a:solidFill>
                          <a:latin typeface="Microsoft Yahei"/>
                          <a:ea typeface="Microsoft Yahei"/>
                          <a:cs typeface="Microsoft Yahei"/>
                          <a:sym typeface="Microsoft Yahei"/>
                        </a:rPr>
                        <a:t>目的网络</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50"/>
                    </a:solidFill>
                  </a:tcPr>
                </a:tc>
                <a:tc>
                  <a:txBody>
                    <a:bodyPr/>
                    <a:lstStyle/>
                    <a:p>
                      <a:pPr marL="0" marR="0" lvl="0" indent="0" algn="ctr" rtl="0">
                        <a:lnSpc>
                          <a:spcPct val="100000"/>
                        </a:lnSpc>
                        <a:spcBef>
                          <a:spcPts val="0"/>
                        </a:spcBef>
                        <a:spcAft>
                          <a:spcPts val="0"/>
                        </a:spcAft>
                        <a:buNone/>
                      </a:pPr>
                      <a:r>
                        <a:rPr lang="en-US" sz="1000" b="1" u="none" strike="noStrike" cap="none" dirty="0" err="1">
                          <a:solidFill>
                            <a:schemeClr val="lt1"/>
                          </a:solidFill>
                          <a:latin typeface="Microsoft Yahei"/>
                          <a:ea typeface="Microsoft Yahei"/>
                          <a:cs typeface="Microsoft Yahei"/>
                          <a:sym typeface="Microsoft Yahei"/>
                        </a:rPr>
                        <a:t>距离</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50"/>
                    </a:solidFill>
                  </a:tcPr>
                </a:tc>
                <a:tc>
                  <a:txBody>
                    <a:bodyPr/>
                    <a:lstStyle/>
                    <a:p>
                      <a:pPr marL="0" marR="0" lvl="0" indent="0" algn="ctr" rtl="0">
                        <a:lnSpc>
                          <a:spcPct val="100000"/>
                        </a:lnSpc>
                        <a:spcBef>
                          <a:spcPts val="0"/>
                        </a:spcBef>
                        <a:spcAft>
                          <a:spcPts val="0"/>
                        </a:spcAft>
                        <a:buNone/>
                      </a:pPr>
                      <a:r>
                        <a:rPr lang="en-US" sz="1000" b="1" u="none" strike="noStrike" cap="none" dirty="0" err="1">
                          <a:solidFill>
                            <a:schemeClr val="lt1"/>
                          </a:solidFill>
                          <a:latin typeface="Microsoft Yahei"/>
                          <a:ea typeface="Microsoft Yahei"/>
                          <a:cs typeface="Microsoft Yahei"/>
                          <a:sym typeface="Microsoft Yahei"/>
                        </a:rPr>
                        <a:t>下一跳路由器</a:t>
                      </a:r>
                      <a:endParaRPr b="0" i="0" dirty="0">
                        <a:latin typeface="Microsoft YaHei" panose="020B0503020204020204" pitchFamily="34" charset="-122"/>
                        <a:ea typeface="Microsoft YaHei" panose="020B0503020204020204" pitchFamily="34" charset="-122"/>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B050"/>
                    </a:solidFill>
                  </a:tcPr>
                </a:tc>
                <a:extLst>
                  <a:ext uri="{0D108BD9-81ED-4DB2-BD59-A6C34878D82A}">
                    <a16:rowId xmlns:a16="http://schemas.microsoft.com/office/drawing/2014/main" val="10000"/>
                  </a:ext>
                </a:extLst>
              </a:tr>
              <a:tr h="174100">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Net1</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4</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R</a:t>
                      </a:r>
                      <a:r>
                        <a:rPr lang="en-US" sz="1000" b="1" u="none" strike="noStrike" cap="none" baseline="-25000">
                          <a:solidFill>
                            <a:schemeClr val="dk1"/>
                          </a:solidFill>
                          <a:latin typeface="Microsoft Yahei"/>
                          <a:ea typeface="Microsoft Yahei"/>
                          <a:cs typeface="Microsoft Yahei"/>
                          <a:sym typeface="Microsoft Yahei"/>
                        </a:rPr>
                        <a:t>4</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79750">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Net2</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5</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R</a:t>
                      </a:r>
                      <a:r>
                        <a:rPr lang="en-US" sz="1000" b="1" u="none" strike="noStrike" cap="none" baseline="-25000">
                          <a:solidFill>
                            <a:schemeClr val="dk1"/>
                          </a:solidFill>
                          <a:latin typeface="Microsoft Yahei"/>
                          <a:ea typeface="Microsoft Yahei"/>
                          <a:cs typeface="Microsoft Yahei"/>
                          <a:sym typeface="Microsoft Yahei"/>
                        </a:rPr>
                        <a:t>4</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extLst>
                  <a:ext uri="{0D108BD9-81ED-4DB2-BD59-A6C34878D82A}">
                    <a16:rowId xmlns:a16="http://schemas.microsoft.com/office/drawing/2014/main" val="10002"/>
                  </a:ext>
                </a:extLst>
              </a:tr>
              <a:tr h="179750">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Net3</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2</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R</a:t>
                      </a:r>
                      <a:r>
                        <a:rPr lang="en-US" sz="1000" b="1" u="none" strike="noStrike" cap="none" baseline="-25000">
                          <a:solidFill>
                            <a:schemeClr val="dk1"/>
                          </a:solidFill>
                          <a:latin typeface="Microsoft Yahei"/>
                          <a:ea typeface="Microsoft Yahei"/>
                          <a:cs typeface="Microsoft Yahei"/>
                          <a:sym typeface="Microsoft Yahei"/>
                        </a:rPr>
                        <a:t>4</a:t>
                      </a:r>
                      <a:endParaRPr sz="1000" b="1" u="none" strike="noStrike" cap="none">
                        <a:solidFill>
                          <a:schemeClr val="dk1"/>
                        </a:solidFill>
                        <a:latin typeface="Microsoft Yahei"/>
                        <a:ea typeface="Microsoft Yahei"/>
                        <a:cs typeface="Microsoft Yahei"/>
                        <a:sym typeface="Microsoft Yahei"/>
                      </a:endParaRPr>
                    </a:p>
                  </a:txBody>
                  <a:tcPr marL="57150" marR="5715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79750">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a:t>
                      </a:r>
                      <a:endParaRPr sz="1000" b="1" u="none" strike="noStrike" cap="none">
                        <a:solidFill>
                          <a:schemeClr val="dk1"/>
                        </a:solidFill>
                        <a:latin typeface="Microsoft Yahei"/>
                        <a:ea typeface="Microsoft Yahei"/>
                        <a:cs typeface="Microsoft Yahei"/>
                        <a:sym typeface="Microsoft Yahei"/>
                      </a:endParaRPr>
                    </a:p>
                  </a:txBody>
                  <a:tcPr marL="57150" marR="5715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a:t>
                      </a:r>
                      <a:endParaRPr sz="1000" b="1" u="none" strike="noStrike" cap="none">
                        <a:solidFill>
                          <a:schemeClr val="dk1"/>
                        </a:solidFill>
                        <a:latin typeface="Microsoft Yahei"/>
                        <a:ea typeface="Microsoft Yahei"/>
                        <a:cs typeface="Microsoft Yahei"/>
                        <a:sym typeface="Microsoft Yahei"/>
                      </a:endParaRPr>
                    </a:p>
                  </a:txBody>
                  <a:tcPr marL="57150" marR="5715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tc>
                  <a:txBody>
                    <a:bodyPr/>
                    <a:lstStyle/>
                    <a:p>
                      <a:pPr marL="0" marR="0" lvl="0" indent="0" algn="ctr" rtl="0">
                        <a:lnSpc>
                          <a:spcPct val="100000"/>
                        </a:lnSpc>
                        <a:spcBef>
                          <a:spcPts val="0"/>
                        </a:spcBef>
                        <a:spcAft>
                          <a:spcPts val="0"/>
                        </a:spcAft>
                        <a:buNone/>
                      </a:pPr>
                      <a:r>
                        <a:rPr lang="en-US" sz="1000" b="1" u="none" strike="noStrike" cap="none">
                          <a:solidFill>
                            <a:schemeClr val="dk1"/>
                          </a:solidFill>
                          <a:latin typeface="Microsoft Yahei"/>
                          <a:ea typeface="Microsoft Yahei"/>
                          <a:cs typeface="Microsoft Yahei"/>
                          <a:sym typeface="Microsoft Yahei"/>
                        </a:rPr>
                        <a:t>…</a:t>
                      </a:r>
                      <a:endParaRPr sz="1000" b="1" u="none" strike="noStrike" cap="none">
                        <a:solidFill>
                          <a:schemeClr val="dk1"/>
                        </a:solidFill>
                        <a:latin typeface="Microsoft Yahei"/>
                        <a:ea typeface="Microsoft Yahei"/>
                        <a:cs typeface="Microsoft Yahei"/>
                        <a:sym typeface="Microsoft Yahei"/>
                      </a:endParaRPr>
                    </a:p>
                  </a:txBody>
                  <a:tcPr marL="57150" marR="5715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FFCC"/>
                    </a:solidFill>
                  </a:tcPr>
                </a:tc>
                <a:extLst>
                  <a:ext uri="{0D108BD9-81ED-4DB2-BD59-A6C34878D82A}">
                    <a16:rowId xmlns:a16="http://schemas.microsoft.com/office/drawing/2014/main" val="10004"/>
                  </a:ext>
                </a:extLst>
              </a:tr>
            </a:tbl>
          </a:graphicData>
        </a:graphic>
      </p:graphicFrame>
      <p:sp>
        <p:nvSpPr>
          <p:cNvPr id="1786" name="Google Shape;1786;p80"/>
          <p:cNvSpPr/>
          <p:nvPr/>
        </p:nvSpPr>
        <p:spPr>
          <a:xfrm>
            <a:off x="704898" y="3027047"/>
            <a:ext cx="2315057"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dirty="0" err="1">
                <a:solidFill>
                  <a:schemeClr val="dk1"/>
                </a:solidFill>
                <a:latin typeface="Microsoft Yahei"/>
                <a:ea typeface="Microsoft Yahei"/>
                <a:cs typeface="Microsoft Yahei"/>
                <a:sym typeface="Microsoft Yahei"/>
              </a:rPr>
              <a:t>表</a:t>
            </a:r>
            <a:r>
              <a:rPr lang="en-US" sz="1000" b="1" dirty="0">
                <a:solidFill>
                  <a:schemeClr val="dk1"/>
                </a:solidFill>
                <a:latin typeface="Microsoft Yahei"/>
                <a:ea typeface="Microsoft Yahei"/>
                <a:cs typeface="Microsoft Yahei"/>
                <a:sym typeface="Microsoft Yahei"/>
              </a:rPr>
              <a:t> 4-9(d)  </a:t>
            </a:r>
            <a:r>
              <a:rPr lang="en-US" sz="1000" b="1" dirty="0" err="1">
                <a:solidFill>
                  <a:schemeClr val="dk1"/>
                </a:solidFill>
                <a:latin typeface="Microsoft Yahei"/>
                <a:ea typeface="Microsoft Yahei"/>
                <a:cs typeface="Microsoft Yahei"/>
                <a:sym typeface="Microsoft Yahei"/>
              </a:rPr>
              <a:t>路由器</a:t>
            </a:r>
            <a:r>
              <a:rPr lang="en-US" sz="1000" b="1" dirty="0">
                <a:solidFill>
                  <a:schemeClr val="dk1"/>
                </a:solidFill>
                <a:latin typeface="Microsoft Yahei"/>
                <a:ea typeface="Microsoft Yahei"/>
                <a:cs typeface="Microsoft Yahei"/>
                <a:sym typeface="Microsoft Yahei"/>
              </a:rPr>
              <a:t> R</a:t>
            </a:r>
            <a:r>
              <a:rPr lang="en-US" sz="1000" b="1" baseline="-25000" dirty="0">
                <a:solidFill>
                  <a:schemeClr val="dk1"/>
                </a:solidFill>
                <a:latin typeface="Microsoft Yahei"/>
                <a:ea typeface="Microsoft Yahei"/>
                <a:cs typeface="Microsoft Yahei"/>
                <a:sym typeface="Microsoft Yahei"/>
              </a:rPr>
              <a:t>6 </a:t>
            </a:r>
            <a:r>
              <a:rPr lang="en-US" sz="1000" b="1" dirty="0" err="1">
                <a:solidFill>
                  <a:schemeClr val="dk1"/>
                </a:solidFill>
                <a:latin typeface="Microsoft Yahei"/>
                <a:ea typeface="Microsoft Yahei"/>
                <a:cs typeface="Microsoft Yahei"/>
                <a:sym typeface="Microsoft Yahei"/>
              </a:rPr>
              <a:t>更新后的路由表</a:t>
            </a:r>
            <a:endParaRPr dirty="0">
              <a:latin typeface="Microsoft YaHei" panose="020B0503020204020204" pitchFamily="34" charset="-122"/>
              <a:ea typeface="Microsoft YaHei" panose="020B0503020204020204" pitchFamily="34" charset="-122"/>
            </a:endParaRPr>
          </a:p>
        </p:txBody>
      </p:sp>
      <p:sp>
        <p:nvSpPr>
          <p:cNvPr id="1787" name="Google Shape;1787;p80"/>
          <p:cNvSpPr/>
          <p:nvPr/>
        </p:nvSpPr>
        <p:spPr>
          <a:xfrm>
            <a:off x="5531827" y="2833041"/>
            <a:ext cx="211272" cy="369534"/>
          </a:xfrm>
          <a:prstGeom prst="downArrow">
            <a:avLst>
              <a:gd name="adj1" fmla="val 50000"/>
              <a:gd name="adj2" fmla="val 50000"/>
            </a:avLst>
          </a:prstGeom>
          <a:solidFill>
            <a:srgbClr val="00FFFF"/>
          </a:solidFill>
          <a:ln w="9525" cap="flat" cmpd="sng">
            <a:solidFill>
              <a:schemeClr val="dk1"/>
            </a:solidFill>
            <a:prstDash val="solid"/>
            <a:round/>
            <a:headEnd type="none" w="sm" len="sm"/>
            <a:tailEnd type="none" w="sm" len="sm"/>
          </a:ln>
        </p:spPr>
        <p:txBody>
          <a:bodyPr spcFirstLastPara="1" wrap="square" lIns="76200" tIns="38100" rIns="76200" bIns="38100" anchor="t" anchorCtr="0">
            <a:noAutofit/>
          </a:bodyPr>
          <a:lstStyle/>
          <a:p>
            <a:pPr marL="0" marR="0" lvl="0" indent="0" algn="l" rtl="0">
              <a:spcBef>
                <a:spcPts val="0"/>
              </a:spcBef>
              <a:spcAft>
                <a:spcPts val="0"/>
              </a:spcAft>
              <a:buNone/>
            </a:pPr>
            <a:endParaRPr sz="1500" dirty="0">
              <a:solidFill>
                <a:schemeClr val="dk1"/>
              </a:solidFill>
              <a:latin typeface="Microsoft YaHei" panose="020B0503020204020204" pitchFamily="34" charset="-122"/>
              <a:ea typeface="Microsoft YaHei" panose="020B0503020204020204" pitchFamily="34" charset="-122"/>
              <a:sym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791"/>
        <p:cNvGrpSpPr/>
        <p:nvPr/>
      </p:nvGrpSpPr>
      <p:grpSpPr>
        <a:xfrm>
          <a:off x="0" y="0"/>
          <a:ext cx="0" cy="0"/>
          <a:chOff x="0" y="0"/>
          <a:chExt cx="0" cy="0"/>
        </a:xfrm>
      </p:grpSpPr>
      <p:sp>
        <p:nvSpPr>
          <p:cNvPr id="1792" name="Google Shape;1792;p81"/>
          <p:cNvSpPr/>
          <p:nvPr/>
        </p:nvSpPr>
        <p:spPr>
          <a:xfrm>
            <a:off x="454287" y="1564299"/>
            <a:ext cx="6711427" cy="2769728"/>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1793" name="Google Shape;1793;p81"/>
          <p:cNvSpPr/>
          <p:nvPr/>
        </p:nvSpPr>
        <p:spPr>
          <a:xfrm>
            <a:off x="454287" y="1224061"/>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794" name="Google Shape;1794;p81"/>
          <p:cNvSpPr/>
          <p:nvPr/>
        </p:nvSpPr>
        <p:spPr>
          <a:xfrm>
            <a:off x="513404" y="1182414"/>
            <a:ext cx="1890261"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a:solidFill>
                  <a:schemeClr val="dk1"/>
                </a:solidFill>
                <a:latin typeface="Microsoft Yahei"/>
                <a:ea typeface="Microsoft Yahei"/>
                <a:cs typeface="Microsoft Yahei"/>
                <a:sym typeface="Microsoft Yahei"/>
              </a:rPr>
              <a:t>【</a:t>
            </a:r>
            <a:r>
              <a:rPr lang="en-US" sz="1667" b="1" dirty="0" err="1">
                <a:solidFill>
                  <a:schemeClr val="dk1"/>
                </a:solidFill>
                <a:latin typeface="Microsoft Yahei"/>
                <a:ea typeface="Microsoft Yahei"/>
                <a:cs typeface="Microsoft Yahei"/>
                <a:sym typeface="Microsoft Yahei"/>
              </a:rPr>
              <a:t>例】路由表更新</a:t>
            </a:r>
            <a:endParaRPr dirty="0">
              <a:latin typeface="Microsoft YaHei" panose="020B0503020204020204" pitchFamily="34" charset="-122"/>
              <a:ea typeface="Microsoft YaHei" panose="020B0503020204020204" pitchFamily="34" charset="-122"/>
            </a:endParaRPr>
          </a:p>
        </p:txBody>
      </p:sp>
      <p:grpSp>
        <p:nvGrpSpPr>
          <p:cNvPr id="1795" name="Google Shape;1795;p81"/>
          <p:cNvGrpSpPr/>
          <p:nvPr/>
        </p:nvGrpSpPr>
        <p:grpSpPr>
          <a:xfrm>
            <a:off x="513628" y="1676056"/>
            <a:ext cx="6233769" cy="2489304"/>
            <a:chOff x="-780" y="739"/>
            <a:chExt cx="6819" cy="2723"/>
          </a:xfrm>
        </p:grpSpPr>
        <p:sp>
          <p:nvSpPr>
            <p:cNvPr id="1796" name="Google Shape;1796;p81"/>
            <p:cNvSpPr/>
            <p:nvPr/>
          </p:nvSpPr>
          <p:spPr>
            <a:xfrm>
              <a:off x="37" y="1008"/>
              <a:ext cx="1384" cy="1008"/>
            </a:xfrm>
            <a:prstGeom prst="rect">
              <a:avLst/>
            </a:prstGeom>
            <a:solidFill>
              <a:srgbClr val="99FFCC"/>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83" b="1" dirty="0">
                  <a:solidFill>
                    <a:srgbClr val="000000"/>
                  </a:solidFill>
                  <a:latin typeface="Microsoft Yahei"/>
                  <a:ea typeface="Microsoft Yahei"/>
                  <a:cs typeface="Microsoft Yahei"/>
                  <a:sym typeface="Microsoft Yahei"/>
                </a:rPr>
                <a:t>Net2	4</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083" b="1" dirty="0">
                  <a:solidFill>
                    <a:srgbClr val="000000"/>
                  </a:solidFill>
                  <a:latin typeface="Microsoft Yahei"/>
                  <a:ea typeface="Microsoft Yahei"/>
                  <a:cs typeface="Microsoft Yahei"/>
                  <a:sym typeface="Microsoft Yahei"/>
                </a:rPr>
                <a:t>Net3	8</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083" b="1" dirty="0">
                  <a:solidFill>
                    <a:srgbClr val="000000"/>
                  </a:solidFill>
                  <a:latin typeface="Microsoft Yahei"/>
                  <a:ea typeface="Microsoft Yahei"/>
                  <a:cs typeface="Microsoft Yahei"/>
                  <a:sym typeface="Microsoft Yahei"/>
                </a:rPr>
                <a:t>Net6	4</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083" b="1" dirty="0">
                  <a:solidFill>
                    <a:srgbClr val="000000"/>
                  </a:solidFill>
                  <a:latin typeface="Microsoft Yahei"/>
                  <a:ea typeface="Microsoft Yahei"/>
                  <a:cs typeface="Microsoft Yahei"/>
                  <a:sym typeface="Microsoft Yahei"/>
                </a:rPr>
                <a:t>Net8	3</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083" b="1" dirty="0">
                  <a:solidFill>
                    <a:srgbClr val="000000"/>
                  </a:solidFill>
                  <a:latin typeface="Microsoft Yahei"/>
                  <a:ea typeface="Microsoft Yahei"/>
                  <a:cs typeface="Microsoft Yahei"/>
                  <a:sym typeface="Microsoft Yahei"/>
                </a:rPr>
                <a:t>Net9	5</a:t>
              </a:r>
              <a:endParaRPr dirty="0">
                <a:latin typeface="Microsoft YaHei" panose="020B0503020204020204" pitchFamily="34" charset="-122"/>
                <a:ea typeface="Microsoft YaHei" panose="020B0503020204020204" pitchFamily="34" charset="-122"/>
              </a:endParaRPr>
            </a:p>
          </p:txBody>
        </p:sp>
        <p:sp>
          <p:nvSpPr>
            <p:cNvPr id="1797" name="Google Shape;1797;p81"/>
            <p:cNvSpPr/>
            <p:nvPr/>
          </p:nvSpPr>
          <p:spPr>
            <a:xfrm>
              <a:off x="1924" y="1200"/>
              <a:ext cx="1322" cy="1008"/>
            </a:xfrm>
            <a:prstGeom prst="rect">
              <a:avLst/>
            </a:prstGeom>
            <a:solidFill>
              <a:srgbClr val="99FFCC"/>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83" b="1" dirty="0">
                  <a:solidFill>
                    <a:srgbClr val="000000"/>
                  </a:solidFill>
                  <a:latin typeface="Microsoft Yahei"/>
                  <a:ea typeface="Microsoft Yahei"/>
                  <a:cs typeface="Microsoft Yahei"/>
                  <a:sym typeface="Microsoft Yahei"/>
                </a:rPr>
                <a:t>Net2	5</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083" b="1" dirty="0">
                  <a:solidFill>
                    <a:srgbClr val="000000"/>
                  </a:solidFill>
                  <a:latin typeface="Microsoft Yahei"/>
                  <a:ea typeface="Microsoft Yahei"/>
                  <a:cs typeface="Microsoft Yahei"/>
                  <a:sym typeface="Microsoft Yahei"/>
                </a:rPr>
                <a:t>Net3	9</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083" b="1" dirty="0">
                  <a:solidFill>
                    <a:srgbClr val="000000"/>
                  </a:solidFill>
                  <a:latin typeface="Microsoft Yahei"/>
                  <a:ea typeface="Microsoft Yahei"/>
                  <a:cs typeface="Microsoft Yahei"/>
                  <a:sym typeface="Microsoft Yahei"/>
                </a:rPr>
                <a:t>Net6	5</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083" b="1" dirty="0">
                  <a:solidFill>
                    <a:srgbClr val="000000"/>
                  </a:solidFill>
                  <a:latin typeface="Microsoft Yahei"/>
                  <a:ea typeface="Microsoft Yahei"/>
                  <a:cs typeface="Microsoft Yahei"/>
                  <a:sym typeface="Microsoft Yahei"/>
                </a:rPr>
                <a:t>Net8	4</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083" b="1" dirty="0">
                  <a:solidFill>
                    <a:srgbClr val="000000"/>
                  </a:solidFill>
                  <a:latin typeface="Microsoft Yahei"/>
                  <a:ea typeface="Microsoft Yahei"/>
                  <a:cs typeface="Microsoft Yahei"/>
                  <a:sym typeface="Microsoft Yahei"/>
                </a:rPr>
                <a:t>Net9	6</a:t>
              </a:r>
              <a:endParaRPr dirty="0">
                <a:latin typeface="Microsoft YaHei" panose="020B0503020204020204" pitchFamily="34" charset="-122"/>
                <a:ea typeface="Microsoft YaHei" panose="020B0503020204020204" pitchFamily="34" charset="-122"/>
              </a:endParaRPr>
            </a:p>
          </p:txBody>
        </p:sp>
        <p:sp>
          <p:nvSpPr>
            <p:cNvPr id="1798" name="Google Shape;1798;p81"/>
            <p:cNvSpPr/>
            <p:nvPr/>
          </p:nvSpPr>
          <p:spPr>
            <a:xfrm>
              <a:off x="-780" y="2448"/>
              <a:ext cx="2373" cy="1008"/>
            </a:xfrm>
            <a:prstGeom prst="rect">
              <a:avLst/>
            </a:prstGeom>
            <a:solidFill>
              <a:srgbClr val="66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83" b="1" dirty="0">
                  <a:solidFill>
                    <a:srgbClr val="000000"/>
                  </a:solidFill>
                  <a:latin typeface="Microsoft Yahei"/>
                  <a:ea typeface="Microsoft Yahei"/>
                  <a:cs typeface="Microsoft Yahei"/>
                  <a:sym typeface="Microsoft Yahei"/>
                </a:rPr>
                <a:t>Net1	7	A</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083" b="1" dirty="0">
                  <a:solidFill>
                    <a:srgbClr val="000000"/>
                  </a:solidFill>
                  <a:latin typeface="Microsoft Yahei"/>
                  <a:ea typeface="Microsoft Yahei"/>
                  <a:cs typeface="Microsoft Yahei"/>
                  <a:sym typeface="Microsoft Yahei"/>
                </a:rPr>
                <a:t>Net2	2	C</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083" b="1" dirty="0">
                  <a:solidFill>
                    <a:srgbClr val="000000"/>
                  </a:solidFill>
                  <a:latin typeface="Microsoft Yahei"/>
                  <a:ea typeface="Microsoft Yahei"/>
                  <a:cs typeface="Microsoft Yahei"/>
                  <a:sym typeface="Microsoft Yahei"/>
                </a:rPr>
                <a:t>Net6	8	F</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083" b="1" dirty="0">
                  <a:solidFill>
                    <a:srgbClr val="000000"/>
                  </a:solidFill>
                  <a:latin typeface="Microsoft Yahei"/>
                  <a:ea typeface="Microsoft Yahei"/>
                  <a:cs typeface="Microsoft Yahei"/>
                  <a:sym typeface="Microsoft Yahei"/>
                </a:rPr>
                <a:t>Net8	4	E</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083" b="1" dirty="0">
                  <a:solidFill>
                    <a:srgbClr val="000000"/>
                  </a:solidFill>
                  <a:latin typeface="Microsoft Yahei"/>
                  <a:ea typeface="Microsoft Yahei"/>
                  <a:cs typeface="Microsoft Yahei"/>
                  <a:sym typeface="Microsoft Yahei"/>
                </a:rPr>
                <a:t>Net9	4	F</a:t>
              </a:r>
              <a:endParaRPr dirty="0">
                <a:latin typeface="Microsoft YaHei" panose="020B0503020204020204" pitchFamily="34" charset="-122"/>
                <a:ea typeface="Microsoft YaHei" panose="020B0503020204020204" pitchFamily="34" charset="-122"/>
              </a:endParaRPr>
            </a:p>
          </p:txBody>
        </p:sp>
        <p:sp>
          <p:nvSpPr>
            <p:cNvPr id="1799" name="Google Shape;1799;p81"/>
            <p:cNvSpPr txBox="1"/>
            <p:nvPr/>
          </p:nvSpPr>
          <p:spPr>
            <a:xfrm>
              <a:off x="329" y="756"/>
              <a:ext cx="1322" cy="28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dirty="0" err="1">
                  <a:solidFill>
                    <a:srgbClr val="0000FF"/>
                  </a:solidFill>
                  <a:latin typeface="Microsoft Yahei"/>
                  <a:ea typeface="Microsoft Yahei"/>
                  <a:cs typeface="Microsoft Yahei"/>
                  <a:sym typeface="Microsoft Yahei"/>
                </a:rPr>
                <a:t>从C来的RIP报文</a:t>
              </a:r>
              <a:endParaRPr dirty="0">
                <a:latin typeface="Microsoft YaHei" panose="020B0503020204020204" pitchFamily="34" charset="-122"/>
                <a:ea typeface="Microsoft YaHei" panose="020B0503020204020204" pitchFamily="34" charset="-122"/>
              </a:endParaRPr>
            </a:p>
          </p:txBody>
        </p:sp>
        <p:sp>
          <p:nvSpPr>
            <p:cNvPr id="1800" name="Google Shape;1800;p81"/>
            <p:cNvSpPr txBox="1"/>
            <p:nvPr/>
          </p:nvSpPr>
          <p:spPr>
            <a:xfrm>
              <a:off x="1741" y="768"/>
              <a:ext cx="1322" cy="46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83" b="1" dirty="0" err="1">
                  <a:solidFill>
                    <a:srgbClr val="0000FF"/>
                  </a:solidFill>
                  <a:latin typeface="Microsoft Yahei"/>
                  <a:ea typeface="Microsoft Yahei"/>
                  <a:cs typeface="Microsoft Yahei"/>
                  <a:sym typeface="Microsoft Yahei"/>
                </a:rPr>
                <a:t>增加跳数以后</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083" b="1" dirty="0" err="1">
                  <a:solidFill>
                    <a:srgbClr val="0000FF"/>
                  </a:solidFill>
                  <a:latin typeface="Microsoft Yahei"/>
                  <a:ea typeface="Microsoft Yahei"/>
                  <a:cs typeface="Microsoft Yahei"/>
                  <a:sym typeface="Microsoft Yahei"/>
                </a:rPr>
                <a:t>从C来的RIP报文</a:t>
              </a:r>
              <a:endParaRPr dirty="0">
                <a:latin typeface="Microsoft YaHei" panose="020B0503020204020204" pitchFamily="34" charset="-122"/>
                <a:ea typeface="Microsoft YaHei" panose="020B0503020204020204" pitchFamily="34" charset="-122"/>
              </a:endParaRPr>
            </a:p>
          </p:txBody>
        </p:sp>
        <p:sp>
          <p:nvSpPr>
            <p:cNvPr id="1801" name="Google Shape;1801;p81"/>
            <p:cNvSpPr txBox="1"/>
            <p:nvPr/>
          </p:nvSpPr>
          <p:spPr>
            <a:xfrm>
              <a:off x="549" y="2198"/>
              <a:ext cx="812" cy="28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dirty="0" err="1">
                  <a:solidFill>
                    <a:srgbClr val="CC00CC"/>
                  </a:solidFill>
                  <a:latin typeface="Microsoft Yahei"/>
                  <a:ea typeface="Microsoft Yahei"/>
                  <a:cs typeface="Microsoft Yahei"/>
                  <a:sym typeface="Microsoft Yahei"/>
                </a:rPr>
                <a:t>旧路由表</a:t>
              </a:r>
              <a:endParaRPr dirty="0">
                <a:latin typeface="Microsoft YaHei" panose="020B0503020204020204" pitchFamily="34" charset="-122"/>
                <a:ea typeface="Microsoft YaHei" panose="020B0503020204020204" pitchFamily="34" charset="-122"/>
              </a:endParaRPr>
            </a:p>
          </p:txBody>
        </p:sp>
        <p:sp>
          <p:nvSpPr>
            <p:cNvPr id="1802" name="Google Shape;1802;p81"/>
            <p:cNvSpPr/>
            <p:nvPr/>
          </p:nvSpPr>
          <p:spPr>
            <a:xfrm>
              <a:off x="1881" y="2544"/>
              <a:ext cx="1104" cy="384"/>
            </a:xfrm>
            <a:prstGeom prst="rect">
              <a:avLst/>
            </a:prstGeom>
            <a:solidFill>
              <a:srgbClr val="00FF99"/>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83" b="1" dirty="0" err="1">
                  <a:solidFill>
                    <a:schemeClr val="dk1"/>
                  </a:solidFill>
                  <a:latin typeface="Microsoft Yahei"/>
                  <a:ea typeface="Microsoft Yahei"/>
                  <a:cs typeface="Microsoft Yahei"/>
                  <a:sym typeface="Microsoft Yahei"/>
                </a:rPr>
                <a:t>更新算法</a:t>
              </a:r>
              <a:endParaRPr dirty="0">
                <a:latin typeface="Microsoft YaHei" panose="020B0503020204020204" pitchFamily="34" charset="-122"/>
                <a:ea typeface="Microsoft YaHei" panose="020B0503020204020204" pitchFamily="34" charset="-122"/>
              </a:endParaRPr>
            </a:p>
          </p:txBody>
        </p:sp>
        <p:sp>
          <p:nvSpPr>
            <p:cNvPr id="1803" name="Google Shape;1803;p81"/>
            <p:cNvSpPr/>
            <p:nvPr/>
          </p:nvSpPr>
          <p:spPr>
            <a:xfrm>
              <a:off x="3321" y="2310"/>
              <a:ext cx="2373" cy="1152"/>
            </a:xfrm>
            <a:prstGeom prst="rect">
              <a:avLst/>
            </a:prstGeom>
            <a:solidFill>
              <a:srgbClr val="0000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83" b="1" dirty="0">
                  <a:solidFill>
                    <a:schemeClr val="lt1"/>
                  </a:solidFill>
                  <a:latin typeface="Microsoft Yahei"/>
                  <a:ea typeface="Microsoft Yahei"/>
                  <a:cs typeface="Microsoft Yahei"/>
                  <a:sym typeface="Microsoft Yahei"/>
                </a:rPr>
                <a:t>Net1	7	A</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083" b="1" dirty="0">
                  <a:solidFill>
                    <a:schemeClr val="lt1"/>
                  </a:solidFill>
                  <a:latin typeface="Microsoft Yahei"/>
                  <a:ea typeface="Microsoft Yahei"/>
                  <a:cs typeface="Microsoft Yahei"/>
                  <a:sym typeface="Microsoft Yahei"/>
                </a:rPr>
                <a:t>Net2	5	C</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083" b="1" dirty="0">
                  <a:solidFill>
                    <a:schemeClr val="lt1"/>
                  </a:solidFill>
                  <a:latin typeface="Microsoft Yahei"/>
                  <a:ea typeface="Microsoft Yahei"/>
                  <a:cs typeface="Microsoft Yahei"/>
                  <a:sym typeface="Microsoft Yahei"/>
                </a:rPr>
                <a:t>Net3	9	C</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083" b="1" dirty="0">
                  <a:solidFill>
                    <a:schemeClr val="lt1"/>
                  </a:solidFill>
                  <a:latin typeface="Microsoft Yahei"/>
                  <a:ea typeface="Microsoft Yahei"/>
                  <a:cs typeface="Microsoft Yahei"/>
                  <a:sym typeface="Microsoft Yahei"/>
                </a:rPr>
                <a:t>Net6	5	C</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083" b="1" dirty="0">
                  <a:solidFill>
                    <a:schemeClr val="lt1"/>
                  </a:solidFill>
                  <a:latin typeface="Microsoft Yahei"/>
                  <a:ea typeface="Microsoft Yahei"/>
                  <a:cs typeface="Microsoft Yahei"/>
                  <a:sym typeface="Microsoft Yahei"/>
                </a:rPr>
                <a:t>Net8	4	E</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083" b="1" dirty="0">
                  <a:solidFill>
                    <a:schemeClr val="lt1"/>
                  </a:solidFill>
                  <a:latin typeface="Microsoft Yahei"/>
                  <a:ea typeface="Microsoft Yahei"/>
                  <a:cs typeface="Microsoft Yahei"/>
                  <a:sym typeface="Microsoft Yahei"/>
                </a:rPr>
                <a:t>Net9	4	F</a:t>
              </a:r>
              <a:endParaRPr dirty="0">
                <a:latin typeface="Microsoft YaHei" panose="020B0503020204020204" pitchFamily="34" charset="-122"/>
                <a:ea typeface="Microsoft YaHei" panose="020B0503020204020204" pitchFamily="34" charset="-122"/>
              </a:endParaRPr>
            </a:p>
          </p:txBody>
        </p:sp>
        <p:sp>
          <p:nvSpPr>
            <p:cNvPr id="1804" name="Google Shape;1804;p81"/>
            <p:cNvSpPr txBox="1"/>
            <p:nvPr/>
          </p:nvSpPr>
          <p:spPr>
            <a:xfrm>
              <a:off x="4011" y="2076"/>
              <a:ext cx="812" cy="28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dirty="0" err="1">
                  <a:solidFill>
                    <a:srgbClr val="CC00CC"/>
                  </a:solidFill>
                  <a:latin typeface="Microsoft Yahei"/>
                  <a:ea typeface="Microsoft Yahei"/>
                  <a:cs typeface="Microsoft Yahei"/>
                  <a:sym typeface="Microsoft Yahei"/>
                </a:rPr>
                <a:t>新路由表</a:t>
              </a:r>
              <a:endParaRPr dirty="0">
                <a:latin typeface="Microsoft YaHei" panose="020B0503020204020204" pitchFamily="34" charset="-122"/>
                <a:ea typeface="Microsoft YaHei" panose="020B0503020204020204" pitchFamily="34" charset="-122"/>
              </a:endParaRPr>
            </a:p>
          </p:txBody>
        </p:sp>
        <p:sp>
          <p:nvSpPr>
            <p:cNvPr id="1805" name="Google Shape;1805;p81"/>
            <p:cNvSpPr/>
            <p:nvPr/>
          </p:nvSpPr>
          <p:spPr>
            <a:xfrm>
              <a:off x="1641" y="2688"/>
              <a:ext cx="192" cy="144"/>
            </a:xfrm>
            <a:prstGeom prst="rightArrow">
              <a:avLst>
                <a:gd name="adj1" fmla="val 50000"/>
                <a:gd name="adj2" fmla="val 33333"/>
              </a:avLst>
            </a:prstGeom>
            <a:solidFill>
              <a:srgbClr val="FF99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00"/>
                </a:solidFill>
                <a:latin typeface="Microsoft Yahei"/>
                <a:ea typeface="Microsoft Yahei"/>
                <a:cs typeface="Microsoft Yahei"/>
                <a:sym typeface="Microsoft Yahei"/>
              </a:endParaRPr>
            </a:p>
          </p:txBody>
        </p:sp>
        <p:sp>
          <p:nvSpPr>
            <p:cNvPr id="1806" name="Google Shape;1806;p81"/>
            <p:cNvSpPr/>
            <p:nvPr/>
          </p:nvSpPr>
          <p:spPr>
            <a:xfrm>
              <a:off x="3081" y="2688"/>
              <a:ext cx="192" cy="144"/>
            </a:xfrm>
            <a:prstGeom prst="rightArrow">
              <a:avLst>
                <a:gd name="adj1" fmla="val 50000"/>
                <a:gd name="adj2" fmla="val 33333"/>
              </a:avLst>
            </a:prstGeom>
            <a:solidFill>
              <a:srgbClr val="FF99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00"/>
                </a:solidFill>
                <a:latin typeface="Microsoft Yahei"/>
                <a:ea typeface="Microsoft Yahei"/>
                <a:cs typeface="Microsoft Yahei"/>
                <a:sym typeface="Microsoft Yahei"/>
              </a:endParaRPr>
            </a:p>
          </p:txBody>
        </p:sp>
        <p:sp>
          <p:nvSpPr>
            <p:cNvPr id="1807" name="Google Shape;1807;p81"/>
            <p:cNvSpPr/>
            <p:nvPr/>
          </p:nvSpPr>
          <p:spPr>
            <a:xfrm>
              <a:off x="2361" y="2304"/>
              <a:ext cx="144" cy="192"/>
            </a:xfrm>
            <a:prstGeom prst="downArrow">
              <a:avLst>
                <a:gd name="adj1" fmla="val 50000"/>
                <a:gd name="adj2" fmla="val 33333"/>
              </a:avLst>
            </a:prstGeom>
            <a:solidFill>
              <a:srgbClr val="FF99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00"/>
                </a:solidFill>
                <a:latin typeface="Microsoft Yahei"/>
                <a:ea typeface="Microsoft Yahei"/>
                <a:cs typeface="Microsoft Yahei"/>
                <a:sym typeface="Microsoft Yahei"/>
              </a:endParaRPr>
            </a:p>
          </p:txBody>
        </p:sp>
        <p:sp>
          <p:nvSpPr>
            <p:cNvPr id="1808" name="Google Shape;1808;p81"/>
            <p:cNvSpPr/>
            <p:nvPr/>
          </p:nvSpPr>
          <p:spPr>
            <a:xfrm>
              <a:off x="1497" y="1584"/>
              <a:ext cx="384" cy="144"/>
            </a:xfrm>
            <a:prstGeom prst="rightArrow">
              <a:avLst>
                <a:gd name="adj1" fmla="val 50000"/>
                <a:gd name="adj2" fmla="val 66667"/>
              </a:avLst>
            </a:prstGeom>
            <a:solidFill>
              <a:srgbClr val="FF99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00"/>
                </a:solidFill>
                <a:latin typeface="Microsoft Yahei"/>
                <a:ea typeface="Microsoft Yahei"/>
                <a:cs typeface="Microsoft Yahei"/>
                <a:sym typeface="Microsoft Yahei"/>
              </a:endParaRPr>
            </a:p>
          </p:txBody>
        </p:sp>
        <p:sp>
          <p:nvSpPr>
            <p:cNvPr id="1809" name="Google Shape;1809;p81"/>
            <p:cNvSpPr/>
            <p:nvPr/>
          </p:nvSpPr>
          <p:spPr>
            <a:xfrm>
              <a:off x="3409" y="739"/>
              <a:ext cx="2630" cy="1234"/>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b="1" dirty="0">
                  <a:solidFill>
                    <a:srgbClr val="000000"/>
                  </a:solidFill>
                  <a:latin typeface="Microsoft Yahei"/>
                  <a:ea typeface="Microsoft Yahei"/>
                  <a:cs typeface="Microsoft Yahei"/>
                  <a:sym typeface="Microsoft Yahei"/>
                </a:rPr>
                <a:t>Net1: </a:t>
              </a:r>
              <a:r>
                <a:rPr lang="en-US" sz="1000" b="1" dirty="0" err="1">
                  <a:solidFill>
                    <a:srgbClr val="000000"/>
                  </a:solidFill>
                  <a:latin typeface="Microsoft Yahei"/>
                  <a:ea typeface="Microsoft Yahei"/>
                  <a:cs typeface="Microsoft Yahei"/>
                  <a:sym typeface="Microsoft Yahei"/>
                </a:rPr>
                <a:t>没有新信息，不变</a:t>
              </a:r>
              <a:endParaRPr dirty="0">
                <a:latin typeface="Microsoft YaHei" panose="020B0503020204020204" pitchFamily="34" charset="-122"/>
                <a:ea typeface="Microsoft YaHei" panose="020B0503020204020204" pitchFamily="34" charset="-122"/>
              </a:endParaRPr>
            </a:p>
            <a:p>
              <a:pPr marL="0" marR="0" lvl="0" indent="0" algn="l" rtl="0">
                <a:spcBef>
                  <a:spcPts val="200"/>
                </a:spcBef>
                <a:spcAft>
                  <a:spcPts val="0"/>
                </a:spcAft>
                <a:buNone/>
              </a:pPr>
              <a:r>
                <a:rPr lang="en-US" sz="1000" b="1" dirty="0">
                  <a:solidFill>
                    <a:srgbClr val="000000"/>
                  </a:solidFill>
                  <a:latin typeface="Microsoft Yahei"/>
                  <a:ea typeface="Microsoft Yahei"/>
                  <a:cs typeface="Microsoft Yahei"/>
                  <a:sym typeface="Microsoft Yahei"/>
                </a:rPr>
                <a:t>Net2: </a:t>
              </a:r>
              <a:r>
                <a:rPr lang="en-US" sz="1000" b="1" dirty="0" err="1">
                  <a:solidFill>
                    <a:srgbClr val="000000"/>
                  </a:solidFill>
                  <a:latin typeface="Microsoft Yahei"/>
                  <a:ea typeface="Microsoft Yahei"/>
                  <a:cs typeface="Microsoft Yahei"/>
                  <a:sym typeface="Microsoft Yahei"/>
                </a:rPr>
                <a:t>相同的下一跳，替换</a:t>
              </a:r>
              <a:endParaRPr dirty="0">
                <a:latin typeface="Microsoft YaHei" panose="020B0503020204020204" pitchFamily="34" charset="-122"/>
                <a:ea typeface="Microsoft YaHei" panose="020B0503020204020204" pitchFamily="34" charset="-122"/>
              </a:endParaRPr>
            </a:p>
            <a:p>
              <a:pPr marL="0" marR="0" lvl="0" indent="0" algn="l" rtl="0">
                <a:spcBef>
                  <a:spcPts val="200"/>
                </a:spcBef>
                <a:spcAft>
                  <a:spcPts val="0"/>
                </a:spcAft>
                <a:buNone/>
              </a:pPr>
              <a:r>
                <a:rPr lang="en-US" sz="1000" b="1" dirty="0">
                  <a:solidFill>
                    <a:srgbClr val="000000"/>
                  </a:solidFill>
                  <a:latin typeface="Microsoft Yahei"/>
                  <a:ea typeface="Microsoft Yahei"/>
                  <a:cs typeface="Microsoft Yahei"/>
                  <a:sym typeface="Microsoft Yahei"/>
                </a:rPr>
                <a:t>Net3: </a:t>
              </a:r>
              <a:r>
                <a:rPr lang="en-US" sz="1000" b="1" dirty="0" err="1">
                  <a:solidFill>
                    <a:srgbClr val="000000"/>
                  </a:solidFill>
                  <a:latin typeface="Microsoft Yahei"/>
                  <a:ea typeface="Microsoft Yahei"/>
                  <a:cs typeface="Microsoft Yahei"/>
                  <a:sym typeface="Microsoft Yahei"/>
                </a:rPr>
                <a:t>一条新路由，增加</a:t>
              </a:r>
              <a:endParaRPr dirty="0">
                <a:latin typeface="Microsoft YaHei" panose="020B0503020204020204" pitchFamily="34" charset="-122"/>
                <a:ea typeface="Microsoft YaHei" panose="020B0503020204020204" pitchFamily="34" charset="-122"/>
              </a:endParaRPr>
            </a:p>
            <a:p>
              <a:pPr marL="0" marR="0" lvl="0" indent="0" algn="l" rtl="0">
                <a:spcBef>
                  <a:spcPts val="200"/>
                </a:spcBef>
                <a:spcAft>
                  <a:spcPts val="0"/>
                </a:spcAft>
                <a:buNone/>
              </a:pPr>
              <a:r>
                <a:rPr lang="en-US" sz="1000" b="1" dirty="0">
                  <a:solidFill>
                    <a:srgbClr val="000000"/>
                  </a:solidFill>
                  <a:latin typeface="Microsoft Yahei"/>
                  <a:ea typeface="Microsoft Yahei"/>
                  <a:cs typeface="Microsoft Yahei"/>
                  <a:sym typeface="Microsoft Yahei"/>
                </a:rPr>
                <a:t>Net6: </a:t>
              </a:r>
              <a:r>
                <a:rPr lang="en-US" sz="1000" b="1" dirty="0" err="1">
                  <a:solidFill>
                    <a:srgbClr val="000000"/>
                  </a:solidFill>
                  <a:latin typeface="Microsoft Yahei"/>
                  <a:ea typeface="Microsoft Yahei"/>
                  <a:cs typeface="Microsoft Yahei"/>
                  <a:sym typeface="Microsoft Yahei"/>
                </a:rPr>
                <a:t>不同的下一跳，新跳数小，替换</a:t>
              </a:r>
              <a:endParaRPr dirty="0">
                <a:latin typeface="Microsoft YaHei" panose="020B0503020204020204" pitchFamily="34" charset="-122"/>
                <a:ea typeface="Microsoft YaHei" panose="020B0503020204020204" pitchFamily="34" charset="-122"/>
              </a:endParaRPr>
            </a:p>
            <a:p>
              <a:pPr marL="0" marR="0" lvl="0" indent="0" algn="l" rtl="0">
                <a:spcBef>
                  <a:spcPts val="200"/>
                </a:spcBef>
                <a:spcAft>
                  <a:spcPts val="0"/>
                </a:spcAft>
                <a:buNone/>
              </a:pPr>
              <a:r>
                <a:rPr lang="en-US" sz="1000" b="1" dirty="0">
                  <a:solidFill>
                    <a:srgbClr val="000000"/>
                  </a:solidFill>
                  <a:latin typeface="Microsoft Yahei"/>
                  <a:ea typeface="Microsoft Yahei"/>
                  <a:cs typeface="Microsoft Yahei"/>
                  <a:sym typeface="Microsoft Yahei"/>
                </a:rPr>
                <a:t>Net8: </a:t>
              </a:r>
              <a:r>
                <a:rPr lang="en-US" sz="1000" b="1" dirty="0" err="1">
                  <a:solidFill>
                    <a:srgbClr val="000000"/>
                  </a:solidFill>
                  <a:latin typeface="Microsoft Yahei"/>
                  <a:ea typeface="Microsoft Yahei"/>
                  <a:cs typeface="Microsoft Yahei"/>
                  <a:sym typeface="Microsoft Yahei"/>
                </a:rPr>
                <a:t>不同的下一跳，跳数相同，不变</a:t>
              </a:r>
              <a:endParaRPr dirty="0">
                <a:latin typeface="Microsoft YaHei" panose="020B0503020204020204" pitchFamily="34" charset="-122"/>
                <a:ea typeface="Microsoft YaHei" panose="020B0503020204020204" pitchFamily="34" charset="-122"/>
              </a:endParaRPr>
            </a:p>
            <a:p>
              <a:pPr marL="0" marR="0" lvl="0" indent="0" algn="l" rtl="0">
                <a:spcBef>
                  <a:spcPts val="200"/>
                </a:spcBef>
                <a:spcAft>
                  <a:spcPts val="0"/>
                </a:spcAft>
                <a:buNone/>
              </a:pPr>
              <a:r>
                <a:rPr lang="en-US" sz="1000" b="1" dirty="0">
                  <a:solidFill>
                    <a:srgbClr val="000000"/>
                  </a:solidFill>
                  <a:latin typeface="Microsoft Yahei"/>
                  <a:ea typeface="Microsoft Yahei"/>
                  <a:cs typeface="Microsoft Yahei"/>
                  <a:sym typeface="Microsoft Yahei"/>
                </a:rPr>
                <a:t>Net9: </a:t>
              </a:r>
              <a:r>
                <a:rPr lang="en-US" sz="1000" b="1" dirty="0" err="1">
                  <a:solidFill>
                    <a:srgbClr val="000000"/>
                  </a:solidFill>
                  <a:latin typeface="Microsoft Yahei"/>
                  <a:ea typeface="Microsoft Yahei"/>
                  <a:cs typeface="Microsoft Yahei"/>
                  <a:sym typeface="Microsoft Yahei"/>
                </a:rPr>
                <a:t>不同的下一跳，新跳数大，不变</a:t>
              </a:r>
              <a:endParaRPr dirty="0">
                <a:latin typeface="Microsoft YaHei" panose="020B0503020204020204" pitchFamily="34" charset="-122"/>
                <a:ea typeface="Microsoft YaHei" panose="020B0503020204020204" pitchFamily="34" charset="-122"/>
              </a:endParaRPr>
            </a:p>
          </p:txBody>
        </p:sp>
      </p:gr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813"/>
        <p:cNvGrpSpPr/>
        <p:nvPr/>
      </p:nvGrpSpPr>
      <p:grpSpPr>
        <a:xfrm>
          <a:off x="0" y="0"/>
          <a:ext cx="0" cy="0"/>
          <a:chOff x="0" y="0"/>
          <a:chExt cx="0" cy="0"/>
        </a:xfrm>
      </p:grpSpPr>
      <p:sp>
        <p:nvSpPr>
          <p:cNvPr id="1814" name="Google Shape;1814;p82"/>
          <p:cNvSpPr/>
          <p:nvPr/>
        </p:nvSpPr>
        <p:spPr>
          <a:xfrm>
            <a:off x="454287" y="1248794"/>
            <a:ext cx="6711426"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815" name="Google Shape;1815;p82"/>
          <p:cNvSpPr/>
          <p:nvPr/>
        </p:nvSpPr>
        <p:spPr>
          <a:xfrm>
            <a:off x="1618307" y="1221118"/>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a:solidFill>
                  <a:schemeClr val="lt1"/>
                </a:solidFill>
                <a:latin typeface="Microsoft Yahei"/>
                <a:ea typeface="Microsoft Yahei"/>
                <a:cs typeface="Microsoft Yahei"/>
                <a:sym typeface="Microsoft Yahei"/>
              </a:rPr>
              <a:t>3. RIP2 </a:t>
            </a:r>
            <a:r>
              <a:rPr lang="en-US" sz="1667" b="1" dirty="0" err="1">
                <a:solidFill>
                  <a:schemeClr val="lt1"/>
                </a:solidFill>
                <a:latin typeface="Microsoft Yahei"/>
                <a:ea typeface="Microsoft Yahei"/>
                <a:cs typeface="Microsoft Yahei"/>
                <a:sym typeface="Microsoft Yahei"/>
              </a:rPr>
              <a:t>协议的报文格式</a:t>
            </a:r>
            <a:r>
              <a:rPr lang="en-US" sz="1667" b="1" dirty="0">
                <a:solidFill>
                  <a:schemeClr val="lt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
        <p:nvSpPr>
          <p:cNvPr id="1816" name="Google Shape;1816;p82"/>
          <p:cNvSpPr/>
          <p:nvPr/>
        </p:nvSpPr>
        <p:spPr>
          <a:xfrm>
            <a:off x="454288" y="1630240"/>
            <a:ext cx="6711425" cy="2703787"/>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sp>
        <p:nvSpPr>
          <p:cNvPr id="1817" name="Google Shape;1817;p82"/>
          <p:cNvSpPr/>
          <p:nvPr/>
        </p:nvSpPr>
        <p:spPr>
          <a:xfrm rot="5400000">
            <a:off x="1444338" y="3562521"/>
            <a:ext cx="120663" cy="251115"/>
          </a:xfrm>
          <a:prstGeom prst="downArrow">
            <a:avLst>
              <a:gd name="adj1" fmla="val 50000"/>
              <a:gd name="adj2" fmla="val 48026"/>
            </a:avLst>
          </a:prstGeom>
          <a:solidFill>
            <a:srgbClr val="FFFF00"/>
          </a:solidFill>
          <a:ln w="9525" cap="flat" cmpd="sng">
            <a:solidFill>
              <a:srgbClr val="00009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1818" name="Google Shape;1818;p82"/>
          <p:cNvSpPr txBox="1"/>
          <p:nvPr/>
        </p:nvSpPr>
        <p:spPr>
          <a:xfrm rot="10800000">
            <a:off x="1408074" y="3657892"/>
            <a:ext cx="222140" cy="60331"/>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cxnSp>
        <p:nvCxnSpPr>
          <p:cNvPr id="1819" name="Google Shape;1819;p82"/>
          <p:cNvCxnSpPr/>
          <p:nvPr/>
        </p:nvCxnSpPr>
        <p:spPr>
          <a:xfrm>
            <a:off x="3372554" y="1792093"/>
            <a:ext cx="1965923" cy="0"/>
          </a:xfrm>
          <a:prstGeom prst="straightConnector1">
            <a:avLst/>
          </a:prstGeom>
          <a:noFill/>
          <a:ln w="19050" cap="flat" cmpd="sng">
            <a:solidFill>
              <a:srgbClr val="0070C0"/>
            </a:solidFill>
            <a:prstDash val="solid"/>
            <a:round/>
            <a:headEnd type="triangle" w="med" len="med"/>
            <a:tailEnd type="triangle" w="med" len="med"/>
          </a:ln>
        </p:spPr>
      </p:cxnSp>
      <p:sp>
        <p:nvSpPr>
          <p:cNvPr id="1820" name="Google Shape;1820;p82"/>
          <p:cNvSpPr txBox="1"/>
          <p:nvPr/>
        </p:nvSpPr>
        <p:spPr>
          <a:xfrm>
            <a:off x="4162018" y="1700041"/>
            <a:ext cx="545342" cy="226985"/>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 4 </a:t>
            </a:r>
            <a:r>
              <a:rPr lang="en-US" sz="875" b="1" dirty="0" err="1">
                <a:solidFill>
                  <a:srgbClr val="0000FF"/>
                </a:solidFill>
                <a:latin typeface="Microsoft Yahei"/>
                <a:ea typeface="Microsoft Yahei"/>
                <a:cs typeface="Microsoft Yahei"/>
                <a:sym typeface="Microsoft Yahei"/>
              </a:rPr>
              <a:t>字节</a:t>
            </a:r>
            <a:endParaRPr dirty="0">
              <a:latin typeface="Microsoft YaHei" panose="020B0503020204020204" pitchFamily="34" charset="-122"/>
              <a:ea typeface="Microsoft YaHei" panose="020B0503020204020204" pitchFamily="34" charset="-122"/>
            </a:endParaRPr>
          </a:p>
        </p:txBody>
      </p:sp>
      <p:sp>
        <p:nvSpPr>
          <p:cNvPr id="1821" name="Google Shape;1821;p82"/>
          <p:cNvSpPr/>
          <p:nvPr/>
        </p:nvSpPr>
        <p:spPr>
          <a:xfrm>
            <a:off x="1619907" y="3529312"/>
            <a:ext cx="3130340" cy="323883"/>
          </a:xfrm>
          <a:prstGeom prst="rect">
            <a:avLst/>
          </a:prstGeom>
          <a:solidFill>
            <a:srgbClr val="FF66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cxnSp>
        <p:nvCxnSpPr>
          <p:cNvPr id="1822" name="Google Shape;1822;p82"/>
          <p:cNvCxnSpPr/>
          <p:nvPr/>
        </p:nvCxnSpPr>
        <p:spPr>
          <a:xfrm>
            <a:off x="2683709" y="3412438"/>
            <a:ext cx="2063098" cy="0"/>
          </a:xfrm>
          <a:prstGeom prst="straightConnector1">
            <a:avLst/>
          </a:prstGeom>
          <a:noFill/>
          <a:ln w="19050" cap="flat" cmpd="sng">
            <a:solidFill>
              <a:srgbClr val="0070C0"/>
            </a:solidFill>
            <a:prstDash val="solid"/>
            <a:round/>
            <a:headEnd type="triangle" w="med" len="med"/>
            <a:tailEnd type="triangle" w="med" len="med"/>
          </a:ln>
        </p:spPr>
      </p:cxnSp>
      <p:sp>
        <p:nvSpPr>
          <p:cNvPr id="1823" name="Google Shape;1823;p82"/>
          <p:cNvSpPr txBox="1"/>
          <p:nvPr/>
        </p:nvSpPr>
        <p:spPr>
          <a:xfrm>
            <a:off x="3375993" y="3311261"/>
            <a:ext cx="631904" cy="226985"/>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RIP </a:t>
            </a:r>
            <a:r>
              <a:rPr lang="en-US" sz="875" b="1" dirty="0" err="1">
                <a:solidFill>
                  <a:srgbClr val="0000FF"/>
                </a:solidFill>
                <a:latin typeface="Microsoft Yahei"/>
                <a:ea typeface="Microsoft Yahei"/>
                <a:cs typeface="Microsoft Yahei"/>
                <a:sym typeface="Microsoft Yahei"/>
              </a:rPr>
              <a:t>报文</a:t>
            </a:r>
            <a:endParaRPr dirty="0">
              <a:latin typeface="Microsoft YaHei" panose="020B0503020204020204" pitchFamily="34" charset="-122"/>
              <a:ea typeface="Microsoft YaHei" panose="020B0503020204020204" pitchFamily="34" charset="-122"/>
            </a:endParaRPr>
          </a:p>
        </p:txBody>
      </p:sp>
      <p:sp>
        <p:nvSpPr>
          <p:cNvPr id="1824" name="Google Shape;1824;p82"/>
          <p:cNvSpPr/>
          <p:nvPr/>
        </p:nvSpPr>
        <p:spPr>
          <a:xfrm>
            <a:off x="3062099" y="2890625"/>
            <a:ext cx="2322186" cy="104965"/>
          </a:xfrm>
          <a:custGeom>
            <a:avLst/>
            <a:gdLst/>
            <a:ahLst/>
            <a:cxnLst/>
            <a:rect l="l" t="t" r="r" b="b"/>
            <a:pathLst>
              <a:path w="2328" h="204" extrusionOk="0">
                <a:moveTo>
                  <a:pt x="306" y="6"/>
                </a:moveTo>
                <a:lnTo>
                  <a:pt x="2328" y="0"/>
                </a:lnTo>
                <a:lnTo>
                  <a:pt x="1716" y="204"/>
                </a:lnTo>
                <a:lnTo>
                  <a:pt x="0" y="204"/>
                </a:lnTo>
                <a:lnTo>
                  <a:pt x="306" y="6"/>
                </a:lnTo>
                <a:close/>
              </a:path>
            </a:pathLst>
          </a:custGeom>
          <a:gradFill>
            <a:gsLst>
              <a:gs pos="0">
                <a:srgbClr val="3399FF"/>
              </a:gs>
              <a:gs pos="100000">
                <a:srgbClr val="00FF99"/>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25" name="Google Shape;1825;p82"/>
          <p:cNvSpPr/>
          <p:nvPr/>
        </p:nvSpPr>
        <p:spPr>
          <a:xfrm>
            <a:off x="3367393" y="1876903"/>
            <a:ext cx="1988282" cy="1013723"/>
          </a:xfrm>
          <a:prstGeom prst="rect">
            <a:avLst/>
          </a:prstGeom>
          <a:solidFill>
            <a:srgbClr val="99FFCC"/>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cxnSp>
        <p:nvCxnSpPr>
          <p:cNvPr id="1826" name="Google Shape;1826;p82"/>
          <p:cNvCxnSpPr/>
          <p:nvPr/>
        </p:nvCxnSpPr>
        <p:spPr>
          <a:xfrm>
            <a:off x="2264034" y="3973570"/>
            <a:ext cx="2479333" cy="0"/>
          </a:xfrm>
          <a:prstGeom prst="straightConnector1">
            <a:avLst/>
          </a:prstGeom>
          <a:noFill/>
          <a:ln w="19050" cap="flat" cmpd="sng">
            <a:solidFill>
              <a:srgbClr val="0070C0"/>
            </a:solidFill>
            <a:prstDash val="solid"/>
            <a:round/>
            <a:headEnd type="triangle" w="med" len="med"/>
            <a:tailEnd type="triangle" w="med" len="med"/>
          </a:ln>
        </p:spPr>
      </p:cxnSp>
      <p:sp>
        <p:nvSpPr>
          <p:cNvPr id="1827" name="Google Shape;1827;p82"/>
          <p:cNvSpPr txBox="1"/>
          <p:nvPr/>
        </p:nvSpPr>
        <p:spPr>
          <a:xfrm>
            <a:off x="5338476" y="3233031"/>
            <a:ext cx="1394920" cy="707886"/>
          </a:xfrm>
          <a:prstGeom prst="rect">
            <a:avLst/>
          </a:prstGeom>
          <a:solidFill>
            <a:srgbClr val="00FF99"/>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dirty="0" err="1">
                <a:solidFill>
                  <a:schemeClr val="dk1"/>
                </a:solidFill>
                <a:latin typeface="Microsoft Yahei"/>
                <a:ea typeface="Microsoft Yahei"/>
                <a:cs typeface="Microsoft Yahei"/>
                <a:sym typeface="Microsoft Yahei"/>
              </a:rPr>
              <a:t>路由信息</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000" b="1" dirty="0">
                <a:solidFill>
                  <a:schemeClr val="dk1"/>
                </a:solidFill>
                <a:latin typeface="Microsoft Yahei"/>
                <a:ea typeface="Microsoft Yahei"/>
                <a:cs typeface="Microsoft Yahei"/>
                <a:sym typeface="Microsoft Yahei"/>
              </a:rPr>
              <a:t>（20 </a:t>
            </a:r>
            <a:r>
              <a:rPr lang="en-US" sz="1000" b="1" dirty="0" err="1">
                <a:solidFill>
                  <a:schemeClr val="dk1"/>
                </a:solidFill>
                <a:latin typeface="Microsoft Yahei"/>
                <a:ea typeface="Microsoft Yahei"/>
                <a:cs typeface="Microsoft Yahei"/>
                <a:sym typeface="Microsoft Yahei"/>
              </a:rPr>
              <a:t>字节</a:t>
            </a:r>
            <a:r>
              <a:rPr lang="en-US" sz="1000" b="1" dirty="0">
                <a:solidFill>
                  <a:schemeClr val="dk1"/>
                </a:solidFill>
                <a:latin typeface="Microsoft Yahei"/>
                <a:ea typeface="Microsoft Yahei"/>
                <a:cs typeface="Microsoft Yahei"/>
                <a:sym typeface="Microsoft Yahei"/>
              </a:rPr>
              <a:t>/</a:t>
            </a:r>
            <a:r>
              <a:rPr lang="en-US" sz="1000" b="1" dirty="0" err="1">
                <a:solidFill>
                  <a:schemeClr val="dk1"/>
                </a:solidFill>
                <a:latin typeface="Microsoft Yahei"/>
                <a:ea typeface="Microsoft Yahei"/>
                <a:cs typeface="Microsoft Yahei"/>
                <a:sym typeface="Microsoft Yahei"/>
              </a:rPr>
              <a:t>路由</a:t>
            </a:r>
            <a:r>
              <a:rPr lang="en-US" sz="1000"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000" b="1" dirty="0" err="1">
                <a:solidFill>
                  <a:schemeClr val="dk1"/>
                </a:solidFill>
                <a:latin typeface="Microsoft Yahei"/>
                <a:ea typeface="Microsoft Yahei"/>
                <a:cs typeface="Microsoft Yahei"/>
                <a:sym typeface="Microsoft Yahei"/>
              </a:rPr>
              <a:t>可重复出现</a:t>
            </a:r>
            <a:endParaRPr dirty="0">
              <a:latin typeface="Microsoft YaHei" panose="020B0503020204020204" pitchFamily="34" charset="-122"/>
              <a:ea typeface="Microsoft YaHei" panose="020B0503020204020204" pitchFamily="34" charset="-122"/>
            </a:endParaRPr>
          </a:p>
          <a:p>
            <a:pPr marL="0" marR="0" lvl="0" indent="0" algn="ctr" rtl="0">
              <a:spcBef>
                <a:spcPts val="0"/>
              </a:spcBef>
              <a:spcAft>
                <a:spcPts val="0"/>
              </a:spcAft>
              <a:buNone/>
            </a:pPr>
            <a:r>
              <a:rPr lang="en-US" sz="1000" b="1" dirty="0" err="1">
                <a:solidFill>
                  <a:schemeClr val="dk1"/>
                </a:solidFill>
                <a:latin typeface="Microsoft Yahei"/>
                <a:ea typeface="Microsoft Yahei"/>
                <a:cs typeface="Microsoft Yahei"/>
                <a:sym typeface="Microsoft Yahei"/>
              </a:rPr>
              <a:t>最多</a:t>
            </a:r>
            <a:r>
              <a:rPr lang="en-US" sz="1000" b="1" dirty="0">
                <a:solidFill>
                  <a:schemeClr val="dk1"/>
                </a:solidFill>
                <a:latin typeface="Microsoft Yahei"/>
                <a:ea typeface="Microsoft Yahei"/>
                <a:cs typeface="Microsoft Yahei"/>
                <a:sym typeface="Microsoft Yahei"/>
              </a:rPr>
              <a:t> 25 </a:t>
            </a:r>
            <a:r>
              <a:rPr lang="en-US" sz="1000" b="1" dirty="0" err="1">
                <a:solidFill>
                  <a:schemeClr val="dk1"/>
                </a:solidFill>
                <a:latin typeface="Microsoft Yahei"/>
                <a:ea typeface="Microsoft Yahei"/>
                <a:cs typeface="Microsoft Yahei"/>
                <a:sym typeface="Microsoft Yahei"/>
              </a:rPr>
              <a:t>个</a:t>
            </a:r>
            <a:endParaRPr dirty="0">
              <a:latin typeface="Microsoft YaHei" panose="020B0503020204020204" pitchFamily="34" charset="-122"/>
              <a:ea typeface="Microsoft YaHei" panose="020B0503020204020204" pitchFamily="34" charset="-122"/>
            </a:endParaRPr>
          </a:p>
        </p:txBody>
      </p:sp>
      <p:sp>
        <p:nvSpPr>
          <p:cNvPr id="1828" name="Google Shape;1828;p82"/>
          <p:cNvSpPr/>
          <p:nvPr/>
        </p:nvSpPr>
        <p:spPr>
          <a:xfrm>
            <a:off x="2663067" y="3009086"/>
            <a:ext cx="2080301" cy="310388"/>
          </a:xfrm>
          <a:prstGeom prst="rect">
            <a:avLst/>
          </a:prstGeom>
          <a:solidFill>
            <a:srgbClr val="99FF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29" name="Google Shape;1829;p82"/>
          <p:cNvSpPr/>
          <p:nvPr/>
        </p:nvSpPr>
        <p:spPr>
          <a:xfrm>
            <a:off x="1179595" y="2520701"/>
            <a:ext cx="1953023" cy="488385"/>
          </a:xfrm>
          <a:custGeom>
            <a:avLst/>
            <a:gdLst/>
            <a:ahLst/>
            <a:cxnLst/>
            <a:rect l="l" t="t" r="r" b="b"/>
            <a:pathLst>
              <a:path w="1992" h="612" extrusionOk="0">
                <a:moveTo>
                  <a:pt x="0" y="12"/>
                </a:moveTo>
                <a:lnTo>
                  <a:pt x="1992" y="0"/>
                </a:lnTo>
                <a:lnTo>
                  <a:pt x="1890" y="606"/>
                </a:lnTo>
                <a:lnTo>
                  <a:pt x="1506" y="612"/>
                </a:lnTo>
                <a:lnTo>
                  <a:pt x="0" y="12"/>
                </a:lnTo>
                <a:close/>
              </a:path>
            </a:pathLst>
          </a:custGeom>
          <a:gradFill>
            <a:gsLst>
              <a:gs pos="0">
                <a:srgbClr val="0000FF"/>
              </a:gs>
              <a:gs pos="100000">
                <a:srgbClr val="00FFFF"/>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30" name="Google Shape;1830;p82"/>
          <p:cNvSpPr/>
          <p:nvPr/>
        </p:nvSpPr>
        <p:spPr>
          <a:xfrm>
            <a:off x="2663067" y="3002736"/>
            <a:ext cx="2087180" cy="323089"/>
          </a:xfrm>
          <a:prstGeom prst="rect">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cxnSp>
        <p:nvCxnSpPr>
          <p:cNvPr id="1831" name="Google Shape;1831;p82"/>
          <p:cNvCxnSpPr/>
          <p:nvPr/>
        </p:nvCxnSpPr>
        <p:spPr>
          <a:xfrm>
            <a:off x="1619906" y="3833925"/>
            <a:ext cx="0" cy="342661"/>
          </a:xfrm>
          <a:prstGeom prst="straightConnector1">
            <a:avLst/>
          </a:prstGeom>
          <a:noFill/>
          <a:ln w="12700" cap="flat" cmpd="sng">
            <a:solidFill>
              <a:srgbClr val="0070C0"/>
            </a:solidFill>
            <a:prstDash val="solid"/>
            <a:round/>
            <a:headEnd type="none" w="med" len="med"/>
            <a:tailEnd type="none" w="med" len="med"/>
          </a:ln>
        </p:spPr>
      </p:cxnSp>
      <p:sp>
        <p:nvSpPr>
          <p:cNvPr id="1832" name="Google Shape;1832;p82"/>
          <p:cNvSpPr/>
          <p:nvPr/>
        </p:nvSpPr>
        <p:spPr>
          <a:xfrm>
            <a:off x="3185078" y="3930773"/>
            <a:ext cx="775705" cy="139714"/>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cxnSp>
        <p:nvCxnSpPr>
          <p:cNvPr id="1833" name="Google Shape;1833;p82"/>
          <p:cNvCxnSpPr/>
          <p:nvPr/>
        </p:nvCxnSpPr>
        <p:spPr>
          <a:xfrm>
            <a:off x="1619907" y="4132593"/>
            <a:ext cx="3130340" cy="0"/>
          </a:xfrm>
          <a:prstGeom prst="straightConnector1">
            <a:avLst/>
          </a:prstGeom>
          <a:noFill/>
          <a:ln w="19050" cap="flat" cmpd="sng">
            <a:solidFill>
              <a:srgbClr val="0070C0"/>
            </a:solidFill>
            <a:prstDash val="solid"/>
            <a:round/>
            <a:headEnd type="triangle" w="med" len="med"/>
            <a:tailEnd type="triangle" w="med" len="med"/>
          </a:ln>
        </p:spPr>
      </p:cxnSp>
      <p:sp>
        <p:nvSpPr>
          <p:cNvPr id="1834" name="Google Shape;1834;p82"/>
          <p:cNvSpPr txBox="1"/>
          <p:nvPr/>
        </p:nvSpPr>
        <p:spPr>
          <a:xfrm>
            <a:off x="2359641" y="4060577"/>
            <a:ext cx="665567" cy="226985"/>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IP </a:t>
            </a:r>
            <a:r>
              <a:rPr lang="en-US" sz="875" b="1" dirty="0" err="1">
                <a:solidFill>
                  <a:srgbClr val="0000FF"/>
                </a:solidFill>
                <a:latin typeface="Microsoft Yahei"/>
                <a:ea typeface="Microsoft Yahei"/>
                <a:cs typeface="Microsoft Yahei"/>
                <a:sym typeface="Microsoft Yahei"/>
              </a:rPr>
              <a:t>数据报</a:t>
            </a:r>
            <a:endParaRPr dirty="0">
              <a:latin typeface="Microsoft YaHei" panose="020B0503020204020204" pitchFamily="34" charset="-122"/>
              <a:ea typeface="Microsoft YaHei" panose="020B0503020204020204" pitchFamily="34" charset="-122"/>
            </a:endParaRPr>
          </a:p>
        </p:txBody>
      </p:sp>
      <p:cxnSp>
        <p:nvCxnSpPr>
          <p:cNvPr id="1835" name="Google Shape;1835;p82"/>
          <p:cNvCxnSpPr/>
          <p:nvPr/>
        </p:nvCxnSpPr>
        <p:spPr>
          <a:xfrm>
            <a:off x="3373412" y="2071392"/>
            <a:ext cx="1988282" cy="0"/>
          </a:xfrm>
          <a:prstGeom prst="straightConnector1">
            <a:avLst/>
          </a:prstGeom>
          <a:noFill/>
          <a:ln w="9525" cap="flat" cmpd="sng">
            <a:solidFill>
              <a:schemeClr val="dk1"/>
            </a:solidFill>
            <a:prstDash val="solid"/>
            <a:round/>
            <a:headEnd type="none" w="med" len="med"/>
            <a:tailEnd type="none" w="med" len="med"/>
          </a:ln>
        </p:spPr>
      </p:cxnSp>
      <p:cxnSp>
        <p:nvCxnSpPr>
          <p:cNvPr id="1836" name="Google Shape;1836;p82"/>
          <p:cNvCxnSpPr/>
          <p:nvPr/>
        </p:nvCxnSpPr>
        <p:spPr>
          <a:xfrm>
            <a:off x="3373412" y="2283344"/>
            <a:ext cx="1988282" cy="0"/>
          </a:xfrm>
          <a:prstGeom prst="straightConnector1">
            <a:avLst/>
          </a:prstGeom>
          <a:noFill/>
          <a:ln w="9525" cap="flat" cmpd="sng">
            <a:solidFill>
              <a:schemeClr val="dk1"/>
            </a:solidFill>
            <a:prstDash val="solid"/>
            <a:round/>
            <a:headEnd type="none" w="med" len="med"/>
            <a:tailEnd type="none" w="med" len="med"/>
          </a:ln>
        </p:spPr>
      </p:cxnSp>
      <p:cxnSp>
        <p:nvCxnSpPr>
          <p:cNvPr id="1837" name="Google Shape;1837;p82"/>
          <p:cNvCxnSpPr/>
          <p:nvPr/>
        </p:nvCxnSpPr>
        <p:spPr>
          <a:xfrm>
            <a:off x="3373412" y="2484978"/>
            <a:ext cx="1988282" cy="0"/>
          </a:xfrm>
          <a:prstGeom prst="straightConnector1">
            <a:avLst/>
          </a:prstGeom>
          <a:noFill/>
          <a:ln w="9525" cap="flat" cmpd="sng">
            <a:solidFill>
              <a:schemeClr val="dk1"/>
            </a:solidFill>
            <a:prstDash val="solid"/>
            <a:round/>
            <a:headEnd type="none" w="med" len="med"/>
            <a:tailEnd type="none" w="med" len="med"/>
          </a:ln>
        </p:spPr>
      </p:cxnSp>
      <p:cxnSp>
        <p:nvCxnSpPr>
          <p:cNvPr id="1838" name="Google Shape;1838;p82"/>
          <p:cNvCxnSpPr/>
          <p:nvPr/>
        </p:nvCxnSpPr>
        <p:spPr>
          <a:xfrm>
            <a:off x="3373412" y="2677084"/>
            <a:ext cx="1988282" cy="0"/>
          </a:xfrm>
          <a:prstGeom prst="straightConnector1">
            <a:avLst/>
          </a:prstGeom>
          <a:noFill/>
          <a:ln w="9525" cap="flat" cmpd="sng">
            <a:solidFill>
              <a:schemeClr val="dk1"/>
            </a:solidFill>
            <a:prstDash val="solid"/>
            <a:round/>
            <a:headEnd type="none" w="med" len="med"/>
            <a:tailEnd type="none" w="med" len="med"/>
          </a:ln>
        </p:spPr>
      </p:cxnSp>
      <p:cxnSp>
        <p:nvCxnSpPr>
          <p:cNvPr id="1839" name="Google Shape;1839;p82"/>
          <p:cNvCxnSpPr/>
          <p:nvPr/>
        </p:nvCxnSpPr>
        <p:spPr>
          <a:xfrm rot="-5400000">
            <a:off x="4268722" y="1982086"/>
            <a:ext cx="197664" cy="0"/>
          </a:xfrm>
          <a:prstGeom prst="straightConnector1">
            <a:avLst/>
          </a:prstGeom>
          <a:noFill/>
          <a:ln w="9525" cap="flat" cmpd="sng">
            <a:solidFill>
              <a:schemeClr val="dk1"/>
            </a:solidFill>
            <a:prstDash val="solid"/>
            <a:round/>
            <a:headEnd type="none" w="med" len="med"/>
            <a:tailEnd type="none" w="med" len="med"/>
          </a:ln>
        </p:spPr>
      </p:cxnSp>
      <p:sp>
        <p:nvSpPr>
          <p:cNvPr id="1840" name="Google Shape;1840;p82"/>
          <p:cNvSpPr txBox="1"/>
          <p:nvPr/>
        </p:nvSpPr>
        <p:spPr>
          <a:xfrm>
            <a:off x="4598030" y="1845151"/>
            <a:ext cx="697627"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路由标记</a:t>
            </a:r>
            <a:endParaRPr dirty="0">
              <a:latin typeface="Microsoft YaHei" panose="020B0503020204020204" pitchFamily="34" charset="-122"/>
              <a:ea typeface="Microsoft YaHei" panose="020B0503020204020204" pitchFamily="34" charset="-122"/>
            </a:endParaRPr>
          </a:p>
        </p:txBody>
      </p:sp>
      <p:sp>
        <p:nvSpPr>
          <p:cNvPr id="1841" name="Google Shape;1841;p82"/>
          <p:cNvSpPr txBox="1"/>
          <p:nvPr/>
        </p:nvSpPr>
        <p:spPr>
          <a:xfrm>
            <a:off x="4061400" y="2055516"/>
            <a:ext cx="697627"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网络地址</a:t>
            </a:r>
            <a:endParaRPr dirty="0">
              <a:latin typeface="Microsoft YaHei" panose="020B0503020204020204" pitchFamily="34" charset="-122"/>
              <a:ea typeface="Microsoft YaHei" panose="020B0503020204020204" pitchFamily="34" charset="-122"/>
            </a:endParaRPr>
          </a:p>
        </p:txBody>
      </p:sp>
      <p:sp>
        <p:nvSpPr>
          <p:cNvPr id="1842" name="Google Shape;1842;p82"/>
          <p:cNvSpPr txBox="1"/>
          <p:nvPr/>
        </p:nvSpPr>
        <p:spPr>
          <a:xfrm>
            <a:off x="3468011" y="1854676"/>
            <a:ext cx="954107"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地址族标识符</a:t>
            </a:r>
            <a:endParaRPr dirty="0">
              <a:latin typeface="Microsoft YaHei" panose="020B0503020204020204" pitchFamily="34" charset="-122"/>
              <a:ea typeface="Microsoft YaHei" panose="020B0503020204020204" pitchFamily="34" charset="-122"/>
            </a:endParaRPr>
          </a:p>
        </p:txBody>
      </p:sp>
      <p:sp>
        <p:nvSpPr>
          <p:cNvPr id="1843" name="Google Shape;1843;p82"/>
          <p:cNvSpPr txBox="1"/>
          <p:nvPr/>
        </p:nvSpPr>
        <p:spPr>
          <a:xfrm>
            <a:off x="4032161" y="2678673"/>
            <a:ext cx="870751"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距离</a:t>
            </a:r>
            <a:r>
              <a:rPr lang="en-US" sz="1000" b="1" dirty="0">
                <a:solidFill>
                  <a:schemeClr val="dk1"/>
                </a:solidFill>
                <a:latin typeface="Microsoft Yahei"/>
                <a:ea typeface="Microsoft Yahei"/>
                <a:cs typeface="Microsoft Yahei"/>
                <a:sym typeface="Microsoft Yahei"/>
              </a:rPr>
              <a:t> (1-16)</a:t>
            </a:r>
            <a:endParaRPr dirty="0">
              <a:latin typeface="Microsoft YaHei" panose="020B0503020204020204" pitchFamily="34" charset="-122"/>
              <a:ea typeface="Microsoft YaHei" panose="020B0503020204020204" pitchFamily="34" charset="-122"/>
            </a:endParaRPr>
          </a:p>
        </p:txBody>
      </p:sp>
      <p:sp>
        <p:nvSpPr>
          <p:cNvPr id="1844" name="Google Shape;1844;p82"/>
          <p:cNvSpPr/>
          <p:nvPr/>
        </p:nvSpPr>
        <p:spPr>
          <a:xfrm>
            <a:off x="2663067" y="3535662"/>
            <a:ext cx="2080301" cy="311182"/>
          </a:xfrm>
          <a:prstGeom prst="rect">
            <a:avLst/>
          </a:prstGeom>
          <a:solidFill>
            <a:srgbClr val="99FF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cxnSp>
        <p:nvCxnSpPr>
          <p:cNvPr id="1845" name="Google Shape;1845;p82"/>
          <p:cNvCxnSpPr/>
          <p:nvPr/>
        </p:nvCxnSpPr>
        <p:spPr>
          <a:xfrm>
            <a:off x="2271774" y="3529312"/>
            <a:ext cx="0" cy="323883"/>
          </a:xfrm>
          <a:prstGeom prst="straightConnector1">
            <a:avLst/>
          </a:prstGeom>
          <a:noFill/>
          <a:ln w="9525" cap="flat" cmpd="sng">
            <a:solidFill>
              <a:schemeClr val="dk1"/>
            </a:solidFill>
            <a:prstDash val="solid"/>
            <a:round/>
            <a:headEnd type="none" w="med" len="med"/>
            <a:tailEnd type="none" w="med" len="med"/>
          </a:ln>
        </p:spPr>
      </p:cxnSp>
      <p:sp>
        <p:nvSpPr>
          <p:cNvPr id="1846" name="Google Shape;1846;p82"/>
          <p:cNvSpPr txBox="1"/>
          <p:nvPr/>
        </p:nvSpPr>
        <p:spPr>
          <a:xfrm>
            <a:off x="1755784" y="3531142"/>
            <a:ext cx="441146" cy="369332"/>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1000" b="1" dirty="0">
                <a:solidFill>
                  <a:schemeClr val="dk1"/>
                </a:solidFill>
                <a:latin typeface="Microsoft Yahei"/>
                <a:ea typeface="Microsoft Yahei"/>
                <a:cs typeface="Microsoft Yahei"/>
                <a:sym typeface="Microsoft Yahei"/>
              </a:rPr>
              <a:t>  IP </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首部</a:t>
            </a:r>
            <a:endParaRPr dirty="0">
              <a:latin typeface="Microsoft YaHei" panose="020B0503020204020204" pitchFamily="34" charset="-122"/>
              <a:ea typeface="Microsoft YaHei" panose="020B0503020204020204" pitchFamily="34" charset="-122"/>
            </a:endParaRPr>
          </a:p>
        </p:txBody>
      </p:sp>
      <p:sp>
        <p:nvSpPr>
          <p:cNvPr id="1847" name="Google Shape;1847;p82"/>
          <p:cNvSpPr/>
          <p:nvPr/>
        </p:nvSpPr>
        <p:spPr>
          <a:xfrm>
            <a:off x="3596247" y="3481576"/>
            <a:ext cx="104707" cy="198291"/>
          </a:xfrm>
          <a:prstGeom prst="downArrow">
            <a:avLst>
              <a:gd name="adj1" fmla="val 50000"/>
              <a:gd name="adj2" fmla="val 48026"/>
            </a:avLst>
          </a:prstGeom>
          <a:solidFill>
            <a:srgbClr val="FFFF00"/>
          </a:solidFill>
          <a:ln w="9525" cap="flat" cmpd="sng">
            <a:solidFill>
              <a:srgbClr val="33339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icrosoft YaHei" panose="020B0503020204020204" pitchFamily="34" charset="-122"/>
              <a:ea typeface="Microsoft YaHei" panose="020B0503020204020204" pitchFamily="34" charset="-122"/>
            </a:endParaRPr>
          </a:p>
        </p:txBody>
      </p:sp>
      <p:sp>
        <p:nvSpPr>
          <p:cNvPr id="1848" name="Google Shape;1848;p82"/>
          <p:cNvSpPr txBox="1"/>
          <p:nvPr/>
        </p:nvSpPr>
        <p:spPr>
          <a:xfrm rot="5400000">
            <a:off x="3562004" y="3541972"/>
            <a:ext cx="173148" cy="5235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sp>
        <p:nvSpPr>
          <p:cNvPr id="1849" name="Google Shape;1849;p82"/>
          <p:cNvSpPr txBox="1"/>
          <p:nvPr/>
        </p:nvSpPr>
        <p:spPr>
          <a:xfrm>
            <a:off x="2261259" y="3531142"/>
            <a:ext cx="508473" cy="369332"/>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1000" b="1" dirty="0">
                <a:solidFill>
                  <a:schemeClr val="dk1"/>
                </a:solidFill>
                <a:latin typeface="Microsoft Yahei"/>
                <a:ea typeface="Microsoft Yahei"/>
                <a:cs typeface="Microsoft Yahei"/>
                <a:sym typeface="Microsoft Yahei"/>
              </a:rPr>
              <a:t>UDP </a:t>
            </a:r>
            <a:endParaRPr dirty="0">
              <a:latin typeface="Microsoft YaHei" panose="020B0503020204020204" pitchFamily="34" charset="-122"/>
              <a:ea typeface="Microsoft YaHei" panose="020B0503020204020204" pitchFamily="34" charset="-122"/>
            </a:endParaRPr>
          </a:p>
          <a:p>
            <a:pPr marL="0" marR="0" lvl="0" indent="0" algn="l" rtl="0">
              <a:lnSpc>
                <a:spcPct val="90000"/>
              </a:lnSpc>
              <a:spcBef>
                <a:spcPts val="0"/>
              </a:spcBef>
              <a:spcAft>
                <a:spcPts val="0"/>
              </a:spcAft>
              <a:buNone/>
            </a:pPr>
            <a:r>
              <a:rPr lang="en-US" sz="1000" b="1" dirty="0" err="1">
                <a:solidFill>
                  <a:schemeClr val="dk1"/>
                </a:solidFill>
                <a:latin typeface="Microsoft Yahei"/>
                <a:ea typeface="Microsoft Yahei"/>
                <a:cs typeface="Microsoft Yahei"/>
                <a:sym typeface="Microsoft Yahei"/>
              </a:rPr>
              <a:t>首部</a:t>
            </a:r>
            <a:endParaRPr dirty="0">
              <a:latin typeface="Microsoft YaHei" panose="020B0503020204020204" pitchFamily="34" charset="-122"/>
              <a:ea typeface="Microsoft YaHei" panose="020B0503020204020204" pitchFamily="34" charset="-122"/>
            </a:endParaRPr>
          </a:p>
        </p:txBody>
      </p:sp>
      <p:cxnSp>
        <p:nvCxnSpPr>
          <p:cNvPr id="1850" name="Google Shape;1850;p82"/>
          <p:cNvCxnSpPr/>
          <p:nvPr/>
        </p:nvCxnSpPr>
        <p:spPr>
          <a:xfrm>
            <a:off x="2663067" y="3535663"/>
            <a:ext cx="0" cy="323089"/>
          </a:xfrm>
          <a:prstGeom prst="straightConnector1">
            <a:avLst/>
          </a:prstGeom>
          <a:noFill/>
          <a:ln w="9525" cap="flat" cmpd="sng">
            <a:solidFill>
              <a:schemeClr val="dk1"/>
            </a:solidFill>
            <a:prstDash val="solid"/>
            <a:round/>
            <a:headEnd type="none" w="med" len="med"/>
            <a:tailEnd type="none" w="med" len="med"/>
          </a:ln>
        </p:spPr>
      </p:cxnSp>
      <p:sp>
        <p:nvSpPr>
          <p:cNvPr id="1851" name="Google Shape;1851;p82"/>
          <p:cNvSpPr/>
          <p:nvPr/>
        </p:nvSpPr>
        <p:spPr>
          <a:xfrm>
            <a:off x="5384284" y="1885636"/>
            <a:ext cx="133298" cy="988319"/>
          </a:xfrm>
          <a:prstGeom prst="rightBrace">
            <a:avLst>
              <a:gd name="adj1" fmla="val 66936"/>
              <a:gd name="adj2" fmla="val 50000"/>
            </a:avLst>
          </a:prstGeom>
          <a:noFill/>
          <a:ln w="1905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cxnSp>
        <p:nvCxnSpPr>
          <p:cNvPr id="1852" name="Google Shape;1852;p82"/>
          <p:cNvCxnSpPr/>
          <p:nvPr/>
        </p:nvCxnSpPr>
        <p:spPr>
          <a:xfrm>
            <a:off x="3031139" y="3001148"/>
            <a:ext cx="0" cy="323089"/>
          </a:xfrm>
          <a:prstGeom prst="straightConnector1">
            <a:avLst/>
          </a:prstGeom>
          <a:noFill/>
          <a:ln w="19050" cap="flat" cmpd="sng">
            <a:solidFill>
              <a:schemeClr val="dk1"/>
            </a:solidFill>
            <a:prstDash val="solid"/>
            <a:round/>
            <a:headEnd type="none" w="med" len="med"/>
            <a:tailEnd type="none" w="med" len="med"/>
          </a:ln>
        </p:spPr>
      </p:cxnSp>
      <p:cxnSp>
        <p:nvCxnSpPr>
          <p:cNvPr id="1853" name="Google Shape;1853;p82"/>
          <p:cNvCxnSpPr/>
          <p:nvPr/>
        </p:nvCxnSpPr>
        <p:spPr>
          <a:xfrm>
            <a:off x="2663067" y="3319499"/>
            <a:ext cx="0" cy="161148"/>
          </a:xfrm>
          <a:prstGeom prst="straightConnector1">
            <a:avLst/>
          </a:prstGeom>
          <a:noFill/>
          <a:ln w="12700" cap="flat" cmpd="sng">
            <a:solidFill>
              <a:srgbClr val="0070C0"/>
            </a:solidFill>
            <a:prstDash val="solid"/>
            <a:round/>
            <a:headEnd type="none" w="med" len="med"/>
            <a:tailEnd type="none" w="med" len="med"/>
          </a:ln>
        </p:spPr>
      </p:cxnSp>
      <p:cxnSp>
        <p:nvCxnSpPr>
          <p:cNvPr id="1854" name="Google Shape;1854;p82"/>
          <p:cNvCxnSpPr/>
          <p:nvPr/>
        </p:nvCxnSpPr>
        <p:spPr>
          <a:xfrm>
            <a:off x="4751138" y="3304416"/>
            <a:ext cx="0" cy="161148"/>
          </a:xfrm>
          <a:prstGeom prst="straightConnector1">
            <a:avLst/>
          </a:prstGeom>
          <a:noFill/>
          <a:ln w="12700" cap="flat" cmpd="sng">
            <a:solidFill>
              <a:srgbClr val="0070C0"/>
            </a:solidFill>
            <a:prstDash val="solid"/>
            <a:round/>
            <a:headEnd type="none" w="med" len="med"/>
            <a:tailEnd type="none" w="med" len="med"/>
          </a:ln>
        </p:spPr>
      </p:cxnSp>
      <p:sp>
        <p:nvSpPr>
          <p:cNvPr id="1855" name="Google Shape;1855;p82"/>
          <p:cNvSpPr txBox="1"/>
          <p:nvPr/>
        </p:nvSpPr>
        <p:spPr>
          <a:xfrm>
            <a:off x="3498111" y="3039346"/>
            <a:ext cx="697627"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路由部分</a:t>
            </a:r>
            <a:endParaRPr dirty="0">
              <a:latin typeface="Microsoft YaHei" panose="020B0503020204020204" pitchFamily="34" charset="-122"/>
              <a:ea typeface="Microsoft YaHei" panose="020B0503020204020204" pitchFamily="34" charset="-122"/>
            </a:endParaRPr>
          </a:p>
        </p:txBody>
      </p:sp>
      <p:cxnSp>
        <p:nvCxnSpPr>
          <p:cNvPr id="1856" name="Google Shape;1856;p82"/>
          <p:cNvCxnSpPr/>
          <p:nvPr/>
        </p:nvCxnSpPr>
        <p:spPr>
          <a:xfrm>
            <a:off x="1184755" y="2224185"/>
            <a:ext cx="1965062" cy="0"/>
          </a:xfrm>
          <a:prstGeom prst="straightConnector1">
            <a:avLst/>
          </a:prstGeom>
          <a:noFill/>
          <a:ln w="19050" cap="flat" cmpd="sng">
            <a:solidFill>
              <a:srgbClr val="0070C0"/>
            </a:solidFill>
            <a:prstDash val="solid"/>
            <a:round/>
            <a:headEnd type="triangle" w="med" len="med"/>
            <a:tailEnd type="triangle" w="med" len="med"/>
          </a:ln>
        </p:spPr>
      </p:cxnSp>
      <p:sp>
        <p:nvSpPr>
          <p:cNvPr id="1857" name="Google Shape;1857;p82"/>
          <p:cNvSpPr txBox="1"/>
          <p:nvPr/>
        </p:nvSpPr>
        <p:spPr>
          <a:xfrm>
            <a:off x="1973359" y="2132133"/>
            <a:ext cx="545342" cy="226985"/>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 4 </a:t>
            </a:r>
            <a:r>
              <a:rPr lang="en-US" sz="875" b="1" dirty="0" err="1">
                <a:solidFill>
                  <a:srgbClr val="0000FF"/>
                </a:solidFill>
                <a:latin typeface="Microsoft Yahei"/>
                <a:ea typeface="Microsoft Yahei"/>
                <a:cs typeface="Microsoft Yahei"/>
                <a:sym typeface="Microsoft Yahei"/>
              </a:rPr>
              <a:t>字节</a:t>
            </a:r>
            <a:endParaRPr dirty="0">
              <a:latin typeface="Microsoft YaHei" panose="020B0503020204020204" pitchFamily="34" charset="-122"/>
              <a:ea typeface="Microsoft YaHei" panose="020B0503020204020204" pitchFamily="34" charset="-122"/>
            </a:endParaRPr>
          </a:p>
        </p:txBody>
      </p:sp>
      <p:sp>
        <p:nvSpPr>
          <p:cNvPr id="1858" name="Google Shape;1858;p82"/>
          <p:cNvSpPr txBox="1"/>
          <p:nvPr/>
        </p:nvSpPr>
        <p:spPr>
          <a:xfrm>
            <a:off x="4061400" y="2271438"/>
            <a:ext cx="697627"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子网掩码</a:t>
            </a:r>
            <a:endParaRPr dirty="0">
              <a:latin typeface="Microsoft YaHei" panose="020B0503020204020204" pitchFamily="34" charset="-122"/>
              <a:ea typeface="Microsoft YaHei" panose="020B0503020204020204" pitchFamily="34" charset="-122"/>
            </a:endParaRPr>
          </a:p>
        </p:txBody>
      </p:sp>
      <p:sp>
        <p:nvSpPr>
          <p:cNvPr id="1859" name="Google Shape;1859;p82"/>
          <p:cNvSpPr txBox="1"/>
          <p:nvPr/>
        </p:nvSpPr>
        <p:spPr>
          <a:xfrm>
            <a:off x="3848124" y="2462751"/>
            <a:ext cx="1210588"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下一跳路由器地址</a:t>
            </a:r>
            <a:endParaRPr dirty="0">
              <a:latin typeface="Microsoft YaHei" panose="020B0503020204020204" pitchFamily="34" charset="-122"/>
              <a:ea typeface="Microsoft YaHei" panose="020B0503020204020204" pitchFamily="34" charset="-122"/>
            </a:endParaRPr>
          </a:p>
        </p:txBody>
      </p:sp>
      <p:sp>
        <p:nvSpPr>
          <p:cNvPr id="1860" name="Google Shape;1860;p82"/>
          <p:cNvSpPr txBox="1"/>
          <p:nvPr/>
        </p:nvSpPr>
        <p:spPr>
          <a:xfrm>
            <a:off x="3047480" y="3880539"/>
            <a:ext cx="1027845" cy="226985"/>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75" b="1" dirty="0">
                <a:solidFill>
                  <a:srgbClr val="0000FF"/>
                </a:solidFill>
                <a:latin typeface="Microsoft Yahei"/>
                <a:ea typeface="Microsoft Yahei"/>
                <a:cs typeface="Microsoft Yahei"/>
                <a:sym typeface="Microsoft Yahei"/>
              </a:rPr>
              <a:t>UDP </a:t>
            </a:r>
            <a:r>
              <a:rPr lang="en-US" sz="875" b="1" dirty="0" err="1">
                <a:solidFill>
                  <a:srgbClr val="0000FF"/>
                </a:solidFill>
                <a:latin typeface="Microsoft Yahei"/>
                <a:ea typeface="Microsoft Yahei"/>
                <a:cs typeface="Microsoft Yahei"/>
                <a:sym typeface="Microsoft Yahei"/>
              </a:rPr>
              <a:t>用户数据报</a:t>
            </a:r>
            <a:endParaRPr dirty="0">
              <a:latin typeface="Microsoft YaHei" panose="020B0503020204020204" pitchFamily="34" charset="-122"/>
              <a:ea typeface="Microsoft YaHei" panose="020B0503020204020204" pitchFamily="34" charset="-122"/>
            </a:endParaRPr>
          </a:p>
        </p:txBody>
      </p:sp>
      <p:cxnSp>
        <p:nvCxnSpPr>
          <p:cNvPr id="1861" name="Google Shape;1861;p82"/>
          <p:cNvCxnSpPr/>
          <p:nvPr/>
        </p:nvCxnSpPr>
        <p:spPr>
          <a:xfrm>
            <a:off x="2273494" y="3833926"/>
            <a:ext cx="0" cy="166704"/>
          </a:xfrm>
          <a:prstGeom prst="straightConnector1">
            <a:avLst/>
          </a:prstGeom>
          <a:noFill/>
          <a:ln w="12700" cap="flat" cmpd="sng">
            <a:solidFill>
              <a:srgbClr val="0070C0"/>
            </a:solidFill>
            <a:prstDash val="solid"/>
            <a:round/>
            <a:headEnd type="none" w="med" len="med"/>
            <a:tailEnd type="none" w="med" len="med"/>
          </a:ln>
        </p:spPr>
      </p:cxnSp>
      <p:sp>
        <p:nvSpPr>
          <p:cNvPr id="1862" name="Google Shape;1862;p82"/>
          <p:cNvSpPr/>
          <p:nvPr/>
        </p:nvSpPr>
        <p:spPr>
          <a:xfrm>
            <a:off x="2663067" y="3009086"/>
            <a:ext cx="368073" cy="308801"/>
          </a:xfrm>
          <a:prstGeom prst="rect">
            <a:avLst/>
          </a:prstGeom>
          <a:solidFill>
            <a:srgbClr val="0000FF"/>
          </a:solidFill>
          <a:ln w="9525" cap="flat" cmpd="sng">
            <a:solidFill>
              <a:schemeClr val="dk1"/>
            </a:solidFill>
            <a:prstDash val="solid"/>
            <a:round/>
            <a:headEnd type="none" w="sm" len="sm"/>
            <a:tailEnd type="none" w="sm" len="sm"/>
          </a:ln>
        </p:spPr>
        <p:txBody>
          <a:bodyPr spcFirstLastPara="1" wrap="square" lIns="76200" tIns="38100" rIns="76200" bIns="38100" anchor="t" anchorCtr="0">
            <a:noAutofit/>
          </a:bodyPr>
          <a:lstStyle/>
          <a:p>
            <a:pPr marL="0" marR="0" lvl="0" indent="0" algn="l" rtl="0">
              <a:spcBef>
                <a:spcPts val="0"/>
              </a:spcBef>
              <a:spcAft>
                <a:spcPts val="0"/>
              </a:spcAft>
              <a:buNone/>
            </a:pPr>
            <a:endParaRPr sz="1000">
              <a:solidFill>
                <a:schemeClr val="dk1"/>
              </a:solidFill>
              <a:latin typeface="Microsoft Yahei"/>
              <a:ea typeface="Microsoft Yahei"/>
              <a:cs typeface="Microsoft Yahei"/>
              <a:sym typeface="Microsoft Yahei"/>
            </a:endParaRPr>
          </a:p>
        </p:txBody>
      </p:sp>
      <p:sp>
        <p:nvSpPr>
          <p:cNvPr id="1863" name="Google Shape;1863;p82"/>
          <p:cNvSpPr txBox="1"/>
          <p:nvPr/>
        </p:nvSpPr>
        <p:spPr>
          <a:xfrm>
            <a:off x="2650580" y="3056029"/>
            <a:ext cx="441146"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err="1">
                <a:solidFill>
                  <a:schemeClr val="lt1"/>
                </a:solidFill>
                <a:latin typeface="Microsoft Yahei"/>
                <a:ea typeface="Microsoft Yahei"/>
                <a:cs typeface="Microsoft Yahei"/>
                <a:sym typeface="Microsoft Yahei"/>
              </a:rPr>
              <a:t>首部</a:t>
            </a:r>
            <a:endParaRPr dirty="0">
              <a:latin typeface="Microsoft YaHei" panose="020B0503020204020204" pitchFamily="34" charset="-122"/>
              <a:ea typeface="Microsoft YaHei" panose="020B0503020204020204" pitchFamily="34" charset="-122"/>
            </a:endParaRPr>
          </a:p>
        </p:txBody>
      </p:sp>
      <p:cxnSp>
        <p:nvCxnSpPr>
          <p:cNvPr id="1864" name="Google Shape;1864;p82"/>
          <p:cNvCxnSpPr/>
          <p:nvPr/>
        </p:nvCxnSpPr>
        <p:spPr>
          <a:xfrm>
            <a:off x="4751138" y="3833925"/>
            <a:ext cx="0" cy="342661"/>
          </a:xfrm>
          <a:prstGeom prst="straightConnector1">
            <a:avLst/>
          </a:prstGeom>
          <a:noFill/>
          <a:ln w="12700" cap="flat" cmpd="sng">
            <a:solidFill>
              <a:srgbClr val="0070C0"/>
            </a:solidFill>
            <a:prstDash val="solid"/>
            <a:round/>
            <a:headEnd type="none" w="med" len="med"/>
            <a:tailEnd type="none" w="med" len="med"/>
          </a:ln>
        </p:spPr>
      </p:cxnSp>
      <p:sp>
        <p:nvSpPr>
          <p:cNvPr id="1865" name="Google Shape;1865;p82"/>
          <p:cNvSpPr/>
          <p:nvPr/>
        </p:nvSpPr>
        <p:spPr>
          <a:xfrm>
            <a:off x="1173575" y="2319861"/>
            <a:ext cx="1965923" cy="200839"/>
          </a:xfrm>
          <a:prstGeom prst="rect">
            <a:avLst/>
          </a:prstGeom>
          <a:solidFill>
            <a:srgbClr val="00FF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b="1">
              <a:solidFill>
                <a:schemeClr val="dk1"/>
              </a:solidFill>
              <a:latin typeface="Microsoft Yahei"/>
              <a:ea typeface="Microsoft Yahei"/>
              <a:cs typeface="Microsoft Yahei"/>
              <a:sym typeface="Microsoft Yahei"/>
            </a:endParaRPr>
          </a:p>
        </p:txBody>
      </p:sp>
      <p:cxnSp>
        <p:nvCxnSpPr>
          <p:cNvPr id="1866" name="Google Shape;1866;p82"/>
          <p:cNvCxnSpPr/>
          <p:nvPr/>
        </p:nvCxnSpPr>
        <p:spPr>
          <a:xfrm rot="-5400000">
            <a:off x="1563015" y="2421471"/>
            <a:ext cx="203221" cy="0"/>
          </a:xfrm>
          <a:prstGeom prst="straightConnector1">
            <a:avLst/>
          </a:prstGeom>
          <a:noFill/>
          <a:ln w="9525" cap="flat" cmpd="sng">
            <a:solidFill>
              <a:schemeClr val="dk1"/>
            </a:solidFill>
            <a:prstDash val="solid"/>
            <a:round/>
            <a:headEnd type="none" w="med" len="med"/>
            <a:tailEnd type="none" w="med" len="med"/>
          </a:ln>
        </p:spPr>
      </p:cxnSp>
      <p:cxnSp>
        <p:nvCxnSpPr>
          <p:cNvPr id="1867" name="Google Shape;1867;p82"/>
          <p:cNvCxnSpPr/>
          <p:nvPr/>
        </p:nvCxnSpPr>
        <p:spPr>
          <a:xfrm rot="-5400000">
            <a:off x="2054529" y="2421868"/>
            <a:ext cx="204015" cy="0"/>
          </a:xfrm>
          <a:prstGeom prst="straightConnector1">
            <a:avLst/>
          </a:prstGeom>
          <a:noFill/>
          <a:ln w="9525" cap="flat" cmpd="sng">
            <a:solidFill>
              <a:schemeClr val="dk1"/>
            </a:solidFill>
            <a:prstDash val="solid"/>
            <a:round/>
            <a:headEnd type="none" w="med" len="med"/>
            <a:tailEnd type="none" w="med" len="med"/>
          </a:ln>
        </p:spPr>
      </p:cxnSp>
      <p:sp>
        <p:nvSpPr>
          <p:cNvPr id="1868" name="Google Shape;1868;p82"/>
          <p:cNvSpPr txBox="1"/>
          <p:nvPr/>
        </p:nvSpPr>
        <p:spPr>
          <a:xfrm>
            <a:off x="2408512" y="2319100"/>
            <a:ext cx="558166"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必为</a:t>
            </a:r>
            <a:r>
              <a:rPr lang="en-US" sz="1000" b="1" dirty="0">
                <a:solidFill>
                  <a:schemeClr val="dk1"/>
                </a:solidFill>
                <a:latin typeface="Microsoft Yahei"/>
                <a:ea typeface="Microsoft Yahei"/>
                <a:cs typeface="Microsoft Yahei"/>
                <a:sym typeface="Microsoft Yahei"/>
              </a:rPr>
              <a:t> 0</a:t>
            </a:r>
            <a:endParaRPr dirty="0">
              <a:latin typeface="Microsoft YaHei" panose="020B0503020204020204" pitchFamily="34" charset="-122"/>
              <a:ea typeface="Microsoft YaHei" panose="020B0503020204020204" pitchFamily="34" charset="-122"/>
            </a:endParaRPr>
          </a:p>
        </p:txBody>
      </p:sp>
      <p:sp>
        <p:nvSpPr>
          <p:cNvPr id="1869" name="Google Shape;1869;p82"/>
          <p:cNvSpPr txBox="1"/>
          <p:nvPr/>
        </p:nvSpPr>
        <p:spPr>
          <a:xfrm>
            <a:off x="1732564" y="2315924"/>
            <a:ext cx="441146"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版本</a:t>
            </a:r>
            <a:endParaRPr dirty="0">
              <a:latin typeface="Microsoft YaHei" panose="020B0503020204020204" pitchFamily="34" charset="-122"/>
              <a:ea typeface="Microsoft YaHei" panose="020B0503020204020204" pitchFamily="34" charset="-122"/>
            </a:endParaRPr>
          </a:p>
        </p:txBody>
      </p:sp>
      <p:sp>
        <p:nvSpPr>
          <p:cNvPr id="1870" name="Google Shape;1870;p82"/>
          <p:cNvSpPr txBox="1"/>
          <p:nvPr/>
        </p:nvSpPr>
        <p:spPr>
          <a:xfrm>
            <a:off x="1232054" y="2310367"/>
            <a:ext cx="441146"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dirty="0" err="1">
                <a:solidFill>
                  <a:schemeClr val="dk1"/>
                </a:solidFill>
                <a:latin typeface="Microsoft Yahei"/>
                <a:ea typeface="Microsoft Yahei"/>
                <a:cs typeface="Microsoft Yahei"/>
                <a:sym typeface="Microsoft Yahei"/>
              </a:rPr>
              <a:t>命令</a:t>
            </a:r>
            <a:endParaRPr dirty="0">
              <a:latin typeface="Microsoft YaHei" panose="020B0503020204020204" pitchFamily="34" charset="-122"/>
              <a:ea typeface="Microsoft YaHei" panose="020B0503020204020204" pitchFamily="34" charset="-122"/>
            </a:endParaRPr>
          </a:p>
        </p:txBody>
      </p:sp>
      <p:cxnSp>
        <p:nvCxnSpPr>
          <p:cNvPr id="1871" name="Google Shape;1871;p82"/>
          <p:cNvCxnSpPr/>
          <p:nvPr/>
        </p:nvCxnSpPr>
        <p:spPr>
          <a:xfrm rot="-5400000" flipH="1">
            <a:off x="5326782" y="2570595"/>
            <a:ext cx="853200" cy="471600"/>
          </a:xfrm>
          <a:prstGeom prst="bentConnector3">
            <a:avLst>
              <a:gd name="adj1" fmla="val 50000"/>
            </a:avLst>
          </a:prstGeom>
          <a:noFill/>
          <a:ln w="12700" cap="flat" cmpd="sng">
            <a:solidFill>
              <a:srgbClr val="0070C0"/>
            </a:solidFill>
            <a:prstDash val="solid"/>
            <a:round/>
            <a:headEnd type="none" w="sm" len="sm"/>
            <a:tailEnd type="none" w="sm" len="sm"/>
          </a:ln>
        </p:spPr>
      </p:cxn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875"/>
        <p:cNvGrpSpPr/>
        <p:nvPr/>
      </p:nvGrpSpPr>
      <p:grpSpPr>
        <a:xfrm>
          <a:off x="0" y="0"/>
          <a:ext cx="0" cy="0"/>
          <a:chOff x="0" y="0"/>
          <a:chExt cx="0" cy="0"/>
        </a:xfrm>
      </p:grpSpPr>
      <p:sp>
        <p:nvSpPr>
          <p:cNvPr id="1876" name="Google Shape;1876;p83"/>
          <p:cNvSpPr/>
          <p:nvPr/>
        </p:nvSpPr>
        <p:spPr>
          <a:xfrm>
            <a:off x="454287" y="1274333"/>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877" name="Google Shape;1877;p83"/>
          <p:cNvSpPr/>
          <p:nvPr/>
        </p:nvSpPr>
        <p:spPr>
          <a:xfrm>
            <a:off x="513404" y="1232686"/>
            <a:ext cx="1168910"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a:solidFill>
                  <a:schemeClr val="dk1"/>
                </a:solidFill>
                <a:latin typeface="Microsoft Yahei"/>
                <a:ea typeface="Microsoft Yahei"/>
                <a:cs typeface="Microsoft Yahei"/>
                <a:sym typeface="Microsoft Yahei"/>
              </a:rPr>
              <a:t>RIP2 </a:t>
            </a:r>
            <a:r>
              <a:rPr lang="en-US" sz="1667" b="1" dirty="0" err="1">
                <a:solidFill>
                  <a:schemeClr val="dk1"/>
                </a:solidFill>
                <a:latin typeface="Microsoft Yahei"/>
                <a:ea typeface="Microsoft Yahei"/>
                <a:cs typeface="Microsoft Yahei"/>
                <a:sym typeface="Microsoft Yahei"/>
              </a:rPr>
              <a:t>报文</a:t>
            </a:r>
            <a:endParaRPr dirty="0">
              <a:latin typeface="Microsoft YaHei" panose="020B0503020204020204" pitchFamily="34" charset="-122"/>
              <a:ea typeface="Microsoft YaHei" panose="020B0503020204020204" pitchFamily="34" charset="-122"/>
            </a:endParaRPr>
          </a:p>
        </p:txBody>
      </p:sp>
      <p:sp>
        <p:nvSpPr>
          <p:cNvPr id="1878" name="Google Shape;1878;p83"/>
          <p:cNvSpPr/>
          <p:nvPr/>
        </p:nvSpPr>
        <p:spPr>
          <a:xfrm>
            <a:off x="454287" y="1522993"/>
            <a:ext cx="6690406" cy="3478861"/>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a:solidFill>
                  <a:schemeClr val="dk1"/>
                </a:solidFill>
                <a:latin typeface="Microsoft Yahei"/>
                <a:ea typeface="Microsoft Yahei"/>
                <a:cs typeface="Microsoft Yahei"/>
                <a:sym typeface="Microsoft Yahei"/>
              </a:rPr>
              <a:t>RIP2 </a:t>
            </a:r>
            <a:r>
              <a:rPr lang="en-US" sz="1667" b="1" dirty="0" err="1">
                <a:solidFill>
                  <a:schemeClr val="dk1"/>
                </a:solidFill>
                <a:latin typeface="Microsoft Yahei"/>
                <a:ea typeface="Microsoft Yahei"/>
                <a:cs typeface="Microsoft Yahei"/>
                <a:sym typeface="Microsoft Yahei"/>
              </a:rPr>
              <a:t>报文由首部和路由部分组成</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a:solidFill>
                  <a:schemeClr val="dk1"/>
                </a:solidFill>
                <a:latin typeface="Microsoft Yahei"/>
                <a:ea typeface="Microsoft Yahei"/>
                <a:cs typeface="Microsoft Yahei"/>
                <a:sym typeface="Microsoft Yahei"/>
              </a:rPr>
              <a:t>RIP2 </a:t>
            </a:r>
            <a:r>
              <a:rPr lang="en-US" sz="1667" b="1" dirty="0" err="1">
                <a:solidFill>
                  <a:schemeClr val="dk1"/>
                </a:solidFill>
                <a:latin typeface="Microsoft Yahei"/>
                <a:ea typeface="Microsoft Yahei"/>
                <a:cs typeface="Microsoft Yahei"/>
                <a:sym typeface="Microsoft Yahei"/>
              </a:rPr>
              <a:t>报文中的路由部分由若干个路由信息组成。每个路由信息需要用</a:t>
            </a:r>
            <a:r>
              <a:rPr lang="en-US" sz="1667" b="1" dirty="0">
                <a:solidFill>
                  <a:schemeClr val="dk1"/>
                </a:solidFill>
                <a:latin typeface="Microsoft Yahei"/>
                <a:ea typeface="Microsoft Yahei"/>
                <a:cs typeface="Microsoft Yahei"/>
                <a:sym typeface="Microsoft Yahei"/>
              </a:rPr>
              <a:t> 20 </a:t>
            </a:r>
            <a:r>
              <a:rPr lang="en-US" sz="1667" b="1" dirty="0" err="1">
                <a:solidFill>
                  <a:schemeClr val="dk1"/>
                </a:solidFill>
                <a:latin typeface="Microsoft Yahei"/>
                <a:ea typeface="Microsoft Yahei"/>
                <a:cs typeface="Microsoft Yahei"/>
                <a:sym typeface="Microsoft Yahei"/>
              </a:rPr>
              <a:t>个字节。地址族标识符（又称为</a:t>
            </a:r>
            <a:r>
              <a:rPr lang="en-US" sz="1667" b="1" dirty="0" err="1">
                <a:solidFill>
                  <a:srgbClr val="0000FF"/>
                </a:solidFill>
                <a:latin typeface="Microsoft Yahei"/>
                <a:ea typeface="Microsoft Yahei"/>
                <a:cs typeface="Microsoft Yahei"/>
                <a:sym typeface="Microsoft Yahei"/>
              </a:rPr>
              <a:t>地址类别</a:t>
            </a:r>
            <a:r>
              <a:rPr lang="en-US" sz="1667" b="1" dirty="0" err="1">
                <a:solidFill>
                  <a:schemeClr val="dk1"/>
                </a:solidFill>
                <a:latin typeface="Microsoft Yahei"/>
                <a:ea typeface="Microsoft Yahei"/>
                <a:cs typeface="Microsoft Yahei"/>
                <a:sym typeface="Microsoft Yahei"/>
              </a:rPr>
              <a:t>）字段用来标志所使用的地址协议</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路由标记填入自治系统的号码，这是考虑使</a:t>
            </a:r>
            <a:r>
              <a:rPr lang="en-US" sz="1667" b="1" dirty="0">
                <a:solidFill>
                  <a:schemeClr val="dk1"/>
                </a:solidFill>
                <a:latin typeface="Microsoft Yahei"/>
                <a:ea typeface="Microsoft Yahei"/>
                <a:cs typeface="Microsoft Yahei"/>
                <a:sym typeface="Microsoft Yahei"/>
              </a:rPr>
              <a:t> RIP </a:t>
            </a:r>
            <a:r>
              <a:rPr lang="en-US" sz="1667" b="1" dirty="0" err="1">
                <a:solidFill>
                  <a:schemeClr val="dk1"/>
                </a:solidFill>
                <a:latin typeface="Microsoft Yahei"/>
                <a:ea typeface="Microsoft Yahei"/>
                <a:cs typeface="Microsoft Yahei"/>
                <a:sym typeface="Microsoft Yahei"/>
              </a:rPr>
              <a:t>有可能收到本自治系统以外的路由选择信息</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再后面指出某个网络地址、该网络的子网掩码、下一跳路由器地址以及到此网络的距离</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882"/>
        <p:cNvGrpSpPr/>
        <p:nvPr/>
      </p:nvGrpSpPr>
      <p:grpSpPr>
        <a:xfrm>
          <a:off x="0" y="0"/>
          <a:ext cx="0" cy="0"/>
          <a:chOff x="0" y="0"/>
          <a:chExt cx="0" cy="0"/>
        </a:xfrm>
      </p:grpSpPr>
      <p:sp>
        <p:nvSpPr>
          <p:cNvPr id="1883" name="Google Shape;1883;p84"/>
          <p:cNvSpPr/>
          <p:nvPr/>
        </p:nvSpPr>
        <p:spPr>
          <a:xfrm>
            <a:off x="454287" y="1435838"/>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884" name="Google Shape;1884;p84"/>
          <p:cNvSpPr/>
          <p:nvPr/>
        </p:nvSpPr>
        <p:spPr>
          <a:xfrm>
            <a:off x="513404" y="1394191"/>
            <a:ext cx="1168910"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a:solidFill>
                  <a:schemeClr val="dk1"/>
                </a:solidFill>
                <a:latin typeface="Microsoft Yahei"/>
                <a:ea typeface="Microsoft Yahei"/>
                <a:cs typeface="Microsoft Yahei"/>
                <a:sym typeface="Microsoft Yahei"/>
              </a:rPr>
              <a:t>RIP2 </a:t>
            </a:r>
            <a:r>
              <a:rPr lang="en-US" sz="1667" b="1" dirty="0" err="1">
                <a:solidFill>
                  <a:schemeClr val="dk1"/>
                </a:solidFill>
                <a:latin typeface="Microsoft Yahei"/>
                <a:ea typeface="Microsoft Yahei"/>
                <a:cs typeface="Microsoft Yahei"/>
                <a:sym typeface="Microsoft Yahei"/>
              </a:rPr>
              <a:t>报文</a:t>
            </a:r>
            <a:endParaRPr dirty="0">
              <a:latin typeface="Microsoft YaHei" panose="020B0503020204020204" pitchFamily="34" charset="-122"/>
              <a:ea typeface="Microsoft YaHei" panose="020B0503020204020204" pitchFamily="34" charset="-122"/>
            </a:endParaRPr>
          </a:p>
        </p:txBody>
      </p:sp>
      <p:sp>
        <p:nvSpPr>
          <p:cNvPr id="1885" name="Google Shape;1885;p84"/>
          <p:cNvSpPr/>
          <p:nvPr/>
        </p:nvSpPr>
        <p:spPr>
          <a:xfrm>
            <a:off x="513404" y="1684498"/>
            <a:ext cx="6652309" cy="3055540"/>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一个</a:t>
            </a:r>
            <a:r>
              <a:rPr lang="en-US" sz="1667" b="1" dirty="0">
                <a:solidFill>
                  <a:schemeClr val="dk1"/>
                </a:solidFill>
                <a:latin typeface="Microsoft Yahei"/>
                <a:ea typeface="Microsoft Yahei"/>
                <a:cs typeface="Microsoft Yahei"/>
                <a:sym typeface="Microsoft Yahei"/>
              </a:rPr>
              <a:t> RIP </a:t>
            </a:r>
            <a:r>
              <a:rPr lang="en-US" sz="1667" b="1" dirty="0" err="1">
                <a:solidFill>
                  <a:schemeClr val="dk1"/>
                </a:solidFill>
                <a:latin typeface="Microsoft Yahei"/>
                <a:ea typeface="Microsoft Yahei"/>
                <a:cs typeface="Microsoft Yahei"/>
                <a:sym typeface="Microsoft Yahei"/>
              </a:rPr>
              <a:t>报文最多可包括</a:t>
            </a:r>
            <a:r>
              <a:rPr lang="en-US" sz="1667" b="1" dirty="0">
                <a:solidFill>
                  <a:schemeClr val="dk1"/>
                </a:solidFill>
                <a:latin typeface="Microsoft Yahei"/>
                <a:ea typeface="Microsoft Yahei"/>
                <a:cs typeface="Microsoft Yahei"/>
                <a:sym typeface="Microsoft Yahei"/>
              </a:rPr>
              <a:t> 25 </a:t>
            </a:r>
            <a:r>
              <a:rPr lang="en-US" sz="1667" b="1" dirty="0" err="1">
                <a:solidFill>
                  <a:schemeClr val="dk1"/>
                </a:solidFill>
                <a:latin typeface="Microsoft Yahei"/>
                <a:ea typeface="Microsoft Yahei"/>
                <a:cs typeface="Microsoft Yahei"/>
                <a:sym typeface="Microsoft Yahei"/>
              </a:rPr>
              <a:t>个路由，因而</a:t>
            </a:r>
            <a:r>
              <a:rPr lang="en-US" sz="1667" b="1" dirty="0">
                <a:solidFill>
                  <a:schemeClr val="dk1"/>
                </a:solidFill>
                <a:latin typeface="Microsoft Yahei"/>
                <a:ea typeface="Microsoft Yahei"/>
                <a:cs typeface="Microsoft Yahei"/>
                <a:sym typeface="Microsoft Yahei"/>
              </a:rPr>
              <a:t> RIP </a:t>
            </a:r>
            <a:r>
              <a:rPr lang="en-US" sz="1667" b="1" dirty="0" err="1">
                <a:solidFill>
                  <a:schemeClr val="dk1"/>
                </a:solidFill>
                <a:latin typeface="Microsoft Yahei"/>
                <a:ea typeface="Microsoft Yahei"/>
                <a:cs typeface="Microsoft Yahei"/>
                <a:sym typeface="Microsoft Yahei"/>
              </a:rPr>
              <a:t>报文的最大长度是</a:t>
            </a:r>
            <a:r>
              <a:rPr lang="en-US" sz="1667" b="1" dirty="0">
                <a:solidFill>
                  <a:schemeClr val="dk1"/>
                </a:solidFill>
                <a:latin typeface="Microsoft Yahei"/>
                <a:ea typeface="Microsoft Yahei"/>
                <a:cs typeface="Microsoft Yahei"/>
                <a:sym typeface="Microsoft Yahei"/>
              </a:rPr>
              <a:t> 4+20 x25=504 </a:t>
            </a:r>
            <a:r>
              <a:rPr lang="en-US" sz="1667" b="1" dirty="0" err="1">
                <a:solidFill>
                  <a:schemeClr val="dk1"/>
                </a:solidFill>
                <a:latin typeface="Microsoft Yahei"/>
                <a:ea typeface="Microsoft Yahei"/>
                <a:cs typeface="Microsoft Yahei"/>
                <a:sym typeface="Microsoft Yahei"/>
              </a:rPr>
              <a:t>字节。如超过，必须再用一个</a:t>
            </a:r>
            <a:r>
              <a:rPr lang="en-US" sz="1667" b="1" dirty="0">
                <a:solidFill>
                  <a:schemeClr val="dk1"/>
                </a:solidFill>
                <a:latin typeface="Microsoft Yahei"/>
                <a:ea typeface="Microsoft Yahei"/>
                <a:cs typeface="Microsoft Yahei"/>
                <a:sym typeface="Microsoft Yahei"/>
              </a:rPr>
              <a:t> RIP </a:t>
            </a:r>
            <a:r>
              <a:rPr lang="en-US" sz="1667" b="1" dirty="0" err="1">
                <a:solidFill>
                  <a:schemeClr val="dk1"/>
                </a:solidFill>
                <a:latin typeface="Microsoft Yahei"/>
                <a:ea typeface="Microsoft Yahei"/>
                <a:cs typeface="Microsoft Yahei"/>
                <a:sym typeface="Microsoft Yahei"/>
              </a:rPr>
              <a:t>报文来传送</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a:solidFill>
                  <a:srgbClr val="0000FF"/>
                </a:solidFill>
                <a:latin typeface="Microsoft Yahei"/>
                <a:ea typeface="Microsoft Yahei"/>
                <a:cs typeface="Microsoft Yahei"/>
                <a:sym typeface="Microsoft Yahei"/>
              </a:rPr>
              <a:t>RIP2 </a:t>
            </a:r>
            <a:r>
              <a:rPr lang="en-US" sz="1667" b="1" dirty="0" err="1">
                <a:solidFill>
                  <a:srgbClr val="0000FF"/>
                </a:solidFill>
                <a:latin typeface="Microsoft Yahei"/>
                <a:ea typeface="Microsoft Yahei"/>
                <a:cs typeface="Microsoft Yahei"/>
                <a:sym typeface="Microsoft Yahei"/>
              </a:rPr>
              <a:t>具有简单的鉴别功能</a:t>
            </a:r>
            <a:r>
              <a:rPr lang="en-US" sz="1667" b="1" dirty="0">
                <a:solidFill>
                  <a:srgbClr val="0000FF"/>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7030A0"/>
              </a:buClr>
              <a:buSzPts val="1667"/>
              <a:buFont typeface="Arial"/>
              <a:buAutoNum type="arabicPeriod"/>
            </a:pPr>
            <a:r>
              <a:rPr lang="en-US" sz="1667" b="1" dirty="0">
                <a:solidFill>
                  <a:schemeClr val="dk1"/>
                </a:solidFill>
                <a:latin typeface="Microsoft Yahei"/>
                <a:ea typeface="Microsoft Yahei"/>
                <a:cs typeface="Microsoft Yahei"/>
                <a:sym typeface="Microsoft Yahei"/>
              </a:rPr>
              <a:t>若使用鉴别功能，则将原来写入第一个路由信息（20 </a:t>
            </a:r>
            <a:r>
              <a:rPr lang="en-US" sz="1667" b="1" dirty="0" err="1">
                <a:solidFill>
                  <a:schemeClr val="dk1"/>
                </a:solidFill>
                <a:latin typeface="Microsoft Yahei"/>
                <a:ea typeface="Microsoft Yahei"/>
                <a:cs typeface="Microsoft Yahei"/>
                <a:sym typeface="Microsoft Yahei"/>
              </a:rPr>
              <a:t>个字节）的位置用作鉴别</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7030A0"/>
              </a:buClr>
              <a:buSzPts val="1667"/>
              <a:buFont typeface="Arial"/>
              <a:buAutoNum type="arabicPeriod"/>
            </a:pPr>
            <a:r>
              <a:rPr lang="en-US" sz="1667" b="1" dirty="0" err="1">
                <a:solidFill>
                  <a:schemeClr val="dk1"/>
                </a:solidFill>
                <a:latin typeface="Microsoft Yahei"/>
                <a:ea typeface="Microsoft Yahei"/>
                <a:cs typeface="Microsoft Yahei"/>
                <a:sym typeface="Microsoft Yahei"/>
              </a:rPr>
              <a:t>在鉴别数据之后才写入路由信息，但这时最多只能再放入</a:t>
            </a:r>
            <a:r>
              <a:rPr lang="en-US" sz="1667" b="1" dirty="0">
                <a:solidFill>
                  <a:schemeClr val="dk1"/>
                </a:solidFill>
                <a:latin typeface="Microsoft Yahei"/>
                <a:ea typeface="Microsoft Yahei"/>
                <a:cs typeface="Microsoft Yahei"/>
                <a:sym typeface="Microsoft Yahei"/>
              </a:rPr>
              <a:t> 24 </a:t>
            </a:r>
            <a:r>
              <a:rPr lang="en-US" sz="1667" b="1" dirty="0" err="1">
                <a:solidFill>
                  <a:schemeClr val="dk1"/>
                </a:solidFill>
                <a:latin typeface="Microsoft Yahei"/>
                <a:ea typeface="Microsoft Yahei"/>
                <a:cs typeface="Microsoft Yahei"/>
                <a:sym typeface="Microsoft Yahei"/>
              </a:rPr>
              <a:t>个路由信息</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85"/>
          <p:cNvSpPr/>
          <p:nvPr/>
        </p:nvSpPr>
        <p:spPr>
          <a:xfrm>
            <a:off x="454287" y="1946091"/>
            <a:ext cx="6711426"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891" name="Google Shape;1891;p85"/>
          <p:cNvSpPr/>
          <p:nvPr/>
        </p:nvSpPr>
        <p:spPr>
          <a:xfrm>
            <a:off x="513404" y="1904444"/>
            <a:ext cx="3415215"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好消息传播得快，坏消息传播得慢</a:t>
            </a:r>
            <a:endParaRPr dirty="0">
              <a:latin typeface="Microsoft YaHei" panose="020B0503020204020204" pitchFamily="34" charset="-122"/>
              <a:ea typeface="Microsoft YaHei" panose="020B0503020204020204" pitchFamily="34" charset="-122"/>
            </a:endParaRPr>
          </a:p>
        </p:txBody>
      </p:sp>
      <p:sp>
        <p:nvSpPr>
          <p:cNvPr id="1892" name="Google Shape;1892;p85"/>
          <p:cNvSpPr/>
          <p:nvPr/>
        </p:nvSpPr>
        <p:spPr>
          <a:xfrm>
            <a:off x="454287" y="2268018"/>
            <a:ext cx="6711427" cy="1362256"/>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a:solidFill>
                  <a:srgbClr val="0000FF"/>
                </a:solidFill>
                <a:latin typeface="Microsoft Yahei"/>
                <a:ea typeface="Microsoft Yahei"/>
                <a:cs typeface="Microsoft Yahei"/>
                <a:sym typeface="Microsoft Yahei"/>
              </a:rPr>
              <a:t>RIP </a:t>
            </a:r>
            <a:r>
              <a:rPr lang="en-US" sz="1667" b="1" dirty="0" err="1">
                <a:solidFill>
                  <a:srgbClr val="0000FF"/>
                </a:solidFill>
                <a:latin typeface="Microsoft Yahei"/>
                <a:ea typeface="Microsoft Yahei"/>
                <a:cs typeface="Microsoft Yahei"/>
                <a:sym typeface="Microsoft Yahei"/>
              </a:rPr>
              <a:t>协议特点</a:t>
            </a:r>
            <a:r>
              <a:rPr lang="en-US" sz="1667" b="1" dirty="0" err="1">
                <a:solidFill>
                  <a:schemeClr val="dk1"/>
                </a:solidFill>
                <a:latin typeface="Microsoft Yahei"/>
                <a:ea typeface="Microsoft Yahei"/>
                <a:cs typeface="Microsoft Yahei"/>
                <a:sym typeface="Microsoft Yahei"/>
              </a:rPr>
              <a:t>：好消息传播得快，坏消息传播得慢</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a:solidFill>
                  <a:srgbClr val="0000FF"/>
                </a:solidFill>
                <a:latin typeface="Microsoft Yahei"/>
                <a:ea typeface="Microsoft Yahei"/>
                <a:cs typeface="Microsoft Yahei"/>
                <a:sym typeface="Microsoft Yahei"/>
              </a:rPr>
              <a:t>RIP </a:t>
            </a:r>
            <a:r>
              <a:rPr lang="en-US" sz="1667" b="1" dirty="0" err="1">
                <a:solidFill>
                  <a:srgbClr val="0000FF"/>
                </a:solidFill>
                <a:latin typeface="Microsoft Yahei"/>
                <a:ea typeface="Microsoft Yahei"/>
                <a:cs typeface="Microsoft Yahei"/>
                <a:sym typeface="Microsoft Yahei"/>
              </a:rPr>
              <a:t>存在的一个问题</a:t>
            </a:r>
            <a:r>
              <a:rPr lang="en-US" sz="1667" b="1" dirty="0" err="1">
                <a:solidFill>
                  <a:schemeClr val="dk1"/>
                </a:solidFill>
                <a:latin typeface="Microsoft Yahei"/>
                <a:ea typeface="Microsoft Yahei"/>
                <a:cs typeface="Microsoft Yahei"/>
                <a:sym typeface="Microsoft Yahei"/>
              </a:rPr>
              <a:t>：当网络出现故障时，要经过比较长的时间</a:t>
            </a:r>
            <a:r>
              <a:rPr lang="en-US" sz="1667" b="1" dirty="0">
                <a:solidFill>
                  <a:schemeClr val="dk1"/>
                </a:solidFill>
                <a:latin typeface="Microsoft Yahei"/>
                <a:ea typeface="Microsoft Yahei"/>
                <a:cs typeface="Microsoft Yahei"/>
                <a:sym typeface="Microsoft Yahei"/>
              </a:rPr>
              <a:t> (</a:t>
            </a:r>
            <a:r>
              <a:rPr lang="en-US" sz="1667" b="1" dirty="0" err="1">
                <a:solidFill>
                  <a:schemeClr val="dk1"/>
                </a:solidFill>
                <a:latin typeface="Microsoft Yahei"/>
                <a:ea typeface="Microsoft Yahei"/>
                <a:cs typeface="Microsoft Yahei"/>
                <a:sym typeface="Microsoft Yahei"/>
              </a:rPr>
              <a:t>例如数分钟</a:t>
            </a:r>
            <a:r>
              <a:rPr lang="en-US" sz="1667" b="1" dirty="0">
                <a:solidFill>
                  <a:schemeClr val="dk1"/>
                </a:solidFill>
                <a:latin typeface="Microsoft Yahei"/>
                <a:ea typeface="Microsoft Yahei"/>
                <a:cs typeface="Microsoft Yahei"/>
                <a:sym typeface="Microsoft Yahei"/>
              </a:rPr>
              <a:t>) </a:t>
            </a:r>
            <a:r>
              <a:rPr lang="en-US" sz="1667" b="1" dirty="0" err="1">
                <a:solidFill>
                  <a:schemeClr val="dk1"/>
                </a:solidFill>
                <a:latin typeface="Microsoft Yahei"/>
                <a:ea typeface="Microsoft Yahei"/>
                <a:cs typeface="Microsoft Yahei"/>
                <a:sym typeface="Microsoft Yahei"/>
              </a:rPr>
              <a:t>才能将此信息传送到所有的路由器</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896"/>
        <p:cNvGrpSpPr/>
        <p:nvPr/>
      </p:nvGrpSpPr>
      <p:grpSpPr>
        <a:xfrm>
          <a:off x="0" y="0"/>
          <a:ext cx="0" cy="0"/>
          <a:chOff x="0" y="0"/>
          <a:chExt cx="0" cy="0"/>
        </a:xfrm>
      </p:grpSpPr>
      <p:sp>
        <p:nvSpPr>
          <p:cNvPr id="1897" name="Google Shape;1897;p86"/>
          <p:cNvSpPr/>
          <p:nvPr/>
        </p:nvSpPr>
        <p:spPr>
          <a:xfrm>
            <a:off x="454287" y="1227260"/>
            <a:ext cx="6711427" cy="3106767"/>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cxnSp>
        <p:nvCxnSpPr>
          <p:cNvPr id="1898" name="Google Shape;1898;p86"/>
          <p:cNvCxnSpPr/>
          <p:nvPr/>
        </p:nvCxnSpPr>
        <p:spPr>
          <a:xfrm>
            <a:off x="2013936" y="1742058"/>
            <a:ext cx="3581038" cy="0"/>
          </a:xfrm>
          <a:prstGeom prst="straightConnector1">
            <a:avLst/>
          </a:prstGeom>
          <a:noFill/>
          <a:ln w="9525" cap="flat" cmpd="sng">
            <a:solidFill>
              <a:schemeClr val="dk1"/>
            </a:solidFill>
            <a:prstDash val="solid"/>
            <a:round/>
            <a:headEnd type="none" w="med" len="med"/>
            <a:tailEnd type="none" w="med" len="med"/>
          </a:ln>
        </p:spPr>
      </p:cxnSp>
      <p:pic>
        <p:nvPicPr>
          <p:cNvPr id="1899" name="Google Shape;1899;p86"/>
          <p:cNvPicPr preferRelativeResize="0"/>
          <p:nvPr/>
        </p:nvPicPr>
        <p:blipFill rotWithShape="1">
          <a:blip r:embed="rId3">
            <a:alphaModFix/>
          </a:blip>
          <a:srcRect/>
          <a:stretch/>
        </p:blipFill>
        <p:spPr>
          <a:xfrm>
            <a:off x="2539190" y="1662602"/>
            <a:ext cx="403163" cy="172698"/>
          </a:xfrm>
          <a:prstGeom prst="rect">
            <a:avLst/>
          </a:prstGeom>
          <a:noFill/>
          <a:ln>
            <a:noFill/>
          </a:ln>
        </p:spPr>
      </p:pic>
      <p:sp>
        <p:nvSpPr>
          <p:cNvPr id="1900" name="Google Shape;1900;p86"/>
          <p:cNvSpPr txBox="1"/>
          <p:nvPr/>
        </p:nvSpPr>
        <p:spPr>
          <a:xfrm>
            <a:off x="4648989" y="1789895"/>
            <a:ext cx="338554" cy="2589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a:solidFill>
                  <a:srgbClr val="0000FF"/>
                </a:solidFill>
                <a:latin typeface="Microsoft Yahei"/>
                <a:ea typeface="Microsoft Yahei"/>
                <a:cs typeface="Microsoft Yahei"/>
                <a:sym typeface="Microsoft Yahei"/>
              </a:rPr>
              <a:t>R</a:t>
            </a:r>
            <a:r>
              <a:rPr lang="en-US" sz="1083" b="1" baseline="-25000">
                <a:solidFill>
                  <a:srgbClr val="0000FF"/>
                </a:solidFill>
                <a:latin typeface="Microsoft Yahei"/>
                <a:ea typeface="Microsoft Yahei"/>
                <a:cs typeface="Microsoft Yahei"/>
                <a:sym typeface="Microsoft Yahei"/>
              </a:rPr>
              <a:t>2</a:t>
            </a:r>
            <a:endParaRPr sz="1083" b="1">
              <a:solidFill>
                <a:srgbClr val="0000FF"/>
              </a:solidFill>
              <a:latin typeface="Microsoft Yahei"/>
              <a:ea typeface="Microsoft Yahei"/>
              <a:cs typeface="Microsoft Yahei"/>
              <a:sym typeface="Microsoft Yahei"/>
            </a:endParaRPr>
          </a:p>
        </p:txBody>
      </p:sp>
      <p:sp>
        <p:nvSpPr>
          <p:cNvPr id="1901" name="Google Shape;1901;p86"/>
          <p:cNvSpPr txBox="1"/>
          <p:nvPr/>
        </p:nvSpPr>
        <p:spPr>
          <a:xfrm>
            <a:off x="2658646" y="1789895"/>
            <a:ext cx="338554" cy="2589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a:solidFill>
                  <a:srgbClr val="0000FF"/>
                </a:solidFill>
                <a:latin typeface="Microsoft Yahei"/>
                <a:ea typeface="Microsoft Yahei"/>
                <a:cs typeface="Microsoft Yahei"/>
                <a:sym typeface="Microsoft Yahei"/>
              </a:rPr>
              <a:t>R</a:t>
            </a:r>
            <a:r>
              <a:rPr lang="en-US" sz="1083" b="1" baseline="-25000">
                <a:solidFill>
                  <a:srgbClr val="0000FF"/>
                </a:solidFill>
                <a:latin typeface="Microsoft Yahei"/>
                <a:ea typeface="Microsoft Yahei"/>
                <a:cs typeface="Microsoft Yahei"/>
                <a:sym typeface="Microsoft Yahei"/>
              </a:rPr>
              <a:t>1</a:t>
            </a:r>
            <a:endParaRPr sz="1083" b="1">
              <a:solidFill>
                <a:srgbClr val="0000FF"/>
              </a:solidFill>
              <a:latin typeface="Microsoft Yahei"/>
              <a:ea typeface="Microsoft Yahei"/>
              <a:cs typeface="Microsoft Yahei"/>
              <a:sym typeface="Microsoft Yahei"/>
            </a:endParaRPr>
          </a:p>
        </p:txBody>
      </p:sp>
      <p:pic>
        <p:nvPicPr>
          <p:cNvPr id="1902" name="Google Shape;1902;p86"/>
          <p:cNvPicPr preferRelativeResize="0"/>
          <p:nvPr/>
        </p:nvPicPr>
        <p:blipFill rotWithShape="1">
          <a:blip r:embed="rId4">
            <a:alphaModFix/>
          </a:blip>
          <a:srcRect/>
          <a:stretch/>
        </p:blipFill>
        <p:spPr>
          <a:xfrm>
            <a:off x="4528656" y="1662602"/>
            <a:ext cx="404042" cy="172698"/>
          </a:xfrm>
          <a:prstGeom prst="rect">
            <a:avLst/>
          </a:prstGeom>
          <a:noFill/>
          <a:ln>
            <a:noFill/>
          </a:ln>
        </p:spPr>
      </p:pic>
      <p:grpSp>
        <p:nvGrpSpPr>
          <p:cNvPr id="1903" name="Google Shape;1903;p86"/>
          <p:cNvGrpSpPr/>
          <p:nvPr/>
        </p:nvGrpSpPr>
        <p:grpSpPr>
          <a:xfrm>
            <a:off x="1494830" y="1521525"/>
            <a:ext cx="667240" cy="438635"/>
            <a:chOff x="4830" y="1752"/>
            <a:chExt cx="682" cy="477"/>
          </a:xfrm>
        </p:grpSpPr>
        <p:grpSp>
          <p:nvGrpSpPr>
            <p:cNvPr id="1904" name="Google Shape;1904;p86"/>
            <p:cNvGrpSpPr/>
            <p:nvPr/>
          </p:nvGrpSpPr>
          <p:grpSpPr>
            <a:xfrm>
              <a:off x="4830" y="1752"/>
              <a:ext cx="682" cy="477"/>
              <a:chOff x="2949" y="196"/>
              <a:chExt cx="962" cy="598"/>
            </a:xfrm>
          </p:grpSpPr>
          <p:sp>
            <p:nvSpPr>
              <p:cNvPr id="1905" name="Google Shape;1905;p86"/>
              <p:cNvSpPr/>
              <p:nvPr/>
            </p:nvSpPr>
            <p:spPr>
              <a:xfrm>
                <a:off x="3168" y="196"/>
                <a:ext cx="407" cy="162"/>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1906" name="Google Shape;1906;p86"/>
              <p:cNvSpPr/>
              <p:nvPr/>
            </p:nvSpPr>
            <p:spPr>
              <a:xfrm rot="900000">
                <a:off x="3512" y="252"/>
                <a:ext cx="275" cy="131"/>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1907" name="Google Shape;1907;p86"/>
              <p:cNvSpPr/>
              <p:nvPr/>
            </p:nvSpPr>
            <p:spPr>
              <a:xfrm rot="1500000">
                <a:off x="3650" y="385"/>
                <a:ext cx="240" cy="153"/>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1908" name="Google Shape;1908;p86"/>
              <p:cNvSpPr/>
              <p:nvPr/>
            </p:nvSpPr>
            <p:spPr>
              <a:xfrm rot="-1560000">
                <a:off x="3573" y="537"/>
                <a:ext cx="291" cy="18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1909" name="Google Shape;1909;p86"/>
              <p:cNvSpPr/>
              <p:nvPr/>
            </p:nvSpPr>
            <p:spPr>
              <a:xfrm>
                <a:off x="3216" y="555"/>
                <a:ext cx="471" cy="23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1910" name="Google Shape;1910;p86"/>
              <p:cNvSpPr/>
              <p:nvPr/>
            </p:nvSpPr>
            <p:spPr>
              <a:xfrm rot="1080000">
                <a:off x="3023" y="555"/>
                <a:ext cx="26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1911" name="Google Shape;1911;p86"/>
              <p:cNvSpPr/>
              <p:nvPr/>
            </p:nvSpPr>
            <p:spPr>
              <a:xfrm>
                <a:off x="2949" y="432"/>
                <a:ext cx="217"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1912" name="Google Shape;1912;p86"/>
              <p:cNvSpPr/>
              <p:nvPr/>
            </p:nvSpPr>
            <p:spPr>
              <a:xfrm rot="-1860000">
                <a:off x="2984" y="310"/>
                <a:ext cx="29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1913" name="Google Shape;1913;p86"/>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1914" name="Google Shape;1914;p86"/>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1915" name="Google Shape;1915;p86"/>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grpSp>
        <p:sp>
          <p:nvSpPr>
            <p:cNvPr id="1916" name="Google Shape;1916;p86"/>
            <p:cNvSpPr txBox="1"/>
            <p:nvPr/>
          </p:nvSpPr>
          <p:spPr>
            <a:xfrm>
              <a:off x="4967" y="1856"/>
              <a:ext cx="461" cy="282"/>
            </a:xfrm>
            <a:prstGeom prst="rect">
              <a:avLst/>
            </a:prstGeom>
            <a:solidFill>
              <a:srgbClr val="00FF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dirty="0" err="1">
                  <a:solidFill>
                    <a:srgbClr val="0000FF"/>
                  </a:solidFill>
                  <a:latin typeface="Microsoft Yahei"/>
                  <a:ea typeface="Microsoft Yahei"/>
                  <a:cs typeface="Microsoft Yahei"/>
                  <a:sym typeface="Microsoft Yahei"/>
                </a:rPr>
                <a:t>网</a:t>
              </a:r>
              <a:r>
                <a:rPr lang="en-US" sz="1083" b="1" dirty="0">
                  <a:solidFill>
                    <a:srgbClr val="0000FF"/>
                  </a:solidFill>
                  <a:latin typeface="Microsoft Yahei"/>
                  <a:ea typeface="Microsoft Yahei"/>
                  <a:cs typeface="Microsoft Yahei"/>
                  <a:sym typeface="Microsoft Yahei"/>
                </a:rPr>
                <a:t> 1</a:t>
              </a:r>
              <a:endParaRPr dirty="0">
                <a:latin typeface="Microsoft YaHei" panose="020B0503020204020204" pitchFamily="34" charset="-122"/>
                <a:ea typeface="Microsoft YaHei" panose="020B0503020204020204" pitchFamily="34" charset="-122"/>
              </a:endParaRPr>
            </a:p>
          </p:txBody>
        </p:sp>
      </p:grpSp>
      <p:grpSp>
        <p:nvGrpSpPr>
          <p:cNvPr id="1917" name="Google Shape;1917;p86"/>
          <p:cNvGrpSpPr/>
          <p:nvPr/>
        </p:nvGrpSpPr>
        <p:grpSpPr>
          <a:xfrm>
            <a:off x="5370116" y="1521525"/>
            <a:ext cx="667240" cy="438635"/>
            <a:chOff x="4830" y="1752"/>
            <a:chExt cx="682" cy="477"/>
          </a:xfrm>
        </p:grpSpPr>
        <p:grpSp>
          <p:nvGrpSpPr>
            <p:cNvPr id="1918" name="Google Shape;1918;p86"/>
            <p:cNvGrpSpPr/>
            <p:nvPr/>
          </p:nvGrpSpPr>
          <p:grpSpPr>
            <a:xfrm>
              <a:off x="4830" y="1752"/>
              <a:ext cx="682" cy="477"/>
              <a:chOff x="2949" y="196"/>
              <a:chExt cx="962" cy="598"/>
            </a:xfrm>
          </p:grpSpPr>
          <p:sp>
            <p:nvSpPr>
              <p:cNvPr id="1919" name="Google Shape;1919;p86"/>
              <p:cNvSpPr/>
              <p:nvPr/>
            </p:nvSpPr>
            <p:spPr>
              <a:xfrm>
                <a:off x="3168" y="196"/>
                <a:ext cx="407" cy="162"/>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1920" name="Google Shape;1920;p86"/>
              <p:cNvSpPr/>
              <p:nvPr/>
            </p:nvSpPr>
            <p:spPr>
              <a:xfrm rot="900000">
                <a:off x="3512" y="252"/>
                <a:ext cx="275" cy="131"/>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1921" name="Google Shape;1921;p86"/>
              <p:cNvSpPr/>
              <p:nvPr/>
            </p:nvSpPr>
            <p:spPr>
              <a:xfrm rot="1500000">
                <a:off x="3650" y="385"/>
                <a:ext cx="240" cy="153"/>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1922" name="Google Shape;1922;p86"/>
              <p:cNvSpPr/>
              <p:nvPr/>
            </p:nvSpPr>
            <p:spPr>
              <a:xfrm rot="-1560000">
                <a:off x="3573" y="537"/>
                <a:ext cx="291" cy="18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1923" name="Google Shape;1923;p86"/>
              <p:cNvSpPr/>
              <p:nvPr/>
            </p:nvSpPr>
            <p:spPr>
              <a:xfrm>
                <a:off x="3216" y="555"/>
                <a:ext cx="471" cy="23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1924" name="Google Shape;1924;p86"/>
              <p:cNvSpPr/>
              <p:nvPr/>
            </p:nvSpPr>
            <p:spPr>
              <a:xfrm rot="1080000">
                <a:off x="3023" y="555"/>
                <a:ext cx="26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1925" name="Google Shape;1925;p86"/>
              <p:cNvSpPr/>
              <p:nvPr/>
            </p:nvSpPr>
            <p:spPr>
              <a:xfrm>
                <a:off x="2949" y="432"/>
                <a:ext cx="217"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1926" name="Google Shape;1926;p86"/>
              <p:cNvSpPr/>
              <p:nvPr/>
            </p:nvSpPr>
            <p:spPr>
              <a:xfrm rot="-1860000">
                <a:off x="2984" y="310"/>
                <a:ext cx="29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1927" name="Google Shape;1927;p86"/>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1928" name="Google Shape;1928;p86"/>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1929" name="Google Shape;1929;p86"/>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grpSp>
        <p:sp>
          <p:nvSpPr>
            <p:cNvPr id="1930" name="Google Shape;1930;p86"/>
            <p:cNvSpPr txBox="1"/>
            <p:nvPr/>
          </p:nvSpPr>
          <p:spPr>
            <a:xfrm>
              <a:off x="4967" y="1856"/>
              <a:ext cx="461" cy="282"/>
            </a:xfrm>
            <a:prstGeom prst="rect">
              <a:avLst/>
            </a:prstGeom>
            <a:solidFill>
              <a:srgbClr val="00FF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dirty="0" err="1">
                  <a:solidFill>
                    <a:srgbClr val="0000FF"/>
                  </a:solidFill>
                  <a:latin typeface="Microsoft Yahei"/>
                  <a:ea typeface="Microsoft Yahei"/>
                  <a:cs typeface="Microsoft Yahei"/>
                  <a:sym typeface="Microsoft Yahei"/>
                </a:rPr>
                <a:t>网</a:t>
              </a:r>
              <a:r>
                <a:rPr lang="en-US" sz="1083" b="1" dirty="0">
                  <a:solidFill>
                    <a:srgbClr val="0000FF"/>
                  </a:solidFill>
                  <a:latin typeface="Microsoft Yahei"/>
                  <a:ea typeface="Microsoft Yahei"/>
                  <a:cs typeface="Microsoft Yahei"/>
                  <a:sym typeface="Microsoft Yahei"/>
                </a:rPr>
                <a:t> 3</a:t>
              </a:r>
              <a:endParaRPr dirty="0">
                <a:latin typeface="Microsoft YaHei" panose="020B0503020204020204" pitchFamily="34" charset="-122"/>
                <a:ea typeface="Microsoft YaHei" panose="020B0503020204020204" pitchFamily="34" charset="-122"/>
              </a:endParaRPr>
            </a:p>
          </p:txBody>
        </p:sp>
      </p:grpSp>
      <p:grpSp>
        <p:nvGrpSpPr>
          <p:cNvPr id="1931" name="Google Shape;1931;p86"/>
          <p:cNvGrpSpPr/>
          <p:nvPr/>
        </p:nvGrpSpPr>
        <p:grpSpPr>
          <a:xfrm>
            <a:off x="3416663" y="1521525"/>
            <a:ext cx="667240" cy="438635"/>
            <a:chOff x="4830" y="1752"/>
            <a:chExt cx="682" cy="477"/>
          </a:xfrm>
        </p:grpSpPr>
        <p:grpSp>
          <p:nvGrpSpPr>
            <p:cNvPr id="1932" name="Google Shape;1932;p86"/>
            <p:cNvGrpSpPr/>
            <p:nvPr/>
          </p:nvGrpSpPr>
          <p:grpSpPr>
            <a:xfrm>
              <a:off x="4830" y="1752"/>
              <a:ext cx="682" cy="477"/>
              <a:chOff x="2949" y="196"/>
              <a:chExt cx="962" cy="598"/>
            </a:xfrm>
          </p:grpSpPr>
          <p:sp>
            <p:nvSpPr>
              <p:cNvPr id="1933" name="Google Shape;1933;p86"/>
              <p:cNvSpPr/>
              <p:nvPr/>
            </p:nvSpPr>
            <p:spPr>
              <a:xfrm>
                <a:off x="3168" y="196"/>
                <a:ext cx="407" cy="162"/>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1934" name="Google Shape;1934;p86"/>
              <p:cNvSpPr/>
              <p:nvPr/>
            </p:nvSpPr>
            <p:spPr>
              <a:xfrm rot="900000">
                <a:off x="3512" y="252"/>
                <a:ext cx="275" cy="131"/>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1935" name="Google Shape;1935;p86"/>
              <p:cNvSpPr/>
              <p:nvPr/>
            </p:nvSpPr>
            <p:spPr>
              <a:xfrm rot="1500000">
                <a:off x="3650" y="385"/>
                <a:ext cx="240" cy="153"/>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1936" name="Google Shape;1936;p86"/>
              <p:cNvSpPr/>
              <p:nvPr/>
            </p:nvSpPr>
            <p:spPr>
              <a:xfrm rot="-1560000">
                <a:off x="3573" y="537"/>
                <a:ext cx="291" cy="18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1937" name="Google Shape;1937;p86"/>
              <p:cNvSpPr/>
              <p:nvPr/>
            </p:nvSpPr>
            <p:spPr>
              <a:xfrm>
                <a:off x="3216" y="555"/>
                <a:ext cx="471" cy="23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1938" name="Google Shape;1938;p86"/>
              <p:cNvSpPr/>
              <p:nvPr/>
            </p:nvSpPr>
            <p:spPr>
              <a:xfrm rot="1080000">
                <a:off x="3023" y="555"/>
                <a:ext cx="26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1939" name="Google Shape;1939;p86"/>
              <p:cNvSpPr/>
              <p:nvPr/>
            </p:nvSpPr>
            <p:spPr>
              <a:xfrm>
                <a:off x="2949" y="432"/>
                <a:ext cx="217"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1940" name="Google Shape;1940;p86"/>
              <p:cNvSpPr/>
              <p:nvPr/>
            </p:nvSpPr>
            <p:spPr>
              <a:xfrm rot="-1860000">
                <a:off x="2984" y="310"/>
                <a:ext cx="29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1941" name="Google Shape;1941;p86"/>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1942" name="Google Shape;1942;p86"/>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1943" name="Google Shape;1943;p86"/>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grpSp>
        <p:sp>
          <p:nvSpPr>
            <p:cNvPr id="1944" name="Google Shape;1944;p86"/>
            <p:cNvSpPr txBox="1"/>
            <p:nvPr/>
          </p:nvSpPr>
          <p:spPr>
            <a:xfrm>
              <a:off x="4967" y="1856"/>
              <a:ext cx="461" cy="282"/>
            </a:xfrm>
            <a:prstGeom prst="rect">
              <a:avLst/>
            </a:prstGeom>
            <a:solidFill>
              <a:srgbClr val="00FF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dirty="0" err="1">
                  <a:solidFill>
                    <a:srgbClr val="0000FF"/>
                  </a:solidFill>
                  <a:latin typeface="Microsoft Yahei"/>
                  <a:ea typeface="Microsoft Yahei"/>
                  <a:cs typeface="Microsoft Yahei"/>
                  <a:sym typeface="Microsoft Yahei"/>
                </a:rPr>
                <a:t>网</a:t>
              </a:r>
              <a:r>
                <a:rPr lang="en-US" sz="1083" b="1" dirty="0">
                  <a:solidFill>
                    <a:srgbClr val="0000FF"/>
                  </a:solidFill>
                  <a:latin typeface="Microsoft Yahei"/>
                  <a:ea typeface="Microsoft Yahei"/>
                  <a:cs typeface="Microsoft Yahei"/>
                  <a:sym typeface="Microsoft Yahei"/>
                </a:rPr>
                <a:t> 2</a:t>
              </a:r>
              <a:endParaRPr dirty="0">
                <a:latin typeface="Microsoft YaHei" panose="020B0503020204020204" pitchFamily="34" charset="-122"/>
                <a:ea typeface="Microsoft YaHei" panose="020B0503020204020204" pitchFamily="34" charset="-122"/>
              </a:endParaRPr>
            </a:p>
          </p:txBody>
        </p:sp>
      </p:grpSp>
      <p:sp>
        <p:nvSpPr>
          <p:cNvPr id="1945" name="Google Shape;1945;p86"/>
          <p:cNvSpPr txBox="1"/>
          <p:nvPr/>
        </p:nvSpPr>
        <p:spPr>
          <a:xfrm>
            <a:off x="1238352" y="1354504"/>
            <a:ext cx="324128" cy="7589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dirty="0" err="1">
                <a:solidFill>
                  <a:srgbClr val="CC00CC"/>
                </a:solidFill>
                <a:latin typeface="Microsoft Yahei"/>
                <a:ea typeface="Microsoft Yahei"/>
                <a:cs typeface="Microsoft Yahei"/>
                <a:sym typeface="Microsoft Yahei"/>
              </a:rPr>
              <a:t>正</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83" b="1" dirty="0" err="1">
                <a:solidFill>
                  <a:srgbClr val="CC00CC"/>
                </a:solidFill>
                <a:latin typeface="Microsoft Yahei"/>
                <a:ea typeface="Microsoft Yahei"/>
                <a:cs typeface="Microsoft Yahei"/>
                <a:sym typeface="Microsoft Yahei"/>
              </a:rPr>
              <a:t>常</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83" b="1" dirty="0" err="1">
                <a:solidFill>
                  <a:srgbClr val="CC00CC"/>
                </a:solidFill>
                <a:latin typeface="Microsoft Yahei"/>
                <a:ea typeface="Microsoft Yahei"/>
                <a:cs typeface="Microsoft Yahei"/>
                <a:sym typeface="Microsoft Yahei"/>
              </a:rPr>
              <a:t>情</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83" b="1" dirty="0" err="1">
                <a:solidFill>
                  <a:srgbClr val="CC00CC"/>
                </a:solidFill>
                <a:latin typeface="Microsoft Yahei"/>
                <a:ea typeface="Microsoft Yahei"/>
                <a:cs typeface="Microsoft Yahei"/>
                <a:sym typeface="Microsoft Yahei"/>
              </a:rPr>
              <a:t>况</a:t>
            </a:r>
            <a:endParaRPr dirty="0">
              <a:latin typeface="Microsoft YaHei" panose="020B0503020204020204" pitchFamily="34" charset="-122"/>
              <a:ea typeface="Microsoft YaHei" panose="020B0503020204020204" pitchFamily="34" charset="-122"/>
            </a:endParaRPr>
          </a:p>
        </p:txBody>
      </p:sp>
      <p:grpSp>
        <p:nvGrpSpPr>
          <p:cNvPr id="1946" name="Google Shape;1946;p86"/>
          <p:cNvGrpSpPr/>
          <p:nvPr/>
        </p:nvGrpSpPr>
        <p:grpSpPr>
          <a:xfrm>
            <a:off x="2346832" y="1453420"/>
            <a:ext cx="814231" cy="159724"/>
            <a:chOff x="1491" y="212"/>
            <a:chExt cx="853" cy="240"/>
          </a:xfrm>
        </p:grpSpPr>
        <p:sp>
          <p:nvSpPr>
            <p:cNvPr id="1947" name="Google Shape;1947;p86"/>
            <p:cNvSpPr/>
            <p:nvPr/>
          </p:nvSpPr>
          <p:spPr>
            <a:xfrm>
              <a:off x="2089" y="271"/>
              <a:ext cx="255" cy="122"/>
            </a:xfrm>
            <a:prstGeom prst="rightArrow">
              <a:avLst>
                <a:gd name="adj1" fmla="val 50000"/>
                <a:gd name="adj2" fmla="val 52254"/>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1948" name="Google Shape;1948;p86"/>
            <p:cNvSpPr/>
            <p:nvPr/>
          </p:nvSpPr>
          <p:spPr>
            <a:xfrm>
              <a:off x="1491" y="212"/>
              <a:ext cx="632" cy="240"/>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grpSp>
      <p:sp>
        <p:nvSpPr>
          <p:cNvPr id="1949" name="Google Shape;1949;p86"/>
          <p:cNvSpPr txBox="1"/>
          <p:nvPr/>
        </p:nvSpPr>
        <p:spPr>
          <a:xfrm>
            <a:off x="2357372" y="1470094"/>
            <a:ext cx="639828" cy="175649"/>
          </a:xfrm>
          <a:prstGeom prst="rect">
            <a:avLst/>
          </a:prstGeom>
          <a:noFill/>
          <a:ln>
            <a:noFill/>
          </a:ln>
        </p:spPr>
        <p:txBody>
          <a:bodyPr spcFirstLastPara="1" wrap="square" lIns="91425" tIns="45700" rIns="91425" bIns="45700" anchor="t" anchorCtr="0">
            <a:spAutoFit/>
          </a:bodyPr>
          <a:lstStyle/>
          <a:p>
            <a:pPr marL="0" marR="0" lvl="0" indent="0" algn="l" rtl="0">
              <a:lnSpc>
                <a:spcPct val="50000"/>
              </a:lnSpc>
              <a:spcBef>
                <a:spcPts val="0"/>
              </a:spcBef>
              <a:spcAft>
                <a:spcPts val="0"/>
              </a:spcAft>
              <a:buNone/>
            </a:pPr>
            <a:r>
              <a:rPr lang="en-US" sz="1083" b="1" dirty="0">
                <a:solidFill>
                  <a:schemeClr val="dk1"/>
                </a:solidFill>
                <a:latin typeface="Microsoft Yahei"/>
                <a:ea typeface="Microsoft Yahei"/>
                <a:cs typeface="Microsoft Yahei"/>
                <a:sym typeface="Microsoft Yahei"/>
              </a:rPr>
              <a:t>1  1  −</a:t>
            </a:r>
            <a:endParaRPr sz="1083" b="1" baseline="-25000" dirty="0">
              <a:solidFill>
                <a:schemeClr val="dk1"/>
              </a:solidFill>
              <a:latin typeface="Microsoft Yahei"/>
              <a:ea typeface="Microsoft Yahei"/>
              <a:cs typeface="Microsoft Yahei"/>
              <a:sym typeface="Microsoft Yahei"/>
            </a:endParaRPr>
          </a:p>
        </p:txBody>
      </p:sp>
      <p:grpSp>
        <p:nvGrpSpPr>
          <p:cNvPr id="1950" name="Google Shape;1950;p86"/>
          <p:cNvGrpSpPr/>
          <p:nvPr/>
        </p:nvGrpSpPr>
        <p:grpSpPr>
          <a:xfrm flipH="1">
            <a:off x="4189612" y="1464771"/>
            <a:ext cx="814231" cy="159724"/>
            <a:chOff x="1491" y="212"/>
            <a:chExt cx="853" cy="240"/>
          </a:xfrm>
        </p:grpSpPr>
        <p:sp>
          <p:nvSpPr>
            <p:cNvPr id="1951" name="Google Shape;1951;p86"/>
            <p:cNvSpPr/>
            <p:nvPr/>
          </p:nvSpPr>
          <p:spPr>
            <a:xfrm>
              <a:off x="2089" y="271"/>
              <a:ext cx="255" cy="122"/>
            </a:xfrm>
            <a:prstGeom prst="rightArrow">
              <a:avLst>
                <a:gd name="adj1" fmla="val 50000"/>
                <a:gd name="adj2" fmla="val 52254"/>
              </a:avLst>
            </a:prstGeom>
            <a:solidFill>
              <a:srgbClr val="66FF6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1952" name="Google Shape;1952;p86"/>
            <p:cNvSpPr/>
            <p:nvPr/>
          </p:nvSpPr>
          <p:spPr>
            <a:xfrm>
              <a:off x="1491" y="212"/>
              <a:ext cx="632" cy="240"/>
            </a:xfrm>
            <a:prstGeom prst="rect">
              <a:avLst/>
            </a:prstGeom>
            <a:solidFill>
              <a:srgbClr val="66FF6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grpSp>
      <p:sp>
        <p:nvSpPr>
          <p:cNvPr id="1953" name="Google Shape;1953;p86"/>
          <p:cNvSpPr txBox="1"/>
          <p:nvPr/>
        </p:nvSpPr>
        <p:spPr>
          <a:xfrm>
            <a:off x="4405686" y="1477698"/>
            <a:ext cx="675185" cy="175649"/>
          </a:xfrm>
          <a:prstGeom prst="rect">
            <a:avLst/>
          </a:prstGeom>
          <a:noFill/>
          <a:ln>
            <a:noFill/>
          </a:ln>
        </p:spPr>
        <p:txBody>
          <a:bodyPr spcFirstLastPara="1" wrap="square" lIns="91425" tIns="45700" rIns="91425" bIns="45700" anchor="t" anchorCtr="0">
            <a:spAutoFit/>
          </a:bodyPr>
          <a:lstStyle/>
          <a:p>
            <a:pPr marL="0" marR="0" lvl="0" indent="0" algn="l" rtl="0">
              <a:lnSpc>
                <a:spcPct val="50000"/>
              </a:lnSpc>
              <a:spcBef>
                <a:spcPts val="0"/>
              </a:spcBef>
              <a:spcAft>
                <a:spcPts val="0"/>
              </a:spcAft>
              <a:buNone/>
            </a:pPr>
            <a:r>
              <a:rPr lang="en-US" sz="1083" b="1" dirty="0">
                <a:solidFill>
                  <a:schemeClr val="dk1"/>
                </a:solidFill>
                <a:latin typeface="Microsoft Yahei"/>
                <a:ea typeface="Microsoft Yahei"/>
                <a:cs typeface="Microsoft Yahei"/>
                <a:sym typeface="Microsoft Yahei"/>
              </a:rPr>
              <a:t>1  2  R</a:t>
            </a:r>
            <a:r>
              <a:rPr lang="en-US" sz="1083" b="1" baseline="-25000"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1954" name="Google Shape;1954;p86"/>
          <p:cNvSpPr txBox="1"/>
          <p:nvPr/>
        </p:nvSpPr>
        <p:spPr>
          <a:xfrm>
            <a:off x="1298961" y="3112457"/>
            <a:ext cx="3229695" cy="258982"/>
          </a:xfrm>
          <a:prstGeom prst="rect">
            <a:avLst/>
          </a:prstGeom>
          <a:solidFill>
            <a:srgbClr val="00FFFF"/>
          </a:solidFill>
          <a:ln w="9525" cap="flat" cmpd="sng">
            <a:solidFill>
              <a:schemeClr val="dk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dirty="0">
                <a:solidFill>
                  <a:schemeClr val="dk1"/>
                </a:solidFill>
                <a:latin typeface="Microsoft Yahei"/>
                <a:ea typeface="Microsoft Yahei"/>
                <a:cs typeface="Microsoft Yahei"/>
                <a:sym typeface="Microsoft Yahei"/>
              </a:rPr>
              <a:t>R</a:t>
            </a:r>
            <a:r>
              <a:rPr lang="en-US" sz="1083" b="1" baseline="-25000" dirty="0">
                <a:solidFill>
                  <a:schemeClr val="dk1"/>
                </a:solidFill>
                <a:latin typeface="Microsoft Yahei"/>
                <a:ea typeface="Microsoft Yahei"/>
                <a:cs typeface="Microsoft Yahei"/>
                <a:sym typeface="Microsoft Yahei"/>
              </a:rPr>
              <a:t>1</a:t>
            </a:r>
            <a:r>
              <a:rPr lang="en-US" sz="1083" b="1" dirty="0">
                <a:solidFill>
                  <a:schemeClr val="dk1"/>
                </a:solidFill>
                <a:latin typeface="Microsoft Yahei"/>
                <a:ea typeface="Microsoft Yahei"/>
                <a:cs typeface="Microsoft Yahei"/>
                <a:sym typeface="Microsoft Yahei"/>
              </a:rPr>
              <a:t> </a:t>
            </a:r>
            <a:r>
              <a:rPr lang="en-US" sz="1083" b="1" dirty="0" err="1">
                <a:solidFill>
                  <a:schemeClr val="dk1"/>
                </a:solidFill>
                <a:latin typeface="Microsoft Yahei"/>
                <a:ea typeface="Microsoft Yahei"/>
                <a:cs typeface="Microsoft Yahei"/>
                <a:sym typeface="Microsoft Yahei"/>
              </a:rPr>
              <a:t>说</a:t>
            </a:r>
            <a:r>
              <a:rPr lang="en-US" sz="1083" b="1" dirty="0">
                <a:solidFill>
                  <a:schemeClr val="dk1"/>
                </a:solidFill>
                <a:latin typeface="Microsoft Yahei"/>
                <a:ea typeface="Microsoft Yahei"/>
                <a:cs typeface="Microsoft Yahei"/>
                <a:sym typeface="Microsoft Yahei"/>
              </a:rPr>
              <a:t>：“</a:t>
            </a:r>
            <a:r>
              <a:rPr lang="en-US" sz="1083" b="1" dirty="0" err="1">
                <a:solidFill>
                  <a:schemeClr val="dk1"/>
                </a:solidFill>
                <a:latin typeface="Microsoft Yahei"/>
                <a:ea typeface="Microsoft Yahei"/>
                <a:cs typeface="Microsoft Yahei"/>
                <a:sym typeface="Microsoft Yahei"/>
              </a:rPr>
              <a:t>我到网</a:t>
            </a:r>
            <a:r>
              <a:rPr lang="en-US" sz="1083" b="1" dirty="0">
                <a:solidFill>
                  <a:schemeClr val="dk1"/>
                </a:solidFill>
                <a:latin typeface="Microsoft Yahei"/>
                <a:ea typeface="Microsoft Yahei"/>
                <a:cs typeface="Microsoft Yahei"/>
                <a:sym typeface="Microsoft Yahei"/>
              </a:rPr>
              <a:t> 1 </a:t>
            </a:r>
            <a:r>
              <a:rPr lang="en-US" sz="1083" b="1" dirty="0" err="1">
                <a:solidFill>
                  <a:schemeClr val="dk1"/>
                </a:solidFill>
                <a:latin typeface="Microsoft Yahei"/>
                <a:ea typeface="Microsoft Yahei"/>
                <a:cs typeface="Microsoft Yahei"/>
                <a:sym typeface="Microsoft Yahei"/>
              </a:rPr>
              <a:t>的距离是</a:t>
            </a:r>
            <a:r>
              <a:rPr lang="en-US" sz="1083" b="1" dirty="0">
                <a:solidFill>
                  <a:schemeClr val="dk1"/>
                </a:solidFill>
                <a:latin typeface="Microsoft Yahei"/>
                <a:ea typeface="Microsoft Yahei"/>
                <a:cs typeface="Microsoft Yahei"/>
                <a:sym typeface="Microsoft Yahei"/>
              </a:rPr>
              <a:t> 1，是直接交付。”</a:t>
            </a:r>
            <a:endParaRPr dirty="0">
              <a:latin typeface="Microsoft YaHei" panose="020B0503020204020204" pitchFamily="34" charset="-122"/>
              <a:ea typeface="Microsoft YaHei" panose="020B0503020204020204" pitchFamily="34" charset="-122"/>
            </a:endParaRPr>
          </a:p>
        </p:txBody>
      </p:sp>
      <p:sp>
        <p:nvSpPr>
          <p:cNvPr id="1955" name="Google Shape;1955;p86"/>
          <p:cNvSpPr/>
          <p:nvPr/>
        </p:nvSpPr>
        <p:spPr>
          <a:xfrm>
            <a:off x="633899" y="2355814"/>
            <a:ext cx="2375169" cy="261021"/>
          </a:xfrm>
          <a:prstGeom prst="wedgeRoundRectCallout">
            <a:avLst>
              <a:gd name="adj1" fmla="val 26072"/>
              <a:gd name="adj2" fmla="val -341672"/>
              <a:gd name="adj3" fmla="val 16667"/>
            </a:avLst>
          </a:prstGeom>
          <a:solidFill>
            <a:srgbClr val="99FFCC"/>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167" b="1" dirty="0">
                <a:solidFill>
                  <a:schemeClr val="dk1"/>
                </a:solidFill>
                <a:latin typeface="Microsoft Yahei"/>
                <a:ea typeface="Microsoft Yahei"/>
                <a:cs typeface="Microsoft Yahei"/>
                <a:sym typeface="Microsoft Yahei"/>
              </a:rPr>
              <a:t>“1”表示“从本路由器到网 1”</a:t>
            </a:r>
            <a:endParaRPr dirty="0">
              <a:latin typeface="Microsoft YaHei" panose="020B0503020204020204" pitchFamily="34" charset="-122"/>
              <a:ea typeface="Microsoft YaHei" panose="020B0503020204020204" pitchFamily="34" charset="-122"/>
            </a:endParaRPr>
          </a:p>
        </p:txBody>
      </p:sp>
      <p:sp>
        <p:nvSpPr>
          <p:cNvPr id="1956" name="Google Shape;1956;p86"/>
          <p:cNvSpPr/>
          <p:nvPr/>
        </p:nvSpPr>
        <p:spPr>
          <a:xfrm>
            <a:off x="3105161" y="2644892"/>
            <a:ext cx="1883582" cy="271503"/>
          </a:xfrm>
          <a:prstGeom prst="wedgeRoundRectCallout">
            <a:avLst>
              <a:gd name="adj1" fmla="val -72610"/>
              <a:gd name="adj2" fmla="val -433233"/>
              <a:gd name="adj3" fmla="val 16667"/>
            </a:avLst>
          </a:prstGeom>
          <a:solidFill>
            <a:srgbClr val="99FFCC"/>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167" b="1" dirty="0">
                <a:solidFill>
                  <a:schemeClr val="dk1"/>
                </a:solidFill>
                <a:latin typeface="Microsoft Yahei"/>
                <a:ea typeface="Microsoft Yahei"/>
                <a:cs typeface="Microsoft Yahei"/>
                <a:sym typeface="Microsoft Yahei"/>
              </a:rPr>
              <a:t>“1”表示“距离是 1”</a:t>
            </a:r>
            <a:endParaRPr dirty="0">
              <a:latin typeface="Microsoft YaHei" panose="020B0503020204020204" pitchFamily="34" charset="-122"/>
              <a:ea typeface="Microsoft YaHei" panose="020B0503020204020204" pitchFamily="34" charset="-122"/>
            </a:endParaRPr>
          </a:p>
        </p:txBody>
      </p:sp>
      <p:sp>
        <p:nvSpPr>
          <p:cNvPr id="1957" name="Google Shape;1957;p86"/>
          <p:cNvSpPr/>
          <p:nvPr/>
        </p:nvSpPr>
        <p:spPr>
          <a:xfrm>
            <a:off x="4095339" y="2238395"/>
            <a:ext cx="1865143" cy="247928"/>
          </a:xfrm>
          <a:prstGeom prst="wedgeRoundRectCallout">
            <a:avLst>
              <a:gd name="adj1" fmla="val -116201"/>
              <a:gd name="adj2" fmla="val -312756"/>
              <a:gd name="adj3" fmla="val 16667"/>
            </a:avLst>
          </a:prstGeom>
          <a:solidFill>
            <a:srgbClr val="99FFCC"/>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167" b="1" dirty="0">
                <a:solidFill>
                  <a:schemeClr val="dk1"/>
                </a:solidFill>
                <a:latin typeface="Microsoft Yahei"/>
                <a:ea typeface="Microsoft Yahei"/>
                <a:cs typeface="Microsoft Yahei"/>
                <a:sym typeface="Microsoft Yahei"/>
              </a:rPr>
              <a:t>“−”</a:t>
            </a:r>
            <a:r>
              <a:rPr lang="en-US" sz="1167" b="1" dirty="0" err="1">
                <a:solidFill>
                  <a:schemeClr val="dk1"/>
                </a:solidFill>
                <a:latin typeface="Microsoft Yahei"/>
                <a:ea typeface="Microsoft Yahei"/>
                <a:cs typeface="Microsoft Yahei"/>
                <a:sym typeface="Microsoft Yahei"/>
              </a:rPr>
              <a:t>表示“直接交付</a:t>
            </a:r>
            <a:r>
              <a:rPr lang="en-US" sz="11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6"/>
          <p:cNvSpPr/>
          <p:nvPr/>
        </p:nvSpPr>
        <p:spPr>
          <a:xfrm>
            <a:off x="454287" y="1441450"/>
            <a:ext cx="6711427" cy="323934"/>
          </a:xfrm>
          <a:prstGeom prst="roundRect">
            <a:avLst>
              <a:gd name="adj" fmla="val 16667"/>
            </a:avLst>
          </a:prstGeom>
          <a:solidFill>
            <a:srgbClr val="0089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25" name="Google Shape;125;p6"/>
          <p:cNvSpPr/>
          <p:nvPr/>
        </p:nvSpPr>
        <p:spPr>
          <a:xfrm>
            <a:off x="2777506" y="1414723"/>
            <a:ext cx="206498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chemeClr val="lt1"/>
                </a:solidFill>
                <a:latin typeface="Microsoft Yahei"/>
                <a:ea typeface="Microsoft Yahei"/>
                <a:cs typeface="Microsoft Yahei"/>
                <a:sym typeface="Microsoft Yahei"/>
              </a:rPr>
              <a:t>4.3.1   </a:t>
            </a:r>
            <a:r>
              <a:rPr lang="en-US" sz="2000" b="1" dirty="0" err="1">
                <a:solidFill>
                  <a:schemeClr val="lt1"/>
                </a:solidFill>
                <a:latin typeface="Microsoft Yahei"/>
                <a:ea typeface="Microsoft Yahei"/>
                <a:cs typeface="Microsoft Yahei"/>
                <a:sym typeface="Microsoft Yahei"/>
              </a:rPr>
              <a:t>划分子网</a:t>
            </a:r>
            <a:endParaRPr dirty="0">
              <a:latin typeface="Microsoft YaHei" panose="020B0503020204020204" pitchFamily="34" charset="-122"/>
              <a:ea typeface="Microsoft YaHei" panose="020B0503020204020204" pitchFamily="34" charset="-122"/>
            </a:endParaRPr>
          </a:p>
        </p:txBody>
      </p:sp>
      <p:sp>
        <p:nvSpPr>
          <p:cNvPr id="126" name="Google Shape;126;p6"/>
          <p:cNvSpPr/>
          <p:nvPr/>
        </p:nvSpPr>
        <p:spPr>
          <a:xfrm>
            <a:off x="454288" y="2365050"/>
            <a:ext cx="6711426" cy="2208898"/>
          </a:xfrm>
          <a:prstGeom prst="rect">
            <a:avLst/>
          </a:prstGeom>
          <a:noFill/>
          <a:ln>
            <a:noFill/>
          </a:ln>
        </p:spPr>
        <p:txBody>
          <a:bodyPr spcFirstLastPara="1" wrap="square" lIns="91425" tIns="45700" rIns="91425" bIns="45700" anchor="t" anchorCtr="0">
            <a:spAutoFit/>
          </a:bodyPr>
          <a:lstStyle/>
          <a:p>
            <a:pPr marL="0" marR="0" lvl="0" indent="0" algn="l" rtl="0">
              <a:lnSpc>
                <a:spcPct val="164967"/>
              </a:lnSpc>
              <a:spcBef>
                <a:spcPts val="0"/>
              </a:spcBef>
              <a:spcAft>
                <a:spcPts val="0"/>
              </a:spcAft>
              <a:buNone/>
            </a:pPr>
            <a:r>
              <a:rPr lang="en-US" sz="1667" b="1" dirty="0" err="1">
                <a:solidFill>
                  <a:schemeClr val="dk1"/>
                </a:solidFill>
                <a:latin typeface="Microsoft Yahei"/>
                <a:ea typeface="Microsoft Yahei"/>
                <a:cs typeface="Microsoft Yahei"/>
                <a:sym typeface="Microsoft Yahei"/>
              </a:rPr>
              <a:t>在</a:t>
            </a:r>
            <a:r>
              <a:rPr lang="en-US" sz="1667" b="1" dirty="0">
                <a:solidFill>
                  <a:schemeClr val="dk1"/>
                </a:solidFill>
                <a:latin typeface="Microsoft Yahei"/>
                <a:ea typeface="Microsoft Yahei"/>
                <a:cs typeface="Microsoft Yahei"/>
                <a:sym typeface="Microsoft Yahei"/>
              </a:rPr>
              <a:t> ARPANET </a:t>
            </a:r>
            <a:r>
              <a:rPr lang="en-US" sz="1667" b="1" dirty="0" err="1">
                <a:solidFill>
                  <a:schemeClr val="dk1"/>
                </a:solidFill>
                <a:latin typeface="Microsoft Yahei"/>
                <a:ea typeface="Microsoft Yahei"/>
                <a:cs typeface="Microsoft Yahei"/>
                <a:sym typeface="Microsoft Yahei"/>
              </a:rPr>
              <a:t>的早期，IP</a:t>
            </a:r>
            <a:r>
              <a:rPr lang="en-US" sz="1667" b="1" dirty="0">
                <a:solidFill>
                  <a:schemeClr val="dk1"/>
                </a:solidFill>
                <a:latin typeface="Microsoft Yahei"/>
                <a:ea typeface="Microsoft Yahei"/>
                <a:cs typeface="Microsoft Yahei"/>
                <a:sym typeface="Microsoft Yahei"/>
              </a:rPr>
              <a:t> </a:t>
            </a:r>
            <a:r>
              <a:rPr lang="en-US" sz="1667" b="1" dirty="0" err="1">
                <a:solidFill>
                  <a:schemeClr val="dk1"/>
                </a:solidFill>
                <a:latin typeface="Microsoft Yahei"/>
                <a:ea typeface="Microsoft Yahei"/>
                <a:cs typeface="Microsoft Yahei"/>
                <a:sym typeface="Microsoft Yahei"/>
              </a:rPr>
              <a:t>地址的设计确实不够合理</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0" marR="0" lvl="0" indent="0" algn="l" rtl="0">
              <a:lnSpc>
                <a:spcPct val="164967"/>
              </a:lnSpc>
              <a:spcBef>
                <a:spcPts val="0"/>
              </a:spcBef>
              <a:spcAft>
                <a:spcPts val="0"/>
              </a:spcAft>
              <a:buNone/>
            </a:pPr>
            <a:r>
              <a:rPr lang="en-US" sz="1667" b="1" dirty="0">
                <a:solidFill>
                  <a:schemeClr val="dk1"/>
                </a:solidFill>
                <a:latin typeface="Microsoft Yahei"/>
                <a:ea typeface="Microsoft Yahei"/>
                <a:cs typeface="Microsoft Yahei"/>
                <a:sym typeface="Microsoft Yahei"/>
              </a:rPr>
              <a:t>(1) IP </a:t>
            </a:r>
            <a:r>
              <a:rPr lang="en-US" sz="1667" b="1" dirty="0" err="1">
                <a:solidFill>
                  <a:schemeClr val="dk1"/>
                </a:solidFill>
                <a:latin typeface="Microsoft Yahei"/>
                <a:ea typeface="Microsoft Yahei"/>
                <a:cs typeface="Microsoft Yahei"/>
                <a:sym typeface="Microsoft Yahei"/>
              </a:rPr>
              <a:t>地址空间的利用率有时很低</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a:p>
            <a:pPr marL="0" marR="0" lvl="0" indent="0" algn="l" rtl="0">
              <a:lnSpc>
                <a:spcPct val="164967"/>
              </a:lnSpc>
              <a:spcBef>
                <a:spcPts val="0"/>
              </a:spcBef>
              <a:spcAft>
                <a:spcPts val="0"/>
              </a:spcAft>
              <a:buNone/>
            </a:pPr>
            <a:r>
              <a:rPr lang="en-US" sz="1667" b="1" dirty="0">
                <a:solidFill>
                  <a:schemeClr val="dk1"/>
                </a:solidFill>
                <a:latin typeface="Microsoft Yahei"/>
                <a:ea typeface="Microsoft Yahei"/>
                <a:cs typeface="Microsoft Yahei"/>
                <a:sym typeface="Microsoft Yahei"/>
              </a:rPr>
              <a:t>(2) </a:t>
            </a:r>
            <a:r>
              <a:rPr lang="en-US" sz="1667" b="1" dirty="0" err="1">
                <a:solidFill>
                  <a:schemeClr val="dk1"/>
                </a:solidFill>
                <a:latin typeface="Microsoft Yahei"/>
                <a:ea typeface="Microsoft Yahei"/>
                <a:cs typeface="Microsoft Yahei"/>
                <a:sym typeface="Microsoft Yahei"/>
              </a:rPr>
              <a:t>给每一个物理网络分配一个网络号会使路由表变得太大因而使网络性能变坏</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a:p>
            <a:pPr marL="0" marR="0" lvl="0" indent="0" algn="l" rtl="0">
              <a:lnSpc>
                <a:spcPct val="164967"/>
              </a:lnSpc>
              <a:spcBef>
                <a:spcPts val="0"/>
              </a:spcBef>
              <a:spcAft>
                <a:spcPts val="0"/>
              </a:spcAft>
              <a:buNone/>
            </a:pPr>
            <a:r>
              <a:rPr lang="en-US" sz="1667" b="1" dirty="0">
                <a:solidFill>
                  <a:schemeClr val="dk1"/>
                </a:solidFill>
                <a:latin typeface="Microsoft Yahei"/>
                <a:ea typeface="Microsoft Yahei"/>
                <a:cs typeface="Microsoft Yahei"/>
                <a:sym typeface="Microsoft Yahei"/>
              </a:rPr>
              <a:t>(3) </a:t>
            </a:r>
            <a:r>
              <a:rPr lang="en-US" sz="1667" b="1" dirty="0" err="1">
                <a:solidFill>
                  <a:schemeClr val="dk1"/>
                </a:solidFill>
                <a:latin typeface="Microsoft Yahei"/>
                <a:ea typeface="Microsoft Yahei"/>
                <a:cs typeface="Microsoft Yahei"/>
                <a:sym typeface="Microsoft Yahei"/>
              </a:rPr>
              <a:t>两级的</a:t>
            </a:r>
            <a:r>
              <a:rPr lang="en-US" sz="1667" b="1" dirty="0">
                <a:solidFill>
                  <a:schemeClr val="dk1"/>
                </a:solidFill>
                <a:latin typeface="Microsoft Yahei"/>
                <a:ea typeface="Microsoft Yahei"/>
                <a:cs typeface="Microsoft Yahei"/>
                <a:sym typeface="Microsoft Yahei"/>
              </a:rPr>
              <a:t> IP </a:t>
            </a:r>
            <a:r>
              <a:rPr lang="en-US" sz="1667" b="1" dirty="0" err="1">
                <a:solidFill>
                  <a:schemeClr val="dk1"/>
                </a:solidFill>
                <a:latin typeface="Microsoft Yahei"/>
                <a:ea typeface="Microsoft Yahei"/>
                <a:cs typeface="Microsoft Yahei"/>
                <a:sym typeface="Microsoft Yahei"/>
              </a:rPr>
              <a:t>地址不够灵活</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
        <p:nvSpPr>
          <p:cNvPr id="127" name="Google Shape;127;p6"/>
          <p:cNvSpPr/>
          <p:nvPr/>
        </p:nvSpPr>
        <p:spPr>
          <a:xfrm>
            <a:off x="454287" y="2009482"/>
            <a:ext cx="6711427"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128" name="Google Shape;128;p6"/>
          <p:cNvSpPr/>
          <p:nvPr/>
        </p:nvSpPr>
        <p:spPr>
          <a:xfrm>
            <a:off x="1618307" y="1981807"/>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a:solidFill>
                  <a:schemeClr val="lt1"/>
                </a:solidFill>
                <a:latin typeface="Microsoft Yahei"/>
                <a:ea typeface="Microsoft Yahei"/>
                <a:cs typeface="Microsoft Yahei"/>
                <a:sym typeface="Microsoft Yahei"/>
              </a:rPr>
              <a:t>1. </a:t>
            </a:r>
            <a:r>
              <a:rPr lang="en-US" sz="1667" b="1" dirty="0" err="1">
                <a:solidFill>
                  <a:schemeClr val="lt1"/>
                </a:solidFill>
                <a:latin typeface="Microsoft Yahei"/>
                <a:ea typeface="Microsoft Yahei"/>
                <a:cs typeface="Microsoft Yahei"/>
                <a:sym typeface="Microsoft Yahei"/>
              </a:rPr>
              <a:t>从两级</a:t>
            </a:r>
            <a:r>
              <a:rPr lang="en-US" sz="1667" b="1" dirty="0">
                <a:solidFill>
                  <a:schemeClr val="lt1"/>
                </a:solidFill>
                <a:latin typeface="Microsoft Yahei"/>
                <a:ea typeface="Microsoft Yahei"/>
                <a:cs typeface="Microsoft Yahei"/>
                <a:sym typeface="Microsoft Yahei"/>
              </a:rPr>
              <a:t> IP </a:t>
            </a:r>
            <a:r>
              <a:rPr lang="en-US" sz="1667" b="1" dirty="0" err="1">
                <a:solidFill>
                  <a:schemeClr val="lt1"/>
                </a:solidFill>
                <a:latin typeface="Microsoft Yahei"/>
                <a:ea typeface="Microsoft Yahei"/>
                <a:cs typeface="Microsoft Yahei"/>
                <a:sym typeface="Microsoft Yahei"/>
              </a:rPr>
              <a:t>地址到三级</a:t>
            </a:r>
            <a:r>
              <a:rPr lang="en-US" sz="1667" b="1" dirty="0">
                <a:solidFill>
                  <a:schemeClr val="lt1"/>
                </a:solidFill>
                <a:latin typeface="Microsoft Yahei"/>
                <a:ea typeface="Microsoft Yahei"/>
                <a:cs typeface="Microsoft Yahei"/>
                <a:sym typeface="Microsoft Yahei"/>
              </a:rPr>
              <a:t> IP </a:t>
            </a:r>
            <a:r>
              <a:rPr lang="en-US" sz="1667" b="1" dirty="0" err="1">
                <a:solidFill>
                  <a:schemeClr val="lt1"/>
                </a:solidFill>
                <a:latin typeface="Microsoft Yahei"/>
                <a:ea typeface="Microsoft Yahei"/>
                <a:cs typeface="Microsoft Yahei"/>
                <a:sym typeface="Microsoft Yahei"/>
              </a:rPr>
              <a:t>地址</a:t>
            </a:r>
            <a:r>
              <a:rPr lang="en-US" sz="1667" b="1" dirty="0">
                <a:solidFill>
                  <a:schemeClr val="lt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961"/>
        <p:cNvGrpSpPr/>
        <p:nvPr/>
      </p:nvGrpSpPr>
      <p:grpSpPr>
        <a:xfrm>
          <a:off x="0" y="0"/>
          <a:ext cx="0" cy="0"/>
          <a:chOff x="0" y="0"/>
          <a:chExt cx="0" cy="0"/>
        </a:xfrm>
      </p:grpSpPr>
      <p:sp>
        <p:nvSpPr>
          <p:cNvPr id="1962" name="Google Shape;1962;p87"/>
          <p:cNvSpPr/>
          <p:nvPr/>
        </p:nvSpPr>
        <p:spPr>
          <a:xfrm>
            <a:off x="454287" y="1227260"/>
            <a:ext cx="6711427" cy="3106767"/>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cxnSp>
        <p:nvCxnSpPr>
          <p:cNvPr id="1963" name="Google Shape;1963;p87"/>
          <p:cNvCxnSpPr/>
          <p:nvPr/>
        </p:nvCxnSpPr>
        <p:spPr>
          <a:xfrm>
            <a:off x="2013936" y="1742058"/>
            <a:ext cx="3581038" cy="0"/>
          </a:xfrm>
          <a:prstGeom prst="straightConnector1">
            <a:avLst/>
          </a:prstGeom>
          <a:noFill/>
          <a:ln w="9525" cap="flat" cmpd="sng">
            <a:solidFill>
              <a:schemeClr val="dk1"/>
            </a:solidFill>
            <a:prstDash val="solid"/>
            <a:round/>
            <a:headEnd type="none" w="med" len="med"/>
            <a:tailEnd type="none" w="med" len="med"/>
          </a:ln>
        </p:spPr>
      </p:cxnSp>
      <p:pic>
        <p:nvPicPr>
          <p:cNvPr id="1964" name="Google Shape;1964;p87"/>
          <p:cNvPicPr preferRelativeResize="0"/>
          <p:nvPr/>
        </p:nvPicPr>
        <p:blipFill rotWithShape="1">
          <a:blip r:embed="rId3">
            <a:alphaModFix/>
          </a:blip>
          <a:srcRect/>
          <a:stretch/>
        </p:blipFill>
        <p:spPr>
          <a:xfrm>
            <a:off x="2539190" y="1662602"/>
            <a:ext cx="403163" cy="172698"/>
          </a:xfrm>
          <a:prstGeom prst="rect">
            <a:avLst/>
          </a:prstGeom>
          <a:noFill/>
          <a:ln>
            <a:noFill/>
          </a:ln>
        </p:spPr>
      </p:pic>
      <p:sp>
        <p:nvSpPr>
          <p:cNvPr id="1965" name="Google Shape;1965;p87"/>
          <p:cNvSpPr txBox="1"/>
          <p:nvPr/>
        </p:nvSpPr>
        <p:spPr>
          <a:xfrm>
            <a:off x="4648989" y="1789895"/>
            <a:ext cx="338554" cy="2589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a:solidFill>
                  <a:srgbClr val="0000FF"/>
                </a:solidFill>
                <a:latin typeface="Microsoft Yahei"/>
                <a:ea typeface="Microsoft Yahei"/>
                <a:cs typeface="Microsoft Yahei"/>
                <a:sym typeface="Microsoft Yahei"/>
              </a:rPr>
              <a:t>R</a:t>
            </a:r>
            <a:r>
              <a:rPr lang="en-US" sz="1083" b="1" baseline="-25000">
                <a:solidFill>
                  <a:srgbClr val="0000FF"/>
                </a:solidFill>
                <a:latin typeface="Microsoft Yahei"/>
                <a:ea typeface="Microsoft Yahei"/>
                <a:cs typeface="Microsoft Yahei"/>
                <a:sym typeface="Microsoft Yahei"/>
              </a:rPr>
              <a:t>2</a:t>
            </a:r>
            <a:endParaRPr sz="1083" b="1">
              <a:solidFill>
                <a:srgbClr val="0000FF"/>
              </a:solidFill>
              <a:latin typeface="Microsoft Yahei"/>
              <a:ea typeface="Microsoft Yahei"/>
              <a:cs typeface="Microsoft Yahei"/>
              <a:sym typeface="Microsoft Yahei"/>
            </a:endParaRPr>
          </a:p>
        </p:txBody>
      </p:sp>
      <p:sp>
        <p:nvSpPr>
          <p:cNvPr id="1966" name="Google Shape;1966;p87"/>
          <p:cNvSpPr txBox="1"/>
          <p:nvPr/>
        </p:nvSpPr>
        <p:spPr>
          <a:xfrm>
            <a:off x="2658646" y="1789895"/>
            <a:ext cx="338554" cy="2589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a:solidFill>
                  <a:srgbClr val="0000FF"/>
                </a:solidFill>
                <a:latin typeface="Microsoft Yahei"/>
                <a:ea typeface="Microsoft Yahei"/>
                <a:cs typeface="Microsoft Yahei"/>
                <a:sym typeface="Microsoft Yahei"/>
              </a:rPr>
              <a:t>R</a:t>
            </a:r>
            <a:r>
              <a:rPr lang="en-US" sz="1083" b="1" baseline="-25000">
                <a:solidFill>
                  <a:srgbClr val="0000FF"/>
                </a:solidFill>
                <a:latin typeface="Microsoft Yahei"/>
                <a:ea typeface="Microsoft Yahei"/>
                <a:cs typeface="Microsoft Yahei"/>
                <a:sym typeface="Microsoft Yahei"/>
              </a:rPr>
              <a:t>1</a:t>
            </a:r>
            <a:endParaRPr sz="1083" b="1">
              <a:solidFill>
                <a:srgbClr val="0000FF"/>
              </a:solidFill>
              <a:latin typeface="Microsoft Yahei"/>
              <a:ea typeface="Microsoft Yahei"/>
              <a:cs typeface="Microsoft Yahei"/>
              <a:sym typeface="Microsoft Yahei"/>
            </a:endParaRPr>
          </a:p>
        </p:txBody>
      </p:sp>
      <p:pic>
        <p:nvPicPr>
          <p:cNvPr id="1967" name="Google Shape;1967;p87"/>
          <p:cNvPicPr preferRelativeResize="0"/>
          <p:nvPr/>
        </p:nvPicPr>
        <p:blipFill rotWithShape="1">
          <a:blip r:embed="rId4">
            <a:alphaModFix/>
          </a:blip>
          <a:srcRect/>
          <a:stretch/>
        </p:blipFill>
        <p:spPr>
          <a:xfrm>
            <a:off x="4528656" y="1662602"/>
            <a:ext cx="404042" cy="172698"/>
          </a:xfrm>
          <a:prstGeom prst="rect">
            <a:avLst/>
          </a:prstGeom>
          <a:noFill/>
          <a:ln>
            <a:noFill/>
          </a:ln>
        </p:spPr>
      </p:pic>
      <p:grpSp>
        <p:nvGrpSpPr>
          <p:cNvPr id="1968" name="Google Shape;1968;p87"/>
          <p:cNvGrpSpPr/>
          <p:nvPr/>
        </p:nvGrpSpPr>
        <p:grpSpPr>
          <a:xfrm>
            <a:off x="1494830" y="1521525"/>
            <a:ext cx="667240" cy="438635"/>
            <a:chOff x="4830" y="1752"/>
            <a:chExt cx="682" cy="477"/>
          </a:xfrm>
        </p:grpSpPr>
        <p:grpSp>
          <p:nvGrpSpPr>
            <p:cNvPr id="1969" name="Google Shape;1969;p87"/>
            <p:cNvGrpSpPr/>
            <p:nvPr/>
          </p:nvGrpSpPr>
          <p:grpSpPr>
            <a:xfrm>
              <a:off x="4830" y="1752"/>
              <a:ext cx="682" cy="477"/>
              <a:chOff x="2949" y="196"/>
              <a:chExt cx="962" cy="598"/>
            </a:xfrm>
          </p:grpSpPr>
          <p:sp>
            <p:nvSpPr>
              <p:cNvPr id="1970" name="Google Shape;1970;p87"/>
              <p:cNvSpPr/>
              <p:nvPr/>
            </p:nvSpPr>
            <p:spPr>
              <a:xfrm>
                <a:off x="3168" y="196"/>
                <a:ext cx="407" cy="162"/>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1971" name="Google Shape;1971;p87"/>
              <p:cNvSpPr/>
              <p:nvPr/>
            </p:nvSpPr>
            <p:spPr>
              <a:xfrm rot="900000">
                <a:off x="3512" y="252"/>
                <a:ext cx="275" cy="131"/>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1972" name="Google Shape;1972;p87"/>
              <p:cNvSpPr/>
              <p:nvPr/>
            </p:nvSpPr>
            <p:spPr>
              <a:xfrm rot="1500000">
                <a:off x="3650" y="385"/>
                <a:ext cx="240" cy="153"/>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1973" name="Google Shape;1973;p87"/>
              <p:cNvSpPr/>
              <p:nvPr/>
            </p:nvSpPr>
            <p:spPr>
              <a:xfrm rot="-1560000">
                <a:off x="3573" y="537"/>
                <a:ext cx="291" cy="18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1974" name="Google Shape;1974;p87"/>
              <p:cNvSpPr/>
              <p:nvPr/>
            </p:nvSpPr>
            <p:spPr>
              <a:xfrm>
                <a:off x="3216" y="555"/>
                <a:ext cx="471" cy="23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1975" name="Google Shape;1975;p87"/>
              <p:cNvSpPr/>
              <p:nvPr/>
            </p:nvSpPr>
            <p:spPr>
              <a:xfrm rot="1080000">
                <a:off x="3023" y="555"/>
                <a:ext cx="26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1976" name="Google Shape;1976;p87"/>
              <p:cNvSpPr/>
              <p:nvPr/>
            </p:nvSpPr>
            <p:spPr>
              <a:xfrm>
                <a:off x="2949" y="432"/>
                <a:ext cx="217"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1977" name="Google Shape;1977;p87"/>
              <p:cNvSpPr/>
              <p:nvPr/>
            </p:nvSpPr>
            <p:spPr>
              <a:xfrm rot="-1860000">
                <a:off x="2984" y="310"/>
                <a:ext cx="29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1978" name="Google Shape;1978;p87"/>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1979" name="Google Shape;1979;p87"/>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1980" name="Google Shape;1980;p87"/>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grpSp>
        <p:sp>
          <p:nvSpPr>
            <p:cNvPr id="1981" name="Google Shape;1981;p87"/>
            <p:cNvSpPr txBox="1"/>
            <p:nvPr/>
          </p:nvSpPr>
          <p:spPr>
            <a:xfrm>
              <a:off x="4967" y="1856"/>
              <a:ext cx="461" cy="282"/>
            </a:xfrm>
            <a:prstGeom prst="rect">
              <a:avLst/>
            </a:prstGeom>
            <a:solidFill>
              <a:srgbClr val="00FF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dirty="0" err="1">
                  <a:solidFill>
                    <a:srgbClr val="0000FF"/>
                  </a:solidFill>
                  <a:latin typeface="Microsoft Yahei"/>
                  <a:ea typeface="Microsoft Yahei"/>
                  <a:cs typeface="Microsoft Yahei"/>
                  <a:sym typeface="Microsoft Yahei"/>
                </a:rPr>
                <a:t>网</a:t>
              </a:r>
              <a:r>
                <a:rPr lang="en-US" sz="1083" b="1" dirty="0">
                  <a:solidFill>
                    <a:srgbClr val="0000FF"/>
                  </a:solidFill>
                  <a:latin typeface="Microsoft Yahei"/>
                  <a:ea typeface="Microsoft Yahei"/>
                  <a:cs typeface="Microsoft Yahei"/>
                  <a:sym typeface="Microsoft Yahei"/>
                </a:rPr>
                <a:t> 1</a:t>
              </a:r>
              <a:endParaRPr dirty="0">
                <a:latin typeface="Microsoft YaHei" panose="020B0503020204020204" pitchFamily="34" charset="-122"/>
                <a:ea typeface="Microsoft YaHei" panose="020B0503020204020204" pitchFamily="34" charset="-122"/>
              </a:endParaRPr>
            </a:p>
          </p:txBody>
        </p:sp>
      </p:grpSp>
      <p:grpSp>
        <p:nvGrpSpPr>
          <p:cNvPr id="1982" name="Google Shape;1982;p87"/>
          <p:cNvGrpSpPr/>
          <p:nvPr/>
        </p:nvGrpSpPr>
        <p:grpSpPr>
          <a:xfrm>
            <a:off x="5370116" y="1521525"/>
            <a:ext cx="667240" cy="438635"/>
            <a:chOff x="4830" y="1752"/>
            <a:chExt cx="682" cy="477"/>
          </a:xfrm>
        </p:grpSpPr>
        <p:grpSp>
          <p:nvGrpSpPr>
            <p:cNvPr id="1983" name="Google Shape;1983;p87"/>
            <p:cNvGrpSpPr/>
            <p:nvPr/>
          </p:nvGrpSpPr>
          <p:grpSpPr>
            <a:xfrm>
              <a:off x="4830" y="1752"/>
              <a:ext cx="682" cy="477"/>
              <a:chOff x="2949" y="196"/>
              <a:chExt cx="962" cy="598"/>
            </a:xfrm>
          </p:grpSpPr>
          <p:sp>
            <p:nvSpPr>
              <p:cNvPr id="1984" name="Google Shape;1984;p87"/>
              <p:cNvSpPr/>
              <p:nvPr/>
            </p:nvSpPr>
            <p:spPr>
              <a:xfrm>
                <a:off x="3168" y="196"/>
                <a:ext cx="407" cy="162"/>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1985" name="Google Shape;1985;p87"/>
              <p:cNvSpPr/>
              <p:nvPr/>
            </p:nvSpPr>
            <p:spPr>
              <a:xfrm rot="900000">
                <a:off x="3512" y="252"/>
                <a:ext cx="275" cy="131"/>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1986" name="Google Shape;1986;p87"/>
              <p:cNvSpPr/>
              <p:nvPr/>
            </p:nvSpPr>
            <p:spPr>
              <a:xfrm rot="1500000">
                <a:off x="3650" y="385"/>
                <a:ext cx="240" cy="153"/>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1987" name="Google Shape;1987;p87"/>
              <p:cNvSpPr/>
              <p:nvPr/>
            </p:nvSpPr>
            <p:spPr>
              <a:xfrm rot="-1560000">
                <a:off x="3573" y="537"/>
                <a:ext cx="291" cy="18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1988" name="Google Shape;1988;p87"/>
              <p:cNvSpPr/>
              <p:nvPr/>
            </p:nvSpPr>
            <p:spPr>
              <a:xfrm>
                <a:off x="3216" y="555"/>
                <a:ext cx="471" cy="23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1989" name="Google Shape;1989;p87"/>
              <p:cNvSpPr/>
              <p:nvPr/>
            </p:nvSpPr>
            <p:spPr>
              <a:xfrm rot="1080000">
                <a:off x="3023" y="555"/>
                <a:ext cx="26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1990" name="Google Shape;1990;p87"/>
              <p:cNvSpPr/>
              <p:nvPr/>
            </p:nvSpPr>
            <p:spPr>
              <a:xfrm>
                <a:off x="2949" y="432"/>
                <a:ext cx="217"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1991" name="Google Shape;1991;p87"/>
              <p:cNvSpPr/>
              <p:nvPr/>
            </p:nvSpPr>
            <p:spPr>
              <a:xfrm rot="-1860000">
                <a:off x="2984" y="310"/>
                <a:ext cx="29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1992" name="Google Shape;1992;p87"/>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1993" name="Google Shape;1993;p87"/>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1994" name="Google Shape;1994;p87"/>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grpSp>
        <p:sp>
          <p:nvSpPr>
            <p:cNvPr id="1995" name="Google Shape;1995;p87"/>
            <p:cNvSpPr txBox="1"/>
            <p:nvPr/>
          </p:nvSpPr>
          <p:spPr>
            <a:xfrm>
              <a:off x="4967" y="1856"/>
              <a:ext cx="461" cy="282"/>
            </a:xfrm>
            <a:prstGeom prst="rect">
              <a:avLst/>
            </a:prstGeom>
            <a:solidFill>
              <a:srgbClr val="00FF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dirty="0" err="1">
                  <a:solidFill>
                    <a:srgbClr val="0000FF"/>
                  </a:solidFill>
                  <a:latin typeface="Microsoft Yahei"/>
                  <a:ea typeface="Microsoft Yahei"/>
                  <a:cs typeface="Microsoft Yahei"/>
                  <a:sym typeface="Microsoft Yahei"/>
                </a:rPr>
                <a:t>网</a:t>
              </a:r>
              <a:r>
                <a:rPr lang="en-US" sz="1083" b="1" dirty="0">
                  <a:solidFill>
                    <a:srgbClr val="0000FF"/>
                  </a:solidFill>
                  <a:latin typeface="Microsoft Yahei"/>
                  <a:ea typeface="Microsoft Yahei"/>
                  <a:cs typeface="Microsoft Yahei"/>
                  <a:sym typeface="Microsoft Yahei"/>
                </a:rPr>
                <a:t> 3</a:t>
              </a:r>
              <a:endParaRPr dirty="0">
                <a:latin typeface="Microsoft YaHei" panose="020B0503020204020204" pitchFamily="34" charset="-122"/>
                <a:ea typeface="Microsoft YaHei" panose="020B0503020204020204" pitchFamily="34" charset="-122"/>
              </a:endParaRPr>
            </a:p>
          </p:txBody>
        </p:sp>
      </p:grpSp>
      <p:grpSp>
        <p:nvGrpSpPr>
          <p:cNvPr id="1996" name="Google Shape;1996;p87"/>
          <p:cNvGrpSpPr/>
          <p:nvPr/>
        </p:nvGrpSpPr>
        <p:grpSpPr>
          <a:xfrm>
            <a:off x="3416663" y="1521525"/>
            <a:ext cx="667240" cy="438635"/>
            <a:chOff x="4830" y="1752"/>
            <a:chExt cx="682" cy="477"/>
          </a:xfrm>
        </p:grpSpPr>
        <p:grpSp>
          <p:nvGrpSpPr>
            <p:cNvPr id="1997" name="Google Shape;1997;p87"/>
            <p:cNvGrpSpPr/>
            <p:nvPr/>
          </p:nvGrpSpPr>
          <p:grpSpPr>
            <a:xfrm>
              <a:off x="4830" y="1752"/>
              <a:ext cx="682" cy="477"/>
              <a:chOff x="2949" y="196"/>
              <a:chExt cx="962" cy="598"/>
            </a:xfrm>
          </p:grpSpPr>
          <p:sp>
            <p:nvSpPr>
              <p:cNvPr id="1998" name="Google Shape;1998;p87"/>
              <p:cNvSpPr/>
              <p:nvPr/>
            </p:nvSpPr>
            <p:spPr>
              <a:xfrm>
                <a:off x="3168" y="196"/>
                <a:ext cx="407" cy="162"/>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1999" name="Google Shape;1999;p87"/>
              <p:cNvSpPr/>
              <p:nvPr/>
            </p:nvSpPr>
            <p:spPr>
              <a:xfrm rot="900000">
                <a:off x="3512" y="252"/>
                <a:ext cx="275" cy="131"/>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2000" name="Google Shape;2000;p87"/>
              <p:cNvSpPr/>
              <p:nvPr/>
            </p:nvSpPr>
            <p:spPr>
              <a:xfrm rot="1500000">
                <a:off x="3650" y="385"/>
                <a:ext cx="240" cy="153"/>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2001" name="Google Shape;2001;p87"/>
              <p:cNvSpPr/>
              <p:nvPr/>
            </p:nvSpPr>
            <p:spPr>
              <a:xfrm rot="-1560000">
                <a:off x="3573" y="537"/>
                <a:ext cx="291" cy="18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2002" name="Google Shape;2002;p87"/>
              <p:cNvSpPr/>
              <p:nvPr/>
            </p:nvSpPr>
            <p:spPr>
              <a:xfrm>
                <a:off x="3216" y="555"/>
                <a:ext cx="471" cy="23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2003" name="Google Shape;2003;p87"/>
              <p:cNvSpPr/>
              <p:nvPr/>
            </p:nvSpPr>
            <p:spPr>
              <a:xfrm rot="1080000">
                <a:off x="3023" y="555"/>
                <a:ext cx="26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2004" name="Google Shape;2004;p87"/>
              <p:cNvSpPr/>
              <p:nvPr/>
            </p:nvSpPr>
            <p:spPr>
              <a:xfrm>
                <a:off x="2949" y="432"/>
                <a:ext cx="217"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2005" name="Google Shape;2005;p87"/>
              <p:cNvSpPr/>
              <p:nvPr/>
            </p:nvSpPr>
            <p:spPr>
              <a:xfrm rot="-1860000">
                <a:off x="2984" y="310"/>
                <a:ext cx="29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2006" name="Google Shape;2006;p87"/>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2007" name="Google Shape;2007;p87"/>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sp>
            <p:nvSpPr>
              <p:cNvPr id="2008" name="Google Shape;2008;p87"/>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rgbClr val="0000FF"/>
                  </a:solidFill>
                  <a:latin typeface="Microsoft Yahei"/>
                  <a:ea typeface="Microsoft Yahei"/>
                  <a:cs typeface="Microsoft Yahei"/>
                  <a:sym typeface="Microsoft Yahei"/>
                </a:endParaRPr>
              </a:p>
            </p:txBody>
          </p:sp>
        </p:grpSp>
        <p:sp>
          <p:nvSpPr>
            <p:cNvPr id="2009" name="Google Shape;2009;p87"/>
            <p:cNvSpPr txBox="1"/>
            <p:nvPr/>
          </p:nvSpPr>
          <p:spPr>
            <a:xfrm>
              <a:off x="4967" y="1856"/>
              <a:ext cx="461" cy="282"/>
            </a:xfrm>
            <a:prstGeom prst="rect">
              <a:avLst/>
            </a:prstGeom>
            <a:solidFill>
              <a:srgbClr val="00FF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dirty="0" err="1">
                  <a:solidFill>
                    <a:srgbClr val="0000FF"/>
                  </a:solidFill>
                  <a:latin typeface="Microsoft Yahei"/>
                  <a:ea typeface="Microsoft Yahei"/>
                  <a:cs typeface="Microsoft Yahei"/>
                  <a:sym typeface="Microsoft Yahei"/>
                </a:rPr>
                <a:t>网</a:t>
              </a:r>
              <a:r>
                <a:rPr lang="en-US" sz="1083" b="1" dirty="0">
                  <a:solidFill>
                    <a:srgbClr val="0000FF"/>
                  </a:solidFill>
                  <a:latin typeface="Microsoft Yahei"/>
                  <a:ea typeface="Microsoft Yahei"/>
                  <a:cs typeface="Microsoft Yahei"/>
                  <a:sym typeface="Microsoft Yahei"/>
                </a:rPr>
                <a:t> 2</a:t>
              </a:r>
              <a:endParaRPr dirty="0">
                <a:latin typeface="Microsoft YaHei" panose="020B0503020204020204" pitchFamily="34" charset="-122"/>
                <a:ea typeface="Microsoft YaHei" panose="020B0503020204020204" pitchFamily="34" charset="-122"/>
              </a:endParaRPr>
            </a:p>
          </p:txBody>
        </p:sp>
      </p:grpSp>
      <p:sp>
        <p:nvSpPr>
          <p:cNvPr id="2010" name="Google Shape;2010;p87"/>
          <p:cNvSpPr txBox="1"/>
          <p:nvPr/>
        </p:nvSpPr>
        <p:spPr>
          <a:xfrm>
            <a:off x="1238352" y="1354504"/>
            <a:ext cx="324128" cy="7589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dirty="0" err="1">
                <a:solidFill>
                  <a:srgbClr val="CC00CC"/>
                </a:solidFill>
                <a:latin typeface="Microsoft Yahei"/>
                <a:ea typeface="Microsoft Yahei"/>
                <a:cs typeface="Microsoft Yahei"/>
                <a:sym typeface="Microsoft Yahei"/>
              </a:rPr>
              <a:t>正</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83" b="1" dirty="0" err="1">
                <a:solidFill>
                  <a:srgbClr val="CC00CC"/>
                </a:solidFill>
                <a:latin typeface="Microsoft Yahei"/>
                <a:ea typeface="Microsoft Yahei"/>
                <a:cs typeface="Microsoft Yahei"/>
                <a:sym typeface="Microsoft Yahei"/>
              </a:rPr>
              <a:t>常</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83" b="1" dirty="0" err="1">
                <a:solidFill>
                  <a:srgbClr val="CC00CC"/>
                </a:solidFill>
                <a:latin typeface="Microsoft Yahei"/>
                <a:ea typeface="Microsoft Yahei"/>
                <a:cs typeface="Microsoft Yahei"/>
                <a:sym typeface="Microsoft Yahei"/>
              </a:rPr>
              <a:t>情</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83" b="1" dirty="0" err="1">
                <a:solidFill>
                  <a:srgbClr val="CC00CC"/>
                </a:solidFill>
                <a:latin typeface="Microsoft Yahei"/>
                <a:ea typeface="Microsoft Yahei"/>
                <a:cs typeface="Microsoft Yahei"/>
                <a:sym typeface="Microsoft Yahei"/>
              </a:rPr>
              <a:t>况</a:t>
            </a:r>
            <a:endParaRPr dirty="0">
              <a:latin typeface="Microsoft YaHei" panose="020B0503020204020204" pitchFamily="34" charset="-122"/>
              <a:ea typeface="Microsoft YaHei" panose="020B0503020204020204" pitchFamily="34" charset="-122"/>
            </a:endParaRPr>
          </a:p>
        </p:txBody>
      </p:sp>
      <p:grpSp>
        <p:nvGrpSpPr>
          <p:cNvPr id="2011" name="Google Shape;2011;p87"/>
          <p:cNvGrpSpPr/>
          <p:nvPr/>
        </p:nvGrpSpPr>
        <p:grpSpPr>
          <a:xfrm>
            <a:off x="2346832" y="1453420"/>
            <a:ext cx="814231" cy="159724"/>
            <a:chOff x="1491" y="212"/>
            <a:chExt cx="853" cy="240"/>
          </a:xfrm>
        </p:grpSpPr>
        <p:sp>
          <p:nvSpPr>
            <p:cNvPr id="2012" name="Google Shape;2012;p87"/>
            <p:cNvSpPr/>
            <p:nvPr/>
          </p:nvSpPr>
          <p:spPr>
            <a:xfrm>
              <a:off x="2089" y="271"/>
              <a:ext cx="255" cy="122"/>
            </a:xfrm>
            <a:prstGeom prst="rightArrow">
              <a:avLst>
                <a:gd name="adj1" fmla="val 50000"/>
                <a:gd name="adj2" fmla="val 52254"/>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013" name="Google Shape;2013;p87"/>
            <p:cNvSpPr/>
            <p:nvPr/>
          </p:nvSpPr>
          <p:spPr>
            <a:xfrm>
              <a:off x="1491" y="212"/>
              <a:ext cx="632" cy="240"/>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grpSp>
      <p:sp>
        <p:nvSpPr>
          <p:cNvPr id="2014" name="Google Shape;2014;p87"/>
          <p:cNvSpPr txBox="1"/>
          <p:nvPr/>
        </p:nvSpPr>
        <p:spPr>
          <a:xfrm>
            <a:off x="2357372" y="1491526"/>
            <a:ext cx="657708" cy="175649"/>
          </a:xfrm>
          <a:prstGeom prst="rect">
            <a:avLst/>
          </a:prstGeom>
          <a:noFill/>
          <a:ln>
            <a:noFill/>
          </a:ln>
        </p:spPr>
        <p:txBody>
          <a:bodyPr spcFirstLastPara="1" wrap="square" lIns="91425" tIns="45700" rIns="91425" bIns="45700" anchor="t" anchorCtr="0">
            <a:spAutoFit/>
          </a:bodyPr>
          <a:lstStyle/>
          <a:p>
            <a:pPr marL="0" marR="0" lvl="0" indent="0" algn="l" rtl="0">
              <a:lnSpc>
                <a:spcPct val="50000"/>
              </a:lnSpc>
              <a:spcBef>
                <a:spcPts val="0"/>
              </a:spcBef>
              <a:spcAft>
                <a:spcPts val="0"/>
              </a:spcAft>
              <a:buNone/>
            </a:pPr>
            <a:r>
              <a:rPr lang="en-US" sz="1083" b="1" dirty="0">
                <a:solidFill>
                  <a:schemeClr val="dk1"/>
                </a:solidFill>
                <a:latin typeface="Microsoft Yahei"/>
                <a:ea typeface="Microsoft Yahei"/>
                <a:cs typeface="Microsoft Yahei"/>
                <a:sym typeface="Microsoft Yahei"/>
              </a:rPr>
              <a:t>1  1  −</a:t>
            </a:r>
            <a:endParaRPr sz="1083" b="1" baseline="-25000" dirty="0">
              <a:solidFill>
                <a:schemeClr val="dk1"/>
              </a:solidFill>
              <a:latin typeface="Microsoft Yahei"/>
              <a:ea typeface="Microsoft Yahei"/>
              <a:cs typeface="Microsoft Yahei"/>
              <a:sym typeface="Microsoft Yahei"/>
            </a:endParaRPr>
          </a:p>
        </p:txBody>
      </p:sp>
      <p:grpSp>
        <p:nvGrpSpPr>
          <p:cNvPr id="2015" name="Google Shape;2015;p87"/>
          <p:cNvGrpSpPr/>
          <p:nvPr/>
        </p:nvGrpSpPr>
        <p:grpSpPr>
          <a:xfrm flipH="1">
            <a:off x="4189612" y="1464771"/>
            <a:ext cx="814231" cy="159724"/>
            <a:chOff x="1491" y="212"/>
            <a:chExt cx="853" cy="240"/>
          </a:xfrm>
        </p:grpSpPr>
        <p:sp>
          <p:nvSpPr>
            <p:cNvPr id="2016" name="Google Shape;2016;p87"/>
            <p:cNvSpPr/>
            <p:nvPr/>
          </p:nvSpPr>
          <p:spPr>
            <a:xfrm>
              <a:off x="2089" y="271"/>
              <a:ext cx="255" cy="122"/>
            </a:xfrm>
            <a:prstGeom prst="rightArrow">
              <a:avLst>
                <a:gd name="adj1" fmla="val 50000"/>
                <a:gd name="adj2" fmla="val 52254"/>
              </a:avLst>
            </a:prstGeom>
            <a:solidFill>
              <a:srgbClr val="66FF6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017" name="Google Shape;2017;p87"/>
            <p:cNvSpPr/>
            <p:nvPr/>
          </p:nvSpPr>
          <p:spPr>
            <a:xfrm>
              <a:off x="1491" y="212"/>
              <a:ext cx="632" cy="240"/>
            </a:xfrm>
            <a:prstGeom prst="rect">
              <a:avLst/>
            </a:prstGeom>
            <a:solidFill>
              <a:srgbClr val="66FF6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grpSp>
      <p:sp>
        <p:nvSpPr>
          <p:cNvPr id="2018" name="Google Shape;2018;p87"/>
          <p:cNvSpPr txBox="1"/>
          <p:nvPr/>
        </p:nvSpPr>
        <p:spPr>
          <a:xfrm>
            <a:off x="4405686" y="1513418"/>
            <a:ext cx="675185" cy="175649"/>
          </a:xfrm>
          <a:prstGeom prst="rect">
            <a:avLst/>
          </a:prstGeom>
          <a:noFill/>
          <a:ln>
            <a:noFill/>
          </a:ln>
        </p:spPr>
        <p:txBody>
          <a:bodyPr spcFirstLastPara="1" wrap="square" lIns="91425" tIns="45700" rIns="91425" bIns="45700" anchor="t" anchorCtr="0">
            <a:spAutoFit/>
          </a:bodyPr>
          <a:lstStyle/>
          <a:p>
            <a:pPr marL="0" marR="0" lvl="0" indent="0" algn="l" rtl="0">
              <a:lnSpc>
                <a:spcPct val="50000"/>
              </a:lnSpc>
              <a:spcBef>
                <a:spcPts val="0"/>
              </a:spcBef>
              <a:spcAft>
                <a:spcPts val="0"/>
              </a:spcAft>
              <a:buNone/>
            </a:pPr>
            <a:r>
              <a:rPr lang="en-US" sz="1083" b="1" dirty="0">
                <a:solidFill>
                  <a:schemeClr val="dk1"/>
                </a:solidFill>
                <a:latin typeface="Microsoft Yahei"/>
                <a:ea typeface="Microsoft Yahei"/>
                <a:cs typeface="Microsoft Yahei"/>
                <a:sym typeface="Microsoft Yahei"/>
              </a:rPr>
              <a:t>1  2  R</a:t>
            </a:r>
            <a:r>
              <a:rPr lang="en-US" sz="1083" b="1" baseline="-25000"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sp>
        <p:nvSpPr>
          <p:cNvPr id="2019" name="Google Shape;2019;p87"/>
          <p:cNvSpPr txBox="1"/>
          <p:nvPr/>
        </p:nvSpPr>
        <p:spPr>
          <a:xfrm>
            <a:off x="1298961" y="3112457"/>
            <a:ext cx="3229695" cy="258982"/>
          </a:xfrm>
          <a:prstGeom prst="rect">
            <a:avLst/>
          </a:prstGeom>
          <a:solidFill>
            <a:srgbClr val="00FFFF"/>
          </a:solidFill>
          <a:ln w="9525" cap="flat" cmpd="sng">
            <a:solidFill>
              <a:schemeClr val="dk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dirty="0">
                <a:solidFill>
                  <a:schemeClr val="dk1"/>
                </a:solidFill>
                <a:latin typeface="Microsoft Yahei"/>
                <a:ea typeface="Microsoft Yahei"/>
                <a:cs typeface="Microsoft Yahei"/>
                <a:sym typeface="Microsoft Yahei"/>
              </a:rPr>
              <a:t>R</a:t>
            </a:r>
            <a:r>
              <a:rPr lang="en-US" sz="1083" b="1" baseline="-25000" dirty="0">
                <a:solidFill>
                  <a:schemeClr val="dk1"/>
                </a:solidFill>
                <a:latin typeface="Microsoft Yahei"/>
                <a:ea typeface="Microsoft Yahei"/>
                <a:cs typeface="Microsoft Yahei"/>
                <a:sym typeface="Microsoft Yahei"/>
              </a:rPr>
              <a:t>2</a:t>
            </a:r>
            <a:r>
              <a:rPr lang="en-US" sz="1083" b="1" dirty="0">
                <a:solidFill>
                  <a:schemeClr val="dk1"/>
                </a:solidFill>
                <a:latin typeface="Microsoft Yahei"/>
                <a:ea typeface="Microsoft Yahei"/>
                <a:cs typeface="Microsoft Yahei"/>
                <a:sym typeface="Microsoft Yahei"/>
              </a:rPr>
              <a:t> </a:t>
            </a:r>
            <a:r>
              <a:rPr lang="en-US" sz="1083" b="1" dirty="0" err="1">
                <a:solidFill>
                  <a:schemeClr val="dk1"/>
                </a:solidFill>
                <a:latin typeface="Microsoft Yahei"/>
                <a:ea typeface="Microsoft Yahei"/>
                <a:cs typeface="Microsoft Yahei"/>
                <a:sym typeface="Microsoft Yahei"/>
              </a:rPr>
              <a:t>说</a:t>
            </a:r>
            <a:r>
              <a:rPr lang="en-US" sz="1083" b="1" dirty="0">
                <a:solidFill>
                  <a:schemeClr val="dk1"/>
                </a:solidFill>
                <a:latin typeface="Microsoft Yahei"/>
                <a:ea typeface="Microsoft Yahei"/>
                <a:cs typeface="Microsoft Yahei"/>
                <a:sym typeface="Microsoft Yahei"/>
              </a:rPr>
              <a:t>：“</a:t>
            </a:r>
            <a:r>
              <a:rPr lang="en-US" sz="1083" b="1" dirty="0" err="1">
                <a:solidFill>
                  <a:schemeClr val="dk1"/>
                </a:solidFill>
                <a:latin typeface="Microsoft Yahei"/>
                <a:ea typeface="Microsoft Yahei"/>
                <a:cs typeface="Microsoft Yahei"/>
                <a:sym typeface="Microsoft Yahei"/>
              </a:rPr>
              <a:t>我到网</a:t>
            </a:r>
            <a:r>
              <a:rPr lang="en-US" sz="1083" b="1" dirty="0">
                <a:solidFill>
                  <a:schemeClr val="dk1"/>
                </a:solidFill>
                <a:latin typeface="Microsoft Yahei"/>
                <a:ea typeface="Microsoft Yahei"/>
                <a:cs typeface="Microsoft Yahei"/>
                <a:sym typeface="Microsoft Yahei"/>
              </a:rPr>
              <a:t> 1 </a:t>
            </a:r>
            <a:r>
              <a:rPr lang="en-US" sz="1083" b="1" dirty="0" err="1">
                <a:solidFill>
                  <a:schemeClr val="dk1"/>
                </a:solidFill>
                <a:latin typeface="Microsoft Yahei"/>
                <a:ea typeface="Microsoft Yahei"/>
                <a:cs typeface="Microsoft Yahei"/>
                <a:sym typeface="Microsoft Yahei"/>
              </a:rPr>
              <a:t>的距离是</a:t>
            </a:r>
            <a:r>
              <a:rPr lang="en-US" sz="1083" b="1" dirty="0">
                <a:solidFill>
                  <a:schemeClr val="dk1"/>
                </a:solidFill>
                <a:latin typeface="Microsoft Yahei"/>
                <a:ea typeface="Microsoft Yahei"/>
                <a:cs typeface="Microsoft Yahei"/>
                <a:sym typeface="Microsoft Yahei"/>
              </a:rPr>
              <a:t> 2，是经过 R</a:t>
            </a:r>
            <a:r>
              <a:rPr lang="en-US" sz="1083" b="1" baseline="-25000" dirty="0">
                <a:solidFill>
                  <a:schemeClr val="dk1"/>
                </a:solidFill>
                <a:latin typeface="Microsoft Yahei"/>
                <a:ea typeface="Microsoft Yahei"/>
                <a:cs typeface="Microsoft Yahei"/>
                <a:sym typeface="Microsoft Yahei"/>
              </a:rPr>
              <a:t>1</a:t>
            </a:r>
            <a:r>
              <a:rPr lang="en-US" sz="1083"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2020" name="Google Shape;2020;p87"/>
          <p:cNvSpPr/>
          <p:nvPr/>
        </p:nvSpPr>
        <p:spPr>
          <a:xfrm>
            <a:off x="1754769" y="2253240"/>
            <a:ext cx="2375169" cy="261021"/>
          </a:xfrm>
          <a:prstGeom prst="wedgeRoundRectCallout">
            <a:avLst>
              <a:gd name="adj1" fmla="val 65558"/>
              <a:gd name="adj2" fmla="val -307988"/>
              <a:gd name="adj3" fmla="val 16667"/>
            </a:avLst>
          </a:prstGeom>
          <a:solidFill>
            <a:srgbClr val="99FFCC"/>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167" b="1" dirty="0">
                <a:solidFill>
                  <a:schemeClr val="dk1"/>
                </a:solidFill>
                <a:latin typeface="Microsoft Yahei"/>
                <a:ea typeface="Microsoft Yahei"/>
                <a:cs typeface="Microsoft Yahei"/>
                <a:sym typeface="Microsoft Yahei"/>
              </a:rPr>
              <a:t>“1”表示“从本路由器到网 1”</a:t>
            </a:r>
            <a:endParaRPr dirty="0">
              <a:latin typeface="Microsoft YaHei" panose="020B0503020204020204" pitchFamily="34" charset="-122"/>
              <a:ea typeface="Microsoft YaHei" panose="020B0503020204020204" pitchFamily="34" charset="-122"/>
            </a:endParaRPr>
          </a:p>
        </p:txBody>
      </p:sp>
      <p:sp>
        <p:nvSpPr>
          <p:cNvPr id="2021" name="Google Shape;2021;p87"/>
          <p:cNvSpPr/>
          <p:nvPr/>
        </p:nvSpPr>
        <p:spPr>
          <a:xfrm>
            <a:off x="3105161" y="2644892"/>
            <a:ext cx="1883582" cy="271503"/>
          </a:xfrm>
          <a:prstGeom prst="wedgeRoundRectCallout">
            <a:avLst>
              <a:gd name="adj1" fmla="val 34362"/>
              <a:gd name="adj2" fmla="val -422439"/>
              <a:gd name="adj3" fmla="val 16667"/>
            </a:avLst>
          </a:prstGeom>
          <a:solidFill>
            <a:srgbClr val="99FFCC"/>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167" b="1" dirty="0">
                <a:solidFill>
                  <a:schemeClr val="dk1"/>
                </a:solidFill>
                <a:latin typeface="Microsoft Yahei"/>
                <a:ea typeface="Microsoft Yahei"/>
                <a:cs typeface="Microsoft Yahei"/>
                <a:sym typeface="Microsoft Yahei"/>
              </a:rPr>
              <a:t>“2”表示“距离是 2”</a:t>
            </a:r>
            <a:endParaRPr dirty="0">
              <a:latin typeface="Microsoft YaHei" panose="020B0503020204020204" pitchFamily="34" charset="-122"/>
              <a:ea typeface="Microsoft YaHei" panose="020B0503020204020204" pitchFamily="34" charset="-122"/>
            </a:endParaRPr>
          </a:p>
        </p:txBody>
      </p:sp>
      <p:sp>
        <p:nvSpPr>
          <p:cNvPr id="2022" name="Google Shape;2022;p87"/>
          <p:cNvSpPr/>
          <p:nvPr/>
        </p:nvSpPr>
        <p:spPr>
          <a:xfrm>
            <a:off x="5092302" y="2238395"/>
            <a:ext cx="1865143" cy="247928"/>
          </a:xfrm>
          <a:prstGeom prst="wedgeRoundRectCallout">
            <a:avLst>
              <a:gd name="adj1" fmla="val -54919"/>
              <a:gd name="adj2" fmla="val -306845"/>
              <a:gd name="adj3" fmla="val 16667"/>
            </a:avLst>
          </a:prstGeom>
          <a:solidFill>
            <a:srgbClr val="99FFCC"/>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167" b="1">
                <a:solidFill>
                  <a:schemeClr val="dk1"/>
                </a:solidFill>
                <a:latin typeface="Microsoft Yahei"/>
                <a:ea typeface="Microsoft Yahei"/>
                <a:cs typeface="Microsoft Yahei"/>
                <a:sym typeface="Microsoft Yahei"/>
              </a:rPr>
              <a:t>“R</a:t>
            </a:r>
            <a:r>
              <a:rPr lang="en-US" sz="1167" b="1" baseline="-25000">
                <a:solidFill>
                  <a:schemeClr val="dk1"/>
                </a:solidFill>
                <a:latin typeface="Microsoft Yahei"/>
                <a:ea typeface="Microsoft Yahei"/>
                <a:cs typeface="Microsoft Yahei"/>
                <a:sym typeface="Microsoft Yahei"/>
              </a:rPr>
              <a:t>1</a:t>
            </a:r>
            <a:r>
              <a:rPr lang="en-US" sz="1167" b="1">
                <a:solidFill>
                  <a:schemeClr val="dk1"/>
                </a:solidFill>
                <a:latin typeface="Microsoft Yahei"/>
                <a:ea typeface="Microsoft Yahei"/>
                <a:cs typeface="Microsoft Yahei"/>
                <a:sym typeface="Microsoft Yahei"/>
              </a:rPr>
              <a:t>”表示经过 R</a:t>
            </a:r>
            <a:r>
              <a:rPr lang="en-US" sz="1167" b="1" baseline="-25000">
                <a:solidFill>
                  <a:schemeClr val="dk1"/>
                </a:solidFill>
                <a:latin typeface="Microsoft Yahei"/>
                <a:ea typeface="Microsoft Yahei"/>
                <a:cs typeface="Microsoft Yahei"/>
                <a:sym typeface="Microsoft Yahei"/>
              </a:rPr>
              <a:t>1</a:t>
            </a:r>
            <a:endParaRPr sz="1167" b="1">
              <a:solidFill>
                <a:schemeClr val="dk1"/>
              </a:solidFill>
              <a:latin typeface="Microsoft Yahei"/>
              <a:ea typeface="Microsoft Yahei"/>
              <a:cs typeface="Microsoft Yahei"/>
              <a:sym typeface="Microsoft Yahe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2026"/>
        <p:cNvGrpSpPr/>
        <p:nvPr/>
      </p:nvGrpSpPr>
      <p:grpSpPr>
        <a:xfrm>
          <a:off x="0" y="0"/>
          <a:ext cx="0" cy="0"/>
          <a:chOff x="0" y="0"/>
          <a:chExt cx="0" cy="0"/>
        </a:xfrm>
      </p:grpSpPr>
      <p:sp>
        <p:nvSpPr>
          <p:cNvPr id="2027" name="Google Shape;2027;p88"/>
          <p:cNvSpPr/>
          <p:nvPr/>
        </p:nvSpPr>
        <p:spPr>
          <a:xfrm>
            <a:off x="454287" y="1227260"/>
            <a:ext cx="6711427" cy="3106767"/>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cxnSp>
        <p:nvCxnSpPr>
          <p:cNvPr id="2028" name="Google Shape;2028;p88"/>
          <p:cNvCxnSpPr/>
          <p:nvPr/>
        </p:nvCxnSpPr>
        <p:spPr>
          <a:xfrm>
            <a:off x="2013936" y="1742058"/>
            <a:ext cx="3581038" cy="0"/>
          </a:xfrm>
          <a:prstGeom prst="straightConnector1">
            <a:avLst/>
          </a:prstGeom>
          <a:noFill/>
          <a:ln w="9525" cap="flat" cmpd="sng">
            <a:solidFill>
              <a:schemeClr val="dk1"/>
            </a:solidFill>
            <a:prstDash val="solid"/>
            <a:round/>
            <a:headEnd type="none" w="med" len="med"/>
            <a:tailEnd type="none" w="med" len="med"/>
          </a:ln>
        </p:spPr>
      </p:cxnSp>
      <p:pic>
        <p:nvPicPr>
          <p:cNvPr id="2029" name="Google Shape;2029;p88"/>
          <p:cNvPicPr preferRelativeResize="0"/>
          <p:nvPr/>
        </p:nvPicPr>
        <p:blipFill rotWithShape="1">
          <a:blip r:embed="rId3">
            <a:alphaModFix/>
          </a:blip>
          <a:srcRect/>
          <a:stretch/>
        </p:blipFill>
        <p:spPr>
          <a:xfrm>
            <a:off x="2539190" y="1662602"/>
            <a:ext cx="403163" cy="172698"/>
          </a:xfrm>
          <a:prstGeom prst="rect">
            <a:avLst/>
          </a:prstGeom>
          <a:noFill/>
          <a:ln>
            <a:noFill/>
          </a:ln>
        </p:spPr>
      </p:pic>
      <p:sp>
        <p:nvSpPr>
          <p:cNvPr id="2030" name="Google Shape;2030;p88"/>
          <p:cNvSpPr txBox="1"/>
          <p:nvPr/>
        </p:nvSpPr>
        <p:spPr>
          <a:xfrm>
            <a:off x="4648989" y="1789895"/>
            <a:ext cx="338554" cy="2589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a:solidFill>
                  <a:schemeClr val="dk1"/>
                </a:solidFill>
                <a:latin typeface="Microsoft Yahei"/>
                <a:ea typeface="Microsoft Yahei"/>
                <a:cs typeface="Microsoft Yahei"/>
                <a:sym typeface="Microsoft Yahei"/>
              </a:rPr>
              <a:t>R</a:t>
            </a:r>
            <a:r>
              <a:rPr lang="en-US" sz="1083" b="1" baseline="-25000">
                <a:solidFill>
                  <a:schemeClr val="dk1"/>
                </a:solidFill>
                <a:latin typeface="Microsoft Yahei"/>
                <a:ea typeface="Microsoft Yahei"/>
                <a:cs typeface="Microsoft Yahei"/>
                <a:sym typeface="Microsoft Yahei"/>
              </a:rPr>
              <a:t>2</a:t>
            </a:r>
            <a:endParaRPr sz="1083" b="1">
              <a:solidFill>
                <a:schemeClr val="dk1"/>
              </a:solidFill>
              <a:latin typeface="Microsoft Yahei"/>
              <a:ea typeface="Microsoft Yahei"/>
              <a:cs typeface="Microsoft Yahei"/>
              <a:sym typeface="Microsoft Yahei"/>
            </a:endParaRPr>
          </a:p>
        </p:txBody>
      </p:sp>
      <p:sp>
        <p:nvSpPr>
          <p:cNvPr id="2031" name="Google Shape;2031;p88"/>
          <p:cNvSpPr txBox="1"/>
          <p:nvPr/>
        </p:nvSpPr>
        <p:spPr>
          <a:xfrm>
            <a:off x="2658646" y="1789895"/>
            <a:ext cx="338554" cy="2589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a:solidFill>
                  <a:schemeClr val="dk1"/>
                </a:solidFill>
                <a:latin typeface="Microsoft Yahei"/>
                <a:ea typeface="Microsoft Yahei"/>
                <a:cs typeface="Microsoft Yahei"/>
                <a:sym typeface="Microsoft Yahei"/>
              </a:rPr>
              <a:t>R</a:t>
            </a:r>
            <a:r>
              <a:rPr lang="en-US" sz="1083" b="1" baseline="-25000">
                <a:solidFill>
                  <a:schemeClr val="dk1"/>
                </a:solidFill>
                <a:latin typeface="Microsoft Yahei"/>
                <a:ea typeface="Microsoft Yahei"/>
                <a:cs typeface="Microsoft Yahei"/>
                <a:sym typeface="Microsoft Yahei"/>
              </a:rPr>
              <a:t>1</a:t>
            </a:r>
            <a:endParaRPr sz="1083" b="1">
              <a:solidFill>
                <a:schemeClr val="dk1"/>
              </a:solidFill>
              <a:latin typeface="Microsoft Yahei"/>
              <a:ea typeface="Microsoft Yahei"/>
              <a:cs typeface="Microsoft Yahei"/>
              <a:sym typeface="Microsoft Yahei"/>
            </a:endParaRPr>
          </a:p>
        </p:txBody>
      </p:sp>
      <p:pic>
        <p:nvPicPr>
          <p:cNvPr id="2032" name="Google Shape;2032;p88"/>
          <p:cNvPicPr preferRelativeResize="0"/>
          <p:nvPr/>
        </p:nvPicPr>
        <p:blipFill rotWithShape="1">
          <a:blip r:embed="rId4">
            <a:alphaModFix/>
          </a:blip>
          <a:srcRect/>
          <a:stretch/>
        </p:blipFill>
        <p:spPr>
          <a:xfrm>
            <a:off x="4528656" y="1662602"/>
            <a:ext cx="404042" cy="172698"/>
          </a:xfrm>
          <a:prstGeom prst="rect">
            <a:avLst/>
          </a:prstGeom>
          <a:noFill/>
          <a:ln>
            <a:noFill/>
          </a:ln>
        </p:spPr>
      </p:pic>
      <p:grpSp>
        <p:nvGrpSpPr>
          <p:cNvPr id="2033" name="Google Shape;2033;p88"/>
          <p:cNvGrpSpPr/>
          <p:nvPr/>
        </p:nvGrpSpPr>
        <p:grpSpPr>
          <a:xfrm>
            <a:off x="1494830" y="1521525"/>
            <a:ext cx="667240" cy="438635"/>
            <a:chOff x="4830" y="1752"/>
            <a:chExt cx="682" cy="477"/>
          </a:xfrm>
        </p:grpSpPr>
        <p:grpSp>
          <p:nvGrpSpPr>
            <p:cNvPr id="2034" name="Google Shape;2034;p88"/>
            <p:cNvGrpSpPr/>
            <p:nvPr/>
          </p:nvGrpSpPr>
          <p:grpSpPr>
            <a:xfrm>
              <a:off x="4830" y="1752"/>
              <a:ext cx="682" cy="477"/>
              <a:chOff x="2949" y="196"/>
              <a:chExt cx="962" cy="598"/>
            </a:xfrm>
          </p:grpSpPr>
          <p:sp>
            <p:nvSpPr>
              <p:cNvPr id="2035" name="Google Shape;2035;p88"/>
              <p:cNvSpPr/>
              <p:nvPr/>
            </p:nvSpPr>
            <p:spPr>
              <a:xfrm>
                <a:off x="3168" y="196"/>
                <a:ext cx="407" cy="162"/>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036" name="Google Shape;2036;p88"/>
              <p:cNvSpPr/>
              <p:nvPr/>
            </p:nvSpPr>
            <p:spPr>
              <a:xfrm rot="900000">
                <a:off x="3512" y="252"/>
                <a:ext cx="275" cy="131"/>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037" name="Google Shape;2037;p88"/>
              <p:cNvSpPr/>
              <p:nvPr/>
            </p:nvSpPr>
            <p:spPr>
              <a:xfrm rot="1500000">
                <a:off x="3650" y="385"/>
                <a:ext cx="240" cy="153"/>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038" name="Google Shape;2038;p88"/>
              <p:cNvSpPr/>
              <p:nvPr/>
            </p:nvSpPr>
            <p:spPr>
              <a:xfrm rot="-1560000">
                <a:off x="3573" y="537"/>
                <a:ext cx="291" cy="18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039" name="Google Shape;2039;p88"/>
              <p:cNvSpPr/>
              <p:nvPr/>
            </p:nvSpPr>
            <p:spPr>
              <a:xfrm>
                <a:off x="3216" y="555"/>
                <a:ext cx="471" cy="23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040" name="Google Shape;2040;p88"/>
              <p:cNvSpPr/>
              <p:nvPr/>
            </p:nvSpPr>
            <p:spPr>
              <a:xfrm rot="1080000">
                <a:off x="3023" y="555"/>
                <a:ext cx="26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041" name="Google Shape;2041;p88"/>
              <p:cNvSpPr/>
              <p:nvPr/>
            </p:nvSpPr>
            <p:spPr>
              <a:xfrm>
                <a:off x="2949" y="432"/>
                <a:ext cx="217"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042" name="Google Shape;2042;p88"/>
              <p:cNvSpPr/>
              <p:nvPr/>
            </p:nvSpPr>
            <p:spPr>
              <a:xfrm rot="-1860000">
                <a:off x="2984" y="310"/>
                <a:ext cx="29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043" name="Google Shape;2043;p88"/>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044" name="Google Shape;2044;p88"/>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045" name="Google Shape;2045;p88"/>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grpSp>
        <p:sp>
          <p:nvSpPr>
            <p:cNvPr id="2046" name="Google Shape;2046;p88"/>
            <p:cNvSpPr txBox="1"/>
            <p:nvPr/>
          </p:nvSpPr>
          <p:spPr>
            <a:xfrm>
              <a:off x="4967" y="1856"/>
              <a:ext cx="461" cy="282"/>
            </a:xfrm>
            <a:prstGeom prst="rect">
              <a:avLst/>
            </a:prstGeom>
            <a:solidFill>
              <a:srgbClr val="00FF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dirty="0" err="1">
                  <a:solidFill>
                    <a:schemeClr val="dk1"/>
                  </a:solidFill>
                  <a:latin typeface="Microsoft Yahei"/>
                  <a:ea typeface="Microsoft Yahei"/>
                  <a:cs typeface="Microsoft Yahei"/>
                  <a:sym typeface="Microsoft Yahei"/>
                </a:rPr>
                <a:t>网</a:t>
              </a:r>
              <a:r>
                <a:rPr lang="en-US" sz="1083" b="1" dirty="0">
                  <a:solidFill>
                    <a:schemeClr val="dk1"/>
                  </a:solidFill>
                  <a:latin typeface="Microsoft Yahei"/>
                  <a:ea typeface="Microsoft Yahei"/>
                  <a:cs typeface="Microsoft Yahei"/>
                  <a:sym typeface="Microsoft Yahei"/>
                </a:rPr>
                <a:t> 1</a:t>
              </a:r>
              <a:endParaRPr dirty="0">
                <a:latin typeface="Microsoft YaHei" panose="020B0503020204020204" pitchFamily="34" charset="-122"/>
                <a:ea typeface="Microsoft YaHei" panose="020B0503020204020204" pitchFamily="34" charset="-122"/>
              </a:endParaRPr>
            </a:p>
          </p:txBody>
        </p:sp>
      </p:grpSp>
      <p:grpSp>
        <p:nvGrpSpPr>
          <p:cNvPr id="2047" name="Google Shape;2047;p88"/>
          <p:cNvGrpSpPr/>
          <p:nvPr/>
        </p:nvGrpSpPr>
        <p:grpSpPr>
          <a:xfrm>
            <a:off x="5370116" y="1521525"/>
            <a:ext cx="667240" cy="438635"/>
            <a:chOff x="4830" y="1752"/>
            <a:chExt cx="682" cy="477"/>
          </a:xfrm>
        </p:grpSpPr>
        <p:grpSp>
          <p:nvGrpSpPr>
            <p:cNvPr id="2048" name="Google Shape;2048;p88"/>
            <p:cNvGrpSpPr/>
            <p:nvPr/>
          </p:nvGrpSpPr>
          <p:grpSpPr>
            <a:xfrm>
              <a:off x="4830" y="1752"/>
              <a:ext cx="682" cy="477"/>
              <a:chOff x="2949" y="196"/>
              <a:chExt cx="962" cy="598"/>
            </a:xfrm>
          </p:grpSpPr>
          <p:sp>
            <p:nvSpPr>
              <p:cNvPr id="2049" name="Google Shape;2049;p88"/>
              <p:cNvSpPr/>
              <p:nvPr/>
            </p:nvSpPr>
            <p:spPr>
              <a:xfrm>
                <a:off x="3168" y="196"/>
                <a:ext cx="407" cy="162"/>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050" name="Google Shape;2050;p88"/>
              <p:cNvSpPr/>
              <p:nvPr/>
            </p:nvSpPr>
            <p:spPr>
              <a:xfrm rot="900000">
                <a:off x="3512" y="252"/>
                <a:ext cx="275" cy="131"/>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051" name="Google Shape;2051;p88"/>
              <p:cNvSpPr/>
              <p:nvPr/>
            </p:nvSpPr>
            <p:spPr>
              <a:xfrm rot="1500000">
                <a:off x="3650" y="385"/>
                <a:ext cx="240" cy="153"/>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052" name="Google Shape;2052;p88"/>
              <p:cNvSpPr/>
              <p:nvPr/>
            </p:nvSpPr>
            <p:spPr>
              <a:xfrm rot="-1560000">
                <a:off x="3573" y="537"/>
                <a:ext cx="291" cy="18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053" name="Google Shape;2053;p88"/>
              <p:cNvSpPr/>
              <p:nvPr/>
            </p:nvSpPr>
            <p:spPr>
              <a:xfrm>
                <a:off x="3216" y="555"/>
                <a:ext cx="471" cy="23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054" name="Google Shape;2054;p88"/>
              <p:cNvSpPr/>
              <p:nvPr/>
            </p:nvSpPr>
            <p:spPr>
              <a:xfrm rot="1080000">
                <a:off x="3023" y="555"/>
                <a:ext cx="26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055" name="Google Shape;2055;p88"/>
              <p:cNvSpPr/>
              <p:nvPr/>
            </p:nvSpPr>
            <p:spPr>
              <a:xfrm>
                <a:off x="2949" y="432"/>
                <a:ext cx="217"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056" name="Google Shape;2056;p88"/>
              <p:cNvSpPr/>
              <p:nvPr/>
            </p:nvSpPr>
            <p:spPr>
              <a:xfrm rot="-1860000">
                <a:off x="2984" y="310"/>
                <a:ext cx="29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057" name="Google Shape;2057;p88"/>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058" name="Google Shape;2058;p88"/>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059" name="Google Shape;2059;p88"/>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grpSp>
        <p:sp>
          <p:nvSpPr>
            <p:cNvPr id="2060" name="Google Shape;2060;p88"/>
            <p:cNvSpPr txBox="1"/>
            <p:nvPr/>
          </p:nvSpPr>
          <p:spPr>
            <a:xfrm>
              <a:off x="4967" y="1856"/>
              <a:ext cx="461" cy="282"/>
            </a:xfrm>
            <a:prstGeom prst="rect">
              <a:avLst/>
            </a:prstGeom>
            <a:solidFill>
              <a:srgbClr val="00FF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dirty="0" err="1">
                  <a:solidFill>
                    <a:schemeClr val="dk1"/>
                  </a:solidFill>
                  <a:latin typeface="Microsoft Yahei"/>
                  <a:ea typeface="Microsoft Yahei"/>
                  <a:cs typeface="Microsoft Yahei"/>
                  <a:sym typeface="Microsoft Yahei"/>
                </a:rPr>
                <a:t>网</a:t>
              </a:r>
              <a:r>
                <a:rPr lang="en-US" sz="1083" b="1" dirty="0">
                  <a:solidFill>
                    <a:schemeClr val="dk1"/>
                  </a:solidFill>
                  <a:latin typeface="Microsoft Yahei"/>
                  <a:ea typeface="Microsoft Yahei"/>
                  <a:cs typeface="Microsoft Yahei"/>
                  <a:sym typeface="Microsoft Yahei"/>
                </a:rPr>
                <a:t> 3</a:t>
              </a:r>
              <a:endParaRPr dirty="0">
                <a:latin typeface="Microsoft YaHei" panose="020B0503020204020204" pitchFamily="34" charset="-122"/>
                <a:ea typeface="Microsoft YaHei" panose="020B0503020204020204" pitchFamily="34" charset="-122"/>
              </a:endParaRPr>
            </a:p>
          </p:txBody>
        </p:sp>
      </p:grpSp>
      <p:grpSp>
        <p:nvGrpSpPr>
          <p:cNvPr id="2061" name="Google Shape;2061;p88"/>
          <p:cNvGrpSpPr/>
          <p:nvPr/>
        </p:nvGrpSpPr>
        <p:grpSpPr>
          <a:xfrm>
            <a:off x="3416663" y="1521525"/>
            <a:ext cx="667240" cy="438635"/>
            <a:chOff x="4830" y="1752"/>
            <a:chExt cx="682" cy="477"/>
          </a:xfrm>
        </p:grpSpPr>
        <p:grpSp>
          <p:nvGrpSpPr>
            <p:cNvPr id="2062" name="Google Shape;2062;p88"/>
            <p:cNvGrpSpPr/>
            <p:nvPr/>
          </p:nvGrpSpPr>
          <p:grpSpPr>
            <a:xfrm>
              <a:off x="4830" y="1752"/>
              <a:ext cx="682" cy="477"/>
              <a:chOff x="2949" y="196"/>
              <a:chExt cx="962" cy="598"/>
            </a:xfrm>
          </p:grpSpPr>
          <p:sp>
            <p:nvSpPr>
              <p:cNvPr id="2063" name="Google Shape;2063;p88"/>
              <p:cNvSpPr/>
              <p:nvPr/>
            </p:nvSpPr>
            <p:spPr>
              <a:xfrm>
                <a:off x="3168" y="196"/>
                <a:ext cx="407" cy="162"/>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064" name="Google Shape;2064;p88"/>
              <p:cNvSpPr/>
              <p:nvPr/>
            </p:nvSpPr>
            <p:spPr>
              <a:xfrm rot="900000">
                <a:off x="3512" y="252"/>
                <a:ext cx="275" cy="131"/>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065" name="Google Shape;2065;p88"/>
              <p:cNvSpPr/>
              <p:nvPr/>
            </p:nvSpPr>
            <p:spPr>
              <a:xfrm rot="1500000">
                <a:off x="3650" y="385"/>
                <a:ext cx="240" cy="153"/>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066" name="Google Shape;2066;p88"/>
              <p:cNvSpPr/>
              <p:nvPr/>
            </p:nvSpPr>
            <p:spPr>
              <a:xfrm rot="-1560000">
                <a:off x="3573" y="537"/>
                <a:ext cx="291" cy="18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067" name="Google Shape;2067;p88"/>
              <p:cNvSpPr/>
              <p:nvPr/>
            </p:nvSpPr>
            <p:spPr>
              <a:xfrm>
                <a:off x="3216" y="555"/>
                <a:ext cx="471" cy="23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068" name="Google Shape;2068;p88"/>
              <p:cNvSpPr/>
              <p:nvPr/>
            </p:nvSpPr>
            <p:spPr>
              <a:xfrm rot="1080000">
                <a:off x="3023" y="555"/>
                <a:ext cx="26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069" name="Google Shape;2069;p88"/>
              <p:cNvSpPr/>
              <p:nvPr/>
            </p:nvSpPr>
            <p:spPr>
              <a:xfrm>
                <a:off x="2949" y="432"/>
                <a:ext cx="217"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070" name="Google Shape;2070;p88"/>
              <p:cNvSpPr/>
              <p:nvPr/>
            </p:nvSpPr>
            <p:spPr>
              <a:xfrm rot="-1860000">
                <a:off x="2984" y="310"/>
                <a:ext cx="29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071" name="Google Shape;2071;p88"/>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072" name="Google Shape;2072;p88"/>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073" name="Google Shape;2073;p88"/>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grpSp>
        <p:sp>
          <p:nvSpPr>
            <p:cNvPr id="2074" name="Google Shape;2074;p88"/>
            <p:cNvSpPr txBox="1"/>
            <p:nvPr/>
          </p:nvSpPr>
          <p:spPr>
            <a:xfrm>
              <a:off x="4967" y="1856"/>
              <a:ext cx="461" cy="282"/>
            </a:xfrm>
            <a:prstGeom prst="rect">
              <a:avLst/>
            </a:prstGeom>
            <a:solidFill>
              <a:srgbClr val="00FF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dirty="0" err="1">
                  <a:solidFill>
                    <a:schemeClr val="dk1"/>
                  </a:solidFill>
                  <a:latin typeface="Microsoft Yahei"/>
                  <a:ea typeface="Microsoft Yahei"/>
                  <a:cs typeface="Microsoft Yahei"/>
                  <a:sym typeface="Microsoft Yahei"/>
                </a:rPr>
                <a:t>网</a:t>
              </a:r>
              <a:r>
                <a:rPr lang="en-US" sz="1083" b="1" dirty="0">
                  <a:solidFill>
                    <a:schemeClr val="dk1"/>
                  </a:solidFill>
                  <a:latin typeface="Microsoft Yahei"/>
                  <a:ea typeface="Microsoft Yahei"/>
                  <a:cs typeface="Microsoft Yahei"/>
                  <a:sym typeface="Microsoft Yahei"/>
                </a:rPr>
                <a:t> 2</a:t>
              </a:r>
              <a:endParaRPr dirty="0">
                <a:latin typeface="Microsoft YaHei" panose="020B0503020204020204" pitchFamily="34" charset="-122"/>
                <a:ea typeface="Microsoft YaHei" panose="020B0503020204020204" pitchFamily="34" charset="-122"/>
              </a:endParaRPr>
            </a:p>
          </p:txBody>
        </p:sp>
      </p:grpSp>
      <p:grpSp>
        <p:nvGrpSpPr>
          <p:cNvPr id="2075" name="Google Shape;2075;p88"/>
          <p:cNvGrpSpPr/>
          <p:nvPr/>
        </p:nvGrpSpPr>
        <p:grpSpPr>
          <a:xfrm>
            <a:off x="1483412" y="2177533"/>
            <a:ext cx="4553944" cy="572757"/>
            <a:chOff x="1780094" y="1755788"/>
            <a:chExt cx="5464733" cy="687307"/>
          </a:xfrm>
        </p:grpSpPr>
        <p:cxnSp>
          <p:nvCxnSpPr>
            <p:cNvPr id="2076" name="Google Shape;2076;p88"/>
            <p:cNvCxnSpPr/>
            <p:nvPr/>
          </p:nvCxnSpPr>
          <p:spPr>
            <a:xfrm>
              <a:off x="2416723" y="2074913"/>
              <a:ext cx="4297246" cy="0"/>
            </a:xfrm>
            <a:prstGeom prst="straightConnector1">
              <a:avLst/>
            </a:prstGeom>
            <a:noFill/>
            <a:ln w="9525" cap="flat" cmpd="sng">
              <a:solidFill>
                <a:schemeClr val="dk1"/>
              </a:solidFill>
              <a:prstDash val="solid"/>
              <a:round/>
              <a:headEnd type="none" w="med" len="med"/>
              <a:tailEnd type="none" w="med" len="med"/>
            </a:ln>
          </p:spPr>
        </p:cxnSp>
        <p:pic>
          <p:nvPicPr>
            <p:cNvPr id="2077" name="Google Shape;2077;p88"/>
            <p:cNvPicPr preferRelativeResize="0"/>
            <p:nvPr/>
          </p:nvPicPr>
          <p:blipFill rotWithShape="1">
            <a:blip r:embed="rId3">
              <a:alphaModFix/>
            </a:blip>
            <a:srcRect/>
            <a:stretch/>
          </p:blipFill>
          <p:spPr>
            <a:xfrm>
              <a:off x="3047028" y="1980538"/>
              <a:ext cx="483796" cy="207237"/>
            </a:xfrm>
            <a:prstGeom prst="rect">
              <a:avLst/>
            </a:prstGeom>
            <a:noFill/>
            <a:ln>
              <a:noFill/>
            </a:ln>
          </p:spPr>
        </p:pic>
        <p:sp>
          <p:nvSpPr>
            <p:cNvPr id="2078" name="Google Shape;2078;p88"/>
            <p:cNvSpPr txBox="1"/>
            <p:nvPr/>
          </p:nvSpPr>
          <p:spPr>
            <a:xfrm>
              <a:off x="5578787" y="2132316"/>
              <a:ext cx="406265" cy="3107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a:solidFill>
                    <a:schemeClr val="dk1"/>
                  </a:solidFill>
                  <a:latin typeface="Microsoft Yahei"/>
                  <a:ea typeface="Microsoft Yahei"/>
                  <a:cs typeface="Microsoft Yahei"/>
                  <a:sym typeface="Microsoft Yahei"/>
                </a:rPr>
                <a:t>R</a:t>
              </a:r>
              <a:r>
                <a:rPr lang="en-US" sz="1083" b="1" baseline="-25000">
                  <a:solidFill>
                    <a:schemeClr val="dk1"/>
                  </a:solidFill>
                  <a:latin typeface="Microsoft Yahei"/>
                  <a:ea typeface="Microsoft Yahei"/>
                  <a:cs typeface="Microsoft Yahei"/>
                  <a:sym typeface="Microsoft Yahei"/>
                </a:rPr>
                <a:t>2</a:t>
              </a:r>
              <a:endParaRPr sz="1083" b="1">
                <a:solidFill>
                  <a:schemeClr val="dk1"/>
                </a:solidFill>
                <a:latin typeface="Microsoft Yahei"/>
                <a:ea typeface="Microsoft Yahei"/>
                <a:cs typeface="Microsoft Yahei"/>
                <a:sym typeface="Microsoft Yahei"/>
              </a:endParaRPr>
            </a:p>
          </p:txBody>
        </p:sp>
        <p:sp>
          <p:nvSpPr>
            <p:cNvPr id="2079" name="Google Shape;2079;p88"/>
            <p:cNvSpPr txBox="1"/>
            <p:nvPr/>
          </p:nvSpPr>
          <p:spPr>
            <a:xfrm>
              <a:off x="3190375" y="2132317"/>
              <a:ext cx="406265" cy="3107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a:solidFill>
                    <a:schemeClr val="dk1"/>
                  </a:solidFill>
                  <a:latin typeface="Microsoft Yahei"/>
                  <a:ea typeface="Microsoft Yahei"/>
                  <a:cs typeface="Microsoft Yahei"/>
                  <a:sym typeface="Microsoft Yahei"/>
                </a:rPr>
                <a:t>R</a:t>
              </a:r>
              <a:r>
                <a:rPr lang="en-US" sz="1083" b="1" baseline="-25000">
                  <a:solidFill>
                    <a:schemeClr val="dk1"/>
                  </a:solidFill>
                  <a:latin typeface="Microsoft Yahei"/>
                  <a:ea typeface="Microsoft Yahei"/>
                  <a:cs typeface="Microsoft Yahei"/>
                  <a:sym typeface="Microsoft Yahei"/>
                </a:rPr>
                <a:t>1</a:t>
              </a:r>
              <a:endParaRPr sz="1083" b="1">
                <a:solidFill>
                  <a:schemeClr val="dk1"/>
                </a:solidFill>
                <a:latin typeface="Microsoft Yahei"/>
                <a:ea typeface="Microsoft Yahei"/>
                <a:cs typeface="Microsoft Yahei"/>
                <a:sym typeface="Microsoft Yahei"/>
              </a:endParaRPr>
            </a:p>
          </p:txBody>
        </p:sp>
        <p:pic>
          <p:nvPicPr>
            <p:cNvPr id="2080" name="Google Shape;2080;p88"/>
            <p:cNvPicPr preferRelativeResize="0"/>
            <p:nvPr/>
          </p:nvPicPr>
          <p:blipFill rotWithShape="1">
            <a:blip r:embed="rId4">
              <a:alphaModFix/>
            </a:blip>
            <a:srcRect/>
            <a:stretch/>
          </p:blipFill>
          <p:spPr>
            <a:xfrm>
              <a:off x="5434386" y="1980538"/>
              <a:ext cx="484850" cy="207237"/>
            </a:xfrm>
            <a:prstGeom prst="rect">
              <a:avLst/>
            </a:prstGeom>
            <a:noFill/>
            <a:ln>
              <a:noFill/>
            </a:ln>
          </p:spPr>
        </p:pic>
        <p:grpSp>
          <p:nvGrpSpPr>
            <p:cNvPr id="2081" name="Google Shape;2081;p88"/>
            <p:cNvGrpSpPr/>
            <p:nvPr/>
          </p:nvGrpSpPr>
          <p:grpSpPr>
            <a:xfrm>
              <a:off x="1793796" y="1810273"/>
              <a:ext cx="800688" cy="526362"/>
              <a:chOff x="4830" y="1752"/>
              <a:chExt cx="682" cy="477"/>
            </a:xfrm>
          </p:grpSpPr>
          <p:grpSp>
            <p:nvGrpSpPr>
              <p:cNvPr id="2082" name="Google Shape;2082;p88"/>
              <p:cNvGrpSpPr/>
              <p:nvPr/>
            </p:nvGrpSpPr>
            <p:grpSpPr>
              <a:xfrm>
                <a:off x="4830" y="1752"/>
                <a:ext cx="682" cy="477"/>
                <a:chOff x="2949" y="196"/>
                <a:chExt cx="962" cy="598"/>
              </a:xfrm>
            </p:grpSpPr>
            <p:sp>
              <p:nvSpPr>
                <p:cNvPr id="2083" name="Google Shape;2083;p88"/>
                <p:cNvSpPr/>
                <p:nvPr/>
              </p:nvSpPr>
              <p:spPr>
                <a:xfrm>
                  <a:off x="3168" y="196"/>
                  <a:ext cx="407" cy="162"/>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084" name="Google Shape;2084;p88"/>
                <p:cNvSpPr/>
                <p:nvPr/>
              </p:nvSpPr>
              <p:spPr>
                <a:xfrm rot="900000">
                  <a:off x="3512" y="252"/>
                  <a:ext cx="275" cy="131"/>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085" name="Google Shape;2085;p88"/>
                <p:cNvSpPr/>
                <p:nvPr/>
              </p:nvSpPr>
              <p:spPr>
                <a:xfrm rot="1500000">
                  <a:off x="3650" y="385"/>
                  <a:ext cx="240" cy="153"/>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086" name="Google Shape;2086;p88"/>
                <p:cNvSpPr/>
                <p:nvPr/>
              </p:nvSpPr>
              <p:spPr>
                <a:xfrm rot="-1560000">
                  <a:off x="3573" y="537"/>
                  <a:ext cx="291" cy="18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087" name="Google Shape;2087;p88"/>
                <p:cNvSpPr/>
                <p:nvPr/>
              </p:nvSpPr>
              <p:spPr>
                <a:xfrm>
                  <a:off x="3216" y="555"/>
                  <a:ext cx="471" cy="23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088" name="Google Shape;2088;p88"/>
                <p:cNvSpPr/>
                <p:nvPr/>
              </p:nvSpPr>
              <p:spPr>
                <a:xfrm rot="1080000">
                  <a:off x="3023" y="555"/>
                  <a:ext cx="26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089" name="Google Shape;2089;p88"/>
                <p:cNvSpPr/>
                <p:nvPr/>
              </p:nvSpPr>
              <p:spPr>
                <a:xfrm>
                  <a:off x="2949" y="432"/>
                  <a:ext cx="217"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090" name="Google Shape;2090;p88"/>
                <p:cNvSpPr/>
                <p:nvPr/>
              </p:nvSpPr>
              <p:spPr>
                <a:xfrm rot="-1860000">
                  <a:off x="2984" y="310"/>
                  <a:ext cx="29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091" name="Google Shape;2091;p88"/>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092" name="Google Shape;2092;p88"/>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093" name="Google Shape;2093;p88"/>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grpSp>
          <p:sp>
            <p:nvSpPr>
              <p:cNvPr id="2094" name="Google Shape;2094;p88"/>
              <p:cNvSpPr txBox="1"/>
              <p:nvPr/>
            </p:nvSpPr>
            <p:spPr>
              <a:xfrm>
                <a:off x="4965" y="1856"/>
                <a:ext cx="461" cy="282"/>
              </a:xfrm>
              <a:prstGeom prst="rect">
                <a:avLst/>
              </a:prstGeom>
              <a:solidFill>
                <a:srgbClr val="00FF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dirty="0" err="1">
                    <a:solidFill>
                      <a:schemeClr val="dk1"/>
                    </a:solidFill>
                    <a:latin typeface="Microsoft Yahei"/>
                    <a:ea typeface="Microsoft Yahei"/>
                    <a:cs typeface="Microsoft Yahei"/>
                    <a:sym typeface="Microsoft Yahei"/>
                  </a:rPr>
                  <a:t>网</a:t>
                </a:r>
                <a:r>
                  <a:rPr lang="en-US" sz="1083" b="1" dirty="0">
                    <a:solidFill>
                      <a:schemeClr val="dk1"/>
                    </a:solidFill>
                    <a:latin typeface="Microsoft Yahei"/>
                    <a:ea typeface="Microsoft Yahei"/>
                    <a:cs typeface="Microsoft Yahei"/>
                    <a:sym typeface="Microsoft Yahei"/>
                  </a:rPr>
                  <a:t> 1</a:t>
                </a:r>
                <a:endParaRPr dirty="0">
                  <a:latin typeface="Microsoft YaHei" panose="020B0503020204020204" pitchFamily="34" charset="-122"/>
                  <a:ea typeface="Microsoft YaHei" panose="020B0503020204020204" pitchFamily="34" charset="-122"/>
                </a:endParaRPr>
              </a:p>
            </p:txBody>
          </p:sp>
        </p:grpSp>
        <p:grpSp>
          <p:nvGrpSpPr>
            <p:cNvPr id="2095" name="Google Shape;2095;p88"/>
            <p:cNvGrpSpPr/>
            <p:nvPr/>
          </p:nvGrpSpPr>
          <p:grpSpPr>
            <a:xfrm>
              <a:off x="6444139" y="1810273"/>
              <a:ext cx="800688" cy="526362"/>
              <a:chOff x="4830" y="1752"/>
              <a:chExt cx="682" cy="477"/>
            </a:xfrm>
          </p:grpSpPr>
          <p:grpSp>
            <p:nvGrpSpPr>
              <p:cNvPr id="2096" name="Google Shape;2096;p88"/>
              <p:cNvGrpSpPr/>
              <p:nvPr/>
            </p:nvGrpSpPr>
            <p:grpSpPr>
              <a:xfrm>
                <a:off x="4830" y="1752"/>
                <a:ext cx="682" cy="477"/>
                <a:chOff x="2949" y="196"/>
                <a:chExt cx="962" cy="598"/>
              </a:xfrm>
            </p:grpSpPr>
            <p:sp>
              <p:nvSpPr>
                <p:cNvPr id="2097" name="Google Shape;2097;p88"/>
                <p:cNvSpPr/>
                <p:nvPr/>
              </p:nvSpPr>
              <p:spPr>
                <a:xfrm>
                  <a:off x="3168" y="196"/>
                  <a:ext cx="407" cy="162"/>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098" name="Google Shape;2098;p88"/>
                <p:cNvSpPr/>
                <p:nvPr/>
              </p:nvSpPr>
              <p:spPr>
                <a:xfrm rot="900000">
                  <a:off x="3512" y="252"/>
                  <a:ext cx="275" cy="131"/>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099" name="Google Shape;2099;p88"/>
                <p:cNvSpPr/>
                <p:nvPr/>
              </p:nvSpPr>
              <p:spPr>
                <a:xfrm rot="1500000">
                  <a:off x="3650" y="385"/>
                  <a:ext cx="240" cy="153"/>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100" name="Google Shape;2100;p88"/>
                <p:cNvSpPr/>
                <p:nvPr/>
              </p:nvSpPr>
              <p:spPr>
                <a:xfrm rot="-1560000">
                  <a:off x="3573" y="537"/>
                  <a:ext cx="291" cy="18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101" name="Google Shape;2101;p88"/>
                <p:cNvSpPr/>
                <p:nvPr/>
              </p:nvSpPr>
              <p:spPr>
                <a:xfrm>
                  <a:off x="3216" y="555"/>
                  <a:ext cx="471" cy="23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102" name="Google Shape;2102;p88"/>
                <p:cNvSpPr/>
                <p:nvPr/>
              </p:nvSpPr>
              <p:spPr>
                <a:xfrm rot="1080000">
                  <a:off x="3023" y="555"/>
                  <a:ext cx="26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103" name="Google Shape;2103;p88"/>
                <p:cNvSpPr/>
                <p:nvPr/>
              </p:nvSpPr>
              <p:spPr>
                <a:xfrm>
                  <a:off x="2949" y="432"/>
                  <a:ext cx="217"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104" name="Google Shape;2104;p88"/>
                <p:cNvSpPr/>
                <p:nvPr/>
              </p:nvSpPr>
              <p:spPr>
                <a:xfrm rot="-1860000">
                  <a:off x="2984" y="310"/>
                  <a:ext cx="29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105" name="Google Shape;2105;p88"/>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106" name="Google Shape;2106;p88"/>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107" name="Google Shape;2107;p88"/>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grpSp>
          <p:sp>
            <p:nvSpPr>
              <p:cNvPr id="2108" name="Google Shape;2108;p88"/>
              <p:cNvSpPr txBox="1"/>
              <p:nvPr/>
            </p:nvSpPr>
            <p:spPr>
              <a:xfrm>
                <a:off x="4965" y="1856"/>
                <a:ext cx="461" cy="282"/>
              </a:xfrm>
              <a:prstGeom prst="rect">
                <a:avLst/>
              </a:prstGeom>
              <a:solidFill>
                <a:srgbClr val="00FF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dirty="0" err="1">
                    <a:solidFill>
                      <a:schemeClr val="dk1"/>
                    </a:solidFill>
                    <a:latin typeface="Microsoft Yahei"/>
                    <a:ea typeface="Microsoft Yahei"/>
                    <a:cs typeface="Microsoft Yahei"/>
                    <a:sym typeface="Microsoft Yahei"/>
                  </a:rPr>
                  <a:t>网</a:t>
                </a:r>
                <a:r>
                  <a:rPr lang="en-US" sz="1083" b="1" dirty="0">
                    <a:solidFill>
                      <a:schemeClr val="dk1"/>
                    </a:solidFill>
                    <a:latin typeface="Microsoft Yahei"/>
                    <a:ea typeface="Microsoft Yahei"/>
                    <a:cs typeface="Microsoft Yahei"/>
                    <a:sym typeface="Microsoft Yahei"/>
                  </a:rPr>
                  <a:t> 3</a:t>
                </a:r>
                <a:endParaRPr dirty="0">
                  <a:latin typeface="Microsoft YaHei" panose="020B0503020204020204" pitchFamily="34" charset="-122"/>
                  <a:ea typeface="Microsoft YaHei" panose="020B0503020204020204" pitchFamily="34" charset="-122"/>
                </a:endParaRPr>
              </a:p>
            </p:txBody>
          </p:sp>
        </p:grpSp>
        <p:grpSp>
          <p:nvGrpSpPr>
            <p:cNvPr id="2109" name="Google Shape;2109;p88"/>
            <p:cNvGrpSpPr/>
            <p:nvPr/>
          </p:nvGrpSpPr>
          <p:grpSpPr>
            <a:xfrm>
              <a:off x="4099995" y="1810273"/>
              <a:ext cx="800688" cy="526362"/>
              <a:chOff x="4830" y="1752"/>
              <a:chExt cx="682" cy="477"/>
            </a:xfrm>
          </p:grpSpPr>
          <p:grpSp>
            <p:nvGrpSpPr>
              <p:cNvPr id="2110" name="Google Shape;2110;p88"/>
              <p:cNvGrpSpPr/>
              <p:nvPr/>
            </p:nvGrpSpPr>
            <p:grpSpPr>
              <a:xfrm>
                <a:off x="4830" y="1752"/>
                <a:ext cx="682" cy="477"/>
                <a:chOff x="2949" y="196"/>
                <a:chExt cx="962" cy="598"/>
              </a:xfrm>
            </p:grpSpPr>
            <p:sp>
              <p:nvSpPr>
                <p:cNvPr id="2111" name="Google Shape;2111;p88"/>
                <p:cNvSpPr/>
                <p:nvPr/>
              </p:nvSpPr>
              <p:spPr>
                <a:xfrm>
                  <a:off x="3168" y="196"/>
                  <a:ext cx="407" cy="162"/>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112" name="Google Shape;2112;p88"/>
                <p:cNvSpPr/>
                <p:nvPr/>
              </p:nvSpPr>
              <p:spPr>
                <a:xfrm rot="900000">
                  <a:off x="3512" y="252"/>
                  <a:ext cx="275" cy="131"/>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113" name="Google Shape;2113;p88"/>
                <p:cNvSpPr/>
                <p:nvPr/>
              </p:nvSpPr>
              <p:spPr>
                <a:xfrm rot="1500000">
                  <a:off x="3650" y="385"/>
                  <a:ext cx="240" cy="153"/>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114" name="Google Shape;2114;p88"/>
                <p:cNvSpPr/>
                <p:nvPr/>
              </p:nvSpPr>
              <p:spPr>
                <a:xfrm rot="-1560000">
                  <a:off x="3573" y="537"/>
                  <a:ext cx="291" cy="18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115" name="Google Shape;2115;p88"/>
                <p:cNvSpPr/>
                <p:nvPr/>
              </p:nvSpPr>
              <p:spPr>
                <a:xfrm>
                  <a:off x="3216" y="555"/>
                  <a:ext cx="471" cy="23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116" name="Google Shape;2116;p88"/>
                <p:cNvSpPr/>
                <p:nvPr/>
              </p:nvSpPr>
              <p:spPr>
                <a:xfrm rot="1080000">
                  <a:off x="3023" y="555"/>
                  <a:ext cx="26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117" name="Google Shape;2117;p88"/>
                <p:cNvSpPr/>
                <p:nvPr/>
              </p:nvSpPr>
              <p:spPr>
                <a:xfrm>
                  <a:off x="2949" y="432"/>
                  <a:ext cx="217"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118" name="Google Shape;2118;p88"/>
                <p:cNvSpPr/>
                <p:nvPr/>
              </p:nvSpPr>
              <p:spPr>
                <a:xfrm rot="-1860000">
                  <a:off x="2984" y="310"/>
                  <a:ext cx="29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119" name="Google Shape;2119;p88"/>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120" name="Google Shape;2120;p88"/>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121" name="Google Shape;2121;p88"/>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grpSp>
          <p:sp>
            <p:nvSpPr>
              <p:cNvPr id="2122" name="Google Shape;2122;p88"/>
              <p:cNvSpPr txBox="1"/>
              <p:nvPr/>
            </p:nvSpPr>
            <p:spPr>
              <a:xfrm>
                <a:off x="4965" y="1856"/>
                <a:ext cx="461" cy="282"/>
              </a:xfrm>
              <a:prstGeom prst="rect">
                <a:avLst/>
              </a:prstGeom>
              <a:solidFill>
                <a:srgbClr val="00FF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dirty="0" err="1">
                    <a:solidFill>
                      <a:schemeClr val="dk1"/>
                    </a:solidFill>
                    <a:latin typeface="Microsoft Yahei"/>
                    <a:ea typeface="Microsoft Yahei"/>
                    <a:cs typeface="Microsoft Yahei"/>
                    <a:sym typeface="Microsoft Yahei"/>
                  </a:rPr>
                  <a:t>网</a:t>
                </a:r>
                <a:r>
                  <a:rPr lang="en-US" sz="1083" b="1" dirty="0">
                    <a:solidFill>
                      <a:schemeClr val="dk1"/>
                    </a:solidFill>
                    <a:latin typeface="Microsoft Yahei"/>
                    <a:ea typeface="Microsoft Yahei"/>
                    <a:cs typeface="Microsoft Yahei"/>
                    <a:sym typeface="Microsoft Yahei"/>
                  </a:rPr>
                  <a:t> 2</a:t>
                </a:r>
                <a:endParaRPr dirty="0">
                  <a:latin typeface="Microsoft YaHei" panose="020B0503020204020204" pitchFamily="34" charset="-122"/>
                  <a:ea typeface="Microsoft YaHei" panose="020B0503020204020204" pitchFamily="34" charset="-122"/>
                </a:endParaRPr>
              </a:p>
            </p:txBody>
          </p:sp>
        </p:grpSp>
        <p:grpSp>
          <p:nvGrpSpPr>
            <p:cNvPr id="2123" name="Google Shape;2123;p88"/>
            <p:cNvGrpSpPr/>
            <p:nvPr/>
          </p:nvGrpSpPr>
          <p:grpSpPr>
            <a:xfrm>
              <a:off x="1780094" y="1755788"/>
              <a:ext cx="795786" cy="595441"/>
              <a:chOff x="434" y="1298"/>
              <a:chExt cx="755" cy="612"/>
            </a:xfrm>
          </p:grpSpPr>
          <p:cxnSp>
            <p:nvCxnSpPr>
              <p:cNvPr id="2124" name="Google Shape;2124;p88"/>
              <p:cNvCxnSpPr/>
              <p:nvPr/>
            </p:nvCxnSpPr>
            <p:spPr>
              <a:xfrm>
                <a:off x="434" y="1298"/>
                <a:ext cx="755" cy="612"/>
              </a:xfrm>
              <a:prstGeom prst="straightConnector1">
                <a:avLst/>
              </a:prstGeom>
              <a:noFill/>
              <a:ln w="57150" cap="flat" cmpd="sng">
                <a:solidFill>
                  <a:srgbClr val="CC00CC"/>
                </a:solidFill>
                <a:prstDash val="solid"/>
                <a:round/>
                <a:headEnd type="none" w="med" len="med"/>
                <a:tailEnd type="none" w="med" len="med"/>
              </a:ln>
            </p:spPr>
          </p:cxnSp>
          <p:cxnSp>
            <p:nvCxnSpPr>
              <p:cNvPr id="2125" name="Google Shape;2125;p88"/>
              <p:cNvCxnSpPr/>
              <p:nvPr/>
            </p:nvCxnSpPr>
            <p:spPr>
              <a:xfrm flipH="1">
                <a:off x="434" y="1298"/>
                <a:ext cx="755" cy="612"/>
              </a:xfrm>
              <a:prstGeom prst="straightConnector1">
                <a:avLst/>
              </a:prstGeom>
              <a:noFill/>
              <a:ln w="57150" cap="flat" cmpd="sng">
                <a:solidFill>
                  <a:srgbClr val="CC00CC"/>
                </a:solidFill>
                <a:prstDash val="solid"/>
                <a:round/>
                <a:headEnd type="none" w="med" len="med"/>
                <a:tailEnd type="none" w="med" len="med"/>
              </a:ln>
            </p:spPr>
          </p:cxnSp>
        </p:grpSp>
      </p:grpSp>
      <p:sp>
        <p:nvSpPr>
          <p:cNvPr id="2126" name="Google Shape;2126;p88"/>
          <p:cNvSpPr txBox="1"/>
          <p:nvPr/>
        </p:nvSpPr>
        <p:spPr>
          <a:xfrm>
            <a:off x="1414900" y="2766162"/>
            <a:ext cx="1008609" cy="242310"/>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1083" b="1" dirty="0" err="1">
                <a:solidFill>
                  <a:srgbClr val="CC00CC"/>
                </a:solidFill>
                <a:latin typeface="Microsoft Yahei"/>
                <a:ea typeface="Microsoft Yahei"/>
                <a:cs typeface="Microsoft Yahei"/>
                <a:sym typeface="Microsoft Yahei"/>
              </a:rPr>
              <a:t>网</a:t>
            </a:r>
            <a:r>
              <a:rPr lang="en-US" sz="1083" b="1" dirty="0">
                <a:solidFill>
                  <a:srgbClr val="CC00CC"/>
                </a:solidFill>
                <a:latin typeface="Microsoft Yahei"/>
                <a:ea typeface="Microsoft Yahei"/>
                <a:cs typeface="Microsoft Yahei"/>
                <a:sym typeface="Microsoft Yahei"/>
              </a:rPr>
              <a:t> 1出了故障</a:t>
            </a:r>
            <a:endParaRPr dirty="0">
              <a:latin typeface="Microsoft YaHei" panose="020B0503020204020204" pitchFamily="34" charset="-122"/>
              <a:ea typeface="Microsoft YaHei" panose="020B0503020204020204" pitchFamily="34" charset="-122"/>
            </a:endParaRPr>
          </a:p>
        </p:txBody>
      </p:sp>
      <p:sp>
        <p:nvSpPr>
          <p:cNvPr id="2127" name="Google Shape;2127;p88"/>
          <p:cNvSpPr txBox="1"/>
          <p:nvPr/>
        </p:nvSpPr>
        <p:spPr>
          <a:xfrm>
            <a:off x="1238352" y="1354504"/>
            <a:ext cx="324128" cy="7589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dirty="0" err="1">
                <a:solidFill>
                  <a:srgbClr val="CC00CC"/>
                </a:solidFill>
                <a:latin typeface="Microsoft Yahei"/>
                <a:ea typeface="Microsoft Yahei"/>
                <a:cs typeface="Microsoft Yahei"/>
                <a:sym typeface="Microsoft Yahei"/>
              </a:rPr>
              <a:t>正</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83" b="1" dirty="0" err="1">
                <a:solidFill>
                  <a:srgbClr val="CC00CC"/>
                </a:solidFill>
                <a:latin typeface="Microsoft Yahei"/>
                <a:ea typeface="Microsoft Yahei"/>
                <a:cs typeface="Microsoft Yahei"/>
                <a:sym typeface="Microsoft Yahei"/>
              </a:rPr>
              <a:t>常</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83" b="1" dirty="0" err="1">
                <a:solidFill>
                  <a:srgbClr val="CC00CC"/>
                </a:solidFill>
                <a:latin typeface="Microsoft Yahei"/>
                <a:ea typeface="Microsoft Yahei"/>
                <a:cs typeface="Microsoft Yahei"/>
                <a:sym typeface="Microsoft Yahei"/>
              </a:rPr>
              <a:t>情</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83" b="1" dirty="0" err="1">
                <a:solidFill>
                  <a:srgbClr val="CC00CC"/>
                </a:solidFill>
                <a:latin typeface="Microsoft Yahei"/>
                <a:ea typeface="Microsoft Yahei"/>
                <a:cs typeface="Microsoft Yahei"/>
                <a:sym typeface="Microsoft Yahei"/>
              </a:rPr>
              <a:t>况</a:t>
            </a:r>
            <a:endParaRPr dirty="0">
              <a:latin typeface="Microsoft YaHei" panose="020B0503020204020204" pitchFamily="34" charset="-122"/>
              <a:ea typeface="Microsoft YaHei" panose="020B0503020204020204" pitchFamily="34" charset="-122"/>
            </a:endParaRPr>
          </a:p>
        </p:txBody>
      </p:sp>
      <p:grpSp>
        <p:nvGrpSpPr>
          <p:cNvPr id="2128" name="Google Shape;2128;p88"/>
          <p:cNvGrpSpPr/>
          <p:nvPr/>
        </p:nvGrpSpPr>
        <p:grpSpPr>
          <a:xfrm>
            <a:off x="2346832" y="1453420"/>
            <a:ext cx="814231" cy="159724"/>
            <a:chOff x="1491" y="212"/>
            <a:chExt cx="853" cy="240"/>
          </a:xfrm>
        </p:grpSpPr>
        <p:sp>
          <p:nvSpPr>
            <p:cNvPr id="2129" name="Google Shape;2129;p88"/>
            <p:cNvSpPr/>
            <p:nvPr/>
          </p:nvSpPr>
          <p:spPr>
            <a:xfrm>
              <a:off x="2089" y="271"/>
              <a:ext cx="255" cy="122"/>
            </a:xfrm>
            <a:prstGeom prst="rightArrow">
              <a:avLst>
                <a:gd name="adj1" fmla="val 50000"/>
                <a:gd name="adj2" fmla="val 52254"/>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130" name="Google Shape;2130;p88"/>
            <p:cNvSpPr/>
            <p:nvPr/>
          </p:nvSpPr>
          <p:spPr>
            <a:xfrm>
              <a:off x="1491" y="212"/>
              <a:ext cx="632" cy="240"/>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grpSp>
      <p:sp>
        <p:nvSpPr>
          <p:cNvPr id="2131" name="Google Shape;2131;p88"/>
          <p:cNvSpPr txBox="1"/>
          <p:nvPr/>
        </p:nvSpPr>
        <p:spPr>
          <a:xfrm>
            <a:off x="2357372" y="1491526"/>
            <a:ext cx="657708" cy="175649"/>
          </a:xfrm>
          <a:prstGeom prst="rect">
            <a:avLst/>
          </a:prstGeom>
          <a:noFill/>
          <a:ln>
            <a:noFill/>
          </a:ln>
        </p:spPr>
        <p:txBody>
          <a:bodyPr spcFirstLastPara="1" wrap="square" lIns="91425" tIns="45700" rIns="91425" bIns="45700" anchor="t" anchorCtr="0">
            <a:spAutoFit/>
          </a:bodyPr>
          <a:lstStyle/>
          <a:p>
            <a:pPr marL="0" marR="0" lvl="0" indent="0" algn="l" rtl="0">
              <a:lnSpc>
                <a:spcPct val="50000"/>
              </a:lnSpc>
              <a:spcBef>
                <a:spcPts val="0"/>
              </a:spcBef>
              <a:spcAft>
                <a:spcPts val="0"/>
              </a:spcAft>
              <a:buNone/>
            </a:pPr>
            <a:r>
              <a:rPr lang="en-US" sz="1083" b="1">
                <a:solidFill>
                  <a:schemeClr val="dk1"/>
                </a:solidFill>
                <a:latin typeface="Microsoft Yahei"/>
                <a:ea typeface="Microsoft Yahei"/>
                <a:cs typeface="Microsoft Yahei"/>
                <a:sym typeface="Microsoft Yahei"/>
              </a:rPr>
              <a:t>1  1  −</a:t>
            </a:r>
            <a:endParaRPr sz="1083" b="1" baseline="-25000">
              <a:solidFill>
                <a:schemeClr val="dk1"/>
              </a:solidFill>
              <a:latin typeface="Microsoft Yahei"/>
              <a:ea typeface="Microsoft Yahei"/>
              <a:cs typeface="Microsoft Yahei"/>
              <a:sym typeface="Microsoft Yahei"/>
            </a:endParaRPr>
          </a:p>
        </p:txBody>
      </p:sp>
      <p:grpSp>
        <p:nvGrpSpPr>
          <p:cNvPr id="2132" name="Google Shape;2132;p88"/>
          <p:cNvGrpSpPr/>
          <p:nvPr/>
        </p:nvGrpSpPr>
        <p:grpSpPr>
          <a:xfrm>
            <a:off x="2477705" y="2802646"/>
            <a:ext cx="834433" cy="209994"/>
            <a:chOff x="1566" y="2024"/>
            <a:chExt cx="950" cy="259"/>
          </a:xfrm>
        </p:grpSpPr>
        <p:grpSp>
          <p:nvGrpSpPr>
            <p:cNvPr id="2133" name="Google Shape;2133;p88"/>
            <p:cNvGrpSpPr/>
            <p:nvPr/>
          </p:nvGrpSpPr>
          <p:grpSpPr>
            <a:xfrm>
              <a:off x="1589" y="2024"/>
              <a:ext cx="927" cy="197"/>
              <a:chOff x="1491" y="212"/>
              <a:chExt cx="853" cy="240"/>
            </a:xfrm>
          </p:grpSpPr>
          <p:sp>
            <p:nvSpPr>
              <p:cNvPr id="2134" name="Google Shape;2134;p88"/>
              <p:cNvSpPr/>
              <p:nvPr/>
            </p:nvSpPr>
            <p:spPr>
              <a:xfrm>
                <a:off x="2089" y="271"/>
                <a:ext cx="255" cy="122"/>
              </a:xfrm>
              <a:prstGeom prst="rightArrow">
                <a:avLst>
                  <a:gd name="adj1" fmla="val 50000"/>
                  <a:gd name="adj2" fmla="val 52254"/>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135" name="Google Shape;2135;p88"/>
              <p:cNvSpPr/>
              <p:nvPr/>
            </p:nvSpPr>
            <p:spPr>
              <a:xfrm>
                <a:off x="1491" y="212"/>
                <a:ext cx="632" cy="240"/>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grpSp>
        <p:sp>
          <p:nvSpPr>
            <p:cNvPr id="2136" name="Google Shape;2136;p88"/>
            <p:cNvSpPr txBox="1"/>
            <p:nvPr/>
          </p:nvSpPr>
          <p:spPr>
            <a:xfrm>
              <a:off x="1566" y="2066"/>
              <a:ext cx="839" cy="217"/>
            </a:xfrm>
            <a:prstGeom prst="rect">
              <a:avLst/>
            </a:prstGeom>
            <a:noFill/>
            <a:ln>
              <a:noFill/>
            </a:ln>
          </p:spPr>
          <p:txBody>
            <a:bodyPr spcFirstLastPara="1" wrap="square" lIns="91425" tIns="45700" rIns="91425" bIns="45700" anchor="t" anchorCtr="0">
              <a:spAutoFit/>
            </a:bodyPr>
            <a:lstStyle/>
            <a:p>
              <a:pPr marL="0" marR="0" lvl="0" indent="0" algn="l" rtl="0">
                <a:lnSpc>
                  <a:spcPct val="50000"/>
                </a:lnSpc>
                <a:spcBef>
                  <a:spcPts val="0"/>
                </a:spcBef>
                <a:spcAft>
                  <a:spcPts val="0"/>
                </a:spcAft>
                <a:buNone/>
              </a:pPr>
              <a:r>
                <a:rPr lang="en-US" sz="1083" b="1" dirty="0">
                  <a:solidFill>
                    <a:schemeClr val="dk1"/>
                  </a:solidFill>
                  <a:latin typeface="Microsoft Yahei"/>
                  <a:ea typeface="Microsoft Yahei"/>
                  <a:cs typeface="Microsoft Yahei"/>
                  <a:sym typeface="Microsoft Yahei"/>
                </a:rPr>
                <a:t>1  16  −</a:t>
              </a:r>
              <a:endParaRPr sz="1083" b="1" baseline="-25000" dirty="0">
                <a:solidFill>
                  <a:schemeClr val="dk1"/>
                </a:solidFill>
                <a:latin typeface="Microsoft Yahei"/>
                <a:ea typeface="Microsoft Yahei"/>
                <a:cs typeface="Microsoft Yahei"/>
                <a:sym typeface="Microsoft Yahei"/>
              </a:endParaRPr>
            </a:p>
          </p:txBody>
        </p:sp>
      </p:grpSp>
      <p:grpSp>
        <p:nvGrpSpPr>
          <p:cNvPr id="2137" name="Google Shape;2137;p88"/>
          <p:cNvGrpSpPr/>
          <p:nvPr/>
        </p:nvGrpSpPr>
        <p:grpSpPr>
          <a:xfrm flipH="1">
            <a:off x="4189612" y="1464771"/>
            <a:ext cx="814231" cy="159724"/>
            <a:chOff x="1491" y="212"/>
            <a:chExt cx="853" cy="240"/>
          </a:xfrm>
        </p:grpSpPr>
        <p:sp>
          <p:nvSpPr>
            <p:cNvPr id="2138" name="Google Shape;2138;p88"/>
            <p:cNvSpPr/>
            <p:nvPr/>
          </p:nvSpPr>
          <p:spPr>
            <a:xfrm>
              <a:off x="2089" y="271"/>
              <a:ext cx="255" cy="122"/>
            </a:xfrm>
            <a:prstGeom prst="rightArrow">
              <a:avLst>
                <a:gd name="adj1" fmla="val 50000"/>
                <a:gd name="adj2" fmla="val 52254"/>
              </a:avLst>
            </a:prstGeom>
            <a:solidFill>
              <a:srgbClr val="66FF6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139" name="Google Shape;2139;p88"/>
            <p:cNvSpPr/>
            <p:nvPr/>
          </p:nvSpPr>
          <p:spPr>
            <a:xfrm>
              <a:off x="1491" y="212"/>
              <a:ext cx="632" cy="240"/>
            </a:xfrm>
            <a:prstGeom prst="rect">
              <a:avLst/>
            </a:prstGeom>
            <a:solidFill>
              <a:srgbClr val="66FF6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grpSp>
      <p:sp>
        <p:nvSpPr>
          <p:cNvPr id="2140" name="Google Shape;2140;p88"/>
          <p:cNvSpPr txBox="1"/>
          <p:nvPr/>
        </p:nvSpPr>
        <p:spPr>
          <a:xfrm>
            <a:off x="4405686" y="1491801"/>
            <a:ext cx="675185" cy="175649"/>
          </a:xfrm>
          <a:prstGeom prst="rect">
            <a:avLst/>
          </a:prstGeom>
          <a:noFill/>
          <a:ln>
            <a:noFill/>
          </a:ln>
        </p:spPr>
        <p:txBody>
          <a:bodyPr spcFirstLastPara="1" wrap="square" lIns="91425" tIns="45700" rIns="91425" bIns="45700" anchor="t" anchorCtr="0">
            <a:spAutoFit/>
          </a:bodyPr>
          <a:lstStyle/>
          <a:p>
            <a:pPr marL="0" marR="0" lvl="0" indent="0" algn="l" rtl="0">
              <a:lnSpc>
                <a:spcPct val="50000"/>
              </a:lnSpc>
              <a:spcBef>
                <a:spcPts val="0"/>
              </a:spcBef>
              <a:spcAft>
                <a:spcPts val="0"/>
              </a:spcAft>
              <a:buNone/>
            </a:pPr>
            <a:r>
              <a:rPr lang="en-US" sz="1083" b="1" dirty="0">
                <a:solidFill>
                  <a:schemeClr val="dk1"/>
                </a:solidFill>
                <a:latin typeface="Microsoft Yahei"/>
                <a:ea typeface="Microsoft Yahei"/>
                <a:cs typeface="Microsoft Yahei"/>
                <a:sym typeface="Microsoft Yahei"/>
              </a:rPr>
              <a:t>1  2  R</a:t>
            </a:r>
            <a:r>
              <a:rPr lang="en-US" sz="1083" b="1" baseline="-25000"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grpSp>
        <p:nvGrpSpPr>
          <p:cNvPr id="2141" name="Google Shape;2141;p88"/>
          <p:cNvGrpSpPr/>
          <p:nvPr/>
        </p:nvGrpSpPr>
        <p:grpSpPr>
          <a:xfrm>
            <a:off x="4189613" y="2775883"/>
            <a:ext cx="891527" cy="202696"/>
            <a:chOff x="3515" y="1991"/>
            <a:chExt cx="1015" cy="250"/>
          </a:xfrm>
        </p:grpSpPr>
        <p:grpSp>
          <p:nvGrpSpPr>
            <p:cNvPr id="2142" name="Google Shape;2142;p88"/>
            <p:cNvGrpSpPr/>
            <p:nvPr/>
          </p:nvGrpSpPr>
          <p:grpSpPr>
            <a:xfrm flipH="1">
              <a:off x="3515" y="1991"/>
              <a:ext cx="927" cy="197"/>
              <a:chOff x="1491" y="212"/>
              <a:chExt cx="853" cy="240"/>
            </a:xfrm>
          </p:grpSpPr>
          <p:sp>
            <p:nvSpPr>
              <p:cNvPr id="2143" name="Google Shape;2143;p88"/>
              <p:cNvSpPr/>
              <p:nvPr/>
            </p:nvSpPr>
            <p:spPr>
              <a:xfrm>
                <a:off x="2089" y="271"/>
                <a:ext cx="255" cy="122"/>
              </a:xfrm>
              <a:prstGeom prst="rightArrow">
                <a:avLst>
                  <a:gd name="adj1" fmla="val 50000"/>
                  <a:gd name="adj2" fmla="val 52254"/>
                </a:avLst>
              </a:prstGeom>
              <a:solidFill>
                <a:srgbClr val="66FF6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144" name="Google Shape;2144;p88"/>
              <p:cNvSpPr/>
              <p:nvPr/>
            </p:nvSpPr>
            <p:spPr>
              <a:xfrm>
                <a:off x="1491" y="212"/>
                <a:ext cx="632" cy="240"/>
              </a:xfrm>
              <a:prstGeom prst="rect">
                <a:avLst/>
              </a:prstGeom>
              <a:solidFill>
                <a:srgbClr val="66FF6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grpSp>
        <p:sp>
          <p:nvSpPr>
            <p:cNvPr id="2145" name="Google Shape;2145;p88"/>
            <p:cNvSpPr txBox="1"/>
            <p:nvPr/>
          </p:nvSpPr>
          <p:spPr>
            <a:xfrm>
              <a:off x="3761" y="2024"/>
              <a:ext cx="769" cy="217"/>
            </a:xfrm>
            <a:prstGeom prst="rect">
              <a:avLst/>
            </a:prstGeom>
            <a:noFill/>
            <a:ln>
              <a:noFill/>
            </a:ln>
          </p:spPr>
          <p:txBody>
            <a:bodyPr spcFirstLastPara="1" wrap="square" lIns="91425" tIns="45700" rIns="91425" bIns="45700" anchor="t" anchorCtr="0">
              <a:spAutoFit/>
            </a:bodyPr>
            <a:lstStyle/>
            <a:p>
              <a:pPr marL="0" marR="0" lvl="0" indent="0" algn="l" rtl="0">
                <a:lnSpc>
                  <a:spcPct val="50000"/>
                </a:lnSpc>
                <a:spcBef>
                  <a:spcPts val="0"/>
                </a:spcBef>
                <a:spcAft>
                  <a:spcPts val="0"/>
                </a:spcAft>
                <a:buNone/>
              </a:pPr>
              <a:r>
                <a:rPr lang="en-US" sz="1083" b="1" dirty="0">
                  <a:solidFill>
                    <a:schemeClr val="dk1"/>
                  </a:solidFill>
                  <a:latin typeface="Microsoft Yahei"/>
                  <a:ea typeface="Microsoft Yahei"/>
                  <a:cs typeface="Microsoft Yahei"/>
                  <a:sym typeface="Microsoft Yahei"/>
                </a:rPr>
                <a:t>1  2  R</a:t>
              </a:r>
              <a:r>
                <a:rPr lang="en-US" sz="1083" b="1" baseline="-25000"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grpSp>
      <p:sp>
        <p:nvSpPr>
          <p:cNvPr id="2146" name="Google Shape;2146;p88"/>
          <p:cNvSpPr txBox="1"/>
          <p:nvPr/>
        </p:nvSpPr>
        <p:spPr>
          <a:xfrm>
            <a:off x="1298960" y="3605578"/>
            <a:ext cx="3843342" cy="425629"/>
          </a:xfrm>
          <a:prstGeom prst="rect">
            <a:avLst/>
          </a:prstGeom>
          <a:solidFill>
            <a:srgbClr val="00FF99"/>
          </a:solidFill>
          <a:ln w="9525" cap="flat" cmpd="sng">
            <a:solidFill>
              <a:schemeClr val="dk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dirty="0" err="1">
                <a:solidFill>
                  <a:schemeClr val="dk1"/>
                </a:solidFill>
                <a:latin typeface="Microsoft Yahei"/>
                <a:ea typeface="Microsoft Yahei"/>
                <a:cs typeface="Microsoft Yahei"/>
                <a:sym typeface="Microsoft Yahei"/>
              </a:rPr>
              <a:t>但</a:t>
            </a:r>
            <a:r>
              <a:rPr lang="en-US" sz="1083" b="1" dirty="0">
                <a:solidFill>
                  <a:schemeClr val="dk1"/>
                </a:solidFill>
                <a:latin typeface="Microsoft Yahei"/>
                <a:ea typeface="Microsoft Yahei"/>
                <a:cs typeface="Microsoft Yahei"/>
                <a:sym typeface="Microsoft Yahei"/>
              </a:rPr>
              <a:t> R</a:t>
            </a:r>
            <a:r>
              <a:rPr lang="en-US" sz="1083" b="1" baseline="-25000" dirty="0">
                <a:solidFill>
                  <a:schemeClr val="dk1"/>
                </a:solidFill>
                <a:latin typeface="Microsoft Yahei"/>
                <a:ea typeface="Microsoft Yahei"/>
                <a:cs typeface="Microsoft Yahei"/>
                <a:sym typeface="Microsoft Yahei"/>
              </a:rPr>
              <a:t>2</a:t>
            </a:r>
            <a:r>
              <a:rPr lang="en-US" sz="1083" b="1" dirty="0">
                <a:solidFill>
                  <a:schemeClr val="dk1"/>
                </a:solidFill>
                <a:latin typeface="Microsoft Yahei"/>
                <a:ea typeface="Microsoft Yahei"/>
                <a:cs typeface="Microsoft Yahei"/>
                <a:sym typeface="Microsoft Yahei"/>
              </a:rPr>
              <a:t> </a:t>
            </a:r>
            <a:r>
              <a:rPr lang="en-US" sz="1083" b="1" dirty="0" err="1">
                <a:solidFill>
                  <a:schemeClr val="dk1"/>
                </a:solidFill>
                <a:latin typeface="Microsoft Yahei"/>
                <a:ea typeface="Microsoft Yahei"/>
                <a:cs typeface="Microsoft Yahei"/>
                <a:sym typeface="Microsoft Yahei"/>
              </a:rPr>
              <a:t>在收到</a:t>
            </a:r>
            <a:r>
              <a:rPr lang="en-US" sz="1083" b="1" dirty="0">
                <a:solidFill>
                  <a:schemeClr val="dk1"/>
                </a:solidFill>
                <a:latin typeface="Microsoft Yahei"/>
                <a:ea typeface="Microsoft Yahei"/>
                <a:cs typeface="Microsoft Yahei"/>
                <a:sym typeface="Microsoft Yahei"/>
              </a:rPr>
              <a:t> R</a:t>
            </a:r>
            <a:r>
              <a:rPr lang="en-US" sz="1083" b="1" baseline="-25000" dirty="0">
                <a:solidFill>
                  <a:schemeClr val="dk1"/>
                </a:solidFill>
                <a:latin typeface="Microsoft Yahei"/>
                <a:ea typeface="Microsoft Yahei"/>
                <a:cs typeface="Microsoft Yahei"/>
                <a:sym typeface="Microsoft Yahei"/>
              </a:rPr>
              <a:t>1 </a:t>
            </a:r>
            <a:r>
              <a:rPr lang="en-US" sz="1083" b="1" dirty="0" err="1">
                <a:solidFill>
                  <a:schemeClr val="dk1"/>
                </a:solidFill>
                <a:latin typeface="Microsoft Yahei"/>
                <a:ea typeface="Microsoft Yahei"/>
                <a:cs typeface="Microsoft Yahei"/>
                <a:sym typeface="Microsoft Yahei"/>
              </a:rPr>
              <a:t>的更新报文之前，还发送原来的报文</a:t>
            </a:r>
            <a:r>
              <a:rPr lang="en-US" sz="1083"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83" b="1" dirty="0" err="1">
                <a:solidFill>
                  <a:schemeClr val="dk1"/>
                </a:solidFill>
                <a:latin typeface="Microsoft Yahei"/>
                <a:ea typeface="Microsoft Yahei"/>
                <a:cs typeface="Microsoft Yahei"/>
                <a:sym typeface="Microsoft Yahei"/>
              </a:rPr>
              <a:t>因为这时</a:t>
            </a:r>
            <a:r>
              <a:rPr lang="en-US" sz="1083" b="1" dirty="0">
                <a:solidFill>
                  <a:schemeClr val="dk1"/>
                </a:solidFill>
                <a:latin typeface="Microsoft Yahei"/>
                <a:ea typeface="Microsoft Yahei"/>
                <a:cs typeface="Microsoft Yahei"/>
                <a:sym typeface="Microsoft Yahei"/>
              </a:rPr>
              <a:t> R</a:t>
            </a:r>
            <a:r>
              <a:rPr lang="en-US" sz="1083" b="1" baseline="-25000" dirty="0">
                <a:solidFill>
                  <a:schemeClr val="dk1"/>
                </a:solidFill>
                <a:latin typeface="Microsoft Yahei"/>
                <a:ea typeface="Microsoft Yahei"/>
                <a:cs typeface="Microsoft Yahei"/>
                <a:sym typeface="Microsoft Yahei"/>
              </a:rPr>
              <a:t>2 </a:t>
            </a:r>
            <a:r>
              <a:rPr lang="en-US" sz="1083" b="1" dirty="0" err="1">
                <a:solidFill>
                  <a:schemeClr val="dk1"/>
                </a:solidFill>
                <a:latin typeface="Microsoft Yahei"/>
                <a:ea typeface="Microsoft Yahei"/>
                <a:cs typeface="Microsoft Yahei"/>
                <a:sym typeface="Microsoft Yahei"/>
              </a:rPr>
              <a:t>并不知道</a:t>
            </a:r>
            <a:r>
              <a:rPr lang="en-US" sz="1083" b="1" dirty="0">
                <a:solidFill>
                  <a:schemeClr val="dk1"/>
                </a:solidFill>
                <a:latin typeface="Microsoft Yahei"/>
                <a:ea typeface="Microsoft Yahei"/>
                <a:cs typeface="Microsoft Yahei"/>
                <a:sym typeface="Microsoft Yahei"/>
              </a:rPr>
              <a:t> R</a:t>
            </a:r>
            <a:r>
              <a:rPr lang="en-US" sz="1083" b="1" baseline="-25000" dirty="0">
                <a:solidFill>
                  <a:schemeClr val="dk1"/>
                </a:solidFill>
                <a:latin typeface="Microsoft Yahei"/>
                <a:ea typeface="Microsoft Yahei"/>
                <a:cs typeface="Microsoft Yahei"/>
                <a:sym typeface="Microsoft Yahei"/>
              </a:rPr>
              <a:t>1</a:t>
            </a:r>
            <a:r>
              <a:rPr lang="en-US" sz="1083" b="1" dirty="0">
                <a:solidFill>
                  <a:schemeClr val="dk1"/>
                </a:solidFill>
                <a:latin typeface="Microsoft Yahei"/>
                <a:ea typeface="Microsoft Yahei"/>
                <a:cs typeface="Microsoft Yahei"/>
                <a:sym typeface="Microsoft Yahei"/>
              </a:rPr>
              <a:t> </a:t>
            </a:r>
            <a:r>
              <a:rPr lang="en-US" sz="1083" b="1" dirty="0" err="1">
                <a:solidFill>
                  <a:schemeClr val="dk1"/>
                </a:solidFill>
                <a:latin typeface="Microsoft Yahei"/>
                <a:ea typeface="Microsoft Yahei"/>
                <a:cs typeface="Microsoft Yahei"/>
                <a:sym typeface="Microsoft Yahei"/>
              </a:rPr>
              <a:t>出了故障</a:t>
            </a:r>
            <a:r>
              <a:rPr lang="en-US" sz="1083"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2147" name="Google Shape;2147;p88"/>
          <p:cNvSpPr txBox="1"/>
          <p:nvPr/>
        </p:nvSpPr>
        <p:spPr>
          <a:xfrm>
            <a:off x="1298961" y="3228482"/>
            <a:ext cx="4483786" cy="258941"/>
          </a:xfrm>
          <a:prstGeom prst="rect">
            <a:avLst/>
          </a:prstGeom>
          <a:solidFill>
            <a:srgbClr val="00FFFF"/>
          </a:solidFill>
          <a:ln w="9525" cap="flat" cmpd="sng">
            <a:solidFill>
              <a:schemeClr val="dk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dirty="0">
                <a:solidFill>
                  <a:schemeClr val="dk1"/>
                </a:solidFill>
                <a:latin typeface="Microsoft Yahei"/>
                <a:ea typeface="Microsoft Yahei"/>
                <a:cs typeface="Microsoft Yahei"/>
                <a:sym typeface="Microsoft Yahei"/>
              </a:rPr>
              <a:t>R</a:t>
            </a:r>
            <a:r>
              <a:rPr lang="en-US" sz="1083" b="1" baseline="-25000" dirty="0">
                <a:solidFill>
                  <a:schemeClr val="dk1"/>
                </a:solidFill>
                <a:latin typeface="Microsoft Yahei"/>
                <a:ea typeface="Microsoft Yahei"/>
                <a:cs typeface="Microsoft Yahei"/>
                <a:sym typeface="Microsoft Yahei"/>
              </a:rPr>
              <a:t>1</a:t>
            </a:r>
            <a:r>
              <a:rPr lang="en-US" sz="1083" b="1" dirty="0">
                <a:solidFill>
                  <a:schemeClr val="dk1"/>
                </a:solidFill>
                <a:latin typeface="Microsoft Yahei"/>
                <a:ea typeface="Microsoft Yahei"/>
                <a:cs typeface="Microsoft Yahei"/>
                <a:sym typeface="Microsoft Yahei"/>
              </a:rPr>
              <a:t> </a:t>
            </a:r>
            <a:r>
              <a:rPr lang="en-US" sz="1083" b="1" dirty="0" err="1">
                <a:solidFill>
                  <a:schemeClr val="dk1"/>
                </a:solidFill>
                <a:latin typeface="Microsoft Yahei"/>
                <a:ea typeface="Microsoft Yahei"/>
                <a:cs typeface="Microsoft Yahei"/>
                <a:sym typeface="Microsoft Yahei"/>
              </a:rPr>
              <a:t>说</a:t>
            </a:r>
            <a:r>
              <a:rPr lang="en-US" sz="1083" b="1" dirty="0">
                <a:solidFill>
                  <a:schemeClr val="dk1"/>
                </a:solidFill>
                <a:latin typeface="Microsoft Yahei"/>
                <a:ea typeface="Microsoft Yahei"/>
                <a:cs typeface="Microsoft Yahei"/>
                <a:sym typeface="Microsoft Yahei"/>
              </a:rPr>
              <a:t>：“</a:t>
            </a:r>
            <a:r>
              <a:rPr lang="en-US" sz="1083" b="1" dirty="0" err="1">
                <a:solidFill>
                  <a:schemeClr val="dk1"/>
                </a:solidFill>
                <a:latin typeface="Microsoft Yahei"/>
                <a:ea typeface="Microsoft Yahei"/>
                <a:cs typeface="Microsoft Yahei"/>
                <a:sym typeface="Microsoft Yahei"/>
              </a:rPr>
              <a:t>我到网</a:t>
            </a:r>
            <a:r>
              <a:rPr lang="en-US" sz="1083" b="1" dirty="0">
                <a:solidFill>
                  <a:schemeClr val="dk1"/>
                </a:solidFill>
                <a:latin typeface="Microsoft Yahei"/>
                <a:ea typeface="Microsoft Yahei"/>
                <a:cs typeface="Microsoft Yahei"/>
                <a:sym typeface="Microsoft Yahei"/>
              </a:rPr>
              <a:t> 1 </a:t>
            </a:r>
            <a:r>
              <a:rPr lang="en-US" sz="1083" b="1" dirty="0" err="1">
                <a:solidFill>
                  <a:schemeClr val="dk1"/>
                </a:solidFill>
                <a:latin typeface="Microsoft Yahei"/>
                <a:ea typeface="Microsoft Yahei"/>
                <a:cs typeface="Microsoft Yahei"/>
                <a:sym typeface="Microsoft Yahei"/>
              </a:rPr>
              <a:t>的距离是</a:t>
            </a:r>
            <a:r>
              <a:rPr lang="en-US" sz="1083" b="1" dirty="0">
                <a:solidFill>
                  <a:schemeClr val="dk1"/>
                </a:solidFill>
                <a:latin typeface="Microsoft Yahei"/>
                <a:ea typeface="Microsoft Yahei"/>
                <a:cs typeface="Microsoft Yahei"/>
                <a:sym typeface="Microsoft Yahei"/>
              </a:rPr>
              <a:t> 16 （</a:t>
            </a:r>
            <a:r>
              <a:rPr lang="en-US" sz="1083" b="1" dirty="0" err="1">
                <a:solidFill>
                  <a:schemeClr val="dk1"/>
                </a:solidFill>
                <a:latin typeface="Microsoft Yahei"/>
                <a:ea typeface="Microsoft Yahei"/>
                <a:cs typeface="Microsoft Yahei"/>
                <a:sym typeface="Microsoft Yahei"/>
              </a:rPr>
              <a:t>表示无法到达</a:t>
            </a:r>
            <a:r>
              <a:rPr lang="en-US" sz="1083" b="1" dirty="0">
                <a:solidFill>
                  <a:schemeClr val="dk1"/>
                </a:solidFill>
                <a:latin typeface="Microsoft Yahei"/>
                <a:ea typeface="Microsoft Yahei"/>
                <a:cs typeface="Microsoft Yahei"/>
                <a:sym typeface="Microsoft Yahei"/>
              </a:rPr>
              <a:t>），</a:t>
            </a:r>
            <a:r>
              <a:rPr lang="en-US" sz="1083" b="1" dirty="0" err="1">
                <a:solidFill>
                  <a:schemeClr val="dk1"/>
                </a:solidFill>
                <a:latin typeface="Microsoft Yahei"/>
                <a:ea typeface="Microsoft Yahei"/>
                <a:cs typeface="Microsoft Yahei"/>
                <a:sym typeface="Microsoft Yahei"/>
              </a:rPr>
              <a:t>是直接交付</a:t>
            </a:r>
            <a:r>
              <a:rPr lang="en-US" sz="1083"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4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4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2151"/>
        <p:cNvGrpSpPr/>
        <p:nvPr/>
      </p:nvGrpSpPr>
      <p:grpSpPr>
        <a:xfrm>
          <a:off x="0" y="0"/>
          <a:ext cx="0" cy="0"/>
          <a:chOff x="0" y="0"/>
          <a:chExt cx="0" cy="0"/>
        </a:xfrm>
      </p:grpSpPr>
      <p:sp>
        <p:nvSpPr>
          <p:cNvPr id="2152" name="Google Shape;2152;p89"/>
          <p:cNvSpPr/>
          <p:nvPr/>
        </p:nvSpPr>
        <p:spPr>
          <a:xfrm>
            <a:off x="454287" y="1227260"/>
            <a:ext cx="6711427" cy="3106767"/>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cxnSp>
        <p:nvCxnSpPr>
          <p:cNvPr id="2153" name="Google Shape;2153;p89"/>
          <p:cNvCxnSpPr/>
          <p:nvPr/>
        </p:nvCxnSpPr>
        <p:spPr>
          <a:xfrm>
            <a:off x="2013936" y="1742058"/>
            <a:ext cx="3581038" cy="0"/>
          </a:xfrm>
          <a:prstGeom prst="straightConnector1">
            <a:avLst/>
          </a:prstGeom>
          <a:noFill/>
          <a:ln w="9525" cap="flat" cmpd="sng">
            <a:solidFill>
              <a:schemeClr val="dk1"/>
            </a:solidFill>
            <a:prstDash val="solid"/>
            <a:round/>
            <a:headEnd type="none" w="med" len="med"/>
            <a:tailEnd type="none" w="med" len="med"/>
          </a:ln>
        </p:spPr>
      </p:cxnSp>
      <p:pic>
        <p:nvPicPr>
          <p:cNvPr id="2154" name="Google Shape;2154;p89"/>
          <p:cNvPicPr preferRelativeResize="0"/>
          <p:nvPr/>
        </p:nvPicPr>
        <p:blipFill rotWithShape="1">
          <a:blip r:embed="rId3">
            <a:alphaModFix/>
          </a:blip>
          <a:srcRect/>
          <a:stretch/>
        </p:blipFill>
        <p:spPr>
          <a:xfrm>
            <a:off x="2539190" y="1662602"/>
            <a:ext cx="403163" cy="172698"/>
          </a:xfrm>
          <a:prstGeom prst="rect">
            <a:avLst/>
          </a:prstGeom>
          <a:noFill/>
          <a:ln>
            <a:noFill/>
          </a:ln>
        </p:spPr>
      </p:pic>
      <p:sp>
        <p:nvSpPr>
          <p:cNvPr id="2155" name="Google Shape;2155;p89"/>
          <p:cNvSpPr txBox="1"/>
          <p:nvPr/>
        </p:nvSpPr>
        <p:spPr>
          <a:xfrm>
            <a:off x="4648989" y="1789895"/>
            <a:ext cx="338554" cy="2589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a:solidFill>
                  <a:schemeClr val="dk1"/>
                </a:solidFill>
                <a:latin typeface="Microsoft Yahei"/>
                <a:ea typeface="Microsoft Yahei"/>
                <a:cs typeface="Microsoft Yahei"/>
                <a:sym typeface="Microsoft Yahei"/>
              </a:rPr>
              <a:t>R</a:t>
            </a:r>
            <a:r>
              <a:rPr lang="en-US" sz="1083" b="1" baseline="-25000">
                <a:solidFill>
                  <a:schemeClr val="dk1"/>
                </a:solidFill>
                <a:latin typeface="Microsoft Yahei"/>
                <a:ea typeface="Microsoft Yahei"/>
                <a:cs typeface="Microsoft Yahei"/>
                <a:sym typeface="Microsoft Yahei"/>
              </a:rPr>
              <a:t>2</a:t>
            </a:r>
            <a:endParaRPr sz="1083" b="1">
              <a:solidFill>
                <a:schemeClr val="dk1"/>
              </a:solidFill>
              <a:latin typeface="Microsoft Yahei"/>
              <a:ea typeface="Microsoft Yahei"/>
              <a:cs typeface="Microsoft Yahei"/>
              <a:sym typeface="Microsoft Yahei"/>
            </a:endParaRPr>
          </a:p>
        </p:txBody>
      </p:sp>
      <p:sp>
        <p:nvSpPr>
          <p:cNvPr id="2156" name="Google Shape;2156;p89"/>
          <p:cNvSpPr txBox="1"/>
          <p:nvPr/>
        </p:nvSpPr>
        <p:spPr>
          <a:xfrm>
            <a:off x="2658646" y="1789895"/>
            <a:ext cx="338554" cy="2589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a:solidFill>
                  <a:schemeClr val="dk1"/>
                </a:solidFill>
                <a:latin typeface="Microsoft Yahei"/>
                <a:ea typeface="Microsoft Yahei"/>
                <a:cs typeface="Microsoft Yahei"/>
                <a:sym typeface="Microsoft Yahei"/>
              </a:rPr>
              <a:t>R</a:t>
            </a:r>
            <a:r>
              <a:rPr lang="en-US" sz="1083" b="1" baseline="-25000">
                <a:solidFill>
                  <a:schemeClr val="dk1"/>
                </a:solidFill>
                <a:latin typeface="Microsoft Yahei"/>
                <a:ea typeface="Microsoft Yahei"/>
                <a:cs typeface="Microsoft Yahei"/>
                <a:sym typeface="Microsoft Yahei"/>
              </a:rPr>
              <a:t>1</a:t>
            </a:r>
            <a:endParaRPr sz="1083" b="1">
              <a:solidFill>
                <a:schemeClr val="dk1"/>
              </a:solidFill>
              <a:latin typeface="Microsoft Yahei"/>
              <a:ea typeface="Microsoft Yahei"/>
              <a:cs typeface="Microsoft Yahei"/>
              <a:sym typeface="Microsoft Yahei"/>
            </a:endParaRPr>
          </a:p>
        </p:txBody>
      </p:sp>
      <p:pic>
        <p:nvPicPr>
          <p:cNvPr id="2157" name="Google Shape;2157;p89"/>
          <p:cNvPicPr preferRelativeResize="0"/>
          <p:nvPr/>
        </p:nvPicPr>
        <p:blipFill rotWithShape="1">
          <a:blip r:embed="rId4">
            <a:alphaModFix/>
          </a:blip>
          <a:srcRect/>
          <a:stretch/>
        </p:blipFill>
        <p:spPr>
          <a:xfrm>
            <a:off x="4528656" y="1662602"/>
            <a:ext cx="404042" cy="172698"/>
          </a:xfrm>
          <a:prstGeom prst="rect">
            <a:avLst/>
          </a:prstGeom>
          <a:noFill/>
          <a:ln>
            <a:noFill/>
          </a:ln>
        </p:spPr>
      </p:pic>
      <p:grpSp>
        <p:nvGrpSpPr>
          <p:cNvPr id="2158" name="Google Shape;2158;p89"/>
          <p:cNvGrpSpPr/>
          <p:nvPr/>
        </p:nvGrpSpPr>
        <p:grpSpPr>
          <a:xfrm>
            <a:off x="1494830" y="1521525"/>
            <a:ext cx="667240" cy="438635"/>
            <a:chOff x="4830" y="1752"/>
            <a:chExt cx="682" cy="477"/>
          </a:xfrm>
        </p:grpSpPr>
        <p:grpSp>
          <p:nvGrpSpPr>
            <p:cNvPr id="2159" name="Google Shape;2159;p89"/>
            <p:cNvGrpSpPr/>
            <p:nvPr/>
          </p:nvGrpSpPr>
          <p:grpSpPr>
            <a:xfrm>
              <a:off x="4830" y="1752"/>
              <a:ext cx="682" cy="477"/>
              <a:chOff x="2949" y="196"/>
              <a:chExt cx="962" cy="598"/>
            </a:xfrm>
          </p:grpSpPr>
          <p:sp>
            <p:nvSpPr>
              <p:cNvPr id="2160" name="Google Shape;2160;p89"/>
              <p:cNvSpPr/>
              <p:nvPr/>
            </p:nvSpPr>
            <p:spPr>
              <a:xfrm>
                <a:off x="3168" y="196"/>
                <a:ext cx="407" cy="162"/>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161" name="Google Shape;2161;p89"/>
              <p:cNvSpPr/>
              <p:nvPr/>
            </p:nvSpPr>
            <p:spPr>
              <a:xfrm rot="900000">
                <a:off x="3512" y="252"/>
                <a:ext cx="275" cy="131"/>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162" name="Google Shape;2162;p89"/>
              <p:cNvSpPr/>
              <p:nvPr/>
            </p:nvSpPr>
            <p:spPr>
              <a:xfrm rot="1500000">
                <a:off x="3650" y="385"/>
                <a:ext cx="240" cy="153"/>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163" name="Google Shape;2163;p89"/>
              <p:cNvSpPr/>
              <p:nvPr/>
            </p:nvSpPr>
            <p:spPr>
              <a:xfrm rot="-1560000">
                <a:off x="3573" y="537"/>
                <a:ext cx="291" cy="18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164" name="Google Shape;2164;p89"/>
              <p:cNvSpPr/>
              <p:nvPr/>
            </p:nvSpPr>
            <p:spPr>
              <a:xfrm>
                <a:off x="3216" y="555"/>
                <a:ext cx="471" cy="23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165" name="Google Shape;2165;p89"/>
              <p:cNvSpPr/>
              <p:nvPr/>
            </p:nvSpPr>
            <p:spPr>
              <a:xfrm rot="1080000">
                <a:off x="3023" y="555"/>
                <a:ext cx="26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166" name="Google Shape;2166;p89"/>
              <p:cNvSpPr/>
              <p:nvPr/>
            </p:nvSpPr>
            <p:spPr>
              <a:xfrm>
                <a:off x="2949" y="432"/>
                <a:ext cx="217"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167" name="Google Shape;2167;p89"/>
              <p:cNvSpPr/>
              <p:nvPr/>
            </p:nvSpPr>
            <p:spPr>
              <a:xfrm rot="-1860000">
                <a:off x="2984" y="310"/>
                <a:ext cx="29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168" name="Google Shape;2168;p89"/>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169" name="Google Shape;2169;p89"/>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170" name="Google Shape;2170;p89"/>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grpSp>
        <p:sp>
          <p:nvSpPr>
            <p:cNvPr id="2171" name="Google Shape;2171;p89"/>
            <p:cNvSpPr txBox="1"/>
            <p:nvPr/>
          </p:nvSpPr>
          <p:spPr>
            <a:xfrm>
              <a:off x="4967" y="1856"/>
              <a:ext cx="461" cy="282"/>
            </a:xfrm>
            <a:prstGeom prst="rect">
              <a:avLst/>
            </a:prstGeom>
            <a:solidFill>
              <a:srgbClr val="00FF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dirty="0" err="1">
                  <a:solidFill>
                    <a:schemeClr val="dk1"/>
                  </a:solidFill>
                  <a:latin typeface="Microsoft Yahei"/>
                  <a:ea typeface="Microsoft Yahei"/>
                  <a:cs typeface="Microsoft Yahei"/>
                  <a:sym typeface="Microsoft Yahei"/>
                </a:rPr>
                <a:t>网</a:t>
              </a:r>
              <a:r>
                <a:rPr lang="en-US" sz="1083" b="1" dirty="0">
                  <a:solidFill>
                    <a:schemeClr val="dk1"/>
                  </a:solidFill>
                  <a:latin typeface="Microsoft Yahei"/>
                  <a:ea typeface="Microsoft Yahei"/>
                  <a:cs typeface="Microsoft Yahei"/>
                  <a:sym typeface="Microsoft Yahei"/>
                </a:rPr>
                <a:t> 1</a:t>
              </a:r>
              <a:endParaRPr dirty="0">
                <a:latin typeface="Microsoft YaHei" panose="020B0503020204020204" pitchFamily="34" charset="-122"/>
                <a:ea typeface="Microsoft YaHei" panose="020B0503020204020204" pitchFamily="34" charset="-122"/>
              </a:endParaRPr>
            </a:p>
          </p:txBody>
        </p:sp>
      </p:grpSp>
      <p:grpSp>
        <p:nvGrpSpPr>
          <p:cNvPr id="2172" name="Google Shape;2172;p89"/>
          <p:cNvGrpSpPr/>
          <p:nvPr/>
        </p:nvGrpSpPr>
        <p:grpSpPr>
          <a:xfrm>
            <a:off x="5370116" y="1521525"/>
            <a:ext cx="667240" cy="438635"/>
            <a:chOff x="4830" y="1752"/>
            <a:chExt cx="682" cy="477"/>
          </a:xfrm>
        </p:grpSpPr>
        <p:grpSp>
          <p:nvGrpSpPr>
            <p:cNvPr id="2173" name="Google Shape;2173;p89"/>
            <p:cNvGrpSpPr/>
            <p:nvPr/>
          </p:nvGrpSpPr>
          <p:grpSpPr>
            <a:xfrm>
              <a:off x="4830" y="1752"/>
              <a:ext cx="682" cy="477"/>
              <a:chOff x="2949" y="196"/>
              <a:chExt cx="962" cy="598"/>
            </a:xfrm>
          </p:grpSpPr>
          <p:sp>
            <p:nvSpPr>
              <p:cNvPr id="2174" name="Google Shape;2174;p89"/>
              <p:cNvSpPr/>
              <p:nvPr/>
            </p:nvSpPr>
            <p:spPr>
              <a:xfrm>
                <a:off x="3168" y="196"/>
                <a:ext cx="407" cy="162"/>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175" name="Google Shape;2175;p89"/>
              <p:cNvSpPr/>
              <p:nvPr/>
            </p:nvSpPr>
            <p:spPr>
              <a:xfrm rot="900000">
                <a:off x="3512" y="252"/>
                <a:ext cx="275" cy="131"/>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176" name="Google Shape;2176;p89"/>
              <p:cNvSpPr/>
              <p:nvPr/>
            </p:nvSpPr>
            <p:spPr>
              <a:xfrm rot="1500000">
                <a:off x="3650" y="385"/>
                <a:ext cx="240" cy="153"/>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177" name="Google Shape;2177;p89"/>
              <p:cNvSpPr/>
              <p:nvPr/>
            </p:nvSpPr>
            <p:spPr>
              <a:xfrm rot="-1560000">
                <a:off x="3573" y="537"/>
                <a:ext cx="291" cy="18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178" name="Google Shape;2178;p89"/>
              <p:cNvSpPr/>
              <p:nvPr/>
            </p:nvSpPr>
            <p:spPr>
              <a:xfrm>
                <a:off x="3216" y="555"/>
                <a:ext cx="471" cy="23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179" name="Google Shape;2179;p89"/>
              <p:cNvSpPr/>
              <p:nvPr/>
            </p:nvSpPr>
            <p:spPr>
              <a:xfrm rot="1080000">
                <a:off x="3023" y="555"/>
                <a:ext cx="26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180" name="Google Shape;2180;p89"/>
              <p:cNvSpPr/>
              <p:nvPr/>
            </p:nvSpPr>
            <p:spPr>
              <a:xfrm>
                <a:off x="2949" y="432"/>
                <a:ext cx="217"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181" name="Google Shape;2181;p89"/>
              <p:cNvSpPr/>
              <p:nvPr/>
            </p:nvSpPr>
            <p:spPr>
              <a:xfrm rot="-1860000">
                <a:off x="2984" y="310"/>
                <a:ext cx="29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182" name="Google Shape;2182;p89"/>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183" name="Google Shape;2183;p89"/>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184" name="Google Shape;2184;p89"/>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grpSp>
        <p:sp>
          <p:nvSpPr>
            <p:cNvPr id="2185" name="Google Shape;2185;p89"/>
            <p:cNvSpPr txBox="1"/>
            <p:nvPr/>
          </p:nvSpPr>
          <p:spPr>
            <a:xfrm>
              <a:off x="4967" y="1856"/>
              <a:ext cx="461" cy="282"/>
            </a:xfrm>
            <a:prstGeom prst="rect">
              <a:avLst/>
            </a:prstGeom>
            <a:solidFill>
              <a:srgbClr val="00FF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dirty="0" err="1">
                  <a:solidFill>
                    <a:schemeClr val="dk1"/>
                  </a:solidFill>
                  <a:latin typeface="Microsoft Yahei"/>
                  <a:ea typeface="Microsoft Yahei"/>
                  <a:cs typeface="Microsoft Yahei"/>
                  <a:sym typeface="Microsoft Yahei"/>
                </a:rPr>
                <a:t>网</a:t>
              </a:r>
              <a:r>
                <a:rPr lang="en-US" sz="1083" b="1" dirty="0">
                  <a:solidFill>
                    <a:schemeClr val="dk1"/>
                  </a:solidFill>
                  <a:latin typeface="Microsoft Yahei"/>
                  <a:ea typeface="Microsoft Yahei"/>
                  <a:cs typeface="Microsoft Yahei"/>
                  <a:sym typeface="Microsoft Yahei"/>
                </a:rPr>
                <a:t> 3</a:t>
              </a:r>
              <a:endParaRPr dirty="0">
                <a:latin typeface="Microsoft YaHei" panose="020B0503020204020204" pitchFamily="34" charset="-122"/>
                <a:ea typeface="Microsoft YaHei" panose="020B0503020204020204" pitchFamily="34" charset="-122"/>
              </a:endParaRPr>
            </a:p>
          </p:txBody>
        </p:sp>
      </p:grpSp>
      <p:grpSp>
        <p:nvGrpSpPr>
          <p:cNvPr id="2186" name="Google Shape;2186;p89"/>
          <p:cNvGrpSpPr/>
          <p:nvPr/>
        </p:nvGrpSpPr>
        <p:grpSpPr>
          <a:xfrm>
            <a:off x="3416663" y="1521525"/>
            <a:ext cx="667240" cy="438635"/>
            <a:chOff x="4830" y="1752"/>
            <a:chExt cx="682" cy="477"/>
          </a:xfrm>
        </p:grpSpPr>
        <p:grpSp>
          <p:nvGrpSpPr>
            <p:cNvPr id="2187" name="Google Shape;2187;p89"/>
            <p:cNvGrpSpPr/>
            <p:nvPr/>
          </p:nvGrpSpPr>
          <p:grpSpPr>
            <a:xfrm>
              <a:off x="4830" y="1752"/>
              <a:ext cx="682" cy="477"/>
              <a:chOff x="2949" y="196"/>
              <a:chExt cx="962" cy="598"/>
            </a:xfrm>
          </p:grpSpPr>
          <p:sp>
            <p:nvSpPr>
              <p:cNvPr id="2188" name="Google Shape;2188;p89"/>
              <p:cNvSpPr/>
              <p:nvPr/>
            </p:nvSpPr>
            <p:spPr>
              <a:xfrm>
                <a:off x="3168" y="196"/>
                <a:ext cx="407" cy="162"/>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189" name="Google Shape;2189;p89"/>
              <p:cNvSpPr/>
              <p:nvPr/>
            </p:nvSpPr>
            <p:spPr>
              <a:xfrm rot="900000">
                <a:off x="3512" y="252"/>
                <a:ext cx="275" cy="131"/>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190" name="Google Shape;2190;p89"/>
              <p:cNvSpPr/>
              <p:nvPr/>
            </p:nvSpPr>
            <p:spPr>
              <a:xfrm rot="1500000">
                <a:off x="3650" y="385"/>
                <a:ext cx="240" cy="153"/>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191" name="Google Shape;2191;p89"/>
              <p:cNvSpPr/>
              <p:nvPr/>
            </p:nvSpPr>
            <p:spPr>
              <a:xfrm rot="-1560000">
                <a:off x="3573" y="537"/>
                <a:ext cx="291" cy="18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192" name="Google Shape;2192;p89"/>
              <p:cNvSpPr/>
              <p:nvPr/>
            </p:nvSpPr>
            <p:spPr>
              <a:xfrm>
                <a:off x="3216" y="555"/>
                <a:ext cx="471" cy="23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193" name="Google Shape;2193;p89"/>
              <p:cNvSpPr/>
              <p:nvPr/>
            </p:nvSpPr>
            <p:spPr>
              <a:xfrm rot="1080000">
                <a:off x="3023" y="555"/>
                <a:ext cx="26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194" name="Google Shape;2194;p89"/>
              <p:cNvSpPr/>
              <p:nvPr/>
            </p:nvSpPr>
            <p:spPr>
              <a:xfrm>
                <a:off x="2949" y="432"/>
                <a:ext cx="217"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195" name="Google Shape;2195;p89"/>
              <p:cNvSpPr/>
              <p:nvPr/>
            </p:nvSpPr>
            <p:spPr>
              <a:xfrm rot="-1860000">
                <a:off x="2984" y="310"/>
                <a:ext cx="29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196" name="Google Shape;2196;p89"/>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197" name="Google Shape;2197;p89"/>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198" name="Google Shape;2198;p89"/>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grpSp>
        <p:sp>
          <p:nvSpPr>
            <p:cNvPr id="2199" name="Google Shape;2199;p89"/>
            <p:cNvSpPr txBox="1"/>
            <p:nvPr/>
          </p:nvSpPr>
          <p:spPr>
            <a:xfrm>
              <a:off x="4967" y="1856"/>
              <a:ext cx="461" cy="282"/>
            </a:xfrm>
            <a:prstGeom prst="rect">
              <a:avLst/>
            </a:prstGeom>
            <a:solidFill>
              <a:srgbClr val="00FF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dirty="0" err="1">
                  <a:solidFill>
                    <a:schemeClr val="dk1"/>
                  </a:solidFill>
                  <a:latin typeface="Microsoft Yahei"/>
                  <a:ea typeface="Microsoft Yahei"/>
                  <a:cs typeface="Microsoft Yahei"/>
                  <a:sym typeface="Microsoft Yahei"/>
                </a:rPr>
                <a:t>网</a:t>
              </a:r>
              <a:r>
                <a:rPr lang="en-US" sz="1083" b="1" dirty="0">
                  <a:solidFill>
                    <a:schemeClr val="dk1"/>
                  </a:solidFill>
                  <a:latin typeface="Microsoft Yahei"/>
                  <a:ea typeface="Microsoft Yahei"/>
                  <a:cs typeface="Microsoft Yahei"/>
                  <a:sym typeface="Microsoft Yahei"/>
                </a:rPr>
                <a:t> 2</a:t>
              </a:r>
              <a:endParaRPr dirty="0">
                <a:latin typeface="Microsoft YaHei" panose="020B0503020204020204" pitchFamily="34" charset="-122"/>
                <a:ea typeface="Microsoft YaHei" panose="020B0503020204020204" pitchFamily="34" charset="-122"/>
              </a:endParaRPr>
            </a:p>
          </p:txBody>
        </p:sp>
      </p:grpSp>
      <p:cxnSp>
        <p:nvCxnSpPr>
          <p:cNvPr id="2200" name="Google Shape;2200;p89"/>
          <p:cNvCxnSpPr/>
          <p:nvPr/>
        </p:nvCxnSpPr>
        <p:spPr>
          <a:xfrm>
            <a:off x="2013936" y="2443469"/>
            <a:ext cx="3581038" cy="0"/>
          </a:xfrm>
          <a:prstGeom prst="straightConnector1">
            <a:avLst/>
          </a:prstGeom>
          <a:noFill/>
          <a:ln w="9525" cap="flat" cmpd="sng">
            <a:solidFill>
              <a:schemeClr val="dk1"/>
            </a:solidFill>
            <a:prstDash val="solid"/>
            <a:round/>
            <a:headEnd type="none" w="med" len="med"/>
            <a:tailEnd type="none" w="med" len="med"/>
          </a:ln>
        </p:spPr>
      </p:cxnSp>
      <p:pic>
        <p:nvPicPr>
          <p:cNvPr id="2201" name="Google Shape;2201;p89"/>
          <p:cNvPicPr preferRelativeResize="0"/>
          <p:nvPr/>
        </p:nvPicPr>
        <p:blipFill rotWithShape="1">
          <a:blip r:embed="rId3">
            <a:alphaModFix/>
          </a:blip>
          <a:srcRect/>
          <a:stretch/>
        </p:blipFill>
        <p:spPr>
          <a:xfrm>
            <a:off x="2539190" y="2364824"/>
            <a:ext cx="403163" cy="172698"/>
          </a:xfrm>
          <a:prstGeom prst="rect">
            <a:avLst/>
          </a:prstGeom>
          <a:noFill/>
          <a:ln>
            <a:noFill/>
          </a:ln>
        </p:spPr>
      </p:pic>
      <p:sp>
        <p:nvSpPr>
          <p:cNvPr id="2202" name="Google Shape;2202;p89"/>
          <p:cNvSpPr txBox="1"/>
          <p:nvPr/>
        </p:nvSpPr>
        <p:spPr>
          <a:xfrm>
            <a:off x="4648989" y="2491306"/>
            <a:ext cx="338554" cy="2589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a:solidFill>
                  <a:schemeClr val="dk1"/>
                </a:solidFill>
                <a:latin typeface="Microsoft Yahei"/>
                <a:ea typeface="Microsoft Yahei"/>
                <a:cs typeface="Microsoft Yahei"/>
                <a:sym typeface="Microsoft Yahei"/>
              </a:rPr>
              <a:t>R</a:t>
            </a:r>
            <a:r>
              <a:rPr lang="en-US" sz="1083" b="1" baseline="-25000">
                <a:solidFill>
                  <a:schemeClr val="dk1"/>
                </a:solidFill>
                <a:latin typeface="Microsoft Yahei"/>
                <a:ea typeface="Microsoft Yahei"/>
                <a:cs typeface="Microsoft Yahei"/>
                <a:sym typeface="Microsoft Yahei"/>
              </a:rPr>
              <a:t>2</a:t>
            </a:r>
            <a:endParaRPr sz="1083" b="1">
              <a:solidFill>
                <a:schemeClr val="dk1"/>
              </a:solidFill>
              <a:latin typeface="Microsoft Yahei"/>
              <a:ea typeface="Microsoft Yahei"/>
              <a:cs typeface="Microsoft Yahei"/>
              <a:sym typeface="Microsoft Yahei"/>
            </a:endParaRPr>
          </a:p>
        </p:txBody>
      </p:sp>
      <p:sp>
        <p:nvSpPr>
          <p:cNvPr id="2203" name="Google Shape;2203;p89"/>
          <p:cNvSpPr txBox="1"/>
          <p:nvPr/>
        </p:nvSpPr>
        <p:spPr>
          <a:xfrm>
            <a:off x="2658646" y="2491306"/>
            <a:ext cx="338554" cy="2589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a:solidFill>
                  <a:schemeClr val="dk1"/>
                </a:solidFill>
                <a:latin typeface="Microsoft Yahei"/>
                <a:ea typeface="Microsoft Yahei"/>
                <a:cs typeface="Microsoft Yahei"/>
                <a:sym typeface="Microsoft Yahei"/>
              </a:rPr>
              <a:t>R</a:t>
            </a:r>
            <a:r>
              <a:rPr lang="en-US" sz="1083" b="1" baseline="-25000">
                <a:solidFill>
                  <a:schemeClr val="dk1"/>
                </a:solidFill>
                <a:latin typeface="Microsoft Yahei"/>
                <a:ea typeface="Microsoft Yahei"/>
                <a:cs typeface="Microsoft Yahei"/>
                <a:sym typeface="Microsoft Yahei"/>
              </a:rPr>
              <a:t>1</a:t>
            </a:r>
            <a:endParaRPr sz="1083" b="1">
              <a:solidFill>
                <a:schemeClr val="dk1"/>
              </a:solidFill>
              <a:latin typeface="Microsoft Yahei"/>
              <a:ea typeface="Microsoft Yahei"/>
              <a:cs typeface="Microsoft Yahei"/>
              <a:sym typeface="Microsoft Yahei"/>
            </a:endParaRPr>
          </a:p>
        </p:txBody>
      </p:sp>
      <p:pic>
        <p:nvPicPr>
          <p:cNvPr id="2204" name="Google Shape;2204;p89"/>
          <p:cNvPicPr preferRelativeResize="0"/>
          <p:nvPr/>
        </p:nvPicPr>
        <p:blipFill rotWithShape="1">
          <a:blip r:embed="rId4">
            <a:alphaModFix/>
          </a:blip>
          <a:srcRect/>
          <a:stretch/>
        </p:blipFill>
        <p:spPr>
          <a:xfrm>
            <a:off x="4528655" y="2364824"/>
            <a:ext cx="404042" cy="172698"/>
          </a:xfrm>
          <a:prstGeom prst="rect">
            <a:avLst/>
          </a:prstGeom>
          <a:noFill/>
          <a:ln>
            <a:noFill/>
          </a:ln>
        </p:spPr>
      </p:pic>
      <p:grpSp>
        <p:nvGrpSpPr>
          <p:cNvPr id="2205" name="Google Shape;2205;p89"/>
          <p:cNvGrpSpPr/>
          <p:nvPr/>
        </p:nvGrpSpPr>
        <p:grpSpPr>
          <a:xfrm>
            <a:off x="1494830" y="2222936"/>
            <a:ext cx="667240" cy="438635"/>
            <a:chOff x="4830" y="1752"/>
            <a:chExt cx="682" cy="477"/>
          </a:xfrm>
        </p:grpSpPr>
        <p:grpSp>
          <p:nvGrpSpPr>
            <p:cNvPr id="2206" name="Google Shape;2206;p89"/>
            <p:cNvGrpSpPr/>
            <p:nvPr/>
          </p:nvGrpSpPr>
          <p:grpSpPr>
            <a:xfrm>
              <a:off x="4830" y="1752"/>
              <a:ext cx="682" cy="477"/>
              <a:chOff x="2949" y="196"/>
              <a:chExt cx="962" cy="598"/>
            </a:xfrm>
          </p:grpSpPr>
          <p:sp>
            <p:nvSpPr>
              <p:cNvPr id="2207" name="Google Shape;2207;p89"/>
              <p:cNvSpPr/>
              <p:nvPr/>
            </p:nvSpPr>
            <p:spPr>
              <a:xfrm>
                <a:off x="3168" y="196"/>
                <a:ext cx="407" cy="162"/>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208" name="Google Shape;2208;p89"/>
              <p:cNvSpPr/>
              <p:nvPr/>
            </p:nvSpPr>
            <p:spPr>
              <a:xfrm rot="900000">
                <a:off x="3512" y="252"/>
                <a:ext cx="275" cy="131"/>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209" name="Google Shape;2209;p89"/>
              <p:cNvSpPr/>
              <p:nvPr/>
            </p:nvSpPr>
            <p:spPr>
              <a:xfrm rot="1500000">
                <a:off x="3650" y="385"/>
                <a:ext cx="240" cy="153"/>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210" name="Google Shape;2210;p89"/>
              <p:cNvSpPr/>
              <p:nvPr/>
            </p:nvSpPr>
            <p:spPr>
              <a:xfrm rot="-1560000">
                <a:off x="3573" y="537"/>
                <a:ext cx="291" cy="18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211" name="Google Shape;2211;p89"/>
              <p:cNvSpPr/>
              <p:nvPr/>
            </p:nvSpPr>
            <p:spPr>
              <a:xfrm>
                <a:off x="3216" y="555"/>
                <a:ext cx="471" cy="23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212" name="Google Shape;2212;p89"/>
              <p:cNvSpPr/>
              <p:nvPr/>
            </p:nvSpPr>
            <p:spPr>
              <a:xfrm rot="1080000">
                <a:off x="3023" y="555"/>
                <a:ext cx="26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213" name="Google Shape;2213;p89"/>
              <p:cNvSpPr/>
              <p:nvPr/>
            </p:nvSpPr>
            <p:spPr>
              <a:xfrm>
                <a:off x="2949" y="432"/>
                <a:ext cx="217"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214" name="Google Shape;2214;p89"/>
              <p:cNvSpPr/>
              <p:nvPr/>
            </p:nvSpPr>
            <p:spPr>
              <a:xfrm rot="-1860000">
                <a:off x="2984" y="310"/>
                <a:ext cx="29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215" name="Google Shape;2215;p89"/>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216" name="Google Shape;2216;p89"/>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217" name="Google Shape;2217;p89"/>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grpSp>
        <p:sp>
          <p:nvSpPr>
            <p:cNvPr id="2218" name="Google Shape;2218;p89"/>
            <p:cNvSpPr txBox="1"/>
            <p:nvPr/>
          </p:nvSpPr>
          <p:spPr>
            <a:xfrm>
              <a:off x="4965" y="1856"/>
              <a:ext cx="461" cy="282"/>
            </a:xfrm>
            <a:prstGeom prst="rect">
              <a:avLst/>
            </a:prstGeom>
            <a:solidFill>
              <a:srgbClr val="00FF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dirty="0" err="1">
                  <a:solidFill>
                    <a:schemeClr val="dk1"/>
                  </a:solidFill>
                  <a:latin typeface="Microsoft Yahei"/>
                  <a:ea typeface="Microsoft Yahei"/>
                  <a:cs typeface="Microsoft Yahei"/>
                  <a:sym typeface="Microsoft Yahei"/>
                </a:rPr>
                <a:t>网</a:t>
              </a:r>
              <a:r>
                <a:rPr lang="en-US" sz="1083" b="1" dirty="0">
                  <a:solidFill>
                    <a:schemeClr val="dk1"/>
                  </a:solidFill>
                  <a:latin typeface="Microsoft Yahei"/>
                  <a:ea typeface="Microsoft Yahei"/>
                  <a:cs typeface="Microsoft Yahei"/>
                  <a:sym typeface="Microsoft Yahei"/>
                </a:rPr>
                <a:t> 1</a:t>
              </a:r>
              <a:endParaRPr dirty="0">
                <a:latin typeface="Microsoft YaHei" panose="020B0503020204020204" pitchFamily="34" charset="-122"/>
                <a:ea typeface="Microsoft YaHei" panose="020B0503020204020204" pitchFamily="34" charset="-122"/>
              </a:endParaRPr>
            </a:p>
          </p:txBody>
        </p:sp>
      </p:grpSp>
      <p:grpSp>
        <p:nvGrpSpPr>
          <p:cNvPr id="2219" name="Google Shape;2219;p89"/>
          <p:cNvGrpSpPr/>
          <p:nvPr/>
        </p:nvGrpSpPr>
        <p:grpSpPr>
          <a:xfrm>
            <a:off x="5370116" y="2222936"/>
            <a:ext cx="667240" cy="438635"/>
            <a:chOff x="4830" y="1752"/>
            <a:chExt cx="682" cy="477"/>
          </a:xfrm>
        </p:grpSpPr>
        <p:grpSp>
          <p:nvGrpSpPr>
            <p:cNvPr id="2220" name="Google Shape;2220;p89"/>
            <p:cNvGrpSpPr/>
            <p:nvPr/>
          </p:nvGrpSpPr>
          <p:grpSpPr>
            <a:xfrm>
              <a:off x="4830" y="1752"/>
              <a:ext cx="682" cy="477"/>
              <a:chOff x="2949" y="196"/>
              <a:chExt cx="962" cy="598"/>
            </a:xfrm>
          </p:grpSpPr>
          <p:sp>
            <p:nvSpPr>
              <p:cNvPr id="2221" name="Google Shape;2221;p89"/>
              <p:cNvSpPr/>
              <p:nvPr/>
            </p:nvSpPr>
            <p:spPr>
              <a:xfrm>
                <a:off x="3168" y="196"/>
                <a:ext cx="407" cy="162"/>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222" name="Google Shape;2222;p89"/>
              <p:cNvSpPr/>
              <p:nvPr/>
            </p:nvSpPr>
            <p:spPr>
              <a:xfrm rot="900000">
                <a:off x="3512" y="252"/>
                <a:ext cx="275" cy="131"/>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223" name="Google Shape;2223;p89"/>
              <p:cNvSpPr/>
              <p:nvPr/>
            </p:nvSpPr>
            <p:spPr>
              <a:xfrm rot="1500000">
                <a:off x="3650" y="385"/>
                <a:ext cx="240" cy="153"/>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224" name="Google Shape;2224;p89"/>
              <p:cNvSpPr/>
              <p:nvPr/>
            </p:nvSpPr>
            <p:spPr>
              <a:xfrm rot="-1560000">
                <a:off x="3573" y="537"/>
                <a:ext cx="291" cy="18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225" name="Google Shape;2225;p89"/>
              <p:cNvSpPr/>
              <p:nvPr/>
            </p:nvSpPr>
            <p:spPr>
              <a:xfrm>
                <a:off x="3216" y="555"/>
                <a:ext cx="471" cy="23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226" name="Google Shape;2226;p89"/>
              <p:cNvSpPr/>
              <p:nvPr/>
            </p:nvSpPr>
            <p:spPr>
              <a:xfrm rot="1080000">
                <a:off x="3023" y="555"/>
                <a:ext cx="26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227" name="Google Shape;2227;p89"/>
              <p:cNvSpPr/>
              <p:nvPr/>
            </p:nvSpPr>
            <p:spPr>
              <a:xfrm>
                <a:off x="2949" y="432"/>
                <a:ext cx="217"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228" name="Google Shape;2228;p89"/>
              <p:cNvSpPr/>
              <p:nvPr/>
            </p:nvSpPr>
            <p:spPr>
              <a:xfrm rot="-1860000">
                <a:off x="2984" y="310"/>
                <a:ext cx="29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229" name="Google Shape;2229;p89"/>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230" name="Google Shape;2230;p89"/>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231" name="Google Shape;2231;p89"/>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grpSp>
        <p:sp>
          <p:nvSpPr>
            <p:cNvPr id="2232" name="Google Shape;2232;p89"/>
            <p:cNvSpPr txBox="1"/>
            <p:nvPr/>
          </p:nvSpPr>
          <p:spPr>
            <a:xfrm>
              <a:off x="4965" y="1856"/>
              <a:ext cx="461" cy="282"/>
            </a:xfrm>
            <a:prstGeom prst="rect">
              <a:avLst/>
            </a:prstGeom>
            <a:solidFill>
              <a:srgbClr val="00FF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dirty="0" err="1">
                  <a:solidFill>
                    <a:schemeClr val="dk1"/>
                  </a:solidFill>
                  <a:latin typeface="Microsoft Yahei"/>
                  <a:ea typeface="Microsoft Yahei"/>
                  <a:cs typeface="Microsoft Yahei"/>
                  <a:sym typeface="Microsoft Yahei"/>
                </a:rPr>
                <a:t>网</a:t>
              </a:r>
              <a:r>
                <a:rPr lang="en-US" sz="1083" b="1" dirty="0">
                  <a:solidFill>
                    <a:schemeClr val="dk1"/>
                  </a:solidFill>
                  <a:latin typeface="Microsoft Yahei"/>
                  <a:ea typeface="Microsoft Yahei"/>
                  <a:cs typeface="Microsoft Yahei"/>
                  <a:sym typeface="Microsoft Yahei"/>
                </a:rPr>
                <a:t> 3</a:t>
              </a:r>
              <a:endParaRPr dirty="0">
                <a:latin typeface="Microsoft YaHei" panose="020B0503020204020204" pitchFamily="34" charset="-122"/>
                <a:ea typeface="Microsoft YaHei" panose="020B0503020204020204" pitchFamily="34" charset="-122"/>
              </a:endParaRPr>
            </a:p>
          </p:txBody>
        </p:sp>
      </p:grpSp>
      <p:grpSp>
        <p:nvGrpSpPr>
          <p:cNvPr id="2233" name="Google Shape;2233;p89"/>
          <p:cNvGrpSpPr/>
          <p:nvPr/>
        </p:nvGrpSpPr>
        <p:grpSpPr>
          <a:xfrm>
            <a:off x="3416663" y="2222936"/>
            <a:ext cx="667240" cy="438635"/>
            <a:chOff x="4830" y="1752"/>
            <a:chExt cx="682" cy="477"/>
          </a:xfrm>
        </p:grpSpPr>
        <p:grpSp>
          <p:nvGrpSpPr>
            <p:cNvPr id="2234" name="Google Shape;2234;p89"/>
            <p:cNvGrpSpPr/>
            <p:nvPr/>
          </p:nvGrpSpPr>
          <p:grpSpPr>
            <a:xfrm>
              <a:off x="4830" y="1752"/>
              <a:ext cx="682" cy="477"/>
              <a:chOff x="2949" y="196"/>
              <a:chExt cx="962" cy="598"/>
            </a:xfrm>
          </p:grpSpPr>
          <p:sp>
            <p:nvSpPr>
              <p:cNvPr id="2235" name="Google Shape;2235;p89"/>
              <p:cNvSpPr/>
              <p:nvPr/>
            </p:nvSpPr>
            <p:spPr>
              <a:xfrm>
                <a:off x="3168" y="196"/>
                <a:ext cx="407" cy="162"/>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236" name="Google Shape;2236;p89"/>
              <p:cNvSpPr/>
              <p:nvPr/>
            </p:nvSpPr>
            <p:spPr>
              <a:xfrm rot="900000">
                <a:off x="3512" y="252"/>
                <a:ext cx="275" cy="131"/>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237" name="Google Shape;2237;p89"/>
              <p:cNvSpPr/>
              <p:nvPr/>
            </p:nvSpPr>
            <p:spPr>
              <a:xfrm rot="1500000">
                <a:off x="3650" y="385"/>
                <a:ext cx="240" cy="153"/>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238" name="Google Shape;2238;p89"/>
              <p:cNvSpPr/>
              <p:nvPr/>
            </p:nvSpPr>
            <p:spPr>
              <a:xfrm rot="-1560000">
                <a:off x="3573" y="537"/>
                <a:ext cx="291" cy="18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239" name="Google Shape;2239;p89"/>
              <p:cNvSpPr/>
              <p:nvPr/>
            </p:nvSpPr>
            <p:spPr>
              <a:xfrm>
                <a:off x="3216" y="555"/>
                <a:ext cx="471" cy="23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240" name="Google Shape;2240;p89"/>
              <p:cNvSpPr/>
              <p:nvPr/>
            </p:nvSpPr>
            <p:spPr>
              <a:xfrm rot="1080000">
                <a:off x="3023" y="555"/>
                <a:ext cx="26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241" name="Google Shape;2241;p89"/>
              <p:cNvSpPr/>
              <p:nvPr/>
            </p:nvSpPr>
            <p:spPr>
              <a:xfrm>
                <a:off x="2949" y="432"/>
                <a:ext cx="217"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242" name="Google Shape;2242;p89"/>
              <p:cNvSpPr/>
              <p:nvPr/>
            </p:nvSpPr>
            <p:spPr>
              <a:xfrm rot="-1860000">
                <a:off x="2984" y="310"/>
                <a:ext cx="29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243" name="Google Shape;2243;p89"/>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244" name="Google Shape;2244;p89"/>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245" name="Google Shape;2245;p89"/>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grpSp>
        <p:sp>
          <p:nvSpPr>
            <p:cNvPr id="2246" name="Google Shape;2246;p89"/>
            <p:cNvSpPr txBox="1"/>
            <p:nvPr/>
          </p:nvSpPr>
          <p:spPr>
            <a:xfrm>
              <a:off x="4965" y="1856"/>
              <a:ext cx="461" cy="282"/>
            </a:xfrm>
            <a:prstGeom prst="rect">
              <a:avLst/>
            </a:prstGeom>
            <a:solidFill>
              <a:srgbClr val="00FF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dirty="0" err="1">
                  <a:solidFill>
                    <a:schemeClr val="dk1"/>
                  </a:solidFill>
                  <a:latin typeface="Microsoft Yahei"/>
                  <a:ea typeface="Microsoft Yahei"/>
                  <a:cs typeface="Microsoft Yahei"/>
                  <a:sym typeface="Microsoft Yahei"/>
                </a:rPr>
                <a:t>网</a:t>
              </a:r>
              <a:r>
                <a:rPr lang="en-US" sz="1083" b="1" dirty="0">
                  <a:solidFill>
                    <a:schemeClr val="dk1"/>
                  </a:solidFill>
                  <a:latin typeface="Microsoft Yahei"/>
                  <a:ea typeface="Microsoft Yahei"/>
                  <a:cs typeface="Microsoft Yahei"/>
                  <a:sym typeface="Microsoft Yahei"/>
                </a:rPr>
                <a:t> 2</a:t>
              </a:r>
              <a:endParaRPr dirty="0">
                <a:latin typeface="Microsoft YaHei" panose="020B0503020204020204" pitchFamily="34" charset="-122"/>
                <a:ea typeface="Microsoft YaHei" panose="020B0503020204020204" pitchFamily="34" charset="-122"/>
              </a:endParaRPr>
            </a:p>
          </p:txBody>
        </p:sp>
      </p:grpSp>
      <p:grpSp>
        <p:nvGrpSpPr>
          <p:cNvPr id="2247" name="Google Shape;2247;p89"/>
          <p:cNvGrpSpPr/>
          <p:nvPr/>
        </p:nvGrpSpPr>
        <p:grpSpPr>
          <a:xfrm>
            <a:off x="1483412" y="2177532"/>
            <a:ext cx="663155" cy="496201"/>
            <a:chOff x="434" y="1298"/>
            <a:chExt cx="755" cy="612"/>
          </a:xfrm>
        </p:grpSpPr>
        <p:cxnSp>
          <p:nvCxnSpPr>
            <p:cNvPr id="2248" name="Google Shape;2248;p89"/>
            <p:cNvCxnSpPr/>
            <p:nvPr/>
          </p:nvCxnSpPr>
          <p:spPr>
            <a:xfrm>
              <a:off x="434" y="1298"/>
              <a:ext cx="755" cy="612"/>
            </a:xfrm>
            <a:prstGeom prst="straightConnector1">
              <a:avLst/>
            </a:prstGeom>
            <a:noFill/>
            <a:ln w="57150" cap="flat" cmpd="sng">
              <a:solidFill>
                <a:srgbClr val="CC00CC"/>
              </a:solidFill>
              <a:prstDash val="solid"/>
              <a:round/>
              <a:headEnd type="none" w="med" len="med"/>
              <a:tailEnd type="none" w="med" len="med"/>
            </a:ln>
          </p:spPr>
        </p:cxnSp>
        <p:cxnSp>
          <p:nvCxnSpPr>
            <p:cNvPr id="2249" name="Google Shape;2249;p89"/>
            <p:cNvCxnSpPr/>
            <p:nvPr/>
          </p:nvCxnSpPr>
          <p:spPr>
            <a:xfrm flipH="1">
              <a:off x="434" y="1298"/>
              <a:ext cx="755" cy="612"/>
            </a:xfrm>
            <a:prstGeom prst="straightConnector1">
              <a:avLst/>
            </a:prstGeom>
            <a:noFill/>
            <a:ln w="57150" cap="flat" cmpd="sng">
              <a:solidFill>
                <a:srgbClr val="CC00CC"/>
              </a:solidFill>
              <a:prstDash val="solid"/>
              <a:round/>
              <a:headEnd type="none" w="med" len="med"/>
              <a:tailEnd type="none" w="med" len="med"/>
            </a:ln>
          </p:spPr>
        </p:cxnSp>
      </p:grpSp>
      <p:sp>
        <p:nvSpPr>
          <p:cNvPr id="2250" name="Google Shape;2250;p89"/>
          <p:cNvSpPr txBox="1"/>
          <p:nvPr/>
        </p:nvSpPr>
        <p:spPr>
          <a:xfrm>
            <a:off x="1414900" y="2766162"/>
            <a:ext cx="1008609" cy="242310"/>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1083" b="1" dirty="0" err="1">
                <a:solidFill>
                  <a:srgbClr val="CC00CC"/>
                </a:solidFill>
                <a:latin typeface="Microsoft Yahei"/>
                <a:ea typeface="Microsoft Yahei"/>
                <a:cs typeface="Microsoft Yahei"/>
                <a:sym typeface="Microsoft Yahei"/>
              </a:rPr>
              <a:t>网</a:t>
            </a:r>
            <a:r>
              <a:rPr lang="en-US" sz="1083" b="1" dirty="0">
                <a:solidFill>
                  <a:srgbClr val="CC00CC"/>
                </a:solidFill>
                <a:latin typeface="Microsoft Yahei"/>
                <a:ea typeface="Microsoft Yahei"/>
                <a:cs typeface="Microsoft Yahei"/>
                <a:sym typeface="Microsoft Yahei"/>
              </a:rPr>
              <a:t> 1出了故障</a:t>
            </a:r>
            <a:endParaRPr dirty="0">
              <a:latin typeface="Microsoft YaHei" panose="020B0503020204020204" pitchFamily="34" charset="-122"/>
              <a:ea typeface="Microsoft YaHei" panose="020B0503020204020204" pitchFamily="34" charset="-122"/>
            </a:endParaRPr>
          </a:p>
        </p:txBody>
      </p:sp>
      <p:sp>
        <p:nvSpPr>
          <p:cNvPr id="2251" name="Google Shape;2251;p89"/>
          <p:cNvSpPr txBox="1"/>
          <p:nvPr/>
        </p:nvSpPr>
        <p:spPr>
          <a:xfrm>
            <a:off x="1238352" y="1354504"/>
            <a:ext cx="324128" cy="7589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dirty="0" err="1">
                <a:solidFill>
                  <a:srgbClr val="CC00CC"/>
                </a:solidFill>
                <a:latin typeface="Microsoft Yahei"/>
                <a:ea typeface="Microsoft Yahei"/>
                <a:cs typeface="Microsoft Yahei"/>
                <a:sym typeface="Microsoft Yahei"/>
              </a:rPr>
              <a:t>正</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83" b="1" dirty="0" err="1">
                <a:solidFill>
                  <a:srgbClr val="CC00CC"/>
                </a:solidFill>
                <a:latin typeface="Microsoft Yahei"/>
                <a:ea typeface="Microsoft Yahei"/>
                <a:cs typeface="Microsoft Yahei"/>
                <a:sym typeface="Microsoft Yahei"/>
              </a:rPr>
              <a:t>常</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83" b="1" dirty="0" err="1">
                <a:solidFill>
                  <a:srgbClr val="CC00CC"/>
                </a:solidFill>
                <a:latin typeface="Microsoft Yahei"/>
                <a:ea typeface="Microsoft Yahei"/>
                <a:cs typeface="Microsoft Yahei"/>
                <a:sym typeface="Microsoft Yahei"/>
              </a:rPr>
              <a:t>情</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83" b="1" dirty="0" err="1">
                <a:solidFill>
                  <a:srgbClr val="CC00CC"/>
                </a:solidFill>
                <a:latin typeface="Microsoft Yahei"/>
                <a:ea typeface="Microsoft Yahei"/>
                <a:cs typeface="Microsoft Yahei"/>
                <a:sym typeface="Microsoft Yahei"/>
              </a:rPr>
              <a:t>况</a:t>
            </a:r>
            <a:endParaRPr dirty="0">
              <a:latin typeface="Microsoft YaHei" panose="020B0503020204020204" pitchFamily="34" charset="-122"/>
              <a:ea typeface="Microsoft YaHei" panose="020B0503020204020204" pitchFamily="34" charset="-122"/>
            </a:endParaRPr>
          </a:p>
        </p:txBody>
      </p:sp>
      <p:grpSp>
        <p:nvGrpSpPr>
          <p:cNvPr id="2252" name="Google Shape;2252;p89"/>
          <p:cNvGrpSpPr/>
          <p:nvPr/>
        </p:nvGrpSpPr>
        <p:grpSpPr>
          <a:xfrm>
            <a:off x="2346832" y="1453420"/>
            <a:ext cx="814231" cy="159724"/>
            <a:chOff x="1491" y="212"/>
            <a:chExt cx="853" cy="240"/>
          </a:xfrm>
        </p:grpSpPr>
        <p:sp>
          <p:nvSpPr>
            <p:cNvPr id="2253" name="Google Shape;2253;p89"/>
            <p:cNvSpPr/>
            <p:nvPr/>
          </p:nvSpPr>
          <p:spPr>
            <a:xfrm>
              <a:off x="2089" y="271"/>
              <a:ext cx="255" cy="122"/>
            </a:xfrm>
            <a:prstGeom prst="rightArrow">
              <a:avLst>
                <a:gd name="adj1" fmla="val 50000"/>
                <a:gd name="adj2" fmla="val 52254"/>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254" name="Google Shape;2254;p89"/>
            <p:cNvSpPr/>
            <p:nvPr/>
          </p:nvSpPr>
          <p:spPr>
            <a:xfrm>
              <a:off x="1491" y="212"/>
              <a:ext cx="632" cy="240"/>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grpSp>
      <p:sp>
        <p:nvSpPr>
          <p:cNvPr id="2255" name="Google Shape;2255;p89"/>
          <p:cNvSpPr txBox="1"/>
          <p:nvPr/>
        </p:nvSpPr>
        <p:spPr>
          <a:xfrm>
            <a:off x="2357372" y="1491526"/>
            <a:ext cx="657708" cy="175649"/>
          </a:xfrm>
          <a:prstGeom prst="rect">
            <a:avLst/>
          </a:prstGeom>
          <a:noFill/>
          <a:ln>
            <a:noFill/>
          </a:ln>
        </p:spPr>
        <p:txBody>
          <a:bodyPr spcFirstLastPara="1" wrap="square" lIns="91425" tIns="45700" rIns="91425" bIns="45700" anchor="t" anchorCtr="0">
            <a:spAutoFit/>
          </a:bodyPr>
          <a:lstStyle/>
          <a:p>
            <a:pPr marL="0" marR="0" lvl="0" indent="0" algn="l" rtl="0">
              <a:lnSpc>
                <a:spcPct val="50000"/>
              </a:lnSpc>
              <a:spcBef>
                <a:spcPts val="0"/>
              </a:spcBef>
              <a:spcAft>
                <a:spcPts val="0"/>
              </a:spcAft>
              <a:buNone/>
            </a:pPr>
            <a:r>
              <a:rPr lang="en-US" sz="1083" b="1">
                <a:solidFill>
                  <a:schemeClr val="dk1"/>
                </a:solidFill>
                <a:latin typeface="Microsoft Yahei"/>
                <a:ea typeface="Microsoft Yahei"/>
                <a:cs typeface="Microsoft Yahei"/>
                <a:sym typeface="Microsoft Yahei"/>
              </a:rPr>
              <a:t>1  1  −</a:t>
            </a:r>
            <a:endParaRPr sz="1083" b="1" baseline="-25000">
              <a:solidFill>
                <a:schemeClr val="dk1"/>
              </a:solidFill>
              <a:latin typeface="Microsoft Yahei"/>
              <a:ea typeface="Microsoft Yahei"/>
              <a:cs typeface="Microsoft Yahei"/>
              <a:sym typeface="Microsoft Yahei"/>
            </a:endParaRPr>
          </a:p>
        </p:txBody>
      </p:sp>
      <p:grpSp>
        <p:nvGrpSpPr>
          <p:cNvPr id="2256" name="Google Shape;2256;p89"/>
          <p:cNvGrpSpPr/>
          <p:nvPr/>
        </p:nvGrpSpPr>
        <p:grpSpPr>
          <a:xfrm>
            <a:off x="2477705" y="2802646"/>
            <a:ext cx="948379" cy="221345"/>
            <a:chOff x="1566" y="2024"/>
            <a:chExt cx="950" cy="273"/>
          </a:xfrm>
        </p:grpSpPr>
        <p:grpSp>
          <p:nvGrpSpPr>
            <p:cNvPr id="2257" name="Google Shape;2257;p89"/>
            <p:cNvGrpSpPr/>
            <p:nvPr/>
          </p:nvGrpSpPr>
          <p:grpSpPr>
            <a:xfrm>
              <a:off x="1589" y="2024"/>
              <a:ext cx="927" cy="197"/>
              <a:chOff x="1491" y="212"/>
              <a:chExt cx="853" cy="240"/>
            </a:xfrm>
          </p:grpSpPr>
          <p:sp>
            <p:nvSpPr>
              <p:cNvPr id="2258" name="Google Shape;2258;p89"/>
              <p:cNvSpPr/>
              <p:nvPr/>
            </p:nvSpPr>
            <p:spPr>
              <a:xfrm>
                <a:off x="2089" y="271"/>
                <a:ext cx="255" cy="122"/>
              </a:xfrm>
              <a:prstGeom prst="rightArrow">
                <a:avLst>
                  <a:gd name="adj1" fmla="val 50000"/>
                  <a:gd name="adj2" fmla="val 52254"/>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259" name="Google Shape;2259;p89"/>
              <p:cNvSpPr/>
              <p:nvPr/>
            </p:nvSpPr>
            <p:spPr>
              <a:xfrm>
                <a:off x="1491" y="212"/>
                <a:ext cx="632" cy="240"/>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grpSp>
        <p:sp>
          <p:nvSpPr>
            <p:cNvPr id="2260" name="Google Shape;2260;p89"/>
            <p:cNvSpPr txBox="1"/>
            <p:nvPr/>
          </p:nvSpPr>
          <p:spPr>
            <a:xfrm>
              <a:off x="1566" y="2066"/>
              <a:ext cx="778" cy="231"/>
            </a:xfrm>
            <a:prstGeom prst="rect">
              <a:avLst/>
            </a:prstGeom>
            <a:noFill/>
            <a:ln>
              <a:noFill/>
            </a:ln>
          </p:spPr>
          <p:txBody>
            <a:bodyPr spcFirstLastPara="1" wrap="square" lIns="91425" tIns="45700" rIns="91425" bIns="45700" anchor="t" anchorCtr="0">
              <a:spAutoFit/>
            </a:bodyPr>
            <a:lstStyle/>
            <a:p>
              <a:pPr marL="0" marR="0" lvl="0" indent="0" algn="l" rtl="0">
                <a:lnSpc>
                  <a:spcPct val="50000"/>
                </a:lnSpc>
                <a:spcBef>
                  <a:spcPts val="0"/>
                </a:spcBef>
                <a:spcAft>
                  <a:spcPts val="0"/>
                </a:spcAft>
                <a:buNone/>
              </a:pPr>
              <a:r>
                <a:rPr lang="en-US" sz="1083" b="1">
                  <a:solidFill>
                    <a:schemeClr val="dk1"/>
                  </a:solidFill>
                  <a:latin typeface="Microsoft Yahei"/>
                  <a:ea typeface="Microsoft Yahei"/>
                  <a:cs typeface="Microsoft Yahei"/>
                  <a:sym typeface="Microsoft Yahei"/>
                </a:rPr>
                <a:t>1  16  −</a:t>
              </a:r>
              <a:endParaRPr sz="1083" b="1" baseline="-25000">
                <a:solidFill>
                  <a:schemeClr val="dk1"/>
                </a:solidFill>
                <a:latin typeface="Microsoft Yahei"/>
                <a:ea typeface="Microsoft Yahei"/>
                <a:cs typeface="Microsoft Yahei"/>
                <a:sym typeface="Microsoft Yahei"/>
              </a:endParaRPr>
            </a:p>
          </p:txBody>
        </p:sp>
      </p:grpSp>
      <p:grpSp>
        <p:nvGrpSpPr>
          <p:cNvPr id="2261" name="Google Shape;2261;p89"/>
          <p:cNvGrpSpPr/>
          <p:nvPr/>
        </p:nvGrpSpPr>
        <p:grpSpPr>
          <a:xfrm flipH="1">
            <a:off x="4189612" y="1464771"/>
            <a:ext cx="814231" cy="159724"/>
            <a:chOff x="1491" y="212"/>
            <a:chExt cx="853" cy="240"/>
          </a:xfrm>
        </p:grpSpPr>
        <p:sp>
          <p:nvSpPr>
            <p:cNvPr id="2262" name="Google Shape;2262;p89"/>
            <p:cNvSpPr/>
            <p:nvPr/>
          </p:nvSpPr>
          <p:spPr>
            <a:xfrm>
              <a:off x="2089" y="271"/>
              <a:ext cx="255" cy="122"/>
            </a:xfrm>
            <a:prstGeom prst="rightArrow">
              <a:avLst>
                <a:gd name="adj1" fmla="val 50000"/>
                <a:gd name="adj2" fmla="val 52254"/>
              </a:avLst>
            </a:prstGeom>
            <a:solidFill>
              <a:srgbClr val="66FF6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263" name="Google Shape;2263;p89"/>
            <p:cNvSpPr/>
            <p:nvPr/>
          </p:nvSpPr>
          <p:spPr>
            <a:xfrm>
              <a:off x="1491" y="212"/>
              <a:ext cx="632" cy="240"/>
            </a:xfrm>
            <a:prstGeom prst="rect">
              <a:avLst/>
            </a:prstGeom>
            <a:solidFill>
              <a:srgbClr val="66FF6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grpSp>
      <p:sp>
        <p:nvSpPr>
          <p:cNvPr id="2264" name="Google Shape;2264;p89"/>
          <p:cNvSpPr txBox="1"/>
          <p:nvPr/>
        </p:nvSpPr>
        <p:spPr>
          <a:xfrm>
            <a:off x="4405686" y="1513418"/>
            <a:ext cx="675185" cy="175649"/>
          </a:xfrm>
          <a:prstGeom prst="rect">
            <a:avLst/>
          </a:prstGeom>
          <a:noFill/>
          <a:ln>
            <a:noFill/>
          </a:ln>
        </p:spPr>
        <p:txBody>
          <a:bodyPr spcFirstLastPara="1" wrap="square" lIns="91425" tIns="45700" rIns="91425" bIns="45700" anchor="t" anchorCtr="0">
            <a:spAutoFit/>
          </a:bodyPr>
          <a:lstStyle/>
          <a:p>
            <a:pPr marL="0" marR="0" lvl="0" indent="0" algn="l" rtl="0">
              <a:lnSpc>
                <a:spcPct val="50000"/>
              </a:lnSpc>
              <a:spcBef>
                <a:spcPts val="0"/>
              </a:spcBef>
              <a:spcAft>
                <a:spcPts val="0"/>
              </a:spcAft>
              <a:buNone/>
            </a:pPr>
            <a:r>
              <a:rPr lang="en-US" sz="1083" b="1" dirty="0">
                <a:solidFill>
                  <a:schemeClr val="dk1"/>
                </a:solidFill>
                <a:latin typeface="Microsoft Yahei"/>
                <a:ea typeface="Microsoft Yahei"/>
                <a:cs typeface="Microsoft Yahei"/>
                <a:sym typeface="Microsoft Yahei"/>
              </a:rPr>
              <a:t>1  2  R</a:t>
            </a:r>
            <a:r>
              <a:rPr lang="en-US" sz="1083" b="1" baseline="-25000"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grpSp>
        <p:nvGrpSpPr>
          <p:cNvPr id="2265" name="Google Shape;2265;p89"/>
          <p:cNvGrpSpPr/>
          <p:nvPr/>
        </p:nvGrpSpPr>
        <p:grpSpPr>
          <a:xfrm>
            <a:off x="4189613" y="2775895"/>
            <a:ext cx="891527" cy="224588"/>
            <a:chOff x="3515" y="1991"/>
            <a:chExt cx="1015" cy="277"/>
          </a:xfrm>
        </p:grpSpPr>
        <p:grpSp>
          <p:nvGrpSpPr>
            <p:cNvPr id="2266" name="Google Shape;2266;p89"/>
            <p:cNvGrpSpPr/>
            <p:nvPr/>
          </p:nvGrpSpPr>
          <p:grpSpPr>
            <a:xfrm flipH="1">
              <a:off x="3515" y="1991"/>
              <a:ext cx="927" cy="197"/>
              <a:chOff x="1491" y="212"/>
              <a:chExt cx="853" cy="240"/>
            </a:xfrm>
          </p:grpSpPr>
          <p:sp>
            <p:nvSpPr>
              <p:cNvPr id="2267" name="Google Shape;2267;p89"/>
              <p:cNvSpPr/>
              <p:nvPr/>
            </p:nvSpPr>
            <p:spPr>
              <a:xfrm>
                <a:off x="2089" y="271"/>
                <a:ext cx="255" cy="122"/>
              </a:xfrm>
              <a:prstGeom prst="rightArrow">
                <a:avLst>
                  <a:gd name="adj1" fmla="val 50000"/>
                  <a:gd name="adj2" fmla="val 52254"/>
                </a:avLst>
              </a:prstGeom>
              <a:solidFill>
                <a:srgbClr val="66FF6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268" name="Google Shape;2268;p89"/>
              <p:cNvSpPr/>
              <p:nvPr/>
            </p:nvSpPr>
            <p:spPr>
              <a:xfrm>
                <a:off x="1491" y="212"/>
                <a:ext cx="632" cy="240"/>
              </a:xfrm>
              <a:prstGeom prst="rect">
                <a:avLst/>
              </a:prstGeom>
              <a:solidFill>
                <a:srgbClr val="66FF6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grpSp>
        <p:sp>
          <p:nvSpPr>
            <p:cNvPr id="2269" name="Google Shape;2269;p89"/>
            <p:cNvSpPr txBox="1"/>
            <p:nvPr/>
          </p:nvSpPr>
          <p:spPr>
            <a:xfrm>
              <a:off x="3761" y="2051"/>
              <a:ext cx="769" cy="217"/>
            </a:xfrm>
            <a:prstGeom prst="rect">
              <a:avLst/>
            </a:prstGeom>
            <a:noFill/>
            <a:ln>
              <a:noFill/>
            </a:ln>
          </p:spPr>
          <p:txBody>
            <a:bodyPr spcFirstLastPara="1" wrap="square" lIns="91425" tIns="45700" rIns="91425" bIns="45700" anchor="t" anchorCtr="0">
              <a:spAutoFit/>
            </a:bodyPr>
            <a:lstStyle/>
            <a:p>
              <a:pPr marL="0" marR="0" lvl="0" indent="0" algn="l" rtl="0">
                <a:lnSpc>
                  <a:spcPct val="50000"/>
                </a:lnSpc>
                <a:spcBef>
                  <a:spcPts val="0"/>
                </a:spcBef>
                <a:spcAft>
                  <a:spcPts val="0"/>
                </a:spcAft>
                <a:buNone/>
              </a:pPr>
              <a:r>
                <a:rPr lang="en-US" sz="1083" b="1" dirty="0">
                  <a:solidFill>
                    <a:schemeClr val="dk1"/>
                  </a:solidFill>
                  <a:latin typeface="Microsoft Yahei"/>
                  <a:ea typeface="Microsoft Yahei"/>
                  <a:cs typeface="Microsoft Yahei"/>
                  <a:sym typeface="Microsoft Yahei"/>
                </a:rPr>
                <a:t>1  2  R</a:t>
              </a:r>
              <a:r>
                <a:rPr lang="en-US" sz="1083" b="1" baseline="-25000"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grpSp>
      <p:grpSp>
        <p:nvGrpSpPr>
          <p:cNvPr id="2270" name="Google Shape;2270;p89"/>
          <p:cNvGrpSpPr/>
          <p:nvPr/>
        </p:nvGrpSpPr>
        <p:grpSpPr>
          <a:xfrm>
            <a:off x="2476827" y="3059673"/>
            <a:ext cx="835312" cy="208372"/>
            <a:chOff x="1565" y="2478"/>
            <a:chExt cx="951" cy="257"/>
          </a:xfrm>
        </p:grpSpPr>
        <p:grpSp>
          <p:nvGrpSpPr>
            <p:cNvPr id="2271" name="Google Shape;2271;p89"/>
            <p:cNvGrpSpPr/>
            <p:nvPr/>
          </p:nvGrpSpPr>
          <p:grpSpPr>
            <a:xfrm>
              <a:off x="1589" y="2478"/>
              <a:ext cx="927" cy="197"/>
              <a:chOff x="1491" y="212"/>
              <a:chExt cx="853" cy="240"/>
            </a:xfrm>
          </p:grpSpPr>
          <p:sp>
            <p:nvSpPr>
              <p:cNvPr id="2272" name="Google Shape;2272;p89"/>
              <p:cNvSpPr/>
              <p:nvPr/>
            </p:nvSpPr>
            <p:spPr>
              <a:xfrm>
                <a:off x="2089" y="271"/>
                <a:ext cx="255" cy="122"/>
              </a:xfrm>
              <a:prstGeom prst="rightArrow">
                <a:avLst>
                  <a:gd name="adj1" fmla="val 50000"/>
                  <a:gd name="adj2" fmla="val 52254"/>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273" name="Google Shape;2273;p89"/>
              <p:cNvSpPr/>
              <p:nvPr/>
            </p:nvSpPr>
            <p:spPr>
              <a:xfrm>
                <a:off x="1491" y="212"/>
                <a:ext cx="632" cy="240"/>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grpSp>
        <p:sp>
          <p:nvSpPr>
            <p:cNvPr id="2274" name="Google Shape;2274;p89"/>
            <p:cNvSpPr txBox="1"/>
            <p:nvPr/>
          </p:nvSpPr>
          <p:spPr>
            <a:xfrm>
              <a:off x="1565" y="2518"/>
              <a:ext cx="769" cy="217"/>
            </a:xfrm>
            <a:prstGeom prst="rect">
              <a:avLst/>
            </a:prstGeom>
            <a:noFill/>
            <a:ln>
              <a:noFill/>
            </a:ln>
          </p:spPr>
          <p:txBody>
            <a:bodyPr spcFirstLastPara="1" wrap="square" lIns="91425" tIns="45700" rIns="91425" bIns="45700" anchor="t" anchorCtr="0">
              <a:spAutoFit/>
            </a:bodyPr>
            <a:lstStyle/>
            <a:p>
              <a:pPr marL="0" marR="0" lvl="0" indent="0" algn="l" rtl="0">
                <a:lnSpc>
                  <a:spcPct val="50000"/>
                </a:lnSpc>
                <a:spcBef>
                  <a:spcPts val="0"/>
                </a:spcBef>
                <a:spcAft>
                  <a:spcPts val="0"/>
                </a:spcAft>
                <a:buNone/>
              </a:pPr>
              <a:r>
                <a:rPr lang="en-US" sz="1083" b="1" dirty="0">
                  <a:solidFill>
                    <a:schemeClr val="dk1"/>
                  </a:solidFill>
                  <a:latin typeface="Microsoft Yahei"/>
                  <a:ea typeface="Microsoft Yahei"/>
                  <a:cs typeface="Microsoft Yahei"/>
                  <a:sym typeface="Microsoft Yahei"/>
                </a:rPr>
                <a:t>1  3  R</a:t>
              </a:r>
              <a:r>
                <a:rPr lang="en-US" sz="1083"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grpSp>
      <p:sp>
        <p:nvSpPr>
          <p:cNvPr id="2275" name="Google Shape;2275;p89"/>
          <p:cNvSpPr txBox="1"/>
          <p:nvPr/>
        </p:nvSpPr>
        <p:spPr>
          <a:xfrm>
            <a:off x="1532969" y="3442169"/>
            <a:ext cx="4124320" cy="592278"/>
          </a:xfrm>
          <a:prstGeom prst="rect">
            <a:avLst/>
          </a:prstGeom>
          <a:solidFill>
            <a:srgbClr val="00FF99"/>
          </a:solidFill>
          <a:ln w="9525" cap="flat" cmpd="sng">
            <a:solidFill>
              <a:schemeClr val="dk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dirty="0">
                <a:solidFill>
                  <a:schemeClr val="dk1"/>
                </a:solidFill>
                <a:latin typeface="Microsoft Yahei"/>
                <a:ea typeface="Microsoft Yahei"/>
                <a:cs typeface="Microsoft Yahei"/>
                <a:sym typeface="Microsoft Yahei"/>
              </a:rPr>
              <a:t>R</a:t>
            </a:r>
            <a:r>
              <a:rPr lang="en-US" sz="1083" b="1" baseline="-25000" dirty="0">
                <a:solidFill>
                  <a:schemeClr val="dk1"/>
                </a:solidFill>
                <a:latin typeface="Microsoft Yahei"/>
                <a:ea typeface="Microsoft Yahei"/>
                <a:cs typeface="Microsoft Yahei"/>
                <a:sym typeface="Microsoft Yahei"/>
              </a:rPr>
              <a:t>1 </a:t>
            </a:r>
            <a:r>
              <a:rPr lang="en-US" sz="1083" b="1" dirty="0" err="1">
                <a:solidFill>
                  <a:schemeClr val="dk1"/>
                </a:solidFill>
                <a:latin typeface="Microsoft Yahei"/>
                <a:ea typeface="Microsoft Yahei"/>
                <a:cs typeface="Microsoft Yahei"/>
                <a:sym typeface="Microsoft Yahei"/>
              </a:rPr>
              <a:t>收到</a:t>
            </a:r>
            <a:r>
              <a:rPr lang="en-US" sz="1083" b="1" dirty="0">
                <a:solidFill>
                  <a:schemeClr val="dk1"/>
                </a:solidFill>
                <a:latin typeface="Microsoft Yahei"/>
                <a:ea typeface="Microsoft Yahei"/>
                <a:cs typeface="Microsoft Yahei"/>
                <a:sym typeface="Microsoft Yahei"/>
              </a:rPr>
              <a:t> R</a:t>
            </a:r>
            <a:r>
              <a:rPr lang="en-US" sz="1083" b="1" baseline="-25000" dirty="0">
                <a:solidFill>
                  <a:schemeClr val="dk1"/>
                </a:solidFill>
                <a:latin typeface="Microsoft Yahei"/>
                <a:ea typeface="Microsoft Yahei"/>
                <a:cs typeface="Microsoft Yahei"/>
                <a:sym typeface="Microsoft Yahei"/>
              </a:rPr>
              <a:t>2 </a:t>
            </a:r>
            <a:r>
              <a:rPr lang="en-US" sz="1083" b="1" dirty="0" err="1">
                <a:solidFill>
                  <a:schemeClr val="dk1"/>
                </a:solidFill>
                <a:latin typeface="Microsoft Yahei"/>
                <a:ea typeface="Microsoft Yahei"/>
                <a:cs typeface="Microsoft Yahei"/>
                <a:sym typeface="Microsoft Yahei"/>
              </a:rPr>
              <a:t>的更新报文后，误认为可经过</a:t>
            </a:r>
            <a:r>
              <a:rPr lang="en-US" sz="1083" b="1" dirty="0">
                <a:solidFill>
                  <a:schemeClr val="dk1"/>
                </a:solidFill>
                <a:latin typeface="Microsoft Yahei"/>
                <a:ea typeface="Microsoft Yahei"/>
                <a:cs typeface="Microsoft Yahei"/>
                <a:sym typeface="Microsoft Yahei"/>
              </a:rPr>
              <a:t> R</a:t>
            </a:r>
            <a:r>
              <a:rPr lang="en-US" sz="1083" b="1" baseline="-25000" dirty="0">
                <a:solidFill>
                  <a:schemeClr val="dk1"/>
                </a:solidFill>
                <a:latin typeface="Microsoft Yahei"/>
                <a:ea typeface="Microsoft Yahei"/>
                <a:cs typeface="Microsoft Yahei"/>
                <a:sym typeface="Microsoft Yahei"/>
              </a:rPr>
              <a:t>2</a:t>
            </a:r>
            <a:r>
              <a:rPr lang="en-US" sz="1083" b="1" dirty="0">
                <a:solidFill>
                  <a:schemeClr val="dk1"/>
                </a:solidFill>
                <a:latin typeface="Microsoft Yahei"/>
                <a:ea typeface="Microsoft Yahei"/>
                <a:cs typeface="Microsoft Yahei"/>
                <a:sym typeface="Microsoft Yahei"/>
              </a:rPr>
              <a:t> </a:t>
            </a:r>
            <a:r>
              <a:rPr lang="en-US" sz="1083" b="1" dirty="0" err="1">
                <a:solidFill>
                  <a:schemeClr val="dk1"/>
                </a:solidFill>
                <a:latin typeface="Microsoft Yahei"/>
                <a:ea typeface="Microsoft Yahei"/>
                <a:cs typeface="Microsoft Yahei"/>
                <a:sym typeface="Microsoft Yahei"/>
              </a:rPr>
              <a:t>到达网</a:t>
            </a:r>
            <a:r>
              <a:rPr lang="en-US" sz="1083" b="1" dirty="0">
                <a:solidFill>
                  <a:schemeClr val="dk1"/>
                </a:solidFill>
                <a:latin typeface="Microsoft Yahei"/>
                <a:ea typeface="Microsoft Yahei"/>
                <a:cs typeface="Microsoft Yahei"/>
                <a:sym typeface="Microsoft Yahei"/>
              </a:rPr>
              <a:t> 1，于是更新自己的路由表，说：“我到网 1 </a:t>
            </a:r>
            <a:r>
              <a:rPr lang="en-US" sz="1083" b="1" dirty="0" err="1">
                <a:solidFill>
                  <a:schemeClr val="dk1"/>
                </a:solidFill>
                <a:latin typeface="Microsoft Yahei"/>
                <a:ea typeface="Microsoft Yahei"/>
                <a:cs typeface="Microsoft Yahei"/>
                <a:sym typeface="Microsoft Yahei"/>
              </a:rPr>
              <a:t>的距离是</a:t>
            </a:r>
            <a:r>
              <a:rPr lang="en-US" sz="1083" b="1" dirty="0">
                <a:solidFill>
                  <a:schemeClr val="dk1"/>
                </a:solidFill>
                <a:latin typeface="Microsoft Yahei"/>
                <a:ea typeface="Microsoft Yahei"/>
                <a:cs typeface="Microsoft Yahei"/>
                <a:sym typeface="Microsoft Yahei"/>
              </a:rPr>
              <a:t> 3，下一跳经过 R</a:t>
            </a:r>
            <a:r>
              <a:rPr lang="en-US" sz="1083" b="1" baseline="-25000" dirty="0">
                <a:solidFill>
                  <a:schemeClr val="dk1"/>
                </a:solidFill>
                <a:latin typeface="Microsoft Yahei"/>
                <a:ea typeface="Microsoft Yahei"/>
                <a:cs typeface="Microsoft Yahei"/>
                <a:sym typeface="Microsoft Yahei"/>
              </a:rPr>
              <a:t>2</a:t>
            </a:r>
            <a:r>
              <a:rPr lang="en-US" sz="1083" b="1" dirty="0">
                <a:solidFill>
                  <a:schemeClr val="dk1"/>
                </a:solidFill>
                <a:latin typeface="Microsoft Yahei"/>
                <a:ea typeface="Microsoft Yahei"/>
                <a:cs typeface="Microsoft Yahei"/>
                <a:sym typeface="Microsoft Yahei"/>
              </a:rPr>
              <a:t>”。然后将此更新信息发送给 R</a:t>
            </a:r>
            <a:r>
              <a:rPr lang="en-US" sz="1083" b="1" baseline="-25000" dirty="0">
                <a:solidFill>
                  <a:schemeClr val="dk1"/>
                </a:solidFill>
                <a:latin typeface="Microsoft Yahei"/>
                <a:ea typeface="Microsoft Yahei"/>
                <a:cs typeface="Microsoft Yahei"/>
                <a:sym typeface="Microsoft Yahei"/>
              </a:rPr>
              <a:t>2</a:t>
            </a:r>
            <a:r>
              <a:rPr lang="en-US" sz="1083"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7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2279"/>
        <p:cNvGrpSpPr/>
        <p:nvPr/>
      </p:nvGrpSpPr>
      <p:grpSpPr>
        <a:xfrm>
          <a:off x="0" y="0"/>
          <a:ext cx="0" cy="0"/>
          <a:chOff x="0" y="0"/>
          <a:chExt cx="0" cy="0"/>
        </a:xfrm>
      </p:grpSpPr>
      <p:sp>
        <p:nvSpPr>
          <p:cNvPr id="2280" name="Google Shape;2280;p90"/>
          <p:cNvSpPr/>
          <p:nvPr/>
        </p:nvSpPr>
        <p:spPr>
          <a:xfrm>
            <a:off x="454287" y="1227260"/>
            <a:ext cx="6711427" cy="3106767"/>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cxnSp>
        <p:nvCxnSpPr>
          <p:cNvPr id="2281" name="Google Shape;2281;p90"/>
          <p:cNvCxnSpPr/>
          <p:nvPr/>
        </p:nvCxnSpPr>
        <p:spPr>
          <a:xfrm>
            <a:off x="2013936" y="1742058"/>
            <a:ext cx="3581038" cy="0"/>
          </a:xfrm>
          <a:prstGeom prst="straightConnector1">
            <a:avLst/>
          </a:prstGeom>
          <a:noFill/>
          <a:ln w="9525" cap="flat" cmpd="sng">
            <a:solidFill>
              <a:schemeClr val="dk1"/>
            </a:solidFill>
            <a:prstDash val="solid"/>
            <a:round/>
            <a:headEnd type="none" w="med" len="med"/>
            <a:tailEnd type="none" w="med" len="med"/>
          </a:ln>
        </p:spPr>
      </p:cxnSp>
      <p:pic>
        <p:nvPicPr>
          <p:cNvPr id="2282" name="Google Shape;2282;p90"/>
          <p:cNvPicPr preferRelativeResize="0"/>
          <p:nvPr/>
        </p:nvPicPr>
        <p:blipFill rotWithShape="1">
          <a:blip r:embed="rId3">
            <a:alphaModFix/>
          </a:blip>
          <a:srcRect/>
          <a:stretch/>
        </p:blipFill>
        <p:spPr>
          <a:xfrm>
            <a:off x="2539190" y="1662602"/>
            <a:ext cx="403163" cy="172698"/>
          </a:xfrm>
          <a:prstGeom prst="rect">
            <a:avLst/>
          </a:prstGeom>
          <a:noFill/>
          <a:ln>
            <a:noFill/>
          </a:ln>
        </p:spPr>
      </p:pic>
      <p:sp>
        <p:nvSpPr>
          <p:cNvPr id="2283" name="Google Shape;2283;p90"/>
          <p:cNvSpPr txBox="1"/>
          <p:nvPr/>
        </p:nvSpPr>
        <p:spPr>
          <a:xfrm>
            <a:off x="4648989" y="1789895"/>
            <a:ext cx="338554" cy="2589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a:solidFill>
                  <a:schemeClr val="dk1"/>
                </a:solidFill>
                <a:latin typeface="Microsoft Yahei"/>
                <a:ea typeface="Microsoft Yahei"/>
                <a:cs typeface="Microsoft Yahei"/>
                <a:sym typeface="Microsoft Yahei"/>
              </a:rPr>
              <a:t>R</a:t>
            </a:r>
            <a:r>
              <a:rPr lang="en-US" sz="1083" b="1" baseline="-25000">
                <a:solidFill>
                  <a:schemeClr val="dk1"/>
                </a:solidFill>
                <a:latin typeface="Microsoft Yahei"/>
                <a:ea typeface="Microsoft Yahei"/>
                <a:cs typeface="Microsoft Yahei"/>
                <a:sym typeface="Microsoft Yahei"/>
              </a:rPr>
              <a:t>2</a:t>
            </a:r>
            <a:endParaRPr sz="1083" b="1">
              <a:solidFill>
                <a:schemeClr val="dk1"/>
              </a:solidFill>
              <a:latin typeface="Microsoft Yahei"/>
              <a:ea typeface="Microsoft Yahei"/>
              <a:cs typeface="Microsoft Yahei"/>
              <a:sym typeface="Microsoft Yahei"/>
            </a:endParaRPr>
          </a:p>
        </p:txBody>
      </p:sp>
      <p:sp>
        <p:nvSpPr>
          <p:cNvPr id="2284" name="Google Shape;2284;p90"/>
          <p:cNvSpPr txBox="1"/>
          <p:nvPr/>
        </p:nvSpPr>
        <p:spPr>
          <a:xfrm>
            <a:off x="2658646" y="1789895"/>
            <a:ext cx="338554" cy="2589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a:solidFill>
                  <a:schemeClr val="dk1"/>
                </a:solidFill>
                <a:latin typeface="Microsoft Yahei"/>
                <a:ea typeface="Microsoft Yahei"/>
                <a:cs typeface="Microsoft Yahei"/>
                <a:sym typeface="Microsoft Yahei"/>
              </a:rPr>
              <a:t>R</a:t>
            </a:r>
            <a:r>
              <a:rPr lang="en-US" sz="1083" b="1" baseline="-25000">
                <a:solidFill>
                  <a:schemeClr val="dk1"/>
                </a:solidFill>
                <a:latin typeface="Microsoft Yahei"/>
                <a:ea typeface="Microsoft Yahei"/>
                <a:cs typeface="Microsoft Yahei"/>
                <a:sym typeface="Microsoft Yahei"/>
              </a:rPr>
              <a:t>1</a:t>
            </a:r>
            <a:endParaRPr sz="1083" b="1">
              <a:solidFill>
                <a:schemeClr val="dk1"/>
              </a:solidFill>
              <a:latin typeface="Microsoft Yahei"/>
              <a:ea typeface="Microsoft Yahei"/>
              <a:cs typeface="Microsoft Yahei"/>
              <a:sym typeface="Microsoft Yahei"/>
            </a:endParaRPr>
          </a:p>
        </p:txBody>
      </p:sp>
      <p:pic>
        <p:nvPicPr>
          <p:cNvPr id="2285" name="Google Shape;2285;p90"/>
          <p:cNvPicPr preferRelativeResize="0"/>
          <p:nvPr/>
        </p:nvPicPr>
        <p:blipFill rotWithShape="1">
          <a:blip r:embed="rId4">
            <a:alphaModFix/>
          </a:blip>
          <a:srcRect/>
          <a:stretch/>
        </p:blipFill>
        <p:spPr>
          <a:xfrm>
            <a:off x="4528656" y="1662602"/>
            <a:ext cx="404042" cy="172698"/>
          </a:xfrm>
          <a:prstGeom prst="rect">
            <a:avLst/>
          </a:prstGeom>
          <a:noFill/>
          <a:ln>
            <a:noFill/>
          </a:ln>
        </p:spPr>
      </p:pic>
      <p:grpSp>
        <p:nvGrpSpPr>
          <p:cNvPr id="2286" name="Google Shape;2286;p90"/>
          <p:cNvGrpSpPr/>
          <p:nvPr/>
        </p:nvGrpSpPr>
        <p:grpSpPr>
          <a:xfrm>
            <a:off x="1494830" y="1521525"/>
            <a:ext cx="667240" cy="438635"/>
            <a:chOff x="4830" y="1752"/>
            <a:chExt cx="682" cy="477"/>
          </a:xfrm>
        </p:grpSpPr>
        <p:grpSp>
          <p:nvGrpSpPr>
            <p:cNvPr id="2287" name="Google Shape;2287;p90"/>
            <p:cNvGrpSpPr/>
            <p:nvPr/>
          </p:nvGrpSpPr>
          <p:grpSpPr>
            <a:xfrm>
              <a:off x="4830" y="1752"/>
              <a:ext cx="682" cy="477"/>
              <a:chOff x="2949" y="196"/>
              <a:chExt cx="962" cy="598"/>
            </a:xfrm>
          </p:grpSpPr>
          <p:sp>
            <p:nvSpPr>
              <p:cNvPr id="2288" name="Google Shape;2288;p90"/>
              <p:cNvSpPr/>
              <p:nvPr/>
            </p:nvSpPr>
            <p:spPr>
              <a:xfrm>
                <a:off x="3168" y="196"/>
                <a:ext cx="407" cy="162"/>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289" name="Google Shape;2289;p90"/>
              <p:cNvSpPr/>
              <p:nvPr/>
            </p:nvSpPr>
            <p:spPr>
              <a:xfrm rot="900000">
                <a:off x="3512" y="252"/>
                <a:ext cx="275" cy="131"/>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290" name="Google Shape;2290;p90"/>
              <p:cNvSpPr/>
              <p:nvPr/>
            </p:nvSpPr>
            <p:spPr>
              <a:xfrm rot="1500000">
                <a:off x="3650" y="385"/>
                <a:ext cx="240" cy="153"/>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291" name="Google Shape;2291;p90"/>
              <p:cNvSpPr/>
              <p:nvPr/>
            </p:nvSpPr>
            <p:spPr>
              <a:xfrm rot="-1560000">
                <a:off x="3573" y="537"/>
                <a:ext cx="291" cy="18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292" name="Google Shape;2292;p90"/>
              <p:cNvSpPr/>
              <p:nvPr/>
            </p:nvSpPr>
            <p:spPr>
              <a:xfrm>
                <a:off x="3216" y="555"/>
                <a:ext cx="471" cy="23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293" name="Google Shape;2293;p90"/>
              <p:cNvSpPr/>
              <p:nvPr/>
            </p:nvSpPr>
            <p:spPr>
              <a:xfrm rot="1080000">
                <a:off x="3023" y="555"/>
                <a:ext cx="26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294" name="Google Shape;2294;p90"/>
              <p:cNvSpPr/>
              <p:nvPr/>
            </p:nvSpPr>
            <p:spPr>
              <a:xfrm>
                <a:off x="2949" y="432"/>
                <a:ext cx="217"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295" name="Google Shape;2295;p90"/>
              <p:cNvSpPr/>
              <p:nvPr/>
            </p:nvSpPr>
            <p:spPr>
              <a:xfrm rot="-1860000">
                <a:off x="2984" y="310"/>
                <a:ext cx="29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296" name="Google Shape;2296;p90"/>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297" name="Google Shape;2297;p90"/>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298" name="Google Shape;2298;p90"/>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grpSp>
        <p:sp>
          <p:nvSpPr>
            <p:cNvPr id="2299" name="Google Shape;2299;p90"/>
            <p:cNvSpPr txBox="1"/>
            <p:nvPr/>
          </p:nvSpPr>
          <p:spPr>
            <a:xfrm>
              <a:off x="4967" y="1856"/>
              <a:ext cx="461" cy="282"/>
            </a:xfrm>
            <a:prstGeom prst="rect">
              <a:avLst/>
            </a:prstGeom>
            <a:solidFill>
              <a:srgbClr val="00FF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dirty="0" err="1">
                  <a:solidFill>
                    <a:schemeClr val="dk1"/>
                  </a:solidFill>
                  <a:latin typeface="Microsoft Yahei"/>
                  <a:ea typeface="Microsoft Yahei"/>
                  <a:cs typeface="Microsoft Yahei"/>
                  <a:sym typeface="Microsoft Yahei"/>
                </a:rPr>
                <a:t>网</a:t>
              </a:r>
              <a:r>
                <a:rPr lang="en-US" sz="1083" b="1" dirty="0">
                  <a:solidFill>
                    <a:schemeClr val="dk1"/>
                  </a:solidFill>
                  <a:latin typeface="Microsoft Yahei"/>
                  <a:ea typeface="Microsoft Yahei"/>
                  <a:cs typeface="Microsoft Yahei"/>
                  <a:sym typeface="Microsoft Yahei"/>
                </a:rPr>
                <a:t> 1</a:t>
              </a:r>
              <a:endParaRPr dirty="0">
                <a:latin typeface="Microsoft YaHei" panose="020B0503020204020204" pitchFamily="34" charset="-122"/>
                <a:ea typeface="Microsoft YaHei" panose="020B0503020204020204" pitchFamily="34" charset="-122"/>
              </a:endParaRPr>
            </a:p>
          </p:txBody>
        </p:sp>
      </p:grpSp>
      <p:grpSp>
        <p:nvGrpSpPr>
          <p:cNvPr id="2300" name="Google Shape;2300;p90"/>
          <p:cNvGrpSpPr/>
          <p:nvPr/>
        </p:nvGrpSpPr>
        <p:grpSpPr>
          <a:xfrm>
            <a:off x="5370116" y="1521525"/>
            <a:ext cx="667240" cy="438635"/>
            <a:chOff x="4830" y="1752"/>
            <a:chExt cx="682" cy="477"/>
          </a:xfrm>
        </p:grpSpPr>
        <p:grpSp>
          <p:nvGrpSpPr>
            <p:cNvPr id="2301" name="Google Shape;2301;p90"/>
            <p:cNvGrpSpPr/>
            <p:nvPr/>
          </p:nvGrpSpPr>
          <p:grpSpPr>
            <a:xfrm>
              <a:off x="4830" y="1752"/>
              <a:ext cx="682" cy="477"/>
              <a:chOff x="2949" y="196"/>
              <a:chExt cx="962" cy="598"/>
            </a:xfrm>
          </p:grpSpPr>
          <p:sp>
            <p:nvSpPr>
              <p:cNvPr id="2302" name="Google Shape;2302;p90"/>
              <p:cNvSpPr/>
              <p:nvPr/>
            </p:nvSpPr>
            <p:spPr>
              <a:xfrm>
                <a:off x="3168" y="196"/>
                <a:ext cx="407" cy="162"/>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03" name="Google Shape;2303;p90"/>
              <p:cNvSpPr/>
              <p:nvPr/>
            </p:nvSpPr>
            <p:spPr>
              <a:xfrm rot="900000">
                <a:off x="3512" y="252"/>
                <a:ext cx="275" cy="131"/>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04" name="Google Shape;2304;p90"/>
              <p:cNvSpPr/>
              <p:nvPr/>
            </p:nvSpPr>
            <p:spPr>
              <a:xfrm rot="1500000">
                <a:off x="3650" y="385"/>
                <a:ext cx="240" cy="153"/>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05" name="Google Shape;2305;p90"/>
              <p:cNvSpPr/>
              <p:nvPr/>
            </p:nvSpPr>
            <p:spPr>
              <a:xfrm rot="-1560000">
                <a:off x="3573" y="537"/>
                <a:ext cx="291" cy="18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06" name="Google Shape;2306;p90"/>
              <p:cNvSpPr/>
              <p:nvPr/>
            </p:nvSpPr>
            <p:spPr>
              <a:xfrm>
                <a:off x="3216" y="555"/>
                <a:ext cx="471" cy="23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07" name="Google Shape;2307;p90"/>
              <p:cNvSpPr/>
              <p:nvPr/>
            </p:nvSpPr>
            <p:spPr>
              <a:xfrm rot="1080000">
                <a:off x="3023" y="555"/>
                <a:ext cx="26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08" name="Google Shape;2308;p90"/>
              <p:cNvSpPr/>
              <p:nvPr/>
            </p:nvSpPr>
            <p:spPr>
              <a:xfrm>
                <a:off x="2949" y="432"/>
                <a:ext cx="217"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09" name="Google Shape;2309;p90"/>
              <p:cNvSpPr/>
              <p:nvPr/>
            </p:nvSpPr>
            <p:spPr>
              <a:xfrm rot="-1860000">
                <a:off x="2984" y="310"/>
                <a:ext cx="29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10" name="Google Shape;2310;p90"/>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11" name="Google Shape;2311;p90"/>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12" name="Google Shape;2312;p90"/>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grpSp>
        <p:sp>
          <p:nvSpPr>
            <p:cNvPr id="2313" name="Google Shape;2313;p90"/>
            <p:cNvSpPr txBox="1"/>
            <p:nvPr/>
          </p:nvSpPr>
          <p:spPr>
            <a:xfrm>
              <a:off x="4967" y="1856"/>
              <a:ext cx="461" cy="282"/>
            </a:xfrm>
            <a:prstGeom prst="rect">
              <a:avLst/>
            </a:prstGeom>
            <a:solidFill>
              <a:srgbClr val="00FF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dirty="0" err="1">
                  <a:solidFill>
                    <a:schemeClr val="dk1"/>
                  </a:solidFill>
                  <a:latin typeface="Microsoft Yahei"/>
                  <a:ea typeface="Microsoft Yahei"/>
                  <a:cs typeface="Microsoft Yahei"/>
                  <a:sym typeface="Microsoft Yahei"/>
                </a:rPr>
                <a:t>网</a:t>
              </a:r>
              <a:r>
                <a:rPr lang="en-US" sz="1083" b="1" dirty="0">
                  <a:solidFill>
                    <a:schemeClr val="dk1"/>
                  </a:solidFill>
                  <a:latin typeface="Microsoft Yahei"/>
                  <a:ea typeface="Microsoft Yahei"/>
                  <a:cs typeface="Microsoft Yahei"/>
                  <a:sym typeface="Microsoft Yahei"/>
                </a:rPr>
                <a:t> 3</a:t>
              </a:r>
              <a:endParaRPr dirty="0">
                <a:latin typeface="Microsoft YaHei" panose="020B0503020204020204" pitchFamily="34" charset="-122"/>
                <a:ea typeface="Microsoft YaHei" panose="020B0503020204020204" pitchFamily="34" charset="-122"/>
              </a:endParaRPr>
            </a:p>
          </p:txBody>
        </p:sp>
      </p:grpSp>
      <p:grpSp>
        <p:nvGrpSpPr>
          <p:cNvPr id="2314" name="Google Shape;2314;p90"/>
          <p:cNvGrpSpPr/>
          <p:nvPr/>
        </p:nvGrpSpPr>
        <p:grpSpPr>
          <a:xfrm>
            <a:off x="3416663" y="1521525"/>
            <a:ext cx="667240" cy="438635"/>
            <a:chOff x="4830" y="1752"/>
            <a:chExt cx="682" cy="477"/>
          </a:xfrm>
        </p:grpSpPr>
        <p:grpSp>
          <p:nvGrpSpPr>
            <p:cNvPr id="2315" name="Google Shape;2315;p90"/>
            <p:cNvGrpSpPr/>
            <p:nvPr/>
          </p:nvGrpSpPr>
          <p:grpSpPr>
            <a:xfrm>
              <a:off x="4830" y="1752"/>
              <a:ext cx="682" cy="477"/>
              <a:chOff x="2949" y="196"/>
              <a:chExt cx="962" cy="598"/>
            </a:xfrm>
          </p:grpSpPr>
          <p:sp>
            <p:nvSpPr>
              <p:cNvPr id="2316" name="Google Shape;2316;p90"/>
              <p:cNvSpPr/>
              <p:nvPr/>
            </p:nvSpPr>
            <p:spPr>
              <a:xfrm>
                <a:off x="3168" y="196"/>
                <a:ext cx="407" cy="162"/>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17" name="Google Shape;2317;p90"/>
              <p:cNvSpPr/>
              <p:nvPr/>
            </p:nvSpPr>
            <p:spPr>
              <a:xfrm rot="900000">
                <a:off x="3512" y="252"/>
                <a:ext cx="275" cy="131"/>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18" name="Google Shape;2318;p90"/>
              <p:cNvSpPr/>
              <p:nvPr/>
            </p:nvSpPr>
            <p:spPr>
              <a:xfrm rot="1500000">
                <a:off x="3650" y="385"/>
                <a:ext cx="240" cy="153"/>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19" name="Google Shape;2319;p90"/>
              <p:cNvSpPr/>
              <p:nvPr/>
            </p:nvSpPr>
            <p:spPr>
              <a:xfrm rot="-1560000">
                <a:off x="3573" y="537"/>
                <a:ext cx="291" cy="18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20" name="Google Shape;2320;p90"/>
              <p:cNvSpPr/>
              <p:nvPr/>
            </p:nvSpPr>
            <p:spPr>
              <a:xfrm>
                <a:off x="3216" y="555"/>
                <a:ext cx="471" cy="23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21" name="Google Shape;2321;p90"/>
              <p:cNvSpPr/>
              <p:nvPr/>
            </p:nvSpPr>
            <p:spPr>
              <a:xfrm rot="1080000">
                <a:off x="3023" y="555"/>
                <a:ext cx="26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22" name="Google Shape;2322;p90"/>
              <p:cNvSpPr/>
              <p:nvPr/>
            </p:nvSpPr>
            <p:spPr>
              <a:xfrm>
                <a:off x="2949" y="432"/>
                <a:ext cx="217"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23" name="Google Shape;2323;p90"/>
              <p:cNvSpPr/>
              <p:nvPr/>
            </p:nvSpPr>
            <p:spPr>
              <a:xfrm rot="-1860000">
                <a:off x="2984" y="310"/>
                <a:ext cx="29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24" name="Google Shape;2324;p90"/>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25" name="Google Shape;2325;p90"/>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26" name="Google Shape;2326;p90"/>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grpSp>
        <p:sp>
          <p:nvSpPr>
            <p:cNvPr id="2327" name="Google Shape;2327;p90"/>
            <p:cNvSpPr txBox="1"/>
            <p:nvPr/>
          </p:nvSpPr>
          <p:spPr>
            <a:xfrm>
              <a:off x="4967" y="1856"/>
              <a:ext cx="461" cy="282"/>
            </a:xfrm>
            <a:prstGeom prst="rect">
              <a:avLst/>
            </a:prstGeom>
            <a:solidFill>
              <a:srgbClr val="00FF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dirty="0" err="1">
                  <a:solidFill>
                    <a:schemeClr val="dk1"/>
                  </a:solidFill>
                  <a:latin typeface="Microsoft Yahei"/>
                  <a:ea typeface="Microsoft Yahei"/>
                  <a:cs typeface="Microsoft Yahei"/>
                  <a:sym typeface="Microsoft Yahei"/>
                </a:rPr>
                <a:t>网</a:t>
              </a:r>
              <a:r>
                <a:rPr lang="en-US" sz="1083" b="1" dirty="0">
                  <a:solidFill>
                    <a:schemeClr val="dk1"/>
                  </a:solidFill>
                  <a:latin typeface="Microsoft Yahei"/>
                  <a:ea typeface="Microsoft Yahei"/>
                  <a:cs typeface="Microsoft Yahei"/>
                  <a:sym typeface="Microsoft Yahei"/>
                </a:rPr>
                <a:t> 2</a:t>
              </a:r>
              <a:endParaRPr dirty="0">
                <a:latin typeface="Microsoft YaHei" panose="020B0503020204020204" pitchFamily="34" charset="-122"/>
                <a:ea typeface="Microsoft YaHei" panose="020B0503020204020204" pitchFamily="34" charset="-122"/>
              </a:endParaRPr>
            </a:p>
          </p:txBody>
        </p:sp>
      </p:grpSp>
      <p:cxnSp>
        <p:nvCxnSpPr>
          <p:cNvPr id="2328" name="Google Shape;2328;p90"/>
          <p:cNvCxnSpPr/>
          <p:nvPr/>
        </p:nvCxnSpPr>
        <p:spPr>
          <a:xfrm>
            <a:off x="2013936" y="2443469"/>
            <a:ext cx="3581038" cy="0"/>
          </a:xfrm>
          <a:prstGeom prst="straightConnector1">
            <a:avLst/>
          </a:prstGeom>
          <a:noFill/>
          <a:ln w="9525" cap="flat" cmpd="sng">
            <a:solidFill>
              <a:schemeClr val="dk1"/>
            </a:solidFill>
            <a:prstDash val="solid"/>
            <a:round/>
            <a:headEnd type="none" w="med" len="med"/>
            <a:tailEnd type="none" w="med" len="med"/>
          </a:ln>
        </p:spPr>
      </p:cxnSp>
      <p:pic>
        <p:nvPicPr>
          <p:cNvPr id="2329" name="Google Shape;2329;p90"/>
          <p:cNvPicPr preferRelativeResize="0"/>
          <p:nvPr/>
        </p:nvPicPr>
        <p:blipFill rotWithShape="1">
          <a:blip r:embed="rId3">
            <a:alphaModFix/>
          </a:blip>
          <a:srcRect/>
          <a:stretch/>
        </p:blipFill>
        <p:spPr>
          <a:xfrm>
            <a:off x="2539190" y="2364824"/>
            <a:ext cx="403163" cy="172698"/>
          </a:xfrm>
          <a:prstGeom prst="rect">
            <a:avLst/>
          </a:prstGeom>
          <a:noFill/>
          <a:ln>
            <a:noFill/>
          </a:ln>
        </p:spPr>
      </p:pic>
      <p:sp>
        <p:nvSpPr>
          <p:cNvPr id="2330" name="Google Shape;2330;p90"/>
          <p:cNvSpPr txBox="1"/>
          <p:nvPr/>
        </p:nvSpPr>
        <p:spPr>
          <a:xfrm>
            <a:off x="4648989" y="2491306"/>
            <a:ext cx="338554" cy="2589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a:solidFill>
                  <a:schemeClr val="dk1"/>
                </a:solidFill>
                <a:latin typeface="Microsoft Yahei"/>
                <a:ea typeface="Microsoft Yahei"/>
                <a:cs typeface="Microsoft Yahei"/>
                <a:sym typeface="Microsoft Yahei"/>
              </a:rPr>
              <a:t>R</a:t>
            </a:r>
            <a:r>
              <a:rPr lang="en-US" sz="1083" b="1" baseline="-25000">
                <a:solidFill>
                  <a:schemeClr val="dk1"/>
                </a:solidFill>
                <a:latin typeface="Microsoft Yahei"/>
                <a:ea typeface="Microsoft Yahei"/>
                <a:cs typeface="Microsoft Yahei"/>
                <a:sym typeface="Microsoft Yahei"/>
              </a:rPr>
              <a:t>2</a:t>
            </a:r>
            <a:endParaRPr sz="1083" b="1">
              <a:solidFill>
                <a:schemeClr val="dk1"/>
              </a:solidFill>
              <a:latin typeface="Microsoft Yahei"/>
              <a:ea typeface="Microsoft Yahei"/>
              <a:cs typeface="Microsoft Yahei"/>
              <a:sym typeface="Microsoft Yahei"/>
            </a:endParaRPr>
          </a:p>
        </p:txBody>
      </p:sp>
      <p:sp>
        <p:nvSpPr>
          <p:cNvPr id="2331" name="Google Shape;2331;p90"/>
          <p:cNvSpPr txBox="1"/>
          <p:nvPr/>
        </p:nvSpPr>
        <p:spPr>
          <a:xfrm>
            <a:off x="2658646" y="2491306"/>
            <a:ext cx="338554" cy="2589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a:solidFill>
                  <a:schemeClr val="dk1"/>
                </a:solidFill>
                <a:latin typeface="Microsoft Yahei"/>
                <a:ea typeface="Microsoft Yahei"/>
                <a:cs typeface="Microsoft Yahei"/>
                <a:sym typeface="Microsoft Yahei"/>
              </a:rPr>
              <a:t>R</a:t>
            </a:r>
            <a:r>
              <a:rPr lang="en-US" sz="1083" b="1" baseline="-25000">
                <a:solidFill>
                  <a:schemeClr val="dk1"/>
                </a:solidFill>
                <a:latin typeface="Microsoft Yahei"/>
                <a:ea typeface="Microsoft Yahei"/>
                <a:cs typeface="Microsoft Yahei"/>
                <a:sym typeface="Microsoft Yahei"/>
              </a:rPr>
              <a:t>1</a:t>
            </a:r>
            <a:endParaRPr sz="1083" b="1">
              <a:solidFill>
                <a:schemeClr val="dk1"/>
              </a:solidFill>
              <a:latin typeface="Microsoft Yahei"/>
              <a:ea typeface="Microsoft Yahei"/>
              <a:cs typeface="Microsoft Yahei"/>
              <a:sym typeface="Microsoft Yahei"/>
            </a:endParaRPr>
          </a:p>
        </p:txBody>
      </p:sp>
      <p:pic>
        <p:nvPicPr>
          <p:cNvPr id="2332" name="Google Shape;2332;p90"/>
          <p:cNvPicPr preferRelativeResize="0"/>
          <p:nvPr/>
        </p:nvPicPr>
        <p:blipFill rotWithShape="1">
          <a:blip r:embed="rId4">
            <a:alphaModFix/>
          </a:blip>
          <a:srcRect/>
          <a:stretch/>
        </p:blipFill>
        <p:spPr>
          <a:xfrm>
            <a:off x="4528655" y="2364824"/>
            <a:ext cx="404042" cy="172698"/>
          </a:xfrm>
          <a:prstGeom prst="rect">
            <a:avLst/>
          </a:prstGeom>
          <a:noFill/>
          <a:ln>
            <a:noFill/>
          </a:ln>
        </p:spPr>
      </p:pic>
      <p:grpSp>
        <p:nvGrpSpPr>
          <p:cNvPr id="2333" name="Google Shape;2333;p90"/>
          <p:cNvGrpSpPr/>
          <p:nvPr/>
        </p:nvGrpSpPr>
        <p:grpSpPr>
          <a:xfrm>
            <a:off x="1494830" y="2222936"/>
            <a:ext cx="667240" cy="438635"/>
            <a:chOff x="4830" y="1752"/>
            <a:chExt cx="682" cy="477"/>
          </a:xfrm>
        </p:grpSpPr>
        <p:grpSp>
          <p:nvGrpSpPr>
            <p:cNvPr id="2334" name="Google Shape;2334;p90"/>
            <p:cNvGrpSpPr/>
            <p:nvPr/>
          </p:nvGrpSpPr>
          <p:grpSpPr>
            <a:xfrm>
              <a:off x="4830" y="1752"/>
              <a:ext cx="682" cy="477"/>
              <a:chOff x="2949" y="196"/>
              <a:chExt cx="962" cy="598"/>
            </a:xfrm>
          </p:grpSpPr>
          <p:sp>
            <p:nvSpPr>
              <p:cNvPr id="2335" name="Google Shape;2335;p90"/>
              <p:cNvSpPr/>
              <p:nvPr/>
            </p:nvSpPr>
            <p:spPr>
              <a:xfrm>
                <a:off x="3168" y="196"/>
                <a:ext cx="407" cy="162"/>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36" name="Google Shape;2336;p90"/>
              <p:cNvSpPr/>
              <p:nvPr/>
            </p:nvSpPr>
            <p:spPr>
              <a:xfrm rot="900000">
                <a:off x="3512" y="252"/>
                <a:ext cx="275" cy="131"/>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37" name="Google Shape;2337;p90"/>
              <p:cNvSpPr/>
              <p:nvPr/>
            </p:nvSpPr>
            <p:spPr>
              <a:xfrm rot="1500000">
                <a:off x="3650" y="385"/>
                <a:ext cx="240" cy="153"/>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38" name="Google Shape;2338;p90"/>
              <p:cNvSpPr/>
              <p:nvPr/>
            </p:nvSpPr>
            <p:spPr>
              <a:xfrm rot="-1560000">
                <a:off x="3573" y="537"/>
                <a:ext cx="291" cy="18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39" name="Google Shape;2339;p90"/>
              <p:cNvSpPr/>
              <p:nvPr/>
            </p:nvSpPr>
            <p:spPr>
              <a:xfrm>
                <a:off x="3216" y="555"/>
                <a:ext cx="471" cy="23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40" name="Google Shape;2340;p90"/>
              <p:cNvSpPr/>
              <p:nvPr/>
            </p:nvSpPr>
            <p:spPr>
              <a:xfrm rot="1080000">
                <a:off x="3023" y="555"/>
                <a:ext cx="26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41" name="Google Shape;2341;p90"/>
              <p:cNvSpPr/>
              <p:nvPr/>
            </p:nvSpPr>
            <p:spPr>
              <a:xfrm>
                <a:off x="2949" y="432"/>
                <a:ext cx="217"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42" name="Google Shape;2342;p90"/>
              <p:cNvSpPr/>
              <p:nvPr/>
            </p:nvSpPr>
            <p:spPr>
              <a:xfrm rot="-1860000">
                <a:off x="2984" y="310"/>
                <a:ext cx="29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43" name="Google Shape;2343;p90"/>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44" name="Google Shape;2344;p90"/>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45" name="Google Shape;2345;p90"/>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grpSp>
        <p:sp>
          <p:nvSpPr>
            <p:cNvPr id="2346" name="Google Shape;2346;p90"/>
            <p:cNvSpPr txBox="1"/>
            <p:nvPr/>
          </p:nvSpPr>
          <p:spPr>
            <a:xfrm>
              <a:off x="4965" y="1856"/>
              <a:ext cx="461" cy="282"/>
            </a:xfrm>
            <a:prstGeom prst="rect">
              <a:avLst/>
            </a:prstGeom>
            <a:solidFill>
              <a:srgbClr val="00FF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dirty="0" err="1">
                  <a:solidFill>
                    <a:schemeClr val="dk1"/>
                  </a:solidFill>
                  <a:latin typeface="Microsoft Yahei"/>
                  <a:ea typeface="Microsoft Yahei"/>
                  <a:cs typeface="Microsoft Yahei"/>
                  <a:sym typeface="Microsoft Yahei"/>
                </a:rPr>
                <a:t>网</a:t>
              </a:r>
              <a:r>
                <a:rPr lang="en-US" sz="1083" b="1" dirty="0">
                  <a:solidFill>
                    <a:schemeClr val="dk1"/>
                  </a:solidFill>
                  <a:latin typeface="Microsoft Yahei"/>
                  <a:ea typeface="Microsoft Yahei"/>
                  <a:cs typeface="Microsoft Yahei"/>
                  <a:sym typeface="Microsoft Yahei"/>
                </a:rPr>
                <a:t> 1</a:t>
              </a:r>
              <a:endParaRPr dirty="0">
                <a:latin typeface="Microsoft YaHei" panose="020B0503020204020204" pitchFamily="34" charset="-122"/>
                <a:ea typeface="Microsoft YaHei" panose="020B0503020204020204" pitchFamily="34" charset="-122"/>
              </a:endParaRPr>
            </a:p>
          </p:txBody>
        </p:sp>
      </p:grpSp>
      <p:grpSp>
        <p:nvGrpSpPr>
          <p:cNvPr id="2347" name="Google Shape;2347;p90"/>
          <p:cNvGrpSpPr/>
          <p:nvPr/>
        </p:nvGrpSpPr>
        <p:grpSpPr>
          <a:xfrm>
            <a:off x="5370116" y="2222936"/>
            <a:ext cx="667240" cy="438635"/>
            <a:chOff x="4830" y="1752"/>
            <a:chExt cx="682" cy="477"/>
          </a:xfrm>
        </p:grpSpPr>
        <p:grpSp>
          <p:nvGrpSpPr>
            <p:cNvPr id="2348" name="Google Shape;2348;p90"/>
            <p:cNvGrpSpPr/>
            <p:nvPr/>
          </p:nvGrpSpPr>
          <p:grpSpPr>
            <a:xfrm>
              <a:off x="4830" y="1752"/>
              <a:ext cx="682" cy="477"/>
              <a:chOff x="2949" y="196"/>
              <a:chExt cx="962" cy="598"/>
            </a:xfrm>
          </p:grpSpPr>
          <p:sp>
            <p:nvSpPr>
              <p:cNvPr id="2349" name="Google Shape;2349;p90"/>
              <p:cNvSpPr/>
              <p:nvPr/>
            </p:nvSpPr>
            <p:spPr>
              <a:xfrm>
                <a:off x="3168" y="196"/>
                <a:ext cx="407" cy="162"/>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50" name="Google Shape;2350;p90"/>
              <p:cNvSpPr/>
              <p:nvPr/>
            </p:nvSpPr>
            <p:spPr>
              <a:xfrm rot="900000">
                <a:off x="3512" y="252"/>
                <a:ext cx="275" cy="131"/>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51" name="Google Shape;2351;p90"/>
              <p:cNvSpPr/>
              <p:nvPr/>
            </p:nvSpPr>
            <p:spPr>
              <a:xfrm rot="1500000">
                <a:off x="3650" y="385"/>
                <a:ext cx="240" cy="153"/>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52" name="Google Shape;2352;p90"/>
              <p:cNvSpPr/>
              <p:nvPr/>
            </p:nvSpPr>
            <p:spPr>
              <a:xfrm rot="-1560000">
                <a:off x="3573" y="537"/>
                <a:ext cx="291" cy="18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53" name="Google Shape;2353;p90"/>
              <p:cNvSpPr/>
              <p:nvPr/>
            </p:nvSpPr>
            <p:spPr>
              <a:xfrm>
                <a:off x="3216" y="555"/>
                <a:ext cx="471" cy="23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54" name="Google Shape;2354;p90"/>
              <p:cNvSpPr/>
              <p:nvPr/>
            </p:nvSpPr>
            <p:spPr>
              <a:xfrm rot="1080000">
                <a:off x="3023" y="555"/>
                <a:ext cx="26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55" name="Google Shape;2355;p90"/>
              <p:cNvSpPr/>
              <p:nvPr/>
            </p:nvSpPr>
            <p:spPr>
              <a:xfrm>
                <a:off x="2949" y="432"/>
                <a:ext cx="217"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56" name="Google Shape;2356;p90"/>
              <p:cNvSpPr/>
              <p:nvPr/>
            </p:nvSpPr>
            <p:spPr>
              <a:xfrm rot="-1860000">
                <a:off x="2984" y="310"/>
                <a:ext cx="29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57" name="Google Shape;2357;p90"/>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58" name="Google Shape;2358;p90"/>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59" name="Google Shape;2359;p90"/>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grpSp>
        <p:sp>
          <p:nvSpPr>
            <p:cNvPr id="2360" name="Google Shape;2360;p90"/>
            <p:cNvSpPr txBox="1"/>
            <p:nvPr/>
          </p:nvSpPr>
          <p:spPr>
            <a:xfrm>
              <a:off x="4965" y="1856"/>
              <a:ext cx="461" cy="282"/>
            </a:xfrm>
            <a:prstGeom prst="rect">
              <a:avLst/>
            </a:prstGeom>
            <a:solidFill>
              <a:srgbClr val="00FF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dirty="0" err="1">
                  <a:solidFill>
                    <a:schemeClr val="dk1"/>
                  </a:solidFill>
                  <a:latin typeface="Microsoft Yahei"/>
                  <a:ea typeface="Microsoft Yahei"/>
                  <a:cs typeface="Microsoft Yahei"/>
                  <a:sym typeface="Microsoft Yahei"/>
                </a:rPr>
                <a:t>网</a:t>
              </a:r>
              <a:r>
                <a:rPr lang="en-US" sz="1083" b="1" dirty="0">
                  <a:solidFill>
                    <a:schemeClr val="dk1"/>
                  </a:solidFill>
                  <a:latin typeface="Microsoft Yahei"/>
                  <a:ea typeface="Microsoft Yahei"/>
                  <a:cs typeface="Microsoft Yahei"/>
                  <a:sym typeface="Microsoft Yahei"/>
                </a:rPr>
                <a:t> 3</a:t>
              </a:r>
              <a:endParaRPr dirty="0">
                <a:latin typeface="Microsoft YaHei" panose="020B0503020204020204" pitchFamily="34" charset="-122"/>
                <a:ea typeface="Microsoft YaHei" panose="020B0503020204020204" pitchFamily="34" charset="-122"/>
              </a:endParaRPr>
            </a:p>
          </p:txBody>
        </p:sp>
      </p:grpSp>
      <p:grpSp>
        <p:nvGrpSpPr>
          <p:cNvPr id="2361" name="Google Shape;2361;p90"/>
          <p:cNvGrpSpPr/>
          <p:nvPr/>
        </p:nvGrpSpPr>
        <p:grpSpPr>
          <a:xfrm>
            <a:off x="3416663" y="2222936"/>
            <a:ext cx="667240" cy="438635"/>
            <a:chOff x="4830" y="1752"/>
            <a:chExt cx="682" cy="477"/>
          </a:xfrm>
        </p:grpSpPr>
        <p:grpSp>
          <p:nvGrpSpPr>
            <p:cNvPr id="2362" name="Google Shape;2362;p90"/>
            <p:cNvGrpSpPr/>
            <p:nvPr/>
          </p:nvGrpSpPr>
          <p:grpSpPr>
            <a:xfrm>
              <a:off x="4830" y="1752"/>
              <a:ext cx="682" cy="477"/>
              <a:chOff x="2949" y="196"/>
              <a:chExt cx="962" cy="598"/>
            </a:xfrm>
          </p:grpSpPr>
          <p:sp>
            <p:nvSpPr>
              <p:cNvPr id="2363" name="Google Shape;2363;p90"/>
              <p:cNvSpPr/>
              <p:nvPr/>
            </p:nvSpPr>
            <p:spPr>
              <a:xfrm>
                <a:off x="3168" y="196"/>
                <a:ext cx="407" cy="162"/>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64" name="Google Shape;2364;p90"/>
              <p:cNvSpPr/>
              <p:nvPr/>
            </p:nvSpPr>
            <p:spPr>
              <a:xfrm rot="900000">
                <a:off x="3512" y="252"/>
                <a:ext cx="275" cy="131"/>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65" name="Google Shape;2365;p90"/>
              <p:cNvSpPr/>
              <p:nvPr/>
            </p:nvSpPr>
            <p:spPr>
              <a:xfrm rot="1500000">
                <a:off x="3650" y="385"/>
                <a:ext cx="240" cy="153"/>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66" name="Google Shape;2366;p90"/>
              <p:cNvSpPr/>
              <p:nvPr/>
            </p:nvSpPr>
            <p:spPr>
              <a:xfrm rot="-1560000">
                <a:off x="3573" y="537"/>
                <a:ext cx="291" cy="18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67" name="Google Shape;2367;p90"/>
              <p:cNvSpPr/>
              <p:nvPr/>
            </p:nvSpPr>
            <p:spPr>
              <a:xfrm>
                <a:off x="3216" y="555"/>
                <a:ext cx="471" cy="23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68" name="Google Shape;2368;p90"/>
              <p:cNvSpPr/>
              <p:nvPr/>
            </p:nvSpPr>
            <p:spPr>
              <a:xfrm rot="1080000">
                <a:off x="3023" y="555"/>
                <a:ext cx="26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69" name="Google Shape;2369;p90"/>
              <p:cNvSpPr/>
              <p:nvPr/>
            </p:nvSpPr>
            <p:spPr>
              <a:xfrm>
                <a:off x="2949" y="432"/>
                <a:ext cx="217"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70" name="Google Shape;2370;p90"/>
              <p:cNvSpPr/>
              <p:nvPr/>
            </p:nvSpPr>
            <p:spPr>
              <a:xfrm rot="-1860000">
                <a:off x="2984" y="310"/>
                <a:ext cx="29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71" name="Google Shape;2371;p90"/>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72" name="Google Shape;2372;p90"/>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73" name="Google Shape;2373;p90"/>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grpSp>
        <p:sp>
          <p:nvSpPr>
            <p:cNvPr id="2374" name="Google Shape;2374;p90"/>
            <p:cNvSpPr txBox="1"/>
            <p:nvPr/>
          </p:nvSpPr>
          <p:spPr>
            <a:xfrm>
              <a:off x="4965" y="1856"/>
              <a:ext cx="461" cy="282"/>
            </a:xfrm>
            <a:prstGeom prst="rect">
              <a:avLst/>
            </a:prstGeom>
            <a:solidFill>
              <a:srgbClr val="00FF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dirty="0" err="1">
                  <a:solidFill>
                    <a:schemeClr val="dk1"/>
                  </a:solidFill>
                  <a:latin typeface="Microsoft Yahei"/>
                  <a:ea typeface="Microsoft Yahei"/>
                  <a:cs typeface="Microsoft Yahei"/>
                  <a:sym typeface="Microsoft Yahei"/>
                </a:rPr>
                <a:t>网</a:t>
              </a:r>
              <a:r>
                <a:rPr lang="en-US" sz="1083" b="1" dirty="0">
                  <a:solidFill>
                    <a:schemeClr val="dk1"/>
                  </a:solidFill>
                  <a:latin typeface="Microsoft Yahei"/>
                  <a:ea typeface="Microsoft Yahei"/>
                  <a:cs typeface="Microsoft Yahei"/>
                  <a:sym typeface="Microsoft Yahei"/>
                </a:rPr>
                <a:t> 2</a:t>
              </a:r>
              <a:endParaRPr dirty="0">
                <a:latin typeface="Microsoft YaHei" panose="020B0503020204020204" pitchFamily="34" charset="-122"/>
                <a:ea typeface="Microsoft YaHei" panose="020B0503020204020204" pitchFamily="34" charset="-122"/>
              </a:endParaRPr>
            </a:p>
          </p:txBody>
        </p:sp>
      </p:grpSp>
      <p:grpSp>
        <p:nvGrpSpPr>
          <p:cNvPr id="2375" name="Google Shape;2375;p90"/>
          <p:cNvGrpSpPr/>
          <p:nvPr/>
        </p:nvGrpSpPr>
        <p:grpSpPr>
          <a:xfrm>
            <a:off x="1483412" y="2177532"/>
            <a:ext cx="663155" cy="496201"/>
            <a:chOff x="434" y="1298"/>
            <a:chExt cx="755" cy="612"/>
          </a:xfrm>
        </p:grpSpPr>
        <p:cxnSp>
          <p:nvCxnSpPr>
            <p:cNvPr id="2376" name="Google Shape;2376;p90"/>
            <p:cNvCxnSpPr/>
            <p:nvPr/>
          </p:nvCxnSpPr>
          <p:spPr>
            <a:xfrm>
              <a:off x="434" y="1298"/>
              <a:ext cx="755" cy="612"/>
            </a:xfrm>
            <a:prstGeom prst="straightConnector1">
              <a:avLst/>
            </a:prstGeom>
            <a:noFill/>
            <a:ln w="57150" cap="flat" cmpd="sng">
              <a:solidFill>
                <a:srgbClr val="CC00CC"/>
              </a:solidFill>
              <a:prstDash val="solid"/>
              <a:round/>
              <a:headEnd type="none" w="med" len="med"/>
              <a:tailEnd type="none" w="med" len="med"/>
            </a:ln>
          </p:spPr>
        </p:cxnSp>
        <p:cxnSp>
          <p:nvCxnSpPr>
            <p:cNvPr id="2377" name="Google Shape;2377;p90"/>
            <p:cNvCxnSpPr/>
            <p:nvPr/>
          </p:nvCxnSpPr>
          <p:spPr>
            <a:xfrm flipH="1">
              <a:off x="434" y="1298"/>
              <a:ext cx="755" cy="612"/>
            </a:xfrm>
            <a:prstGeom prst="straightConnector1">
              <a:avLst/>
            </a:prstGeom>
            <a:noFill/>
            <a:ln w="57150" cap="flat" cmpd="sng">
              <a:solidFill>
                <a:srgbClr val="CC00CC"/>
              </a:solidFill>
              <a:prstDash val="solid"/>
              <a:round/>
              <a:headEnd type="none" w="med" len="med"/>
              <a:tailEnd type="none" w="med" len="med"/>
            </a:ln>
          </p:spPr>
        </p:cxnSp>
      </p:grpSp>
      <p:sp>
        <p:nvSpPr>
          <p:cNvPr id="2378" name="Google Shape;2378;p90"/>
          <p:cNvSpPr txBox="1"/>
          <p:nvPr/>
        </p:nvSpPr>
        <p:spPr>
          <a:xfrm>
            <a:off x="1414900" y="2766162"/>
            <a:ext cx="1008609" cy="242310"/>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1083" b="1" dirty="0" err="1">
                <a:solidFill>
                  <a:srgbClr val="CC00CC"/>
                </a:solidFill>
                <a:latin typeface="Microsoft Yahei"/>
                <a:ea typeface="Microsoft Yahei"/>
                <a:cs typeface="Microsoft Yahei"/>
                <a:sym typeface="Microsoft Yahei"/>
              </a:rPr>
              <a:t>网</a:t>
            </a:r>
            <a:r>
              <a:rPr lang="en-US" sz="1083" b="1" dirty="0">
                <a:solidFill>
                  <a:srgbClr val="CC00CC"/>
                </a:solidFill>
                <a:latin typeface="Microsoft Yahei"/>
                <a:ea typeface="Microsoft Yahei"/>
                <a:cs typeface="Microsoft Yahei"/>
                <a:sym typeface="Microsoft Yahei"/>
              </a:rPr>
              <a:t> 1出了故障</a:t>
            </a:r>
            <a:endParaRPr dirty="0">
              <a:latin typeface="Microsoft YaHei" panose="020B0503020204020204" pitchFamily="34" charset="-122"/>
              <a:ea typeface="Microsoft YaHei" panose="020B0503020204020204" pitchFamily="34" charset="-122"/>
            </a:endParaRPr>
          </a:p>
        </p:txBody>
      </p:sp>
      <p:sp>
        <p:nvSpPr>
          <p:cNvPr id="2379" name="Google Shape;2379;p90"/>
          <p:cNvSpPr txBox="1"/>
          <p:nvPr/>
        </p:nvSpPr>
        <p:spPr>
          <a:xfrm>
            <a:off x="1238352" y="1354504"/>
            <a:ext cx="324128" cy="7589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dirty="0" err="1">
                <a:solidFill>
                  <a:srgbClr val="CC00CC"/>
                </a:solidFill>
                <a:latin typeface="Microsoft Yahei"/>
                <a:ea typeface="Microsoft Yahei"/>
                <a:cs typeface="Microsoft Yahei"/>
                <a:sym typeface="Microsoft Yahei"/>
              </a:rPr>
              <a:t>正</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83" b="1" dirty="0" err="1">
                <a:solidFill>
                  <a:srgbClr val="CC00CC"/>
                </a:solidFill>
                <a:latin typeface="Microsoft Yahei"/>
                <a:ea typeface="Microsoft Yahei"/>
                <a:cs typeface="Microsoft Yahei"/>
                <a:sym typeface="Microsoft Yahei"/>
              </a:rPr>
              <a:t>常</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83" b="1" dirty="0" err="1">
                <a:solidFill>
                  <a:srgbClr val="CC00CC"/>
                </a:solidFill>
                <a:latin typeface="Microsoft Yahei"/>
                <a:ea typeface="Microsoft Yahei"/>
                <a:cs typeface="Microsoft Yahei"/>
                <a:sym typeface="Microsoft Yahei"/>
              </a:rPr>
              <a:t>情</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83" b="1" dirty="0" err="1">
                <a:solidFill>
                  <a:srgbClr val="CC00CC"/>
                </a:solidFill>
                <a:latin typeface="Microsoft Yahei"/>
                <a:ea typeface="Microsoft Yahei"/>
                <a:cs typeface="Microsoft Yahei"/>
                <a:sym typeface="Microsoft Yahei"/>
              </a:rPr>
              <a:t>况</a:t>
            </a:r>
            <a:endParaRPr dirty="0">
              <a:latin typeface="Microsoft YaHei" panose="020B0503020204020204" pitchFamily="34" charset="-122"/>
              <a:ea typeface="Microsoft YaHei" panose="020B0503020204020204" pitchFamily="34" charset="-122"/>
            </a:endParaRPr>
          </a:p>
        </p:txBody>
      </p:sp>
      <p:grpSp>
        <p:nvGrpSpPr>
          <p:cNvPr id="2380" name="Google Shape;2380;p90"/>
          <p:cNvGrpSpPr/>
          <p:nvPr/>
        </p:nvGrpSpPr>
        <p:grpSpPr>
          <a:xfrm>
            <a:off x="2346832" y="1453420"/>
            <a:ext cx="814231" cy="159724"/>
            <a:chOff x="1491" y="212"/>
            <a:chExt cx="853" cy="240"/>
          </a:xfrm>
        </p:grpSpPr>
        <p:sp>
          <p:nvSpPr>
            <p:cNvPr id="2381" name="Google Shape;2381;p90"/>
            <p:cNvSpPr/>
            <p:nvPr/>
          </p:nvSpPr>
          <p:spPr>
            <a:xfrm>
              <a:off x="2089" y="271"/>
              <a:ext cx="255" cy="122"/>
            </a:xfrm>
            <a:prstGeom prst="rightArrow">
              <a:avLst>
                <a:gd name="adj1" fmla="val 50000"/>
                <a:gd name="adj2" fmla="val 52254"/>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82" name="Google Shape;2382;p90"/>
            <p:cNvSpPr/>
            <p:nvPr/>
          </p:nvSpPr>
          <p:spPr>
            <a:xfrm>
              <a:off x="1491" y="212"/>
              <a:ext cx="632" cy="240"/>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grpSp>
      <p:sp>
        <p:nvSpPr>
          <p:cNvPr id="2383" name="Google Shape;2383;p90"/>
          <p:cNvSpPr txBox="1"/>
          <p:nvPr/>
        </p:nvSpPr>
        <p:spPr>
          <a:xfrm>
            <a:off x="2357372" y="1491526"/>
            <a:ext cx="639828" cy="175649"/>
          </a:xfrm>
          <a:prstGeom prst="rect">
            <a:avLst/>
          </a:prstGeom>
          <a:noFill/>
          <a:ln>
            <a:noFill/>
          </a:ln>
        </p:spPr>
        <p:txBody>
          <a:bodyPr spcFirstLastPara="1" wrap="square" lIns="91425" tIns="45700" rIns="91425" bIns="45700" anchor="t" anchorCtr="0">
            <a:spAutoFit/>
          </a:bodyPr>
          <a:lstStyle/>
          <a:p>
            <a:pPr marL="0" marR="0" lvl="0" indent="0" algn="l" rtl="0">
              <a:lnSpc>
                <a:spcPct val="50000"/>
              </a:lnSpc>
              <a:spcBef>
                <a:spcPts val="0"/>
              </a:spcBef>
              <a:spcAft>
                <a:spcPts val="0"/>
              </a:spcAft>
              <a:buNone/>
            </a:pPr>
            <a:r>
              <a:rPr lang="en-US" sz="1083" b="1">
                <a:solidFill>
                  <a:schemeClr val="dk1"/>
                </a:solidFill>
                <a:latin typeface="Microsoft Yahei"/>
                <a:ea typeface="Microsoft Yahei"/>
                <a:cs typeface="Microsoft Yahei"/>
                <a:sym typeface="Microsoft Yahei"/>
              </a:rPr>
              <a:t>1  1  −</a:t>
            </a:r>
            <a:endParaRPr sz="1083" b="1" baseline="-25000">
              <a:solidFill>
                <a:schemeClr val="dk1"/>
              </a:solidFill>
              <a:latin typeface="Microsoft Yahei"/>
              <a:ea typeface="Microsoft Yahei"/>
              <a:cs typeface="Microsoft Yahei"/>
              <a:sym typeface="Microsoft Yahei"/>
            </a:endParaRPr>
          </a:p>
        </p:txBody>
      </p:sp>
      <p:grpSp>
        <p:nvGrpSpPr>
          <p:cNvPr id="2384" name="Google Shape;2384;p90"/>
          <p:cNvGrpSpPr/>
          <p:nvPr/>
        </p:nvGrpSpPr>
        <p:grpSpPr>
          <a:xfrm>
            <a:off x="2477705" y="2802646"/>
            <a:ext cx="834433" cy="209994"/>
            <a:chOff x="1566" y="2024"/>
            <a:chExt cx="950" cy="259"/>
          </a:xfrm>
        </p:grpSpPr>
        <p:grpSp>
          <p:nvGrpSpPr>
            <p:cNvPr id="2385" name="Google Shape;2385;p90"/>
            <p:cNvGrpSpPr/>
            <p:nvPr/>
          </p:nvGrpSpPr>
          <p:grpSpPr>
            <a:xfrm>
              <a:off x="1589" y="2024"/>
              <a:ext cx="927" cy="197"/>
              <a:chOff x="1491" y="212"/>
              <a:chExt cx="853" cy="240"/>
            </a:xfrm>
          </p:grpSpPr>
          <p:sp>
            <p:nvSpPr>
              <p:cNvPr id="2386" name="Google Shape;2386;p90"/>
              <p:cNvSpPr/>
              <p:nvPr/>
            </p:nvSpPr>
            <p:spPr>
              <a:xfrm>
                <a:off x="2089" y="271"/>
                <a:ext cx="255" cy="122"/>
              </a:xfrm>
              <a:prstGeom prst="rightArrow">
                <a:avLst>
                  <a:gd name="adj1" fmla="val 50000"/>
                  <a:gd name="adj2" fmla="val 52254"/>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87" name="Google Shape;2387;p90"/>
              <p:cNvSpPr/>
              <p:nvPr/>
            </p:nvSpPr>
            <p:spPr>
              <a:xfrm>
                <a:off x="1491" y="212"/>
                <a:ext cx="632" cy="240"/>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grpSp>
        <p:sp>
          <p:nvSpPr>
            <p:cNvPr id="2388" name="Google Shape;2388;p90"/>
            <p:cNvSpPr txBox="1"/>
            <p:nvPr/>
          </p:nvSpPr>
          <p:spPr>
            <a:xfrm>
              <a:off x="1566" y="2066"/>
              <a:ext cx="839" cy="217"/>
            </a:xfrm>
            <a:prstGeom prst="rect">
              <a:avLst/>
            </a:prstGeom>
            <a:noFill/>
            <a:ln>
              <a:noFill/>
            </a:ln>
          </p:spPr>
          <p:txBody>
            <a:bodyPr spcFirstLastPara="1" wrap="square" lIns="91425" tIns="45700" rIns="91425" bIns="45700" anchor="t" anchorCtr="0">
              <a:spAutoFit/>
            </a:bodyPr>
            <a:lstStyle/>
            <a:p>
              <a:pPr marL="0" marR="0" lvl="0" indent="0" algn="l" rtl="0">
                <a:lnSpc>
                  <a:spcPct val="50000"/>
                </a:lnSpc>
                <a:spcBef>
                  <a:spcPts val="0"/>
                </a:spcBef>
                <a:spcAft>
                  <a:spcPts val="0"/>
                </a:spcAft>
                <a:buNone/>
              </a:pPr>
              <a:r>
                <a:rPr lang="en-US" sz="1083" b="1">
                  <a:solidFill>
                    <a:schemeClr val="dk1"/>
                  </a:solidFill>
                  <a:latin typeface="Microsoft Yahei"/>
                  <a:ea typeface="Microsoft Yahei"/>
                  <a:cs typeface="Microsoft Yahei"/>
                  <a:sym typeface="Microsoft Yahei"/>
                </a:rPr>
                <a:t>1  16  −</a:t>
              </a:r>
              <a:endParaRPr sz="1083" b="1" baseline="-25000">
                <a:solidFill>
                  <a:schemeClr val="dk1"/>
                </a:solidFill>
                <a:latin typeface="Microsoft Yahei"/>
                <a:ea typeface="Microsoft Yahei"/>
                <a:cs typeface="Microsoft Yahei"/>
                <a:sym typeface="Microsoft Yahei"/>
              </a:endParaRPr>
            </a:p>
          </p:txBody>
        </p:sp>
      </p:grpSp>
      <p:grpSp>
        <p:nvGrpSpPr>
          <p:cNvPr id="2389" name="Google Shape;2389;p90"/>
          <p:cNvGrpSpPr/>
          <p:nvPr/>
        </p:nvGrpSpPr>
        <p:grpSpPr>
          <a:xfrm flipH="1">
            <a:off x="4189612" y="1464771"/>
            <a:ext cx="814231" cy="159724"/>
            <a:chOff x="1491" y="212"/>
            <a:chExt cx="853" cy="240"/>
          </a:xfrm>
        </p:grpSpPr>
        <p:sp>
          <p:nvSpPr>
            <p:cNvPr id="2390" name="Google Shape;2390;p90"/>
            <p:cNvSpPr/>
            <p:nvPr/>
          </p:nvSpPr>
          <p:spPr>
            <a:xfrm>
              <a:off x="2089" y="271"/>
              <a:ext cx="255" cy="122"/>
            </a:xfrm>
            <a:prstGeom prst="rightArrow">
              <a:avLst>
                <a:gd name="adj1" fmla="val 50000"/>
                <a:gd name="adj2" fmla="val 52254"/>
              </a:avLst>
            </a:prstGeom>
            <a:solidFill>
              <a:srgbClr val="66FF6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91" name="Google Shape;2391;p90"/>
            <p:cNvSpPr/>
            <p:nvPr/>
          </p:nvSpPr>
          <p:spPr>
            <a:xfrm>
              <a:off x="1491" y="212"/>
              <a:ext cx="632" cy="240"/>
            </a:xfrm>
            <a:prstGeom prst="rect">
              <a:avLst/>
            </a:prstGeom>
            <a:solidFill>
              <a:srgbClr val="66FF6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grpSp>
      <p:sp>
        <p:nvSpPr>
          <p:cNvPr id="2392" name="Google Shape;2392;p90"/>
          <p:cNvSpPr txBox="1"/>
          <p:nvPr/>
        </p:nvSpPr>
        <p:spPr>
          <a:xfrm>
            <a:off x="4405686" y="1513418"/>
            <a:ext cx="675185" cy="175649"/>
          </a:xfrm>
          <a:prstGeom prst="rect">
            <a:avLst/>
          </a:prstGeom>
          <a:noFill/>
          <a:ln>
            <a:noFill/>
          </a:ln>
        </p:spPr>
        <p:txBody>
          <a:bodyPr spcFirstLastPara="1" wrap="square" lIns="91425" tIns="45700" rIns="91425" bIns="45700" anchor="t" anchorCtr="0">
            <a:spAutoFit/>
          </a:bodyPr>
          <a:lstStyle/>
          <a:p>
            <a:pPr marL="0" marR="0" lvl="0" indent="0" algn="l" rtl="0">
              <a:lnSpc>
                <a:spcPct val="50000"/>
              </a:lnSpc>
              <a:spcBef>
                <a:spcPts val="0"/>
              </a:spcBef>
              <a:spcAft>
                <a:spcPts val="0"/>
              </a:spcAft>
              <a:buNone/>
            </a:pPr>
            <a:r>
              <a:rPr lang="en-US" sz="1083" b="1" dirty="0">
                <a:solidFill>
                  <a:schemeClr val="dk1"/>
                </a:solidFill>
                <a:latin typeface="Microsoft Yahei"/>
                <a:ea typeface="Microsoft Yahei"/>
                <a:cs typeface="Microsoft Yahei"/>
                <a:sym typeface="Microsoft Yahei"/>
              </a:rPr>
              <a:t>1  2  R</a:t>
            </a:r>
            <a:r>
              <a:rPr lang="en-US" sz="1083" b="1" baseline="-25000"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grpSp>
        <p:nvGrpSpPr>
          <p:cNvPr id="2393" name="Google Shape;2393;p90"/>
          <p:cNvGrpSpPr/>
          <p:nvPr/>
        </p:nvGrpSpPr>
        <p:grpSpPr>
          <a:xfrm>
            <a:off x="4189613" y="2775895"/>
            <a:ext cx="891527" cy="224588"/>
            <a:chOff x="3515" y="1991"/>
            <a:chExt cx="1015" cy="277"/>
          </a:xfrm>
        </p:grpSpPr>
        <p:grpSp>
          <p:nvGrpSpPr>
            <p:cNvPr id="2394" name="Google Shape;2394;p90"/>
            <p:cNvGrpSpPr/>
            <p:nvPr/>
          </p:nvGrpSpPr>
          <p:grpSpPr>
            <a:xfrm flipH="1">
              <a:off x="3515" y="1991"/>
              <a:ext cx="927" cy="197"/>
              <a:chOff x="1491" y="212"/>
              <a:chExt cx="853" cy="240"/>
            </a:xfrm>
          </p:grpSpPr>
          <p:sp>
            <p:nvSpPr>
              <p:cNvPr id="2395" name="Google Shape;2395;p90"/>
              <p:cNvSpPr/>
              <p:nvPr/>
            </p:nvSpPr>
            <p:spPr>
              <a:xfrm>
                <a:off x="2089" y="271"/>
                <a:ext cx="255" cy="122"/>
              </a:xfrm>
              <a:prstGeom prst="rightArrow">
                <a:avLst>
                  <a:gd name="adj1" fmla="val 50000"/>
                  <a:gd name="adj2" fmla="val 52254"/>
                </a:avLst>
              </a:prstGeom>
              <a:solidFill>
                <a:srgbClr val="66FF6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396" name="Google Shape;2396;p90"/>
              <p:cNvSpPr/>
              <p:nvPr/>
            </p:nvSpPr>
            <p:spPr>
              <a:xfrm>
                <a:off x="1491" y="212"/>
                <a:ext cx="632" cy="240"/>
              </a:xfrm>
              <a:prstGeom prst="rect">
                <a:avLst/>
              </a:prstGeom>
              <a:solidFill>
                <a:srgbClr val="66FF6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grpSp>
        <p:sp>
          <p:nvSpPr>
            <p:cNvPr id="2397" name="Google Shape;2397;p90"/>
            <p:cNvSpPr txBox="1"/>
            <p:nvPr/>
          </p:nvSpPr>
          <p:spPr>
            <a:xfrm>
              <a:off x="3761" y="2051"/>
              <a:ext cx="769" cy="217"/>
            </a:xfrm>
            <a:prstGeom prst="rect">
              <a:avLst/>
            </a:prstGeom>
            <a:noFill/>
            <a:ln>
              <a:noFill/>
            </a:ln>
          </p:spPr>
          <p:txBody>
            <a:bodyPr spcFirstLastPara="1" wrap="square" lIns="91425" tIns="45700" rIns="91425" bIns="45700" anchor="t" anchorCtr="0">
              <a:spAutoFit/>
            </a:bodyPr>
            <a:lstStyle/>
            <a:p>
              <a:pPr marL="0" marR="0" lvl="0" indent="0" algn="l" rtl="0">
                <a:lnSpc>
                  <a:spcPct val="50000"/>
                </a:lnSpc>
                <a:spcBef>
                  <a:spcPts val="0"/>
                </a:spcBef>
                <a:spcAft>
                  <a:spcPts val="0"/>
                </a:spcAft>
                <a:buNone/>
              </a:pPr>
              <a:r>
                <a:rPr lang="en-US" sz="1083" b="1" dirty="0">
                  <a:solidFill>
                    <a:schemeClr val="dk1"/>
                  </a:solidFill>
                  <a:latin typeface="Microsoft Yahei"/>
                  <a:ea typeface="Microsoft Yahei"/>
                  <a:cs typeface="Microsoft Yahei"/>
                  <a:sym typeface="Microsoft Yahei"/>
                </a:rPr>
                <a:t>1  2  R</a:t>
              </a:r>
              <a:r>
                <a:rPr lang="en-US" sz="1083" b="1" baseline="-25000"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grpSp>
      <p:grpSp>
        <p:nvGrpSpPr>
          <p:cNvPr id="2398" name="Google Shape;2398;p90"/>
          <p:cNvGrpSpPr/>
          <p:nvPr/>
        </p:nvGrpSpPr>
        <p:grpSpPr>
          <a:xfrm>
            <a:off x="2476827" y="3059673"/>
            <a:ext cx="835312" cy="208372"/>
            <a:chOff x="1565" y="2478"/>
            <a:chExt cx="951" cy="257"/>
          </a:xfrm>
        </p:grpSpPr>
        <p:grpSp>
          <p:nvGrpSpPr>
            <p:cNvPr id="2399" name="Google Shape;2399;p90"/>
            <p:cNvGrpSpPr/>
            <p:nvPr/>
          </p:nvGrpSpPr>
          <p:grpSpPr>
            <a:xfrm>
              <a:off x="1589" y="2478"/>
              <a:ext cx="927" cy="197"/>
              <a:chOff x="1491" y="212"/>
              <a:chExt cx="853" cy="240"/>
            </a:xfrm>
          </p:grpSpPr>
          <p:sp>
            <p:nvSpPr>
              <p:cNvPr id="2400" name="Google Shape;2400;p90"/>
              <p:cNvSpPr/>
              <p:nvPr/>
            </p:nvSpPr>
            <p:spPr>
              <a:xfrm>
                <a:off x="2089" y="271"/>
                <a:ext cx="255" cy="122"/>
              </a:xfrm>
              <a:prstGeom prst="rightArrow">
                <a:avLst>
                  <a:gd name="adj1" fmla="val 50000"/>
                  <a:gd name="adj2" fmla="val 52254"/>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401" name="Google Shape;2401;p90"/>
              <p:cNvSpPr/>
              <p:nvPr/>
            </p:nvSpPr>
            <p:spPr>
              <a:xfrm>
                <a:off x="1491" y="212"/>
                <a:ext cx="632" cy="240"/>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grpSp>
        <p:sp>
          <p:nvSpPr>
            <p:cNvPr id="2402" name="Google Shape;2402;p90"/>
            <p:cNvSpPr txBox="1"/>
            <p:nvPr/>
          </p:nvSpPr>
          <p:spPr>
            <a:xfrm>
              <a:off x="1565" y="2518"/>
              <a:ext cx="769" cy="217"/>
            </a:xfrm>
            <a:prstGeom prst="rect">
              <a:avLst/>
            </a:prstGeom>
            <a:noFill/>
            <a:ln>
              <a:noFill/>
            </a:ln>
          </p:spPr>
          <p:txBody>
            <a:bodyPr spcFirstLastPara="1" wrap="square" lIns="91425" tIns="45700" rIns="91425" bIns="45700" anchor="t" anchorCtr="0">
              <a:spAutoFit/>
            </a:bodyPr>
            <a:lstStyle/>
            <a:p>
              <a:pPr marL="0" marR="0" lvl="0" indent="0" algn="l" rtl="0">
                <a:lnSpc>
                  <a:spcPct val="50000"/>
                </a:lnSpc>
                <a:spcBef>
                  <a:spcPts val="0"/>
                </a:spcBef>
                <a:spcAft>
                  <a:spcPts val="0"/>
                </a:spcAft>
                <a:buNone/>
              </a:pPr>
              <a:r>
                <a:rPr lang="en-US" sz="1083" b="1" dirty="0">
                  <a:solidFill>
                    <a:schemeClr val="dk1"/>
                  </a:solidFill>
                  <a:latin typeface="Microsoft Yahei"/>
                  <a:ea typeface="Microsoft Yahei"/>
                  <a:cs typeface="Microsoft Yahei"/>
                  <a:sym typeface="Microsoft Yahei"/>
                </a:rPr>
                <a:t>1  3  R</a:t>
              </a:r>
              <a:r>
                <a:rPr lang="en-US" sz="1083"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grpSp>
      <p:sp>
        <p:nvSpPr>
          <p:cNvPr id="2403" name="Google Shape;2403;p90"/>
          <p:cNvSpPr txBox="1"/>
          <p:nvPr/>
        </p:nvSpPr>
        <p:spPr>
          <a:xfrm>
            <a:off x="1532969" y="3442170"/>
            <a:ext cx="4124320" cy="425629"/>
          </a:xfrm>
          <a:prstGeom prst="rect">
            <a:avLst/>
          </a:prstGeom>
          <a:solidFill>
            <a:srgbClr val="00FF99"/>
          </a:solidFill>
          <a:ln w="9525" cap="flat" cmpd="sng">
            <a:solidFill>
              <a:schemeClr val="dk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dirty="0">
                <a:solidFill>
                  <a:schemeClr val="dk1"/>
                </a:solidFill>
                <a:latin typeface="Microsoft Yahei"/>
                <a:ea typeface="Microsoft Yahei"/>
                <a:cs typeface="Microsoft Yahei"/>
                <a:sym typeface="Microsoft Yahei"/>
              </a:rPr>
              <a:t>R</a:t>
            </a:r>
            <a:r>
              <a:rPr lang="en-US" sz="1083" b="1" baseline="-25000" dirty="0">
                <a:solidFill>
                  <a:schemeClr val="dk1"/>
                </a:solidFill>
                <a:latin typeface="Microsoft Yahei"/>
                <a:ea typeface="Microsoft Yahei"/>
                <a:cs typeface="Microsoft Yahei"/>
                <a:sym typeface="Microsoft Yahei"/>
              </a:rPr>
              <a:t>2</a:t>
            </a:r>
            <a:r>
              <a:rPr lang="en-US" sz="1083" b="1" dirty="0">
                <a:solidFill>
                  <a:schemeClr val="dk1"/>
                </a:solidFill>
                <a:latin typeface="Microsoft Yahei"/>
                <a:ea typeface="Microsoft Yahei"/>
                <a:cs typeface="Microsoft Yahei"/>
                <a:sym typeface="Microsoft Yahei"/>
              </a:rPr>
              <a:t> 以后又更新自己的路由表为“1, 4, R</a:t>
            </a:r>
            <a:r>
              <a:rPr lang="en-US" sz="1083" b="1" baseline="-25000" dirty="0">
                <a:solidFill>
                  <a:schemeClr val="dk1"/>
                </a:solidFill>
                <a:latin typeface="Microsoft Yahei"/>
                <a:ea typeface="Microsoft Yahei"/>
                <a:cs typeface="Microsoft Yahei"/>
                <a:sym typeface="Microsoft Yahei"/>
              </a:rPr>
              <a:t>1</a:t>
            </a:r>
            <a:r>
              <a:rPr lang="en-US" sz="1083" b="1" dirty="0">
                <a:solidFill>
                  <a:schemeClr val="dk1"/>
                </a:solidFill>
                <a:latin typeface="Microsoft Yahei"/>
                <a:ea typeface="Microsoft Yahei"/>
                <a:cs typeface="Microsoft Yahei"/>
                <a:sym typeface="Microsoft Yahei"/>
              </a:rPr>
              <a:t>”，表明 “</a:t>
            </a:r>
            <a:r>
              <a:rPr lang="en-US" sz="1083" b="1" dirty="0" err="1">
                <a:solidFill>
                  <a:schemeClr val="dk1"/>
                </a:solidFill>
                <a:latin typeface="Microsoft Yahei"/>
                <a:ea typeface="Microsoft Yahei"/>
                <a:cs typeface="Microsoft Yahei"/>
                <a:sym typeface="Microsoft Yahei"/>
              </a:rPr>
              <a:t>我到网</a:t>
            </a:r>
            <a:r>
              <a:rPr lang="en-US" sz="1083" b="1" dirty="0">
                <a:solidFill>
                  <a:schemeClr val="dk1"/>
                </a:solidFill>
                <a:latin typeface="Microsoft Yahei"/>
                <a:ea typeface="Microsoft Yahei"/>
                <a:cs typeface="Microsoft Yahei"/>
                <a:sym typeface="Microsoft Yahei"/>
              </a:rPr>
              <a:t> 1 </a:t>
            </a:r>
            <a:r>
              <a:rPr lang="en-US" sz="1083" b="1" dirty="0" err="1">
                <a:solidFill>
                  <a:schemeClr val="dk1"/>
                </a:solidFill>
                <a:latin typeface="Microsoft Yahei"/>
                <a:ea typeface="Microsoft Yahei"/>
                <a:cs typeface="Microsoft Yahei"/>
                <a:sym typeface="Microsoft Yahei"/>
              </a:rPr>
              <a:t>距离是</a:t>
            </a:r>
            <a:r>
              <a:rPr lang="en-US" sz="1083" b="1" dirty="0">
                <a:solidFill>
                  <a:schemeClr val="dk1"/>
                </a:solidFill>
                <a:latin typeface="Microsoft Yahei"/>
                <a:ea typeface="Microsoft Yahei"/>
                <a:cs typeface="Microsoft Yahei"/>
                <a:sym typeface="Microsoft Yahei"/>
              </a:rPr>
              <a:t> 4，下一跳经过 R</a:t>
            </a:r>
            <a:r>
              <a:rPr lang="en-US" sz="1083" b="1" baseline="-25000" dirty="0">
                <a:solidFill>
                  <a:schemeClr val="dk1"/>
                </a:solidFill>
                <a:latin typeface="Microsoft Yahei"/>
                <a:ea typeface="Microsoft Yahei"/>
                <a:cs typeface="Microsoft Yahei"/>
                <a:sym typeface="Microsoft Yahei"/>
              </a:rPr>
              <a:t>1</a:t>
            </a:r>
            <a:r>
              <a:rPr lang="en-US" sz="1083"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grpSp>
        <p:nvGrpSpPr>
          <p:cNvPr id="2404" name="Google Shape;2404;p90"/>
          <p:cNvGrpSpPr/>
          <p:nvPr/>
        </p:nvGrpSpPr>
        <p:grpSpPr>
          <a:xfrm>
            <a:off x="4189613" y="3110787"/>
            <a:ext cx="891527" cy="224588"/>
            <a:chOff x="3515" y="1991"/>
            <a:chExt cx="1015" cy="277"/>
          </a:xfrm>
        </p:grpSpPr>
        <p:grpSp>
          <p:nvGrpSpPr>
            <p:cNvPr id="2405" name="Google Shape;2405;p90"/>
            <p:cNvGrpSpPr/>
            <p:nvPr/>
          </p:nvGrpSpPr>
          <p:grpSpPr>
            <a:xfrm flipH="1">
              <a:off x="3515" y="1991"/>
              <a:ext cx="927" cy="197"/>
              <a:chOff x="1491" y="212"/>
              <a:chExt cx="853" cy="240"/>
            </a:xfrm>
          </p:grpSpPr>
          <p:sp>
            <p:nvSpPr>
              <p:cNvPr id="2406" name="Google Shape;2406;p90"/>
              <p:cNvSpPr/>
              <p:nvPr/>
            </p:nvSpPr>
            <p:spPr>
              <a:xfrm>
                <a:off x="2089" y="271"/>
                <a:ext cx="255" cy="122"/>
              </a:xfrm>
              <a:prstGeom prst="rightArrow">
                <a:avLst>
                  <a:gd name="adj1" fmla="val 50000"/>
                  <a:gd name="adj2" fmla="val 52254"/>
                </a:avLst>
              </a:prstGeom>
              <a:solidFill>
                <a:srgbClr val="66FF6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407" name="Google Shape;2407;p90"/>
              <p:cNvSpPr/>
              <p:nvPr/>
            </p:nvSpPr>
            <p:spPr>
              <a:xfrm>
                <a:off x="1491" y="212"/>
                <a:ext cx="632" cy="240"/>
              </a:xfrm>
              <a:prstGeom prst="rect">
                <a:avLst/>
              </a:prstGeom>
              <a:solidFill>
                <a:srgbClr val="66FF6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grpSp>
        <p:sp>
          <p:nvSpPr>
            <p:cNvPr id="2408" name="Google Shape;2408;p90"/>
            <p:cNvSpPr txBox="1"/>
            <p:nvPr/>
          </p:nvSpPr>
          <p:spPr>
            <a:xfrm>
              <a:off x="3761" y="2051"/>
              <a:ext cx="769" cy="217"/>
            </a:xfrm>
            <a:prstGeom prst="rect">
              <a:avLst/>
            </a:prstGeom>
            <a:noFill/>
            <a:ln>
              <a:noFill/>
            </a:ln>
          </p:spPr>
          <p:txBody>
            <a:bodyPr spcFirstLastPara="1" wrap="square" lIns="91425" tIns="45700" rIns="91425" bIns="45700" anchor="t" anchorCtr="0">
              <a:spAutoFit/>
            </a:bodyPr>
            <a:lstStyle/>
            <a:p>
              <a:pPr marL="0" marR="0" lvl="0" indent="0" algn="l" rtl="0">
                <a:lnSpc>
                  <a:spcPct val="50000"/>
                </a:lnSpc>
                <a:spcBef>
                  <a:spcPts val="0"/>
                </a:spcBef>
                <a:spcAft>
                  <a:spcPts val="0"/>
                </a:spcAft>
                <a:buNone/>
              </a:pPr>
              <a:r>
                <a:rPr lang="en-US" sz="1083" b="1" dirty="0">
                  <a:solidFill>
                    <a:schemeClr val="dk1"/>
                  </a:solidFill>
                  <a:latin typeface="Microsoft Yahei"/>
                  <a:ea typeface="Microsoft Yahei"/>
                  <a:cs typeface="Microsoft Yahei"/>
                  <a:sym typeface="Microsoft Yahei"/>
                </a:rPr>
                <a:t>1  4  R</a:t>
              </a:r>
              <a:r>
                <a:rPr lang="en-US" sz="1083" b="1" baseline="-25000"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4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2412"/>
        <p:cNvGrpSpPr/>
        <p:nvPr/>
      </p:nvGrpSpPr>
      <p:grpSpPr>
        <a:xfrm>
          <a:off x="0" y="0"/>
          <a:ext cx="0" cy="0"/>
          <a:chOff x="0" y="0"/>
          <a:chExt cx="0" cy="0"/>
        </a:xfrm>
      </p:grpSpPr>
      <p:sp>
        <p:nvSpPr>
          <p:cNvPr id="2413" name="Google Shape;2413;p91"/>
          <p:cNvSpPr/>
          <p:nvPr/>
        </p:nvSpPr>
        <p:spPr>
          <a:xfrm>
            <a:off x="454287" y="1227260"/>
            <a:ext cx="6711427" cy="3106767"/>
          </a:xfrm>
          <a:prstGeom prst="roundRect">
            <a:avLst>
              <a:gd name="adj" fmla="val 16667"/>
            </a:avLst>
          </a:prstGeom>
          <a:solidFill>
            <a:srgbClr val="C5E5F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Microsoft YaHei" panose="020B0503020204020204" pitchFamily="34" charset="-122"/>
              <a:ea typeface="Microsoft YaHei" panose="020B0503020204020204" pitchFamily="34" charset="-122"/>
              <a:sym typeface="Arial"/>
            </a:endParaRPr>
          </a:p>
        </p:txBody>
      </p:sp>
      <p:cxnSp>
        <p:nvCxnSpPr>
          <p:cNvPr id="2414" name="Google Shape;2414;p91"/>
          <p:cNvCxnSpPr/>
          <p:nvPr/>
        </p:nvCxnSpPr>
        <p:spPr>
          <a:xfrm>
            <a:off x="2013936" y="2202741"/>
            <a:ext cx="3581038" cy="0"/>
          </a:xfrm>
          <a:prstGeom prst="straightConnector1">
            <a:avLst/>
          </a:prstGeom>
          <a:noFill/>
          <a:ln w="9525" cap="flat" cmpd="sng">
            <a:solidFill>
              <a:schemeClr val="dk1"/>
            </a:solidFill>
            <a:prstDash val="solid"/>
            <a:round/>
            <a:headEnd type="none" w="med" len="med"/>
            <a:tailEnd type="none" w="med" len="med"/>
          </a:ln>
        </p:spPr>
      </p:cxnSp>
      <p:pic>
        <p:nvPicPr>
          <p:cNvPr id="2415" name="Google Shape;2415;p91"/>
          <p:cNvPicPr preferRelativeResize="0"/>
          <p:nvPr/>
        </p:nvPicPr>
        <p:blipFill rotWithShape="1">
          <a:blip r:embed="rId3">
            <a:alphaModFix/>
          </a:blip>
          <a:srcRect/>
          <a:stretch/>
        </p:blipFill>
        <p:spPr>
          <a:xfrm>
            <a:off x="2539190" y="2124095"/>
            <a:ext cx="403163" cy="172698"/>
          </a:xfrm>
          <a:prstGeom prst="rect">
            <a:avLst/>
          </a:prstGeom>
          <a:noFill/>
          <a:ln>
            <a:noFill/>
          </a:ln>
        </p:spPr>
      </p:pic>
      <p:sp>
        <p:nvSpPr>
          <p:cNvPr id="2416" name="Google Shape;2416;p91"/>
          <p:cNvSpPr txBox="1"/>
          <p:nvPr/>
        </p:nvSpPr>
        <p:spPr>
          <a:xfrm>
            <a:off x="4648989" y="2250578"/>
            <a:ext cx="338554" cy="2589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a:solidFill>
                  <a:schemeClr val="dk1"/>
                </a:solidFill>
                <a:latin typeface="Microsoft Yahei"/>
                <a:ea typeface="Microsoft Yahei"/>
                <a:cs typeface="Microsoft Yahei"/>
                <a:sym typeface="Microsoft Yahei"/>
              </a:rPr>
              <a:t>R</a:t>
            </a:r>
            <a:r>
              <a:rPr lang="en-US" sz="1083" b="1" baseline="-25000">
                <a:solidFill>
                  <a:schemeClr val="dk1"/>
                </a:solidFill>
                <a:latin typeface="Microsoft Yahei"/>
                <a:ea typeface="Microsoft Yahei"/>
                <a:cs typeface="Microsoft Yahei"/>
                <a:sym typeface="Microsoft Yahei"/>
              </a:rPr>
              <a:t>2</a:t>
            </a:r>
            <a:endParaRPr sz="1083" b="1">
              <a:solidFill>
                <a:schemeClr val="dk1"/>
              </a:solidFill>
              <a:latin typeface="Microsoft Yahei"/>
              <a:ea typeface="Microsoft Yahei"/>
              <a:cs typeface="Microsoft Yahei"/>
              <a:sym typeface="Microsoft Yahei"/>
            </a:endParaRPr>
          </a:p>
        </p:txBody>
      </p:sp>
      <p:sp>
        <p:nvSpPr>
          <p:cNvPr id="2417" name="Google Shape;2417;p91"/>
          <p:cNvSpPr txBox="1"/>
          <p:nvPr/>
        </p:nvSpPr>
        <p:spPr>
          <a:xfrm>
            <a:off x="2658646" y="2250578"/>
            <a:ext cx="338554" cy="2589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a:solidFill>
                  <a:schemeClr val="dk1"/>
                </a:solidFill>
                <a:latin typeface="Microsoft Yahei"/>
                <a:ea typeface="Microsoft Yahei"/>
                <a:cs typeface="Microsoft Yahei"/>
                <a:sym typeface="Microsoft Yahei"/>
              </a:rPr>
              <a:t>R</a:t>
            </a:r>
            <a:r>
              <a:rPr lang="en-US" sz="1083" b="1" baseline="-25000">
                <a:solidFill>
                  <a:schemeClr val="dk1"/>
                </a:solidFill>
                <a:latin typeface="Microsoft Yahei"/>
                <a:ea typeface="Microsoft Yahei"/>
                <a:cs typeface="Microsoft Yahei"/>
                <a:sym typeface="Microsoft Yahei"/>
              </a:rPr>
              <a:t>1</a:t>
            </a:r>
            <a:endParaRPr sz="1083" b="1">
              <a:solidFill>
                <a:schemeClr val="dk1"/>
              </a:solidFill>
              <a:latin typeface="Microsoft Yahei"/>
              <a:ea typeface="Microsoft Yahei"/>
              <a:cs typeface="Microsoft Yahei"/>
              <a:sym typeface="Microsoft Yahei"/>
            </a:endParaRPr>
          </a:p>
        </p:txBody>
      </p:sp>
      <p:pic>
        <p:nvPicPr>
          <p:cNvPr id="2418" name="Google Shape;2418;p91"/>
          <p:cNvPicPr preferRelativeResize="0"/>
          <p:nvPr/>
        </p:nvPicPr>
        <p:blipFill rotWithShape="1">
          <a:blip r:embed="rId4">
            <a:alphaModFix/>
          </a:blip>
          <a:srcRect/>
          <a:stretch/>
        </p:blipFill>
        <p:spPr>
          <a:xfrm>
            <a:off x="4528655" y="2124095"/>
            <a:ext cx="404042" cy="172698"/>
          </a:xfrm>
          <a:prstGeom prst="rect">
            <a:avLst/>
          </a:prstGeom>
          <a:noFill/>
          <a:ln>
            <a:noFill/>
          </a:ln>
        </p:spPr>
      </p:pic>
      <p:grpSp>
        <p:nvGrpSpPr>
          <p:cNvPr id="2419" name="Google Shape;2419;p91"/>
          <p:cNvGrpSpPr/>
          <p:nvPr/>
        </p:nvGrpSpPr>
        <p:grpSpPr>
          <a:xfrm>
            <a:off x="1494830" y="1982208"/>
            <a:ext cx="667240" cy="438635"/>
            <a:chOff x="4830" y="1752"/>
            <a:chExt cx="682" cy="477"/>
          </a:xfrm>
        </p:grpSpPr>
        <p:grpSp>
          <p:nvGrpSpPr>
            <p:cNvPr id="2420" name="Google Shape;2420;p91"/>
            <p:cNvGrpSpPr/>
            <p:nvPr/>
          </p:nvGrpSpPr>
          <p:grpSpPr>
            <a:xfrm>
              <a:off x="4830" y="1752"/>
              <a:ext cx="682" cy="477"/>
              <a:chOff x="2949" y="196"/>
              <a:chExt cx="962" cy="598"/>
            </a:xfrm>
          </p:grpSpPr>
          <p:sp>
            <p:nvSpPr>
              <p:cNvPr id="2421" name="Google Shape;2421;p91"/>
              <p:cNvSpPr/>
              <p:nvPr/>
            </p:nvSpPr>
            <p:spPr>
              <a:xfrm>
                <a:off x="3168" y="196"/>
                <a:ext cx="407" cy="162"/>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422" name="Google Shape;2422;p91"/>
              <p:cNvSpPr/>
              <p:nvPr/>
            </p:nvSpPr>
            <p:spPr>
              <a:xfrm rot="900000">
                <a:off x="3512" y="252"/>
                <a:ext cx="275" cy="131"/>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423" name="Google Shape;2423;p91"/>
              <p:cNvSpPr/>
              <p:nvPr/>
            </p:nvSpPr>
            <p:spPr>
              <a:xfrm rot="1500000">
                <a:off x="3650" y="385"/>
                <a:ext cx="240" cy="153"/>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424" name="Google Shape;2424;p91"/>
              <p:cNvSpPr/>
              <p:nvPr/>
            </p:nvSpPr>
            <p:spPr>
              <a:xfrm rot="-1560000">
                <a:off x="3573" y="537"/>
                <a:ext cx="291" cy="18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425" name="Google Shape;2425;p91"/>
              <p:cNvSpPr/>
              <p:nvPr/>
            </p:nvSpPr>
            <p:spPr>
              <a:xfrm>
                <a:off x="3216" y="555"/>
                <a:ext cx="471" cy="23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426" name="Google Shape;2426;p91"/>
              <p:cNvSpPr/>
              <p:nvPr/>
            </p:nvSpPr>
            <p:spPr>
              <a:xfrm rot="1080000">
                <a:off x="3023" y="555"/>
                <a:ext cx="26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427" name="Google Shape;2427;p91"/>
              <p:cNvSpPr/>
              <p:nvPr/>
            </p:nvSpPr>
            <p:spPr>
              <a:xfrm>
                <a:off x="2949" y="432"/>
                <a:ext cx="217"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428" name="Google Shape;2428;p91"/>
              <p:cNvSpPr/>
              <p:nvPr/>
            </p:nvSpPr>
            <p:spPr>
              <a:xfrm rot="-1860000">
                <a:off x="2984" y="310"/>
                <a:ext cx="29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429" name="Google Shape;2429;p91"/>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430" name="Google Shape;2430;p91"/>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431" name="Google Shape;2431;p91"/>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grpSp>
        <p:sp>
          <p:nvSpPr>
            <p:cNvPr id="2432" name="Google Shape;2432;p91"/>
            <p:cNvSpPr txBox="1"/>
            <p:nvPr/>
          </p:nvSpPr>
          <p:spPr>
            <a:xfrm>
              <a:off x="4965" y="1856"/>
              <a:ext cx="461" cy="282"/>
            </a:xfrm>
            <a:prstGeom prst="rect">
              <a:avLst/>
            </a:prstGeom>
            <a:solidFill>
              <a:srgbClr val="00FF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dirty="0" err="1">
                  <a:solidFill>
                    <a:schemeClr val="dk1"/>
                  </a:solidFill>
                  <a:latin typeface="Microsoft Yahei"/>
                  <a:ea typeface="Microsoft Yahei"/>
                  <a:cs typeface="Microsoft Yahei"/>
                  <a:sym typeface="Microsoft Yahei"/>
                </a:rPr>
                <a:t>网</a:t>
              </a:r>
              <a:r>
                <a:rPr lang="en-US" sz="1083" b="1" dirty="0">
                  <a:solidFill>
                    <a:schemeClr val="dk1"/>
                  </a:solidFill>
                  <a:latin typeface="Microsoft Yahei"/>
                  <a:ea typeface="Microsoft Yahei"/>
                  <a:cs typeface="Microsoft Yahei"/>
                  <a:sym typeface="Microsoft Yahei"/>
                </a:rPr>
                <a:t> 1</a:t>
              </a:r>
              <a:endParaRPr dirty="0">
                <a:latin typeface="Microsoft YaHei" panose="020B0503020204020204" pitchFamily="34" charset="-122"/>
                <a:ea typeface="Microsoft YaHei" panose="020B0503020204020204" pitchFamily="34" charset="-122"/>
              </a:endParaRPr>
            </a:p>
          </p:txBody>
        </p:sp>
      </p:grpSp>
      <p:grpSp>
        <p:nvGrpSpPr>
          <p:cNvPr id="2433" name="Google Shape;2433;p91"/>
          <p:cNvGrpSpPr/>
          <p:nvPr/>
        </p:nvGrpSpPr>
        <p:grpSpPr>
          <a:xfrm>
            <a:off x="5370116" y="1982208"/>
            <a:ext cx="667240" cy="438635"/>
            <a:chOff x="4830" y="1752"/>
            <a:chExt cx="682" cy="477"/>
          </a:xfrm>
        </p:grpSpPr>
        <p:grpSp>
          <p:nvGrpSpPr>
            <p:cNvPr id="2434" name="Google Shape;2434;p91"/>
            <p:cNvGrpSpPr/>
            <p:nvPr/>
          </p:nvGrpSpPr>
          <p:grpSpPr>
            <a:xfrm>
              <a:off x="4830" y="1752"/>
              <a:ext cx="682" cy="477"/>
              <a:chOff x="2949" y="196"/>
              <a:chExt cx="962" cy="598"/>
            </a:xfrm>
          </p:grpSpPr>
          <p:sp>
            <p:nvSpPr>
              <p:cNvPr id="2435" name="Google Shape;2435;p91"/>
              <p:cNvSpPr/>
              <p:nvPr/>
            </p:nvSpPr>
            <p:spPr>
              <a:xfrm>
                <a:off x="3168" y="196"/>
                <a:ext cx="407" cy="162"/>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436" name="Google Shape;2436;p91"/>
              <p:cNvSpPr/>
              <p:nvPr/>
            </p:nvSpPr>
            <p:spPr>
              <a:xfrm rot="900000">
                <a:off x="3512" y="252"/>
                <a:ext cx="275" cy="131"/>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437" name="Google Shape;2437;p91"/>
              <p:cNvSpPr/>
              <p:nvPr/>
            </p:nvSpPr>
            <p:spPr>
              <a:xfrm rot="1500000">
                <a:off x="3650" y="385"/>
                <a:ext cx="240" cy="153"/>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438" name="Google Shape;2438;p91"/>
              <p:cNvSpPr/>
              <p:nvPr/>
            </p:nvSpPr>
            <p:spPr>
              <a:xfrm rot="-1560000">
                <a:off x="3573" y="537"/>
                <a:ext cx="291" cy="18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439" name="Google Shape;2439;p91"/>
              <p:cNvSpPr/>
              <p:nvPr/>
            </p:nvSpPr>
            <p:spPr>
              <a:xfrm>
                <a:off x="3216" y="555"/>
                <a:ext cx="471" cy="23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440" name="Google Shape;2440;p91"/>
              <p:cNvSpPr/>
              <p:nvPr/>
            </p:nvSpPr>
            <p:spPr>
              <a:xfrm rot="1080000">
                <a:off x="3023" y="555"/>
                <a:ext cx="26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441" name="Google Shape;2441;p91"/>
              <p:cNvSpPr/>
              <p:nvPr/>
            </p:nvSpPr>
            <p:spPr>
              <a:xfrm>
                <a:off x="2949" y="432"/>
                <a:ext cx="217"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442" name="Google Shape;2442;p91"/>
              <p:cNvSpPr/>
              <p:nvPr/>
            </p:nvSpPr>
            <p:spPr>
              <a:xfrm rot="-1860000">
                <a:off x="2984" y="310"/>
                <a:ext cx="29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443" name="Google Shape;2443;p91"/>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444" name="Google Shape;2444;p91"/>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445" name="Google Shape;2445;p91"/>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grpSp>
        <p:sp>
          <p:nvSpPr>
            <p:cNvPr id="2446" name="Google Shape;2446;p91"/>
            <p:cNvSpPr txBox="1"/>
            <p:nvPr/>
          </p:nvSpPr>
          <p:spPr>
            <a:xfrm>
              <a:off x="4965" y="1856"/>
              <a:ext cx="461" cy="282"/>
            </a:xfrm>
            <a:prstGeom prst="rect">
              <a:avLst/>
            </a:prstGeom>
            <a:solidFill>
              <a:srgbClr val="00FF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dirty="0" err="1">
                  <a:solidFill>
                    <a:schemeClr val="dk1"/>
                  </a:solidFill>
                  <a:latin typeface="Microsoft Yahei"/>
                  <a:ea typeface="Microsoft Yahei"/>
                  <a:cs typeface="Microsoft Yahei"/>
                  <a:sym typeface="Microsoft Yahei"/>
                </a:rPr>
                <a:t>网</a:t>
              </a:r>
              <a:r>
                <a:rPr lang="en-US" sz="1083" b="1" dirty="0">
                  <a:solidFill>
                    <a:schemeClr val="dk1"/>
                  </a:solidFill>
                  <a:latin typeface="Microsoft Yahei"/>
                  <a:ea typeface="Microsoft Yahei"/>
                  <a:cs typeface="Microsoft Yahei"/>
                  <a:sym typeface="Microsoft Yahei"/>
                </a:rPr>
                <a:t> 3</a:t>
              </a:r>
              <a:endParaRPr dirty="0">
                <a:latin typeface="Microsoft YaHei" panose="020B0503020204020204" pitchFamily="34" charset="-122"/>
                <a:ea typeface="Microsoft YaHei" panose="020B0503020204020204" pitchFamily="34" charset="-122"/>
              </a:endParaRPr>
            </a:p>
          </p:txBody>
        </p:sp>
      </p:grpSp>
      <p:grpSp>
        <p:nvGrpSpPr>
          <p:cNvPr id="2447" name="Google Shape;2447;p91"/>
          <p:cNvGrpSpPr/>
          <p:nvPr/>
        </p:nvGrpSpPr>
        <p:grpSpPr>
          <a:xfrm>
            <a:off x="3416663" y="1982208"/>
            <a:ext cx="667240" cy="438635"/>
            <a:chOff x="4830" y="1752"/>
            <a:chExt cx="682" cy="477"/>
          </a:xfrm>
        </p:grpSpPr>
        <p:grpSp>
          <p:nvGrpSpPr>
            <p:cNvPr id="2448" name="Google Shape;2448;p91"/>
            <p:cNvGrpSpPr/>
            <p:nvPr/>
          </p:nvGrpSpPr>
          <p:grpSpPr>
            <a:xfrm>
              <a:off x="4830" y="1752"/>
              <a:ext cx="682" cy="477"/>
              <a:chOff x="2949" y="196"/>
              <a:chExt cx="962" cy="598"/>
            </a:xfrm>
          </p:grpSpPr>
          <p:sp>
            <p:nvSpPr>
              <p:cNvPr id="2449" name="Google Shape;2449;p91"/>
              <p:cNvSpPr/>
              <p:nvPr/>
            </p:nvSpPr>
            <p:spPr>
              <a:xfrm>
                <a:off x="3168" y="196"/>
                <a:ext cx="407" cy="162"/>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450" name="Google Shape;2450;p91"/>
              <p:cNvSpPr/>
              <p:nvPr/>
            </p:nvSpPr>
            <p:spPr>
              <a:xfrm rot="900000">
                <a:off x="3512" y="252"/>
                <a:ext cx="275" cy="131"/>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451" name="Google Shape;2451;p91"/>
              <p:cNvSpPr/>
              <p:nvPr/>
            </p:nvSpPr>
            <p:spPr>
              <a:xfrm rot="1500000">
                <a:off x="3650" y="385"/>
                <a:ext cx="240" cy="153"/>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452" name="Google Shape;2452;p91"/>
              <p:cNvSpPr/>
              <p:nvPr/>
            </p:nvSpPr>
            <p:spPr>
              <a:xfrm rot="-1560000">
                <a:off x="3573" y="537"/>
                <a:ext cx="291" cy="18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453" name="Google Shape;2453;p91"/>
              <p:cNvSpPr/>
              <p:nvPr/>
            </p:nvSpPr>
            <p:spPr>
              <a:xfrm>
                <a:off x="3216" y="555"/>
                <a:ext cx="471" cy="23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454" name="Google Shape;2454;p91"/>
              <p:cNvSpPr/>
              <p:nvPr/>
            </p:nvSpPr>
            <p:spPr>
              <a:xfrm rot="1080000">
                <a:off x="3023" y="555"/>
                <a:ext cx="26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455" name="Google Shape;2455;p91"/>
              <p:cNvSpPr/>
              <p:nvPr/>
            </p:nvSpPr>
            <p:spPr>
              <a:xfrm>
                <a:off x="2949" y="432"/>
                <a:ext cx="217"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456" name="Google Shape;2456;p91"/>
              <p:cNvSpPr/>
              <p:nvPr/>
            </p:nvSpPr>
            <p:spPr>
              <a:xfrm rot="-1860000">
                <a:off x="2984" y="310"/>
                <a:ext cx="29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457" name="Google Shape;2457;p91"/>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458" name="Google Shape;2458;p91"/>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459" name="Google Shape;2459;p91"/>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grpSp>
        <p:sp>
          <p:nvSpPr>
            <p:cNvPr id="2460" name="Google Shape;2460;p91"/>
            <p:cNvSpPr txBox="1"/>
            <p:nvPr/>
          </p:nvSpPr>
          <p:spPr>
            <a:xfrm>
              <a:off x="4965" y="1856"/>
              <a:ext cx="461" cy="282"/>
            </a:xfrm>
            <a:prstGeom prst="rect">
              <a:avLst/>
            </a:prstGeom>
            <a:solidFill>
              <a:srgbClr val="00FF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dirty="0" err="1">
                  <a:solidFill>
                    <a:schemeClr val="dk1"/>
                  </a:solidFill>
                  <a:latin typeface="Microsoft Yahei"/>
                  <a:ea typeface="Microsoft Yahei"/>
                  <a:cs typeface="Microsoft Yahei"/>
                  <a:sym typeface="Microsoft Yahei"/>
                </a:rPr>
                <a:t>网</a:t>
              </a:r>
              <a:r>
                <a:rPr lang="en-US" sz="1083" b="1" dirty="0">
                  <a:solidFill>
                    <a:schemeClr val="dk1"/>
                  </a:solidFill>
                  <a:latin typeface="Microsoft Yahei"/>
                  <a:ea typeface="Microsoft Yahei"/>
                  <a:cs typeface="Microsoft Yahei"/>
                  <a:sym typeface="Microsoft Yahei"/>
                </a:rPr>
                <a:t> 2</a:t>
              </a:r>
              <a:endParaRPr dirty="0">
                <a:latin typeface="Microsoft YaHei" panose="020B0503020204020204" pitchFamily="34" charset="-122"/>
                <a:ea typeface="Microsoft YaHei" panose="020B0503020204020204" pitchFamily="34" charset="-122"/>
              </a:endParaRPr>
            </a:p>
          </p:txBody>
        </p:sp>
      </p:grpSp>
      <p:grpSp>
        <p:nvGrpSpPr>
          <p:cNvPr id="2461" name="Google Shape;2461;p91"/>
          <p:cNvGrpSpPr/>
          <p:nvPr/>
        </p:nvGrpSpPr>
        <p:grpSpPr>
          <a:xfrm>
            <a:off x="1483412" y="1936804"/>
            <a:ext cx="663155" cy="496201"/>
            <a:chOff x="434" y="1298"/>
            <a:chExt cx="755" cy="612"/>
          </a:xfrm>
        </p:grpSpPr>
        <p:cxnSp>
          <p:nvCxnSpPr>
            <p:cNvPr id="2462" name="Google Shape;2462;p91"/>
            <p:cNvCxnSpPr/>
            <p:nvPr/>
          </p:nvCxnSpPr>
          <p:spPr>
            <a:xfrm>
              <a:off x="434" y="1298"/>
              <a:ext cx="755" cy="612"/>
            </a:xfrm>
            <a:prstGeom prst="straightConnector1">
              <a:avLst/>
            </a:prstGeom>
            <a:noFill/>
            <a:ln w="57150" cap="flat" cmpd="sng">
              <a:solidFill>
                <a:srgbClr val="CC00CC"/>
              </a:solidFill>
              <a:prstDash val="solid"/>
              <a:round/>
              <a:headEnd type="none" w="med" len="med"/>
              <a:tailEnd type="none" w="med" len="med"/>
            </a:ln>
          </p:spPr>
        </p:cxnSp>
        <p:cxnSp>
          <p:nvCxnSpPr>
            <p:cNvPr id="2463" name="Google Shape;2463;p91"/>
            <p:cNvCxnSpPr/>
            <p:nvPr/>
          </p:nvCxnSpPr>
          <p:spPr>
            <a:xfrm flipH="1">
              <a:off x="434" y="1298"/>
              <a:ext cx="755" cy="612"/>
            </a:xfrm>
            <a:prstGeom prst="straightConnector1">
              <a:avLst/>
            </a:prstGeom>
            <a:noFill/>
            <a:ln w="57150" cap="flat" cmpd="sng">
              <a:solidFill>
                <a:srgbClr val="CC00CC"/>
              </a:solidFill>
              <a:prstDash val="solid"/>
              <a:round/>
              <a:headEnd type="none" w="med" len="med"/>
              <a:tailEnd type="none" w="med" len="med"/>
            </a:ln>
          </p:spPr>
        </p:cxnSp>
      </p:grpSp>
      <p:sp>
        <p:nvSpPr>
          <p:cNvPr id="2464" name="Google Shape;2464;p91"/>
          <p:cNvSpPr txBox="1"/>
          <p:nvPr/>
        </p:nvSpPr>
        <p:spPr>
          <a:xfrm>
            <a:off x="1414900" y="2525433"/>
            <a:ext cx="1008609" cy="242310"/>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1083" b="1" dirty="0" err="1">
                <a:solidFill>
                  <a:srgbClr val="CC00CC"/>
                </a:solidFill>
                <a:latin typeface="Microsoft Yahei"/>
                <a:ea typeface="Microsoft Yahei"/>
                <a:cs typeface="Microsoft Yahei"/>
                <a:sym typeface="Microsoft Yahei"/>
              </a:rPr>
              <a:t>网</a:t>
            </a:r>
            <a:r>
              <a:rPr lang="en-US" sz="1083" b="1" dirty="0">
                <a:solidFill>
                  <a:srgbClr val="CC00CC"/>
                </a:solidFill>
                <a:latin typeface="Microsoft Yahei"/>
                <a:ea typeface="Microsoft Yahei"/>
                <a:cs typeface="Microsoft Yahei"/>
                <a:sym typeface="Microsoft Yahei"/>
              </a:rPr>
              <a:t> 1出了故障</a:t>
            </a:r>
            <a:endParaRPr dirty="0">
              <a:latin typeface="Microsoft YaHei" panose="020B0503020204020204" pitchFamily="34" charset="-122"/>
              <a:ea typeface="Microsoft YaHei" panose="020B0503020204020204" pitchFamily="34" charset="-122"/>
            </a:endParaRPr>
          </a:p>
        </p:txBody>
      </p:sp>
      <p:grpSp>
        <p:nvGrpSpPr>
          <p:cNvPr id="2465" name="Google Shape;2465;p91"/>
          <p:cNvGrpSpPr/>
          <p:nvPr/>
        </p:nvGrpSpPr>
        <p:grpSpPr>
          <a:xfrm>
            <a:off x="2477705" y="2561918"/>
            <a:ext cx="834433" cy="209994"/>
            <a:chOff x="1566" y="2024"/>
            <a:chExt cx="950" cy="259"/>
          </a:xfrm>
        </p:grpSpPr>
        <p:grpSp>
          <p:nvGrpSpPr>
            <p:cNvPr id="2466" name="Google Shape;2466;p91"/>
            <p:cNvGrpSpPr/>
            <p:nvPr/>
          </p:nvGrpSpPr>
          <p:grpSpPr>
            <a:xfrm>
              <a:off x="1589" y="2024"/>
              <a:ext cx="927" cy="197"/>
              <a:chOff x="1491" y="212"/>
              <a:chExt cx="853" cy="240"/>
            </a:xfrm>
          </p:grpSpPr>
          <p:sp>
            <p:nvSpPr>
              <p:cNvPr id="2467" name="Google Shape;2467;p91"/>
              <p:cNvSpPr/>
              <p:nvPr/>
            </p:nvSpPr>
            <p:spPr>
              <a:xfrm>
                <a:off x="2089" y="271"/>
                <a:ext cx="255" cy="122"/>
              </a:xfrm>
              <a:prstGeom prst="rightArrow">
                <a:avLst>
                  <a:gd name="adj1" fmla="val 50000"/>
                  <a:gd name="adj2" fmla="val 52254"/>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468" name="Google Shape;2468;p91"/>
              <p:cNvSpPr/>
              <p:nvPr/>
            </p:nvSpPr>
            <p:spPr>
              <a:xfrm>
                <a:off x="1491" y="212"/>
                <a:ext cx="632" cy="240"/>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grpSp>
        <p:sp>
          <p:nvSpPr>
            <p:cNvPr id="2469" name="Google Shape;2469;p91"/>
            <p:cNvSpPr txBox="1"/>
            <p:nvPr/>
          </p:nvSpPr>
          <p:spPr>
            <a:xfrm>
              <a:off x="1566" y="2066"/>
              <a:ext cx="824" cy="217"/>
            </a:xfrm>
            <a:prstGeom prst="rect">
              <a:avLst/>
            </a:prstGeom>
            <a:noFill/>
            <a:ln>
              <a:noFill/>
            </a:ln>
          </p:spPr>
          <p:txBody>
            <a:bodyPr spcFirstLastPara="1" wrap="square" lIns="91425" tIns="45700" rIns="91425" bIns="45700" anchor="t" anchorCtr="0">
              <a:spAutoFit/>
            </a:bodyPr>
            <a:lstStyle/>
            <a:p>
              <a:pPr marL="0" marR="0" lvl="0" indent="0" algn="l" rtl="0">
                <a:lnSpc>
                  <a:spcPct val="50000"/>
                </a:lnSpc>
                <a:spcBef>
                  <a:spcPts val="0"/>
                </a:spcBef>
                <a:spcAft>
                  <a:spcPts val="0"/>
                </a:spcAft>
                <a:buNone/>
              </a:pPr>
              <a:r>
                <a:rPr lang="en-US" sz="1083" b="1" dirty="0">
                  <a:solidFill>
                    <a:schemeClr val="dk1"/>
                  </a:solidFill>
                  <a:latin typeface="Microsoft Yahei"/>
                  <a:ea typeface="Microsoft Yahei"/>
                  <a:cs typeface="Microsoft Yahei"/>
                  <a:sym typeface="Microsoft Yahei"/>
                </a:rPr>
                <a:t>1  16  −</a:t>
              </a:r>
              <a:endParaRPr sz="1083" b="1" baseline="-25000" dirty="0">
                <a:solidFill>
                  <a:schemeClr val="dk1"/>
                </a:solidFill>
                <a:latin typeface="Microsoft Yahei"/>
                <a:ea typeface="Microsoft Yahei"/>
                <a:cs typeface="Microsoft Yahei"/>
                <a:sym typeface="Microsoft Yahei"/>
              </a:endParaRPr>
            </a:p>
          </p:txBody>
        </p:sp>
      </p:grpSp>
      <p:grpSp>
        <p:nvGrpSpPr>
          <p:cNvPr id="2470" name="Google Shape;2470;p91"/>
          <p:cNvGrpSpPr/>
          <p:nvPr/>
        </p:nvGrpSpPr>
        <p:grpSpPr>
          <a:xfrm>
            <a:off x="4189613" y="2535167"/>
            <a:ext cx="891527" cy="224588"/>
            <a:chOff x="3515" y="1991"/>
            <a:chExt cx="1015" cy="277"/>
          </a:xfrm>
        </p:grpSpPr>
        <p:grpSp>
          <p:nvGrpSpPr>
            <p:cNvPr id="2471" name="Google Shape;2471;p91"/>
            <p:cNvGrpSpPr/>
            <p:nvPr/>
          </p:nvGrpSpPr>
          <p:grpSpPr>
            <a:xfrm flipH="1">
              <a:off x="3515" y="1991"/>
              <a:ext cx="927" cy="197"/>
              <a:chOff x="1491" y="212"/>
              <a:chExt cx="853" cy="240"/>
            </a:xfrm>
          </p:grpSpPr>
          <p:sp>
            <p:nvSpPr>
              <p:cNvPr id="2472" name="Google Shape;2472;p91"/>
              <p:cNvSpPr/>
              <p:nvPr/>
            </p:nvSpPr>
            <p:spPr>
              <a:xfrm>
                <a:off x="2089" y="271"/>
                <a:ext cx="255" cy="122"/>
              </a:xfrm>
              <a:prstGeom prst="rightArrow">
                <a:avLst>
                  <a:gd name="adj1" fmla="val 50000"/>
                  <a:gd name="adj2" fmla="val 52254"/>
                </a:avLst>
              </a:prstGeom>
              <a:solidFill>
                <a:srgbClr val="66FF6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473" name="Google Shape;2473;p91"/>
              <p:cNvSpPr/>
              <p:nvPr/>
            </p:nvSpPr>
            <p:spPr>
              <a:xfrm>
                <a:off x="1491" y="212"/>
                <a:ext cx="632" cy="240"/>
              </a:xfrm>
              <a:prstGeom prst="rect">
                <a:avLst/>
              </a:prstGeom>
              <a:solidFill>
                <a:srgbClr val="66FF6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grpSp>
        <p:sp>
          <p:nvSpPr>
            <p:cNvPr id="2474" name="Google Shape;2474;p91"/>
            <p:cNvSpPr txBox="1"/>
            <p:nvPr/>
          </p:nvSpPr>
          <p:spPr>
            <a:xfrm>
              <a:off x="3761" y="2051"/>
              <a:ext cx="769" cy="217"/>
            </a:xfrm>
            <a:prstGeom prst="rect">
              <a:avLst/>
            </a:prstGeom>
            <a:noFill/>
            <a:ln>
              <a:noFill/>
            </a:ln>
          </p:spPr>
          <p:txBody>
            <a:bodyPr spcFirstLastPara="1" wrap="square" lIns="91425" tIns="45700" rIns="91425" bIns="45700" anchor="t" anchorCtr="0">
              <a:spAutoFit/>
            </a:bodyPr>
            <a:lstStyle/>
            <a:p>
              <a:pPr marL="0" marR="0" lvl="0" indent="0" algn="l" rtl="0">
                <a:lnSpc>
                  <a:spcPct val="50000"/>
                </a:lnSpc>
                <a:spcBef>
                  <a:spcPts val="0"/>
                </a:spcBef>
                <a:spcAft>
                  <a:spcPts val="0"/>
                </a:spcAft>
                <a:buNone/>
              </a:pPr>
              <a:r>
                <a:rPr lang="en-US" sz="1083" b="1" dirty="0">
                  <a:solidFill>
                    <a:schemeClr val="dk1"/>
                  </a:solidFill>
                  <a:latin typeface="Microsoft Yahei"/>
                  <a:ea typeface="Microsoft Yahei"/>
                  <a:cs typeface="Microsoft Yahei"/>
                  <a:sym typeface="Microsoft Yahei"/>
                </a:rPr>
                <a:t>1  2  R</a:t>
              </a:r>
              <a:r>
                <a:rPr lang="en-US" sz="1083" b="1" baseline="-25000"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grpSp>
      <p:grpSp>
        <p:nvGrpSpPr>
          <p:cNvPr id="2475" name="Google Shape;2475;p91"/>
          <p:cNvGrpSpPr/>
          <p:nvPr/>
        </p:nvGrpSpPr>
        <p:grpSpPr>
          <a:xfrm>
            <a:off x="2476827" y="2818945"/>
            <a:ext cx="835312" cy="208372"/>
            <a:chOff x="1565" y="2478"/>
            <a:chExt cx="951" cy="257"/>
          </a:xfrm>
        </p:grpSpPr>
        <p:grpSp>
          <p:nvGrpSpPr>
            <p:cNvPr id="2476" name="Google Shape;2476;p91"/>
            <p:cNvGrpSpPr/>
            <p:nvPr/>
          </p:nvGrpSpPr>
          <p:grpSpPr>
            <a:xfrm>
              <a:off x="1589" y="2478"/>
              <a:ext cx="927" cy="197"/>
              <a:chOff x="1491" y="212"/>
              <a:chExt cx="853" cy="240"/>
            </a:xfrm>
          </p:grpSpPr>
          <p:sp>
            <p:nvSpPr>
              <p:cNvPr id="2477" name="Google Shape;2477;p91"/>
              <p:cNvSpPr/>
              <p:nvPr/>
            </p:nvSpPr>
            <p:spPr>
              <a:xfrm>
                <a:off x="2089" y="271"/>
                <a:ext cx="255" cy="122"/>
              </a:xfrm>
              <a:prstGeom prst="rightArrow">
                <a:avLst>
                  <a:gd name="adj1" fmla="val 50000"/>
                  <a:gd name="adj2" fmla="val 52254"/>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478" name="Google Shape;2478;p91"/>
              <p:cNvSpPr/>
              <p:nvPr/>
            </p:nvSpPr>
            <p:spPr>
              <a:xfrm>
                <a:off x="1491" y="212"/>
                <a:ext cx="632" cy="240"/>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grpSp>
        <p:sp>
          <p:nvSpPr>
            <p:cNvPr id="2479" name="Google Shape;2479;p91"/>
            <p:cNvSpPr txBox="1"/>
            <p:nvPr/>
          </p:nvSpPr>
          <p:spPr>
            <a:xfrm>
              <a:off x="1565" y="2518"/>
              <a:ext cx="769" cy="217"/>
            </a:xfrm>
            <a:prstGeom prst="rect">
              <a:avLst/>
            </a:prstGeom>
            <a:noFill/>
            <a:ln>
              <a:noFill/>
            </a:ln>
          </p:spPr>
          <p:txBody>
            <a:bodyPr spcFirstLastPara="1" wrap="square" lIns="91425" tIns="45700" rIns="91425" bIns="45700" anchor="t" anchorCtr="0">
              <a:spAutoFit/>
            </a:bodyPr>
            <a:lstStyle/>
            <a:p>
              <a:pPr marL="0" marR="0" lvl="0" indent="0" algn="l" rtl="0">
                <a:lnSpc>
                  <a:spcPct val="50000"/>
                </a:lnSpc>
                <a:spcBef>
                  <a:spcPts val="0"/>
                </a:spcBef>
                <a:spcAft>
                  <a:spcPts val="0"/>
                </a:spcAft>
                <a:buNone/>
              </a:pPr>
              <a:r>
                <a:rPr lang="en-US" sz="1083" b="1" dirty="0">
                  <a:solidFill>
                    <a:schemeClr val="dk1"/>
                  </a:solidFill>
                  <a:latin typeface="Microsoft Yahei"/>
                  <a:ea typeface="Microsoft Yahei"/>
                  <a:cs typeface="Microsoft Yahei"/>
                  <a:sym typeface="Microsoft Yahei"/>
                </a:rPr>
                <a:t>1  3  R</a:t>
              </a:r>
              <a:r>
                <a:rPr lang="en-US" sz="1083"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grpSp>
      <p:sp>
        <p:nvSpPr>
          <p:cNvPr id="2480" name="Google Shape;2480;p91"/>
          <p:cNvSpPr txBox="1"/>
          <p:nvPr/>
        </p:nvSpPr>
        <p:spPr>
          <a:xfrm>
            <a:off x="1532969" y="3801190"/>
            <a:ext cx="4124320" cy="425629"/>
          </a:xfrm>
          <a:prstGeom prst="rect">
            <a:avLst/>
          </a:prstGeom>
          <a:solidFill>
            <a:srgbClr val="00FF99"/>
          </a:solidFill>
          <a:ln w="9525" cap="flat" cmpd="sng">
            <a:solidFill>
              <a:schemeClr val="dk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dirty="0" err="1">
                <a:solidFill>
                  <a:schemeClr val="dk1"/>
                </a:solidFill>
                <a:latin typeface="Microsoft Yahei"/>
                <a:ea typeface="Microsoft Yahei"/>
                <a:cs typeface="Microsoft Yahei"/>
                <a:sym typeface="Microsoft Yahei"/>
              </a:rPr>
              <a:t>这样不断更新下去，直到</a:t>
            </a:r>
            <a:r>
              <a:rPr lang="en-US" sz="1083" b="1" dirty="0">
                <a:solidFill>
                  <a:schemeClr val="dk1"/>
                </a:solidFill>
                <a:latin typeface="Microsoft Yahei"/>
                <a:ea typeface="Microsoft Yahei"/>
                <a:cs typeface="Microsoft Yahei"/>
                <a:sym typeface="Microsoft Yahei"/>
              </a:rPr>
              <a:t> R</a:t>
            </a:r>
            <a:r>
              <a:rPr lang="en-US" sz="1083" b="1" baseline="-25000" dirty="0">
                <a:solidFill>
                  <a:schemeClr val="dk1"/>
                </a:solidFill>
                <a:latin typeface="Microsoft Yahei"/>
                <a:ea typeface="Microsoft Yahei"/>
                <a:cs typeface="Microsoft Yahei"/>
                <a:sym typeface="Microsoft Yahei"/>
              </a:rPr>
              <a:t>1</a:t>
            </a:r>
            <a:r>
              <a:rPr lang="en-US" sz="1083" b="1" dirty="0">
                <a:solidFill>
                  <a:schemeClr val="dk1"/>
                </a:solidFill>
                <a:latin typeface="Microsoft Yahei"/>
                <a:ea typeface="Microsoft Yahei"/>
                <a:cs typeface="Microsoft Yahei"/>
                <a:sym typeface="Microsoft Yahei"/>
              </a:rPr>
              <a:t> </a:t>
            </a:r>
            <a:r>
              <a:rPr lang="en-US" sz="1083" b="1" dirty="0" err="1">
                <a:solidFill>
                  <a:schemeClr val="dk1"/>
                </a:solidFill>
                <a:latin typeface="Microsoft Yahei"/>
                <a:ea typeface="Microsoft Yahei"/>
                <a:cs typeface="Microsoft Yahei"/>
                <a:sym typeface="Microsoft Yahei"/>
              </a:rPr>
              <a:t>和</a:t>
            </a:r>
            <a:r>
              <a:rPr lang="en-US" sz="1083" b="1" dirty="0">
                <a:solidFill>
                  <a:schemeClr val="dk1"/>
                </a:solidFill>
                <a:latin typeface="Microsoft Yahei"/>
                <a:ea typeface="Microsoft Yahei"/>
                <a:cs typeface="Microsoft Yahei"/>
                <a:sym typeface="Microsoft Yahei"/>
              </a:rPr>
              <a:t> R</a:t>
            </a:r>
            <a:r>
              <a:rPr lang="en-US" sz="1083" b="1" baseline="-25000" dirty="0">
                <a:solidFill>
                  <a:schemeClr val="dk1"/>
                </a:solidFill>
                <a:latin typeface="Microsoft Yahei"/>
                <a:ea typeface="Microsoft Yahei"/>
                <a:cs typeface="Microsoft Yahei"/>
                <a:sym typeface="Microsoft Yahei"/>
              </a:rPr>
              <a:t>2 </a:t>
            </a:r>
            <a:r>
              <a:rPr lang="en-US" sz="1083" b="1" dirty="0" err="1">
                <a:solidFill>
                  <a:schemeClr val="dk1"/>
                </a:solidFill>
                <a:latin typeface="Microsoft Yahei"/>
                <a:ea typeface="Microsoft Yahei"/>
                <a:cs typeface="Microsoft Yahei"/>
                <a:sym typeface="Microsoft Yahei"/>
              </a:rPr>
              <a:t>到网</a:t>
            </a:r>
            <a:r>
              <a:rPr lang="en-US" sz="1083" b="1" dirty="0">
                <a:solidFill>
                  <a:schemeClr val="dk1"/>
                </a:solidFill>
                <a:latin typeface="Microsoft Yahei"/>
                <a:ea typeface="Microsoft Yahei"/>
                <a:cs typeface="Microsoft Yahei"/>
                <a:sym typeface="Microsoft Yahei"/>
              </a:rPr>
              <a:t> 1 </a:t>
            </a:r>
            <a:r>
              <a:rPr lang="en-US" sz="1083" b="1" dirty="0" err="1">
                <a:solidFill>
                  <a:schemeClr val="dk1"/>
                </a:solidFill>
                <a:latin typeface="Microsoft Yahei"/>
                <a:ea typeface="Microsoft Yahei"/>
                <a:cs typeface="Microsoft Yahei"/>
                <a:sym typeface="Microsoft Yahei"/>
              </a:rPr>
              <a:t>的距离都增大到</a:t>
            </a:r>
            <a:r>
              <a:rPr lang="en-US" sz="1083" b="1" dirty="0">
                <a:solidFill>
                  <a:schemeClr val="dk1"/>
                </a:solidFill>
                <a:latin typeface="Microsoft Yahei"/>
                <a:ea typeface="Microsoft Yahei"/>
                <a:cs typeface="Microsoft Yahei"/>
                <a:sym typeface="Microsoft Yahei"/>
              </a:rPr>
              <a:t> 16 </a:t>
            </a:r>
            <a:r>
              <a:rPr lang="en-US" sz="1083" b="1" dirty="0" err="1">
                <a:solidFill>
                  <a:schemeClr val="dk1"/>
                </a:solidFill>
                <a:latin typeface="Microsoft Yahei"/>
                <a:ea typeface="Microsoft Yahei"/>
                <a:cs typeface="Microsoft Yahei"/>
                <a:sym typeface="Microsoft Yahei"/>
              </a:rPr>
              <a:t>时</a:t>
            </a:r>
            <a:r>
              <a:rPr lang="en-US" sz="1083" b="1" dirty="0">
                <a:solidFill>
                  <a:schemeClr val="dk1"/>
                </a:solidFill>
                <a:latin typeface="Microsoft Yahei"/>
                <a:ea typeface="Microsoft Yahei"/>
                <a:cs typeface="Microsoft Yahei"/>
                <a:sym typeface="Microsoft Yahei"/>
              </a:rPr>
              <a:t>， R</a:t>
            </a:r>
            <a:r>
              <a:rPr lang="en-US" sz="1083" b="1" baseline="-25000" dirty="0">
                <a:solidFill>
                  <a:schemeClr val="dk1"/>
                </a:solidFill>
                <a:latin typeface="Microsoft Yahei"/>
                <a:ea typeface="Microsoft Yahei"/>
                <a:cs typeface="Microsoft Yahei"/>
                <a:sym typeface="Microsoft Yahei"/>
              </a:rPr>
              <a:t>1</a:t>
            </a:r>
            <a:r>
              <a:rPr lang="en-US" sz="1083" b="1" dirty="0">
                <a:solidFill>
                  <a:schemeClr val="dk1"/>
                </a:solidFill>
                <a:latin typeface="Microsoft Yahei"/>
                <a:ea typeface="Microsoft Yahei"/>
                <a:cs typeface="Microsoft Yahei"/>
                <a:sym typeface="Microsoft Yahei"/>
              </a:rPr>
              <a:t> </a:t>
            </a:r>
            <a:r>
              <a:rPr lang="en-US" sz="1083" b="1" dirty="0" err="1">
                <a:solidFill>
                  <a:schemeClr val="dk1"/>
                </a:solidFill>
                <a:latin typeface="Microsoft Yahei"/>
                <a:ea typeface="Microsoft Yahei"/>
                <a:cs typeface="Microsoft Yahei"/>
                <a:sym typeface="Microsoft Yahei"/>
              </a:rPr>
              <a:t>和</a:t>
            </a:r>
            <a:r>
              <a:rPr lang="en-US" sz="1083" b="1" dirty="0">
                <a:solidFill>
                  <a:schemeClr val="dk1"/>
                </a:solidFill>
                <a:latin typeface="Microsoft Yahei"/>
                <a:ea typeface="Microsoft Yahei"/>
                <a:cs typeface="Microsoft Yahei"/>
                <a:sym typeface="Microsoft Yahei"/>
              </a:rPr>
              <a:t> R</a:t>
            </a:r>
            <a:r>
              <a:rPr lang="en-US" sz="1083" b="1" baseline="-25000" dirty="0">
                <a:solidFill>
                  <a:schemeClr val="dk1"/>
                </a:solidFill>
                <a:latin typeface="Microsoft Yahei"/>
                <a:ea typeface="Microsoft Yahei"/>
                <a:cs typeface="Microsoft Yahei"/>
                <a:sym typeface="Microsoft Yahei"/>
              </a:rPr>
              <a:t>2</a:t>
            </a:r>
            <a:r>
              <a:rPr lang="en-US" sz="1083" b="1" dirty="0">
                <a:solidFill>
                  <a:schemeClr val="dk1"/>
                </a:solidFill>
                <a:latin typeface="Microsoft Yahei"/>
                <a:ea typeface="Microsoft Yahei"/>
                <a:cs typeface="Microsoft Yahei"/>
                <a:sym typeface="Microsoft Yahei"/>
              </a:rPr>
              <a:t>才知道网 1 </a:t>
            </a:r>
            <a:r>
              <a:rPr lang="en-US" sz="1083" b="1" dirty="0" err="1">
                <a:solidFill>
                  <a:schemeClr val="dk1"/>
                </a:solidFill>
                <a:latin typeface="Microsoft Yahei"/>
                <a:ea typeface="Microsoft Yahei"/>
                <a:cs typeface="Microsoft Yahei"/>
                <a:sym typeface="Microsoft Yahei"/>
              </a:rPr>
              <a:t>是不可达的</a:t>
            </a:r>
            <a:r>
              <a:rPr lang="en-US" sz="1083"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grpSp>
        <p:nvGrpSpPr>
          <p:cNvPr id="2481" name="Google Shape;2481;p91"/>
          <p:cNvGrpSpPr/>
          <p:nvPr/>
        </p:nvGrpSpPr>
        <p:grpSpPr>
          <a:xfrm>
            <a:off x="4189613" y="2870059"/>
            <a:ext cx="891527" cy="224588"/>
            <a:chOff x="3515" y="1991"/>
            <a:chExt cx="1015" cy="277"/>
          </a:xfrm>
        </p:grpSpPr>
        <p:grpSp>
          <p:nvGrpSpPr>
            <p:cNvPr id="2482" name="Google Shape;2482;p91"/>
            <p:cNvGrpSpPr/>
            <p:nvPr/>
          </p:nvGrpSpPr>
          <p:grpSpPr>
            <a:xfrm flipH="1">
              <a:off x="3515" y="1991"/>
              <a:ext cx="927" cy="197"/>
              <a:chOff x="1491" y="212"/>
              <a:chExt cx="853" cy="240"/>
            </a:xfrm>
          </p:grpSpPr>
          <p:sp>
            <p:nvSpPr>
              <p:cNvPr id="2483" name="Google Shape;2483;p91"/>
              <p:cNvSpPr/>
              <p:nvPr/>
            </p:nvSpPr>
            <p:spPr>
              <a:xfrm>
                <a:off x="2089" y="271"/>
                <a:ext cx="255" cy="122"/>
              </a:xfrm>
              <a:prstGeom prst="rightArrow">
                <a:avLst>
                  <a:gd name="adj1" fmla="val 50000"/>
                  <a:gd name="adj2" fmla="val 52254"/>
                </a:avLst>
              </a:prstGeom>
              <a:solidFill>
                <a:srgbClr val="66FF6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484" name="Google Shape;2484;p91"/>
              <p:cNvSpPr/>
              <p:nvPr/>
            </p:nvSpPr>
            <p:spPr>
              <a:xfrm>
                <a:off x="1491" y="212"/>
                <a:ext cx="632" cy="240"/>
              </a:xfrm>
              <a:prstGeom prst="rect">
                <a:avLst/>
              </a:prstGeom>
              <a:solidFill>
                <a:srgbClr val="66FF6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grpSp>
        <p:sp>
          <p:nvSpPr>
            <p:cNvPr id="2485" name="Google Shape;2485;p91"/>
            <p:cNvSpPr txBox="1"/>
            <p:nvPr/>
          </p:nvSpPr>
          <p:spPr>
            <a:xfrm>
              <a:off x="3761" y="2051"/>
              <a:ext cx="769" cy="217"/>
            </a:xfrm>
            <a:prstGeom prst="rect">
              <a:avLst/>
            </a:prstGeom>
            <a:noFill/>
            <a:ln>
              <a:noFill/>
            </a:ln>
          </p:spPr>
          <p:txBody>
            <a:bodyPr spcFirstLastPara="1" wrap="square" lIns="91425" tIns="45700" rIns="91425" bIns="45700" anchor="t" anchorCtr="0">
              <a:spAutoFit/>
            </a:bodyPr>
            <a:lstStyle/>
            <a:p>
              <a:pPr marL="0" marR="0" lvl="0" indent="0" algn="l" rtl="0">
                <a:lnSpc>
                  <a:spcPct val="50000"/>
                </a:lnSpc>
                <a:spcBef>
                  <a:spcPts val="0"/>
                </a:spcBef>
                <a:spcAft>
                  <a:spcPts val="0"/>
                </a:spcAft>
                <a:buNone/>
              </a:pPr>
              <a:r>
                <a:rPr lang="en-US" sz="1083" b="1" dirty="0">
                  <a:solidFill>
                    <a:schemeClr val="dk1"/>
                  </a:solidFill>
                  <a:latin typeface="Microsoft Yahei"/>
                  <a:ea typeface="Microsoft Yahei"/>
                  <a:cs typeface="Microsoft Yahei"/>
                  <a:sym typeface="Microsoft Yahei"/>
                </a:rPr>
                <a:t>1  4  R</a:t>
              </a:r>
              <a:r>
                <a:rPr lang="en-US" sz="1083" b="1" baseline="-25000"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grpSp>
      <p:grpSp>
        <p:nvGrpSpPr>
          <p:cNvPr id="2486" name="Google Shape;2486;p91"/>
          <p:cNvGrpSpPr/>
          <p:nvPr/>
        </p:nvGrpSpPr>
        <p:grpSpPr>
          <a:xfrm>
            <a:off x="2476827" y="3080779"/>
            <a:ext cx="835312" cy="208372"/>
            <a:chOff x="1565" y="2478"/>
            <a:chExt cx="951" cy="257"/>
          </a:xfrm>
        </p:grpSpPr>
        <p:grpSp>
          <p:nvGrpSpPr>
            <p:cNvPr id="2487" name="Google Shape;2487;p91"/>
            <p:cNvGrpSpPr/>
            <p:nvPr/>
          </p:nvGrpSpPr>
          <p:grpSpPr>
            <a:xfrm>
              <a:off x="1589" y="2478"/>
              <a:ext cx="927" cy="197"/>
              <a:chOff x="1491" y="212"/>
              <a:chExt cx="853" cy="240"/>
            </a:xfrm>
          </p:grpSpPr>
          <p:sp>
            <p:nvSpPr>
              <p:cNvPr id="2488" name="Google Shape;2488;p91"/>
              <p:cNvSpPr/>
              <p:nvPr/>
            </p:nvSpPr>
            <p:spPr>
              <a:xfrm>
                <a:off x="2089" y="271"/>
                <a:ext cx="255" cy="122"/>
              </a:xfrm>
              <a:prstGeom prst="rightArrow">
                <a:avLst>
                  <a:gd name="adj1" fmla="val 50000"/>
                  <a:gd name="adj2" fmla="val 52254"/>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489" name="Google Shape;2489;p91"/>
              <p:cNvSpPr/>
              <p:nvPr/>
            </p:nvSpPr>
            <p:spPr>
              <a:xfrm>
                <a:off x="1491" y="212"/>
                <a:ext cx="632" cy="240"/>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grpSp>
        <p:sp>
          <p:nvSpPr>
            <p:cNvPr id="2490" name="Google Shape;2490;p91"/>
            <p:cNvSpPr txBox="1"/>
            <p:nvPr/>
          </p:nvSpPr>
          <p:spPr>
            <a:xfrm>
              <a:off x="1565" y="2518"/>
              <a:ext cx="769" cy="217"/>
            </a:xfrm>
            <a:prstGeom prst="rect">
              <a:avLst/>
            </a:prstGeom>
            <a:noFill/>
            <a:ln>
              <a:noFill/>
            </a:ln>
          </p:spPr>
          <p:txBody>
            <a:bodyPr spcFirstLastPara="1" wrap="square" lIns="91425" tIns="45700" rIns="91425" bIns="45700" anchor="t" anchorCtr="0">
              <a:spAutoFit/>
            </a:bodyPr>
            <a:lstStyle/>
            <a:p>
              <a:pPr marL="0" marR="0" lvl="0" indent="0" algn="l" rtl="0">
                <a:lnSpc>
                  <a:spcPct val="50000"/>
                </a:lnSpc>
                <a:spcBef>
                  <a:spcPts val="0"/>
                </a:spcBef>
                <a:spcAft>
                  <a:spcPts val="0"/>
                </a:spcAft>
                <a:buNone/>
              </a:pPr>
              <a:r>
                <a:rPr lang="en-US" sz="1083" b="1" dirty="0">
                  <a:solidFill>
                    <a:schemeClr val="dk1"/>
                  </a:solidFill>
                  <a:latin typeface="Microsoft Yahei"/>
                  <a:ea typeface="Microsoft Yahei"/>
                  <a:cs typeface="Microsoft Yahei"/>
                  <a:sym typeface="Microsoft Yahei"/>
                </a:rPr>
                <a:t>1  5  R</a:t>
              </a:r>
              <a:r>
                <a:rPr lang="en-US" sz="1083"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grpSp>
      <p:grpSp>
        <p:nvGrpSpPr>
          <p:cNvPr id="2491" name="Google Shape;2491;p91"/>
          <p:cNvGrpSpPr/>
          <p:nvPr/>
        </p:nvGrpSpPr>
        <p:grpSpPr>
          <a:xfrm>
            <a:off x="2441694" y="3539206"/>
            <a:ext cx="870445" cy="201075"/>
            <a:chOff x="1525" y="2478"/>
            <a:chExt cx="991" cy="248"/>
          </a:xfrm>
        </p:grpSpPr>
        <p:grpSp>
          <p:nvGrpSpPr>
            <p:cNvPr id="2492" name="Google Shape;2492;p91"/>
            <p:cNvGrpSpPr/>
            <p:nvPr/>
          </p:nvGrpSpPr>
          <p:grpSpPr>
            <a:xfrm>
              <a:off x="1589" y="2478"/>
              <a:ext cx="927" cy="197"/>
              <a:chOff x="1491" y="212"/>
              <a:chExt cx="853" cy="240"/>
            </a:xfrm>
          </p:grpSpPr>
          <p:sp>
            <p:nvSpPr>
              <p:cNvPr id="2493" name="Google Shape;2493;p91"/>
              <p:cNvSpPr/>
              <p:nvPr/>
            </p:nvSpPr>
            <p:spPr>
              <a:xfrm>
                <a:off x="2089" y="271"/>
                <a:ext cx="255" cy="122"/>
              </a:xfrm>
              <a:prstGeom prst="rightArrow">
                <a:avLst>
                  <a:gd name="adj1" fmla="val 50000"/>
                  <a:gd name="adj2" fmla="val 52254"/>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494" name="Google Shape;2494;p91"/>
              <p:cNvSpPr/>
              <p:nvPr/>
            </p:nvSpPr>
            <p:spPr>
              <a:xfrm>
                <a:off x="1491" y="212"/>
                <a:ext cx="632" cy="240"/>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grpSp>
        <p:sp>
          <p:nvSpPr>
            <p:cNvPr id="2495" name="Google Shape;2495;p91"/>
            <p:cNvSpPr txBox="1"/>
            <p:nvPr/>
          </p:nvSpPr>
          <p:spPr>
            <a:xfrm>
              <a:off x="1525" y="2509"/>
              <a:ext cx="865" cy="217"/>
            </a:xfrm>
            <a:prstGeom prst="rect">
              <a:avLst/>
            </a:prstGeom>
            <a:noFill/>
            <a:ln>
              <a:noFill/>
            </a:ln>
          </p:spPr>
          <p:txBody>
            <a:bodyPr spcFirstLastPara="1" wrap="square" lIns="91425" tIns="45700" rIns="91425" bIns="45700" anchor="t" anchorCtr="0">
              <a:spAutoFit/>
            </a:bodyPr>
            <a:lstStyle/>
            <a:p>
              <a:pPr marL="0" marR="0" lvl="0" indent="0" algn="l" rtl="0">
                <a:lnSpc>
                  <a:spcPct val="50000"/>
                </a:lnSpc>
                <a:spcBef>
                  <a:spcPts val="0"/>
                </a:spcBef>
                <a:spcAft>
                  <a:spcPts val="0"/>
                </a:spcAft>
                <a:buNone/>
              </a:pPr>
              <a:r>
                <a:rPr lang="en-US" sz="1083" b="1" dirty="0">
                  <a:solidFill>
                    <a:schemeClr val="dk1"/>
                  </a:solidFill>
                  <a:latin typeface="Microsoft Yahei"/>
                  <a:ea typeface="Microsoft Yahei"/>
                  <a:cs typeface="Microsoft Yahei"/>
                  <a:sym typeface="Microsoft Yahei"/>
                </a:rPr>
                <a:t>1  16  R</a:t>
              </a:r>
              <a:r>
                <a:rPr lang="en-US" sz="1083" b="1" baseline="-25000" dirty="0">
                  <a:solidFill>
                    <a:schemeClr val="dk1"/>
                  </a:solidFill>
                  <a:latin typeface="Microsoft Yahei"/>
                  <a:ea typeface="Microsoft Yahei"/>
                  <a:cs typeface="Microsoft Yahei"/>
                  <a:sym typeface="Microsoft Yahei"/>
                </a:rPr>
                <a:t>2</a:t>
              </a:r>
              <a:endParaRPr dirty="0">
                <a:latin typeface="Microsoft YaHei" panose="020B0503020204020204" pitchFamily="34" charset="-122"/>
                <a:ea typeface="Microsoft YaHei" panose="020B0503020204020204" pitchFamily="34" charset="-122"/>
              </a:endParaRPr>
            </a:p>
          </p:txBody>
        </p:sp>
      </p:grpSp>
      <p:grpSp>
        <p:nvGrpSpPr>
          <p:cNvPr id="2496" name="Google Shape;2496;p91"/>
          <p:cNvGrpSpPr/>
          <p:nvPr/>
        </p:nvGrpSpPr>
        <p:grpSpPr>
          <a:xfrm>
            <a:off x="4189618" y="3539209"/>
            <a:ext cx="919635" cy="202697"/>
            <a:chOff x="3515" y="1991"/>
            <a:chExt cx="1047" cy="250"/>
          </a:xfrm>
        </p:grpSpPr>
        <p:grpSp>
          <p:nvGrpSpPr>
            <p:cNvPr id="2497" name="Google Shape;2497;p91"/>
            <p:cNvGrpSpPr/>
            <p:nvPr/>
          </p:nvGrpSpPr>
          <p:grpSpPr>
            <a:xfrm flipH="1">
              <a:off x="3515" y="1991"/>
              <a:ext cx="927" cy="197"/>
              <a:chOff x="1491" y="212"/>
              <a:chExt cx="853" cy="240"/>
            </a:xfrm>
          </p:grpSpPr>
          <p:sp>
            <p:nvSpPr>
              <p:cNvPr id="2498" name="Google Shape;2498;p91"/>
              <p:cNvSpPr/>
              <p:nvPr/>
            </p:nvSpPr>
            <p:spPr>
              <a:xfrm>
                <a:off x="2089" y="271"/>
                <a:ext cx="255" cy="122"/>
              </a:xfrm>
              <a:prstGeom prst="rightArrow">
                <a:avLst>
                  <a:gd name="adj1" fmla="val 50000"/>
                  <a:gd name="adj2" fmla="val 52254"/>
                </a:avLst>
              </a:prstGeom>
              <a:solidFill>
                <a:srgbClr val="66FF6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499" name="Google Shape;2499;p91"/>
              <p:cNvSpPr/>
              <p:nvPr/>
            </p:nvSpPr>
            <p:spPr>
              <a:xfrm>
                <a:off x="1491" y="212"/>
                <a:ext cx="632" cy="240"/>
              </a:xfrm>
              <a:prstGeom prst="rect">
                <a:avLst/>
              </a:prstGeom>
              <a:solidFill>
                <a:srgbClr val="66FF6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grpSp>
        <p:sp>
          <p:nvSpPr>
            <p:cNvPr id="2500" name="Google Shape;2500;p91"/>
            <p:cNvSpPr txBox="1"/>
            <p:nvPr/>
          </p:nvSpPr>
          <p:spPr>
            <a:xfrm>
              <a:off x="3697" y="2024"/>
              <a:ext cx="865" cy="217"/>
            </a:xfrm>
            <a:prstGeom prst="rect">
              <a:avLst/>
            </a:prstGeom>
            <a:noFill/>
            <a:ln>
              <a:noFill/>
            </a:ln>
          </p:spPr>
          <p:txBody>
            <a:bodyPr spcFirstLastPara="1" wrap="square" lIns="91425" tIns="45700" rIns="91425" bIns="45700" anchor="t" anchorCtr="0">
              <a:spAutoFit/>
            </a:bodyPr>
            <a:lstStyle/>
            <a:p>
              <a:pPr marL="0" marR="0" lvl="0" indent="0" algn="l" rtl="0">
                <a:lnSpc>
                  <a:spcPct val="50000"/>
                </a:lnSpc>
                <a:spcBef>
                  <a:spcPts val="0"/>
                </a:spcBef>
                <a:spcAft>
                  <a:spcPts val="0"/>
                </a:spcAft>
                <a:buNone/>
              </a:pPr>
              <a:r>
                <a:rPr lang="en-US" sz="1083" b="1" dirty="0">
                  <a:solidFill>
                    <a:schemeClr val="dk1"/>
                  </a:solidFill>
                  <a:latin typeface="Microsoft Yahei"/>
                  <a:ea typeface="Microsoft Yahei"/>
                  <a:cs typeface="Microsoft Yahei"/>
                  <a:sym typeface="Microsoft Yahei"/>
                </a:rPr>
                <a:t>1  16  R</a:t>
              </a:r>
              <a:r>
                <a:rPr lang="en-US" sz="1083" b="1" baseline="-25000"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grpSp>
      <p:sp>
        <p:nvSpPr>
          <p:cNvPr id="2501" name="Google Shape;2501;p91"/>
          <p:cNvSpPr txBox="1"/>
          <p:nvPr/>
        </p:nvSpPr>
        <p:spPr>
          <a:xfrm rot="5400000">
            <a:off x="4558467" y="3229695"/>
            <a:ext cx="41549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Microsoft YaHei" panose="020B0503020204020204" pitchFamily="34" charset="-122"/>
                <a:ea typeface="Microsoft YaHei" panose="020B0503020204020204" pitchFamily="34" charset="-122"/>
                <a:sym typeface="Arial"/>
              </a:rPr>
              <a:t>…</a:t>
            </a:r>
            <a:endParaRPr dirty="0">
              <a:latin typeface="Microsoft YaHei" panose="020B0503020204020204" pitchFamily="34" charset="-122"/>
              <a:ea typeface="Microsoft YaHei" panose="020B0503020204020204" pitchFamily="34" charset="-122"/>
            </a:endParaRPr>
          </a:p>
        </p:txBody>
      </p:sp>
      <p:sp>
        <p:nvSpPr>
          <p:cNvPr id="2502" name="Google Shape;2502;p91"/>
          <p:cNvSpPr txBox="1"/>
          <p:nvPr/>
        </p:nvSpPr>
        <p:spPr>
          <a:xfrm rot="5400000">
            <a:off x="2690617" y="3229695"/>
            <a:ext cx="41549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Microsoft YaHei" panose="020B0503020204020204" pitchFamily="34" charset="-122"/>
                <a:ea typeface="Microsoft YaHei" panose="020B0503020204020204" pitchFamily="34" charset="-122"/>
                <a:sym typeface="Arial"/>
              </a:rPr>
              <a:t>…</a:t>
            </a:r>
            <a:endParaRPr dirty="0">
              <a:latin typeface="Microsoft YaHei" panose="020B0503020204020204" pitchFamily="34" charset="-122"/>
              <a:ea typeface="Microsoft YaHei" panose="020B0503020204020204" pitchFamily="34" charset="-122"/>
            </a:endParaRPr>
          </a:p>
        </p:txBody>
      </p:sp>
      <p:grpSp>
        <p:nvGrpSpPr>
          <p:cNvPr id="2503" name="Google Shape;2503;p91"/>
          <p:cNvGrpSpPr/>
          <p:nvPr/>
        </p:nvGrpSpPr>
        <p:grpSpPr>
          <a:xfrm>
            <a:off x="1238352" y="1231002"/>
            <a:ext cx="4799004" cy="758926"/>
            <a:chOff x="1486022" y="768154"/>
            <a:chExt cx="5758805" cy="910712"/>
          </a:xfrm>
        </p:grpSpPr>
        <p:cxnSp>
          <p:nvCxnSpPr>
            <p:cNvPr id="2504" name="Google Shape;2504;p91"/>
            <p:cNvCxnSpPr/>
            <p:nvPr/>
          </p:nvCxnSpPr>
          <p:spPr>
            <a:xfrm>
              <a:off x="2416723" y="1233220"/>
              <a:ext cx="4297246" cy="0"/>
            </a:xfrm>
            <a:prstGeom prst="straightConnector1">
              <a:avLst/>
            </a:prstGeom>
            <a:noFill/>
            <a:ln w="9525" cap="flat" cmpd="sng">
              <a:solidFill>
                <a:schemeClr val="dk1"/>
              </a:solidFill>
              <a:prstDash val="solid"/>
              <a:round/>
              <a:headEnd type="none" w="med" len="med"/>
              <a:tailEnd type="none" w="med" len="med"/>
            </a:ln>
          </p:spPr>
        </p:cxnSp>
        <p:pic>
          <p:nvPicPr>
            <p:cNvPr id="2505" name="Google Shape;2505;p91"/>
            <p:cNvPicPr preferRelativeResize="0"/>
            <p:nvPr/>
          </p:nvPicPr>
          <p:blipFill rotWithShape="1">
            <a:blip r:embed="rId3">
              <a:alphaModFix/>
            </a:blip>
            <a:srcRect/>
            <a:stretch/>
          </p:blipFill>
          <p:spPr>
            <a:xfrm>
              <a:off x="3047028" y="1137872"/>
              <a:ext cx="483796" cy="207237"/>
            </a:xfrm>
            <a:prstGeom prst="rect">
              <a:avLst/>
            </a:prstGeom>
            <a:noFill/>
            <a:ln>
              <a:noFill/>
            </a:ln>
          </p:spPr>
        </p:pic>
        <p:sp>
          <p:nvSpPr>
            <p:cNvPr id="2506" name="Google Shape;2506;p91"/>
            <p:cNvSpPr txBox="1"/>
            <p:nvPr/>
          </p:nvSpPr>
          <p:spPr>
            <a:xfrm>
              <a:off x="5578787" y="1290624"/>
              <a:ext cx="406265" cy="3107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a:solidFill>
                    <a:schemeClr val="dk1"/>
                  </a:solidFill>
                  <a:latin typeface="Microsoft Yahei"/>
                  <a:ea typeface="Microsoft Yahei"/>
                  <a:cs typeface="Microsoft Yahei"/>
                  <a:sym typeface="Microsoft Yahei"/>
                </a:rPr>
                <a:t>R</a:t>
              </a:r>
              <a:r>
                <a:rPr lang="en-US" sz="1083" b="1" baseline="-25000">
                  <a:solidFill>
                    <a:schemeClr val="dk1"/>
                  </a:solidFill>
                  <a:latin typeface="Microsoft Yahei"/>
                  <a:ea typeface="Microsoft Yahei"/>
                  <a:cs typeface="Microsoft Yahei"/>
                  <a:sym typeface="Microsoft Yahei"/>
                </a:rPr>
                <a:t>2</a:t>
              </a:r>
              <a:endParaRPr sz="1083" b="1">
                <a:solidFill>
                  <a:schemeClr val="dk1"/>
                </a:solidFill>
                <a:latin typeface="Microsoft Yahei"/>
                <a:ea typeface="Microsoft Yahei"/>
                <a:cs typeface="Microsoft Yahei"/>
                <a:sym typeface="Microsoft Yahei"/>
              </a:endParaRPr>
            </a:p>
          </p:txBody>
        </p:sp>
        <p:sp>
          <p:nvSpPr>
            <p:cNvPr id="2507" name="Google Shape;2507;p91"/>
            <p:cNvSpPr txBox="1"/>
            <p:nvPr/>
          </p:nvSpPr>
          <p:spPr>
            <a:xfrm>
              <a:off x="3190375" y="1290623"/>
              <a:ext cx="406265" cy="3107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a:solidFill>
                    <a:schemeClr val="dk1"/>
                  </a:solidFill>
                  <a:latin typeface="Microsoft Yahei"/>
                  <a:ea typeface="Microsoft Yahei"/>
                  <a:cs typeface="Microsoft Yahei"/>
                  <a:sym typeface="Microsoft Yahei"/>
                </a:rPr>
                <a:t>R</a:t>
              </a:r>
              <a:r>
                <a:rPr lang="en-US" sz="1083" b="1" baseline="-25000">
                  <a:solidFill>
                    <a:schemeClr val="dk1"/>
                  </a:solidFill>
                  <a:latin typeface="Microsoft Yahei"/>
                  <a:ea typeface="Microsoft Yahei"/>
                  <a:cs typeface="Microsoft Yahei"/>
                  <a:sym typeface="Microsoft Yahei"/>
                </a:rPr>
                <a:t>1</a:t>
              </a:r>
              <a:endParaRPr sz="1083" b="1">
                <a:solidFill>
                  <a:schemeClr val="dk1"/>
                </a:solidFill>
                <a:latin typeface="Microsoft Yahei"/>
                <a:ea typeface="Microsoft Yahei"/>
                <a:cs typeface="Microsoft Yahei"/>
                <a:sym typeface="Microsoft Yahei"/>
              </a:endParaRPr>
            </a:p>
          </p:txBody>
        </p:sp>
        <p:pic>
          <p:nvPicPr>
            <p:cNvPr id="2508" name="Google Shape;2508;p91"/>
            <p:cNvPicPr preferRelativeResize="0"/>
            <p:nvPr/>
          </p:nvPicPr>
          <p:blipFill rotWithShape="1">
            <a:blip r:embed="rId4">
              <a:alphaModFix/>
            </a:blip>
            <a:srcRect/>
            <a:stretch/>
          </p:blipFill>
          <p:spPr>
            <a:xfrm>
              <a:off x="5434387" y="1137872"/>
              <a:ext cx="484850" cy="207237"/>
            </a:xfrm>
            <a:prstGeom prst="rect">
              <a:avLst/>
            </a:prstGeom>
            <a:noFill/>
            <a:ln>
              <a:noFill/>
            </a:ln>
          </p:spPr>
        </p:pic>
        <p:grpSp>
          <p:nvGrpSpPr>
            <p:cNvPr id="2509" name="Google Shape;2509;p91"/>
            <p:cNvGrpSpPr/>
            <p:nvPr/>
          </p:nvGrpSpPr>
          <p:grpSpPr>
            <a:xfrm>
              <a:off x="1793796" y="968580"/>
              <a:ext cx="800688" cy="526362"/>
              <a:chOff x="4830" y="1752"/>
              <a:chExt cx="682" cy="477"/>
            </a:xfrm>
          </p:grpSpPr>
          <p:grpSp>
            <p:nvGrpSpPr>
              <p:cNvPr id="2510" name="Google Shape;2510;p91"/>
              <p:cNvGrpSpPr/>
              <p:nvPr/>
            </p:nvGrpSpPr>
            <p:grpSpPr>
              <a:xfrm>
                <a:off x="4830" y="1752"/>
                <a:ext cx="682" cy="477"/>
                <a:chOff x="2949" y="196"/>
                <a:chExt cx="962" cy="598"/>
              </a:xfrm>
            </p:grpSpPr>
            <p:sp>
              <p:nvSpPr>
                <p:cNvPr id="2511" name="Google Shape;2511;p91"/>
                <p:cNvSpPr/>
                <p:nvPr/>
              </p:nvSpPr>
              <p:spPr>
                <a:xfrm>
                  <a:off x="3168" y="196"/>
                  <a:ext cx="407" cy="162"/>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512" name="Google Shape;2512;p91"/>
                <p:cNvSpPr/>
                <p:nvPr/>
              </p:nvSpPr>
              <p:spPr>
                <a:xfrm rot="900000">
                  <a:off x="3512" y="252"/>
                  <a:ext cx="275" cy="131"/>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513" name="Google Shape;2513;p91"/>
                <p:cNvSpPr/>
                <p:nvPr/>
              </p:nvSpPr>
              <p:spPr>
                <a:xfrm rot="1500000">
                  <a:off x="3650" y="385"/>
                  <a:ext cx="240" cy="153"/>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514" name="Google Shape;2514;p91"/>
                <p:cNvSpPr/>
                <p:nvPr/>
              </p:nvSpPr>
              <p:spPr>
                <a:xfrm rot="-1560000">
                  <a:off x="3573" y="537"/>
                  <a:ext cx="291" cy="18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515" name="Google Shape;2515;p91"/>
                <p:cNvSpPr/>
                <p:nvPr/>
              </p:nvSpPr>
              <p:spPr>
                <a:xfrm>
                  <a:off x="3216" y="555"/>
                  <a:ext cx="471" cy="23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516" name="Google Shape;2516;p91"/>
                <p:cNvSpPr/>
                <p:nvPr/>
              </p:nvSpPr>
              <p:spPr>
                <a:xfrm rot="1080000">
                  <a:off x="3023" y="555"/>
                  <a:ext cx="26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517" name="Google Shape;2517;p91"/>
                <p:cNvSpPr/>
                <p:nvPr/>
              </p:nvSpPr>
              <p:spPr>
                <a:xfrm>
                  <a:off x="2949" y="432"/>
                  <a:ext cx="217"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518" name="Google Shape;2518;p91"/>
                <p:cNvSpPr/>
                <p:nvPr/>
              </p:nvSpPr>
              <p:spPr>
                <a:xfrm rot="-1860000">
                  <a:off x="2984" y="310"/>
                  <a:ext cx="29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519" name="Google Shape;2519;p91"/>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520" name="Google Shape;2520;p91"/>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521" name="Google Shape;2521;p91"/>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grpSp>
          <p:sp>
            <p:nvSpPr>
              <p:cNvPr id="2522" name="Google Shape;2522;p91"/>
              <p:cNvSpPr txBox="1"/>
              <p:nvPr/>
            </p:nvSpPr>
            <p:spPr>
              <a:xfrm>
                <a:off x="4967" y="1856"/>
                <a:ext cx="461" cy="282"/>
              </a:xfrm>
              <a:prstGeom prst="rect">
                <a:avLst/>
              </a:prstGeom>
              <a:solidFill>
                <a:srgbClr val="00FF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dirty="0" err="1">
                    <a:solidFill>
                      <a:schemeClr val="dk1"/>
                    </a:solidFill>
                    <a:latin typeface="Microsoft Yahei"/>
                    <a:ea typeface="Microsoft Yahei"/>
                    <a:cs typeface="Microsoft Yahei"/>
                    <a:sym typeface="Microsoft Yahei"/>
                  </a:rPr>
                  <a:t>网</a:t>
                </a:r>
                <a:r>
                  <a:rPr lang="en-US" sz="1083" b="1" dirty="0">
                    <a:solidFill>
                      <a:schemeClr val="dk1"/>
                    </a:solidFill>
                    <a:latin typeface="Microsoft Yahei"/>
                    <a:ea typeface="Microsoft Yahei"/>
                    <a:cs typeface="Microsoft Yahei"/>
                    <a:sym typeface="Microsoft Yahei"/>
                  </a:rPr>
                  <a:t> 1</a:t>
                </a:r>
                <a:endParaRPr dirty="0">
                  <a:latin typeface="Microsoft YaHei" panose="020B0503020204020204" pitchFamily="34" charset="-122"/>
                  <a:ea typeface="Microsoft YaHei" panose="020B0503020204020204" pitchFamily="34" charset="-122"/>
                </a:endParaRPr>
              </a:p>
            </p:txBody>
          </p:sp>
        </p:grpSp>
        <p:grpSp>
          <p:nvGrpSpPr>
            <p:cNvPr id="2523" name="Google Shape;2523;p91"/>
            <p:cNvGrpSpPr/>
            <p:nvPr/>
          </p:nvGrpSpPr>
          <p:grpSpPr>
            <a:xfrm>
              <a:off x="6444139" y="968580"/>
              <a:ext cx="800688" cy="526362"/>
              <a:chOff x="4830" y="1752"/>
              <a:chExt cx="682" cy="477"/>
            </a:xfrm>
          </p:grpSpPr>
          <p:grpSp>
            <p:nvGrpSpPr>
              <p:cNvPr id="2524" name="Google Shape;2524;p91"/>
              <p:cNvGrpSpPr/>
              <p:nvPr/>
            </p:nvGrpSpPr>
            <p:grpSpPr>
              <a:xfrm>
                <a:off x="4830" y="1752"/>
                <a:ext cx="682" cy="477"/>
                <a:chOff x="2949" y="196"/>
                <a:chExt cx="962" cy="598"/>
              </a:xfrm>
            </p:grpSpPr>
            <p:sp>
              <p:nvSpPr>
                <p:cNvPr id="2525" name="Google Shape;2525;p91"/>
                <p:cNvSpPr/>
                <p:nvPr/>
              </p:nvSpPr>
              <p:spPr>
                <a:xfrm>
                  <a:off x="3168" y="196"/>
                  <a:ext cx="407" cy="162"/>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526" name="Google Shape;2526;p91"/>
                <p:cNvSpPr/>
                <p:nvPr/>
              </p:nvSpPr>
              <p:spPr>
                <a:xfrm rot="900000">
                  <a:off x="3512" y="252"/>
                  <a:ext cx="275" cy="131"/>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527" name="Google Shape;2527;p91"/>
                <p:cNvSpPr/>
                <p:nvPr/>
              </p:nvSpPr>
              <p:spPr>
                <a:xfrm rot="1500000">
                  <a:off x="3650" y="385"/>
                  <a:ext cx="240" cy="153"/>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528" name="Google Shape;2528;p91"/>
                <p:cNvSpPr/>
                <p:nvPr/>
              </p:nvSpPr>
              <p:spPr>
                <a:xfrm rot="-1560000">
                  <a:off x="3573" y="537"/>
                  <a:ext cx="291" cy="18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529" name="Google Shape;2529;p91"/>
                <p:cNvSpPr/>
                <p:nvPr/>
              </p:nvSpPr>
              <p:spPr>
                <a:xfrm>
                  <a:off x="3216" y="555"/>
                  <a:ext cx="471" cy="23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530" name="Google Shape;2530;p91"/>
                <p:cNvSpPr/>
                <p:nvPr/>
              </p:nvSpPr>
              <p:spPr>
                <a:xfrm rot="1080000">
                  <a:off x="3023" y="555"/>
                  <a:ext cx="26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531" name="Google Shape;2531;p91"/>
                <p:cNvSpPr/>
                <p:nvPr/>
              </p:nvSpPr>
              <p:spPr>
                <a:xfrm>
                  <a:off x="2949" y="432"/>
                  <a:ext cx="217"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532" name="Google Shape;2532;p91"/>
                <p:cNvSpPr/>
                <p:nvPr/>
              </p:nvSpPr>
              <p:spPr>
                <a:xfrm rot="-1860000">
                  <a:off x="2984" y="310"/>
                  <a:ext cx="29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533" name="Google Shape;2533;p91"/>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534" name="Google Shape;2534;p91"/>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535" name="Google Shape;2535;p91"/>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grpSp>
          <p:sp>
            <p:nvSpPr>
              <p:cNvPr id="2536" name="Google Shape;2536;p91"/>
              <p:cNvSpPr txBox="1"/>
              <p:nvPr/>
            </p:nvSpPr>
            <p:spPr>
              <a:xfrm>
                <a:off x="4967" y="1856"/>
                <a:ext cx="461" cy="282"/>
              </a:xfrm>
              <a:prstGeom prst="rect">
                <a:avLst/>
              </a:prstGeom>
              <a:solidFill>
                <a:srgbClr val="00FF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dirty="0" err="1">
                    <a:solidFill>
                      <a:schemeClr val="dk1"/>
                    </a:solidFill>
                    <a:latin typeface="Microsoft Yahei"/>
                    <a:ea typeface="Microsoft Yahei"/>
                    <a:cs typeface="Microsoft Yahei"/>
                    <a:sym typeface="Microsoft Yahei"/>
                  </a:rPr>
                  <a:t>网</a:t>
                </a:r>
                <a:r>
                  <a:rPr lang="en-US" sz="1083" b="1" dirty="0">
                    <a:solidFill>
                      <a:schemeClr val="dk1"/>
                    </a:solidFill>
                    <a:latin typeface="Microsoft Yahei"/>
                    <a:ea typeface="Microsoft Yahei"/>
                    <a:cs typeface="Microsoft Yahei"/>
                    <a:sym typeface="Microsoft Yahei"/>
                  </a:rPr>
                  <a:t> 3</a:t>
                </a:r>
                <a:endParaRPr dirty="0">
                  <a:latin typeface="Microsoft YaHei" panose="020B0503020204020204" pitchFamily="34" charset="-122"/>
                  <a:ea typeface="Microsoft YaHei" panose="020B0503020204020204" pitchFamily="34" charset="-122"/>
                </a:endParaRPr>
              </a:p>
            </p:txBody>
          </p:sp>
        </p:grpSp>
        <p:grpSp>
          <p:nvGrpSpPr>
            <p:cNvPr id="2537" name="Google Shape;2537;p91"/>
            <p:cNvGrpSpPr/>
            <p:nvPr/>
          </p:nvGrpSpPr>
          <p:grpSpPr>
            <a:xfrm>
              <a:off x="4099995" y="968580"/>
              <a:ext cx="800688" cy="526362"/>
              <a:chOff x="4830" y="1752"/>
              <a:chExt cx="682" cy="477"/>
            </a:xfrm>
          </p:grpSpPr>
          <p:grpSp>
            <p:nvGrpSpPr>
              <p:cNvPr id="2538" name="Google Shape;2538;p91"/>
              <p:cNvGrpSpPr/>
              <p:nvPr/>
            </p:nvGrpSpPr>
            <p:grpSpPr>
              <a:xfrm>
                <a:off x="4830" y="1752"/>
                <a:ext cx="682" cy="477"/>
                <a:chOff x="2949" y="196"/>
                <a:chExt cx="962" cy="598"/>
              </a:xfrm>
            </p:grpSpPr>
            <p:sp>
              <p:nvSpPr>
                <p:cNvPr id="2539" name="Google Shape;2539;p91"/>
                <p:cNvSpPr/>
                <p:nvPr/>
              </p:nvSpPr>
              <p:spPr>
                <a:xfrm>
                  <a:off x="3168" y="196"/>
                  <a:ext cx="407" cy="162"/>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540" name="Google Shape;2540;p91"/>
                <p:cNvSpPr/>
                <p:nvPr/>
              </p:nvSpPr>
              <p:spPr>
                <a:xfrm rot="900000">
                  <a:off x="3512" y="252"/>
                  <a:ext cx="275" cy="131"/>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541" name="Google Shape;2541;p91"/>
                <p:cNvSpPr/>
                <p:nvPr/>
              </p:nvSpPr>
              <p:spPr>
                <a:xfrm rot="1500000">
                  <a:off x="3650" y="385"/>
                  <a:ext cx="240" cy="153"/>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542" name="Google Shape;2542;p91"/>
                <p:cNvSpPr/>
                <p:nvPr/>
              </p:nvSpPr>
              <p:spPr>
                <a:xfrm rot="-1560000">
                  <a:off x="3573" y="537"/>
                  <a:ext cx="291" cy="18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543" name="Google Shape;2543;p91"/>
                <p:cNvSpPr/>
                <p:nvPr/>
              </p:nvSpPr>
              <p:spPr>
                <a:xfrm>
                  <a:off x="3216" y="555"/>
                  <a:ext cx="471" cy="239"/>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544" name="Google Shape;2544;p91"/>
                <p:cNvSpPr/>
                <p:nvPr/>
              </p:nvSpPr>
              <p:spPr>
                <a:xfrm rot="1080000">
                  <a:off x="3023" y="555"/>
                  <a:ext cx="26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545" name="Google Shape;2545;p91"/>
                <p:cNvSpPr/>
                <p:nvPr/>
              </p:nvSpPr>
              <p:spPr>
                <a:xfrm>
                  <a:off x="2949" y="432"/>
                  <a:ext cx="217"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546" name="Google Shape;2546;p91"/>
                <p:cNvSpPr/>
                <p:nvPr/>
              </p:nvSpPr>
              <p:spPr>
                <a:xfrm rot="-1860000">
                  <a:off x="2984" y="310"/>
                  <a:ext cx="295" cy="156"/>
                </a:xfrm>
                <a:prstGeom prst="ellipse">
                  <a:avLst/>
                </a:prstGeom>
                <a:solidFill>
                  <a:srgbClr val="00FFFF"/>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547" name="Google Shape;2547;p91"/>
                <p:cNvSpPr/>
                <p:nvPr/>
              </p:nvSpPr>
              <p:spPr>
                <a:xfrm>
                  <a:off x="3051" y="300"/>
                  <a:ext cx="738" cy="407"/>
                </a:xfrm>
                <a:custGeom>
                  <a:avLst/>
                  <a:gdLst/>
                  <a:ahLst/>
                  <a:cxnLst/>
                  <a:rect l="l" t="t" r="r" b="b"/>
                  <a:pathLst>
                    <a:path w="738" h="407" extrusionOk="0">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548" name="Google Shape;2548;p91"/>
                <p:cNvSpPr/>
                <p:nvPr/>
              </p:nvSpPr>
              <p:spPr>
                <a:xfrm>
                  <a:off x="3193" y="270"/>
                  <a:ext cx="117" cy="118"/>
                </a:xfrm>
                <a:custGeom>
                  <a:avLst/>
                  <a:gdLst/>
                  <a:ahLst/>
                  <a:cxnLst/>
                  <a:rect l="l" t="t" r="r" b="b"/>
                  <a:pathLst>
                    <a:path w="117" h="118" extrusionOk="0">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549" name="Google Shape;2549;p91"/>
                <p:cNvSpPr/>
                <p:nvPr/>
              </p:nvSpPr>
              <p:spPr>
                <a:xfrm>
                  <a:off x="3469" y="239"/>
                  <a:ext cx="82" cy="87"/>
                </a:xfrm>
                <a:custGeom>
                  <a:avLst/>
                  <a:gdLst/>
                  <a:ahLst/>
                  <a:cxnLst/>
                  <a:rect l="l" t="t" r="r" b="b"/>
                  <a:pathLst>
                    <a:path w="82" h="87" extrusionOk="0">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00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grpSp>
          <p:sp>
            <p:nvSpPr>
              <p:cNvPr id="2550" name="Google Shape;2550;p91"/>
              <p:cNvSpPr txBox="1"/>
              <p:nvPr/>
            </p:nvSpPr>
            <p:spPr>
              <a:xfrm>
                <a:off x="4967" y="1856"/>
                <a:ext cx="461" cy="282"/>
              </a:xfrm>
              <a:prstGeom prst="rect">
                <a:avLst/>
              </a:prstGeom>
              <a:solidFill>
                <a:srgbClr val="00FFFF"/>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dirty="0" err="1">
                    <a:solidFill>
                      <a:schemeClr val="dk1"/>
                    </a:solidFill>
                    <a:latin typeface="Microsoft Yahei"/>
                    <a:ea typeface="Microsoft Yahei"/>
                    <a:cs typeface="Microsoft Yahei"/>
                    <a:sym typeface="Microsoft Yahei"/>
                  </a:rPr>
                  <a:t>网</a:t>
                </a:r>
                <a:r>
                  <a:rPr lang="en-US" sz="1083" b="1" dirty="0">
                    <a:solidFill>
                      <a:schemeClr val="dk1"/>
                    </a:solidFill>
                    <a:latin typeface="Microsoft Yahei"/>
                    <a:ea typeface="Microsoft Yahei"/>
                    <a:cs typeface="Microsoft Yahei"/>
                    <a:sym typeface="Microsoft Yahei"/>
                  </a:rPr>
                  <a:t> 2</a:t>
                </a:r>
                <a:endParaRPr dirty="0">
                  <a:latin typeface="Microsoft YaHei" panose="020B0503020204020204" pitchFamily="34" charset="-122"/>
                  <a:ea typeface="Microsoft YaHei" panose="020B0503020204020204" pitchFamily="34" charset="-122"/>
                </a:endParaRPr>
              </a:p>
            </p:txBody>
          </p:sp>
        </p:grpSp>
        <p:sp>
          <p:nvSpPr>
            <p:cNvPr id="2551" name="Google Shape;2551;p91"/>
            <p:cNvSpPr txBox="1"/>
            <p:nvPr/>
          </p:nvSpPr>
          <p:spPr>
            <a:xfrm>
              <a:off x="1486022" y="768154"/>
              <a:ext cx="388954" cy="910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83" b="1" dirty="0" err="1">
                  <a:solidFill>
                    <a:srgbClr val="CC00CC"/>
                  </a:solidFill>
                  <a:latin typeface="Microsoft Yahei"/>
                  <a:ea typeface="Microsoft Yahei"/>
                  <a:cs typeface="Microsoft Yahei"/>
                  <a:sym typeface="Microsoft Yahei"/>
                </a:rPr>
                <a:t>正</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83" b="1" dirty="0" err="1">
                  <a:solidFill>
                    <a:srgbClr val="CC00CC"/>
                  </a:solidFill>
                  <a:latin typeface="Microsoft Yahei"/>
                  <a:ea typeface="Microsoft Yahei"/>
                  <a:cs typeface="Microsoft Yahei"/>
                  <a:sym typeface="Microsoft Yahei"/>
                </a:rPr>
                <a:t>常</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83" b="1" dirty="0" err="1">
                  <a:solidFill>
                    <a:srgbClr val="CC00CC"/>
                  </a:solidFill>
                  <a:latin typeface="Microsoft Yahei"/>
                  <a:ea typeface="Microsoft Yahei"/>
                  <a:cs typeface="Microsoft Yahei"/>
                  <a:sym typeface="Microsoft Yahei"/>
                </a:rPr>
                <a:t>情</a:t>
              </a:r>
              <a:endParaRPr dirty="0">
                <a:latin typeface="Microsoft YaHei" panose="020B0503020204020204" pitchFamily="34" charset="-122"/>
                <a:ea typeface="Microsoft YaHei" panose="020B0503020204020204" pitchFamily="34" charset="-122"/>
              </a:endParaRPr>
            </a:p>
            <a:p>
              <a:pPr marL="0" marR="0" lvl="0" indent="0" algn="l" rtl="0">
                <a:spcBef>
                  <a:spcPts val="0"/>
                </a:spcBef>
                <a:spcAft>
                  <a:spcPts val="0"/>
                </a:spcAft>
                <a:buNone/>
              </a:pPr>
              <a:r>
                <a:rPr lang="en-US" sz="1083" b="1" dirty="0" err="1">
                  <a:solidFill>
                    <a:srgbClr val="CC00CC"/>
                  </a:solidFill>
                  <a:latin typeface="Microsoft Yahei"/>
                  <a:ea typeface="Microsoft Yahei"/>
                  <a:cs typeface="Microsoft Yahei"/>
                  <a:sym typeface="Microsoft Yahei"/>
                </a:rPr>
                <a:t>况</a:t>
              </a:r>
              <a:endParaRPr dirty="0">
                <a:latin typeface="Microsoft YaHei" panose="020B0503020204020204" pitchFamily="34" charset="-122"/>
                <a:ea typeface="Microsoft YaHei" panose="020B0503020204020204" pitchFamily="34" charset="-122"/>
              </a:endParaRPr>
            </a:p>
          </p:txBody>
        </p:sp>
        <p:grpSp>
          <p:nvGrpSpPr>
            <p:cNvPr id="2552" name="Google Shape;2552;p91"/>
            <p:cNvGrpSpPr/>
            <p:nvPr/>
          </p:nvGrpSpPr>
          <p:grpSpPr>
            <a:xfrm>
              <a:off x="2816198" y="886853"/>
              <a:ext cx="977077" cy="191669"/>
              <a:chOff x="1491" y="212"/>
              <a:chExt cx="853" cy="240"/>
            </a:xfrm>
          </p:grpSpPr>
          <p:sp>
            <p:nvSpPr>
              <p:cNvPr id="2553" name="Google Shape;2553;p91"/>
              <p:cNvSpPr/>
              <p:nvPr/>
            </p:nvSpPr>
            <p:spPr>
              <a:xfrm>
                <a:off x="2089" y="271"/>
                <a:ext cx="255" cy="122"/>
              </a:xfrm>
              <a:prstGeom prst="rightArrow">
                <a:avLst>
                  <a:gd name="adj1" fmla="val 50000"/>
                  <a:gd name="adj2" fmla="val 52254"/>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554" name="Google Shape;2554;p91"/>
              <p:cNvSpPr/>
              <p:nvPr/>
            </p:nvSpPr>
            <p:spPr>
              <a:xfrm>
                <a:off x="1491" y="212"/>
                <a:ext cx="632" cy="240"/>
              </a:xfrm>
              <a:prstGeom prst="rect">
                <a:avLst/>
              </a:prstGeom>
              <a:solidFill>
                <a:srgbClr val="FFF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grpSp>
        <p:sp>
          <p:nvSpPr>
            <p:cNvPr id="2555" name="Google Shape;2555;p91"/>
            <p:cNvSpPr txBox="1"/>
            <p:nvPr/>
          </p:nvSpPr>
          <p:spPr>
            <a:xfrm>
              <a:off x="2828846" y="932581"/>
              <a:ext cx="717889" cy="224677"/>
            </a:xfrm>
            <a:prstGeom prst="rect">
              <a:avLst/>
            </a:prstGeom>
            <a:noFill/>
            <a:ln>
              <a:noFill/>
            </a:ln>
          </p:spPr>
          <p:txBody>
            <a:bodyPr spcFirstLastPara="1" wrap="square" lIns="91425" tIns="45700" rIns="91425" bIns="45700" anchor="t" anchorCtr="0">
              <a:spAutoFit/>
            </a:bodyPr>
            <a:lstStyle/>
            <a:p>
              <a:pPr marL="0" marR="0" lvl="0" indent="0" algn="l" rtl="0">
                <a:lnSpc>
                  <a:spcPct val="50000"/>
                </a:lnSpc>
                <a:spcBef>
                  <a:spcPts val="0"/>
                </a:spcBef>
                <a:spcAft>
                  <a:spcPts val="0"/>
                </a:spcAft>
                <a:buNone/>
              </a:pPr>
              <a:r>
                <a:rPr lang="en-US" sz="1083" b="1">
                  <a:solidFill>
                    <a:schemeClr val="dk1"/>
                  </a:solidFill>
                  <a:latin typeface="Microsoft Yahei"/>
                  <a:ea typeface="Microsoft Yahei"/>
                  <a:cs typeface="Microsoft Yahei"/>
                  <a:sym typeface="Microsoft Yahei"/>
                </a:rPr>
                <a:t>1  1  −</a:t>
              </a:r>
              <a:endParaRPr sz="1083" b="1" baseline="-25000">
                <a:solidFill>
                  <a:schemeClr val="dk1"/>
                </a:solidFill>
                <a:latin typeface="Microsoft Yahei"/>
                <a:ea typeface="Microsoft Yahei"/>
                <a:cs typeface="Microsoft Yahei"/>
                <a:sym typeface="Microsoft Yahei"/>
              </a:endParaRPr>
            </a:p>
          </p:txBody>
        </p:sp>
        <p:grpSp>
          <p:nvGrpSpPr>
            <p:cNvPr id="2556" name="Google Shape;2556;p91"/>
            <p:cNvGrpSpPr/>
            <p:nvPr/>
          </p:nvGrpSpPr>
          <p:grpSpPr>
            <a:xfrm flipH="1">
              <a:off x="5027534" y="900474"/>
              <a:ext cx="977077" cy="191669"/>
              <a:chOff x="1491" y="212"/>
              <a:chExt cx="853" cy="240"/>
            </a:xfrm>
          </p:grpSpPr>
          <p:sp>
            <p:nvSpPr>
              <p:cNvPr id="2557" name="Google Shape;2557;p91"/>
              <p:cNvSpPr/>
              <p:nvPr/>
            </p:nvSpPr>
            <p:spPr>
              <a:xfrm>
                <a:off x="2089" y="271"/>
                <a:ext cx="255" cy="122"/>
              </a:xfrm>
              <a:prstGeom prst="rightArrow">
                <a:avLst>
                  <a:gd name="adj1" fmla="val 50000"/>
                  <a:gd name="adj2" fmla="val 52254"/>
                </a:avLst>
              </a:prstGeom>
              <a:solidFill>
                <a:srgbClr val="66FF6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sp>
            <p:nvSpPr>
              <p:cNvPr id="2558" name="Google Shape;2558;p91"/>
              <p:cNvSpPr/>
              <p:nvPr/>
            </p:nvSpPr>
            <p:spPr>
              <a:xfrm>
                <a:off x="1491" y="212"/>
                <a:ext cx="632" cy="240"/>
              </a:xfrm>
              <a:prstGeom prst="rect">
                <a:avLst/>
              </a:prstGeom>
              <a:solidFill>
                <a:srgbClr val="66FF66"/>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83" b="1">
                  <a:solidFill>
                    <a:schemeClr val="dk1"/>
                  </a:solidFill>
                  <a:latin typeface="Microsoft Yahei"/>
                  <a:ea typeface="Microsoft Yahei"/>
                  <a:cs typeface="Microsoft Yahei"/>
                  <a:sym typeface="Microsoft Yahei"/>
                </a:endParaRPr>
              </a:p>
            </p:txBody>
          </p:sp>
        </p:grpSp>
        <p:sp>
          <p:nvSpPr>
            <p:cNvPr id="2559" name="Google Shape;2559;p91"/>
            <p:cNvSpPr txBox="1"/>
            <p:nvPr/>
          </p:nvSpPr>
          <p:spPr>
            <a:xfrm>
              <a:off x="5286823" y="958851"/>
              <a:ext cx="810222" cy="210779"/>
            </a:xfrm>
            <a:prstGeom prst="rect">
              <a:avLst/>
            </a:prstGeom>
            <a:noFill/>
            <a:ln>
              <a:noFill/>
            </a:ln>
          </p:spPr>
          <p:txBody>
            <a:bodyPr spcFirstLastPara="1" wrap="square" lIns="91425" tIns="45700" rIns="91425" bIns="45700" anchor="t" anchorCtr="0">
              <a:spAutoFit/>
            </a:bodyPr>
            <a:lstStyle/>
            <a:p>
              <a:pPr marL="0" marR="0" lvl="0" indent="0" algn="l" rtl="0">
                <a:lnSpc>
                  <a:spcPct val="50000"/>
                </a:lnSpc>
                <a:spcBef>
                  <a:spcPts val="0"/>
                </a:spcBef>
                <a:spcAft>
                  <a:spcPts val="0"/>
                </a:spcAft>
                <a:buNone/>
              </a:pPr>
              <a:r>
                <a:rPr lang="en-US" sz="1083" b="1" dirty="0">
                  <a:solidFill>
                    <a:schemeClr val="dk1"/>
                  </a:solidFill>
                  <a:latin typeface="Microsoft Yahei"/>
                  <a:ea typeface="Microsoft Yahei"/>
                  <a:cs typeface="Microsoft Yahei"/>
                  <a:sym typeface="Microsoft Yahei"/>
                </a:rPr>
                <a:t>1  2  R</a:t>
              </a:r>
              <a:r>
                <a:rPr lang="en-US" sz="1083" b="1" baseline="-25000" dirty="0">
                  <a:solidFill>
                    <a:schemeClr val="dk1"/>
                  </a:solidFill>
                  <a:latin typeface="Microsoft Yahei"/>
                  <a:ea typeface="Microsoft Yahei"/>
                  <a:cs typeface="Microsoft Yahei"/>
                  <a:sym typeface="Microsoft Yahei"/>
                </a:rPr>
                <a:t>1</a:t>
              </a:r>
              <a:endParaRPr dirty="0">
                <a:latin typeface="Microsoft YaHei" panose="020B0503020204020204" pitchFamily="34" charset="-122"/>
                <a:ea typeface="Microsoft YaHei" panose="020B0503020204020204" pitchFamily="34" charset="-122"/>
              </a:endParaRPr>
            </a:p>
          </p:txBody>
        </p:sp>
      </p:grpSp>
      <p:sp>
        <p:nvSpPr>
          <p:cNvPr id="2560" name="Google Shape;2560;p91"/>
          <p:cNvSpPr txBox="1"/>
          <p:nvPr/>
        </p:nvSpPr>
        <p:spPr>
          <a:xfrm>
            <a:off x="1073364" y="1340168"/>
            <a:ext cx="5494746" cy="543570"/>
          </a:xfrm>
          <a:prstGeom prst="rect">
            <a:avLst/>
          </a:prstGeom>
          <a:solidFill>
            <a:srgbClr val="0000FF"/>
          </a:solidFill>
          <a:ln>
            <a:noFill/>
          </a:ln>
        </p:spPr>
        <p:txBody>
          <a:bodyPr spcFirstLastPara="1" wrap="square" lIns="91425" tIns="45700" rIns="91425" bIns="45700" anchor="t" anchorCtr="0">
            <a:spAutoFit/>
          </a:bodyPr>
          <a:lstStyle/>
          <a:p>
            <a:pPr marL="0" marR="0" lvl="0" indent="0" algn="ctr" rtl="0">
              <a:lnSpc>
                <a:spcPct val="110000"/>
              </a:lnSpc>
              <a:spcBef>
                <a:spcPts val="0"/>
              </a:spcBef>
              <a:spcAft>
                <a:spcPts val="0"/>
              </a:spcAft>
              <a:buNone/>
            </a:pPr>
            <a:r>
              <a:rPr lang="en-US" sz="1333" b="1" dirty="0" err="1">
                <a:solidFill>
                  <a:schemeClr val="lt1"/>
                </a:solidFill>
                <a:latin typeface="Microsoft Yahei"/>
                <a:ea typeface="Microsoft Yahei"/>
                <a:cs typeface="Microsoft Yahei"/>
                <a:sym typeface="Microsoft Yahei"/>
              </a:rPr>
              <a:t>这就是好消息传播得快，而坏消息传播得慢。网络出故障的传播时间往往需要较长的时间</a:t>
            </a:r>
            <a:r>
              <a:rPr lang="en-US" sz="1333" b="1" dirty="0">
                <a:solidFill>
                  <a:schemeClr val="lt1"/>
                </a:solidFill>
                <a:latin typeface="Microsoft Yahei"/>
                <a:ea typeface="Microsoft Yahei"/>
                <a:cs typeface="Microsoft Yahei"/>
                <a:sym typeface="Microsoft Yahei"/>
              </a:rPr>
              <a:t>(</a:t>
            </a:r>
            <a:r>
              <a:rPr lang="en-US" sz="1333" b="1" dirty="0" err="1">
                <a:solidFill>
                  <a:schemeClr val="lt1"/>
                </a:solidFill>
                <a:latin typeface="Microsoft Yahei"/>
                <a:ea typeface="Microsoft Yahei"/>
                <a:cs typeface="Microsoft Yahei"/>
                <a:sym typeface="Microsoft Yahei"/>
              </a:rPr>
              <a:t>例如数分钟</a:t>
            </a:r>
            <a:r>
              <a:rPr lang="en-US" sz="1333" b="1" dirty="0">
                <a:solidFill>
                  <a:schemeClr val="lt1"/>
                </a:solidFill>
                <a:latin typeface="Microsoft Yahei"/>
                <a:ea typeface="Microsoft Yahei"/>
                <a:cs typeface="Microsoft Yahei"/>
                <a:sym typeface="Microsoft Yahei"/>
              </a:rPr>
              <a:t>)。</a:t>
            </a:r>
            <a:r>
              <a:rPr lang="en-US" sz="1333" b="1" dirty="0" err="1">
                <a:solidFill>
                  <a:schemeClr val="lt1"/>
                </a:solidFill>
                <a:latin typeface="Microsoft Yahei"/>
                <a:ea typeface="Microsoft Yahei"/>
                <a:cs typeface="Microsoft Yahei"/>
                <a:sym typeface="Microsoft Yahei"/>
              </a:rPr>
              <a:t>这是</a:t>
            </a:r>
            <a:r>
              <a:rPr lang="en-US" sz="1333" b="1" dirty="0">
                <a:solidFill>
                  <a:schemeClr val="lt1"/>
                </a:solidFill>
                <a:latin typeface="Microsoft Yahei"/>
                <a:ea typeface="Microsoft Yahei"/>
                <a:cs typeface="Microsoft Yahei"/>
                <a:sym typeface="Microsoft Yahei"/>
              </a:rPr>
              <a:t> RIP </a:t>
            </a:r>
            <a:r>
              <a:rPr lang="en-US" sz="1333" b="1" dirty="0" err="1">
                <a:solidFill>
                  <a:schemeClr val="lt1"/>
                </a:solidFill>
                <a:latin typeface="Microsoft Yahei"/>
                <a:ea typeface="Microsoft Yahei"/>
                <a:cs typeface="Microsoft Yahei"/>
                <a:sym typeface="Microsoft Yahei"/>
              </a:rPr>
              <a:t>的一个主要缺点</a:t>
            </a:r>
            <a:r>
              <a:rPr lang="en-US" sz="1333" b="1" dirty="0">
                <a:solidFill>
                  <a:schemeClr val="lt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2564"/>
        <p:cNvGrpSpPr/>
        <p:nvPr/>
      </p:nvGrpSpPr>
      <p:grpSpPr>
        <a:xfrm>
          <a:off x="0" y="0"/>
          <a:ext cx="0" cy="0"/>
          <a:chOff x="0" y="0"/>
          <a:chExt cx="0" cy="0"/>
        </a:xfrm>
      </p:grpSpPr>
      <p:sp>
        <p:nvSpPr>
          <p:cNvPr id="2565" name="Google Shape;2565;p92"/>
          <p:cNvSpPr/>
          <p:nvPr/>
        </p:nvSpPr>
        <p:spPr>
          <a:xfrm>
            <a:off x="454287" y="1264694"/>
            <a:ext cx="6711426"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2566" name="Google Shape;2566;p92"/>
          <p:cNvSpPr/>
          <p:nvPr/>
        </p:nvSpPr>
        <p:spPr>
          <a:xfrm>
            <a:off x="513404" y="1215720"/>
            <a:ext cx="1890261"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a:solidFill>
                  <a:schemeClr val="dk1"/>
                </a:solidFill>
                <a:latin typeface="Microsoft Yahei"/>
                <a:ea typeface="Microsoft Yahei"/>
                <a:cs typeface="Microsoft Yahei"/>
                <a:sym typeface="Microsoft Yahei"/>
              </a:rPr>
              <a:t>RIP </a:t>
            </a:r>
            <a:r>
              <a:rPr lang="en-US" sz="1667" b="1" dirty="0" err="1">
                <a:solidFill>
                  <a:schemeClr val="dk1"/>
                </a:solidFill>
                <a:latin typeface="Microsoft Yahei"/>
                <a:ea typeface="Microsoft Yahei"/>
                <a:cs typeface="Microsoft Yahei"/>
                <a:sym typeface="Microsoft Yahei"/>
              </a:rPr>
              <a:t>协议的优缺点</a:t>
            </a:r>
            <a:endParaRPr dirty="0">
              <a:latin typeface="Microsoft YaHei" panose="020B0503020204020204" pitchFamily="34" charset="-122"/>
              <a:ea typeface="Microsoft YaHei" panose="020B0503020204020204" pitchFamily="34" charset="-122"/>
            </a:endParaRPr>
          </a:p>
        </p:txBody>
      </p:sp>
      <p:sp>
        <p:nvSpPr>
          <p:cNvPr id="2567" name="Google Shape;2567;p92"/>
          <p:cNvSpPr/>
          <p:nvPr/>
        </p:nvSpPr>
        <p:spPr>
          <a:xfrm>
            <a:off x="454287" y="1484047"/>
            <a:ext cx="6762733" cy="3478861"/>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优点</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7030A0"/>
              </a:buClr>
              <a:buSzPts val="1667"/>
              <a:buFont typeface="Arial"/>
              <a:buAutoNum type="arabicPeriod"/>
            </a:pPr>
            <a:r>
              <a:rPr lang="en-US" sz="1667" b="1" dirty="0" err="1">
                <a:solidFill>
                  <a:schemeClr val="dk1"/>
                </a:solidFill>
                <a:latin typeface="Microsoft Yahei"/>
                <a:ea typeface="Microsoft Yahei"/>
                <a:cs typeface="Microsoft Yahei"/>
                <a:sym typeface="Microsoft Yahei"/>
              </a:rPr>
              <a:t>实现简单，开销较小</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缺点</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7030A0"/>
              </a:buClr>
              <a:buSzPts val="1667"/>
              <a:buFont typeface="Arial"/>
              <a:buAutoNum type="arabicPeriod"/>
            </a:pPr>
            <a:r>
              <a:rPr lang="en-US" sz="1667" b="1" dirty="0">
                <a:solidFill>
                  <a:schemeClr val="dk1"/>
                </a:solidFill>
                <a:latin typeface="Microsoft Yahei"/>
                <a:ea typeface="Microsoft Yahei"/>
                <a:cs typeface="Microsoft Yahei"/>
                <a:sym typeface="Microsoft Yahei"/>
              </a:rPr>
              <a:t>RIP </a:t>
            </a:r>
            <a:r>
              <a:rPr lang="en-US" sz="1667" b="1" dirty="0" err="1">
                <a:solidFill>
                  <a:schemeClr val="dk1"/>
                </a:solidFill>
                <a:latin typeface="Microsoft Yahei"/>
                <a:ea typeface="Microsoft Yahei"/>
                <a:cs typeface="Microsoft Yahei"/>
                <a:sym typeface="Microsoft Yahei"/>
              </a:rPr>
              <a:t>限制了网络的规模，它能使用的最大距离为</a:t>
            </a:r>
            <a:r>
              <a:rPr lang="en-US" sz="1667" b="1" dirty="0">
                <a:solidFill>
                  <a:schemeClr val="dk1"/>
                </a:solidFill>
                <a:latin typeface="Microsoft Yahei"/>
                <a:ea typeface="Microsoft Yahei"/>
                <a:cs typeface="Microsoft Yahei"/>
                <a:sym typeface="Microsoft Yahei"/>
              </a:rPr>
              <a:t> 15（16 </a:t>
            </a:r>
            <a:r>
              <a:rPr lang="en-US" sz="1667" b="1" dirty="0" err="1">
                <a:solidFill>
                  <a:schemeClr val="dk1"/>
                </a:solidFill>
                <a:latin typeface="Microsoft Yahei"/>
                <a:ea typeface="Microsoft Yahei"/>
                <a:cs typeface="Microsoft Yahei"/>
                <a:sym typeface="Microsoft Yahei"/>
              </a:rPr>
              <a:t>表示不可达</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7030A0"/>
              </a:buClr>
              <a:buSzPts val="1667"/>
              <a:buFont typeface="Arial"/>
              <a:buAutoNum type="arabicPeriod"/>
            </a:pPr>
            <a:r>
              <a:rPr lang="en-US" sz="1667" b="1" dirty="0" err="1">
                <a:solidFill>
                  <a:schemeClr val="dk1"/>
                </a:solidFill>
                <a:latin typeface="Microsoft Yahei"/>
                <a:ea typeface="Microsoft Yahei"/>
                <a:cs typeface="Microsoft Yahei"/>
                <a:sym typeface="Microsoft Yahei"/>
              </a:rPr>
              <a:t>路由器之间交换的路由信息是路由器中的完整路由表，因而随着网络规模的扩大，开销也就增加</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a:p>
            <a:pPr marL="519886" marR="0" lvl="0" indent="-285739" algn="l" rtl="0">
              <a:lnSpc>
                <a:spcPct val="164967"/>
              </a:lnSpc>
              <a:spcBef>
                <a:spcPts val="0"/>
              </a:spcBef>
              <a:spcAft>
                <a:spcPts val="0"/>
              </a:spcAft>
              <a:buClr>
                <a:srgbClr val="7030A0"/>
              </a:buClr>
              <a:buSzPts val="1667"/>
              <a:buFont typeface="Arial"/>
              <a:buAutoNum type="arabicPeriod"/>
            </a:pPr>
            <a:r>
              <a:rPr lang="en-US" sz="1667" b="1" dirty="0">
                <a:solidFill>
                  <a:schemeClr val="dk1"/>
                </a:solidFill>
                <a:latin typeface="Microsoft Yahei"/>
                <a:ea typeface="Microsoft Yahei"/>
                <a:cs typeface="Microsoft Yahei"/>
                <a:sym typeface="Microsoft Yahei"/>
              </a:rPr>
              <a:t>“</a:t>
            </a:r>
            <a:r>
              <a:rPr lang="en-US" sz="1667" b="1" dirty="0" err="1">
                <a:solidFill>
                  <a:schemeClr val="dk1"/>
                </a:solidFill>
                <a:latin typeface="Microsoft Yahei"/>
                <a:ea typeface="Microsoft Yahei"/>
                <a:cs typeface="Microsoft Yahei"/>
                <a:sym typeface="Microsoft Yahei"/>
              </a:rPr>
              <a:t>坏消息传播得慢</a:t>
            </a:r>
            <a:r>
              <a:rPr lang="en-US" sz="1667" b="1" dirty="0">
                <a:solidFill>
                  <a:schemeClr val="dk1"/>
                </a:solidFill>
                <a:latin typeface="Microsoft Yahei"/>
                <a:ea typeface="Microsoft Yahei"/>
                <a:cs typeface="Microsoft Yahei"/>
                <a:sym typeface="Microsoft Yahei"/>
              </a:rPr>
              <a:t>”，</a:t>
            </a:r>
            <a:r>
              <a:rPr lang="en-US" sz="1667" b="1" dirty="0" err="1">
                <a:solidFill>
                  <a:schemeClr val="dk1"/>
                </a:solidFill>
                <a:latin typeface="Microsoft Yahei"/>
                <a:ea typeface="Microsoft Yahei"/>
                <a:cs typeface="Microsoft Yahei"/>
                <a:sym typeface="Microsoft Yahei"/>
              </a:rPr>
              <a:t>使更新过程的收敛时间过长</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2571"/>
        <p:cNvGrpSpPr/>
        <p:nvPr/>
      </p:nvGrpSpPr>
      <p:grpSpPr>
        <a:xfrm>
          <a:off x="0" y="0"/>
          <a:ext cx="0" cy="0"/>
          <a:chOff x="0" y="0"/>
          <a:chExt cx="0" cy="0"/>
        </a:xfrm>
      </p:grpSpPr>
      <p:sp>
        <p:nvSpPr>
          <p:cNvPr id="2572" name="Google Shape;2572;p93"/>
          <p:cNvSpPr/>
          <p:nvPr/>
        </p:nvSpPr>
        <p:spPr>
          <a:xfrm>
            <a:off x="454287" y="1939663"/>
            <a:ext cx="6711427" cy="323934"/>
          </a:xfrm>
          <a:prstGeom prst="roundRect">
            <a:avLst>
              <a:gd name="adj" fmla="val 16667"/>
            </a:avLst>
          </a:prstGeom>
          <a:solidFill>
            <a:srgbClr val="0089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2573" name="Google Shape;2573;p93"/>
          <p:cNvSpPr/>
          <p:nvPr/>
        </p:nvSpPr>
        <p:spPr>
          <a:xfrm>
            <a:off x="2183594" y="1905610"/>
            <a:ext cx="325281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lt1"/>
                </a:solidFill>
                <a:latin typeface="Microsoft Yahei"/>
                <a:ea typeface="Microsoft Yahei"/>
                <a:cs typeface="Microsoft Yahei"/>
                <a:sym typeface="Microsoft Yahei"/>
              </a:rPr>
              <a:t>4.5.3  内部网关协议 OSPF</a:t>
            </a:r>
            <a:endParaRPr sz="2000" b="1">
              <a:solidFill>
                <a:schemeClr val="lt1"/>
              </a:solidFill>
              <a:latin typeface="Microsoft Yahei"/>
              <a:ea typeface="Microsoft Yahei"/>
              <a:cs typeface="Microsoft Yahei"/>
              <a:sym typeface="Microsoft Yahei"/>
            </a:endParaRPr>
          </a:p>
        </p:txBody>
      </p:sp>
      <p:sp>
        <p:nvSpPr>
          <p:cNvPr id="2574" name="Google Shape;2574;p93"/>
          <p:cNvSpPr/>
          <p:nvPr/>
        </p:nvSpPr>
        <p:spPr>
          <a:xfrm>
            <a:off x="454287" y="2317319"/>
            <a:ext cx="6711427" cy="1362256"/>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开放最短路径优先</a:t>
            </a:r>
            <a:r>
              <a:rPr lang="en-US" sz="1667" b="1" dirty="0">
                <a:solidFill>
                  <a:schemeClr val="dk1"/>
                </a:solidFill>
                <a:latin typeface="Microsoft Yahei"/>
                <a:ea typeface="Microsoft Yahei"/>
                <a:cs typeface="Microsoft Yahei"/>
                <a:sym typeface="Microsoft Yahei"/>
              </a:rPr>
              <a:t> OSPF (Open Shortest Path First)</a:t>
            </a:r>
            <a:r>
              <a:rPr lang="en-US" sz="1667" b="1" dirty="0" err="1">
                <a:solidFill>
                  <a:schemeClr val="dk1"/>
                </a:solidFill>
                <a:latin typeface="Microsoft Yahei"/>
                <a:ea typeface="Microsoft Yahei"/>
                <a:cs typeface="Microsoft Yahei"/>
                <a:sym typeface="Microsoft Yahei"/>
              </a:rPr>
              <a:t>是为克服</a:t>
            </a:r>
            <a:r>
              <a:rPr lang="en-US" sz="1667" b="1" dirty="0">
                <a:solidFill>
                  <a:schemeClr val="dk1"/>
                </a:solidFill>
                <a:latin typeface="Microsoft Yahei"/>
                <a:ea typeface="Microsoft Yahei"/>
                <a:cs typeface="Microsoft Yahei"/>
                <a:sym typeface="Microsoft Yahei"/>
              </a:rPr>
              <a:t> RIP </a:t>
            </a:r>
            <a:r>
              <a:rPr lang="en-US" sz="1667" b="1" dirty="0" err="1">
                <a:solidFill>
                  <a:schemeClr val="dk1"/>
                </a:solidFill>
                <a:latin typeface="Microsoft Yahei"/>
                <a:ea typeface="Microsoft Yahei"/>
                <a:cs typeface="Microsoft Yahei"/>
                <a:sym typeface="Microsoft Yahei"/>
              </a:rPr>
              <a:t>的缺点在</a:t>
            </a:r>
            <a:r>
              <a:rPr lang="en-US" sz="1667" b="1" dirty="0">
                <a:solidFill>
                  <a:schemeClr val="dk1"/>
                </a:solidFill>
                <a:latin typeface="Microsoft Yahei"/>
                <a:ea typeface="Microsoft Yahei"/>
                <a:cs typeface="Microsoft Yahei"/>
                <a:sym typeface="Microsoft Yahei"/>
              </a:rPr>
              <a:t> 1989 </a:t>
            </a:r>
            <a:r>
              <a:rPr lang="en-US" sz="1667" b="1" dirty="0" err="1">
                <a:solidFill>
                  <a:schemeClr val="dk1"/>
                </a:solidFill>
                <a:latin typeface="Microsoft Yahei"/>
                <a:ea typeface="Microsoft Yahei"/>
                <a:cs typeface="Microsoft Yahei"/>
                <a:sym typeface="Microsoft Yahei"/>
              </a:rPr>
              <a:t>年开发出来的</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a:solidFill>
                  <a:srgbClr val="0000FF"/>
                </a:solidFill>
                <a:latin typeface="Microsoft Yahei"/>
                <a:ea typeface="Microsoft Yahei"/>
                <a:cs typeface="Microsoft Yahei"/>
                <a:sym typeface="Microsoft Yahei"/>
              </a:rPr>
              <a:t>OSPF </a:t>
            </a:r>
            <a:r>
              <a:rPr lang="en-US" sz="1667" b="1" dirty="0" err="1">
                <a:solidFill>
                  <a:srgbClr val="0000FF"/>
                </a:solidFill>
                <a:latin typeface="Microsoft Yahei"/>
                <a:ea typeface="Microsoft Yahei"/>
                <a:cs typeface="Microsoft Yahei"/>
                <a:sym typeface="Microsoft Yahei"/>
              </a:rPr>
              <a:t>的原理很简单，但实现起来却较复杂</a:t>
            </a:r>
            <a:r>
              <a:rPr lang="en-US" sz="1667" b="1" dirty="0">
                <a:solidFill>
                  <a:srgbClr val="0000FF"/>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2578"/>
        <p:cNvGrpSpPr/>
        <p:nvPr/>
      </p:nvGrpSpPr>
      <p:grpSpPr>
        <a:xfrm>
          <a:off x="0" y="0"/>
          <a:ext cx="0" cy="0"/>
          <a:chOff x="0" y="0"/>
          <a:chExt cx="0" cy="0"/>
        </a:xfrm>
      </p:grpSpPr>
      <p:sp>
        <p:nvSpPr>
          <p:cNvPr id="2579" name="Google Shape;2579;p94"/>
          <p:cNvSpPr/>
          <p:nvPr/>
        </p:nvSpPr>
        <p:spPr>
          <a:xfrm>
            <a:off x="454285" y="2009612"/>
            <a:ext cx="6840013" cy="2208898"/>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a:solidFill>
                  <a:schemeClr val="dk1"/>
                </a:solidFill>
                <a:latin typeface="Microsoft Yahei"/>
                <a:ea typeface="Microsoft Yahei"/>
                <a:cs typeface="Microsoft Yahei"/>
                <a:sym typeface="Microsoft Yahei"/>
              </a:rPr>
              <a:t>“</a:t>
            </a:r>
            <a:r>
              <a:rPr lang="en-US" sz="1667" b="1" dirty="0" err="1">
                <a:solidFill>
                  <a:srgbClr val="0000FF"/>
                </a:solidFill>
                <a:latin typeface="Microsoft Yahei"/>
                <a:ea typeface="Microsoft Yahei"/>
                <a:cs typeface="Microsoft Yahei"/>
                <a:sym typeface="Microsoft Yahei"/>
              </a:rPr>
              <a:t>开放</a:t>
            </a:r>
            <a:r>
              <a:rPr lang="en-US" sz="1667" b="1" dirty="0" err="1">
                <a:solidFill>
                  <a:schemeClr val="dk1"/>
                </a:solidFill>
                <a:latin typeface="Microsoft Yahei"/>
                <a:ea typeface="Microsoft Yahei"/>
                <a:cs typeface="Microsoft Yahei"/>
                <a:sym typeface="Microsoft Yahei"/>
              </a:rPr>
              <a:t>”表明</a:t>
            </a:r>
            <a:r>
              <a:rPr lang="en-US" sz="1667" b="1" dirty="0">
                <a:solidFill>
                  <a:schemeClr val="dk1"/>
                </a:solidFill>
                <a:latin typeface="Microsoft Yahei"/>
                <a:ea typeface="Microsoft Yahei"/>
                <a:cs typeface="Microsoft Yahei"/>
                <a:sym typeface="Microsoft Yahei"/>
              </a:rPr>
              <a:t> OSPF </a:t>
            </a:r>
            <a:r>
              <a:rPr lang="en-US" sz="1667" b="1" dirty="0" err="1">
                <a:solidFill>
                  <a:schemeClr val="dk1"/>
                </a:solidFill>
                <a:latin typeface="Microsoft Yahei"/>
                <a:ea typeface="Microsoft Yahei"/>
                <a:cs typeface="Microsoft Yahei"/>
                <a:sym typeface="Microsoft Yahei"/>
              </a:rPr>
              <a:t>协议不是受某一家厂商控制，而是公开发表的</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a:solidFill>
                  <a:schemeClr val="dk1"/>
                </a:solidFill>
                <a:latin typeface="Microsoft Yahei"/>
                <a:ea typeface="Microsoft Yahei"/>
                <a:cs typeface="Microsoft Yahei"/>
                <a:sym typeface="Microsoft Yahei"/>
              </a:rPr>
              <a:t>“</a:t>
            </a:r>
            <a:r>
              <a:rPr lang="en-US" sz="1667" b="1" dirty="0" err="1">
                <a:solidFill>
                  <a:srgbClr val="0000FF"/>
                </a:solidFill>
                <a:latin typeface="Microsoft Yahei"/>
                <a:ea typeface="Microsoft Yahei"/>
                <a:cs typeface="Microsoft Yahei"/>
                <a:sym typeface="Microsoft Yahei"/>
              </a:rPr>
              <a:t>最短路径优先</a:t>
            </a:r>
            <a:r>
              <a:rPr lang="en-US" sz="1667" b="1" dirty="0" err="1">
                <a:solidFill>
                  <a:schemeClr val="dk1"/>
                </a:solidFill>
                <a:latin typeface="Microsoft Yahei"/>
                <a:ea typeface="Microsoft Yahei"/>
                <a:cs typeface="Microsoft Yahei"/>
                <a:sym typeface="Microsoft Yahei"/>
              </a:rPr>
              <a:t>”是因为使用了</a:t>
            </a:r>
            <a:r>
              <a:rPr lang="en-US" sz="1667" b="1" dirty="0">
                <a:solidFill>
                  <a:schemeClr val="dk1"/>
                </a:solidFill>
                <a:latin typeface="Microsoft Yahei"/>
                <a:ea typeface="Microsoft Yahei"/>
                <a:cs typeface="Microsoft Yahei"/>
                <a:sym typeface="Microsoft Yahei"/>
              </a:rPr>
              <a:t> Dijkstra </a:t>
            </a:r>
            <a:r>
              <a:rPr lang="en-US" sz="1667" b="1" dirty="0" err="1">
                <a:solidFill>
                  <a:schemeClr val="dk1"/>
                </a:solidFill>
                <a:latin typeface="Microsoft Yahei"/>
                <a:ea typeface="Microsoft Yahei"/>
                <a:cs typeface="Microsoft Yahei"/>
                <a:sym typeface="Microsoft Yahei"/>
              </a:rPr>
              <a:t>提出的最短路径算法</a:t>
            </a:r>
            <a:r>
              <a:rPr lang="en-US" sz="1667" b="1" dirty="0">
                <a:solidFill>
                  <a:schemeClr val="dk1"/>
                </a:solidFill>
                <a:latin typeface="Microsoft Yahei"/>
                <a:ea typeface="Microsoft Yahei"/>
                <a:cs typeface="Microsoft Yahei"/>
                <a:sym typeface="Microsoft Yahei"/>
              </a:rPr>
              <a:t> SPF</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采用</a:t>
            </a:r>
            <a:r>
              <a:rPr lang="en-US" sz="1667" b="1" dirty="0" err="1">
                <a:solidFill>
                  <a:srgbClr val="0000FF"/>
                </a:solidFill>
                <a:latin typeface="Microsoft Yahei"/>
                <a:ea typeface="Microsoft Yahei"/>
                <a:cs typeface="Microsoft Yahei"/>
                <a:sym typeface="Microsoft Yahei"/>
              </a:rPr>
              <a:t>分布式的链路状态协议</a:t>
            </a:r>
            <a:r>
              <a:rPr lang="en-US" sz="1667" b="1" dirty="0">
                <a:solidFill>
                  <a:srgbClr val="0000FF"/>
                </a:solidFill>
                <a:latin typeface="Microsoft Yahei"/>
                <a:ea typeface="Microsoft Yahei"/>
                <a:cs typeface="Microsoft Yahei"/>
                <a:sym typeface="Microsoft Yahei"/>
              </a:rPr>
              <a:t> </a:t>
            </a:r>
            <a:r>
              <a:rPr lang="en-US" sz="1667" b="1" dirty="0">
                <a:solidFill>
                  <a:schemeClr val="dk1"/>
                </a:solidFill>
                <a:latin typeface="Microsoft Yahei"/>
                <a:ea typeface="Microsoft Yahei"/>
                <a:cs typeface="Microsoft Yahei"/>
                <a:sym typeface="Microsoft Yahei"/>
              </a:rPr>
              <a:t>(link state protocol)。 </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rgbClr val="0000FF"/>
                </a:solidFill>
                <a:latin typeface="Microsoft Yahei"/>
                <a:ea typeface="Microsoft Yahei"/>
                <a:cs typeface="Microsoft Yahei"/>
                <a:sym typeface="Microsoft Yahei"/>
              </a:rPr>
              <a:t>注意</a:t>
            </a:r>
            <a:r>
              <a:rPr lang="en-US" sz="1667" b="1" dirty="0" err="1">
                <a:solidFill>
                  <a:schemeClr val="dk1"/>
                </a:solidFill>
                <a:latin typeface="Microsoft Yahei"/>
                <a:ea typeface="Microsoft Yahei"/>
                <a:cs typeface="Microsoft Yahei"/>
                <a:sym typeface="Microsoft Yahei"/>
              </a:rPr>
              <a:t>：OSPF</a:t>
            </a:r>
            <a:r>
              <a:rPr lang="en-US" sz="1667" b="1" dirty="0">
                <a:solidFill>
                  <a:schemeClr val="dk1"/>
                </a:solidFill>
                <a:latin typeface="Microsoft Yahei"/>
                <a:ea typeface="Microsoft Yahei"/>
                <a:cs typeface="Microsoft Yahei"/>
                <a:sym typeface="Microsoft Yahei"/>
              </a:rPr>
              <a:t> </a:t>
            </a:r>
            <a:r>
              <a:rPr lang="en-US" sz="1667" b="1" dirty="0" err="1">
                <a:solidFill>
                  <a:schemeClr val="dk1"/>
                </a:solidFill>
                <a:latin typeface="Microsoft Yahei"/>
                <a:ea typeface="Microsoft Yahei"/>
                <a:cs typeface="Microsoft Yahei"/>
                <a:sym typeface="Microsoft Yahei"/>
              </a:rPr>
              <a:t>只是一个协议的名字，它并不表示其他的路由选择协议不是“最短路径优先</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
        <p:nvSpPr>
          <p:cNvPr id="2580" name="Google Shape;2580;p94"/>
          <p:cNvSpPr/>
          <p:nvPr/>
        </p:nvSpPr>
        <p:spPr>
          <a:xfrm>
            <a:off x="454287" y="1672438"/>
            <a:ext cx="6711426" cy="294942"/>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2581" name="Google Shape;2581;p94"/>
          <p:cNvSpPr/>
          <p:nvPr/>
        </p:nvSpPr>
        <p:spPr>
          <a:xfrm>
            <a:off x="1618307" y="1644762"/>
            <a:ext cx="4383387" cy="3488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67" b="1" dirty="0">
                <a:solidFill>
                  <a:schemeClr val="lt1"/>
                </a:solidFill>
                <a:latin typeface="Microsoft Yahei"/>
                <a:ea typeface="Microsoft Yahei"/>
                <a:cs typeface="Microsoft Yahei"/>
                <a:sym typeface="Microsoft Yahei"/>
              </a:rPr>
              <a:t>1.  OSPF </a:t>
            </a:r>
            <a:r>
              <a:rPr lang="en-US" sz="1667" b="1" dirty="0" err="1">
                <a:solidFill>
                  <a:schemeClr val="lt1"/>
                </a:solidFill>
                <a:latin typeface="Microsoft Yahei"/>
                <a:ea typeface="Microsoft Yahei"/>
                <a:cs typeface="Microsoft Yahei"/>
                <a:sym typeface="Microsoft Yahei"/>
              </a:rPr>
              <a:t>协议的基本特点</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2585"/>
        <p:cNvGrpSpPr/>
        <p:nvPr/>
      </p:nvGrpSpPr>
      <p:grpSpPr>
        <a:xfrm>
          <a:off x="0" y="0"/>
          <a:ext cx="0" cy="0"/>
          <a:chOff x="0" y="0"/>
          <a:chExt cx="0" cy="0"/>
        </a:xfrm>
      </p:grpSpPr>
      <p:sp>
        <p:nvSpPr>
          <p:cNvPr id="2586" name="Google Shape;2586;p95"/>
          <p:cNvSpPr/>
          <p:nvPr/>
        </p:nvSpPr>
        <p:spPr>
          <a:xfrm>
            <a:off x="454287" y="1440534"/>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2587" name="Google Shape;2587;p95"/>
          <p:cNvSpPr/>
          <p:nvPr/>
        </p:nvSpPr>
        <p:spPr>
          <a:xfrm>
            <a:off x="513404" y="1391560"/>
            <a:ext cx="1037463"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dirty="0" err="1">
                <a:solidFill>
                  <a:schemeClr val="dk1"/>
                </a:solidFill>
                <a:latin typeface="Microsoft Yahei"/>
                <a:ea typeface="Microsoft Yahei"/>
                <a:cs typeface="Microsoft Yahei"/>
                <a:sym typeface="Microsoft Yahei"/>
              </a:rPr>
              <a:t>三个要点</a:t>
            </a:r>
            <a:endParaRPr dirty="0">
              <a:latin typeface="Microsoft YaHei" panose="020B0503020204020204" pitchFamily="34" charset="-122"/>
              <a:ea typeface="Microsoft YaHei" panose="020B0503020204020204" pitchFamily="34" charset="-122"/>
            </a:endParaRPr>
          </a:p>
        </p:txBody>
      </p:sp>
      <p:sp>
        <p:nvSpPr>
          <p:cNvPr id="2588" name="Google Shape;2588;p95"/>
          <p:cNvSpPr/>
          <p:nvPr/>
        </p:nvSpPr>
        <p:spPr>
          <a:xfrm>
            <a:off x="513404" y="1689194"/>
            <a:ext cx="6631289" cy="3055540"/>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rgbClr val="0000FF"/>
                </a:solidFill>
                <a:latin typeface="Microsoft Yahei"/>
                <a:ea typeface="Microsoft Yahei"/>
                <a:cs typeface="Microsoft Yahei"/>
                <a:sym typeface="Microsoft Yahei"/>
              </a:rPr>
              <a:t>向本自治系统中所有路由器发送信息</a:t>
            </a:r>
            <a:r>
              <a:rPr lang="en-US" sz="1667" b="1" dirty="0" err="1">
                <a:solidFill>
                  <a:schemeClr val="dk1"/>
                </a:solidFill>
                <a:latin typeface="Microsoft Yahei"/>
                <a:ea typeface="Microsoft Yahei"/>
                <a:cs typeface="Microsoft Yahei"/>
                <a:sym typeface="Microsoft Yahei"/>
              </a:rPr>
              <a:t>，这里使用的方法是</a:t>
            </a:r>
            <a:r>
              <a:rPr lang="en-US" sz="1667" b="1" dirty="0" err="1">
                <a:solidFill>
                  <a:srgbClr val="0000FF"/>
                </a:solidFill>
                <a:latin typeface="Microsoft Yahei"/>
                <a:ea typeface="Microsoft Yahei"/>
                <a:cs typeface="Microsoft Yahei"/>
                <a:sym typeface="Microsoft Yahei"/>
              </a:rPr>
              <a:t>洪泛法</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发送的信息就是与本路由器</a:t>
            </a:r>
            <a:r>
              <a:rPr lang="en-US" sz="1667" b="1" dirty="0" err="1">
                <a:solidFill>
                  <a:srgbClr val="0000FF"/>
                </a:solidFill>
                <a:latin typeface="Microsoft Yahei"/>
                <a:ea typeface="Microsoft Yahei"/>
                <a:cs typeface="Microsoft Yahei"/>
                <a:sym typeface="Microsoft Yahei"/>
              </a:rPr>
              <a:t>相邻</a:t>
            </a:r>
            <a:r>
              <a:rPr lang="en-US" sz="1667" b="1" dirty="0" err="1">
                <a:solidFill>
                  <a:schemeClr val="dk1"/>
                </a:solidFill>
                <a:latin typeface="Microsoft Yahei"/>
                <a:ea typeface="Microsoft Yahei"/>
                <a:cs typeface="Microsoft Yahei"/>
                <a:sym typeface="Microsoft Yahei"/>
              </a:rPr>
              <a:t>的所有路由器的链路状态，但这只是路由器所知道的</a:t>
            </a:r>
            <a:r>
              <a:rPr lang="en-US" sz="1667" b="1" dirty="0" err="1">
                <a:solidFill>
                  <a:srgbClr val="0000FF"/>
                </a:solidFill>
                <a:latin typeface="Microsoft Yahei"/>
                <a:ea typeface="Microsoft Yahei"/>
                <a:cs typeface="Microsoft Yahei"/>
                <a:sym typeface="Microsoft Yahei"/>
              </a:rPr>
              <a:t>部分信息</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522532" marR="0" lvl="0" indent="-238115" algn="l" rtl="0">
              <a:lnSpc>
                <a:spcPct val="164967"/>
              </a:lnSpc>
              <a:spcBef>
                <a:spcPts val="0"/>
              </a:spcBef>
              <a:spcAft>
                <a:spcPts val="0"/>
              </a:spcAft>
              <a:buClr>
                <a:srgbClr val="7030A0"/>
              </a:buClr>
              <a:buSzPts val="1667"/>
              <a:buFont typeface="Arial"/>
              <a:buChar char="•"/>
            </a:pPr>
            <a:r>
              <a:rPr lang="en-US" sz="1667" b="1" dirty="0">
                <a:solidFill>
                  <a:srgbClr val="0000FF"/>
                </a:solidFill>
                <a:latin typeface="Microsoft Yahei"/>
                <a:ea typeface="Microsoft Yahei"/>
                <a:cs typeface="Microsoft Yahei"/>
                <a:sym typeface="Microsoft Yahei"/>
              </a:rPr>
              <a:t>“</a:t>
            </a:r>
            <a:r>
              <a:rPr lang="en-US" sz="1667" b="1" dirty="0" err="1">
                <a:solidFill>
                  <a:srgbClr val="0000FF"/>
                </a:solidFill>
                <a:latin typeface="Microsoft Yahei"/>
                <a:ea typeface="Microsoft Yahei"/>
                <a:cs typeface="Microsoft Yahei"/>
                <a:sym typeface="Microsoft Yahei"/>
              </a:rPr>
              <a:t>链路状态”就是说明本路由器都和哪些路由器相邻，以及该链路的“</a:t>
            </a:r>
            <a:r>
              <a:rPr lang="en-US" sz="1667" b="1" dirty="0" err="1">
                <a:solidFill>
                  <a:srgbClr val="CC00CC"/>
                </a:solidFill>
                <a:latin typeface="Microsoft Yahei"/>
                <a:ea typeface="Microsoft Yahei"/>
                <a:cs typeface="Microsoft Yahei"/>
                <a:sym typeface="Microsoft Yahei"/>
              </a:rPr>
              <a:t>度量</a:t>
            </a:r>
            <a:r>
              <a:rPr lang="en-US" sz="1667" b="1" dirty="0">
                <a:solidFill>
                  <a:srgbClr val="0000FF"/>
                </a:solidFill>
                <a:latin typeface="Microsoft Yahei"/>
                <a:ea typeface="Microsoft Yahei"/>
                <a:cs typeface="Microsoft Yahei"/>
                <a:sym typeface="Microsoft Yahei"/>
              </a:rPr>
              <a:t>”(metric)。 </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只有当链路状态</a:t>
            </a:r>
            <a:r>
              <a:rPr lang="en-US" sz="1667" b="1" dirty="0" err="1">
                <a:solidFill>
                  <a:srgbClr val="0000FF"/>
                </a:solidFill>
                <a:latin typeface="Microsoft Yahei"/>
                <a:ea typeface="Microsoft Yahei"/>
                <a:cs typeface="Microsoft Yahei"/>
                <a:sym typeface="Microsoft Yahei"/>
              </a:rPr>
              <a:t>发生变化</a:t>
            </a:r>
            <a:r>
              <a:rPr lang="en-US" sz="1667" b="1" dirty="0" err="1">
                <a:solidFill>
                  <a:schemeClr val="dk1"/>
                </a:solidFill>
                <a:latin typeface="Microsoft Yahei"/>
                <a:ea typeface="Microsoft Yahei"/>
                <a:cs typeface="Microsoft Yahei"/>
                <a:sym typeface="Microsoft Yahei"/>
              </a:rPr>
              <a:t>时，路由器才用洪泛法向所有路由器发送此信息</a:t>
            </a:r>
            <a:r>
              <a:rPr lang="en-US" sz="1667" b="1" dirty="0">
                <a:solidFill>
                  <a:schemeClr val="dk1"/>
                </a:solidFill>
                <a:latin typeface="Microsoft Yahei"/>
                <a:ea typeface="Microsoft Yahei"/>
                <a:cs typeface="Microsoft Yahei"/>
                <a:sym typeface="Microsoft Yahei"/>
              </a:rPr>
              <a:t>。 </a:t>
            </a:r>
            <a:endParaRPr dirty="0">
              <a:latin typeface="Microsoft YaHei" panose="020B0503020204020204" pitchFamily="34" charset="-122"/>
              <a:ea typeface="Microsoft YaHei" panose="020B0503020204020204" pitchFamily="34" charset="-122"/>
            </a:endParaRPr>
          </a:p>
        </p:txBody>
      </p:sp>
      <mc:AlternateContent xmlns:mc="http://schemas.openxmlformats.org/markup-compatibility/2006" xmlns:p14="http://schemas.microsoft.com/office/powerpoint/2010/main">
        <mc:Choice Requires="p14">
          <p:contentPart p14:bwMode="auto" r:id="rId3">
            <p14:nvContentPartPr>
              <p14:cNvPr id="4" name="墨迹 3">
                <a:extLst>
                  <a:ext uri="{FF2B5EF4-FFF2-40B4-BE49-F238E27FC236}">
                    <a16:creationId xmlns:a16="http://schemas.microsoft.com/office/drawing/2014/main" id="{A8F8EB66-6032-FB78-FDD3-454AF72394AA}"/>
                  </a:ext>
                </a:extLst>
              </p14:cNvPr>
              <p14:cNvContentPartPr/>
              <p14:nvPr/>
            </p14:nvContentPartPr>
            <p14:xfrm>
              <a:off x="6321767" y="1437817"/>
              <a:ext cx="171360" cy="371880"/>
            </p14:xfrm>
          </p:contentPart>
        </mc:Choice>
        <mc:Fallback xmlns="">
          <p:pic>
            <p:nvPicPr>
              <p:cNvPr id="4" name="墨迹 3">
                <a:extLst>
                  <a:ext uri="{FF2B5EF4-FFF2-40B4-BE49-F238E27FC236}">
                    <a16:creationId xmlns:a16="http://schemas.microsoft.com/office/drawing/2014/main" id="{A8F8EB66-6032-FB78-FDD3-454AF72394AA}"/>
                  </a:ext>
                </a:extLst>
              </p:cNvPr>
              <p:cNvPicPr/>
              <p:nvPr/>
            </p:nvPicPr>
            <p:blipFill>
              <a:blip r:embed="rId4"/>
              <a:stretch>
                <a:fillRect/>
              </a:stretch>
            </p:blipFill>
            <p:spPr>
              <a:xfrm>
                <a:off x="6311327" y="1427367"/>
                <a:ext cx="192600" cy="393141"/>
              </a:xfrm>
              <a:prstGeom prst="rect">
                <a:avLst/>
              </a:prstGeom>
            </p:spPr>
          </p:pic>
        </mc:Fallback>
      </mc:AlternateContent>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2592"/>
        <p:cNvGrpSpPr/>
        <p:nvPr/>
      </p:nvGrpSpPr>
      <p:grpSpPr>
        <a:xfrm>
          <a:off x="0" y="0"/>
          <a:ext cx="0" cy="0"/>
          <a:chOff x="0" y="0"/>
          <a:chExt cx="0" cy="0"/>
        </a:xfrm>
      </p:grpSpPr>
      <p:sp>
        <p:nvSpPr>
          <p:cNvPr id="2593" name="Google Shape;2593;p96"/>
          <p:cNvSpPr/>
          <p:nvPr/>
        </p:nvSpPr>
        <p:spPr>
          <a:xfrm>
            <a:off x="454287" y="1396574"/>
            <a:ext cx="6711427" cy="257449"/>
          </a:xfrm>
          <a:prstGeom prst="roundRect">
            <a:avLst>
              <a:gd name="adj" fmla="val 16667"/>
            </a:avLst>
          </a:prstGeom>
          <a:solidFill>
            <a:srgbClr val="ABEBD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dk1"/>
              </a:solidFill>
              <a:latin typeface="Microsoft YaHei" panose="020B0503020204020204" pitchFamily="34" charset="-122"/>
              <a:ea typeface="Microsoft YaHei" panose="020B0503020204020204" pitchFamily="34" charset="-122"/>
              <a:sym typeface="Arial"/>
            </a:endParaRPr>
          </a:p>
        </p:txBody>
      </p:sp>
      <p:sp>
        <p:nvSpPr>
          <p:cNvPr id="2594" name="Google Shape;2594;p96"/>
          <p:cNvSpPr/>
          <p:nvPr/>
        </p:nvSpPr>
        <p:spPr>
          <a:xfrm>
            <a:off x="513404" y="1347600"/>
            <a:ext cx="4008854" cy="348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67" b="1">
                <a:solidFill>
                  <a:schemeClr val="dk1"/>
                </a:solidFill>
                <a:latin typeface="Microsoft Yahei"/>
                <a:ea typeface="Microsoft Yahei"/>
                <a:cs typeface="Microsoft Yahei"/>
                <a:sym typeface="Microsoft Yahei"/>
              </a:rPr>
              <a:t>链路状态数据库 (link-state database) </a:t>
            </a:r>
            <a:endParaRPr sz="1667" b="1">
              <a:solidFill>
                <a:schemeClr val="dk1"/>
              </a:solidFill>
              <a:latin typeface="Microsoft Yahei"/>
              <a:ea typeface="Microsoft Yahei"/>
              <a:cs typeface="Microsoft Yahei"/>
              <a:sym typeface="Microsoft Yahei"/>
            </a:endParaRPr>
          </a:p>
        </p:txBody>
      </p:sp>
      <p:sp>
        <p:nvSpPr>
          <p:cNvPr id="2595" name="Google Shape;2595;p96"/>
          <p:cNvSpPr/>
          <p:nvPr/>
        </p:nvSpPr>
        <p:spPr>
          <a:xfrm>
            <a:off x="454287" y="1645234"/>
            <a:ext cx="6711427" cy="3055540"/>
          </a:xfrm>
          <a:prstGeom prst="rect">
            <a:avLst/>
          </a:prstGeom>
          <a:noFill/>
          <a:ln>
            <a:noFill/>
          </a:ln>
        </p:spPr>
        <p:txBody>
          <a:bodyPr spcFirstLastPara="1" wrap="square" lIns="91425" tIns="45700" rIns="91425" bIns="45700" anchor="t" anchorCtr="0">
            <a:spAutoFit/>
          </a:bodyPr>
          <a:lstStyle/>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由于各路由器之间频繁地交换链路状态信息，因此所有的路由器最终都能建立一个链路状态数据库</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err="1">
                <a:solidFill>
                  <a:schemeClr val="dk1"/>
                </a:solidFill>
                <a:latin typeface="Microsoft Yahei"/>
                <a:ea typeface="Microsoft Yahei"/>
                <a:cs typeface="Microsoft Yahei"/>
                <a:sym typeface="Microsoft Yahei"/>
              </a:rPr>
              <a:t>这个数据库实际上就是</a:t>
            </a:r>
            <a:r>
              <a:rPr lang="en-US" sz="1667" b="1" dirty="0" err="1">
                <a:solidFill>
                  <a:srgbClr val="0000FF"/>
                </a:solidFill>
                <a:latin typeface="Microsoft Yahei"/>
                <a:ea typeface="Microsoft Yahei"/>
                <a:cs typeface="Microsoft Yahei"/>
                <a:sym typeface="Microsoft Yahei"/>
              </a:rPr>
              <a:t>全网的拓扑结构图，它在全网范围内是一致的</a:t>
            </a:r>
            <a:r>
              <a:rPr lang="en-US" sz="1667" b="1" dirty="0" err="1">
                <a:solidFill>
                  <a:schemeClr val="dk1"/>
                </a:solidFill>
                <a:latin typeface="Microsoft Yahei"/>
                <a:ea typeface="Microsoft Yahei"/>
                <a:cs typeface="Microsoft Yahei"/>
                <a:sym typeface="Microsoft Yahei"/>
              </a:rPr>
              <a:t>（这称为链路状态数据库的同步</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a:solidFill>
                  <a:schemeClr val="dk1"/>
                </a:solidFill>
                <a:latin typeface="Microsoft Yahei"/>
                <a:ea typeface="Microsoft Yahei"/>
                <a:cs typeface="Microsoft Yahei"/>
                <a:sym typeface="Microsoft Yahei"/>
              </a:rPr>
              <a:t>OSPF </a:t>
            </a:r>
            <a:r>
              <a:rPr lang="en-US" sz="1667" b="1" dirty="0" err="1">
                <a:solidFill>
                  <a:schemeClr val="dk1"/>
                </a:solidFill>
                <a:latin typeface="Microsoft Yahei"/>
                <a:ea typeface="Microsoft Yahei"/>
                <a:cs typeface="Microsoft Yahei"/>
                <a:sym typeface="Microsoft Yahei"/>
              </a:rPr>
              <a:t>的链路状态数据库能</a:t>
            </a:r>
            <a:r>
              <a:rPr lang="en-US" sz="1667" b="1" dirty="0" err="1">
                <a:solidFill>
                  <a:srgbClr val="0000FF"/>
                </a:solidFill>
                <a:latin typeface="Microsoft Yahei"/>
                <a:ea typeface="Microsoft Yahei"/>
                <a:cs typeface="Microsoft Yahei"/>
                <a:sym typeface="Microsoft Yahei"/>
              </a:rPr>
              <a:t>较快地进行更新</a:t>
            </a:r>
            <a:r>
              <a:rPr lang="en-US" sz="1667" b="1" dirty="0" err="1">
                <a:solidFill>
                  <a:schemeClr val="dk1"/>
                </a:solidFill>
                <a:latin typeface="Microsoft Yahei"/>
                <a:ea typeface="Microsoft Yahei"/>
                <a:cs typeface="Microsoft Yahei"/>
                <a:sym typeface="Microsoft Yahei"/>
              </a:rPr>
              <a:t>，使各个路由器能及时更新其路由表</a:t>
            </a:r>
            <a:r>
              <a:rPr lang="en-US" sz="1667" b="1" dirty="0">
                <a:solidFill>
                  <a:schemeClr val="dk1"/>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a:p>
            <a:pPr marL="238115" marR="0" lvl="0" indent="-238115" algn="l" rtl="0">
              <a:lnSpc>
                <a:spcPct val="164967"/>
              </a:lnSpc>
              <a:spcBef>
                <a:spcPts val="0"/>
              </a:spcBef>
              <a:spcAft>
                <a:spcPts val="0"/>
              </a:spcAft>
              <a:buClr>
                <a:srgbClr val="0070C0"/>
              </a:buClr>
              <a:buSzPts val="1667"/>
              <a:buFont typeface="Noto Sans Symbols"/>
              <a:buChar char="●"/>
            </a:pPr>
            <a:r>
              <a:rPr lang="en-US" sz="1667" b="1" dirty="0">
                <a:solidFill>
                  <a:srgbClr val="0000FF"/>
                </a:solidFill>
                <a:latin typeface="Microsoft Yahei"/>
                <a:ea typeface="Microsoft Yahei"/>
                <a:cs typeface="Microsoft Yahei"/>
                <a:sym typeface="Microsoft Yahei"/>
              </a:rPr>
              <a:t>OSPF </a:t>
            </a:r>
            <a:r>
              <a:rPr lang="en-US" sz="1667" b="1" dirty="0" err="1">
                <a:solidFill>
                  <a:srgbClr val="0000FF"/>
                </a:solidFill>
                <a:latin typeface="Microsoft Yahei"/>
                <a:ea typeface="Microsoft Yahei"/>
                <a:cs typeface="Microsoft Yahei"/>
                <a:sym typeface="Microsoft Yahei"/>
              </a:rPr>
              <a:t>的更新过程收敛得快是其重要优点</a:t>
            </a:r>
            <a:r>
              <a:rPr lang="en-US" sz="1667" b="1" dirty="0">
                <a:solidFill>
                  <a:srgbClr val="0000FF"/>
                </a:solidFill>
                <a:latin typeface="Microsoft Yahei"/>
                <a:ea typeface="Microsoft Yahei"/>
                <a:cs typeface="Microsoft Yahei"/>
                <a:sym typeface="Microsoft Yahei"/>
              </a:rPr>
              <a:t>。</a:t>
            </a:r>
            <a:endParaRPr dirty="0">
              <a:latin typeface="Microsoft YaHei" panose="020B0503020204020204" pitchFamily="34" charset="-122"/>
              <a:ea typeface="Microsoft YaHei" panose="020B0503020204020204" pitchFamily="34" charset="-122"/>
            </a:endParaRPr>
          </a:p>
        </p:txBody>
      </p:sp>
    </p:spTree>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TotalTime>
  <Words>5785</Words>
  <Application>Microsoft Office PowerPoint</Application>
  <PresentationFormat>自定义</PresentationFormat>
  <Paragraphs>1690</Paragraphs>
  <Slides>141</Slides>
  <Notes>141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141</vt:i4>
      </vt:variant>
    </vt:vector>
  </HeadingPairs>
  <TitlesOfParts>
    <vt:vector size="149" baseType="lpstr">
      <vt:lpstr>Noto Sans Symbols</vt:lpstr>
      <vt:lpstr>SimSun</vt:lpstr>
      <vt:lpstr>微软雅黑</vt:lpstr>
      <vt:lpstr>微软雅黑</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Maranus Hanus Citrus</cp:lastModifiedBy>
  <cp:revision>30</cp:revision>
  <dcterms:created xsi:type="dcterms:W3CDTF">2011-06-23T14:30:00Z</dcterms:created>
  <dcterms:modified xsi:type="dcterms:W3CDTF">2024-09-23T13:53:51Z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2052-6.6.0.2877</vt:lpwstr>
  </property>
</Properties>
</file>