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xml" ContentType="application/inkml+xml"/>
  <Override PartName="/ppt/ink/ink3.xml" ContentType="application/inkml+xml"/>
  <Override PartName="/ppt/notesSlides/notesSlide26.xml" ContentType="application/vnd.openxmlformats-officedocument.presentationml.notesSlide+xml"/>
  <Override PartName="/ppt/ink/ink4.xml" ContentType="application/inkml+xml"/>
  <Override PartName="/ppt/notesSlides/notesSlide27.xml" ContentType="application/vnd.openxmlformats-officedocument.presentationml.notesSlide+xml"/>
  <Override PartName="/ppt/ink/ink5.xml" ContentType="application/inkml+xml"/>
  <Override PartName="/ppt/notesSlides/notesSlide28.xml" ContentType="application/vnd.openxmlformats-officedocument.presentationml.notesSlide+xml"/>
  <Override PartName="/ppt/ink/ink6.xml" ContentType="application/inkml+xml"/>
  <Override PartName="/ppt/ink/ink7.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8.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9.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10.xml" ContentType="application/inkml+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ink/ink11.xml" ContentType="application/inkml+xml"/>
  <Override PartName="/ppt/notesSlides/notesSlide70.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ink/ink16.xml" ContentType="application/inkml+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ink/ink17.xml" ContentType="application/inkml+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ink/ink18.xml" ContentType="application/inkml+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Lst>
  <p:sldSz cx="762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40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8" roundtripDataSignature="AMtx7mhKtSwMyllrU1lJcKxEZ19U12j3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1E81A8-0248-4C5F-9133-78DF3D2DD759}" v="1" dt="2024-09-30T05:43:13.853"/>
  </p1510:revLst>
</p1510:revInfo>
</file>

<file path=ppt/tableStyles.xml><?xml version="1.0" encoding="utf-8"?>
<a:tblStyleLst xmlns:a="http://schemas.openxmlformats.org/drawingml/2006/main" def="{20788E45-8B9C-40C8-BC5F-0D2604F38CB0}">
  <a:tblStyle styleId="{20788E45-8B9C-40C8-BC5F-0D2604F38CB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9"/>
    <p:restoredTop sz="94731"/>
  </p:normalViewPr>
  <p:slideViewPr>
    <p:cSldViewPr snapToGrid="0">
      <p:cViewPr varScale="1">
        <p:scale>
          <a:sx n="100" d="100"/>
          <a:sy n="100" d="100"/>
        </p:scale>
        <p:origin x="1334" y="67"/>
      </p:cViewPr>
      <p:guideLst>
        <p:guide orient="horz" pos="1800"/>
        <p:guide pos="2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customschemas.google.com/relationships/presentationmetadata" Target="meta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jchen" userId="5b16bf7f-273f-43d9-98d5-9a365d3124d6" providerId="ADAL" clId="{B374D04C-7F53-1F43-BF40-C87489F128FC}"/>
    <pc:docChg chg="undo redo custSel modSld">
      <pc:chgData name="hjchen" userId="5b16bf7f-273f-43d9-98d5-9a365d3124d6" providerId="ADAL" clId="{B374D04C-7F53-1F43-BF40-C87489F128FC}" dt="2024-09-30T07:13:05.043" v="75"/>
      <pc:docMkLst>
        <pc:docMk/>
      </pc:docMkLst>
      <pc:sldChg chg="addSp delSp">
        <pc:chgData name="hjchen" userId="5b16bf7f-273f-43d9-98d5-9a365d3124d6" providerId="ADAL" clId="{B374D04C-7F53-1F43-BF40-C87489F128FC}" dt="2024-09-30T06:32:20.004" v="2"/>
        <pc:sldMkLst>
          <pc:docMk/>
          <pc:sldMk cId="0" sldId="265"/>
        </pc:sldMkLst>
        <pc:inkChg chg="add del">
          <ac:chgData name="hjchen" userId="5b16bf7f-273f-43d9-98d5-9a365d3124d6" providerId="ADAL" clId="{B374D04C-7F53-1F43-BF40-C87489F128FC}" dt="2024-09-30T06:32:20.004" v="2"/>
          <ac:inkMkLst>
            <pc:docMk/>
            <pc:sldMk cId="0" sldId="265"/>
            <ac:inkMk id="2" creationId="{D13F134B-5533-F4A5-D198-1CCF691B4D5A}"/>
          </ac:inkMkLst>
        </pc:inkChg>
        <pc:inkChg chg="add del">
          <ac:chgData name="hjchen" userId="5b16bf7f-273f-43d9-98d5-9a365d3124d6" providerId="ADAL" clId="{B374D04C-7F53-1F43-BF40-C87489F128FC}" dt="2024-09-30T06:32:20.004" v="2"/>
          <ac:inkMkLst>
            <pc:docMk/>
            <pc:sldMk cId="0" sldId="265"/>
            <ac:inkMk id="3" creationId="{788D174C-F07E-0994-7612-05D7D16959E5}"/>
          </ac:inkMkLst>
        </pc:inkChg>
        <pc:inkChg chg="add reco">
          <ac:chgData name="hjchen" userId="5b16bf7f-273f-43d9-98d5-9a365d3124d6" providerId="ADAL" clId="{B374D04C-7F53-1F43-BF40-C87489F128FC}" dt="2024-09-30T06:32:20.004" v="2"/>
          <ac:inkMkLst>
            <pc:docMk/>
            <pc:sldMk cId="0" sldId="265"/>
            <ac:inkMk id="4" creationId="{C00EF310-331D-3B67-AC5D-8756B5DC41A2}"/>
          </ac:inkMkLst>
        </pc:inkChg>
      </pc:sldChg>
      <pc:sldChg chg="addSp delSp">
        <pc:chgData name="hjchen" userId="5b16bf7f-273f-43d9-98d5-9a365d3124d6" providerId="ADAL" clId="{B374D04C-7F53-1F43-BF40-C87489F128FC}" dt="2024-09-30T06:36:32.861" v="4"/>
        <pc:sldMkLst>
          <pc:docMk/>
          <pc:sldMk cId="0" sldId="278"/>
        </pc:sldMkLst>
        <pc:inkChg chg="add del">
          <ac:chgData name="hjchen" userId="5b16bf7f-273f-43d9-98d5-9a365d3124d6" providerId="ADAL" clId="{B374D04C-7F53-1F43-BF40-C87489F128FC}" dt="2024-09-30T06:36:32.861" v="4"/>
          <ac:inkMkLst>
            <pc:docMk/>
            <pc:sldMk cId="0" sldId="278"/>
            <ac:inkMk id="2" creationId="{895D46BA-A83A-D3D5-B70F-A68C243FD29A}"/>
          </ac:inkMkLst>
        </pc:inkChg>
      </pc:sldChg>
      <pc:sldChg chg="addSp">
        <pc:chgData name="hjchen" userId="5b16bf7f-273f-43d9-98d5-9a365d3124d6" providerId="ADAL" clId="{B374D04C-7F53-1F43-BF40-C87489F128FC}" dt="2024-09-30T06:37:10.842" v="6"/>
        <pc:sldMkLst>
          <pc:docMk/>
          <pc:sldMk cId="0" sldId="280"/>
        </pc:sldMkLst>
        <pc:inkChg chg="add">
          <ac:chgData name="hjchen" userId="5b16bf7f-273f-43d9-98d5-9a365d3124d6" providerId="ADAL" clId="{B374D04C-7F53-1F43-BF40-C87489F128FC}" dt="2024-09-30T06:37:08.964" v="5"/>
          <ac:inkMkLst>
            <pc:docMk/>
            <pc:sldMk cId="0" sldId="280"/>
            <ac:inkMk id="2" creationId="{7AE0162B-4359-7C85-7026-9212578CA027}"/>
          </ac:inkMkLst>
        </pc:inkChg>
        <pc:inkChg chg="add">
          <ac:chgData name="hjchen" userId="5b16bf7f-273f-43d9-98d5-9a365d3124d6" providerId="ADAL" clId="{B374D04C-7F53-1F43-BF40-C87489F128FC}" dt="2024-09-30T06:37:10.842" v="6"/>
          <ac:inkMkLst>
            <pc:docMk/>
            <pc:sldMk cId="0" sldId="280"/>
            <ac:inkMk id="3" creationId="{CC4205A9-4357-DAC9-88F4-2B001B408635}"/>
          </ac:inkMkLst>
        </pc:inkChg>
      </pc:sldChg>
      <pc:sldChg chg="addSp delSp">
        <pc:chgData name="hjchen" userId="5b16bf7f-273f-43d9-98d5-9a365d3124d6" providerId="ADAL" clId="{B374D04C-7F53-1F43-BF40-C87489F128FC}" dt="2024-09-30T06:37:36.410" v="16"/>
        <pc:sldMkLst>
          <pc:docMk/>
          <pc:sldMk cId="0" sldId="281"/>
        </pc:sldMkLst>
        <pc:inkChg chg="add del">
          <ac:chgData name="hjchen" userId="5b16bf7f-273f-43d9-98d5-9a365d3124d6" providerId="ADAL" clId="{B374D04C-7F53-1F43-BF40-C87489F128FC}" dt="2024-09-30T06:37:28.610" v="10"/>
          <ac:inkMkLst>
            <pc:docMk/>
            <pc:sldMk cId="0" sldId="281"/>
            <ac:inkMk id="2" creationId="{F14F5E4B-DA39-9578-2A84-7D3004E3F3EE}"/>
          </ac:inkMkLst>
        </pc:inkChg>
        <pc:inkChg chg="add del">
          <ac:chgData name="hjchen" userId="5b16bf7f-273f-43d9-98d5-9a365d3124d6" providerId="ADAL" clId="{B374D04C-7F53-1F43-BF40-C87489F128FC}" dt="2024-09-30T06:37:28.610" v="10"/>
          <ac:inkMkLst>
            <pc:docMk/>
            <pc:sldMk cId="0" sldId="281"/>
            <ac:inkMk id="3" creationId="{4399B19E-07DC-6D82-DF9C-049A612BD351}"/>
          </ac:inkMkLst>
        </pc:inkChg>
        <pc:inkChg chg="add del">
          <ac:chgData name="hjchen" userId="5b16bf7f-273f-43d9-98d5-9a365d3124d6" providerId="ADAL" clId="{B374D04C-7F53-1F43-BF40-C87489F128FC}" dt="2024-09-30T06:37:28.610" v="10"/>
          <ac:inkMkLst>
            <pc:docMk/>
            <pc:sldMk cId="0" sldId="281"/>
            <ac:inkMk id="4" creationId="{7C0FE252-8F71-3D38-8CB2-9350FDAD9152}"/>
          </ac:inkMkLst>
        </pc:inkChg>
        <pc:inkChg chg="add del reco">
          <ac:chgData name="hjchen" userId="5b16bf7f-273f-43d9-98d5-9a365d3124d6" providerId="ADAL" clId="{B374D04C-7F53-1F43-BF40-C87489F128FC}" dt="2024-09-30T06:37:32.325" v="11"/>
          <ac:inkMkLst>
            <pc:docMk/>
            <pc:sldMk cId="0" sldId="281"/>
            <ac:inkMk id="5" creationId="{019F8AA0-C52B-0519-4581-823A00CEB912}"/>
          </ac:inkMkLst>
        </pc:inkChg>
        <pc:inkChg chg="add del">
          <ac:chgData name="hjchen" userId="5b16bf7f-273f-43d9-98d5-9a365d3124d6" providerId="ADAL" clId="{B374D04C-7F53-1F43-BF40-C87489F128FC}" dt="2024-09-30T06:37:36.410" v="16"/>
          <ac:inkMkLst>
            <pc:docMk/>
            <pc:sldMk cId="0" sldId="281"/>
            <ac:inkMk id="6" creationId="{75BB4FA9-ED75-43FE-5FCC-970FFF349F44}"/>
          </ac:inkMkLst>
        </pc:inkChg>
        <pc:inkChg chg="add del">
          <ac:chgData name="hjchen" userId="5b16bf7f-273f-43d9-98d5-9a365d3124d6" providerId="ADAL" clId="{B374D04C-7F53-1F43-BF40-C87489F128FC}" dt="2024-09-30T06:37:36.410" v="16"/>
          <ac:inkMkLst>
            <pc:docMk/>
            <pc:sldMk cId="0" sldId="281"/>
            <ac:inkMk id="7" creationId="{567279B6-7FAA-A719-14CA-C37EE3A92C5B}"/>
          </ac:inkMkLst>
        </pc:inkChg>
        <pc:inkChg chg="add del">
          <ac:chgData name="hjchen" userId="5b16bf7f-273f-43d9-98d5-9a365d3124d6" providerId="ADAL" clId="{B374D04C-7F53-1F43-BF40-C87489F128FC}" dt="2024-09-30T06:37:36.410" v="16"/>
          <ac:inkMkLst>
            <pc:docMk/>
            <pc:sldMk cId="0" sldId="281"/>
            <ac:inkMk id="8" creationId="{8F3461DF-258C-3962-23C7-28CA603455A3}"/>
          </ac:inkMkLst>
        </pc:inkChg>
        <pc:inkChg chg="add del">
          <ac:chgData name="hjchen" userId="5b16bf7f-273f-43d9-98d5-9a365d3124d6" providerId="ADAL" clId="{B374D04C-7F53-1F43-BF40-C87489F128FC}" dt="2024-09-30T06:37:36.410" v="16"/>
          <ac:inkMkLst>
            <pc:docMk/>
            <pc:sldMk cId="0" sldId="281"/>
            <ac:inkMk id="9" creationId="{CC2887CB-5F3F-080D-E7B1-26D389561E0D}"/>
          </ac:inkMkLst>
        </pc:inkChg>
        <pc:inkChg chg="add reco">
          <ac:chgData name="hjchen" userId="5b16bf7f-273f-43d9-98d5-9a365d3124d6" providerId="ADAL" clId="{B374D04C-7F53-1F43-BF40-C87489F128FC}" dt="2024-09-30T06:37:36.410" v="16"/>
          <ac:inkMkLst>
            <pc:docMk/>
            <pc:sldMk cId="0" sldId="281"/>
            <ac:inkMk id="10" creationId="{658CC7B1-6059-20B9-AB86-BEC4028828A3}"/>
          </ac:inkMkLst>
        </pc:inkChg>
      </pc:sldChg>
      <pc:sldChg chg="addSp">
        <pc:chgData name="hjchen" userId="5b16bf7f-273f-43d9-98d5-9a365d3124d6" providerId="ADAL" clId="{B374D04C-7F53-1F43-BF40-C87489F128FC}" dt="2024-09-30T06:38:35.195" v="17"/>
        <pc:sldMkLst>
          <pc:docMk/>
          <pc:sldMk cId="0" sldId="282"/>
        </pc:sldMkLst>
        <pc:inkChg chg="add">
          <ac:chgData name="hjchen" userId="5b16bf7f-273f-43d9-98d5-9a365d3124d6" providerId="ADAL" clId="{B374D04C-7F53-1F43-BF40-C87489F128FC}" dt="2024-09-30T06:38:35.195" v="17"/>
          <ac:inkMkLst>
            <pc:docMk/>
            <pc:sldMk cId="0" sldId="282"/>
            <ac:inkMk id="2" creationId="{7F2F6AF7-36BA-4007-24EA-90A7FBF120A1}"/>
          </ac:inkMkLst>
        </pc:inkChg>
      </pc:sldChg>
      <pc:sldChg chg="addSp delSp">
        <pc:chgData name="hjchen" userId="5b16bf7f-273f-43d9-98d5-9a365d3124d6" providerId="ADAL" clId="{B374D04C-7F53-1F43-BF40-C87489F128FC}" dt="2024-09-30T06:39:08.834" v="21"/>
        <pc:sldMkLst>
          <pc:docMk/>
          <pc:sldMk cId="0" sldId="283"/>
        </pc:sldMkLst>
        <pc:inkChg chg="add">
          <ac:chgData name="hjchen" userId="5b16bf7f-273f-43d9-98d5-9a365d3124d6" providerId="ADAL" clId="{B374D04C-7F53-1F43-BF40-C87489F128FC}" dt="2024-09-30T06:38:59.906" v="18"/>
          <ac:inkMkLst>
            <pc:docMk/>
            <pc:sldMk cId="0" sldId="283"/>
            <ac:inkMk id="2" creationId="{8E3766E3-2B3E-1557-5F63-2A2E3B45C990}"/>
          </ac:inkMkLst>
        </pc:inkChg>
        <pc:inkChg chg="add del">
          <ac:chgData name="hjchen" userId="5b16bf7f-273f-43d9-98d5-9a365d3124d6" providerId="ADAL" clId="{B374D04C-7F53-1F43-BF40-C87489F128FC}" dt="2024-09-30T06:39:05.919" v="20"/>
          <ac:inkMkLst>
            <pc:docMk/>
            <pc:sldMk cId="0" sldId="283"/>
            <ac:inkMk id="3" creationId="{0BE0F9B7-F5E7-B55E-9E33-EFF5F8AEDEEE}"/>
          </ac:inkMkLst>
        </pc:inkChg>
        <pc:inkChg chg="add">
          <ac:chgData name="hjchen" userId="5b16bf7f-273f-43d9-98d5-9a365d3124d6" providerId="ADAL" clId="{B374D04C-7F53-1F43-BF40-C87489F128FC}" dt="2024-09-30T06:39:08.834" v="21"/>
          <ac:inkMkLst>
            <pc:docMk/>
            <pc:sldMk cId="0" sldId="283"/>
            <ac:inkMk id="4" creationId="{4A34CD77-B916-21AB-E962-A9DFCECD6875}"/>
          </ac:inkMkLst>
        </pc:inkChg>
      </pc:sldChg>
      <pc:sldChg chg="addSp delSp">
        <pc:chgData name="hjchen" userId="5b16bf7f-273f-43d9-98d5-9a365d3124d6" providerId="ADAL" clId="{B374D04C-7F53-1F43-BF40-C87489F128FC}" dt="2024-09-30T06:44:41.794" v="26"/>
        <pc:sldMkLst>
          <pc:docMk/>
          <pc:sldMk cId="0" sldId="291"/>
        </pc:sldMkLst>
        <pc:inkChg chg="add del">
          <ac:chgData name="hjchen" userId="5b16bf7f-273f-43d9-98d5-9a365d3124d6" providerId="ADAL" clId="{B374D04C-7F53-1F43-BF40-C87489F128FC}" dt="2024-09-30T06:44:41.794" v="26"/>
          <ac:inkMkLst>
            <pc:docMk/>
            <pc:sldMk cId="0" sldId="291"/>
            <ac:inkMk id="2" creationId="{4B022D3A-F94A-099B-A2EC-5ACB0985B38C}"/>
          </ac:inkMkLst>
        </pc:inkChg>
        <pc:inkChg chg="add del">
          <ac:chgData name="hjchen" userId="5b16bf7f-273f-43d9-98d5-9a365d3124d6" providerId="ADAL" clId="{B374D04C-7F53-1F43-BF40-C87489F128FC}" dt="2024-09-30T06:44:41.794" v="26"/>
          <ac:inkMkLst>
            <pc:docMk/>
            <pc:sldMk cId="0" sldId="291"/>
            <ac:inkMk id="3" creationId="{3B9F0AD8-E914-F7FA-2DEB-BAD42E6328B4}"/>
          </ac:inkMkLst>
        </pc:inkChg>
        <pc:inkChg chg="add del">
          <ac:chgData name="hjchen" userId="5b16bf7f-273f-43d9-98d5-9a365d3124d6" providerId="ADAL" clId="{B374D04C-7F53-1F43-BF40-C87489F128FC}" dt="2024-09-30T06:44:41.794" v="26"/>
          <ac:inkMkLst>
            <pc:docMk/>
            <pc:sldMk cId="0" sldId="291"/>
            <ac:inkMk id="4" creationId="{5D90F4AB-CA78-0177-B9F8-672DA5CFDF3A}"/>
          </ac:inkMkLst>
        </pc:inkChg>
        <pc:inkChg chg="add del">
          <ac:chgData name="hjchen" userId="5b16bf7f-273f-43d9-98d5-9a365d3124d6" providerId="ADAL" clId="{B374D04C-7F53-1F43-BF40-C87489F128FC}" dt="2024-09-30T06:44:41.794" v="26"/>
          <ac:inkMkLst>
            <pc:docMk/>
            <pc:sldMk cId="0" sldId="291"/>
            <ac:inkMk id="5" creationId="{75E73708-C6AD-8F7A-1603-43CF25E8D302}"/>
          </ac:inkMkLst>
        </pc:inkChg>
        <pc:inkChg chg="add reco">
          <ac:chgData name="hjchen" userId="5b16bf7f-273f-43d9-98d5-9a365d3124d6" providerId="ADAL" clId="{B374D04C-7F53-1F43-BF40-C87489F128FC}" dt="2024-09-30T06:44:41.794" v="26"/>
          <ac:inkMkLst>
            <pc:docMk/>
            <pc:sldMk cId="0" sldId="291"/>
            <ac:inkMk id="6" creationId="{B628BD5E-E7EC-6578-3333-35F1B2BC6BF0}"/>
          </ac:inkMkLst>
        </pc:inkChg>
      </pc:sldChg>
      <pc:sldChg chg="addSp delSp">
        <pc:chgData name="hjchen" userId="5b16bf7f-273f-43d9-98d5-9a365d3124d6" providerId="ADAL" clId="{B374D04C-7F53-1F43-BF40-C87489F128FC}" dt="2024-09-30T06:59:50.815" v="31"/>
        <pc:sldMkLst>
          <pc:docMk/>
          <pc:sldMk cId="0" sldId="299"/>
        </pc:sldMkLst>
        <pc:inkChg chg="add del">
          <ac:chgData name="hjchen" userId="5b16bf7f-273f-43d9-98d5-9a365d3124d6" providerId="ADAL" clId="{B374D04C-7F53-1F43-BF40-C87489F128FC}" dt="2024-09-30T06:59:50.815" v="31"/>
          <ac:inkMkLst>
            <pc:docMk/>
            <pc:sldMk cId="0" sldId="299"/>
            <ac:inkMk id="2" creationId="{7C5D631C-3D71-EFA0-AC77-C7BFB1FFA236}"/>
          </ac:inkMkLst>
        </pc:inkChg>
        <pc:inkChg chg="add del">
          <ac:chgData name="hjchen" userId="5b16bf7f-273f-43d9-98d5-9a365d3124d6" providerId="ADAL" clId="{B374D04C-7F53-1F43-BF40-C87489F128FC}" dt="2024-09-30T06:59:50.815" v="31"/>
          <ac:inkMkLst>
            <pc:docMk/>
            <pc:sldMk cId="0" sldId="299"/>
            <ac:inkMk id="3" creationId="{7E4853C0-D032-7519-DECE-5A0E15A7A8F8}"/>
          </ac:inkMkLst>
        </pc:inkChg>
        <pc:inkChg chg="add del">
          <ac:chgData name="hjchen" userId="5b16bf7f-273f-43d9-98d5-9a365d3124d6" providerId="ADAL" clId="{B374D04C-7F53-1F43-BF40-C87489F128FC}" dt="2024-09-30T06:59:50.815" v="31"/>
          <ac:inkMkLst>
            <pc:docMk/>
            <pc:sldMk cId="0" sldId="299"/>
            <ac:inkMk id="4" creationId="{9B377D8E-0DAB-1A96-3A86-844D073A39B2}"/>
          </ac:inkMkLst>
        </pc:inkChg>
        <pc:inkChg chg="add del">
          <ac:chgData name="hjchen" userId="5b16bf7f-273f-43d9-98d5-9a365d3124d6" providerId="ADAL" clId="{B374D04C-7F53-1F43-BF40-C87489F128FC}" dt="2024-09-30T06:59:50.815" v="31"/>
          <ac:inkMkLst>
            <pc:docMk/>
            <pc:sldMk cId="0" sldId="299"/>
            <ac:inkMk id="5" creationId="{C6AE590F-BF13-A806-C775-EC230307333A}"/>
          </ac:inkMkLst>
        </pc:inkChg>
        <pc:inkChg chg="add reco">
          <ac:chgData name="hjchen" userId="5b16bf7f-273f-43d9-98d5-9a365d3124d6" providerId="ADAL" clId="{B374D04C-7F53-1F43-BF40-C87489F128FC}" dt="2024-09-30T06:59:50.815" v="31"/>
          <ac:inkMkLst>
            <pc:docMk/>
            <pc:sldMk cId="0" sldId="299"/>
            <ac:inkMk id="6" creationId="{8916BC55-E807-B85C-A4CA-3E35F9D5FA9C}"/>
          </ac:inkMkLst>
        </pc:inkChg>
      </pc:sldChg>
      <pc:sldChg chg="addSp delSp">
        <pc:chgData name="hjchen" userId="5b16bf7f-273f-43d9-98d5-9a365d3124d6" providerId="ADAL" clId="{B374D04C-7F53-1F43-BF40-C87489F128FC}" dt="2024-09-30T07:04:26.902" v="34"/>
        <pc:sldMkLst>
          <pc:docMk/>
          <pc:sldMk cId="0" sldId="320"/>
        </pc:sldMkLst>
        <pc:inkChg chg="add del">
          <ac:chgData name="hjchen" userId="5b16bf7f-273f-43d9-98d5-9a365d3124d6" providerId="ADAL" clId="{B374D04C-7F53-1F43-BF40-C87489F128FC}" dt="2024-09-30T07:04:26.902" v="34"/>
          <ac:inkMkLst>
            <pc:docMk/>
            <pc:sldMk cId="0" sldId="320"/>
            <ac:inkMk id="2" creationId="{6AA9B493-2771-8136-5DD0-52DC3A455C66}"/>
          </ac:inkMkLst>
        </pc:inkChg>
      </pc:sldChg>
      <pc:sldChg chg="addSp">
        <pc:chgData name="hjchen" userId="5b16bf7f-273f-43d9-98d5-9a365d3124d6" providerId="ADAL" clId="{B374D04C-7F53-1F43-BF40-C87489F128FC}" dt="2024-09-30T07:04:48.589" v="35"/>
        <pc:sldMkLst>
          <pc:docMk/>
          <pc:sldMk cId="0" sldId="324"/>
        </pc:sldMkLst>
        <pc:inkChg chg="add">
          <ac:chgData name="hjchen" userId="5b16bf7f-273f-43d9-98d5-9a365d3124d6" providerId="ADAL" clId="{B374D04C-7F53-1F43-BF40-C87489F128FC}" dt="2024-09-30T07:04:48.589" v="35"/>
          <ac:inkMkLst>
            <pc:docMk/>
            <pc:sldMk cId="0" sldId="324"/>
            <ac:inkMk id="2" creationId="{BA882B2B-4ADD-0153-E743-5EEEB19E6283}"/>
          </ac:inkMkLst>
        </pc:inkChg>
      </pc:sldChg>
      <pc:sldChg chg="addSp delSp">
        <pc:chgData name="hjchen" userId="5b16bf7f-273f-43d9-98d5-9a365d3124d6" providerId="ADAL" clId="{B374D04C-7F53-1F43-BF40-C87489F128FC}" dt="2024-09-30T07:05:49.891" v="64"/>
        <pc:sldMkLst>
          <pc:docMk/>
          <pc:sldMk cId="0" sldId="325"/>
        </pc:sldMkLst>
        <pc:inkChg chg="add">
          <ac:chgData name="hjchen" userId="5b16bf7f-273f-43d9-98d5-9a365d3124d6" providerId="ADAL" clId="{B374D04C-7F53-1F43-BF40-C87489F128FC}" dt="2024-09-30T07:05:27.306" v="36"/>
          <ac:inkMkLst>
            <pc:docMk/>
            <pc:sldMk cId="0" sldId="325"/>
            <ac:inkMk id="2" creationId="{3B675A8D-EFC1-B3A7-B77A-78D9FC4AC65D}"/>
          </ac:inkMkLst>
        </pc:inkChg>
        <pc:inkChg chg="add del">
          <ac:chgData name="hjchen" userId="5b16bf7f-273f-43d9-98d5-9a365d3124d6" providerId="ADAL" clId="{B374D04C-7F53-1F43-BF40-C87489F128FC}" dt="2024-09-30T07:05:33.284" v="46"/>
          <ac:inkMkLst>
            <pc:docMk/>
            <pc:sldMk cId="0" sldId="325"/>
            <ac:inkMk id="3" creationId="{AB6FAEE8-F5DC-FA33-235F-9544A4F78C92}"/>
          </ac:inkMkLst>
        </pc:inkChg>
        <pc:inkChg chg="add del">
          <ac:chgData name="hjchen" userId="5b16bf7f-273f-43d9-98d5-9a365d3124d6" providerId="ADAL" clId="{B374D04C-7F53-1F43-BF40-C87489F128FC}" dt="2024-09-30T07:05:33.284" v="46"/>
          <ac:inkMkLst>
            <pc:docMk/>
            <pc:sldMk cId="0" sldId="325"/>
            <ac:inkMk id="4" creationId="{8A4B35D6-E1B9-56D4-68A7-EB1848595CD8}"/>
          </ac:inkMkLst>
        </pc:inkChg>
        <pc:inkChg chg="add del">
          <ac:chgData name="hjchen" userId="5b16bf7f-273f-43d9-98d5-9a365d3124d6" providerId="ADAL" clId="{B374D04C-7F53-1F43-BF40-C87489F128FC}" dt="2024-09-30T07:05:33.284" v="46"/>
          <ac:inkMkLst>
            <pc:docMk/>
            <pc:sldMk cId="0" sldId="325"/>
            <ac:inkMk id="5" creationId="{C53726CF-FBB3-2C71-240A-69D2356B2984}"/>
          </ac:inkMkLst>
        </pc:inkChg>
        <pc:inkChg chg="add del">
          <ac:chgData name="hjchen" userId="5b16bf7f-273f-43d9-98d5-9a365d3124d6" providerId="ADAL" clId="{B374D04C-7F53-1F43-BF40-C87489F128FC}" dt="2024-09-30T07:05:33.284" v="46"/>
          <ac:inkMkLst>
            <pc:docMk/>
            <pc:sldMk cId="0" sldId="325"/>
            <ac:inkMk id="6" creationId="{D80A1A95-C089-5907-2D44-B87489AD6E57}"/>
          </ac:inkMkLst>
        </pc:inkChg>
        <pc:inkChg chg="add del">
          <ac:chgData name="hjchen" userId="5b16bf7f-273f-43d9-98d5-9a365d3124d6" providerId="ADAL" clId="{B374D04C-7F53-1F43-BF40-C87489F128FC}" dt="2024-09-30T07:05:33.284" v="46"/>
          <ac:inkMkLst>
            <pc:docMk/>
            <pc:sldMk cId="0" sldId="325"/>
            <ac:inkMk id="7" creationId="{C57AD832-B3D6-E73A-B3FA-529ABAAF8D89}"/>
          </ac:inkMkLst>
        </pc:inkChg>
        <pc:inkChg chg="add del">
          <ac:chgData name="hjchen" userId="5b16bf7f-273f-43d9-98d5-9a365d3124d6" providerId="ADAL" clId="{B374D04C-7F53-1F43-BF40-C87489F128FC}" dt="2024-09-30T07:05:33.284" v="46"/>
          <ac:inkMkLst>
            <pc:docMk/>
            <pc:sldMk cId="0" sldId="325"/>
            <ac:inkMk id="8" creationId="{5A08F9F6-24BB-55EE-84B5-6B2E909EE98A}"/>
          </ac:inkMkLst>
        </pc:inkChg>
        <pc:inkChg chg="add del">
          <ac:chgData name="hjchen" userId="5b16bf7f-273f-43d9-98d5-9a365d3124d6" providerId="ADAL" clId="{B374D04C-7F53-1F43-BF40-C87489F128FC}" dt="2024-09-30T07:05:33.284" v="46"/>
          <ac:inkMkLst>
            <pc:docMk/>
            <pc:sldMk cId="0" sldId="325"/>
            <ac:inkMk id="9" creationId="{A820B682-ED13-4D3D-1F79-008EC5A9DDB3}"/>
          </ac:inkMkLst>
        </pc:inkChg>
        <pc:inkChg chg="add del">
          <ac:chgData name="hjchen" userId="5b16bf7f-273f-43d9-98d5-9a365d3124d6" providerId="ADAL" clId="{B374D04C-7F53-1F43-BF40-C87489F128FC}" dt="2024-09-30T07:05:33.284" v="46"/>
          <ac:inkMkLst>
            <pc:docMk/>
            <pc:sldMk cId="0" sldId="325"/>
            <ac:inkMk id="10" creationId="{5D019046-6075-635A-1676-A8B701DA7402}"/>
          </ac:inkMkLst>
        </pc:inkChg>
        <pc:inkChg chg="add del">
          <ac:chgData name="hjchen" userId="5b16bf7f-273f-43d9-98d5-9a365d3124d6" providerId="ADAL" clId="{B374D04C-7F53-1F43-BF40-C87489F128FC}" dt="2024-09-30T07:05:33.284" v="46"/>
          <ac:inkMkLst>
            <pc:docMk/>
            <pc:sldMk cId="0" sldId="325"/>
            <ac:inkMk id="11" creationId="{86F78AAF-FE48-54E3-B330-B7E8B66D535C}"/>
          </ac:inkMkLst>
        </pc:inkChg>
        <pc:inkChg chg="add reco">
          <ac:chgData name="hjchen" userId="5b16bf7f-273f-43d9-98d5-9a365d3124d6" providerId="ADAL" clId="{B374D04C-7F53-1F43-BF40-C87489F128FC}" dt="2024-09-30T07:05:33.284" v="46"/>
          <ac:inkMkLst>
            <pc:docMk/>
            <pc:sldMk cId="0" sldId="325"/>
            <ac:inkMk id="12" creationId="{AB8E5A3F-71F1-1977-120B-A1A0A2BAC1E1}"/>
          </ac:inkMkLst>
        </pc:inkChg>
        <pc:inkChg chg="add del">
          <ac:chgData name="hjchen" userId="5b16bf7f-273f-43d9-98d5-9a365d3124d6" providerId="ADAL" clId="{B374D04C-7F53-1F43-BF40-C87489F128FC}" dt="2024-09-30T07:05:49.891" v="64"/>
          <ac:inkMkLst>
            <pc:docMk/>
            <pc:sldMk cId="0" sldId="325"/>
            <ac:inkMk id="13" creationId="{A3F4612C-E93C-4813-E64E-F047C3212225}"/>
          </ac:inkMkLst>
        </pc:inkChg>
        <pc:inkChg chg="add del">
          <ac:chgData name="hjchen" userId="5b16bf7f-273f-43d9-98d5-9a365d3124d6" providerId="ADAL" clId="{B374D04C-7F53-1F43-BF40-C87489F128FC}" dt="2024-09-30T07:05:49.891" v="64"/>
          <ac:inkMkLst>
            <pc:docMk/>
            <pc:sldMk cId="0" sldId="325"/>
            <ac:inkMk id="14" creationId="{DC42A4DE-74DB-B36D-A28B-7FBA48269D8E}"/>
          </ac:inkMkLst>
        </pc:inkChg>
        <pc:inkChg chg="add del">
          <ac:chgData name="hjchen" userId="5b16bf7f-273f-43d9-98d5-9a365d3124d6" providerId="ADAL" clId="{B374D04C-7F53-1F43-BF40-C87489F128FC}" dt="2024-09-30T07:05:49.891" v="64"/>
          <ac:inkMkLst>
            <pc:docMk/>
            <pc:sldMk cId="0" sldId="325"/>
            <ac:inkMk id="15" creationId="{4B6CD5B3-E553-C9CF-8240-909FF924174F}"/>
          </ac:inkMkLst>
        </pc:inkChg>
        <pc:inkChg chg="add del">
          <ac:chgData name="hjchen" userId="5b16bf7f-273f-43d9-98d5-9a365d3124d6" providerId="ADAL" clId="{B374D04C-7F53-1F43-BF40-C87489F128FC}" dt="2024-09-30T07:05:49.891" v="64"/>
          <ac:inkMkLst>
            <pc:docMk/>
            <pc:sldMk cId="0" sldId="325"/>
            <ac:inkMk id="16" creationId="{02478185-B51F-9994-3777-805A1AFAD49A}"/>
          </ac:inkMkLst>
        </pc:inkChg>
        <pc:inkChg chg="add del">
          <ac:chgData name="hjchen" userId="5b16bf7f-273f-43d9-98d5-9a365d3124d6" providerId="ADAL" clId="{B374D04C-7F53-1F43-BF40-C87489F128FC}" dt="2024-09-30T07:05:49.891" v="64"/>
          <ac:inkMkLst>
            <pc:docMk/>
            <pc:sldMk cId="0" sldId="325"/>
            <ac:inkMk id="17" creationId="{C937CCA4-87AB-96B3-69BC-01786B6D405E}"/>
          </ac:inkMkLst>
        </pc:inkChg>
        <pc:inkChg chg="add del">
          <ac:chgData name="hjchen" userId="5b16bf7f-273f-43d9-98d5-9a365d3124d6" providerId="ADAL" clId="{B374D04C-7F53-1F43-BF40-C87489F128FC}" dt="2024-09-30T07:05:49.891" v="64"/>
          <ac:inkMkLst>
            <pc:docMk/>
            <pc:sldMk cId="0" sldId="325"/>
            <ac:inkMk id="18" creationId="{72F943EB-A917-1BA5-0ED7-48CAFD98A375}"/>
          </ac:inkMkLst>
        </pc:inkChg>
        <pc:inkChg chg="add del">
          <ac:chgData name="hjchen" userId="5b16bf7f-273f-43d9-98d5-9a365d3124d6" providerId="ADAL" clId="{B374D04C-7F53-1F43-BF40-C87489F128FC}" dt="2024-09-30T07:05:49.891" v="64"/>
          <ac:inkMkLst>
            <pc:docMk/>
            <pc:sldMk cId="0" sldId="325"/>
            <ac:inkMk id="19" creationId="{1A292028-0FDE-9A94-942F-930B6E1CDEAE}"/>
          </ac:inkMkLst>
        </pc:inkChg>
        <pc:inkChg chg="add del">
          <ac:chgData name="hjchen" userId="5b16bf7f-273f-43d9-98d5-9a365d3124d6" providerId="ADAL" clId="{B374D04C-7F53-1F43-BF40-C87489F128FC}" dt="2024-09-30T07:05:49.891" v="64"/>
          <ac:inkMkLst>
            <pc:docMk/>
            <pc:sldMk cId="0" sldId="325"/>
            <ac:inkMk id="20" creationId="{E4EF048D-12DA-EB2B-8B2A-60B5A9FD2300}"/>
          </ac:inkMkLst>
        </pc:inkChg>
        <pc:inkChg chg="add del">
          <ac:chgData name="hjchen" userId="5b16bf7f-273f-43d9-98d5-9a365d3124d6" providerId="ADAL" clId="{B374D04C-7F53-1F43-BF40-C87489F128FC}" dt="2024-09-30T07:05:49.891" v="64"/>
          <ac:inkMkLst>
            <pc:docMk/>
            <pc:sldMk cId="0" sldId="325"/>
            <ac:inkMk id="21" creationId="{459D59D4-C4BD-B7E3-80C8-C3D0D460D591}"/>
          </ac:inkMkLst>
        </pc:inkChg>
        <pc:inkChg chg="add del">
          <ac:chgData name="hjchen" userId="5b16bf7f-273f-43d9-98d5-9a365d3124d6" providerId="ADAL" clId="{B374D04C-7F53-1F43-BF40-C87489F128FC}" dt="2024-09-30T07:05:49.891" v="64"/>
          <ac:inkMkLst>
            <pc:docMk/>
            <pc:sldMk cId="0" sldId="325"/>
            <ac:inkMk id="22" creationId="{F5D8234C-7D35-795E-8DC1-309A9D38F2A3}"/>
          </ac:inkMkLst>
        </pc:inkChg>
        <pc:inkChg chg="add del">
          <ac:chgData name="hjchen" userId="5b16bf7f-273f-43d9-98d5-9a365d3124d6" providerId="ADAL" clId="{B374D04C-7F53-1F43-BF40-C87489F128FC}" dt="2024-09-30T07:05:49.891" v="64"/>
          <ac:inkMkLst>
            <pc:docMk/>
            <pc:sldMk cId="0" sldId="325"/>
            <ac:inkMk id="23" creationId="{4F74D041-55C0-B0D1-32D7-5B7A8441C6D1}"/>
          </ac:inkMkLst>
        </pc:inkChg>
        <pc:inkChg chg="add del">
          <ac:chgData name="hjchen" userId="5b16bf7f-273f-43d9-98d5-9a365d3124d6" providerId="ADAL" clId="{B374D04C-7F53-1F43-BF40-C87489F128FC}" dt="2024-09-30T07:05:49.891" v="64"/>
          <ac:inkMkLst>
            <pc:docMk/>
            <pc:sldMk cId="0" sldId="325"/>
            <ac:inkMk id="24" creationId="{7DAC3D41-A36E-B995-C282-56876F280B87}"/>
          </ac:inkMkLst>
        </pc:inkChg>
        <pc:inkChg chg="add del">
          <ac:chgData name="hjchen" userId="5b16bf7f-273f-43d9-98d5-9a365d3124d6" providerId="ADAL" clId="{B374D04C-7F53-1F43-BF40-C87489F128FC}" dt="2024-09-30T07:05:49.891" v="64"/>
          <ac:inkMkLst>
            <pc:docMk/>
            <pc:sldMk cId="0" sldId="325"/>
            <ac:inkMk id="25" creationId="{02A15536-44DA-D220-2BC3-4A269868E4CF}"/>
          </ac:inkMkLst>
        </pc:inkChg>
        <pc:inkChg chg="add del">
          <ac:chgData name="hjchen" userId="5b16bf7f-273f-43d9-98d5-9a365d3124d6" providerId="ADAL" clId="{B374D04C-7F53-1F43-BF40-C87489F128FC}" dt="2024-09-30T07:05:49.891" v="64"/>
          <ac:inkMkLst>
            <pc:docMk/>
            <pc:sldMk cId="0" sldId="325"/>
            <ac:inkMk id="26" creationId="{B1D04FD3-5BB4-3D79-F11A-BA545BF9A09A}"/>
          </ac:inkMkLst>
        </pc:inkChg>
        <pc:inkChg chg="add del">
          <ac:chgData name="hjchen" userId="5b16bf7f-273f-43d9-98d5-9a365d3124d6" providerId="ADAL" clId="{B374D04C-7F53-1F43-BF40-C87489F128FC}" dt="2024-09-30T07:05:49.891" v="64"/>
          <ac:inkMkLst>
            <pc:docMk/>
            <pc:sldMk cId="0" sldId="325"/>
            <ac:inkMk id="27" creationId="{98E2D37F-A44B-3F79-CFAB-B2173D828657}"/>
          </ac:inkMkLst>
        </pc:inkChg>
        <pc:inkChg chg="add del">
          <ac:chgData name="hjchen" userId="5b16bf7f-273f-43d9-98d5-9a365d3124d6" providerId="ADAL" clId="{B374D04C-7F53-1F43-BF40-C87489F128FC}" dt="2024-09-30T07:05:49.891" v="64"/>
          <ac:inkMkLst>
            <pc:docMk/>
            <pc:sldMk cId="0" sldId="325"/>
            <ac:inkMk id="28" creationId="{6AD521C4-54E4-EEE7-0611-25640EDF3843}"/>
          </ac:inkMkLst>
        </pc:inkChg>
        <pc:inkChg chg="add">
          <ac:chgData name="hjchen" userId="5b16bf7f-273f-43d9-98d5-9a365d3124d6" providerId="ADAL" clId="{B374D04C-7F53-1F43-BF40-C87489F128FC}" dt="2024-09-30T07:05:49.267" v="63"/>
          <ac:inkMkLst>
            <pc:docMk/>
            <pc:sldMk cId="0" sldId="325"/>
            <ac:inkMk id="29" creationId="{F48B496D-5844-0484-ED31-12F0807B82B8}"/>
          </ac:inkMkLst>
        </pc:inkChg>
        <pc:inkChg chg="add reco">
          <ac:chgData name="hjchen" userId="5b16bf7f-273f-43d9-98d5-9a365d3124d6" providerId="ADAL" clId="{B374D04C-7F53-1F43-BF40-C87489F128FC}" dt="2024-09-30T07:05:49.891" v="64"/>
          <ac:inkMkLst>
            <pc:docMk/>
            <pc:sldMk cId="0" sldId="325"/>
            <ac:inkMk id="30" creationId="{8D83C120-E3E8-CE9E-3118-178D0BF8980B}"/>
          </ac:inkMkLst>
        </pc:inkChg>
      </pc:sldChg>
      <pc:sldChg chg="addSp delSp">
        <pc:chgData name="hjchen" userId="5b16bf7f-273f-43d9-98d5-9a365d3124d6" providerId="ADAL" clId="{B374D04C-7F53-1F43-BF40-C87489F128FC}" dt="2024-09-30T07:07:08.766" v="66"/>
        <pc:sldMkLst>
          <pc:docMk/>
          <pc:sldMk cId="0" sldId="332"/>
        </pc:sldMkLst>
        <pc:inkChg chg="add del">
          <ac:chgData name="hjchen" userId="5b16bf7f-273f-43d9-98d5-9a365d3124d6" providerId="ADAL" clId="{B374D04C-7F53-1F43-BF40-C87489F128FC}" dt="2024-09-30T07:07:08.766" v="66"/>
          <ac:inkMkLst>
            <pc:docMk/>
            <pc:sldMk cId="0" sldId="332"/>
            <ac:inkMk id="2" creationId="{F5A36F2B-E7E2-0CAD-F4DB-6C10301AECC3}"/>
          </ac:inkMkLst>
        </pc:inkChg>
      </pc:sldChg>
      <pc:sldChg chg="addSp delSp">
        <pc:chgData name="hjchen" userId="5b16bf7f-273f-43d9-98d5-9a365d3124d6" providerId="ADAL" clId="{B374D04C-7F53-1F43-BF40-C87489F128FC}" dt="2024-09-30T07:09:58.023" v="71"/>
        <pc:sldMkLst>
          <pc:docMk/>
          <pc:sldMk cId="0" sldId="336"/>
        </pc:sldMkLst>
        <pc:inkChg chg="add del">
          <ac:chgData name="hjchen" userId="5b16bf7f-273f-43d9-98d5-9a365d3124d6" providerId="ADAL" clId="{B374D04C-7F53-1F43-BF40-C87489F128FC}" dt="2024-09-30T07:09:58.023" v="71"/>
          <ac:inkMkLst>
            <pc:docMk/>
            <pc:sldMk cId="0" sldId="336"/>
            <ac:inkMk id="2" creationId="{CAA2E431-E232-3852-2DCC-AB0579EB447F}"/>
          </ac:inkMkLst>
        </pc:inkChg>
        <pc:inkChg chg="add del">
          <ac:chgData name="hjchen" userId="5b16bf7f-273f-43d9-98d5-9a365d3124d6" providerId="ADAL" clId="{B374D04C-7F53-1F43-BF40-C87489F128FC}" dt="2024-09-30T07:09:58.023" v="71"/>
          <ac:inkMkLst>
            <pc:docMk/>
            <pc:sldMk cId="0" sldId="336"/>
            <ac:inkMk id="3" creationId="{AAE62A2D-4E34-8AB5-CE2F-CC17A127480E}"/>
          </ac:inkMkLst>
        </pc:inkChg>
        <pc:inkChg chg="add del">
          <ac:chgData name="hjchen" userId="5b16bf7f-273f-43d9-98d5-9a365d3124d6" providerId="ADAL" clId="{B374D04C-7F53-1F43-BF40-C87489F128FC}" dt="2024-09-30T07:09:58.023" v="71"/>
          <ac:inkMkLst>
            <pc:docMk/>
            <pc:sldMk cId="0" sldId="336"/>
            <ac:inkMk id="4" creationId="{647B284E-4D4E-A6F7-77C9-D8EFE77AFB9D}"/>
          </ac:inkMkLst>
        </pc:inkChg>
        <pc:inkChg chg="add del">
          <ac:chgData name="hjchen" userId="5b16bf7f-273f-43d9-98d5-9a365d3124d6" providerId="ADAL" clId="{B374D04C-7F53-1F43-BF40-C87489F128FC}" dt="2024-09-30T07:09:58.023" v="71"/>
          <ac:inkMkLst>
            <pc:docMk/>
            <pc:sldMk cId="0" sldId="336"/>
            <ac:inkMk id="5" creationId="{86C643FD-7AD3-1ED7-F1D1-B8F104D4940C}"/>
          </ac:inkMkLst>
        </pc:inkChg>
        <pc:inkChg chg="add reco">
          <ac:chgData name="hjchen" userId="5b16bf7f-273f-43d9-98d5-9a365d3124d6" providerId="ADAL" clId="{B374D04C-7F53-1F43-BF40-C87489F128FC}" dt="2024-09-30T07:09:58.023" v="71"/>
          <ac:inkMkLst>
            <pc:docMk/>
            <pc:sldMk cId="0" sldId="336"/>
            <ac:inkMk id="6" creationId="{01DA93DF-0B61-5C42-9678-E6A94E7F9EE6}"/>
          </ac:inkMkLst>
        </pc:inkChg>
      </pc:sldChg>
      <pc:sldChg chg="addSp delSp">
        <pc:chgData name="hjchen" userId="5b16bf7f-273f-43d9-98d5-9a365d3124d6" providerId="ADAL" clId="{B374D04C-7F53-1F43-BF40-C87489F128FC}" dt="2024-09-30T07:10:39.837" v="74"/>
        <pc:sldMkLst>
          <pc:docMk/>
          <pc:sldMk cId="0" sldId="338"/>
        </pc:sldMkLst>
        <pc:inkChg chg="add del">
          <ac:chgData name="hjchen" userId="5b16bf7f-273f-43d9-98d5-9a365d3124d6" providerId="ADAL" clId="{B374D04C-7F53-1F43-BF40-C87489F128FC}" dt="2024-09-30T07:10:39.837" v="74"/>
          <ac:inkMkLst>
            <pc:docMk/>
            <pc:sldMk cId="0" sldId="338"/>
            <ac:inkMk id="2" creationId="{173B8C2C-3340-B91B-3193-BE222E1D8EEE}"/>
          </ac:inkMkLst>
        </pc:inkChg>
        <pc:inkChg chg="add del">
          <ac:chgData name="hjchen" userId="5b16bf7f-273f-43d9-98d5-9a365d3124d6" providerId="ADAL" clId="{B374D04C-7F53-1F43-BF40-C87489F128FC}" dt="2024-09-30T07:10:39.837" v="74"/>
          <ac:inkMkLst>
            <pc:docMk/>
            <pc:sldMk cId="0" sldId="338"/>
            <ac:inkMk id="3" creationId="{3FBBB357-0C53-02C7-D968-150A64B4604E}"/>
          </ac:inkMkLst>
        </pc:inkChg>
        <pc:inkChg chg="add reco">
          <ac:chgData name="hjchen" userId="5b16bf7f-273f-43d9-98d5-9a365d3124d6" providerId="ADAL" clId="{B374D04C-7F53-1F43-BF40-C87489F128FC}" dt="2024-09-30T07:10:39.837" v="74"/>
          <ac:inkMkLst>
            <pc:docMk/>
            <pc:sldMk cId="0" sldId="338"/>
            <ac:inkMk id="4" creationId="{09FBDF03-A129-48F0-BFB3-15551EBC2DF5}"/>
          </ac:inkMkLst>
        </pc:inkChg>
      </pc:sldChg>
      <pc:sldChg chg="addSp">
        <pc:chgData name="hjchen" userId="5b16bf7f-273f-43d9-98d5-9a365d3124d6" providerId="ADAL" clId="{B374D04C-7F53-1F43-BF40-C87489F128FC}" dt="2024-09-30T07:13:05.043" v="75"/>
        <pc:sldMkLst>
          <pc:docMk/>
          <pc:sldMk cId="0" sldId="348"/>
        </pc:sldMkLst>
        <pc:inkChg chg="add">
          <ac:chgData name="hjchen" userId="5b16bf7f-273f-43d9-98d5-9a365d3124d6" providerId="ADAL" clId="{B374D04C-7F53-1F43-BF40-C87489F128FC}" dt="2024-09-30T07:13:05.043" v="75"/>
          <ac:inkMkLst>
            <pc:docMk/>
            <pc:sldMk cId="0" sldId="348"/>
            <ac:inkMk id="2" creationId="{06792E7E-C42C-C75B-B7E8-38554CA02C3D}"/>
          </ac:inkMkLst>
        </pc:inkChg>
      </pc:sldChg>
    </pc:docChg>
  </pc:docChgLst>
  <pc:docChgLst>
    <pc:chgData name="hjchen" userId="5b16bf7f-273f-43d9-98d5-9a365d3124d6" providerId="ADAL" clId="{CC1E81A8-0248-4C5F-9133-78DF3D2DD759}"/>
    <pc:docChg chg="custSel modSld">
      <pc:chgData name="hjchen" userId="5b16bf7f-273f-43d9-98d5-9a365d3124d6" providerId="ADAL" clId="{CC1E81A8-0248-4C5F-9133-78DF3D2DD759}" dt="2024-09-30T05:43:13.853" v="1"/>
      <pc:docMkLst>
        <pc:docMk/>
      </pc:docMkLst>
      <pc:sldChg chg="addSp delSp modSp mod">
        <pc:chgData name="hjchen" userId="5b16bf7f-273f-43d9-98d5-9a365d3124d6" providerId="ADAL" clId="{CC1E81A8-0248-4C5F-9133-78DF3D2DD759}" dt="2024-09-30T05:43:13.853" v="1"/>
        <pc:sldMkLst>
          <pc:docMk/>
          <pc:sldMk cId="0" sldId="256"/>
        </pc:sldMkLst>
        <pc:spChg chg="add mod">
          <ac:chgData name="hjchen" userId="5b16bf7f-273f-43d9-98d5-9a365d3124d6" providerId="ADAL" clId="{CC1E81A8-0248-4C5F-9133-78DF3D2DD759}" dt="2024-09-30T05:43:13.853" v="1"/>
          <ac:spMkLst>
            <pc:docMk/>
            <pc:sldMk cId="0" sldId="256"/>
            <ac:spMk id="2" creationId="{98B2A365-53B7-4253-6923-6F3119AB7F9D}"/>
          </ac:spMkLst>
        </pc:spChg>
        <pc:spChg chg="del">
          <ac:chgData name="hjchen" userId="5b16bf7f-273f-43d9-98d5-9a365d3124d6" providerId="ADAL" clId="{CC1E81A8-0248-4C5F-9133-78DF3D2DD759}" dt="2024-09-30T05:43:13.298" v="0" actId="478"/>
          <ac:spMkLst>
            <pc:docMk/>
            <pc:sldMk cId="0" sldId="256"/>
            <ac:spMk id="61"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6:32:18.962"/>
    </inkml:context>
    <inkml:brush xml:id="br0">
      <inkml:brushProperty name="width" value="0.06" units="cm"/>
      <inkml:brushProperty name="height" value="0.06" units="cm"/>
      <inkml:brushProperty name="color" value="#E71224"/>
    </inkml:brush>
  </inkml:definitions>
  <inkml:trace contextRef="#ctx0" brushRef="#br0">29 315 7772,'-8'-8'1449,"1"2"-1089,1 1 1,2 3 1288,1-1 767,2 2-1756,1 1 1,2 0-287,3 0 1,-2 0 0,2-3-121,-2-2 0,1 0 0,-2 0-4,0-2 1,5 0-1,-3-1-92,0 0 1,3 0-1,-4 0 1,1 0-136,-1 0 0,4 0 0,-3 0 0,2 0-23,-1 0 0,3-4 0,3 0 1,-1-1-7,-1 2 1,-1 0 0,3-1-1,2 0-3,-1 1 0,1 0 0,-3 3 0,0 0 0,0 0 0,-1 0 0,-1 1 0,0 0-8,0 2 1,0 3 0,0-1 0,0 0-12,1 0 1,0 1 0,0 2 0,2-1 15,-1-2 1,-1 2 0,0-2 0,1 3 5,0 0 1,1 0 0,-2 0-1,1 0 7,1 0 0,0 0 0,-1 0 0,1 0 0,-1 0 0,1 0 0,1 0 0,0 0 2,-1 0 0,3 2 0,-4 1 0,1 0 17,1 0 0,-3-1 1,2 2-1,0 1 12,0-1 0,0 1 0,-3 1 1,0-1-2,0 2 0,-1 0 0,-1 1 0,0 0 32,0 0 0,-2 0 1,1 0-1,-2 0 20,-1 0 0,-1 1 1,-1 1-1,0 1-38,0-1 1,-1 1 0,-2 1 0,-3 0-51,-4 3 1,1 0 0,-2 1-1,-1-1-36,-1-1 0,-2 0 1,1-3-1,1-1-102,-2-1 1,3-1 0,-2 0-1,1 0-46,0 0 0,2-3 0,3 0 0,0-2 0,0-1 1,2-1 245,1-1-33,3 0 272,-1 0-179,3 0 0,0 4-63,0 1 1,0 2 0,0 1 0,0 0 51,0 0 1,0 0-1,0 1 1,0 1-7,0 1 0,0 3 0,-1 0 1,-1 2-20,-1 2 1,0-1 0,3 3-1,0-1-88,0 0 0,0 2 0,0-2 1,0-1-458,0-1 0,0-4 0,0 1 0,0-1-592,0 0 1,0-2-1,0-3-535,0 0 1,0 0 1590,0 1 0,8-12 0,1-3 0</inkml:trace>
  <inkml:trace contextRef="#ctx0" brushRef="#br0" timeOffset="514">343 975 7772,'-4'5'740,"3"-1"501,-5-1-584,5-2 0,-3 1-225,4-4 1,0 0 0,0-4-87,0 0 1,4-1-202,1-1 1,1 0-1,0 1-76,0 1 0,-4 3 13,4 3 0,-1 0 48,3 0 0,-3 1 0,-3 1-97,-1 4 1,-1-2 0,0 2 0,0 0-52,0 1 1,0 1 0,0 0 13,0 0 1,-1 0 70,-1 0 1,0-3 0,-3-2 374,2 1-417,-3-3 1,4 2 0,-3-3-161,2-3 1,0 1 71,3-3 1,1 0-303,2 0 1,-2 1-2210,5 4 2574,-4 0 0,1 7 0,-3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03:57.513"/>
    </inkml:context>
    <inkml:brush xml:id="br0">
      <inkml:brushProperty name="width" value="0.06" units="cm"/>
      <inkml:brushProperty name="height" value="0.06" units="cm"/>
      <inkml:brushProperty name="color" value="#E71224"/>
    </inkml:brush>
  </inkml:definitions>
  <inkml:trace contextRef="#ctx0" brushRef="#br0">49 49 7769,'0'-13'59,"-1"2"1,-1 5 0,-1 2 462,-2 0 0,2-1 0,-2 2 185,-1 1 1,1 1 115,0 1 1,2 0 470,-2 0-742,3 0 0,-1 1-99,3 2 0,0-1-292,0 3 1,0 0 0,0 3 0,2 1-27,1-1 0,1 0 0,-3 0 0,2 1-14,-1 1 1,1-1 0,1 3 0,0-1-8,-1-1 1,2 5 0,-1-3 0,1 2-8,1-1 0,-2-2 0,2 2 0,0 2 2,1 0 0,-2-2 0,1 1 1,0-1-7,1 0 1,0 1 0,0-2 0,-2 0-45,1 2 0,1-1 1,1 0-1,1 2-47,-1 0 1,-3 1 0,0 0 0,2 0 0,0 0 0,3 3 0,0-1 1,-2-2-17,-1-2 0,-2 0 1,4 3-1,1 1 31,1 1 1,-2-3 0,-2-3 0,-2 1 61,1 2 0,1 0 1,1-1-1,-2 0-7,-1 1 1,0-1-1,1 4 1,-1 0 56,2 0 0,-3 2 0,1-1 0,-1 0-62,1-1 1,-3 3 0,4-3 0,-1-1-48,-1-1 0,3-1 0,-4 0 0,2-1-49,1-2 1,0 2 0,1-4 0,-2-2 1,1 0 1,1 2 0,0 0 0,0-2-26,-2-3 0,0 1 1,1-1-1,-1 0 0,1-1 0,-1 1 0,-1-2 20,0 1 20,-1-4 67,-3 3 24,0-4-229,0 0 122,0-4 1,2 2-1,2-6 1,0-1 85,3-3 1,3-5 0,4-5 0,1-5 55,1-5 1,7-9 0,3-9-1,3-8 12,4-8 1,4-8 0,-2 0 0,-1 2-101,-1 4 0,1 2 1,-2 6-1,-3 10-149,-3 10 0,-2 9 0,-1 5 0,-1 1 34,-4 4 1,-3 2 0,-3 5 0,0 1 40,-2 2 0,-1 0 1,-2 3-1,-1 1 144,-1 1 1,-2 0 0,2 3 310,-2-2-494,3 3-2766,-5-5-153,3 6 2995,-4-2 0,4 13 0,0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04:48.580"/>
    </inkml:context>
    <inkml:brush xml:id="br0">
      <inkml:brushProperty name="width" value="0.06" units="cm"/>
      <inkml:brushProperty name="height" value="0.06" units="cm"/>
      <inkml:brushProperty name="color" value="#E71224"/>
    </inkml:brush>
  </inkml:definitions>
  <inkml:trace contextRef="#ctx0" brushRef="#br0">49 17 7994,'-4'-5'0,"-1"3"0,0-2 476,0 1 1,-1 1 1580,-2 2-259,4 0-1014,-3 0-518,6 0 0,-3 1-179,4 1 0,1-1 1,1 3-46,1-1 0,2 2 0,-1 3 56,0 0 0,-2-3 1,1 0-1,0-1-8,0 1 1,0-3 0,-3 4 0,2 0-41,1 1 0,2 1 1,-1 0-42,0 0 0,-1 0 1,1 1-1,1-1 55,-1 0 0,-1 1 0,2 0 0,-1 2 21,1-1 1,-3 0 0,3 0 0,-1 0-14,1 0 1,-1 2 0,2 0 0,-1-1-23,-2 1 0,3 1 0,-3-1 1,2 0-5,1-1 0,-1 0 0,-1-2 1,1 1-1,-1 0 1,-1 1 0,1-3 0,1 0-7,-1 0 1,1 0 0,1 0 0,-2 1-19,0 2 1,1-4 0,-1 3-1,-1 0-46,1-1 0,2 0 0,-1-1 1,0 0-5,1 0 1,-4 0-1,4 1 1,-1 1 18,-1 1 0,3-1 1,-4-2-1,1 0 3,-1 1 0,4 1 1,-3 1-1,2-1 5,-1-1 1,-1 2 0,3 0 0,-2 1-1,1-1 1,1 1 0,-1-2 0,-1 2-1,1 0 1,-1 1 0,0 0 0,1-1-2,-2-1 0,2 1 0,-3 2 0,0 0-48,0 0 0,-1-1 1,3-1-1,-2 1-61,-1-1 0,0-2 0,0 2 0,1-2-12,2 1 1,-4 0 0,3-3 0,-1 0 56,-1 0 1,4-3 0,-4 1 0,1-1 205,1 0 0,-3 1-59,5-3 82,-4 3 115,1-5-128,1 2 0,-3-4-33,1-1 0,-1 0-6,-1-3 1,0 2 0,1-2 0,1 1 16,1-1 0,0-1 0,0-4 0,1-1-32,1-2 0,2 0 0,-3-4 1,3-1-3,1-1 0,-2-6 0,6-1 0,-1-4-32,3-3 1,2-4-1,3-2 1,2-2-64,2-2 1,4-1 0,1 2 0,0-1-20,-1 1 1,3 1 0,-4 2-1,-2 0-14,-2 2 1,-4 5-1,0 1 1,-3 3 36,-5 5 1,-1 2 0,-1 6 0,0 2 175,-3 2 0,-1 2 255,-1 1 1,-2 3 132,2-1-437,-2 4-955,-1-1-2149,0 3 493,0 0 1,0 3 2480,0 3 0,-4 19 0,-1 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05:27.298"/>
    </inkml:context>
    <inkml:brush xml:id="br0">
      <inkml:brushProperty name="width" value="0.06" units="cm"/>
      <inkml:brushProperty name="height" value="0.06" units="cm"/>
      <inkml:brushProperty name="color" value="#E71224"/>
    </inkml:brush>
  </inkml:definitions>
  <inkml:trace contextRef="#ctx0" brushRef="#br0">149 81 7946,'5'-1'640,"1"0"0,1-2-390,3 1 1,3 1 0,6 1-1,4 0 138,6 0 1,1 0-1,9 0 1,2 0 34,4 0 0,6 0 1,5 0-1,2 0-148,0 0 0,-1 0 0,-4 0 1,-4 0-170,-3 0 0,-7-3 1,-3 1-1,-3-1-72,-4 0 0,0 2 1,-1-3-1,-3 1-1094,-6 1 512,-5-1 1,-7 3 0,-8 0 0,-7 0 211,-7 0 0,-9 0 0,-6 0 0,-4 0-97,-4 0 0,-1 0 1,-2 1-1,-3 1 157,-4 0 0,-1 5 1,-5-3-1,-1 1 176,0 1 0,-5-1 0,-1 3 1,0 0 104,2 0 0,5 0 0,4 0 0,4 0 136,3-3 1,10 1 0,7-3 0,8-1 228,6-1 0,8-1 0,5 0-117,6 0 0,6 0 0,9 0 0,10 0-8,9 0 1,7 0 0,10-1 0,1-1 38,2-1 0,8-2 0,6 1 1,5 0-1,4-2 1,0-2-1,5 0 1,4-1 1,5-1 0,-15 1 0,-6-1 1,-12 3-217,-9 1 1,-2 2-1,-6-1 1,-5 1-294,-9 0 1,-11 3-165,-7-1 1,-12 1-1,-11 1 1,-10 0-10,-9 0 1,-13 0 0,-9 0 0,-6 0 154,-3 0 0,-4 0 0,-3 0 0,-6 0 181,-7 0 1,0 3 0,-3 3 0,1 2 43,0 3 1,-7-2 0,-6 4-1,6 0 5,8-1 1,8 1 0,8 0 0,3-1 137,2-1 0,16-3 1,9 0-1,14-3 123,9-2 1,5-2 0,8 2-1,5-2-76,6-1 1,15 0-1,12 0 1,10 0 37,10 0 1,2 0 0,6 0 0,2-1 53,2-2 1,5-1-1,5-4 1,2-1-44,-2-2 0,2 1 1,-2-3-1,-1-1-232,-2-2 1,-17 1-1,-5 2 1,-9 1-272,-7 0 1,-7 6 0,-12-2 91,-7 1 1,-11 3-1,-19 2 1,-11 0 5,-12-1 1,-10 1 0,-8-2 0,-3 0-9,-5 3 1,-7 0-1,-12 1 1,-5 1 155,1 5 0,-2 0 1,-2 8-1,-5 3 53,45-7 0,0 1 0,-41 10 1,4-1-1,9 0 31,7-2 0,7-1 0,12-2 0,13-3 192,15-3 1,13-5 0,11-4 0,7 0-86,8 0 0,9 0 0,10 0 0,11 0 4,9 0 0,9 0 1,7-1-1,0-1-72,-2 0 0,4-2 1,-1 1-1,3-2-103,4-2 0,-9 1 1,0-2-1,-9-1-245,-3 1 1,-10-1 0,-8 1-28,-11 3 0,-21-1 0,-20 2 0,-14 0 146,-14-3 1,-5 1 0,-12 0 0,-2 1 90,-1-2 1,-9 0 0,-1 0 0,-7 2 144,1 2 1,2 2-1,3 1 1,0 1 229,1 2 1,11-2 0,5 5 0,12-1 497,13 0 0,16 1-571,16-3 1,13 0 0,17-1 0,7 2-262,8 0 0,6-1 1,5 1-1,1 0-164,3-2 1,4-1 0,10 1-1,5 1-796,2-1 1,3-4 0,7-2 967,6 0 0,-42-3 0,1-2 0,2-2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05:28.765"/>
    </inkml:context>
    <inkml:brush xml:id="br0">
      <inkml:brushProperty name="width" value="0.06" units="cm"/>
      <inkml:brushProperty name="height" value="0.06" units="cm"/>
      <inkml:brushProperty name="color" value="#E71224"/>
    </inkml:brush>
  </inkml:definitions>
  <inkml:trace contextRef="#ctx0" brushRef="#br0">1019 943 7708,'-8'-13'-525,"0"4"1,0 1 804,0 3 1,-1 3-1,-1 0 1,-1 1 203,-2 1 1,2 4 0,-2 4 0,0 5-179,0 2 1,0 1-1,4 1 1,-2 2 25,1 2 1,5 3 0,2-1-1,2-1 36,1 0 1,2 0 0,3 3-1,7-1-14,5-3 0,3-3 0,6-2 0,0-1-135,4-1 0,0-4 1,1-4-1,-3-4-150,0-1 1,-1-3 0,-3-3 0,-1-7-246,-1-5 1,0-3 0,-3-5 0,-1-2-141,-1-3 0,-4 2 0,-4-1 0,-2 1 126,-5-1 0,-2 3 0,-3-1 0,-5 3 224,-5 2 0,-3 3 0,-2 3 1,-2 0 15,0 3 0,-2 1 0,-1 5 1,1 1-421,0 1 1,1 3-1,-3-1 1,0 3-695,3 3 0,2 1 0,6 4 1064,2 0 0,56 8 0,14 1 0</inkml:trace>
  <inkml:trace contextRef="#ctx0" brushRef="#br0" timeOffset="1419">1116 830 7540,'-5'1'-710,"3"2"1,0-2 1186,-1 1 1,2-1 1008,-5-1 1,4-1-946,0-1 1,1-3 0,1-3-276,0 0 1,0-4 0,0 0 0,-1-2-78,-2-2 1,2 0 0,-1-6-1,1-3-94,1-4 0,0-3 1,0-3-1,0-2-101,0-3 1,0-1 0,0 0 0,0 1-17,0 3 1,0 4-1,-1 3 1,-1 2 7,-1 1 0,1 4 1,1 0-1,-2 3-39,-2 2 1,0-2-1,0 1 1,0 1-247,0 1 1,-2 2 0,2 1 0,0 1-445,0 2 0,2 0 0,-1 3 0,-1 1-1113,1 1 1856,2 3 0,-2 28 0,4 6 0</inkml:trace>
  <inkml:trace contextRef="#ctx0" brushRef="#br0" timeOffset="1867">262 516 7800,'0'-13'511,"0"-1"0,-2 4 340,-1 0 1,0 5-386,3 5 1,4 5 0,2 5 0,4 4-6,3 1 0,3 2 0,2 2 0,3 2-86,2 3 0,0 2 0,8 1 0,2 0-102,4 1 1,-2-3 0,1 2 0,-1-3-297,0-3 1,-4 3 0,-4-4 0,-4 0-416,-4-4 0,-1 0 0,-7-3 0,-1 0-417,-1 1 0,-1-5 0,0-1 0,0-2-575,0-3 1,-3 3 1429,1-4 0,-5 1 0,3-3 0</inkml:trace>
  <inkml:trace contextRef="#ctx0" brushRef="#br0" timeOffset="2351">37 1386 7791,'-8'-8'-1083,"0"0"4119,0 0-2053,-1 3 1,6 2-562,3 3 0,11-3 0,8-1 0,6 0 89,5-2 0,8-1 1,4-2-1,3-1-264,1-1 1,-1-3-1,4 0 1,0-1-221,2-1 1,-2 3 0,2 0 0,-2 1-569,-4 3 1,-4 0 0,-6 1-1,-3 0-685,-6 3 1,-6-1 0,1 3 0,-1 0-1172,1 0 2397,-3 2 0,-2 5 0,-4 4 0</inkml:trace>
  <inkml:trace contextRef="#ctx0" brushRef="#br0" timeOffset="2784">1092 1458 7791,'-1'-7'-1100,"-1"1"1994,-1 1 1,0 3-141,0-1 0,2 3 1,-1 3-1,1 2-264,1 2 0,0 2 1,0 2-1,0 3-132,0 1 1,-1 1 0,-1 1 0,-1 2-134,2 2 0,-3 6 0,0 4 0,-1 6-157,-4 6 0,0 3 1,-4 3-1,-1-1-72,2 0 1,-3 0 0,5-2 0,0-4-703,1-4 1,4-2 0,3-4 0,1 0-313,1 1 1,2-8 0,2-1-1,1-4 122,1-2 1,1-1 0,0-1 895,-2 0 0,10-3 0,-2-1 0</inkml:trace>
  <inkml:trace contextRef="#ctx0" brushRef="#br0" timeOffset="3101">995 1491 7518,'-8'-8'0,"0"0"-71,0 3 0,-1 2 0,-2 3 0,-2 0 809,-2 0 1,-2 4 0,-2 5 0,-4 6-346,-2 6 0,-1 4 0,-3 3 0,-1 6-131,-1 5 1,-4 7-1,-9 9 1,-3 1-308,-3 0 0,-3-6 0,5-2 0,5-4-775,6-3 0,10-8 820,11-3 0,11-4 0,6-2 0</inkml:trace>
  <inkml:trace contextRef="#ctx0" brushRef="#br0" timeOffset="3400">1180 1297 7840,'-15'8'0,"2"0"132,2-3 0,6 2 0,2-2 1,4 3 878,4 0 0,5 3 0,10 4 0,5 3-320,6 3 0,7 7 0,6 4 1,7 6-218,3 7 0,-3 4 0,3 9 0,-5 0-459,-3 1 1,1-1 0,-1-5 0,0-6-635,0-5 0,-3-9 1,-6-7-1,-5-1-1803,-4-4 1,-7-5 2421,-2-5 0,-6-20 0,-1-5 0</inkml:trace>
  <inkml:trace contextRef="#ctx0" brushRef="#br0" timeOffset="3752">1317 1112 7794,'-12'0'497,"1"0"1,7-1 0,4-1 12,8 0 0,8-4 0,8 3 0,5-1 95,5 1 1,2-3 0,3 4 0,-2-1-118,2-1 1,5 3-1,4-1 1,4 1-854,1 1 0,1 0 0,-3 0 1,-2 0-1395,-2 0 1,-8-3 1758,-6 0 0,-12-3 0,-6 2 0</inkml:trace>
  <inkml:trace contextRef="#ctx0" brushRef="#br0" timeOffset="3985">1422 871 7800,'-15'-13'537,"1"2"1,4-1 0,5-2 0,6-2 327,6-3 1,9-6 0,9-7-1,8-5-231,6-2 0,3-5 1,8-2-1,9-4-295,12-1 1,5 0-1,6 5 1,-3 3-1109,-4 5 0,6 7 1,0 2 768,1 2 0,1-9 0,10-5 0,-29 12 0,1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05:49.265"/>
    </inkml:context>
    <inkml:brush xml:id="br0">
      <inkml:brushProperty name="width" value="0.06" units="cm"/>
      <inkml:brushProperty name="height" value="0.06" units="cm"/>
      <inkml:brushProperty name="color" value="#E71224"/>
    </inkml:brush>
  </inkml:definitions>
  <inkml:trace contextRef="#ctx0" brushRef="#br0">1 9 7726,'19'4'0,"2"-1"0,-1-1-385,-1 0 0,-2-1 0,-1 2 0,0-2 385,1-1 0,-12-11 0,-2-2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05:44.700"/>
    </inkml:context>
    <inkml:brush xml:id="br0">
      <inkml:brushProperty name="width" value="0.06" units="cm"/>
      <inkml:brushProperty name="height" value="0.06" units="cm"/>
      <inkml:brushProperty name="color" value="#E71224"/>
    </inkml:brush>
  </inkml:definitions>
  <inkml:trace contextRef="#ctx0" brushRef="#br0">850 918 7731,'-6'-3'-125,"1"0"0,-1 1-105,-2 2 1,0 0 0,-1 0-1,0 3 1112,-2 3 1,0 2-1,3 3 1,-1 4-442,-2 3 0,3 8 0,-1 2 1,4 5-174,1 5 1,-1 0-1,3 0 1,3-3-64,4-2 1,3-5 0,2-4 0,1-5-104,2-5 0,0-5 0,3-5 0,1-1-165,2-4 0,-2-3 1,3-8-1,-1-3-174,-1-3 0,4-8 0,-3 0 0,-1-4 35,-1-2 0,-5 2 0,-2-5 0,-3 2 137,-2 1 0,-3 3 0,-1 3 1,-5 4 92,-7 3 1,-7 3 0,-3 2 0,-3 3 43,0 3 0,0 3 0,0 2 0,0 2-655,-1 1 1,5 0 0,2 0 0,4 0-1678,3 0 2260,2 0 0,26 0 0,6 0 0</inkml:trace>
  <inkml:trace contextRef="#ctx0" brushRef="#br0" timeOffset="517">874 765 7723,'0'10'0,"0"1"-323,0-1 0,-3-1 1,0-1 3802,2 0-2070,0-4 1,1-1-991,0-6 0,0-2 0,1-7 0,1-6-189,4-6 0,1-8 1,2-2-1,1-3-161,0-5 0,5-4 0,-2-2 1,2-5-208,1-3 1,1-3 0,-1 0 0,-1 1-472,-2 1 1,-2 11-1,-6 6 1,-2 7-387,-2 6 0,-3 7 0,-2 10 0,-5 4-1753,-3 3 2747,-1 10 0,-21 27 0,-5 13 0</inkml:trace>
  <inkml:trace contextRef="#ctx0" brushRef="#br0" timeOffset="867">1148 910 7723,'-4'-8'-353,"2"0"1,-2 2 0,-1 1 913,1-2 0,2 3 1,-1-1 142,2-2 1,1 0 0,0-1 0,2 0-188,4 0 1,0-1-1,7-2 1,2-2-400,0-2 1,5-1 0,2-1-1,4 0-509,3-1 0,3-2 0,0-1 0,0 2-729,0 2 1,0 2 0,-4 1 1119,-3 3 0,-12 24 0,-6 6 0</inkml:trace>
  <inkml:trace contextRef="#ctx0" brushRef="#br0" timeOffset="1200">1099 1256 7708,'0'-8'0,"0"0"366,0 0 0,1 1 0,1 0 38,1 2 1,3 3 0,-1-1-1,2 2 127,2-2 1,2 2-1,3-2 1,1 3-169,1 0 1,5 0-1,3-1 1,4-1-441,4-1 0,1-3 1,1 1-1,1-3-823,-1 0 1,-3 3 0,-4 0 0,-6 2 899,-3 1 0,-27 26 0,-6 8 0</inkml:trace>
  <inkml:trace contextRef="#ctx0" brushRef="#br0" timeOffset="1550">987 1361 7379,'4'8'-381,"1"0"0,-4 0 1,3 0 802,0 0 1,2 1 0,2 2 0,1 4 273,1 5 1,4 3-1,5 6 1,1 2-353,1 0 1,2 1 0,-2 0-1,0-3-520,1-2 0,-4-6 0,-1-3 0,-1-2-340,-3-3 1,-3-4 0,0 0 515,-4-3 0,-13-15 0,-7-1 0</inkml:trace>
  <inkml:trace contextRef="#ctx0" brushRef="#br0" timeOffset="1866">842 1417 7707,'-3'13'74,"0"-3"0,-2 0 1,2 0-1,1 2 516,1 0 0,-1 2 0,-1 4 0,1 3-139,1 2 0,1 1 1,0 8-1,0 1-247,0 0 0,0 1 0,-2 0 0,-1 2-362,1 0 0,1-2 1,1-2-1,1-5-865,2-1 0,-1-6 1,2-2 1022,0-4 0,2-27 0,-1-10 0</inkml:trace>
  <inkml:trace contextRef="#ctx0" brushRef="#br0" timeOffset="2248">246 1675 7735,'-4'-5'-202,"-1"3"0,0-2 0,1 0 793,0 0 1,1 1-1,3-2 1,2-1-107,4-2 0,3-3 1,8-3-1,1-2-204,4-2 0,2-4 1,3-4-1,1-1-274,1 1 0,2 0 1,0 0-1,3 0-1427,3 0 0,-2 1 1420,-2 4 0,31-17 0,5 0 0</inkml:trace>
  <inkml:trace contextRef="#ctx0" brushRef="#br0" timeOffset="2631">44 1224 7734,'-13'0'-905,"-1"0"1218,5 0 0,1 0 0,9-1 0,7-1 339,8-1 0,11 1 0,11 2 0,7 0-269,5 0 0,2 0 1,1 0-1,-2 0-410,-1 0 1,-4 0 0,1 0 0,0 0-745,0 0 0,-7 0 0,-2 0 1,-3-1 770,-3-2 0,-13-1 0,0-4 0</inkml:trace>
  <inkml:trace contextRef="#ctx0" brushRef="#br0" timeOffset="2914">181 587 7771,'8'-8'571,"0"4"0,0 1 0,0 2-182,0 1 1,5 1-1,3 3 1,6 5-137,3 6 1,4 6 0,3 6 0,2 5 31,4 2 1,0 3-1,8-2 1,1-1-364,0-1 1,1-4 0,0-4-1,-4-5-3123,-7-7 3201,-5-3 0,0 1 0,1 2 0</inkml:trace>
  <inkml:trace contextRef="#ctx0" brushRef="#br0" timeOffset="3584">1945 1232 7725,'-21'-5'207,"5"2"0,6 3 2638,1 0-2146,4 0-1227,2 0 1,3 0 0,3 0 0,3 0-2000,1 0 2527,1-4 0,39 0 0,10-4 0</inkml:trace>
  <inkml:trace contextRef="#ctx0" brushRef="#br0" timeOffset="3732">2275 1232 7726,'0'11'32,"0"-2"0,0 2 1,0-2 269,0-1 0,0 0 0,0 0-461,0 0 0,1-3-277,2-3 1,2-2-1,6-2 436,2-4 0,60-26 0,15-7 0</inkml:trace>
  <inkml:trace contextRef="#ctx0" brushRef="#br0" timeOffset="3865">2742 1224 7726,'5'13'-124,"-2"1"1,-3-1-205,0-1 0,0 3 0,0-4 1,1-2 661,2 0 0,-1-3 0,3-2 0,1 0-691,2-2 0,1-2 0,1 0 357,4 0 0,19-14 0,5-4 0</inkml:trace>
  <inkml:trace contextRef="#ctx0" brushRef="#br0" timeOffset="3998">3218 1304 7726,'2'13'-460,"1"-2"1,0-3-1,-2 1 561,1-1 0,0-1 1,3-2-1,2-2-305,0-2 0,2-1 0,2-1 1,3-2 203,4-2 0,20-24 0,9-6 0</inkml:trace>
  <inkml:trace contextRef="#ctx0" brushRef="#br0" timeOffset="4098">3628 1232 7726,'13'0'0,"-2"0"0,-2 1-263,2 1 0,-5 0 1,3 3-1,-3-1 31,-2 1 1,3-3-1,-1 3 1,1-1 231,1 1 0,32-4 0,9 3 0</inkml:trace>
  <inkml:trace contextRef="#ctx0" brushRef="#br0" timeOffset="4232">4007 1280 7726,'4'13'152,"-4"-1"1,4-2-1,-1 1-5,-1-1 1,4-1 0,-4-1 0,1 0-81,1 0 1,-3 0 0,5-1 0,0-2-347,1-2 0,4-2 1,2-1-1,1 0-1328,3 0 1607,8-4 0,61-25 0,-32 9 0,0 0 0</inkml:trace>
  <inkml:trace contextRef="#ctx0" brushRef="#br0" timeOffset="4381">4498 1345 7726,'4'16'-143,"-3"-4"0,1-1 0,0-2 61,1-1 0,-1-3 0,3 0 0,2-2-73,3-1 0,1-2 0,5-3 0,4-2-29,2-2 0,6-4 0,0 0 184,1 2 0,56-18 0,-37 12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09:56.470"/>
    </inkml:context>
    <inkml:brush xml:id="br0">
      <inkml:brushProperty name="width" value="0.06" units="cm"/>
      <inkml:brushProperty name="height" value="0.06" units="cm"/>
      <inkml:brushProperty name="color" value="#E71224"/>
    </inkml:brush>
  </inkml:definitions>
  <inkml:trace contextRef="#ctx0" brushRef="#br0">41 339 7518,'0'-8'-1096,"0"2"4159,0 1-1374,0 3-159,0-2-636,0 1-319,0 2 1,0-3-296,3 4 1,2 0 0,3 0-154,0 0 0,0 0 0,0 0-118,0 0 1,0 0 0,0 0-1,0 0-63,0 0 1,3 0-1,0 0 1,-1 0-21,2 0 0,-2 0 0,2-2 0,1-2 64,-1 0 1,-1 1 0,2-1-1,-2-1 3,-1 1 1,2-2 0,-1-2-1,-2 1 5,0 2 1,-1-3 0,0 3 0,0-2 24,1-1 1,-4 0 0,-1 0 0,1 0 38,-1 0 1,-2 0-1,1 0 1,-2 0 9,-1-1 1,0 1-1,0 0-23,0 0 1,0 0 0,0 0 0,-1 0-28,-2 0 1,1 0 0,-2 0-67,0 0 0,-2 1 1,2 0-1,-1 2-62,2-1 0,-1 1 0,-1 0 77,1-1 1,-3-1 0,1 1 17,-1 1 0,2 3 0,0-2 0,-2 2 17,0-1 0,2-2 0,-1 2 1,0 1 47,-1 1 1,-1 1 0,0 0-1,0 0 32,0 0 0,0 0 0,0 0 1,0 0-94,0 0 1,-1 0 0,-1 1-1,-1 2-53,1 2 1,-2 0 0,2 0 0,0 1-49,1 2 0,1 0 1,0 1-1,0 0 89,0-1 0,0 4 0,1-4 0,0 1 27,2 0 0,2 0 0,-1 1 0,-1 1 0,1-2 0,2 3 0,-2 0 0,2-1 5,-1 1 1,-1 1 0,3-1 0,-2 0-28,1-1 1,1 3-1,1-3 1,0 1 25,0 0 1,0 1 0,0-1 0,0-1 49,0 1 1,1-1-1,2-2 1,1 0 10,1 2 0,2 1 0,-1-2 0,3 0 46,2 0 1,3-1-1,0 0 1,1 0-19,1-1 0,3 2 0,0-5 1,1 2-94,0-2 0,1 1 1,-1-3-1,0-1-333,-1-1 0,0-1 0,-3 0 0,0 0-221,-3 0 0,1-1 0,-3-2 0,-1-2-65,-1-2 0,2 1 1,-1 1-1,0-1-2511,-1 2 3122,-1-3 0,4 13 0,0-1 0</inkml:trace>
  <inkml:trace contextRef="#ctx0" brushRef="#br0" timeOffset="195">725 476 8087,'-13'4'0,"0"-1"2115,2-2-1552,3 2-971,5-2 0,6 3 0,4-6 1,3-3-896,3-3 0,2-1 1303,1 0 0,22-16 0,5-6 0</inkml:trace>
  <inkml:trace contextRef="#ctx0" brushRef="#br0" timeOffset="794">1128 113 7743,'-5'-11'-125,"-1"1"1,1 0-126,0 1 1,-2 1 0,2 0-1,-2 0 1200,-1 0 0,0 0 1,-1 2-1,-1 1-467,-1-1 0,0 2 0,2 1 1,-1 2-206,0 1 1,-4 0 0,3 0 0,-2 1-131,-1 2 1,-1 1 0,-2 5 0,1 2-54,0 3 0,4 2 0,0 2 0,1 0-122,1 0 0,0 2 0,4-1 0,4-1-111,1-1 0,1-2 0,1-1 1,1 0 120,4 0 1,5-2 0,3 1 0,4 0 68,3-1 0,2 1 1,-1 1-1,-1-1 24,2 2 0,-3 0 1,-2 1-1,-1 1 75,-1 2 0,-3-2 1,-1 2-1,-3-2 51,-1 2 1,2 1 0,-5 2 0,-1 0-62,-1 0 0,-2 1 0,-1 2 0,0 1-69,0 1 1,-1-1 0,-2-3 0,-1-3-74,-1 0 0,-2 1 0,2-2 0,-2-1-149,-1-1 1,-3-2 0,-1 0 0,0-3 61,-3 0 0,3-2 0,-2-1 0,-1-2-14,-3-2 0,1 1 1,-2-3-1,0-1-79,0-1 1,0-1 0,3 0 0,1 0 68,1 0 0,0-4 0,3-1 0,2-2 63,3-1 1,-1-1 0,3 1 0,-1-2 91,2-1 1,3-3 0,0-1-1,3-3-54,2-3 1,3 0 0,1 1 0,0-1 10,2 1 0,4-2 1,1-1-1,2 0 11,3 2 1,3 0 0,4-4 0,0 2-93,-1 2 1,1 1 0,-2 5 0,0 0-459,-3 2 0,3 3 0,-5-1 0,-3 2-502,-3 1 0,-3 3 0,2 1 1041,-3 0 0,-6 5 0,-1 3 0</inkml:trace>
  <inkml:trace contextRef="#ctx0" brushRef="#br0" timeOffset="996">1474 435 7570,'-12'5'0,"1"-2"87,2 1 0,4-2 6718,-1 3-6419,4-3 0,0 1 0,4-3-1192,4 0 1,1 0-1,2 0 806,2-3 0,30-12 0,11-7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10:37.218"/>
    </inkml:context>
    <inkml:brush xml:id="br0">
      <inkml:brushProperty name="width" value="0.06" units="cm"/>
      <inkml:brushProperty name="height" value="0.06" units="cm"/>
      <inkml:brushProperty name="color" value="#E71224"/>
    </inkml:brush>
  </inkml:definitions>
  <inkml:trace contextRef="#ctx0" brushRef="#br0">237 98 7700,'1'-8'-123,"1"2"0,1 1 720,-2-1 1,0 1 1167,-1 0-138,0 3-908,0-2-604,0 4 1,4 1 0,2 1 0,4 1 59,3-2 0,6 1 0,3 0 0,2 2-20,3 0 1,2-2-1,5 1 1,1 0-26,-1 0 1,3 0-1,0-1 1,3 1-135,0-1 1,0-1 0,1-1 0,-1 0-273,0 0 0,-4 0 0,-4 0 0,-5-1-223,-5-2 1,-2 2 0,-5-2-1,-1 2-1918,-4-2 1902,-4 2 1,-9-3 0,-6 2 0,-3-1 200,-2 1 0,-5-1 0,-2 0 0,-3 1 314,-3 1 0,-4-1 0,-4-1 0,-54 0 0,-10 3 0</inkml:trace>
  <inkml:trace contextRef="#ctx0" brushRef="#br0" timeOffset="1934">181 114 7700,'-6'0'-1040,"1"0"1372,-1 0 0,1 0 369,0 0 0,3-1 0,-1-2-257,3-2 1,3-2 0,3 1-1,1 1-136,1-1 0,0 1 1,1 1-1,1 0-57,4 2 0,1-1 0,2 0 1,1 1 12,1 1 1,3 1-1,0 0 1,2 1-57,3 2 0,-1-1 0,2 3 0,1 0-59,0 0 1,-3 2 0,3-2 0,-1-1-56,-2-1 1,-1 0-1,-1 1 1,2-1-55,3 1 1,-2-1 0,5-2 0,-3 0-46,0 2 0,-2 0 0,1-2 1,-1 0-9,-4 2 0,2 0 0,-5-3 0,3 0 29,1 0 0,-4 0 0,6 0 0,1 0-9,1 0 1,2-1 0,4-1 0,0-1 19,-2-2 1,-1 3 0,-4-1-1,-1 0 29,-1 0 1,-5 1-1,-1 2 1,-1 0 15,1 0 1,-1 0-1,3 0 1,2 0 21,0 0 1,5 1 0,0 0 0,3 2-5,1-1 0,-4-1 0,3-1 0,-2 0 13,-4 0 1,3 0 0,0 0 0,0 0-18,-1 0 1,4 0 0,-2 0 0,4 0-19,2 0 0,-2 0 0,2 0 1,-1 0-75,-1 0 0,2 2 0,-4 1 0,3-1-22,0-1 0,3-1 1,0 0-1,3 0 18,3 0 0,-1 0 0,0 0 0,-4 0-26,-3 0 1,0 0-1,1 0 1,2 0 23,1 0 0,-1 0 1,3 0-1,1 0 18,1 0 0,-1 0 0,-7 1 1,-2 0-4,1 2 0,0 0 1,6-3-1,0 1-16,-1 1 1,1 0 0,-3 3-1,0-1-60,1 1 1,-8-1 0,0 2-1,-3-1 55,-1-2 0,3 1 1,4-2-1,1 0 8,1 0 0,3-1 0,-3-1 0,-1 0-14,-1 0 0,-5 0 1,-2 0-1,-3 0 21,-1 0 0,-3 0 1,2 0-1,1 0-4,-2 0 1,4-1 0,-3-1 0,3 0 1,3 0 0,-3-2 1,1 2-1,-3-1-33,-3-1 0,1 3 1,-3-4-1,-1 2-59,-3 1 0,-3-2-338,-2 2-64,-4-1 501,0 3 0,-5 0 0,-2 0-76,-2 0 1,0-3 0,0 0-27,-1 2 1,-1 0-1,-2 1 1,1-1 19,0-2 0,-2 2 1,-2-1-1,-1 1-3,-1 1 0,-1 0 1,-1-1-1,0-1 5,0-1 0,-4 1 0,-1 2 0,0 0 46,-1 0 1,4 0-1,-4-1 1,-1-1-29,-3-1 0,1 1 1,-3 1-1,1-1 30,0-1 0,-4 0 0,0 1 0,-3-1 32,0 1 0,-2-1 0,0-1 1,-1 1-18,-1-1 1,5 1-1,2 3 1,1-2 7,1-1 1,0 0 0,-3 3 0,-1 0 23,1 0 1,0 0-1,-1 0 1,-1 0 11,-1 0 0,0 0 0,4 0 1,1 0 22,3 0 0,-1 0 0,-1-1 0,0 0-3,-1-2 0,0 0 1,-5 3-1,-3 0 1,-1 0 1,2 0-1,2 0 1,2 0-13,1 0 1,0 0-1,-1 0 1,0 0 0,-2 0 0,-1 0 0,-4 0 0,1 0-30,-1 0 0,6 0 0,-2-1 0,4 0-29,2-2 0,1 0 0,-3 2 0,-1 0 10,0-2 0,-5-2 1,-1 2-1,-3 1 13,0 1 0,2-2 0,1 1 1,2 0-1,-2 1 0,-2 1 1,-4 0-1,-2 1-8,0 2 0,0-2 0,4 4 0,1-1-15,1 1 1,1-3 0,2 0 0,-1 0 6,-2 1 1,-3-2 0,-3 1-1,1-1 6,3-1 1,3 0 0,1 0-1,1 0 6,-3 0 1,0 0 0,-4 0 0,1 0 1,2 0 1,1 0-1,2-1 1,4 0 3,2-2 1,6 0-1,-3 3 1,0-1-6,-2-1 0,0 0 1,-1-3-1,0 2-54,1 1 1,-2-2-1,6 2 1,1-1-12,3-1 1,5 4 0,0-4-1,2 1 12,1 1 0,0-1 0,1 2 1,1-1 92,0 0 1,7-1 0,-1 3 341,1 0 1,4 0-316,3 0 1,4 0-1,5 0 1,2 1-169,5 1 0,4 3 0,4 2 0,0-1 68,0 0 1,4-1 0,2 3-1,3 0 15,4 0 0,2-2 1,7-1-1,0 0 137,2 0 1,2 2 0,2-2 0,6-1 114,2-1 0,5-2 0,4 1 1,1 1-82,0-1 0,-4 0 1,1-1-1,-1 2-10,1-1 0,-1 2 0,2 1 1,-2 0-58,-5 0 1,3 1 0,1 2-1,1 0-91,2 0 0,-9 0 0,1-1 1,0-1-1,3 0 0,3-2 0,1 3 0,-4-3-15,-5 0 0,2-2 0,1-1 0,4 1 15,2 1 1,-9-1 0,-1-1-1,-3 1-3,0 1 0,2-1 1,1-1-1,0 1-2,-5 1 0,-8-1 0,-3-2 0,2 0 17,1 0 0,4 0 0,-1 0 0,0 0 37,-2 0 1,-3 0 0,-2 0 0,-4-2-3,-3-1 0,-4 0 0,2 3 0,1 0 32,2 0 0,1 0 1,-4 0-1,0 0 34,-2 0 0,-3 0 1,0 1-1,-3 1 82,-1 1 1,-4 0 0,4-1-1,1 2-46,3 0 0,0-2 0,3 1 1,-1-2-94,1-1 0,-2 0 0,1 0 0,-2 0-119,-3 0 0,-5 0 0,-1 0 0,-3 0-203,0 0 1,-2 0 0,-1 0-136,-2 0 1,-1 0-569,0 0 0,0 0 38,0 0 1,-4-1 0,-1-2-1,-2-2 936,-1-3 0,-32-28 0,-8-8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13:05.036"/>
    </inkml:context>
    <inkml:brush xml:id="br0">
      <inkml:brushProperty name="width" value="0.06" units="cm"/>
      <inkml:brushProperty name="height" value="0.06" units="cm"/>
      <inkml:brushProperty name="color" value="#E71224"/>
    </inkml:brush>
  </inkml:definitions>
  <inkml:trace contextRef="#ctx0" brushRef="#br0">57 186 7859,'-8'0'458,"0"0"1,0 0 421,0 0 1,-1 0 628,1 0-72,4 0-531,0 0-444,4 0 1,4 0-269,1 0 1,0 1-1,0 1-64,1 4 1,-1-2 0,-1 1 0,1 2-13,-1 0 0,-1 1 0,1 1 1,1 1 13,-1 1 0,2 4 0,1 0 0,-1 3-58,0 0 0,-1 2 1,3 2-1,0 0-64,0 0 1,0 1 0,0-3 0,0 2-33,0-1 1,0-3 0,0 1 0,1-2 26,-1-1 1,0 0 0,0 0 0,0 1 0,0-1 0,0 0 0,0 0 0,1 0-56,2 0 1,-5 0-1,2 0 1,-1 0 4,0-3 0,1 3 0,0-2 0,0 3 81,0-2 1,0-1-1,-2 2 1,-1 0 38,1 0 0,2-2 1,-1-1-1,-1 1 7,-1-2 1,0 3-1,1-2 1,0-1-1,0-1 0,-3-2 0,1-1 1,-1 0-48,-1 0 0,4 0 1,-3 0-74,2 0 1,-3-2 0,3-1-328,-1 1 0,-2-1-387,-2 0 567,0-3 337,0 2 0,0-5-212,0-2 0,0 1-76,0-3 1,-3 0 0,-2-3 0,0-1-90,-1 1 1,1-1 0,-3-1 0,0-4-150,0-1 1,-3-5 0,0 0 0,1-3 123,-2-1 0,-1-2 0,-3-7 1,0-2 69,0-2 0,0-5 0,0-1 0,0 0 1,0-1 1,1 4-1,0-2 1,3 5 122,0 1 1,-1 3-1,2 3 1,0-1-6,-1 3 1,4 2 0,-3 3 0,2 1 55,1 0 1,2 4 0,1 0 0,0 1 58,0 0 0,-2 4 1,3 1-1,-1 0 32,2 2 0,0 1 0,0 1 0,1 0 383,1 0 0,-1 3 433,-1-1 106,0 4-923,3-1 0,1 6 0,1 3-176,1 1 1,2 1 0,-1 1 0,0 1 73,2 1 0,2 4 0,0 0 1,0 4 117,0 1 1,3 2 0,-1 3 0,1 1 121,1 1 0,0 4 1,4 0-1,0 4 42,1 2 0,2 0 0,2 4 0,0 0-54,1 2 0,-2-2 0,2 1 0,-3-3-42,-2-1 0,-4-3 0,0 2 0,1-2-7,-2-4 1,0-2-1,-4-5 1,1 0-53,2 0 1,-2-1-1,1-1 1,-3-3-181,-2-2 0,0-1 1,4-1-1,-2-2-237,-2-2 1,2-6 0,-1-1-113,1 0 1,-2-4 232,0 3 1,-2-5 0,2-1 156,-2-2 0,0 3 1,-2-4-1,1 0 165,0-1 1,2-1 0,-2-1 0,0-2-98,0-2 1,3-3 0,-1-1-1,1 0-146,1-2 1,-1-4-1,3 1 1,0-4 6,0-3 0,1-4 0,2-2 0,2-3 41,3-4 0,1-3 1,1-2-1,1 0 228,2 2 1,-3 2 0,1 0 0,0 0-186,0 0 1,0-2 0,-4 4 0,-1 3-134,0 4 0,-2 1 0,2 7 0,-4 3-6,-4 3 0,1 7 0,-3 2 1,2 2 249,-1 1 1,-2 4 355,2 1 1,-2-1-178,2 2 0,-2-4 1,1 3-1,1-1 170,-1 0 0,2-2-255,2 1 0,0-1-166,0 0 0,-4 2-46,-1 1 1,-1 2-185,1-2 1,-3 2-670,3-2 1,-2 1-2494,-1-3 3369,0 3 0,-25-2 0,-6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6:37:08.956"/>
    </inkml:context>
    <inkml:brush xml:id="br0">
      <inkml:brushProperty name="width" value="0.06" units="cm"/>
      <inkml:brushProperty name="height" value="0.06" units="cm"/>
      <inkml:brushProperty name="color" value="#E71224"/>
    </inkml:brush>
  </inkml:definitions>
  <inkml:trace contextRef="#ctx0" brushRef="#br0">65 154 7988,'-9'0'-389,"-2"0"0,2 0 0,-2 1 4126,2 2-75,1-3-3022,4 4 1,1-4-1,6 0-326,2 0 0,0-1 0,0-1 0,2-1 121,3-2 0,-1 3 1,2-3-1,-2 2-152,-1 1 0,1-2 0,0 1 0,3 1-43,1-2 0,-1 3 1,3-2-1,0 0-85,2 0 1,2-2 0,0 1 0,3 1-80,1-1 1,1 1 0,0 1 0,0-2-113,0 0 0,-2 2 1,-1-1-1,-2 2 8,-1 1 0,-1-2 0,-2-1 0,0 1 2,-2 1 1,-3 1 0,2 0 0,-1 0 29,3 0 1,-2 0 0,2 0-1,0 0 8,1 0 1,4 0-1,1 0 1,-1-2-17,1-1 0,2 0 1,0 3-1,0 0 3,0 0 0,-3 0 0,-3 0 1,1 0-6,-1 0 1,0 0-1,-1 0 1,-1 0-3,0 0 1,-4 0-1,4 0 1,-1 0 5,0 0 1,1 0 0,-2 0 0,0 0-1,3 0 1,-1 0-1,0 0 1,-1 0 0,-2 0 1,0 0-1,-2 0 1,1 0 0,1 0 0,-1 0 0,-1 0 0,-1 0 0,-3 0 0,0 0 116,1 0 247,-2 0 1,-1 0-106,-6 0 0,1 0 1,-3 0-1,-1-1-484,-1-1 1,-4 1 0,-1-3-1,0 2-156,-3-1 1,-3-2-1,-4 1 1,-1 0-248,-1 1 1,-1-1-1,1 2 1,-1 0 156,-2 0 0,1 1 0,-2 1 0,-2 0 354,-1 0 1,1 0 0,-6 0 0,1 1 37,0 2 0,0-2 1,2 1-1,0-1 80,1-1 0,1 3 0,8 0 0,1-2 65,0 0 0,-2-1 0,-2 0 1,1 0-21,0 0 1,2 0-1,-4 0 1,-1 0-13,-2 0 1,4-1-1,1 0 1,3-2-65,2 1 0,2 0 1,2 0-1,3 0 43,2 0 1,2-2 0,2 1 198,2-2 1,-2 3 609,5-4-1101,-1 5 1,4-3-1,2 4 6,2 0 0,3 0 0,2 0 0,2 1 134,0 2 1,2-3-1,2 3 1,1-1 50,1 1 0,4-3 0,6 3 0,3-1 359,3 1 0,1-2 1,-2 2-1,2 0 83,2-1 0,6 1 0,-1-2 1,1 1-182,-2 1 1,3-1 0,2-2 0,2 0-186,1 0 1,-4 0 0,-8 0 0,-5 0-826,-4 0 0,-4-2 0,-3-1 0,-5 1 838,-4 1 0,-21 19 0,-6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6:37:10.839"/>
    </inkml:context>
    <inkml:brush xml:id="br0">
      <inkml:brushProperty name="width" value="0.06" units="cm"/>
      <inkml:brushProperty name="height" value="0.06" units="cm"/>
      <inkml:brushProperty name="color" value="#E71224"/>
    </inkml:brush>
  </inkml:definitions>
  <inkml:trace contextRef="#ctx0" brushRef="#br0">84 122 7950,'-8'0'-589,"0"0"1,0 0 1021,0 0 1,0-1 0,0-1 280,0-1 1,3 1 0,0 1 0,1-1 418,-1-1 1,3 1-424,-4 2 0,5 0-380,1 0 0,7 0 0,4 0-62,2 0 0,0 0 1,4 0-1,1 0 32,1 0 0,6-3 0,0 0 1,3 1 87,2 1 1,8 1 0,2-2 0,1-1-96,0 1 1,0-1 0,-1-1-1,-1 1-123,-1-1 1,-5 1 0,-4 2 0,3 0-97,2-2 0,-1 0 0,2 3 0,-2 0-92,-1 0 1,-3 0 0,-2 0 0,-3 0 40,-3 0 0,2 0 0,-5 0 0,0 0 10,-1 0 0,0 0 0,2 0 1,3 0-53,1 0 1,2 3-1,2 0 1,1-2-21,1 0 0,-1 2 1,-4 0-1,0-2-102,0 0 0,0 2 0,0 0 1,-3-1-10,-2-2 1,-2 0-1,0 0 1,2 0-1,2 0 0,0 0 1,-1 0-1,0 0 56,-2-3 1,-1 2-1,-2-2 1,-1 1-25,-4 0 1,-3 1 5,-2-2 1,-4 2 317,-1 1-288,-4 0-406,0 0-157,-3 0 574,6 0 0,-4 0 9,3 0 0,0 0 0,-4 0 1,0 0-11,-1 0 1,-2 0 0,-1 0 0,-1 0-73,-2 0 0,0 0 0,-4 0 0,-1 0-75,-1 0 0,-1 0 0,2 0 0,-3 0-39,0 0 1,-5 1-1,-1 1 1,-6 1-26,-4-2 0,-4 4 0,-9-1 1,-2 2 74,-2-1 1,1 1 0,7 2 0,1 0 19,1 0 0,-4 0 0,2-1 0,3-1 196,4 0 1,1-5 0,5 2 0,4-2 176,3-1 1,3-4 0,8-1-1,1-2-36,0-1 1,1 0 0,-3 0 0,-1 0-31,-2 0 1,1-1 0,-3 1 0,-1 0-31,1 0 1,-2 0 0,3 1 0,-2 1-45,1 0 0,0 5 0,0-3 1,4 1 21,3 1 0,4-1 0,0 3 0,1 0 275,1 0 1,2 0 223,1 0-637,3 0 0,-1 0 1,6 0-1,2 0-61,3 0 0,3-1 0,3-1 0,2-1 196,3-2 1,5 3-1,6-3 1,4 2 162,4 1 1,1-2 0,1 1-1,1 2 7,-1 0 1,5 1-1,3 0 1,6 0 90,4 0 0,4 1 0,2 1 1,-5 5-103,-3 2 1,-5 0 0,2 2 0,1-2-4,-1-1 1,-2 0 0,-6-1 0,-3 0-115,-3-2 0,-4 0 1,-6 1-1,-4-1-40,-3 1 1,0 1 0,4-1 0,1-1-15,-1 2 0,-4-3 0,-1 1 0,-1 1-58,-2-2 0,-2 0 0,-3-3 0,-2 1-54,-2 0 1,-1 1-1,0-3 1,-1-1-759,-2-2 0,2 2 0,-4-4-1515,2 1 2333,-3-2 0,-6 5 0,-5-2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6:37:34.371"/>
    </inkml:context>
    <inkml:brush xml:id="br0">
      <inkml:brushProperty name="width" value="0.06" units="cm"/>
      <inkml:brushProperty name="height" value="0.06" units="cm"/>
      <inkml:brushProperty name="color" value="#E71224"/>
    </inkml:brush>
  </inkml:definitions>
  <inkml:trace contextRef="#ctx0" brushRef="#br0">65 192 7965,'0'-5'-1181,"-1"0"833,-2-2 0,2 0 0,-2 0 466,-1 2 1,3 0 685,-1 3 1,0-2-353,-1-1-516,2 1 0,-2 8 0,3 1 91,0 2 1,0 2 0,0 1-1,0 2-5,0 0 1,0 1 0,0 4 0,0-1 21,0 0 1,0 1-1,0 1 1,0 1 22,0 2 1,0-2-1,-1 1 1,-1 1-18,-1 0 1,0-3 0,1 3 0,-2-1-17,0 1 0,2-3 1,-1 1-1,0-2 1,0-1 1,1 0 0,2-1-1,0-1-32,0 0 0,-3-3 0,0 2 0,1 1-24,2-2 0,0 2 1,0-3-1,0-1-52,0-1 17,0-1 150,0 0 0,0-4 250,0-4-341,0-4 1,0-4 0,0-1 0,0-1-64,0-1 0,0-4 1,0 0-1,0-4-5,0-1 0,0-2 0,0-2 0,0-1-101,0-2 0,2 1 1,1-3-1,0 1 52,0-1 1,-1 2-1,2-1 1,1-1 81,-1 0 1,-2 3 0,1-2 0,-1 2 8,0 3 1,-1 1 0,2 1 0,-2 3 65,-1 3 1,0 4-1,0 3 385,0 0-186,0 3 0,0 3-166,0 4 0,0 0 12,0 3 0,3-2-58,3 2 1,-2-2 0,1 3-1,-1 0 17,1 1 0,-3 1 1,3 1-1,-1 2 40,1 2 0,-3 2 1,4 2-1,-1 1 11,0 1 1,2 3 0,-2 0 0,2 1-6,1 1 1,0 3-1,0 0 1,1 0-7,2 1 0,-2-2 0,2 2 1,-2 0 3,-1-2 0,1-1 0,1-1 0,0-1 17,-3-1 1,1 0 0,-3-3 0,2-1 54,1-1 1,-1-5-1,0-2 113,-2-3 0,0-4-126,4-3 0,-5-3 0,0-3 0,-2-2 118,1-3 1,2-2 0,-1-6 0,-1-3-201,1-4 0,0-4 1,-3-4-1,3-1-342,0 1 1,1-2 0,1-1 0,-1-1-393,-2-3 1,4 4-1,-3-5 1,1 5-418,1 1 0,-1 5 1,2 6 1082,-1 5 0,15 12 0,1 9 0</inkml:trace>
  <inkml:trace contextRef="#ctx0" brushRef="#br0" timeOffset="400">492 523 8053,'-1'11'-298,"-2"3"0,2 1 0,-2 1 1,0 0 431,0 0 0,1 1 1,2 1-1,0 1 402,0-1 0,0-2 0,0-2 0,0-1-228,0-2 0,2-3 0,2-3-230,0-2 0,2-1 0,1-4 0,-1-5-59,0-3 0,-4-3 0,3-6 1,-1-2-87,1-2 0,-3-2 0,0 1 0,-1 0-162,-1 0 1,0 2 0,0 3 0,0 1-226,0 3 1,-1 4 126,-1 0 1,-3 7 0,-3 5-1,1 5-74,1 4 1,3 4 0,3-1 400,0 3 0,7 10 0,2 4 0</inkml:trace>
  <inkml:trace contextRef="#ctx0" brushRef="#br0" timeOffset="966">806 498 8053,'-8'0'-299,"0"0"1,-1-2-1,-1-2 1,-1 1 255,1-1 0,2-2 0,-1 1 423,1 1 0,0-1 0,0 4-277,0-2 0,0 0 0,0 3-97,0 0 1,3 1 0,0 3 0,1 3-38,-1 3 1,0 5 0,-2 0 0,1 4 123,4 1 1,-2 5 0,1 1-1,-1 1 104,0 1 1,2-6 0,2 2 0,1-4 88,1-2 1,0-5 0,3-5 0,2-5-142,0-2 0,4-1 1,-1-1-1,1-2-77,1-5 1,-2-4-1,2-5 1,0-2-191,-2-2 0,1-2 0,0-2 0,-1 0-35,-1-2 0,1 1 1,1-7-1,-1-2-132,-1 0 0,-1-6 1,0 2-1,0-4 57,0-2 1,-2 4-1,-2 1 1,1 4 249,-1 3 1,-2 7-1,1 3 1,0 2 116,0 3 1,-1 5 0,-2 2 0,0 2 545,0 1-393,0 4 0,0 2 0,-3 6 0,-3 6-103,-1 4 1,-1 5 0,0 8-1,0 4-44,0 6 0,0 3 0,0 7 0,1-2-54,1-1 1,-1 2 0,3-1 0,-1 0-67,3-2 0,1-4 0,2-3 0,1-5-139,4-2 1,4-10 0,1-6-1,2-6-2315,1-4 0,1-2 2433,1-1 0,11-50 0,3-13 0</inkml:trace>
  <inkml:trace contextRef="#ctx0" brushRef="#br0" timeOffset="1333">935 595 8162,'-6'3'470,"1"-1"1,3 2 489,0-1-597,-3-2 1,5 1-1,0-4-160,5-4 0,2-1 0,1-1 0,0 0-136,0 0 0,0 0 0,0-1 0,0-1-118,0-1 1,0 1 0,0 2 0,-1-1 47,-1-2 0,-2 1 0,-2-3 0,1 2-92,-1 1 1,-2-2 0,0 2-1,0 1-15,-3 2 1,1 0 0,-3 3 0,-2-1 97,0 3 1,-1 1 0,0 1 17,0 0 0,0 0 1,1 1-1,1 1 12,0 4 0,2-2 0,-3 2 0,3 0 17,0 1 1,1 4 0,1 0-1,-1 1 109,2 0 0,0 2 1,1 0-1,0 3 55,0 2 0,1 2 1,1-1-1,5 1-92,2 1 1,5-1-1,5-1 1,3-1-473,4-4 1,3-2 0,7-6 0,5-3-959,3-4 1323,0-10 0,-2-28 0,3-13 0,2-6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6:38:35.188"/>
    </inkml:context>
    <inkml:brush xml:id="br0">
      <inkml:brushProperty name="width" value="0.06" units="cm"/>
      <inkml:brushProperty name="height" value="0.06" units="cm"/>
      <inkml:brushProperty name="color" value="#E71224"/>
    </inkml:brush>
  </inkml:definitions>
  <inkml:trace contextRef="#ctx0" brushRef="#br0">128 121 7836,'3'5'164,"-2"-1"0,3-2 144,-1 1 0,-2 0-12,2 0 0,-1-2 1,0 2 15,4 1 0,1-3 0,1 2 0,0-2-37,0 2 0,3-2 0,0 2 0,2-2-44,1-1 1,-1 0 0,1 2 0,2 1-65,2-1 0,2-1 1,-2-1-1,1 0-115,2 0 1,1 0-1,5 0 1,2 0-71,-1 0 1,4-3 0,-3-1 0,3 1 55,0-1 1,-1-1-1,-1 1 1,-3 1-21,-2-1 0,-1-1 0,0 2 1,1 1 17,2 1 1,-1 1 0,3-1 0,3 0-50,2-2 0,-1 0 1,2 2-1,-2 0-11,-1-2 0,-3-2 1,-3 1-1,-1 0 18,-4 1 1,1 0-1,-2 3 1,1 0-23,1 0 1,-2 0 0,-1 0 0,-3 0-30,-3 0 1,2 0 0,-2 0-186,-1 0 0,-1 1-206,-5 2 229,-3-2 159,-3 2 1,-3-3 0,-3 0 0,-1 0-155,-1 0 1,-4-1 0,-1 0 0,-3-2-188,-3 1 1,-2 0-1,-5 0 1,-2-1 75,-1-2 1,2 4 0,-2-2 0,-2 2 96,0 1 0,-5 0 0,-2 0 0,-5 0 64,-6 0 0,-2 0 0,-4 0 1,3 1 104,4 2 0,2-2 1,0 5-1,-1-1 80,-2 0 1,3 1 0,0-3 0,3 1 41,3 0 0,8-2 1,1-1-1,2 1-25,3 1 0,1-1 0,1-2 0,-1 0 3,-2 0 0,3 3 0,0 1 0,4-1 92,3 1 0,2-2 0,2-1 158,5 2 1,6-2-217,7 2 0,5-2 0,9-1 1,6 0 121,3 0 0,7 0 1,3 0-1,1 0 100,1 0 1,2 0-1,1 0 1,3 0 33,4 0 0,3 0 0,3 0 0,2 0-72,1 0 0,0 0 0,4 0 1,3 0-130,-1 0 0,-1 0 1,-3 0-1,-4 0-103,-5 0 0,-6 0 1,-1 0-1,0 0-113,-1 0 1,-2-3-1,0 0 1,-4 0-106,-6 0 0,-7 2 1,-6-3-1,-2 2-220,-1-1 1,-6 0 54,-2 3 1,-6 0 332,-2 0 0,-7 0 1,-7 0-1,-2 0-118,-3 0 0,-4 0 0,-6 0 1,-3 0-174,-6 0 1,-6 0 0,-6 0 0,0 0-2,2 0 0,0-2 1,2-2-1,-3 1 142,-5-1 0,2-2 0,-6 0 0,1-1 38,2-1 0,2 3 1,4-1-1,-1 1 123,3 1 1,3 0 0,-2 4 0,0 0 50,-2 0 1,5 0 0,5 1 0,6 2 11,3 2 1,2-1 0,3 2-1,2-1 222,3 0 0,4-1-113,7-1 0,7-2 1,4 1-1,7-1 18,6-1 0,5 0 1,6 0-1,2 0 119,3 0 0,4 0 0,5 1 0,9 1 58,8 1 0,0 0 0,6-1 0,1 1-12,1-2 0,8 3 1,8-1-1,2-2-123,-3 0 0,-3-1 0,-5 0 0,0 0-159,2 0 1,-9 0-1,-6 0 1,-12 0-146,-10 0 1,-3 0-1,-2-1 1,0 0-248,-5-2 0,-5 0 1,-5 3-1,-2-1-152,-6-1 1,-4 1 369,-12-2 1,-6 1 0,-11 1 0,-6-3-61,-6 0 0,-6 1 0,-4-2 0,-3 1-156,-7-1 1,-7 4 0,-8-2 0,-2 2 108,0 1 0,-3 0 0,-4 0 1,-4 1 157,-1 2 0,6-2 0,6 1 0,4-1-51,3-1 1,4 0 0,3 0 0,4 0 148,6 0 1,6-1 0,9-1 0,6 0 253,9 0 1,2 0 0,5 0 20,1 0 0,5-2 0,3 2-260,4 0 0,7-2 1,7 2-1,5 0 49,5 0 0,5-2 1,7 2-1,9 0 194,11 1 1,6 1 0,9 0 0,0 0 23,2 0 1,11 0 0,8 0-1,5 0 8,-2 0 0,-2 0 0,-3 0 0,-6 0-316,-7 0 1,-20 0-1,-11 0 1,-10-1-303,-8-2 0,-3-1 292,-6-4 0,-33-8 0,-12-1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6:38:59.899"/>
    </inkml:context>
    <inkml:brush xml:id="br0">
      <inkml:brushProperty name="width" value="0.06" units="cm"/>
      <inkml:brushProperty name="height" value="0.06" units="cm"/>
      <inkml:brushProperty name="color" value="#E71224"/>
    </inkml:brush>
  </inkml:definitions>
  <inkml:trace contextRef="#ctx0" brushRef="#br0">32 25 7913,'-5'0'-1063,"0"0"0,-1-3 3775,-2 0 234,4 1-2437,0 2 1,10 0 0,3 0-210,3 0 1,-1 0 0,2 0 0,2 2-103,3 1 0,0 0 0,4-2 0,-1 0-63,0 2 1,5 1-1,-2-3 1,1 3-49,0 0 0,-4-1 0,1 2 0,0-2-113,1-1 0,-1 2 1,-2-2-1,1 0 35,0-1 1,0 2 0,4-1-1,1 0 24,1-1 1,3-1-1,0-1 1,0-1-58,0 0 1,-1-4 0,-3 4 0,-3 0 22,0 1 0,-3 1 0,-1 0 0,-2 0-31,-1 0 1,0 0 0,0 0 0,0 0-13,0 0 1,-3 0 0,1 0 0,-1 0-105,0 0 0,1 0 0,-3 0 0,-1 0-566,-1 0 246,-5 0 413,0 0 0,-5 0 1,-2-1-17,-2-2 0,-2 2 0,-2-2 0,-2 0-160,-2 0 0,-3-2 0,-1 1 0,-1 1-72,-4-1 0,-1-2 0,-2 2 1,-2-2 36,-3 1 0,-3 3 0,-5-1 0,-7 2 52,-4 1 0,-6 0 0,2 0 0,1 0 201,1 0 0,3 3 0,4 1 1,5-1 124,2 1 1,3 1 0,4-2 0,1 0 52,1 0 0,5-2 1,5 2 959,4-2-858,2-1 1,11-1 0,4-1-1,4-1-162,4 2 1,5 0-1,6 1 1,5 0 152,6 0 1,5 0 0,5 0 0,-1 0 38,-1 0 0,0 0 0,3 0 0,4 1 51,2 1 1,4 0 0,0 3 0,1 2-90,-2 0 1,1 1-1,-6-1 1,-3-1-234,-3 0 1,-4-5 0,-1 2-1,1-2-235,-1-1 0,-8 0 0,-6 0 1,-6 0-382,-4 0 1,-4-1 220,-4-2 0,-2 3 1,-7-3-1,-4 2 192,-4 1 1,-7 0-1,-3 0 1,-5 0-208,-5 0 0,-4 0 0,-4 0 0,-1 0 119,1 0 0,1 0 0,-1 0 0,0 0 38,-4 0 1,-4 0 0,-5 0 0,-4-1 68,-3-2 1,-3 2 0,0-2 0,6 0 147,3 1 0,4-1 1,5 3-1,4 0 198,5 0 0,5-3 0,11 0 419,4-2 1,8 1-249,8-2 1,4 3 0,8 2-1,4-1-37,4-1 0,8 1 0,4 2 0,6 0 157,4 0 0,2 3 0,2 3 1,-1 3 5,-1 2 0,3 0 0,2-2 0,4 2-179,6 2 1,-5-1-1,2-2 1,-4-1-420,-5-1 1,0 0 0,-7-3-1,-4-2-662,-1-3 0,-7 0 1,-1 0-3059,-2 0 3833,-12-3 0,-38-2 0,-19-3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6:39:08.831"/>
    </inkml:context>
    <inkml:brush xml:id="br0">
      <inkml:brushProperty name="width" value="0.06" units="cm"/>
      <inkml:brushProperty name="height" value="0.06" units="cm"/>
      <inkml:brushProperty name="color" value="#E71224"/>
    </inkml:brush>
  </inkml:definitions>
  <inkml:trace contextRef="#ctx0" brushRef="#br0">49 146 7997,'-8'-1'8,"-1"-1"88,1 0 1,0-1 0,1 2 222,2-2-184,1 2 1,8-2 0,1 3 0,3 0 8,3 0 0,2 0 0,4-1 0,0-1 0,2-1 0,4 0 1,-2 1-1,3-1 37,3-2 0,3 2 0,5-1 0,2-1-31,2 1 0,2-1 0,-1 0 0,0 2-99,1-1 0,-6 3 0,-2-2 0,-5 2-146,0 1 1,-2 1-1,3 1 1,-2 2 91,-1 0 1,0 1-1,0 1 1,2-1 85,1 2 0,-4-4 0,0 1 0,-4-2-3,-1 1 0,1 0 0,-2-2 1,-1 0-3,-1 2 1,-2 0 0,0-3 0,1 0-18,1 0 1,1-1 0,-2-1 0,-1-1-155,-2 2 0,2 0 0,-2 1 0,0 0 10,-3 0 0,-1 0 0,-1-1 59,0-2 0,0 2 0,0-1 1,1 0 102,-1-1 1,-3 2-1,-1-2 41,0-1 0,2 3-115,0-1 1,-3 0 0,1 0-93,-1-1 0,2 1-74,3 2 0,-3 0-315,1 0 434,-5 0 1,-4 0 0,-9 0-30,-5 0 0,-3-1 0,-6-1 0,-4-1-45,-5 1 0,-4 2 0,-3 0 0,-2 0 22,-1 0 0,-4 3 0,-5 2 0,-3 3 60,-5 0 1,8 2 0,-3-2 0,8 0 68,6-1 0,4-4 1,7 0-1,2-2-10,0-1 0,1 0 0,-3 0 0,-1-1-5,1-2 0,2-1 1,2-3-1,5 0-17,2 2 1,3 0-1,5-3 1,2 0 32,2 0 0,1 0 130,0-1 0,4 4-77,1 0 1,3 3 0,4-1-110,4 2 0,1 1 0,8 0 1,3 0 83,5 0 1,8 0 0,8 0 0,3 0 47,4 0 0,4 0 1,0 0-1,2 1 108,0 2 0,3-1 0,6 2 0,4 1-19,5-1 0,-5 2 0,0 2 0,-3 0-103,0 0 0,1-3 0,-1 0 1,-3-1-72,-8 0 1,-6-2-1,-6 1 1,2-2-9,2-1 0,-1-1 0,-2-1 1,-4-1-95,-6-2 1,-4 3 0,-8 0 0,-3 1-730,-6 1 831,-5-4 0,-6 3 0,-7-1 0,-3 1 92,-7 1 0,-1 0 0,-8 0 0,-6 0-178,-3 0 0,-7 0 0,-5 0 0,-4 0-151,-2 0 0,3 0 1,-2 0-1,0-1-89,-1-2 1,-10 2-1,-4-1 1,-3 1 75,0 1 1,-1 0-1,0 0 1,-2 0 94,-3 0 0,9-1 0,9-1 0,7-2 101,5 0 0,0-1 0,-2-4 0,3 1 149,2 0 1,9 0-1,5 0 1,6 0 251,4 0 0,8 1-191,3 2 0,9 1 0,3 3 0,5-1-248,4 0 0,6-1 1,4 4-1,8 1 67,9 0 1,5 5 0,9-1-1,3 3 119,1 2 1,4-1 0,1-1-1,8 1 66,4 1 0,5 0 1,6-4-1,10-1-74,-43-3 0,0-1 0,-2-1 0,0 0 0,1 1 0,1-1 0,-3-1 1,0 1 101,49-1 1,-2 0 0,-2 0 0,-8 0-124,-5 0 1,-3 1 0,-1 0 0,-3 2 13,-5-1 1,-7 1-1,-3 1 1,-1 0-189,0-1 1,-8 3 0,-9-1 0,-9 0-237,-8 1 1,-8-2-1,-7 2-611,-4 0 934,-2-4 1,-11 2 0,-4-2-1,-4 1 27,-4-2 0,-2 0 0,-7-1 1,-5 0-252,-7 0 0,-7 0 1,-7 0-1,0 0-58,0 0 1,-3 1 0,2 1 0,-3 1-69,0-2 1,-4 0-1,-2-1 1,-4 0 158,-3 0 1,3-3-1,-5-3 1,3 0 28,1 1 1,1-4 0,4 2-1,3 1 330,5-1 0,-3 3 1,3-1-1,2 2-94,2 1 1,11 1-1,7 1 1,7 0-65,4 0 1,5-1 0,-2-1-1,3-1 374,4 2-336,4 0 0,9 1 0,5 0 0,7 0-61,6 0 1,7 0 0,4 0 0,3 0 186,3 0 0,6-1 0,9-1 0,6-1 45,7 2 1,5-1 0,2 0-1,2-2 105,4 0 0,9 1 0,11-2 0,2 0-6,1 0 0,-48 2 0,1 0 0,-2 1 0,0 1 0,46-1-188,-2 1 0,-10 1 0,1 0 0,-8 0-143,-7 0 0,-5 3 1,-10 0-1,-1-1-41,-3-1 1,-6-1-1,-5 2 1,-5 1-298,-5-1 1,-9-1 238,-8-1 0,-7 0 0,-6 0 0,-5 0 294,-2 0 0,-8 0 1,-5 0-1,-7 0-384,-8 0 0,-6 0 0,-10-1 1,-2-1-16,1-1 0,-5-3 0,2 1 0,-4 0-251,-2 0 0,-2-1 1,-4-1-1,-5 1 53,-8 1 0,-6 0 0,-10-1 1,1 1 209,1 2 0,-1 0 0,-4 4 0,3 2 14,6 2 1,5 2-1,3 2 1,-2 1 81,-1 1 0,14-1 0,6-2 1,8-2 146,5-1 1,-2-3-1,3 1 1,3-2 153,8-1 0,12 0 0,8 0 1,4 0 265,6 0 1,5-1-369,5-2 0,5 2 0,6-2 1,6 0-35,7 0 0,8-3 1,10 1-1,9-3 152,10 0 1,1 1 0,5 1 0,-2 1 152,3-2 0,7 3 0,5-1 1,3 2 85,2 1 0,5 1 0,6 1 1,3 2-159,-48 0 0,0 1 0,44 3 0,1 3 0,-5-1-134,-6-3 0,-3-1 0,-9 3 0,-1-3-414,-6 0 1,-5-2 0,-8-2-1,-6 0-175,-6 0 1,-4-2-1,-4-2 1,1 1-328,1-1 0,-3 1 756,-2 3 0,-8 8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6:44:40.220"/>
    </inkml:context>
    <inkml:brush xml:id="br0">
      <inkml:brushProperty name="width" value="0.06" units="cm"/>
      <inkml:brushProperty name="height" value="0.06" units="cm"/>
      <inkml:brushProperty name="color" value="#E71224"/>
    </inkml:brush>
  </inkml:definitions>
  <inkml:trace contextRef="#ctx0" brushRef="#br0">185 412 7736,'-2'-6'1694,"-1"1"-894,-3 3 1,4-2 684,-3 4-834,3 0-19,-2 0-454,4 0 1,4 0-222,1 0 1,2 0-1,1 0-28,0 0 1,0 0-1,1-2 65,-1-1 0,0 0 0,0 1 0,0-2 4,0 0 0,-3 1 1,1-1-1,0-1-19,1 1 0,1 1 0,0-2 0,0-1 23,0 2 0,-1-3 0,0 1 0,-2 0 0,1 1 1,0-3 0,1 3 0,-2-2 2,1-1 0,-1 0 0,0 0-5,1 0 1,-2 0 0,-1-1 0,-1 1 23,0 0 1,-1 3 0,2 0 0,-2-2 57,-1 0 1,0 2 0,-1-1-84,-2 0 1,1-1 0,-2-1 0,-1 1-22,1 1 0,1-1 0,-1 2 0,0-2-25,2-1 1,-2 0-1,-1 0-14,1 0 0,-2 0 0,2-1 89,0 1 0,-1 0 1,-1 1-1,1 1 11,2 1 0,-3 0 0,1-1 0,0 0-13,-1 0 1,2 2 0,-2-1 0,0 1 3,0-1 1,2 3 0,-2 0-1,1 0-14,0-1 0,-2 2 1,2-1 11,-2 1 0,1 1 0,1 0 21,-1 0 1,-2 1 0,0 1-149,0 4 1,1 1 0,1 1 0,1 0 55,-2 0 1,1 0 0,0 0 0,0 0 18,0 0 0,-1 3 1,-1 0-1,0 0-23,0 0 0,0 1 1,0 2-1,0-1 14,0-2 1,0 4 0,-1-2 0,1 2 19,0 1 0,0 0 1,1 1-1,1-1 41,1 0 1,2 3 0,-2-1 0,2 0 66,1-1 0,1-1 0,1 1 1,0-1-1,0 0 0,3-3 0,0 1 1,2 0 22,1 1 0,2 0 0,2-1 0,2-4-31,0-1 0,-1 0 0,2 1 0,2 0-15,0-3 0,1 1 1,0-3-1,-1-1-49,-1-1 0,3-1 1,-3 0-1,0 0-55,2 0 0,-4-1 0,2-2 0,-1-1-260,-1 0 0,4-5 0,-4 2 0,2-1-197,-1 0 1,0-4 0,4 2-1,-1-1-74,0 0 1,-1-1 0,0-1 0,0 1-664,-1 1 0,2 1 1226,-5 0 0,21 7 0,3 2 0</inkml:trace>
  <inkml:trace contextRef="#ctx0" brushRef="#br0" timeOffset="180">709 565 7498,'-8'0'1129,"2"0"-2263,1 0 1134,3 0 0,20-4 0,9 0 0</inkml:trace>
  <inkml:trace contextRef="#ctx0" brushRef="#br0" timeOffset="798">1200 170 7736,'0'-21'-504,"0"3"1,0 3 860,0 2 0,-1 3 0,-1-1 1,-1 2 326,-2 1 0,1 0 0,-2 0 1,0 0-250,0 0 0,-1 1 0,-1 1-149,0 0 1,-3 2-1,0-2 1,1 4-104,2 1 1,-1 2 0,-1 1-1,-2 4-146,0 1 0,1 5 1,-2 2-1,1 3-79,-1 2 1,1 3 0,-2 0 0,4 1 141,1 1 1,1-3 0,0 0-1,3-1 171,2-2 1,2-1-1,1-2 1,1-2-201,2-2 1,5 1 0,5-3 0,3 0-86,0-3 1,3-4-1,0 3 1,1-1-113,0 1 1,1-1 0,-1 3-1,0-2-92,-1 1 1,3 4 0,-4 3 0,0 1 75,-1 3 0,-4 4 0,-2 2 0,-3 3 111,-3 3 0,-1 3 1,-4 0-1,-1 0 32,-2 0 1,-4 3 0,-5 0 0,1-1 37,-1-1 0,-2 2 0,1 1 0,0-1-11,-1-2 1,2-3-1,-3-6 1,2 0-3,-1-3 1,1-2 0,1-6 0,0-3-7,2-3 0,-1-4 0,0-3 0,1 0 8,1 0 1,0-1 0,-1-1 0,0-4 33,0-1 0,2-2 0,1-2 1,3-1-30,0-1 1,-1-2 0,2 1 0,1-4-16,2-4 0,0 2 1,3-2-1,2-1-48,3-3 1,1 0 0,1-3 0,4 2-89,1 1 0,5 1 0,2 0 1,4-1-415,4-1 1,1 1 0,2 4 0,2 0-747,2 0 0,2 0 1278,-1 3 0,4 15 0,0 9 0</inkml:trace>
  <inkml:trace contextRef="#ctx0" brushRef="#br0" timeOffset="1015">1708 484 7739,'-21'5'0,"3"2"0,4 3 1791,3-1 1,6 0 3231,2-1-5665,2 0 1,5-3-1,1-2 1,2-3-4637,1 0 5278,0 0 0,22-10 0,5-4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6:59:49.212"/>
    </inkml:context>
    <inkml:brush xml:id="br0">
      <inkml:brushProperty name="width" value="0.06" units="cm"/>
      <inkml:brushProperty name="height" value="0.06" units="cm"/>
      <inkml:brushProperty name="color" value="#E71224"/>
    </inkml:brush>
  </inkml:definitions>
  <inkml:trace contextRef="#ctx0" brushRef="#br0">97 467 7723,'-8'0'560,"3"0"1,-1 0 411,0 0 0,1 3 443,0-1-974,3 1 0,0-3-315,4 0 0,0 0 1,3-1-1,2-1-83,0 0 1,4-4-1,0 3 1,2-2-77,1-1 1,0 2 0,1-2 0,-2 0-46,1-1 0,2-2 0,0-1 0,0-1-10,0 1 1,0-1-1,0 0 1,-1 0 10,-1 0 1,0 2-1,-3-2 1,-2 1 28,-3-1 1,0 3-1,-2-3 1,0 2 42,-1 1 1,0 0-1,-3 0 1,0 0 20,0 0 1,-1-1-1,-1 1 1,-1 0 2,-2 0 1,1 3-1,-3 0 1,2-2-27,-1 0 0,-1 0 0,-2 1 0,1 0-39,0 0 1,-2 0 0,-1 0 0,0 0-48,-1 0 0,3 1 0,-4 1 1,1 0 89,-1 3 0,0-3 0,-3 1 0,2 2 18,1 0 0,-1 1 0,-2 1 0,1 1-14,2 4 1,-2 1 0,4 1-1,-1 1 66,0 2 1,2 1 0,1 4 0,1 1-71,0 2 0,1 1 0,2 3 1,2 0 22,2 2 0,1 2 1,0-1-1,1 1 43,2-1 1,2-1 0,6-2 0,1 0 33,1-2 1,2-6-1,0 0 1,2-2 50,1-3 0,2-1 0,-2-1 0,1-1-136,-1-2 0,-1 2 0,0-5 0,1 0-246,0-1 0,1-5 1,-3-1-1,0-3-333,0-3 1,1-2 0,1-5 0,2-2-24,1 0 1,-3-2 0,4-2-1,0 0-1089,2 0 1679,-4 3 0,14 1 0,0 4 0</inkml:trace>
  <inkml:trace contextRef="#ctx0" brushRef="#br0" timeOffset="197">709 483 7374,'-12'0'-378,"1"0"0,2 0 2119,1 0 1,4 0-1984,4 0 0,4-1 1,4 0-1,1-3 242,2-1 0,30-7 0,11-5 0</inkml:trace>
  <inkml:trace contextRef="#ctx0" brushRef="#br0" timeOffset="748">1144 129 7456,'-4'-20'0,"-1"3"-239,-2 3 1,2 4 0,-1-1-1,1 2 1000,0 1 0,-2 0 1,2 0-1,-2 1-515,-1 2 0,-1 0 1,1 3-1,0 0-121,0 0 1,-2 4 0,-2 2 0,0 3-50,1 5 1,-4 3 0,2 4 0,-1 2-97,0 3 1,0 3 0,3-1-1,0 1 93,0 1 0,5-3 0,-2 1 1,4-3-3,2-1 0,2-7 1,4 0-1,4-1-79,4-2 0,4-5 0,2 1 1,2-1 24,1 1 0,-3-3 1,3 0-1,-1 2-68,-3 0 1,0 4 0,-1 0 0,-3 2 64,-2 1 1,-2 2-1,-1 2 1,-1 3 67,-2 2 1,-1 0 0,-4 6 0,0-1 17,0 1 0,-1 4 0,-2 4 1,-2 0-49,-2-3 1,-1 2 0,0-2 0,0-2-54,0-1 0,-3-6 0,0-1 0,0-5-147,0-5 1,-2-2 0,-3-4 0,-1-1-19,-2-2 0,1-1 1,-2-4-1,-1-1 93,1-2 0,2-2 0,-1-6 1,3-1 31,2-1 1,0-5 0,4 1-1,3-2 125,4-4 1,2-4 0,1-2 0,1-3 60,5-3 1,3-1 0,8-2 0,2 1-205,2 1 0,6 0 0,2 2 0,3 0-163,0 3 0,0 1 1,0 4-1,2 0-483,0 0 1,-3 4 0,0 4 704,-2 4 0,-6 9 0,-3 6 0</inkml:trace>
  <inkml:trace contextRef="#ctx0" brushRef="#br0" timeOffset="914">1531 532 7697,'-13'-8'0,"2"2"1795,2 1-2175,5 3 1,0-3-1,5 4-1417,2-2 1797,1-3 0,22-2 0,5-5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sym typeface="Arial"/>
            </a:endParaRPr>
          </a:p>
        </p:txBody>
      </p:sp>
      <p:sp>
        <p:nvSpPr>
          <p:cNvPr id="57" name="Google Shape;57;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dirty="0">
                <a:latin typeface="Microsoft YaHei" panose="020B0503020204020204" pitchFamily="34" charset="-122"/>
                <a:ea typeface="Microsoft YaHei" panose="020B0503020204020204" pitchFamily="34" charset="-122"/>
              </a:rPr>
              <a:t>2021/2/17</a:t>
            </a:r>
            <a:endParaRPr dirty="0">
              <a:latin typeface="Microsoft YaHei" panose="020B0503020204020204" pitchFamily="34" charset="-122"/>
              <a:ea typeface="Microsoft YaHei" panose="020B0503020204020204" pitchFamily="34" charset="-122"/>
            </a:endParaRPr>
          </a:p>
        </p:txBody>
      </p:sp>
      <p:sp>
        <p:nvSpPr>
          <p:cNvPr id="58" name="Google Shape;5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ltLang="zh-CN">
                <a:latin typeface="Microsoft YaHei" panose="020B0503020204020204" pitchFamily="34" charset="-122"/>
                <a:ea typeface="Microsoft YaHei" panose="020B0503020204020204" pitchFamily="34" charset="-122"/>
              </a:rPr>
              <a:t>1</a:t>
            </a:fld>
            <a:endParaRPr dirty="0">
              <a:latin typeface="Microsoft YaHei" panose="020B0503020204020204" pitchFamily="34" charset="-122"/>
              <a:ea typeface="Microsoft YaHe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p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48" name="Google Shape;2348;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5"/>
        <p:cNvGrpSpPr/>
        <p:nvPr/>
      </p:nvGrpSpPr>
      <p:grpSpPr>
        <a:xfrm>
          <a:off x="0" y="0"/>
          <a:ext cx="0" cy="0"/>
          <a:chOff x="0" y="0"/>
          <a:chExt cx="0" cy="0"/>
        </a:xfrm>
      </p:grpSpPr>
      <p:sp>
        <p:nvSpPr>
          <p:cNvPr id="2426" name="Google Shape;2426;p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27" name="Google Shape;2427;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2"/>
        <p:cNvGrpSpPr/>
        <p:nvPr/>
      </p:nvGrpSpPr>
      <p:grpSpPr>
        <a:xfrm>
          <a:off x="0" y="0"/>
          <a:ext cx="0" cy="0"/>
          <a:chOff x="0" y="0"/>
          <a:chExt cx="0" cy="0"/>
        </a:xfrm>
      </p:grpSpPr>
      <p:sp>
        <p:nvSpPr>
          <p:cNvPr id="2433" name="Google Shape;2433;p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34" name="Google Shape;2434;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3"/>
        <p:cNvGrpSpPr/>
        <p:nvPr/>
      </p:nvGrpSpPr>
      <p:grpSpPr>
        <a:xfrm>
          <a:off x="0" y="0"/>
          <a:ext cx="0" cy="0"/>
          <a:chOff x="0" y="0"/>
          <a:chExt cx="0" cy="0"/>
        </a:xfrm>
      </p:grpSpPr>
      <p:sp>
        <p:nvSpPr>
          <p:cNvPr id="2444" name="Google Shape;2444;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45" name="Google Shape;2445;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p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54" name="Google Shape;2454;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1"/>
        <p:cNvGrpSpPr/>
        <p:nvPr/>
      </p:nvGrpSpPr>
      <p:grpSpPr>
        <a:xfrm>
          <a:off x="0" y="0"/>
          <a:ext cx="0" cy="0"/>
          <a:chOff x="0" y="0"/>
          <a:chExt cx="0" cy="0"/>
        </a:xfrm>
      </p:grpSpPr>
      <p:sp>
        <p:nvSpPr>
          <p:cNvPr id="2462" name="Google Shape;2462;p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63" name="Google Shape;2463;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8"/>
        <p:cNvGrpSpPr/>
        <p:nvPr/>
      </p:nvGrpSpPr>
      <p:grpSpPr>
        <a:xfrm>
          <a:off x="0" y="0"/>
          <a:ext cx="0" cy="0"/>
          <a:chOff x="0" y="0"/>
          <a:chExt cx="0" cy="0"/>
        </a:xfrm>
      </p:grpSpPr>
      <p:sp>
        <p:nvSpPr>
          <p:cNvPr id="2469" name="Google Shape;2469;p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70" name="Google Shape;2470;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1"/>
        <p:cNvGrpSpPr/>
        <p:nvPr/>
      </p:nvGrpSpPr>
      <p:grpSpPr>
        <a:xfrm>
          <a:off x="0" y="0"/>
          <a:ext cx="0" cy="0"/>
          <a:chOff x="0" y="0"/>
          <a:chExt cx="0" cy="0"/>
        </a:xfrm>
      </p:grpSpPr>
      <p:sp>
        <p:nvSpPr>
          <p:cNvPr id="2542" name="Google Shape;2542;p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43" name="Google Shape;2543;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p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50" name="Google Shape;2550;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1"/>
        <p:cNvGrpSpPr/>
        <p:nvPr/>
      </p:nvGrpSpPr>
      <p:grpSpPr>
        <a:xfrm>
          <a:off x="0" y="0"/>
          <a:ext cx="0" cy="0"/>
          <a:chOff x="0" y="0"/>
          <a:chExt cx="0" cy="0"/>
        </a:xfrm>
      </p:grpSpPr>
      <p:sp>
        <p:nvSpPr>
          <p:cNvPr id="2562" name="Google Shape;2562;p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63" name="Google Shape;2563;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 name="Google Shape;14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7"/>
        <p:cNvGrpSpPr/>
        <p:nvPr/>
      </p:nvGrpSpPr>
      <p:grpSpPr>
        <a:xfrm>
          <a:off x="0" y="0"/>
          <a:ext cx="0" cy="0"/>
          <a:chOff x="0" y="0"/>
          <a:chExt cx="0" cy="0"/>
        </a:xfrm>
      </p:grpSpPr>
      <p:sp>
        <p:nvSpPr>
          <p:cNvPr id="2598" name="Google Shape;2598;p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99" name="Google Shape;2599;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4"/>
        <p:cNvGrpSpPr/>
        <p:nvPr/>
      </p:nvGrpSpPr>
      <p:grpSpPr>
        <a:xfrm>
          <a:off x="0" y="0"/>
          <a:ext cx="0" cy="0"/>
          <a:chOff x="0" y="0"/>
          <a:chExt cx="0" cy="0"/>
        </a:xfrm>
      </p:grpSpPr>
      <p:sp>
        <p:nvSpPr>
          <p:cNvPr id="2605" name="Google Shape;2605;p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06" name="Google Shape;2606;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4" name="Google Shape;18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2" name="Google Shape;19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2" name="Google Shape;24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7" name="Google Shape;28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2" name="Google Shape;3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7" name="Google Shape;3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2" name="Google Shape;42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dd1f013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 name="Google Shape;64;gbdd1f0138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7" name="Google Shape;46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2" name="Google Shape;51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6" name="Google Shape;55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0" name="Google Shape;6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7" name="Google Shape;6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4" name="Google Shape;61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1" name="Google Shape;62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8" name="Google Shape;62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35" name="Google Shape;63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9" name="Google Shape;64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6" name="Google Shape;65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63" name="Google Shape;66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70" name="Google Shape;67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94" name="Google Shape;69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01" name="Google Shape;70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08" name="Google Shape;70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88" name="Google Shape;78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95" name="Google Shape;79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8" name="Google Shape;87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dd1f0138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6" name="Google Shape;76;gbdd1f01381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85" name="Google Shape;88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04" name="Google Shape;90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5" name="Google Shape;92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4" name="Google Shape;93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1" name="Google Shape;94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22" name="Google Shape;102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6" name="Google Shape;108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93" name="Google Shape;109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00" name="Google Shape;110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07" name="Google Shape;110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dd1f0138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bdd1f01381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14" name="Google Shape;111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4" name="Google Shape;126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1" name="Google Shape;127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80" name="Google Shape;128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8" name="Google Shape;135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65" name="Google Shape;136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0" name="Google Shape;1410;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7" name="Google Shape;141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4" name="Google Shape;142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1" name="Google Shape;143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8" name="Google Shape;8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8" name="Google Shape;143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5" name="Google Shape;144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2" name="Google Shape;145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9" name="Google Shape;145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6" name="Google Shape;1466;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3" name="Google Shape;1473;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0" name="Google Shape;1480;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7" name="Google Shape;1487;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94" name="Google Shape;149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02" name="Google Shape;1602;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 name="Google Shape;95;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sym typeface="Arial"/>
            </a:endParaRPr>
          </a:p>
        </p:txBody>
      </p:sp>
      <p:sp>
        <p:nvSpPr>
          <p:cNvPr id="96" name="Google Shape;9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altLang="zh-CN">
                <a:solidFill>
                  <a:schemeClr val="dk1"/>
                </a:solidFill>
                <a:latin typeface="Calibri"/>
                <a:ea typeface="Calibri"/>
                <a:cs typeface="Calibri"/>
                <a:sym typeface="Calibri"/>
              </a:rPr>
              <a:t>7</a:t>
            </a:fld>
            <a:endParaRPr>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8" name="Google Shape;1688;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95" name="Google Shape;1695;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2" name="Google Shape;1702;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1" name="Google Shape;1711;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8" name="Google Shape;1718;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25" name="Google Shape;1725;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2" name="Google Shape;1732;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6" name="Google Shape;1746;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3" name="Google Shape;175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60" name="Google Shape;1760;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5"/>
        <p:cNvGrpSpPr/>
        <p:nvPr/>
      </p:nvGrpSpPr>
      <p:grpSpPr>
        <a:xfrm>
          <a:off x="0" y="0"/>
          <a:ext cx="0" cy="0"/>
          <a:chOff x="0" y="0"/>
          <a:chExt cx="0" cy="0"/>
        </a:xfrm>
      </p:grpSpPr>
      <p:sp>
        <p:nvSpPr>
          <p:cNvPr id="1766" name="Google Shape;1766;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67" name="Google Shape;1767;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56" name="Google Shape;1856;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1"/>
        <p:cNvGrpSpPr/>
        <p:nvPr/>
      </p:nvGrpSpPr>
      <p:grpSpPr>
        <a:xfrm>
          <a:off x="0" y="0"/>
          <a:ext cx="0" cy="0"/>
          <a:chOff x="0" y="0"/>
          <a:chExt cx="0" cy="0"/>
        </a:xfrm>
      </p:grpSpPr>
      <p:sp>
        <p:nvSpPr>
          <p:cNvPr id="2012" name="Google Shape;2012;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13" name="Google Shape;2013;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86" name="Google Shape;208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93" name="Google Shape;2093;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00" name="Google Shape;2100;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5"/>
        <p:cNvGrpSpPr/>
        <p:nvPr/>
      </p:nvGrpSpPr>
      <p:grpSpPr>
        <a:xfrm>
          <a:off x="0" y="0"/>
          <a:ext cx="0" cy="0"/>
          <a:chOff x="0" y="0"/>
          <a:chExt cx="0" cy="0"/>
        </a:xfrm>
      </p:grpSpPr>
      <p:sp>
        <p:nvSpPr>
          <p:cNvPr id="2106" name="Google Shape;2106;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07" name="Google Shape;2107;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9"/>
        <p:cNvGrpSpPr/>
        <p:nvPr/>
      </p:nvGrpSpPr>
      <p:grpSpPr>
        <a:xfrm>
          <a:off x="0" y="0"/>
          <a:ext cx="0" cy="0"/>
          <a:chOff x="0" y="0"/>
          <a:chExt cx="0" cy="0"/>
        </a:xfrm>
      </p:grpSpPr>
      <p:sp>
        <p:nvSpPr>
          <p:cNvPr id="2160" name="Google Shape;2160;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61" name="Google Shape;2161;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6"/>
        <p:cNvGrpSpPr/>
        <p:nvPr/>
      </p:nvGrpSpPr>
      <p:grpSpPr>
        <a:xfrm>
          <a:off x="0" y="0"/>
          <a:ext cx="0" cy="0"/>
          <a:chOff x="0" y="0"/>
          <a:chExt cx="0" cy="0"/>
        </a:xfrm>
      </p:grpSpPr>
      <p:sp>
        <p:nvSpPr>
          <p:cNvPr id="2167" name="Google Shape;2167;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68" name="Google Shape;2168;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77" name="Google Shape;2177;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84" name="Google Shape;2184;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91" name="Google Shape;2191;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9"/>
        <p:cNvGrpSpPr/>
        <p:nvPr/>
      </p:nvGrpSpPr>
      <p:grpSpPr>
        <a:xfrm>
          <a:off x="0" y="0"/>
          <a:ext cx="0" cy="0"/>
          <a:chOff x="0" y="0"/>
          <a:chExt cx="0" cy="0"/>
        </a:xfrm>
      </p:grpSpPr>
      <p:sp>
        <p:nvSpPr>
          <p:cNvPr id="2200" name="Google Shape;2200;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01" name="Google Shape;2201;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10" name="Google Shape;2210;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17" name="Google Shape;2217;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69" name="Google Shape;2269;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p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76" name="Google Shape;2276;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85" name="Google Shape;2285;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34" name="Google Shape;2334;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Google Shape;2340;p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41" name="Google Shape;2341;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1"/>
        <p:cNvGrpSpPr/>
        <p:nvPr/>
      </p:nvGrpSpPr>
      <p:grpSpPr>
        <a:xfrm>
          <a:off x="0" y="0"/>
          <a:ext cx="0" cy="0"/>
          <a:chOff x="0" y="0"/>
          <a:chExt cx="0" cy="0"/>
        </a:xfrm>
      </p:grpSpPr>
      <p:sp>
        <p:nvSpPr>
          <p:cNvPr id="12" name="Google Shape;12;p110"/>
          <p:cNvSpPr/>
          <p:nvPr/>
        </p:nvSpPr>
        <p:spPr>
          <a:xfrm>
            <a:off x="-8816" y="4375141"/>
            <a:ext cx="7635240" cy="1362679"/>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3" name="Google Shape;13;p110"/>
          <p:cNvSpPr/>
          <p:nvPr/>
        </p:nvSpPr>
        <p:spPr>
          <a:xfrm>
            <a:off x="-6424" y="-22820"/>
            <a:ext cx="7635240" cy="1650711"/>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4" name="Google Shape;14;p110"/>
          <p:cNvSpPr/>
          <p:nvPr/>
        </p:nvSpPr>
        <p:spPr>
          <a:xfrm>
            <a:off x="-8816" y="1627891"/>
            <a:ext cx="7635240" cy="149489"/>
          </a:xfrm>
          <a:prstGeom prst="rect">
            <a:avLst/>
          </a:prstGeom>
          <a:solidFill>
            <a:srgbClr val="B5B5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5" name="Google Shape;15;p110"/>
          <p:cNvSpPr/>
          <p:nvPr/>
        </p:nvSpPr>
        <p:spPr>
          <a:xfrm>
            <a:off x="-8816" y="4225652"/>
            <a:ext cx="7635240" cy="149489"/>
          </a:xfrm>
          <a:prstGeom prst="rect">
            <a:avLst/>
          </a:prstGeom>
          <a:solidFill>
            <a:srgbClr val="B5B5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cxnSp>
        <p:nvCxnSpPr>
          <p:cNvPr id="16" name="Google Shape;16;p110"/>
          <p:cNvCxnSpPr/>
          <p:nvPr/>
        </p:nvCxnSpPr>
        <p:spPr>
          <a:xfrm>
            <a:off x="1721768" y="157200"/>
            <a:ext cx="0" cy="1296144"/>
          </a:xfrm>
          <a:prstGeom prst="straightConnector1">
            <a:avLst/>
          </a:prstGeom>
          <a:noFill/>
          <a:ln w="19050" cap="flat" cmpd="sng">
            <a:solidFill>
              <a:srgbClr val="FFFFFF"/>
            </a:solidFill>
            <a:prstDash val="solid"/>
            <a:round/>
            <a:headEnd type="none" w="sm" len="sm"/>
            <a:tailEnd type="none" w="sm" len="sm"/>
          </a:ln>
        </p:spPr>
      </p:cxnSp>
      <p:pic>
        <p:nvPicPr>
          <p:cNvPr id="17" name="Google Shape;17;p110" descr="徽标&#10;&#10;描述已自动生成"/>
          <p:cNvPicPr preferRelativeResize="0"/>
          <p:nvPr/>
        </p:nvPicPr>
        <p:blipFill rotWithShape="1">
          <a:blip r:embed="rId2">
            <a:alphaModFix/>
          </a:blip>
          <a:srcRect/>
          <a:stretch/>
        </p:blipFill>
        <p:spPr>
          <a:xfrm>
            <a:off x="218622" y="178413"/>
            <a:ext cx="1299364" cy="1288800"/>
          </a:xfrm>
          <a:prstGeom prst="rect">
            <a:avLst/>
          </a:prstGeom>
          <a:noFill/>
          <a:ln>
            <a:noFill/>
          </a:ln>
        </p:spPr>
      </p:pic>
      <p:pic>
        <p:nvPicPr>
          <p:cNvPr id="18" name="Google Shape;18;p110"/>
          <p:cNvPicPr preferRelativeResize="0"/>
          <p:nvPr/>
        </p:nvPicPr>
        <p:blipFill rotWithShape="1">
          <a:blip r:embed="rId3">
            <a:alphaModFix/>
          </a:blip>
          <a:srcRect/>
          <a:stretch/>
        </p:blipFill>
        <p:spPr>
          <a:xfrm>
            <a:off x="1860533" y="313353"/>
            <a:ext cx="3240000" cy="547847"/>
          </a:xfrm>
          <a:prstGeom prst="rect">
            <a:avLst/>
          </a:prstGeom>
          <a:noFill/>
          <a:ln>
            <a:noFill/>
          </a:ln>
        </p:spPr>
      </p:pic>
      <p:pic>
        <p:nvPicPr>
          <p:cNvPr id="19" name="Google Shape;19;p110"/>
          <p:cNvPicPr preferRelativeResize="0"/>
          <p:nvPr/>
        </p:nvPicPr>
        <p:blipFill rotWithShape="1">
          <a:blip r:embed="rId4">
            <a:alphaModFix/>
          </a:blip>
          <a:srcRect/>
          <a:stretch/>
        </p:blipFill>
        <p:spPr>
          <a:xfrm>
            <a:off x="2040533" y="962657"/>
            <a:ext cx="2880000" cy="312381"/>
          </a:xfrm>
          <a:prstGeom prst="rect">
            <a:avLst/>
          </a:prstGeom>
          <a:noFill/>
          <a:ln>
            <a:noFill/>
          </a:ln>
        </p:spPr>
      </p:pic>
      <p:pic>
        <p:nvPicPr>
          <p:cNvPr id="20" name="Google Shape;20;p110"/>
          <p:cNvPicPr preferRelativeResize="0"/>
          <p:nvPr/>
        </p:nvPicPr>
        <p:blipFill rotWithShape="1">
          <a:blip r:embed="rId5">
            <a:alphaModFix/>
          </a:blip>
          <a:srcRect t="316" b="315"/>
          <a:stretch/>
        </p:blipFill>
        <p:spPr>
          <a:xfrm>
            <a:off x="-2593" y="1632328"/>
            <a:ext cx="7619492" cy="10781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21"/>
        <p:cNvGrpSpPr/>
        <p:nvPr/>
      </p:nvGrpSpPr>
      <p:grpSpPr>
        <a:xfrm>
          <a:off x="0" y="0"/>
          <a:ext cx="0" cy="0"/>
          <a:chOff x="0" y="0"/>
          <a:chExt cx="0" cy="0"/>
        </a:xfrm>
      </p:grpSpPr>
      <p:sp>
        <p:nvSpPr>
          <p:cNvPr id="22" name="Google Shape;22;p111"/>
          <p:cNvSpPr/>
          <p:nvPr/>
        </p:nvSpPr>
        <p:spPr>
          <a:xfrm>
            <a:off x="-8467" y="-12839"/>
            <a:ext cx="7636933" cy="383329"/>
          </a:xfrm>
          <a:prstGeom prst="rect">
            <a:avLst/>
          </a:pr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23" name="Google Shape;23;p111"/>
          <p:cNvSpPr/>
          <p:nvPr/>
        </p:nvSpPr>
        <p:spPr>
          <a:xfrm>
            <a:off x="5754216" y="13902"/>
            <a:ext cx="1874250" cy="584191"/>
          </a:xfrm>
          <a:custGeom>
            <a:avLst/>
            <a:gdLst/>
            <a:ahLst/>
            <a:cxnLst/>
            <a:rect l="l" t="t" r="r" b="b"/>
            <a:pathLst>
              <a:path w="2045015" h="584191" extrusionOk="0">
                <a:moveTo>
                  <a:pt x="153245" y="0"/>
                </a:moveTo>
                <a:lnTo>
                  <a:pt x="2045015" y="0"/>
                </a:lnTo>
                <a:lnTo>
                  <a:pt x="2045015" y="584191"/>
                </a:lnTo>
                <a:lnTo>
                  <a:pt x="153245" y="584191"/>
                </a:lnTo>
                <a:cubicBezTo>
                  <a:pt x="68610" y="584191"/>
                  <a:pt x="0" y="515581"/>
                  <a:pt x="0" y="430946"/>
                </a:cubicBezTo>
                <a:lnTo>
                  <a:pt x="0" y="153245"/>
                </a:lnTo>
                <a:cubicBezTo>
                  <a:pt x="0" y="68610"/>
                  <a:pt x="68610" y="0"/>
                  <a:pt x="153245" y="0"/>
                </a:cubicBezTo>
                <a:close/>
              </a:path>
            </a:pathLst>
          </a:cu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24" name="Google Shape;24;p111"/>
          <p:cNvSpPr/>
          <p:nvPr/>
        </p:nvSpPr>
        <p:spPr>
          <a:xfrm>
            <a:off x="-16934" y="5281384"/>
            <a:ext cx="7645400" cy="446395"/>
          </a:xfrm>
          <a:prstGeom prst="rect">
            <a:avLst/>
          </a:pr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grpSp>
        <p:nvGrpSpPr>
          <p:cNvPr id="25" name="Google Shape;25;p111"/>
          <p:cNvGrpSpPr/>
          <p:nvPr/>
        </p:nvGrpSpPr>
        <p:grpSpPr>
          <a:xfrm>
            <a:off x="5921747" y="104404"/>
            <a:ext cx="1620000" cy="412836"/>
            <a:chOff x="4602088" y="121196"/>
            <a:chExt cx="2910101" cy="741600"/>
          </a:xfrm>
        </p:grpSpPr>
        <p:grpSp>
          <p:nvGrpSpPr>
            <p:cNvPr id="26" name="Google Shape;26;p111"/>
            <p:cNvGrpSpPr/>
            <p:nvPr/>
          </p:nvGrpSpPr>
          <p:grpSpPr>
            <a:xfrm>
              <a:off x="5387686" y="167960"/>
              <a:ext cx="2124503" cy="638458"/>
              <a:chOff x="5387686" y="167960"/>
              <a:chExt cx="2124503" cy="638458"/>
            </a:xfrm>
          </p:grpSpPr>
          <p:pic>
            <p:nvPicPr>
              <p:cNvPr id="27" name="Google Shape;27;p111"/>
              <p:cNvPicPr preferRelativeResize="0"/>
              <p:nvPr/>
            </p:nvPicPr>
            <p:blipFill rotWithShape="1">
              <a:blip r:embed="rId2">
                <a:alphaModFix/>
              </a:blip>
              <a:srcRect/>
              <a:stretch/>
            </p:blipFill>
            <p:spPr>
              <a:xfrm>
                <a:off x="5387686" y="167960"/>
                <a:ext cx="2124503" cy="359229"/>
              </a:xfrm>
              <a:prstGeom prst="rect">
                <a:avLst/>
              </a:prstGeom>
              <a:noFill/>
              <a:ln>
                <a:noFill/>
              </a:ln>
            </p:spPr>
          </p:pic>
          <p:pic>
            <p:nvPicPr>
              <p:cNvPr id="28" name="Google Shape;28;p111"/>
              <p:cNvPicPr preferRelativeResize="0"/>
              <p:nvPr/>
            </p:nvPicPr>
            <p:blipFill rotWithShape="1">
              <a:blip r:embed="rId3">
                <a:alphaModFix/>
              </a:blip>
              <a:srcRect/>
              <a:stretch/>
            </p:blipFill>
            <p:spPr>
              <a:xfrm>
                <a:off x="5446786" y="588804"/>
                <a:ext cx="2006302" cy="217614"/>
              </a:xfrm>
              <a:prstGeom prst="rect">
                <a:avLst/>
              </a:prstGeom>
              <a:noFill/>
              <a:ln>
                <a:noFill/>
              </a:ln>
            </p:spPr>
          </p:pic>
        </p:grpSp>
        <p:pic>
          <p:nvPicPr>
            <p:cNvPr id="29" name="Google Shape;29;p111" descr="徽标&#10;&#10;描述已自动生成"/>
            <p:cNvPicPr preferRelativeResize="0"/>
            <p:nvPr/>
          </p:nvPicPr>
          <p:blipFill rotWithShape="1">
            <a:blip r:embed="rId4">
              <a:alphaModFix/>
            </a:blip>
            <a:srcRect/>
            <a:stretch/>
          </p:blipFill>
          <p:spPr>
            <a:xfrm>
              <a:off x="4602088" y="121196"/>
              <a:ext cx="747679" cy="741600"/>
            </a:xfrm>
            <a:prstGeom prst="rect">
              <a:avLst/>
            </a:prstGeom>
            <a:noFill/>
            <a:ln>
              <a:noFill/>
            </a:ln>
          </p:spPr>
        </p:pic>
      </p:grpSp>
      <p:sp>
        <p:nvSpPr>
          <p:cNvPr id="30" name="Google Shape;30;p111"/>
          <p:cNvSpPr/>
          <p:nvPr/>
        </p:nvSpPr>
        <p:spPr>
          <a:xfrm>
            <a:off x="101588" y="5335304"/>
            <a:ext cx="15376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rPr>
              <a:t>明德 博學 尚行</a:t>
            </a:r>
            <a:endParaRPr sz="1600" b="0" i="0"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31" name="Google Shape;31;p111"/>
          <p:cNvSpPr/>
          <p:nvPr/>
        </p:nvSpPr>
        <p:spPr>
          <a:xfrm>
            <a:off x="5193570" y="5335304"/>
            <a:ext cx="23968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00" b="0" i="0" dirty="0">
                <a:solidFill>
                  <a:schemeClr val="lt1"/>
                </a:solidFill>
                <a:latin typeface="+mn-lt"/>
                <a:ea typeface="Microsoft YaHei" panose="020B0503020204020204" pitchFamily="34" charset="-122"/>
                <a:cs typeface="Arial"/>
                <a:sym typeface="Arial"/>
              </a:rPr>
              <a:t>City University of Macau</a:t>
            </a:r>
            <a:endParaRPr sz="1600" b="0" i="0" dirty="0">
              <a:solidFill>
                <a:schemeClr val="lt1"/>
              </a:solidFill>
              <a:latin typeface="+mn-lt"/>
              <a:ea typeface="Microsoft YaHei" panose="020B0503020204020204" pitchFamily="34" charset="-122"/>
              <a:cs typeface="Arial"/>
              <a:sym typeface="Arial"/>
            </a:endParaRPr>
          </a:p>
        </p:txBody>
      </p:sp>
      <p:sp>
        <p:nvSpPr>
          <p:cNvPr id="32" name="Google Shape;32;p111"/>
          <p:cNvSpPr txBox="1">
            <a:spLocks noGrp="1"/>
          </p:cNvSpPr>
          <p:nvPr>
            <p:ph type="sldNum" idx="12"/>
          </p:nvPr>
        </p:nvSpPr>
        <p:spPr>
          <a:xfrm>
            <a:off x="6798332" y="4938096"/>
            <a:ext cx="726764" cy="2893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400" b="0" i="0" u="none" strike="noStrike" cap="none">
                <a:solidFill>
                  <a:srgbClr val="8D134A"/>
                </a:solidFill>
                <a:latin typeface="Microsoft YaHei" panose="020B0503020204020204" pitchFamily="34" charset="-122"/>
                <a:ea typeface="Microsoft YaHei" panose="020B0503020204020204" pitchFamily="34" charset="-122"/>
                <a:cs typeface="Arial"/>
                <a:sym typeface="Arial"/>
              </a:defRPr>
            </a:lvl1pPr>
            <a:lvl2pPr marL="0" lvl="1" indent="0" algn="r">
              <a:spcBef>
                <a:spcPts val="0"/>
              </a:spcBef>
              <a:spcAft>
                <a:spcPts val="0"/>
              </a:spcAft>
              <a:buNone/>
              <a:defRPr sz="1400" b="1" i="0" u="none" strike="noStrike" cap="none">
                <a:solidFill>
                  <a:srgbClr val="8D134A"/>
                </a:solidFill>
                <a:latin typeface="Arial"/>
                <a:ea typeface="Arial"/>
                <a:cs typeface="Arial"/>
                <a:sym typeface="Arial"/>
              </a:defRPr>
            </a:lvl2pPr>
            <a:lvl3pPr marL="0" lvl="2" indent="0" algn="r">
              <a:spcBef>
                <a:spcPts val="0"/>
              </a:spcBef>
              <a:spcAft>
                <a:spcPts val="0"/>
              </a:spcAft>
              <a:buNone/>
              <a:defRPr sz="1400" b="1" i="0" u="none" strike="noStrike" cap="none">
                <a:solidFill>
                  <a:srgbClr val="8D134A"/>
                </a:solidFill>
                <a:latin typeface="Arial"/>
                <a:ea typeface="Arial"/>
                <a:cs typeface="Arial"/>
                <a:sym typeface="Arial"/>
              </a:defRPr>
            </a:lvl3pPr>
            <a:lvl4pPr marL="0" lvl="3" indent="0" algn="r">
              <a:spcBef>
                <a:spcPts val="0"/>
              </a:spcBef>
              <a:spcAft>
                <a:spcPts val="0"/>
              </a:spcAft>
              <a:buNone/>
              <a:defRPr sz="1400" b="1" i="0" u="none" strike="noStrike" cap="none">
                <a:solidFill>
                  <a:srgbClr val="8D134A"/>
                </a:solidFill>
                <a:latin typeface="Arial"/>
                <a:ea typeface="Arial"/>
                <a:cs typeface="Arial"/>
                <a:sym typeface="Arial"/>
              </a:defRPr>
            </a:lvl4pPr>
            <a:lvl5pPr marL="0" lvl="4" indent="0" algn="r">
              <a:spcBef>
                <a:spcPts val="0"/>
              </a:spcBef>
              <a:spcAft>
                <a:spcPts val="0"/>
              </a:spcAft>
              <a:buNone/>
              <a:defRPr sz="1400" b="1" i="0" u="none" strike="noStrike" cap="none">
                <a:solidFill>
                  <a:srgbClr val="8D134A"/>
                </a:solidFill>
                <a:latin typeface="Arial"/>
                <a:ea typeface="Arial"/>
                <a:cs typeface="Arial"/>
                <a:sym typeface="Arial"/>
              </a:defRPr>
            </a:lvl5pPr>
            <a:lvl6pPr marL="0" lvl="5" indent="0" algn="r">
              <a:spcBef>
                <a:spcPts val="0"/>
              </a:spcBef>
              <a:spcAft>
                <a:spcPts val="0"/>
              </a:spcAft>
              <a:buNone/>
              <a:defRPr sz="1400" b="1" i="0" u="none" strike="noStrike" cap="none">
                <a:solidFill>
                  <a:srgbClr val="8D134A"/>
                </a:solidFill>
                <a:latin typeface="Arial"/>
                <a:ea typeface="Arial"/>
                <a:cs typeface="Arial"/>
                <a:sym typeface="Arial"/>
              </a:defRPr>
            </a:lvl6pPr>
            <a:lvl7pPr marL="0" lvl="6" indent="0" algn="r">
              <a:spcBef>
                <a:spcPts val="0"/>
              </a:spcBef>
              <a:spcAft>
                <a:spcPts val="0"/>
              </a:spcAft>
              <a:buNone/>
              <a:defRPr sz="1400" b="1" i="0" u="none" strike="noStrike" cap="none">
                <a:solidFill>
                  <a:srgbClr val="8D134A"/>
                </a:solidFill>
                <a:latin typeface="Arial"/>
                <a:ea typeface="Arial"/>
                <a:cs typeface="Arial"/>
                <a:sym typeface="Arial"/>
              </a:defRPr>
            </a:lvl7pPr>
            <a:lvl8pPr marL="0" lvl="7" indent="0" algn="r">
              <a:spcBef>
                <a:spcPts val="0"/>
              </a:spcBef>
              <a:spcAft>
                <a:spcPts val="0"/>
              </a:spcAft>
              <a:buNone/>
              <a:defRPr sz="1400" b="1" i="0" u="none" strike="noStrike" cap="none">
                <a:solidFill>
                  <a:srgbClr val="8D134A"/>
                </a:solidFill>
                <a:latin typeface="Arial"/>
                <a:ea typeface="Arial"/>
                <a:cs typeface="Arial"/>
                <a:sym typeface="Arial"/>
              </a:defRPr>
            </a:lvl8pPr>
            <a:lvl9pPr marL="0" lvl="8" indent="0" algn="r">
              <a:spcBef>
                <a:spcPts val="0"/>
              </a:spcBef>
              <a:spcAft>
                <a:spcPts val="0"/>
              </a:spcAft>
              <a:buNone/>
              <a:defRPr sz="1400" b="1" i="0" u="none" strike="noStrike" cap="none">
                <a:solidFill>
                  <a:srgbClr val="8D134A"/>
                </a:solidFill>
                <a:latin typeface="Arial"/>
                <a:ea typeface="Arial"/>
                <a:cs typeface="Arial"/>
                <a:sym typeface="Arial"/>
              </a:defRPr>
            </a:lvl9pPr>
          </a:lstStyle>
          <a:p>
            <a:fld id="{00000000-1234-1234-1234-123412341234}" type="slidenum">
              <a:rPr lang="en-US" altLang="zh-CN"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节标题">
  <p:cSld name="1_节标题">
    <p:spTree>
      <p:nvGrpSpPr>
        <p:cNvPr id="1" name="Shape 33"/>
        <p:cNvGrpSpPr/>
        <p:nvPr/>
      </p:nvGrpSpPr>
      <p:grpSpPr>
        <a:xfrm>
          <a:off x="0" y="0"/>
          <a:ext cx="0" cy="0"/>
          <a:chOff x="0" y="0"/>
          <a:chExt cx="0" cy="0"/>
        </a:xfrm>
      </p:grpSpPr>
      <p:sp>
        <p:nvSpPr>
          <p:cNvPr id="34" name="Google Shape;34;p112"/>
          <p:cNvSpPr/>
          <p:nvPr/>
        </p:nvSpPr>
        <p:spPr>
          <a:xfrm>
            <a:off x="-6079" y="-11410"/>
            <a:ext cx="2151855" cy="5737820"/>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dirty="0">
              <a:solidFill>
                <a:srgbClr val="FFFFFF"/>
              </a:solidFill>
              <a:latin typeface="Microsoft YaHei" panose="020B0503020204020204" pitchFamily="34" charset="-122"/>
              <a:ea typeface="Microsoft YaHei" panose="020B0503020204020204" pitchFamily="34" charset="-122"/>
              <a:cs typeface="Arial"/>
              <a:sym typeface="Arial"/>
            </a:endParaRPr>
          </a:p>
        </p:txBody>
      </p:sp>
      <p:grpSp>
        <p:nvGrpSpPr>
          <p:cNvPr id="35" name="Google Shape;35;p112"/>
          <p:cNvGrpSpPr/>
          <p:nvPr/>
        </p:nvGrpSpPr>
        <p:grpSpPr>
          <a:xfrm>
            <a:off x="253377" y="630284"/>
            <a:ext cx="1515158" cy="1161130"/>
            <a:chOff x="355333" y="661256"/>
            <a:chExt cx="1515158" cy="1161130"/>
          </a:xfrm>
        </p:grpSpPr>
        <p:sp>
          <p:nvSpPr>
            <p:cNvPr id="36" name="Google Shape;36;p112"/>
            <p:cNvSpPr/>
            <p:nvPr/>
          </p:nvSpPr>
          <p:spPr>
            <a:xfrm>
              <a:off x="355333" y="661256"/>
              <a:ext cx="1515158" cy="70788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4000" dirty="0">
                  <a:solidFill>
                    <a:schemeClr val="lt1"/>
                  </a:solidFill>
                  <a:latin typeface="Microsoft Yahei"/>
                  <a:ea typeface="Microsoft Yahei"/>
                  <a:cs typeface="Microsoft Yahei"/>
                  <a:sym typeface="Microsoft Yahei"/>
                </a:rPr>
                <a:t>目  录</a:t>
              </a:r>
              <a:endParaRPr b="0" i="0" dirty="0">
                <a:latin typeface="Microsoft YaHei" panose="020B0503020204020204" pitchFamily="34" charset="-122"/>
                <a:ea typeface="Microsoft YaHei" panose="020B0503020204020204" pitchFamily="34" charset="-122"/>
              </a:endParaRPr>
            </a:p>
          </p:txBody>
        </p:sp>
        <p:sp>
          <p:nvSpPr>
            <p:cNvPr id="37" name="Google Shape;37;p112"/>
            <p:cNvSpPr/>
            <p:nvPr/>
          </p:nvSpPr>
          <p:spPr>
            <a:xfrm>
              <a:off x="357483" y="1345332"/>
              <a:ext cx="1510863" cy="4770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2500">
                  <a:solidFill>
                    <a:schemeClr val="lt1"/>
                  </a:solidFill>
                  <a:latin typeface="Microsoft Yahei"/>
                  <a:ea typeface="Microsoft Yahei"/>
                  <a:cs typeface="Microsoft Yahei"/>
                  <a:sym typeface="Microsoft Yahei"/>
                </a:rPr>
                <a:t>contents</a:t>
              </a:r>
              <a:endParaRPr sz="2500">
                <a:solidFill>
                  <a:schemeClr val="lt1"/>
                </a:solidFill>
                <a:latin typeface="Microsoft Yahei"/>
                <a:ea typeface="Microsoft Yahei"/>
                <a:cs typeface="Microsoft Yahei"/>
                <a:sym typeface="Microsoft Yahei"/>
              </a:endParaRPr>
            </a:p>
          </p:txBody>
        </p:sp>
      </p:grpSp>
      <p:grpSp>
        <p:nvGrpSpPr>
          <p:cNvPr id="38" name="Google Shape;38;p112"/>
          <p:cNvGrpSpPr/>
          <p:nvPr/>
        </p:nvGrpSpPr>
        <p:grpSpPr>
          <a:xfrm>
            <a:off x="296563" y="2207437"/>
            <a:ext cx="1546783" cy="1541107"/>
            <a:chOff x="1709739" y="2636838"/>
            <a:chExt cx="1590160" cy="1584325"/>
          </a:xfrm>
        </p:grpSpPr>
        <p:sp>
          <p:nvSpPr>
            <p:cNvPr id="39" name="Google Shape;39;p112"/>
            <p:cNvSpPr/>
            <p:nvPr/>
          </p:nvSpPr>
          <p:spPr>
            <a:xfrm>
              <a:off x="1709739" y="2636838"/>
              <a:ext cx="1468102" cy="1467130"/>
            </a:xfrm>
            <a:custGeom>
              <a:avLst/>
              <a:gdLst/>
              <a:ahLst/>
              <a:cxnLst/>
              <a:rect l="l" t="t" r="r" b="b"/>
              <a:pathLst>
                <a:path w="1276" h="1274" extrusionOk="0">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0" name="Google Shape;40;p112"/>
            <p:cNvSpPr/>
            <p:nvPr/>
          </p:nvSpPr>
          <p:spPr>
            <a:xfrm>
              <a:off x="2571440" y="3653665"/>
              <a:ext cx="569443" cy="567498"/>
            </a:xfrm>
            <a:custGeom>
              <a:avLst/>
              <a:gdLst/>
              <a:ahLst/>
              <a:cxnLst/>
              <a:rect l="l" t="t" r="r" b="b"/>
              <a:pathLst>
                <a:path w="495" h="493" extrusionOk="0">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1" name="Google Shape;41;p112"/>
            <p:cNvSpPr/>
            <p:nvPr/>
          </p:nvSpPr>
          <p:spPr>
            <a:xfrm>
              <a:off x="2262162" y="3371619"/>
              <a:ext cx="608346" cy="119627"/>
            </a:xfrm>
            <a:custGeom>
              <a:avLst/>
              <a:gdLst/>
              <a:ahLst/>
              <a:cxnLst/>
              <a:rect l="l" t="t" r="r" b="b"/>
              <a:pathLst>
                <a:path w="529" h="104" extrusionOk="0">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2" name="Google Shape;42;p112"/>
            <p:cNvSpPr/>
            <p:nvPr/>
          </p:nvSpPr>
          <p:spPr>
            <a:xfrm>
              <a:off x="2263134" y="3127502"/>
              <a:ext cx="607373" cy="119627"/>
            </a:xfrm>
            <a:custGeom>
              <a:avLst/>
              <a:gdLst/>
              <a:ahLst/>
              <a:cxnLst/>
              <a:rect l="l" t="t" r="r" b="b"/>
              <a:pathLst>
                <a:path w="528" h="104" extrusionOk="0">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3" name="Google Shape;43;p112"/>
            <p:cNvSpPr/>
            <p:nvPr/>
          </p:nvSpPr>
          <p:spPr>
            <a:xfrm>
              <a:off x="2263134" y="3615735"/>
              <a:ext cx="549991" cy="120599"/>
            </a:xfrm>
            <a:custGeom>
              <a:avLst/>
              <a:gdLst/>
              <a:ahLst/>
              <a:cxnLst/>
              <a:rect l="l" t="t" r="r" b="b"/>
              <a:pathLst>
                <a:path w="478" h="105" extrusionOk="0">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4" name="Google Shape;44;p112"/>
            <p:cNvSpPr/>
            <p:nvPr/>
          </p:nvSpPr>
          <p:spPr>
            <a:xfrm>
              <a:off x="3016880" y="3492218"/>
              <a:ext cx="283019" cy="281074"/>
            </a:xfrm>
            <a:custGeom>
              <a:avLst/>
              <a:gdLst/>
              <a:ahLst/>
              <a:cxnLst/>
              <a:rect l="l" t="t" r="r" b="b"/>
              <a:pathLst>
                <a:path w="246" h="244" extrusionOk="0">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5" name="Google Shape;45;p112"/>
            <p:cNvSpPr/>
            <p:nvPr/>
          </p:nvSpPr>
          <p:spPr>
            <a:xfrm>
              <a:off x="2017073" y="3372591"/>
              <a:ext cx="119627" cy="117682"/>
            </a:xfrm>
            <a:custGeom>
              <a:avLst/>
              <a:gdLst/>
              <a:ahLst/>
              <a:cxnLst/>
              <a:rect l="l" t="t" r="r" b="b"/>
              <a:pathLst>
                <a:path w="104" h="102" extrusionOk="0">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6" name="Google Shape;46;p112"/>
            <p:cNvSpPr/>
            <p:nvPr/>
          </p:nvSpPr>
          <p:spPr>
            <a:xfrm>
              <a:off x="2018045" y="3128475"/>
              <a:ext cx="118654" cy="118654"/>
            </a:xfrm>
            <a:custGeom>
              <a:avLst/>
              <a:gdLst/>
              <a:ahLst/>
              <a:cxnLst/>
              <a:rect l="l" t="t" r="r" b="b"/>
              <a:pathLst>
                <a:path w="103" h="103" extrusionOk="0">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7" name="Google Shape;47;p112"/>
            <p:cNvSpPr/>
            <p:nvPr/>
          </p:nvSpPr>
          <p:spPr>
            <a:xfrm>
              <a:off x="2018045" y="3616708"/>
              <a:ext cx="118654" cy="118654"/>
            </a:xfrm>
            <a:custGeom>
              <a:avLst/>
              <a:gdLst/>
              <a:ahLst/>
              <a:cxnLst/>
              <a:rect l="l" t="t" r="r" b="b"/>
              <a:pathLst>
                <a:path w="103" h="103" extrusionOk="0">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grpSp>
      <p:grpSp>
        <p:nvGrpSpPr>
          <p:cNvPr id="48" name="Google Shape;48;p112"/>
          <p:cNvGrpSpPr/>
          <p:nvPr/>
        </p:nvGrpSpPr>
        <p:grpSpPr>
          <a:xfrm>
            <a:off x="4602088" y="121196"/>
            <a:ext cx="2910102" cy="741600"/>
            <a:chOff x="4602088" y="121196"/>
            <a:chExt cx="2910102" cy="741600"/>
          </a:xfrm>
        </p:grpSpPr>
        <p:pic>
          <p:nvPicPr>
            <p:cNvPr id="49" name="Google Shape;49;p112" descr="徽标&#10;&#10;描述已自动生成"/>
            <p:cNvPicPr preferRelativeResize="0"/>
            <p:nvPr/>
          </p:nvPicPr>
          <p:blipFill rotWithShape="1">
            <a:blip r:embed="rId2">
              <a:alphaModFix/>
            </a:blip>
            <a:srcRect/>
            <a:stretch/>
          </p:blipFill>
          <p:spPr>
            <a:xfrm>
              <a:off x="4602088" y="121196"/>
              <a:ext cx="747679" cy="741600"/>
            </a:xfrm>
            <a:prstGeom prst="rect">
              <a:avLst/>
            </a:prstGeom>
            <a:noFill/>
            <a:ln>
              <a:noFill/>
            </a:ln>
          </p:spPr>
        </p:pic>
        <p:pic>
          <p:nvPicPr>
            <p:cNvPr id="50" name="Google Shape;50;p112"/>
            <p:cNvPicPr preferRelativeResize="0"/>
            <p:nvPr/>
          </p:nvPicPr>
          <p:blipFill rotWithShape="1">
            <a:blip r:embed="rId3">
              <a:alphaModFix/>
            </a:blip>
            <a:srcRect/>
            <a:stretch/>
          </p:blipFill>
          <p:spPr>
            <a:xfrm>
              <a:off x="5387685" y="167960"/>
              <a:ext cx="2124505" cy="359229"/>
            </a:xfrm>
            <a:prstGeom prst="rect">
              <a:avLst/>
            </a:prstGeom>
            <a:noFill/>
            <a:ln>
              <a:noFill/>
            </a:ln>
          </p:spPr>
        </p:pic>
        <p:pic>
          <p:nvPicPr>
            <p:cNvPr id="51" name="Google Shape;51;p112"/>
            <p:cNvPicPr preferRelativeResize="0"/>
            <p:nvPr/>
          </p:nvPicPr>
          <p:blipFill rotWithShape="1">
            <a:blip r:embed="rId4">
              <a:alphaModFix/>
            </a:blip>
            <a:srcRect/>
            <a:stretch/>
          </p:blipFill>
          <p:spPr>
            <a:xfrm>
              <a:off x="5446786" y="588804"/>
              <a:ext cx="2006302" cy="217615"/>
            </a:xfrm>
            <a:prstGeom prst="rect">
              <a:avLst/>
            </a:prstGeom>
            <a:noFill/>
            <a:ln>
              <a:noFill/>
            </a:ln>
          </p:spPr>
        </p:pic>
      </p:grpSp>
      <p:sp>
        <p:nvSpPr>
          <p:cNvPr id="52" name="Google Shape;52;p112"/>
          <p:cNvSpPr txBox="1">
            <a:spLocks noGrp="1"/>
          </p:cNvSpPr>
          <p:nvPr>
            <p:ph type="sldNum" idx="12"/>
          </p:nvPr>
        </p:nvSpPr>
        <p:spPr>
          <a:xfrm>
            <a:off x="7153227" y="4938096"/>
            <a:ext cx="438732" cy="30321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400" b="0" i="0">
                <a:solidFill>
                  <a:srgbClr val="8D134A"/>
                </a:solidFill>
                <a:latin typeface="Microsoft YaHei" panose="020B0503020204020204" pitchFamily="34" charset="-122"/>
                <a:ea typeface="Microsoft YaHei" panose="020B0503020204020204" pitchFamily="34" charset="-122"/>
                <a:cs typeface="Arial"/>
                <a:sym typeface="Arial"/>
              </a:defRPr>
            </a:lvl1pPr>
            <a:lvl2pPr marL="0" lvl="1" indent="0" algn="r">
              <a:spcBef>
                <a:spcPts val="0"/>
              </a:spcBef>
              <a:spcAft>
                <a:spcPts val="0"/>
              </a:spcAft>
              <a:buNone/>
              <a:defRPr sz="1400" b="1">
                <a:solidFill>
                  <a:srgbClr val="8D134A"/>
                </a:solidFill>
                <a:latin typeface="Arial"/>
                <a:ea typeface="Arial"/>
                <a:cs typeface="Arial"/>
                <a:sym typeface="Arial"/>
              </a:defRPr>
            </a:lvl2pPr>
            <a:lvl3pPr marL="0" lvl="2" indent="0" algn="r">
              <a:spcBef>
                <a:spcPts val="0"/>
              </a:spcBef>
              <a:spcAft>
                <a:spcPts val="0"/>
              </a:spcAft>
              <a:buNone/>
              <a:defRPr sz="1400" b="1">
                <a:solidFill>
                  <a:srgbClr val="8D134A"/>
                </a:solidFill>
                <a:latin typeface="Arial"/>
                <a:ea typeface="Arial"/>
                <a:cs typeface="Arial"/>
                <a:sym typeface="Arial"/>
              </a:defRPr>
            </a:lvl3pPr>
            <a:lvl4pPr marL="0" lvl="3" indent="0" algn="r">
              <a:spcBef>
                <a:spcPts val="0"/>
              </a:spcBef>
              <a:spcAft>
                <a:spcPts val="0"/>
              </a:spcAft>
              <a:buNone/>
              <a:defRPr sz="1400" b="1">
                <a:solidFill>
                  <a:srgbClr val="8D134A"/>
                </a:solidFill>
                <a:latin typeface="Arial"/>
                <a:ea typeface="Arial"/>
                <a:cs typeface="Arial"/>
                <a:sym typeface="Arial"/>
              </a:defRPr>
            </a:lvl4pPr>
            <a:lvl5pPr marL="0" lvl="4" indent="0" algn="r">
              <a:spcBef>
                <a:spcPts val="0"/>
              </a:spcBef>
              <a:spcAft>
                <a:spcPts val="0"/>
              </a:spcAft>
              <a:buNone/>
              <a:defRPr sz="1400" b="1">
                <a:solidFill>
                  <a:srgbClr val="8D134A"/>
                </a:solidFill>
                <a:latin typeface="Arial"/>
                <a:ea typeface="Arial"/>
                <a:cs typeface="Arial"/>
                <a:sym typeface="Arial"/>
              </a:defRPr>
            </a:lvl5pPr>
            <a:lvl6pPr marL="0" lvl="5" indent="0" algn="r">
              <a:spcBef>
                <a:spcPts val="0"/>
              </a:spcBef>
              <a:spcAft>
                <a:spcPts val="0"/>
              </a:spcAft>
              <a:buNone/>
              <a:defRPr sz="1400" b="1">
                <a:solidFill>
                  <a:srgbClr val="8D134A"/>
                </a:solidFill>
                <a:latin typeface="Arial"/>
                <a:ea typeface="Arial"/>
                <a:cs typeface="Arial"/>
                <a:sym typeface="Arial"/>
              </a:defRPr>
            </a:lvl6pPr>
            <a:lvl7pPr marL="0" lvl="6" indent="0" algn="r">
              <a:spcBef>
                <a:spcPts val="0"/>
              </a:spcBef>
              <a:spcAft>
                <a:spcPts val="0"/>
              </a:spcAft>
              <a:buNone/>
              <a:defRPr sz="1400" b="1">
                <a:solidFill>
                  <a:srgbClr val="8D134A"/>
                </a:solidFill>
                <a:latin typeface="Arial"/>
                <a:ea typeface="Arial"/>
                <a:cs typeface="Arial"/>
                <a:sym typeface="Arial"/>
              </a:defRPr>
            </a:lvl7pPr>
            <a:lvl8pPr marL="0" lvl="7" indent="0" algn="r">
              <a:spcBef>
                <a:spcPts val="0"/>
              </a:spcBef>
              <a:spcAft>
                <a:spcPts val="0"/>
              </a:spcAft>
              <a:buNone/>
              <a:defRPr sz="1400" b="1">
                <a:solidFill>
                  <a:srgbClr val="8D134A"/>
                </a:solidFill>
                <a:latin typeface="Arial"/>
                <a:ea typeface="Arial"/>
                <a:cs typeface="Arial"/>
                <a:sym typeface="Arial"/>
              </a:defRPr>
            </a:lvl8pPr>
            <a:lvl9pPr marL="0" lvl="8" indent="0" algn="r">
              <a:spcBef>
                <a:spcPts val="0"/>
              </a:spcBef>
              <a:spcAft>
                <a:spcPts val="0"/>
              </a:spcAft>
              <a:buNone/>
              <a:defRPr sz="1400" b="1">
                <a:solidFill>
                  <a:srgbClr val="8D134A"/>
                </a:solidFill>
                <a:latin typeface="Arial"/>
                <a:ea typeface="Arial"/>
                <a:cs typeface="Arial"/>
                <a:sym typeface="Arial"/>
              </a:defRPr>
            </a:lvl9pPr>
          </a:lstStyle>
          <a:p>
            <a:fld id="{00000000-1234-1234-1234-123412341234}" type="slidenum">
              <a:rPr lang="en-US" altLang="zh-CN"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09"/>
          <p:cNvSpPr txBox="1">
            <a:spLocks noGrp="1"/>
          </p:cNvSpPr>
          <p:nvPr>
            <p:ph type="title"/>
          </p:nvPr>
        </p:nvSpPr>
        <p:spPr>
          <a:xfrm>
            <a:off x="381000" y="228600"/>
            <a:ext cx="6858000" cy="9525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66"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666"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666"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666"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666"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666"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3666"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3666"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3666" b="0" i="0" u="none" strike="noStrike" cap="none">
                <a:solidFill>
                  <a:schemeClr val="dk1"/>
                </a:solidFill>
                <a:latin typeface="Arial"/>
                <a:ea typeface="Arial"/>
                <a:cs typeface="Arial"/>
                <a:sym typeface="Arial"/>
              </a:defRPr>
            </a:lvl9pPr>
          </a:lstStyle>
          <a:p>
            <a:endParaRPr dirty="0"/>
          </a:p>
        </p:txBody>
      </p:sp>
      <p:sp>
        <p:nvSpPr>
          <p:cNvPr id="7" name="Google Shape;7;p109"/>
          <p:cNvSpPr txBox="1">
            <a:spLocks noGrp="1"/>
          </p:cNvSpPr>
          <p:nvPr>
            <p:ph type="body" idx="1"/>
          </p:nvPr>
        </p:nvSpPr>
        <p:spPr>
          <a:xfrm>
            <a:off x="381000" y="1333500"/>
            <a:ext cx="6858000" cy="3771900"/>
          </a:xfrm>
          <a:prstGeom prst="rect">
            <a:avLst/>
          </a:prstGeom>
          <a:noFill/>
          <a:ln>
            <a:noFill/>
          </a:ln>
        </p:spPr>
        <p:txBody>
          <a:bodyPr spcFirstLastPara="1" wrap="square" lIns="91425" tIns="45700" rIns="91425" bIns="45700" anchor="t" anchorCtr="0">
            <a:noAutofit/>
          </a:bodyPr>
          <a:lstStyle>
            <a:lvl1pPr marL="457200" marR="0" lvl="0"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1pPr>
            <a:lvl2pPr marL="914400" marR="0" lvl="1" indent="-376745" algn="l" rtl="0">
              <a:spcBef>
                <a:spcPts val="467"/>
              </a:spcBef>
              <a:spcAft>
                <a:spcPts val="0"/>
              </a:spcAft>
              <a:buClr>
                <a:schemeClr val="dk1"/>
              </a:buClr>
              <a:buSzPts val="2333"/>
              <a:buFont typeface="Arial"/>
              <a:buChar char="–"/>
              <a:defRPr sz="2333"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dirty="0"/>
          </a:p>
        </p:txBody>
      </p:sp>
      <p:sp>
        <p:nvSpPr>
          <p:cNvPr id="8" name="Google Shape;8;p109"/>
          <p:cNvSpPr txBox="1">
            <a:spLocks noGrp="1"/>
          </p:cNvSpPr>
          <p:nvPr>
            <p:ph type="dt" idx="10"/>
          </p:nvPr>
        </p:nvSpPr>
        <p:spPr>
          <a:xfrm>
            <a:off x="381000" y="5297488"/>
            <a:ext cx="1778000" cy="30321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9" name="Google Shape;9;p109"/>
          <p:cNvSpPr txBox="1">
            <a:spLocks noGrp="1"/>
          </p:cNvSpPr>
          <p:nvPr>
            <p:ph type="ftr" idx="11"/>
          </p:nvPr>
        </p:nvSpPr>
        <p:spPr>
          <a:xfrm>
            <a:off x="2603500" y="5297488"/>
            <a:ext cx="2413000" cy="30321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10" name="Google Shape;10;p109"/>
          <p:cNvSpPr txBox="1">
            <a:spLocks noGrp="1"/>
          </p:cNvSpPr>
          <p:nvPr>
            <p:ph type="sldNum" idx="12"/>
          </p:nvPr>
        </p:nvSpPr>
        <p:spPr>
          <a:xfrm>
            <a:off x="5461000" y="5297488"/>
            <a:ext cx="1778000"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fld id="{00000000-1234-1234-1234-123412341234}" type="slidenum">
              <a:rPr lang="en-US" altLang="zh-CN" smtClean="0"/>
              <a:pPr/>
              <a:t>‹#›</a:t>
            </a:fld>
            <a:endParaRPr lang="zh-CN" altLang="en-US" sz="1500" dirty="0">
              <a:solidFill>
                <a:schemeClr val="dk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0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8.png"/><Relationship Id="rId4" Type="http://schemas.openxmlformats.org/officeDocument/2006/relationships/image" Target="../media/image57.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notesSlide" Target="../notesSlides/notesSlide10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61.png"/><Relationship Id="rId4" Type="http://schemas.openxmlformats.org/officeDocument/2006/relationships/image" Target="../media/image60.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8.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38.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customXml" Target="../ink/ink13.xml"/><Relationship Id="rId10" Type="http://schemas.openxmlformats.org/officeDocument/2006/relationships/image" Target="../media/image43.png"/><Relationship Id="rId4" Type="http://schemas.openxmlformats.org/officeDocument/2006/relationships/image" Target="../media/image40.png"/><Relationship Id="rId9" Type="http://schemas.openxmlformats.org/officeDocument/2006/relationships/customXml" Target="../ink/ink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oleObject" Target="../embeddings/oleObject2.bin"/></Relationships>
</file>

<file path=ppt/slides/_rels/slide8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png"/><Relationship Id="rId7" Type="http://schemas.openxmlformats.org/officeDocument/2006/relationships/customXml" Target="../ink/ink16.xml"/><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oleObject" Target="../embeddings/oleObject3.bin"/></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8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0.png"/><Relationship Id="rId4" Type="http://schemas.openxmlformats.org/officeDocument/2006/relationships/image" Target="../media/image49.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9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p:nvPr/>
        </p:nvSpPr>
        <p:spPr>
          <a:xfrm>
            <a:off x="893676" y="3001516"/>
            <a:ext cx="583264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000" b="1" u="none" strike="noStrike" cap="none" dirty="0">
                <a:solidFill>
                  <a:srgbClr val="8C104A"/>
                </a:solidFill>
                <a:latin typeface="Microsoft YaHei" panose="020B0503020204020204" pitchFamily="34" charset="-122"/>
                <a:ea typeface="Microsoft YaHei" panose="020B0503020204020204" pitchFamily="34" charset="-122"/>
                <a:sym typeface="Arial"/>
              </a:rPr>
              <a:t>计算机网络</a:t>
            </a:r>
            <a:endParaRPr sz="3000" b="1" u="none" strike="noStrike" cap="none" dirty="0">
              <a:solidFill>
                <a:srgbClr val="8C104A"/>
              </a:solidFill>
              <a:latin typeface="Microsoft YaHei" panose="020B0503020204020204" pitchFamily="34" charset="-122"/>
              <a:ea typeface="Microsoft YaHei" panose="020B0503020204020204" pitchFamily="34" charset="-122"/>
              <a:sym typeface="Arial"/>
            </a:endParaRPr>
          </a:p>
          <a:p>
            <a:pPr marL="0" marR="0" lvl="0" indent="0" algn="ctr" rtl="0">
              <a:spcBef>
                <a:spcPts val="0"/>
              </a:spcBef>
              <a:spcAft>
                <a:spcPts val="0"/>
              </a:spcAft>
              <a:buNone/>
            </a:pPr>
            <a:r>
              <a:rPr lang="zh-CN" sz="3000" b="1" u="none" strike="noStrike" cap="none" dirty="0">
                <a:solidFill>
                  <a:srgbClr val="FFC000"/>
                </a:solidFill>
                <a:latin typeface="Microsoft YaHei" panose="020B0503020204020204" pitchFamily="34" charset="-122"/>
                <a:ea typeface="Microsoft YaHei" panose="020B0503020204020204" pitchFamily="34" charset="-122"/>
                <a:sym typeface="Arial"/>
              </a:rPr>
              <a:t>C</a:t>
            </a:r>
            <a:r>
              <a:rPr lang="zh-CN" sz="3000" b="1" u="none" strike="noStrike" cap="none" dirty="0">
                <a:solidFill>
                  <a:schemeClr val="dk1"/>
                </a:solidFill>
                <a:latin typeface="Microsoft YaHei" panose="020B0503020204020204" pitchFamily="34" charset="-122"/>
                <a:ea typeface="Microsoft YaHei" panose="020B0503020204020204" pitchFamily="34" charset="-122"/>
                <a:sym typeface="Arial"/>
              </a:rPr>
              <a:t>omputer</a:t>
            </a:r>
            <a:r>
              <a:rPr lang="zh-CN" sz="3000" b="1" u="none" strike="noStrike" cap="none" dirty="0">
                <a:solidFill>
                  <a:srgbClr val="8C104A"/>
                </a:solidFill>
                <a:latin typeface="Microsoft YaHei" panose="020B0503020204020204" pitchFamily="34" charset="-122"/>
                <a:ea typeface="Microsoft YaHei" panose="020B0503020204020204" pitchFamily="34" charset="-122"/>
                <a:sym typeface="Arial"/>
              </a:rPr>
              <a:t> </a:t>
            </a:r>
            <a:r>
              <a:rPr lang="zh-CN" sz="3000" b="1" u="none" strike="noStrike" cap="none" dirty="0">
                <a:solidFill>
                  <a:srgbClr val="FFC000"/>
                </a:solidFill>
                <a:latin typeface="Microsoft YaHei" panose="020B0503020204020204" pitchFamily="34" charset="-122"/>
                <a:ea typeface="Microsoft YaHei" panose="020B0503020204020204" pitchFamily="34" charset="-122"/>
                <a:sym typeface="Arial"/>
              </a:rPr>
              <a:t>N</a:t>
            </a:r>
            <a:r>
              <a:rPr lang="zh-CN" sz="3000" b="1" u="none" strike="noStrike" cap="none" dirty="0">
                <a:solidFill>
                  <a:schemeClr val="dk1"/>
                </a:solidFill>
                <a:latin typeface="Microsoft YaHei" panose="020B0503020204020204" pitchFamily="34" charset="-122"/>
                <a:ea typeface="Microsoft YaHei" panose="020B0503020204020204" pitchFamily="34" charset="-122"/>
                <a:sym typeface="Arial"/>
              </a:rPr>
              <a:t>etwork</a:t>
            </a:r>
            <a:endParaRPr sz="3000" b="1"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2" name="TextBox 2">
            <a:extLst>
              <a:ext uri="{FF2B5EF4-FFF2-40B4-BE49-F238E27FC236}">
                <a16:creationId xmlns:a16="http://schemas.microsoft.com/office/drawing/2014/main" id="{98B2A365-53B7-4253-6923-6F3119AB7F9D}"/>
              </a:ext>
            </a:extLst>
          </p:cNvPr>
          <p:cNvSpPr txBox="1"/>
          <p:nvPr/>
        </p:nvSpPr>
        <p:spPr>
          <a:xfrm>
            <a:off x="2388538" y="4425095"/>
            <a:ext cx="2842924" cy="128990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a:ea typeface="微软雅黑"/>
                <a:cs typeface="+mn-cs"/>
              </a:rPr>
              <a:t>谌华杰</a:t>
            </a:r>
            <a:r>
              <a:rPr kumimoji="0" lang="zh-TW" altLang="en-US" sz="1800" b="1" i="0" u="none" strike="noStrike" kern="1200" cap="none" spc="0" normalizeH="0" baseline="0" noProof="0" dirty="0">
                <a:ln>
                  <a:noFill/>
                </a:ln>
                <a:solidFill>
                  <a:srgbClr val="FFFFFF"/>
                </a:solidFill>
                <a:effectLst/>
                <a:uLnTx/>
                <a:uFillTx/>
                <a:latin typeface="微软雅黑"/>
                <a:ea typeface="微软雅黑"/>
                <a:cs typeface="+mn-cs"/>
              </a:rPr>
              <a:t> 助理教授</a:t>
            </a:r>
            <a:r>
              <a:rPr kumimoji="0" lang="zh-CN" altLang="en-US" sz="1800" b="1" i="0" u="none" strike="noStrike" kern="1200" cap="none" spc="0" normalizeH="0" baseline="0" noProof="0" dirty="0">
                <a:ln>
                  <a:noFill/>
                </a:ln>
                <a:solidFill>
                  <a:srgbClr val="FFFFFF"/>
                </a:solidFill>
                <a:effectLst/>
                <a:uLnTx/>
                <a:uFillTx/>
                <a:latin typeface="微软雅黑"/>
                <a:ea typeface="微软雅黑"/>
                <a:cs typeface="+mn-cs"/>
              </a:rPr>
              <a:t>（研究）</a:t>
            </a:r>
            <a:endParaRPr kumimoji="0" lang="en-US" altLang="zh-CN" sz="1800" b="1"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微软雅黑"/>
                <a:ea typeface="微软雅黑"/>
                <a:cs typeface="+mn-cs"/>
              </a:rPr>
              <a:t>M·H·C</a:t>
            </a:r>
            <a:endParaRPr kumimoji="0" lang="en-HK" altLang="zh-TW" sz="1800" b="1"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微软雅黑"/>
                <a:ea typeface="微软雅黑"/>
                <a:cs typeface="+mn-cs"/>
              </a:rPr>
              <a:t>数据科学学院</a:t>
            </a:r>
            <a:endParaRPr kumimoji="0" lang="en-HK" altLang="zh-TW" sz="1800" b="1" i="0" u="none" strike="noStrike" kern="1200" cap="none" spc="0" normalizeH="0" baseline="0" noProof="0" dirty="0">
              <a:ln>
                <a:noFill/>
              </a:ln>
              <a:solidFill>
                <a:srgbClr val="FFFFFF"/>
              </a:solidFill>
              <a:effectLst/>
              <a:uLnTx/>
              <a:uFillTx/>
              <a:latin typeface="微软雅黑"/>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p:nvPr/>
        </p:nvSpPr>
        <p:spPr>
          <a:xfrm>
            <a:off x="454287" y="815679"/>
            <a:ext cx="6711426"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6" name="Google Shape;136;p7"/>
          <p:cNvSpPr/>
          <p:nvPr/>
        </p:nvSpPr>
        <p:spPr>
          <a:xfrm>
            <a:off x="2368742" y="781626"/>
            <a:ext cx="288252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chemeClr val="lt1"/>
                </a:solidFill>
                <a:latin typeface="Microsoft Yahei"/>
                <a:ea typeface="Microsoft Yahei"/>
                <a:cs typeface="Microsoft Yahei"/>
                <a:sym typeface="Microsoft Yahei"/>
              </a:rPr>
              <a:t>4.6.1  IPv6 的基本首部</a:t>
            </a:r>
            <a:endParaRPr dirty="0">
              <a:latin typeface="Microsoft YaHei" panose="020B0503020204020204" pitchFamily="34" charset="-122"/>
              <a:ea typeface="Microsoft YaHei" panose="020B0503020204020204" pitchFamily="34" charset="-122"/>
            </a:endParaRPr>
          </a:p>
        </p:txBody>
      </p:sp>
      <p:sp>
        <p:nvSpPr>
          <p:cNvPr id="137" name="Google Shape;137;p7"/>
          <p:cNvSpPr/>
          <p:nvPr/>
        </p:nvSpPr>
        <p:spPr>
          <a:xfrm>
            <a:off x="371990" y="1196912"/>
            <a:ext cx="6879202"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IPv6 仍支持</a:t>
            </a:r>
            <a:r>
              <a:rPr lang="zh-CN" sz="1667" b="1" dirty="0">
                <a:solidFill>
                  <a:srgbClr val="0000FF"/>
                </a:solidFill>
                <a:latin typeface="Microsoft Yahei"/>
                <a:ea typeface="Microsoft Yahei"/>
                <a:cs typeface="Microsoft Yahei"/>
                <a:sym typeface="Microsoft Yahei"/>
              </a:rPr>
              <a:t>无连接的传送</a:t>
            </a:r>
            <a:r>
              <a:rPr lang="zh-CN" sz="1667" b="1" dirty="0">
                <a:solidFill>
                  <a:schemeClr val="dk1"/>
                </a:solidFill>
                <a:latin typeface="Microsoft Yahei"/>
                <a:ea typeface="Microsoft Yahei"/>
                <a:cs typeface="Microsoft Yahei"/>
                <a:sym typeface="Microsoft Yahei"/>
              </a:rPr>
              <a:t>，但将协议数据单元 PDU 称为</a:t>
            </a:r>
            <a:r>
              <a:rPr lang="zh-CN" sz="1667" b="1" dirty="0">
                <a:solidFill>
                  <a:srgbClr val="0000FF"/>
                </a:solidFill>
                <a:latin typeface="Microsoft Yahei"/>
                <a:ea typeface="Microsoft Yahei"/>
                <a:cs typeface="Microsoft Yahei"/>
                <a:sym typeface="Microsoft Yahei"/>
              </a:rPr>
              <a:t>分组</a:t>
            </a:r>
            <a:r>
              <a:rPr lang="zh-CN" sz="1667" b="1" dirty="0">
                <a:solidFill>
                  <a:schemeClr val="dk1"/>
                </a:solidFill>
                <a:latin typeface="Microsoft Yahei"/>
                <a:ea typeface="Microsoft Yahei"/>
                <a:cs typeface="Microsoft Yahei"/>
                <a:sym typeface="Microsoft Yahei"/>
              </a:rPr>
              <a:t>。为方便起见，本书仍采用数据报这一名词。</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所引进的</a:t>
            </a:r>
            <a:r>
              <a:rPr lang="zh-CN" sz="1667" b="1" dirty="0">
                <a:solidFill>
                  <a:srgbClr val="0000FF"/>
                </a:solidFill>
                <a:latin typeface="Microsoft Yahei"/>
                <a:ea typeface="Microsoft Yahei"/>
                <a:cs typeface="Microsoft Yahei"/>
                <a:sym typeface="Microsoft Yahei"/>
              </a:rPr>
              <a:t>主要变化</a:t>
            </a:r>
            <a:r>
              <a:rPr lang="zh-CN" sz="1667" b="1" dirty="0">
                <a:solidFill>
                  <a:schemeClr val="dk1"/>
                </a:solidFill>
                <a:latin typeface="Microsoft Yahei"/>
                <a:ea typeface="Microsoft Yahei"/>
                <a:cs typeface="Microsoft Yahei"/>
                <a:sym typeface="Microsoft Yahei"/>
              </a:rPr>
              <a:t>如下：</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rgbClr val="0000FF"/>
                </a:solidFill>
                <a:latin typeface="Microsoft Yahei"/>
                <a:ea typeface="Microsoft Yahei"/>
                <a:cs typeface="Microsoft Yahei"/>
                <a:sym typeface="Microsoft Yahei"/>
              </a:rPr>
              <a:t>更大的地址空间。</a:t>
            </a:r>
            <a:r>
              <a:rPr lang="zh-CN" sz="1667" b="1" dirty="0">
                <a:solidFill>
                  <a:schemeClr val="dk1"/>
                </a:solidFill>
                <a:latin typeface="Microsoft Yahei"/>
                <a:ea typeface="Microsoft Yahei"/>
                <a:cs typeface="Microsoft Yahei"/>
                <a:sym typeface="Microsoft Yahei"/>
              </a:rPr>
              <a:t>IPv6 将地址从 IPv4 的 32 位 增大到了 128 位。 </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rgbClr val="0000FF"/>
                </a:solidFill>
                <a:latin typeface="Microsoft Yahei"/>
                <a:ea typeface="Microsoft Yahei"/>
                <a:cs typeface="Microsoft Yahei"/>
                <a:sym typeface="Microsoft Yahei"/>
              </a:rPr>
              <a:t>扩展的地址层次结构。</a:t>
            </a:r>
            <a:r>
              <a:rPr lang="zh-CN"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rgbClr val="0000FF"/>
                </a:solidFill>
                <a:latin typeface="Microsoft Yahei"/>
                <a:ea typeface="Microsoft Yahei"/>
                <a:cs typeface="Microsoft Yahei"/>
                <a:sym typeface="Microsoft Yahei"/>
              </a:rPr>
              <a:t>灵活的首部格式。</a:t>
            </a:r>
            <a:r>
              <a:rPr lang="zh-CN" sz="1667" b="1" dirty="0">
                <a:solidFill>
                  <a:schemeClr val="dk1"/>
                </a:solidFill>
                <a:latin typeface="Microsoft Yahei"/>
                <a:ea typeface="Microsoft Yahei"/>
                <a:cs typeface="Microsoft Yahei"/>
                <a:sym typeface="Microsoft Yahei"/>
              </a:rPr>
              <a:t> IPv6 定义了许多可选的扩展首部。</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rgbClr val="0000FF"/>
                </a:solidFill>
                <a:latin typeface="Microsoft Yahei"/>
                <a:ea typeface="Microsoft Yahei"/>
                <a:cs typeface="Microsoft Yahei"/>
                <a:sym typeface="Microsoft Yahei"/>
              </a:rPr>
              <a:t>改进的选项。</a:t>
            </a:r>
            <a:r>
              <a:rPr lang="zh-CN" sz="1667" b="1" dirty="0">
                <a:solidFill>
                  <a:schemeClr val="dk1"/>
                </a:solidFill>
                <a:latin typeface="Microsoft Yahei"/>
                <a:ea typeface="Microsoft Yahei"/>
                <a:cs typeface="Microsoft Yahei"/>
                <a:sym typeface="Microsoft Yahei"/>
              </a:rPr>
              <a:t> IPv6 允许数据报包含有选项的控制信息，其选项放在有效载荷中。</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C00EF310-331D-3B67-AC5D-8756B5DC41A2}"/>
                  </a:ext>
                </a:extLst>
              </p14:cNvPr>
              <p14:cNvContentPartPr/>
              <p14:nvPr/>
            </p14:nvContentPartPr>
            <p14:xfrm>
              <a:off x="6363887" y="2232455"/>
              <a:ext cx="231120" cy="368640"/>
            </p14:xfrm>
          </p:contentPart>
        </mc:Choice>
        <mc:Fallback>
          <p:pic>
            <p:nvPicPr>
              <p:cNvPr id="4" name="墨迹 3">
                <a:extLst>
                  <a:ext uri="{FF2B5EF4-FFF2-40B4-BE49-F238E27FC236}">
                    <a16:creationId xmlns:a16="http://schemas.microsoft.com/office/drawing/2014/main" id="{C00EF310-331D-3B67-AC5D-8756B5DC41A2}"/>
                  </a:ext>
                </a:extLst>
              </p:cNvPr>
              <p:cNvPicPr/>
              <p:nvPr/>
            </p:nvPicPr>
            <p:blipFill>
              <a:blip r:embed="rId4"/>
              <a:stretch>
                <a:fillRect/>
              </a:stretch>
            </p:blipFill>
            <p:spPr>
              <a:xfrm>
                <a:off x="6353087" y="2222015"/>
                <a:ext cx="252360" cy="389880"/>
              </a:xfrm>
              <a:prstGeom prst="rect">
                <a:avLst/>
              </a:prstGeom>
            </p:spPr>
          </p:pic>
        </mc:Fallback>
      </mc:AlternateContent>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0" name="Google Shape;2350;p97"/>
          <p:cNvSpPr/>
          <p:nvPr/>
        </p:nvSpPr>
        <p:spPr>
          <a:xfrm>
            <a:off x="454287" y="1578952"/>
            <a:ext cx="6711427" cy="2755075"/>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351" name="Google Shape;2351;p97"/>
          <p:cNvSpPr/>
          <p:nvPr/>
        </p:nvSpPr>
        <p:spPr>
          <a:xfrm>
            <a:off x="454287" y="124269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352" name="Google Shape;2352;p97"/>
          <p:cNvSpPr/>
          <p:nvPr/>
        </p:nvSpPr>
        <p:spPr>
          <a:xfrm>
            <a:off x="513404" y="1201043"/>
            <a:ext cx="434434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MPLS 协议的基本原理</a:t>
            </a:r>
            <a:endParaRPr dirty="0">
              <a:latin typeface="Microsoft YaHei" panose="020B0503020204020204" pitchFamily="34" charset="-122"/>
              <a:ea typeface="Microsoft YaHei" panose="020B0503020204020204" pitchFamily="34" charset="-122"/>
            </a:endParaRPr>
          </a:p>
        </p:txBody>
      </p:sp>
      <p:grpSp>
        <p:nvGrpSpPr>
          <p:cNvPr id="2353" name="Google Shape;2353;p97"/>
          <p:cNvGrpSpPr/>
          <p:nvPr/>
        </p:nvGrpSpPr>
        <p:grpSpPr>
          <a:xfrm>
            <a:off x="1144631" y="1759989"/>
            <a:ext cx="5375191" cy="2495316"/>
            <a:chOff x="408111" y="1268760"/>
            <a:chExt cx="9369425" cy="4349554"/>
          </a:xfrm>
        </p:grpSpPr>
        <p:sp>
          <p:nvSpPr>
            <p:cNvPr id="2354" name="Google Shape;2354;p97"/>
            <p:cNvSpPr/>
            <p:nvPr/>
          </p:nvSpPr>
          <p:spPr>
            <a:xfrm>
              <a:off x="2141661" y="1268760"/>
              <a:ext cx="5778500" cy="3164719"/>
            </a:xfrm>
            <a:prstGeom prst="ellipse">
              <a:avLst/>
            </a:prstGeom>
            <a:solidFill>
              <a:srgbClr val="99FFCC"/>
            </a:solidFill>
            <a:ln w="12700" cap="flat" cmpd="sng">
              <a:solidFill>
                <a:srgbClr val="333399"/>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2355" name="Google Shape;2355;p97"/>
            <p:cNvCxnSpPr/>
            <p:nvPr/>
          </p:nvCxnSpPr>
          <p:spPr>
            <a:xfrm>
              <a:off x="4582046" y="2377667"/>
              <a:ext cx="483261" cy="1681162"/>
            </a:xfrm>
            <a:prstGeom prst="straightConnector1">
              <a:avLst/>
            </a:prstGeom>
            <a:noFill/>
            <a:ln w="38100" cap="flat" cmpd="sng">
              <a:solidFill>
                <a:srgbClr val="3399FF"/>
              </a:solidFill>
              <a:prstDash val="solid"/>
              <a:round/>
              <a:headEnd type="none" w="med" len="med"/>
              <a:tailEnd type="none" w="med" len="med"/>
            </a:ln>
          </p:spPr>
        </p:cxnSp>
        <p:cxnSp>
          <p:nvCxnSpPr>
            <p:cNvPr id="2356" name="Google Shape;2356;p97"/>
            <p:cNvCxnSpPr/>
            <p:nvPr/>
          </p:nvCxnSpPr>
          <p:spPr>
            <a:xfrm>
              <a:off x="7880607" y="2866617"/>
              <a:ext cx="1453223" cy="4762"/>
            </a:xfrm>
            <a:prstGeom prst="straightConnector1">
              <a:avLst/>
            </a:prstGeom>
            <a:noFill/>
            <a:ln w="28575" cap="flat" cmpd="sng">
              <a:solidFill>
                <a:srgbClr val="3399FF"/>
              </a:solidFill>
              <a:prstDash val="solid"/>
              <a:round/>
              <a:headEnd type="none" w="med" len="med"/>
              <a:tailEnd type="none" w="med" len="med"/>
            </a:ln>
          </p:spPr>
        </p:cxnSp>
        <p:cxnSp>
          <p:nvCxnSpPr>
            <p:cNvPr id="2357" name="Google Shape;2357;p97"/>
            <p:cNvCxnSpPr/>
            <p:nvPr/>
          </p:nvCxnSpPr>
          <p:spPr>
            <a:xfrm>
              <a:off x="676398" y="2982505"/>
              <a:ext cx="1465263" cy="3175"/>
            </a:xfrm>
            <a:prstGeom prst="straightConnector1">
              <a:avLst/>
            </a:prstGeom>
            <a:noFill/>
            <a:ln w="28575" cap="flat" cmpd="sng">
              <a:solidFill>
                <a:srgbClr val="3399FF"/>
              </a:solidFill>
              <a:prstDash val="solid"/>
              <a:round/>
              <a:headEnd type="none" w="med" len="med"/>
              <a:tailEnd type="none" w="med" len="med"/>
            </a:ln>
          </p:spPr>
        </p:cxnSp>
        <p:cxnSp>
          <p:nvCxnSpPr>
            <p:cNvPr id="2358" name="Google Shape;2358;p97"/>
            <p:cNvCxnSpPr/>
            <p:nvPr/>
          </p:nvCxnSpPr>
          <p:spPr>
            <a:xfrm>
              <a:off x="6370630" y="2836455"/>
              <a:ext cx="1714632" cy="73025"/>
            </a:xfrm>
            <a:prstGeom prst="straightConnector1">
              <a:avLst/>
            </a:prstGeom>
            <a:noFill/>
            <a:ln w="57150" cap="flat" cmpd="sng">
              <a:solidFill>
                <a:srgbClr val="3399FF"/>
              </a:solidFill>
              <a:prstDash val="solid"/>
              <a:round/>
              <a:headEnd type="none" w="med" len="med"/>
              <a:tailEnd type="none" w="med" len="med"/>
            </a:ln>
          </p:spPr>
        </p:cxnSp>
        <p:cxnSp>
          <p:nvCxnSpPr>
            <p:cNvPr id="2359" name="Google Shape;2359;p97"/>
            <p:cNvCxnSpPr/>
            <p:nvPr/>
          </p:nvCxnSpPr>
          <p:spPr>
            <a:xfrm>
              <a:off x="4657717" y="2345917"/>
              <a:ext cx="1511696" cy="444500"/>
            </a:xfrm>
            <a:prstGeom prst="straightConnector1">
              <a:avLst/>
            </a:prstGeom>
            <a:noFill/>
            <a:ln w="57150" cap="flat" cmpd="sng">
              <a:solidFill>
                <a:srgbClr val="3399FF"/>
              </a:solidFill>
              <a:prstDash val="solid"/>
              <a:round/>
              <a:headEnd type="none" w="med" len="med"/>
              <a:tailEnd type="none" w="med" len="med"/>
            </a:ln>
          </p:spPr>
        </p:cxnSp>
        <p:cxnSp>
          <p:nvCxnSpPr>
            <p:cNvPr id="2360" name="Google Shape;2360;p97"/>
            <p:cNvCxnSpPr/>
            <p:nvPr/>
          </p:nvCxnSpPr>
          <p:spPr>
            <a:xfrm>
              <a:off x="2306761" y="2985679"/>
              <a:ext cx="1320800" cy="990600"/>
            </a:xfrm>
            <a:prstGeom prst="straightConnector1">
              <a:avLst/>
            </a:prstGeom>
            <a:noFill/>
            <a:ln w="38100" cap="flat" cmpd="sng">
              <a:solidFill>
                <a:srgbClr val="3399FF"/>
              </a:solidFill>
              <a:prstDash val="solid"/>
              <a:round/>
              <a:headEnd type="none" w="med" len="med"/>
              <a:tailEnd type="none" w="med" len="med"/>
            </a:ln>
          </p:spPr>
        </p:cxnSp>
        <p:cxnSp>
          <p:nvCxnSpPr>
            <p:cNvPr id="2361" name="Google Shape;2361;p97"/>
            <p:cNvCxnSpPr/>
            <p:nvPr/>
          </p:nvCxnSpPr>
          <p:spPr>
            <a:xfrm flipH="1">
              <a:off x="2459823" y="2376080"/>
              <a:ext cx="2075788" cy="544513"/>
            </a:xfrm>
            <a:prstGeom prst="straightConnector1">
              <a:avLst/>
            </a:prstGeom>
            <a:noFill/>
            <a:ln w="57150" cap="flat" cmpd="sng">
              <a:solidFill>
                <a:srgbClr val="3399FF"/>
              </a:solidFill>
              <a:prstDash val="solid"/>
              <a:round/>
              <a:headEnd type="none" w="med" len="med"/>
              <a:tailEnd type="none" w="med" len="med"/>
            </a:ln>
          </p:spPr>
        </p:cxnSp>
        <p:cxnSp>
          <p:nvCxnSpPr>
            <p:cNvPr id="2362" name="Google Shape;2362;p97"/>
            <p:cNvCxnSpPr/>
            <p:nvPr/>
          </p:nvCxnSpPr>
          <p:spPr>
            <a:xfrm>
              <a:off x="3895848" y="4014379"/>
              <a:ext cx="1135063" cy="114300"/>
            </a:xfrm>
            <a:prstGeom prst="straightConnector1">
              <a:avLst/>
            </a:prstGeom>
            <a:noFill/>
            <a:ln w="38100" cap="flat" cmpd="sng">
              <a:solidFill>
                <a:srgbClr val="3399FF"/>
              </a:solidFill>
              <a:prstDash val="solid"/>
              <a:round/>
              <a:headEnd type="none" w="med" len="med"/>
              <a:tailEnd type="none" w="med" len="med"/>
            </a:ln>
          </p:spPr>
        </p:cxnSp>
        <p:cxnSp>
          <p:nvCxnSpPr>
            <p:cNvPr id="2363" name="Google Shape;2363;p97"/>
            <p:cNvCxnSpPr/>
            <p:nvPr/>
          </p:nvCxnSpPr>
          <p:spPr>
            <a:xfrm flipH="1">
              <a:off x="5168494" y="2863442"/>
              <a:ext cx="1136783" cy="1262062"/>
            </a:xfrm>
            <a:prstGeom prst="straightConnector1">
              <a:avLst/>
            </a:prstGeom>
            <a:noFill/>
            <a:ln w="38100" cap="flat" cmpd="sng">
              <a:solidFill>
                <a:srgbClr val="3399FF"/>
              </a:solidFill>
              <a:prstDash val="solid"/>
              <a:round/>
              <a:headEnd type="none" w="med" len="med"/>
              <a:tailEnd type="none" w="med" len="med"/>
            </a:ln>
          </p:spPr>
        </p:cxnSp>
        <p:cxnSp>
          <p:nvCxnSpPr>
            <p:cNvPr id="2364" name="Google Shape;2364;p97"/>
            <p:cNvCxnSpPr/>
            <p:nvPr/>
          </p:nvCxnSpPr>
          <p:spPr>
            <a:xfrm rot="-5340818">
              <a:off x="3496592" y="2753904"/>
              <a:ext cx="76200" cy="330200"/>
            </a:xfrm>
            <a:prstGeom prst="straightConnector1">
              <a:avLst/>
            </a:prstGeom>
            <a:noFill/>
            <a:ln w="28575" cap="flat" cmpd="sng">
              <a:solidFill>
                <a:srgbClr val="0000FF"/>
              </a:solidFill>
              <a:prstDash val="solid"/>
              <a:round/>
              <a:headEnd type="none" w="med" len="med"/>
              <a:tailEnd type="triangle" w="med" len="med"/>
            </a:ln>
          </p:spPr>
        </p:cxnSp>
        <p:cxnSp>
          <p:nvCxnSpPr>
            <p:cNvPr id="2365" name="Google Shape;2365;p97"/>
            <p:cNvCxnSpPr/>
            <p:nvPr/>
          </p:nvCxnSpPr>
          <p:spPr>
            <a:xfrm rot="10800000" flipH="1">
              <a:off x="3875211" y="2833279"/>
              <a:ext cx="2311400" cy="1143000"/>
            </a:xfrm>
            <a:prstGeom prst="straightConnector1">
              <a:avLst/>
            </a:prstGeom>
            <a:noFill/>
            <a:ln w="38100" cap="flat" cmpd="sng">
              <a:solidFill>
                <a:srgbClr val="3399FF"/>
              </a:solidFill>
              <a:prstDash val="solid"/>
              <a:round/>
              <a:headEnd type="none" w="med" len="med"/>
              <a:tailEnd type="none" w="med" len="med"/>
            </a:ln>
          </p:spPr>
        </p:cxnSp>
        <p:sp>
          <p:nvSpPr>
            <p:cNvPr id="2366" name="Google Shape;2366;p97"/>
            <p:cNvSpPr/>
            <p:nvPr/>
          </p:nvSpPr>
          <p:spPr>
            <a:xfrm>
              <a:off x="738311" y="2182404"/>
              <a:ext cx="125545" cy="422275"/>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2367" name="Google Shape;2367;p97"/>
            <p:cNvCxnSpPr/>
            <p:nvPr/>
          </p:nvCxnSpPr>
          <p:spPr>
            <a:xfrm>
              <a:off x="655761" y="1842679"/>
              <a:ext cx="0" cy="1066800"/>
            </a:xfrm>
            <a:prstGeom prst="straightConnector1">
              <a:avLst/>
            </a:prstGeom>
            <a:noFill/>
            <a:ln w="28575" cap="flat" cmpd="sng">
              <a:solidFill>
                <a:srgbClr val="3399FF"/>
              </a:solidFill>
              <a:prstDash val="solid"/>
              <a:round/>
              <a:headEnd type="none" w="med" len="med"/>
              <a:tailEnd type="none" w="med" len="med"/>
            </a:ln>
          </p:spPr>
        </p:cxnSp>
        <p:sp>
          <p:nvSpPr>
            <p:cNvPr id="2368" name="Google Shape;2368;p97"/>
            <p:cNvSpPr/>
            <p:nvPr/>
          </p:nvSpPr>
          <p:spPr>
            <a:xfrm>
              <a:off x="1151061" y="3061879"/>
              <a:ext cx="457465" cy="115888"/>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69" name="Google Shape;2369;p97"/>
            <p:cNvSpPr/>
            <p:nvPr/>
          </p:nvSpPr>
          <p:spPr>
            <a:xfrm rot="-895153">
              <a:off x="3256086" y="2718979"/>
              <a:ext cx="457465" cy="115888"/>
            </a:xfrm>
            <a:prstGeom prst="rect">
              <a:avLst/>
            </a:prstGeom>
            <a:solidFill>
              <a:srgbClr val="FF00FF"/>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70" name="Google Shape;2370;p97"/>
            <p:cNvSpPr/>
            <p:nvPr/>
          </p:nvSpPr>
          <p:spPr>
            <a:xfrm rot="-895153">
              <a:off x="3500296" y="2701517"/>
              <a:ext cx="103188" cy="114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71" name="Google Shape;2371;p97"/>
            <p:cNvSpPr/>
            <p:nvPr/>
          </p:nvSpPr>
          <p:spPr>
            <a:xfrm>
              <a:off x="8436099" y="2928529"/>
              <a:ext cx="457465" cy="115888"/>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2372" name="Google Shape;2372;p97"/>
            <p:cNvCxnSpPr/>
            <p:nvPr/>
          </p:nvCxnSpPr>
          <p:spPr>
            <a:xfrm rot="10800000" flipH="1">
              <a:off x="2554412" y="2264954"/>
              <a:ext cx="1764506" cy="476250"/>
            </a:xfrm>
            <a:prstGeom prst="straightConnector1">
              <a:avLst/>
            </a:prstGeom>
            <a:noFill/>
            <a:ln w="28575" cap="flat" cmpd="sng">
              <a:solidFill>
                <a:srgbClr val="CC00CC"/>
              </a:solidFill>
              <a:prstDash val="dash"/>
              <a:round/>
              <a:headEnd type="triangle" w="med" len="med"/>
              <a:tailEnd type="triangle" w="med" len="med"/>
            </a:ln>
          </p:spPr>
        </p:cxnSp>
        <p:cxnSp>
          <p:nvCxnSpPr>
            <p:cNvPr id="2373" name="Google Shape;2373;p97"/>
            <p:cNvCxnSpPr/>
            <p:nvPr/>
          </p:nvCxnSpPr>
          <p:spPr>
            <a:xfrm>
              <a:off x="6540889" y="2712630"/>
              <a:ext cx="1166019" cy="28575"/>
            </a:xfrm>
            <a:prstGeom prst="straightConnector1">
              <a:avLst/>
            </a:prstGeom>
            <a:noFill/>
            <a:ln w="28575" cap="flat" cmpd="sng">
              <a:solidFill>
                <a:srgbClr val="CC00CC"/>
              </a:solidFill>
              <a:prstDash val="dash"/>
              <a:round/>
              <a:headEnd type="triangle" w="med" len="med"/>
              <a:tailEnd type="triangle" w="med" len="med"/>
            </a:ln>
          </p:spPr>
        </p:cxnSp>
        <p:cxnSp>
          <p:nvCxnSpPr>
            <p:cNvPr id="2374" name="Google Shape;2374;p97"/>
            <p:cNvCxnSpPr/>
            <p:nvPr/>
          </p:nvCxnSpPr>
          <p:spPr>
            <a:xfrm>
              <a:off x="4855492" y="2236379"/>
              <a:ext cx="1238250" cy="381000"/>
            </a:xfrm>
            <a:prstGeom prst="straightConnector1">
              <a:avLst/>
            </a:prstGeom>
            <a:noFill/>
            <a:ln w="28575" cap="flat" cmpd="sng">
              <a:solidFill>
                <a:srgbClr val="CC00CC"/>
              </a:solidFill>
              <a:prstDash val="dash"/>
              <a:round/>
              <a:headEnd type="triangle" w="med" len="med"/>
              <a:tailEnd type="triangle" w="med" len="med"/>
            </a:ln>
          </p:spPr>
        </p:cxnSp>
        <p:sp>
          <p:nvSpPr>
            <p:cNvPr id="2375" name="Google Shape;2375;p97"/>
            <p:cNvSpPr txBox="1"/>
            <p:nvPr/>
          </p:nvSpPr>
          <p:spPr>
            <a:xfrm>
              <a:off x="4491874" y="1424294"/>
              <a:ext cx="1397647" cy="411416"/>
            </a:xfrm>
            <a:prstGeom prst="rect">
              <a:avLst/>
            </a:prstGeom>
            <a:noFill/>
            <a:ln>
              <a:noFill/>
            </a:ln>
          </p:spPr>
          <p:txBody>
            <a:bodyPr spcFirstLastPara="1" wrap="square" lIns="91425" tIns="45700" rIns="91425" bIns="45700" anchor="ctr" anchorCtr="0">
              <a:spAutoFit/>
            </a:bodyPr>
            <a:lstStyle/>
            <a:p>
              <a:pPr marL="0" marR="0" lvl="0" indent="0" algn="l" rtl="0">
                <a:lnSpc>
                  <a:spcPct val="80000"/>
                </a:lnSpc>
                <a:spcBef>
                  <a:spcPts val="0"/>
                </a:spcBef>
                <a:spcAft>
                  <a:spcPts val="0"/>
                </a:spcAft>
                <a:buNone/>
              </a:pPr>
              <a:r>
                <a:rPr lang="zh-CN" sz="1167" b="1" dirty="0">
                  <a:solidFill>
                    <a:srgbClr val="0000FF"/>
                  </a:solidFill>
                  <a:latin typeface="Microsoft Yahei"/>
                  <a:ea typeface="Microsoft Yahei"/>
                  <a:cs typeface="Microsoft Yahei"/>
                  <a:sym typeface="Microsoft Yahei"/>
                </a:rPr>
                <a:t>MPLS 域</a:t>
              </a:r>
              <a:endParaRPr dirty="0">
                <a:latin typeface="Microsoft YaHei" panose="020B0503020204020204" pitchFamily="34" charset="-122"/>
                <a:ea typeface="Microsoft YaHei" panose="020B0503020204020204" pitchFamily="34" charset="-122"/>
              </a:endParaRPr>
            </a:p>
          </p:txBody>
        </p:sp>
        <p:sp>
          <p:nvSpPr>
            <p:cNvPr id="2376" name="Google Shape;2376;p97"/>
            <p:cNvSpPr/>
            <p:nvPr/>
          </p:nvSpPr>
          <p:spPr>
            <a:xfrm rot="165525">
              <a:off x="6857330" y="2938054"/>
              <a:ext cx="457465" cy="115888"/>
            </a:xfrm>
            <a:prstGeom prst="rect">
              <a:avLst/>
            </a:prstGeom>
            <a:solidFill>
              <a:srgbClr val="FF00FF"/>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77" name="Google Shape;2377;p97"/>
            <p:cNvSpPr/>
            <p:nvPr/>
          </p:nvSpPr>
          <p:spPr>
            <a:xfrm rot="165525">
              <a:off x="7104980" y="2939642"/>
              <a:ext cx="103188" cy="114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78" name="Google Shape;2378;p97"/>
            <p:cNvSpPr/>
            <p:nvPr/>
          </p:nvSpPr>
          <p:spPr>
            <a:xfrm rot="1116032">
              <a:off x="5072186" y="2623729"/>
              <a:ext cx="457465" cy="115888"/>
            </a:xfrm>
            <a:prstGeom prst="rect">
              <a:avLst/>
            </a:prstGeom>
            <a:solidFill>
              <a:srgbClr val="FF00FF"/>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79" name="Google Shape;2379;p97"/>
            <p:cNvSpPr/>
            <p:nvPr/>
          </p:nvSpPr>
          <p:spPr>
            <a:xfrm rot="1116032">
              <a:off x="5316396" y="2644367"/>
              <a:ext cx="103188" cy="114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80" name="Google Shape;2380;p97"/>
            <p:cNvSpPr/>
            <p:nvPr/>
          </p:nvSpPr>
          <p:spPr>
            <a:xfrm>
              <a:off x="1739230" y="4802134"/>
              <a:ext cx="457464" cy="115888"/>
            </a:xfrm>
            <a:prstGeom prst="rect">
              <a:avLst/>
            </a:prstGeom>
            <a:solidFill>
              <a:srgbClr val="00FFFF"/>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81" name="Google Shape;2381;p97"/>
            <p:cNvSpPr txBox="1"/>
            <p:nvPr/>
          </p:nvSpPr>
          <p:spPr>
            <a:xfrm>
              <a:off x="2271630" y="4676723"/>
              <a:ext cx="1573680" cy="40236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普通 IP 分组</a:t>
              </a:r>
              <a:endParaRPr dirty="0">
                <a:latin typeface="Microsoft YaHei" panose="020B0503020204020204" pitchFamily="34" charset="-122"/>
                <a:ea typeface="Microsoft YaHei" panose="020B0503020204020204" pitchFamily="34" charset="-122"/>
              </a:endParaRPr>
            </a:p>
          </p:txBody>
        </p:sp>
        <p:sp>
          <p:nvSpPr>
            <p:cNvPr id="2382" name="Google Shape;2382;p97"/>
            <p:cNvSpPr/>
            <p:nvPr/>
          </p:nvSpPr>
          <p:spPr>
            <a:xfrm>
              <a:off x="5736026" y="4802134"/>
              <a:ext cx="457464" cy="115888"/>
            </a:xfrm>
            <a:prstGeom prst="rect">
              <a:avLst/>
            </a:prstGeom>
            <a:solidFill>
              <a:srgbClr val="FF00FF"/>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83" name="Google Shape;2383;p97"/>
            <p:cNvSpPr/>
            <p:nvPr/>
          </p:nvSpPr>
          <p:spPr>
            <a:xfrm>
              <a:off x="5993994" y="4807384"/>
              <a:ext cx="103188" cy="114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pic>
          <p:nvPicPr>
            <p:cNvPr id="2384" name="Google Shape;2384;p97"/>
            <p:cNvPicPr preferRelativeResize="0"/>
            <p:nvPr/>
          </p:nvPicPr>
          <p:blipFill rotWithShape="1">
            <a:blip r:embed="rId3">
              <a:alphaModFix/>
            </a:blip>
            <a:srcRect/>
            <a:stretch/>
          </p:blipFill>
          <p:spPr>
            <a:xfrm>
              <a:off x="408111" y="2833279"/>
              <a:ext cx="565812" cy="266700"/>
            </a:xfrm>
            <a:prstGeom prst="rect">
              <a:avLst/>
            </a:prstGeom>
            <a:noFill/>
            <a:ln>
              <a:noFill/>
            </a:ln>
          </p:spPr>
        </p:pic>
        <p:pic>
          <p:nvPicPr>
            <p:cNvPr id="2385" name="Google Shape;2385;p97"/>
            <p:cNvPicPr preferRelativeResize="0"/>
            <p:nvPr/>
          </p:nvPicPr>
          <p:blipFill rotWithShape="1">
            <a:blip r:embed="rId4">
              <a:alphaModFix/>
            </a:blip>
            <a:srcRect/>
            <a:stretch/>
          </p:blipFill>
          <p:spPr>
            <a:xfrm>
              <a:off x="1759867" y="5189129"/>
              <a:ext cx="545175" cy="287338"/>
            </a:xfrm>
            <a:prstGeom prst="rect">
              <a:avLst/>
            </a:prstGeom>
            <a:noFill/>
            <a:ln>
              <a:noFill/>
            </a:ln>
          </p:spPr>
        </p:pic>
        <p:cxnSp>
          <p:nvCxnSpPr>
            <p:cNvPr id="2386" name="Google Shape;2386;p97"/>
            <p:cNvCxnSpPr/>
            <p:nvPr/>
          </p:nvCxnSpPr>
          <p:spPr>
            <a:xfrm>
              <a:off x="1171699" y="3261904"/>
              <a:ext cx="412750" cy="0"/>
            </a:xfrm>
            <a:prstGeom prst="straightConnector1">
              <a:avLst/>
            </a:prstGeom>
            <a:noFill/>
            <a:ln w="19050" cap="flat" cmpd="sng">
              <a:solidFill>
                <a:srgbClr val="0000FF"/>
              </a:solidFill>
              <a:prstDash val="solid"/>
              <a:round/>
              <a:headEnd type="none" w="med" len="med"/>
              <a:tailEnd type="triangle" w="med" len="med"/>
            </a:ln>
          </p:spPr>
        </p:cxnSp>
        <p:cxnSp>
          <p:nvCxnSpPr>
            <p:cNvPr id="2387" name="Google Shape;2387;p97"/>
            <p:cNvCxnSpPr/>
            <p:nvPr/>
          </p:nvCxnSpPr>
          <p:spPr>
            <a:xfrm rot="5400000">
              <a:off x="754186" y="2433229"/>
              <a:ext cx="381000" cy="0"/>
            </a:xfrm>
            <a:prstGeom prst="straightConnector1">
              <a:avLst/>
            </a:prstGeom>
            <a:noFill/>
            <a:ln w="19050" cap="flat" cmpd="sng">
              <a:solidFill>
                <a:srgbClr val="0000FF"/>
              </a:solidFill>
              <a:prstDash val="solid"/>
              <a:round/>
              <a:headEnd type="none" w="med" len="med"/>
              <a:tailEnd type="triangle" w="med" len="med"/>
            </a:ln>
          </p:spPr>
        </p:cxnSp>
        <p:cxnSp>
          <p:nvCxnSpPr>
            <p:cNvPr id="2388" name="Google Shape;2388;p97"/>
            <p:cNvCxnSpPr/>
            <p:nvPr/>
          </p:nvCxnSpPr>
          <p:spPr>
            <a:xfrm>
              <a:off x="8498011" y="3138079"/>
              <a:ext cx="412750" cy="0"/>
            </a:xfrm>
            <a:prstGeom prst="straightConnector1">
              <a:avLst/>
            </a:prstGeom>
            <a:noFill/>
            <a:ln w="19050" cap="flat" cmpd="sng">
              <a:solidFill>
                <a:srgbClr val="0000FF"/>
              </a:solidFill>
              <a:prstDash val="solid"/>
              <a:round/>
              <a:headEnd type="none" w="med" len="med"/>
              <a:tailEnd type="triangle" w="med" len="med"/>
            </a:ln>
          </p:spPr>
        </p:cxnSp>
        <p:cxnSp>
          <p:nvCxnSpPr>
            <p:cNvPr id="2389" name="Google Shape;2389;p97"/>
            <p:cNvCxnSpPr/>
            <p:nvPr/>
          </p:nvCxnSpPr>
          <p:spPr>
            <a:xfrm rot="-3503404">
              <a:off x="5219824" y="2649129"/>
              <a:ext cx="76200" cy="330200"/>
            </a:xfrm>
            <a:prstGeom prst="straightConnector1">
              <a:avLst/>
            </a:prstGeom>
            <a:noFill/>
            <a:ln w="9525" cap="flat" cmpd="sng">
              <a:solidFill>
                <a:srgbClr val="0000FF"/>
              </a:solidFill>
              <a:prstDash val="solid"/>
              <a:round/>
              <a:headEnd type="none" w="med" len="med"/>
              <a:tailEnd type="triangle" w="med" len="med"/>
            </a:ln>
          </p:spPr>
        </p:cxnSp>
        <p:cxnSp>
          <p:nvCxnSpPr>
            <p:cNvPr id="2390" name="Google Shape;2390;p97"/>
            <p:cNvCxnSpPr/>
            <p:nvPr/>
          </p:nvCxnSpPr>
          <p:spPr>
            <a:xfrm rot="-4394424">
              <a:off x="7066880" y="2972979"/>
              <a:ext cx="76200" cy="330200"/>
            </a:xfrm>
            <a:prstGeom prst="straightConnector1">
              <a:avLst/>
            </a:prstGeom>
            <a:noFill/>
            <a:ln w="28575" cap="flat" cmpd="sng">
              <a:solidFill>
                <a:srgbClr val="0000FF"/>
              </a:solidFill>
              <a:prstDash val="solid"/>
              <a:round/>
              <a:headEnd type="none" w="med" len="med"/>
              <a:tailEnd type="triangle" w="med" len="med"/>
            </a:ln>
          </p:spPr>
        </p:cxnSp>
        <p:sp>
          <p:nvSpPr>
            <p:cNvPr id="2391" name="Google Shape;2391;p97"/>
            <p:cNvSpPr txBox="1"/>
            <p:nvPr/>
          </p:nvSpPr>
          <p:spPr>
            <a:xfrm rot="-931211">
              <a:off x="2944374" y="2190144"/>
              <a:ext cx="729837" cy="38235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zh-CN" sz="917" b="1" dirty="0">
                  <a:solidFill>
                    <a:schemeClr val="dk1"/>
                  </a:solidFill>
                  <a:latin typeface="Microsoft Yahei"/>
                  <a:ea typeface="Microsoft Yahei"/>
                  <a:cs typeface="Microsoft Yahei"/>
                  <a:sym typeface="Microsoft Yahei"/>
                </a:rPr>
                <a:t>LDP</a:t>
              </a:r>
              <a:endParaRPr dirty="0">
                <a:latin typeface="Microsoft YaHei" panose="020B0503020204020204" pitchFamily="34" charset="-122"/>
                <a:ea typeface="Microsoft YaHei" panose="020B0503020204020204" pitchFamily="34" charset="-122"/>
              </a:endParaRPr>
            </a:p>
          </p:txBody>
        </p:sp>
        <p:sp>
          <p:nvSpPr>
            <p:cNvPr id="2392" name="Google Shape;2392;p97"/>
            <p:cNvSpPr txBox="1"/>
            <p:nvPr/>
          </p:nvSpPr>
          <p:spPr>
            <a:xfrm rot="1038311">
              <a:off x="5095835" y="2117119"/>
              <a:ext cx="729837" cy="38235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zh-CN" sz="917" b="1" dirty="0">
                  <a:solidFill>
                    <a:schemeClr val="dk1"/>
                  </a:solidFill>
                  <a:latin typeface="Microsoft Yahei"/>
                  <a:ea typeface="Microsoft Yahei"/>
                  <a:cs typeface="Microsoft Yahei"/>
                  <a:sym typeface="Microsoft Yahei"/>
                </a:rPr>
                <a:t>LDP</a:t>
              </a:r>
              <a:endParaRPr dirty="0">
                <a:latin typeface="Microsoft YaHei" panose="020B0503020204020204" pitchFamily="34" charset="-122"/>
                <a:ea typeface="Microsoft YaHei" panose="020B0503020204020204" pitchFamily="34" charset="-122"/>
              </a:endParaRPr>
            </a:p>
          </p:txBody>
        </p:sp>
        <p:sp>
          <p:nvSpPr>
            <p:cNvPr id="2393" name="Google Shape;2393;p97"/>
            <p:cNvSpPr txBox="1"/>
            <p:nvPr/>
          </p:nvSpPr>
          <p:spPr>
            <a:xfrm rot="107100">
              <a:off x="6765754" y="2406043"/>
              <a:ext cx="729837" cy="38235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zh-CN" sz="917" b="1" dirty="0">
                  <a:solidFill>
                    <a:schemeClr val="dk1"/>
                  </a:solidFill>
                  <a:latin typeface="Microsoft Yahei"/>
                  <a:ea typeface="Microsoft Yahei"/>
                  <a:cs typeface="Microsoft Yahei"/>
                  <a:sym typeface="Microsoft Yahei"/>
                </a:rPr>
                <a:t>LDP</a:t>
              </a:r>
              <a:endParaRPr dirty="0">
                <a:latin typeface="Microsoft YaHei" panose="020B0503020204020204" pitchFamily="34" charset="-122"/>
                <a:ea typeface="Microsoft YaHei" panose="020B0503020204020204" pitchFamily="34" charset="-122"/>
              </a:endParaRPr>
            </a:p>
          </p:txBody>
        </p:sp>
        <p:sp>
          <p:nvSpPr>
            <p:cNvPr id="2394" name="Google Shape;2394;p97"/>
            <p:cNvSpPr txBox="1"/>
            <p:nvPr/>
          </p:nvSpPr>
          <p:spPr>
            <a:xfrm>
              <a:off x="1201313" y="3676243"/>
              <a:ext cx="1361323" cy="724474"/>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MPLS</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入口结点</a:t>
              </a:r>
              <a:endParaRPr dirty="0">
                <a:latin typeface="Microsoft YaHei" panose="020B0503020204020204" pitchFamily="34" charset="-122"/>
                <a:ea typeface="Microsoft YaHei" panose="020B0503020204020204" pitchFamily="34" charset="-122"/>
              </a:endParaRPr>
            </a:p>
          </p:txBody>
        </p:sp>
        <p:sp>
          <p:nvSpPr>
            <p:cNvPr id="2395" name="Google Shape;2395;p97"/>
            <p:cNvSpPr/>
            <p:nvPr/>
          </p:nvSpPr>
          <p:spPr>
            <a:xfrm>
              <a:off x="1164819" y="1690279"/>
              <a:ext cx="1073150" cy="393700"/>
            </a:xfrm>
            <a:prstGeom prst="wedgeRoundRectCallout">
              <a:avLst>
                <a:gd name="adj1" fmla="val 52403"/>
                <a:gd name="adj2" fmla="val 189514"/>
                <a:gd name="adj3" fmla="val 16667"/>
              </a:avLst>
            </a:prstGeom>
            <a:solidFill>
              <a:srgbClr val="FF66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96" name="Google Shape;2396;p97"/>
            <p:cNvSpPr txBox="1"/>
            <p:nvPr/>
          </p:nvSpPr>
          <p:spPr>
            <a:xfrm>
              <a:off x="1034493" y="1687104"/>
              <a:ext cx="1361323" cy="4740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打上标记</a:t>
              </a:r>
              <a:endParaRPr dirty="0">
                <a:latin typeface="Microsoft YaHei" panose="020B0503020204020204" pitchFamily="34" charset="-122"/>
                <a:ea typeface="Microsoft YaHei" panose="020B0503020204020204" pitchFamily="34" charset="-122"/>
              </a:endParaRPr>
            </a:p>
          </p:txBody>
        </p:sp>
        <p:sp>
          <p:nvSpPr>
            <p:cNvPr id="2397" name="Google Shape;2397;p97"/>
            <p:cNvSpPr/>
            <p:nvPr/>
          </p:nvSpPr>
          <p:spPr>
            <a:xfrm flipH="1">
              <a:off x="7920161" y="1690279"/>
              <a:ext cx="1073150" cy="393700"/>
            </a:xfrm>
            <a:prstGeom prst="wedgeRoundRectCallout">
              <a:avLst>
                <a:gd name="adj1" fmla="val 51278"/>
                <a:gd name="adj2" fmla="val 185481"/>
                <a:gd name="adj3" fmla="val 16667"/>
              </a:avLst>
            </a:prstGeom>
            <a:solidFill>
              <a:srgbClr val="FF66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98" name="Google Shape;2398;p97"/>
            <p:cNvSpPr txBox="1"/>
            <p:nvPr/>
          </p:nvSpPr>
          <p:spPr>
            <a:xfrm>
              <a:off x="7772636" y="1688619"/>
              <a:ext cx="1361323" cy="4740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去除标记</a:t>
              </a:r>
              <a:endParaRPr dirty="0">
                <a:latin typeface="Microsoft YaHei" panose="020B0503020204020204" pitchFamily="34" charset="-122"/>
                <a:ea typeface="Microsoft YaHei" panose="020B0503020204020204" pitchFamily="34" charset="-122"/>
              </a:endParaRPr>
            </a:p>
          </p:txBody>
        </p:sp>
        <p:sp>
          <p:nvSpPr>
            <p:cNvPr id="2399" name="Google Shape;2399;p97"/>
            <p:cNvSpPr txBox="1"/>
            <p:nvPr/>
          </p:nvSpPr>
          <p:spPr>
            <a:xfrm>
              <a:off x="7607536" y="3649254"/>
              <a:ext cx="1361323" cy="724474"/>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MPLS</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出口结点</a:t>
              </a:r>
              <a:endParaRPr dirty="0">
                <a:latin typeface="Microsoft YaHei" panose="020B0503020204020204" pitchFamily="34" charset="-122"/>
                <a:ea typeface="Microsoft YaHei" panose="020B0503020204020204" pitchFamily="34" charset="-122"/>
              </a:endParaRPr>
            </a:p>
          </p:txBody>
        </p:sp>
        <p:cxnSp>
          <p:nvCxnSpPr>
            <p:cNvPr id="2400" name="Google Shape;2400;p97"/>
            <p:cNvCxnSpPr/>
            <p:nvPr/>
          </p:nvCxnSpPr>
          <p:spPr>
            <a:xfrm rot="10800000" flipH="1">
              <a:off x="1911210" y="3125380"/>
              <a:ext cx="189177" cy="550863"/>
            </a:xfrm>
            <a:prstGeom prst="straightConnector1">
              <a:avLst/>
            </a:prstGeom>
            <a:noFill/>
            <a:ln w="9525" cap="flat" cmpd="sng">
              <a:solidFill>
                <a:srgbClr val="333399"/>
              </a:solidFill>
              <a:prstDash val="solid"/>
              <a:round/>
              <a:headEnd type="none" w="med" len="med"/>
              <a:tailEnd type="none" w="med" len="med"/>
            </a:ln>
          </p:spPr>
        </p:cxnSp>
        <p:cxnSp>
          <p:nvCxnSpPr>
            <p:cNvPr id="2401" name="Google Shape;2401;p97"/>
            <p:cNvCxnSpPr/>
            <p:nvPr/>
          </p:nvCxnSpPr>
          <p:spPr>
            <a:xfrm rot="10800000">
              <a:off x="8002711" y="3099979"/>
              <a:ext cx="247650" cy="571500"/>
            </a:xfrm>
            <a:prstGeom prst="straightConnector1">
              <a:avLst/>
            </a:prstGeom>
            <a:noFill/>
            <a:ln w="19050" cap="flat" cmpd="sng">
              <a:solidFill>
                <a:srgbClr val="333399"/>
              </a:solidFill>
              <a:prstDash val="solid"/>
              <a:round/>
              <a:headEnd type="none" w="med" len="med"/>
              <a:tailEnd type="none" w="med" len="med"/>
            </a:ln>
          </p:spPr>
        </p:cxnSp>
        <p:sp>
          <p:nvSpPr>
            <p:cNvPr id="2402" name="Google Shape;2402;p97"/>
            <p:cNvSpPr txBox="1"/>
            <p:nvPr/>
          </p:nvSpPr>
          <p:spPr>
            <a:xfrm>
              <a:off x="6523585" y="3206819"/>
              <a:ext cx="1137788" cy="35776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zh-CN" sz="917" b="1" dirty="0">
                  <a:solidFill>
                    <a:schemeClr val="dk1"/>
                  </a:solidFill>
                  <a:latin typeface="Microsoft Yahei"/>
                  <a:ea typeface="Microsoft Yahei"/>
                  <a:cs typeface="Microsoft Yahei"/>
                  <a:sym typeface="Microsoft Yahei"/>
                </a:rPr>
                <a:t>标记交换</a:t>
              </a:r>
              <a:endParaRPr dirty="0">
                <a:latin typeface="Microsoft YaHei" panose="020B0503020204020204" pitchFamily="34" charset="-122"/>
                <a:ea typeface="Microsoft YaHei" panose="020B0503020204020204" pitchFamily="34" charset="-122"/>
              </a:endParaRPr>
            </a:p>
          </p:txBody>
        </p:sp>
        <p:sp>
          <p:nvSpPr>
            <p:cNvPr id="2403" name="Google Shape;2403;p97"/>
            <p:cNvSpPr txBox="1"/>
            <p:nvPr/>
          </p:nvSpPr>
          <p:spPr>
            <a:xfrm rot="-869333">
              <a:off x="3051684" y="2942209"/>
              <a:ext cx="1137788" cy="35776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zh-CN" sz="917" b="1" dirty="0">
                  <a:solidFill>
                    <a:schemeClr val="dk1"/>
                  </a:solidFill>
                  <a:latin typeface="Microsoft Yahei"/>
                  <a:ea typeface="Microsoft Yahei"/>
                  <a:cs typeface="Microsoft Yahei"/>
                  <a:sym typeface="Microsoft Yahei"/>
                </a:rPr>
                <a:t>标记交换</a:t>
              </a:r>
              <a:endParaRPr dirty="0">
                <a:latin typeface="Microsoft YaHei" panose="020B0503020204020204" pitchFamily="34" charset="-122"/>
                <a:ea typeface="Microsoft YaHei" panose="020B0503020204020204" pitchFamily="34" charset="-122"/>
              </a:endParaRPr>
            </a:p>
          </p:txBody>
        </p:sp>
        <p:sp>
          <p:nvSpPr>
            <p:cNvPr id="2404" name="Google Shape;2404;p97"/>
            <p:cNvSpPr txBox="1"/>
            <p:nvPr/>
          </p:nvSpPr>
          <p:spPr>
            <a:xfrm rot="1131701">
              <a:off x="4611455" y="2814309"/>
              <a:ext cx="1137788" cy="35776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zh-CN" sz="917" b="1" dirty="0">
                  <a:solidFill>
                    <a:schemeClr val="dk1"/>
                  </a:solidFill>
                  <a:latin typeface="Microsoft Yahei"/>
                  <a:ea typeface="Microsoft Yahei"/>
                  <a:cs typeface="Microsoft Yahei"/>
                  <a:sym typeface="Microsoft Yahei"/>
                </a:rPr>
                <a:t>标记交换</a:t>
              </a:r>
              <a:endParaRPr dirty="0">
                <a:latin typeface="Microsoft YaHei" panose="020B0503020204020204" pitchFamily="34" charset="-122"/>
                <a:ea typeface="Microsoft YaHei" panose="020B0503020204020204" pitchFamily="34" charset="-122"/>
              </a:endParaRPr>
            </a:p>
          </p:txBody>
        </p:sp>
        <p:cxnSp>
          <p:nvCxnSpPr>
            <p:cNvPr id="2405" name="Google Shape;2405;p97"/>
            <p:cNvCxnSpPr/>
            <p:nvPr/>
          </p:nvCxnSpPr>
          <p:spPr>
            <a:xfrm>
              <a:off x="9406061" y="1918879"/>
              <a:ext cx="0" cy="914400"/>
            </a:xfrm>
            <a:prstGeom prst="straightConnector1">
              <a:avLst/>
            </a:prstGeom>
            <a:noFill/>
            <a:ln w="28575" cap="flat" cmpd="sng">
              <a:solidFill>
                <a:srgbClr val="3399FF"/>
              </a:solidFill>
              <a:prstDash val="solid"/>
              <a:round/>
              <a:headEnd type="none" w="med" len="med"/>
              <a:tailEnd type="none" w="med" len="med"/>
            </a:ln>
          </p:spPr>
        </p:cxnSp>
        <p:sp>
          <p:nvSpPr>
            <p:cNvPr id="2406" name="Google Shape;2406;p97"/>
            <p:cNvSpPr/>
            <p:nvPr/>
          </p:nvSpPr>
          <p:spPr>
            <a:xfrm>
              <a:off x="9528167" y="2223679"/>
              <a:ext cx="125544" cy="422275"/>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2407" name="Google Shape;2407;p97"/>
            <p:cNvCxnSpPr/>
            <p:nvPr/>
          </p:nvCxnSpPr>
          <p:spPr>
            <a:xfrm rot="-5400000">
              <a:off x="9587036" y="2426879"/>
              <a:ext cx="381000" cy="0"/>
            </a:xfrm>
            <a:prstGeom prst="straightConnector1">
              <a:avLst/>
            </a:prstGeom>
            <a:noFill/>
            <a:ln w="19050" cap="flat" cmpd="sng">
              <a:solidFill>
                <a:srgbClr val="0000FF"/>
              </a:solidFill>
              <a:prstDash val="solid"/>
              <a:round/>
              <a:headEnd type="none" w="med" len="med"/>
              <a:tailEnd type="triangle" w="med" len="med"/>
            </a:ln>
          </p:spPr>
        </p:cxnSp>
        <p:sp>
          <p:nvSpPr>
            <p:cNvPr id="2408" name="Google Shape;2408;p97"/>
            <p:cNvSpPr txBox="1"/>
            <p:nvPr/>
          </p:nvSpPr>
          <p:spPr>
            <a:xfrm>
              <a:off x="2158564" y="2361580"/>
              <a:ext cx="517482" cy="44270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A</a:t>
              </a:r>
              <a:endParaRPr dirty="0">
                <a:latin typeface="Microsoft YaHei" panose="020B0503020204020204" pitchFamily="34" charset="-122"/>
                <a:ea typeface="Microsoft YaHei" panose="020B0503020204020204" pitchFamily="34" charset="-122"/>
              </a:endParaRPr>
            </a:p>
          </p:txBody>
        </p:sp>
        <p:sp>
          <p:nvSpPr>
            <p:cNvPr id="2409" name="Google Shape;2409;p97"/>
            <p:cNvSpPr txBox="1"/>
            <p:nvPr/>
          </p:nvSpPr>
          <p:spPr>
            <a:xfrm>
              <a:off x="4288695" y="1751838"/>
              <a:ext cx="500716" cy="44270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2410" name="Google Shape;2410;p97"/>
            <p:cNvSpPr txBox="1"/>
            <p:nvPr/>
          </p:nvSpPr>
          <p:spPr>
            <a:xfrm>
              <a:off x="5999085" y="2196267"/>
              <a:ext cx="497923" cy="44270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C</a:t>
              </a:r>
              <a:endParaRPr dirty="0">
                <a:latin typeface="Microsoft YaHei" panose="020B0503020204020204" pitchFamily="34" charset="-122"/>
                <a:ea typeface="Microsoft YaHei" panose="020B0503020204020204" pitchFamily="34" charset="-122"/>
              </a:endParaRPr>
            </a:p>
          </p:txBody>
        </p:sp>
        <p:sp>
          <p:nvSpPr>
            <p:cNvPr id="2411" name="Google Shape;2411;p97"/>
            <p:cNvSpPr txBox="1"/>
            <p:nvPr/>
          </p:nvSpPr>
          <p:spPr>
            <a:xfrm>
              <a:off x="7413119" y="2323267"/>
              <a:ext cx="528659" cy="44270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D</a:t>
              </a:r>
              <a:endParaRPr dirty="0">
                <a:latin typeface="Microsoft YaHei" panose="020B0503020204020204" pitchFamily="34" charset="-122"/>
                <a:ea typeface="Microsoft YaHei" panose="020B0503020204020204" pitchFamily="34" charset="-122"/>
              </a:endParaRPr>
            </a:p>
          </p:txBody>
        </p:sp>
        <p:pic>
          <p:nvPicPr>
            <p:cNvPr id="2412" name="Google Shape;2412;p97"/>
            <p:cNvPicPr preferRelativeResize="0"/>
            <p:nvPr/>
          </p:nvPicPr>
          <p:blipFill rotWithShape="1">
            <a:blip r:embed="rId5">
              <a:alphaModFix/>
            </a:blip>
            <a:srcRect/>
            <a:stretch/>
          </p:blipFill>
          <p:spPr>
            <a:xfrm>
              <a:off x="5725707" y="5116104"/>
              <a:ext cx="421350" cy="465138"/>
            </a:xfrm>
            <a:prstGeom prst="rect">
              <a:avLst/>
            </a:prstGeom>
            <a:noFill/>
            <a:ln>
              <a:noFill/>
            </a:ln>
          </p:spPr>
        </p:pic>
        <p:pic>
          <p:nvPicPr>
            <p:cNvPr id="2413" name="Google Shape;2413;p97"/>
            <p:cNvPicPr preferRelativeResize="0"/>
            <p:nvPr/>
          </p:nvPicPr>
          <p:blipFill rotWithShape="1">
            <a:blip r:embed="rId5">
              <a:alphaModFix/>
            </a:blip>
            <a:srcRect/>
            <a:stretch/>
          </p:blipFill>
          <p:spPr>
            <a:xfrm>
              <a:off x="7727544" y="2604679"/>
              <a:ext cx="421350" cy="465138"/>
            </a:xfrm>
            <a:prstGeom prst="rect">
              <a:avLst/>
            </a:prstGeom>
            <a:noFill/>
            <a:ln>
              <a:noFill/>
            </a:ln>
          </p:spPr>
        </p:pic>
        <p:pic>
          <p:nvPicPr>
            <p:cNvPr id="2414" name="Google Shape;2414;p97"/>
            <p:cNvPicPr preferRelativeResize="0"/>
            <p:nvPr/>
          </p:nvPicPr>
          <p:blipFill rotWithShape="1">
            <a:blip r:embed="rId5">
              <a:alphaModFix/>
            </a:blip>
            <a:srcRect/>
            <a:stretch/>
          </p:blipFill>
          <p:spPr>
            <a:xfrm>
              <a:off x="6090302" y="2528479"/>
              <a:ext cx="421350" cy="465138"/>
            </a:xfrm>
            <a:prstGeom prst="rect">
              <a:avLst/>
            </a:prstGeom>
            <a:noFill/>
            <a:ln>
              <a:noFill/>
            </a:ln>
          </p:spPr>
        </p:pic>
        <p:pic>
          <p:nvPicPr>
            <p:cNvPr id="2415" name="Google Shape;2415;p97"/>
            <p:cNvPicPr preferRelativeResize="0"/>
            <p:nvPr/>
          </p:nvPicPr>
          <p:blipFill rotWithShape="1">
            <a:blip r:embed="rId5">
              <a:alphaModFix/>
            </a:blip>
            <a:srcRect/>
            <a:stretch/>
          </p:blipFill>
          <p:spPr>
            <a:xfrm>
              <a:off x="4370511" y="2071279"/>
              <a:ext cx="421350" cy="465138"/>
            </a:xfrm>
            <a:prstGeom prst="rect">
              <a:avLst/>
            </a:prstGeom>
            <a:noFill/>
            <a:ln>
              <a:noFill/>
            </a:ln>
          </p:spPr>
        </p:pic>
        <p:pic>
          <p:nvPicPr>
            <p:cNvPr id="2416" name="Google Shape;2416;p97"/>
            <p:cNvPicPr preferRelativeResize="0"/>
            <p:nvPr/>
          </p:nvPicPr>
          <p:blipFill rotWithShape="1">
            <a:blip r:embed="rId5">
              <a:alphaModFix/>
            </a:blip>
            <a:srcRect/>
            <a:stretch/>
          </p:blipFill>
          <p:spPr>
            <a:xfrm>
              <a:off x="2059111" y="2680879"/>
              <a:ext cx="421350" cy="465138"/>
            </a:xfrm>
            <a:prstGeom prst="rect">
              <a:avLst/>
            </a:prstGeom>
            <a:noFill/>
            <a:ln>
              <a:noFill/>
            </a:ln>
          </p:spPr>
        </p:pic>
        <p:pic>
          <p:nvPicPr>
            <p:cNvPr id="2417" name="Google Shape;2417;p97"/>
            <p:cNvPicPr preferRelativeResize="0"/>
            <p:nvPr/>
          </p:nvPicPr>
          <p:blipFill rotWithShape="1">
            <a:blip r:embed="rId5">
              <a:alphaModFix/>
            </a:blip>
            <a:srcRect/>
            <a:stretch/>
          </p:blipFill>
          <p:spPr>
            <a:xfrm>
              <a:off x="4865811" y="3900079"/>
              <a:ext cx="421350" cy="465138"/>
            </a:xfrm>
            <a:prstGeom prst="rect">
              <a:avLst/>
            </a:prstGeom>
            <a:noFill/>
            <a:ln>
              <a:noFill/>
            </a:ln>
          </p:spPr>
        </p:pic>
        <p:pic>
          <p:nvPicPr>
            <p:cNvPr id="2418" name="Google Shape;2418;p97"/>
            <p:cNvPicPr preferRelativeResize="0"/>
            <p:nvPr/>
          </p:nvPicPr>
          <p:blipFill rotWithShape="1">
            <a:blip r:embed="rId5">
              <a:alphaModFix/>
            </a:blip>
            <a:srcRect/>
            <a:stretch/>
          </p:blipFill>
          <p:spPr>
            <a:xfrm>
              <a:off x="3545011" y="3671479"/>
              <a:ext cx="421350" cy="465138"/>
            </a:xfrm>
            <a:prstGeom prst="rect">
              <a:avLst/>
            </a:prstGeom>
            <a:noFill/>
            <a:ln>
              <a:noFill/>
            </a:ln>
          </p:spPr>
        </p:pic>
        <p:sp>
          <p:nvSpPr>
            <p:cNvPr id="2419" name="Google Shape;2419;p97"/>
            <p:cNvSpPr txBox="1"/>
            <p:nvPr/>
          </p:nvSpPr>
          <p:spPr>
            <a:xfrm>
              <a:off x="2281983" y="5116104"/>
              <a:ext cx="1439558" cy="4291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普通路由器</a:t>
              </a:r>
              <a:endParaRPr dirty="0">
                <a:latin typeface="Microsoft YaHei" panose="020B0503020204020204" pitchFamily="34" charset="-122"/>
                <a:ea typeface="Microsoft YaHei" panose="020B0503020204020204" pitchFamily="34" charset="-122"/>
              </a:endParaRPr>
            </a:p>
          </p:txBody>
        </p:sp>
        <p:sp>
          <p:nvSpPr>
            <p:cNvPr id="2420" name="Google Shape;2420;p97"/>
            <p:cNvSpPr txBox="1"/>
            <p:nvPr/>
          </p:nvSpPr>
          <p:spPr>
            <a:xfrm>
              <a:off x="6091324" y="5189129"/>
              <a:ext cx="2367224" cy="4291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标记交换路由器 LSR</a:t>
              </a:r>
              <a:endParaRPr dirty="0">
                <a:latin typeface="Microsoft YaHei" panose="020B0503020204020204" pitchFamily="34" charset="-122"/>
                <a:ea typeface="Microsoft YaHei" panose="020B0503020204020204" pitchFamily="34" charset="-122"/>
              </a:endParaRPr>
            </a:p>
          </p:txBody>
        </p:sp>
        <p:sp>
          <p:nvSpPr>
            <p:cNvPr id="2421" name="Google Shape;2421;p97"/>
            <p:cNvSpPr txBox="1"/>
            <p:nvPr/>
          </p:nvSpPr>
          <p:spPr>
            <a:xfrm>
              <a:off x="6170430" y="4676723"/>
              <a:ext cx="1886627" cy="40236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打上标记的分组</a:t>
              </a:r>
              <a:endParaRPr dirty="0">
                <a:latin typeface="Microsoft YaHei" panose="020B0503020204020204" pitchFamily="34" charset="-122"/>
                <a:ea typeface="Microsoft YaHei" panose="020B0503020204020204" pitchFamily="34" charset="-122"/>
              </a:endParaRPr>
            </a:p>
          </p:txBody>
        </p:sp>
        <p:pic>
          <p:nvPicPr>
            <p:cNvPr id="2422" name="Google Shape;2422;p97"/>
            <p:cNvPicPr preferRelativeResize="0"/>
            <p:nvPr/>
          </p:nvPicPr>
          <p:blipFill rotWithShape="1">
            <a:blip r:embed="rId3">
              <a:alphaModFix/>
            </a:blip>
            <a:srcRect/>
            <a:stretch/>
          </p:blipFill>
          <p:spPr>
            <a:xfrm>
              <a:off x="9165290" y="2741204"/>
              <a:ext cx="565812" cy="266700"/>
            </a:xfrm>
            <a:prstGeom prst="rect">
              <a:avLst/>
            </a:prstGeom>
            <a:noFill/>
            <a:ln>
              <a:noFill/>
            </a:ln>
          </p:spPr>
        </p:pic>
      </p:grpSp>
      <p:pic>
        <p:nvPicPr>
          <p:cNvPr id="2423" name="Google Shape;2423;p97" descr="jisuanji"/>
          <p:cNvPicPr preferRelativeResize="0"/>
          <p:nvPr/>
        </p:nvPicPr>
        <p:blipFill rotWithShape="1">
          <a:blip r:embed="rId6">
            <a:alphaModFix/>
          </a:blip>
          <a:srcRect/>
          <a:stretch/>
        </p:blipFill>
        <p:spPr>
          <a:xfrm>
            <a:off x="1122825" y="1799133"/>
            <a:ext cx="364626" cy="364626"/>
          </a:xfrm>
          <a:prstGeom prst="rect">
            <a:avLst/>
          </a:prstGeom>
          <a:noFill/>
          <a:ln>
            <a:noFill/>
          </a:ln>
        </p:spPr>
      </p:pic>
      <p:pic>
        <p:nvPicPr>
          <p:cNvPr id="2424" name="Google Shape;2424;p97" descr="jisuanji"/>
          <p:cNvPicPr preferRelativeResize="0"/>
          <p:nvPr/>
        </p:nvPicPr>
        <p:blipFill rotWithShape="1">
          <a:blip r:embed="rId6">
            <a:alphaModFix/>
          </a:blip>
          <a:srcRect/>
          <a:stretch/>
        </p:blipFill>
        <p:spPr>
          <a:xfrm>
            <a:off x="6126887" y="1799133"/>
            <a:ext cx="364626" cy="3646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428"/>
        <p:cNvGrpSpPr/>
        <p:nvPr/>
      </p:nvGrpSpPr>
      <p:grpSpPr>
        <a:xfrm>
          <a:off x="0" y="0"/>
          <a:ext cx="0" cy="0"/>
          <a:chOff x="0" y="0"/>
          <a:chExt cx="0" cy="0"/>
        </a:xfrm>
      </p:grpSpPr>
      <p:sp>
        <p:nvSpPr>
          <p:cNvPr id="2429" name="Google Shape;2429;p98"/>
          <p:cNvSpPr/>
          <p:nvPr/>
        </p:nvSpPr>
        <p:spPr>
          <a:xfrm>
            <a:off x="454287" y="1748254"/>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430" name="Google Shape;2430;p98"/>
          <p:cNvSpPr/>
          <p:nvPr/>
        </p:nvSpPr>
        <p:spPr>
          <a:xfrm>
            <a:off x="513405" y="1699280"/>
            <a:ext cx="234711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MPLS 的基本工作过程</a:t>
            </a:r>
            <a:endParaRPr dirty="0">
              <a:latin typeface="Microsoft YaHei" panose="020B0503020204020204" pitchFamily="34" charset="-122"/>
              <a:ea typeface="Microsoft YaHei" panose="020B0503020204020204" pitchFamily="34" charset="-122"/>
            </a:endParaRPr>
          </a:p>
        </p:txBody>
      </p:sp>
      <p:sp>
        <p:nvSpPr>
          <p:cNvPr id="2431" name="Google Shape;2431;p98"/>
          <p:cNvSpPr/>
          <p:nvPr/>
        </p:nvSpPr>
        <p:spPr>
          <a:xfrm>
            <a:off x="454287" y="2048201"/>
            <a:ext cx="6690406" cy="2208898"/>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(1)  </a:t>
            </a:r>
            <a:r>
              <a:rPr lang="zh-CN" sz="1667" b="1" dirty="0">
                <a:solidFill>
                  <a:schemeClr val="dk1"/>
                </a:solidFill>
                <a:latin typeface="Microsoft Yahei"/>
                <a:ea typeface="Microsoft Yahei"/>
                <a:cs typeface="Microsoft Yahei"/>
                <a:sym typeface="Microsoft Yahei"/>
              </a:rPr>
              <a:t>MPLS 域中的各 LSR 使用专门的</a:t>
            </a:r>
            <a:r>
              <a:rPr lang="zh-CN" sz="1667" b="1" dirty="0">
                <a:solidFill>
                  <a:srgbClr val="0000FF"/>
                </a:solidFill>
                <a:latin typeface="Microsoft Yahei"/>
                <a:ea typeface="Microsoft Yahei"/>
                <a:cs typeface="Microsoft Yahei"/>
                <a:sym typeface="Microsoft Yahei"/>
              </a:rPr>
              <a:t>标记分配协议 LDP </a:t>
            </a:r>
            <a:r>
              <a:rPr lang="zh-CN" sz="1667" b="1" dirty="0">
                <a:solidFill>
                  <a:schemeClr val="dk1"/>
                </a:solidFill>
                <a:latin typeface="Microsoft Yahei"/>
                <a:ea typeface="Microsoft Yahei"/>
                <a:cs typeface="Microsoft Yahei"/>
                <a:sym typeface="Microsoft Yahei"/>
              </a:rPr>
              <a:t>交换报文，并找出</a:t>
            </a:r>
            <a:r>
              <a:rPr lang="zh-CN" sz="1667" b="1" dirty="0">
                <a:solidFill>
                  <a:srgbClr val="0000FF"/>
                </a:solidFill>
                <a:latin typeface="Microsoft Yahei"/>
                <a:ea typeface="Microsoft Yahei"/>
                <a:cs typeface="Microsoft Yahei"/>
                <a:sym typeface="Microsoft Yahei"/>
              </a:rPr>
              <a:t>标记交换路径 LSP</a:t>
            </a:r>
            <a:r>
              <a:rPr lang="zh-CN" sz="1667" b="1" dirty="0">
                <a:solidFill>
                  <a:schemeClr val="dk1"/>
                </a:solidFill>
                <a:latin typeface="Microsoft Yahei"/>
                <a:ea typeface="Microsoft Yahei"/>
                <a:cs typeface="Microsoft Yahei"/>
                <a:sym typeface="Microsoft Yahei"/>
              </a:rPr>
              <a:t>。各 LSR 根据这些路径</a:t>
            </a:r>
            <a:r>
              <a:rPr lang="zh-CN" sz="1667" b="1" dirty="0">
                <a:solidFill>
                  <a:srgbClr val="0000FF"/>
                </a:solidFill>
                <a:latin typeface="Microsoft Yahei"/>
                <a:ea typeface="Microsoft Yahei"/>
                <a:cs typeface="Microsoft Yahei"/>
                <a:sym typeface="Microsoft Yahei"/>
              </a:rPr>
              <a:t>构造出分组转发表</a:t>
            </a:r>
            <a:r>
              <a:rPr lang="zh-CN"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(2)  </a:t>
            </a:r>
            <a:r>
              <a:rPr lang="zh-CN" sz="1667" b="1" dirty="0">
                <a:solidFill>
                  <a:schemeClr val="dk1"/>
                </a:solidFill>
                <a:latin typeface="Microsoft Yahei"/>
                <a:ea typeface="Microsoft Yahei"/>
                <a:cs typeface="Microsoft Yahei"/>
                <a:sym typeface="Microsoft Yahei"/>
              </a:rPr>
              <a:t>分组进入到 MPLS 域时， MPLS </a:t>
            </a:r>
            <a:r>
              <a:rPr lang="zh-CN" sz="1667" b="1" dirty="0">
                <a:solidFill>
                  <a:srgbClr val="0000FF"/>
                </a:solidFill>
                <a:latin typeface="Microsoft Yahei"/>
                <a:ea typeface="Microsoft Yahei"/>
                <a:cs typeface="Microsoft Yahei"/>
                <a:sym typeface="Microsoft Yahei"/>
              </a:rPr>
              <a:t>入口结点把分组打上标记</a:t>
            </a:r>
            <a:r>
              <a:rPr lang="zh-CN" sz="1667" b="1" dirty="0">
                <a:solidFill>
                  <a:schemeClr val="dk1"/>
                </a:solidFill>
                <a:latin typeface="Microsoft Yahei"/>
                <a:ea typeface="Microsoft Yahei"/>
                <a:cs typeface="Microsoft Yahei"/>
                <a:sym typeface="Microsoft Yahei"/>
              </a:rPr>
              <a:t>，并按照转发表将分组转发给下一个 LSR。给 IP 数据报打标记的过程叫做</a:t>
            </a:r>
            <a:r>
              <a:rPr lang="zh-CN" sz="1667" b="1" dirty="0">
                <a:solidFill>
                  <a:srgbClr val="0000FF"/>
                </a:solidFill>
                <a:latin typeface="Microsoft Yahei"/>
                <a:ea typeface="Microsoft Yahei"/>
                <a:cs typeface="Microsoft Yahei"/>
                <a:sym typeface="Microsoft Yahei"/>
              </a:rPr>
              <a:t>分类 </a:t>
            </a:r>
            <a:r>
              <a:rPr lang="zh-CN" sz="1667" b="1" dirty="0">
                <a:solidFill>
                  <a:schemeClr val="dk1"/>
                </a:solidFill>
                <a:latin typeface="Microsoft Yahei"/>
                <a:ea typeface="Microsoft Yahei"/>
                <a:cs typeface="Microsoft Yahei"/>
                <a:sym typeface="Microsoft Yahei"/>
              </a:rPr>
              <a:t>(classification)。</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435"/>
        <p:cNvGrpSpPr/>
        <p:nvPr/>
      </p:nvGrpSpPr>
      <p:grpSpPr>
        <a:xfrm>
          <a:off x="0" y="0"/>
          <a:ext cx="0" cy="0"/>
          <a:chOff x="0" y="0"/>
          <a:chExt cx="0" cy="0"/>
        </a:xfrm>
      </p:grpSpPr>
      <p:sp>
        <p:nvSpPr>
          <p:cNvPr id="2436" name="Google Shape;2436;p99"/>
          <p:cNvSpPr/>
          <p:nvPr/>
        </p:nvSpPr>
        <p:spPr>
          <a:xfrm>
            <a:off x="454287" y="1272005"/>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437" name="Google Shape;2437;p99"/>
          <p:cNvSpPr/>
          <p:nvPr/>
        </p:nvSpPr>
        <p:spPr>
          <a:xfrm>
            <a:off x="513405" y="1223031"/>
            <a:ext cx="234711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MPLS 的基本工作过程</a:t>
            </a:r>
            <a:endParaRPr dirty="0">
              <a:latin typeface="Microsoft YaHei" panose="020B0503020204020204" pitchFamily="34" charset="-122"/>
              <a:ea typeface="Microsoft YaHei" panose="020B0503020204020204" pitchFamily="34" charset="-122"/>
            </a:endParaRPr>
          </a:p>
        </p:txBody>
      </p:sp>
      <p:sp>
        <p:nvSpPr>
          <p:cNvPr id="2438" name="Google Shape;2438;p99"/>
          <p:cNvSpPr/>
          <p:nvPr/>
        </p:nvSpPr>
        <p:spPr>
          <a:xfrm>
            <a:off x="454287" y="1520664"/>
            <a:ext cx="6784713" cy="1363795"/>
          </a:xfrm>
          <a:prstGeom prst="rect">
            <a:avLst/>
          </a:prstGeom>
          <a:noFill/>
          <a:ln>
            <a:noFill/>
          </a:ln>
        </p:spPr>
        <p:txBody>
          <a:bodyPr spcFirstLastPara="1" wrap="square" lIns="91425" tIns="45700" rIns="91425" bIns="45700" anchor="t" anchorCtr="0">
            <a:spAutoFit/>
          </a:bodyPr>
          <a:lstStyle/>
          <a:p>
            <a:pPr marL="0" marR="0" lvl="0" indent="0" algn="l" rtl="0">
              <a:lnSpc>
                <a:spcPct val="173720"/>
              </a:lnSpc>
              <a:spcBef>
                <a:spcPts val="0"/>
              </a:spcBef>
              <a:spcAft>
                <a:spcPts val="0"/>
              </a:spcAft>
              <a:buNone/>
            </a:pPr>
            <a:r>
              <a:rPr lang="zh-CN" sz="1583" b="1" dirty="0">
                <a:solidFill>
                  <a:srgbClr val="0000FF"/>
                </a:solidFill>
                <a:latin typeface="Microsoft Yahei"/>
                <a:ea typeface="Microsoft Yahei"/>
                <a:cs typeface="Microsoft Yahei"/>
                <a:sym typeface="Microsoft Yahei"/>
              </a:rPr>
              <a:t>(3) </a:t>
            </a:r>
            <a:r>
              <a:rPr lang="zh-CN" sz="1583" b="1" dirty="0">
                <a:solidFill>
                  <a:schemeClr val="dk1"/>
                </a:solidFill>
                <a:latin typeface="Microsoft Yahei"/>
                <a:ea typeface="Microsoft Yahei"/>
                <a:cs typeface="Microsoft Yahei"/>
                <a:sym typeface="Microsoft Yahei"/>
              </a:rPr>
              <a:t>一个标记仅仅在两个标记交换路由器 LSR 之间才有意义。分组每经过一个 LSR，LSR 就要做</a:t>
            </a:r>
            <a:r>
              <a:rPr lang="zh-CN" sz="1583" b="1" dirty="0">
                <a:solidFill>
                  <a:srgbClr val="0000FF"/>
                </a:solidFill>
                <a:latin typeface="Microsoft Yahei"/>
                <a:ea typeface="Microsoft Yahei"/>
                <a:cs typeface="Microsoft Yahei"/>
                <a:sym typeface="Microsoft Yahei"/>
              </a:rPr>
              <a:t>两件事：</a:t>
            </a:r>
            <a:r>
              <a:rPr lang="zh-CN" sz="1583" b="1" dirty="0">
                <a:solidFill>
                  <a:schemeClr val="dk1"/>
                </a:solidFill>
                <a:latin typeface="Microsoft Yahei"/>
                <a:ea typeface="Microsoft Yahei"/>
                <a:cs typeface="Microsoft Yahei"/>
                <a:sym typeface="Microsoft Yahei"/>
              </a:rPr>
              <a:t>一是</a:t>
            </a:r>
            <a:r>
              <a:rPr lang="zh-CN" sz="1583" b="1" dirty="0">
                <a:solidFill>
                  <a:srgbClr val="0000FF"/>
                </a:solidFill>
                <a:latin typeface="Microsoft Yahei"/>
                <a:ea typeface="Microsoft Yahei"/>
                <a:cs typeface="Microsoft Yahei"/>
                <a:sym typeface="Microsoft Yahei"/>
              </a:rPr>
              <a:t>转发</a:t>
            </a:r>
            <a:r>
              <a:rPr lang="zh-CN" sz="1583" b="1" dirty="0">
                <a:solidFill>
                  <a:schemeClr val="dk1"/>
                </a:solidFill>
                <a:latin typeface="Microsoft Yahei"/>
                <a:ea typeface="Microsoft Yahei"/>
                <a:cs typeface="Microsoft Yahei"/>
                <a:sym typeface="Microsoft Yahei"/>
              </a:rPr>
              <a:t>，二是更换新的标记，即把入标记更换成为出标记。这就叫做</a:t>
            </a:r>
            <a:r>
              <a:rPr lang="zh-CN" sz="1583" b="1" dirty="0">
                <a:solidFill>
                  <a:srgbClr val="0000FF"/>
                </a:solidFill>
                <a:latin typeface="Microsoft Yahei"/>
                <a:ea typeface="Microsoft Yahei"/>
                <a:cs typeface="Microsoft Yahei"/>
                <a:sym typeface="Microsoft Yahei"/>
              </a:rPr>
              <a:t>标记对换 </a:t>
            </a:r>
            <a:r>
              <a:rPr lang="zh-CN" sz="1583" b="1" dirty="0">
                <a:solidFill>
                  <a:schemeClr val="dk1"/>
                </a:solidFill>
                <a:latin typeface="Microsoft Yahei"/>
                <a:ea typeface="Microsoft Yahei"/>
                <a:cs typeface="Microsoft Yahei"/>
                <a:sym typeface="Microsoft Yahei"/>
              </a:rPr>
              <a:t>(label swapping)。</a:t>
            </a:r>
            <a:endParaRPr dirty="0">
              <a:latin typeface="Microsoft YaHei" panose="020B0503020204020204" pitchFamily="34" charset="-122"/>
              <a:ea typeface="Microsoft YaHei" panose="020B0503020204020204" pitchFamily="34" charset="-122"/>
            </a:endParaRPr>
          </a:p>
        </p:txBody>
      </p:sp>
      <p:graphicFrame>
        <p:nvGraphicFramePr>
          <p:cNvPr id="2439" name="Google Shape;2439;p99"/>
          <p:cNvGraphicFramePr/>
          <p:nvPr>
            <p:extLst>
              <p:ext uri="{D42A27DB-BD31-4B8C-83A1-F6EECF244321}">
                <p14:modId xmlns:p14="http://schemas.microsoft.com/office/powerpoint/2010/main" val="3746209574"/>
              </p:ext>
            </p:extLst>
          </p:nvPr>
        </p:nvGraphicFramePr>
        <p:xfrm>
          <a:off x="454287" y="3125589"/>
          <a:ext cx="6690400" cy="486300"/>
        </p:xfrm>
        <a:graphic>
          <a:graphicData uri="http://schemas.openxmlformats.org/drawingml/2006/table">
            <a:tbl>
              <a:tblPr firstRow="1" firstCol="1" lastRow="1" lastCol="1" bandRow="1" bandCol="1">
                <a:noFill/>
                <a:tableStyleId>{20788E45-8B9C-40C8-BC5F-0D2604F38CB0}</a:tableStyleId>
              </a:tblPr>
              <a:tblGrid>
                <a:gridCol w="1672600">
                  <a:extLst>
                    <a:ext uri="{9D8B030D-6E8A-4147-A177-3AD203B41FA5}">
                      <a16:colId xmlns:a16="http://schemas.microsoft.com/office/drawing/2014/main" val="20000"/>
                    </a:ext>
                  </a:extLst>
                </a:gridCol>
                <a:gridCol w="1672600">
                  <a:extLst>
                    <a:ext uri="{9D8B030D-6E8A-4147-A177-3AD203B41FA5}">
                      <a16:colId xmlns:a16="http://schemas.microsoft.com/office/drawing/2014/main" val="20001"/>
                    </a:ext>
                  </a:extLst>
                </a:gridCol>
                <a:gridCol w="1672600">
                  <a:extLst>
                    <a:ext uri="{9D8B030D-6E8A-4147-A177-3AD203B41FA5}">
                      <a16:colId xmlns:a16="http://schemas.microsoft.com/office/drawing/2014/main" val="20002"/>
                    </a:ext>
                  </a:extLst>
                </a:gridCol>
                <a:gridCol w="1672600">
                  <a:extLst>
                    <a:ext uri="{9D8B030D-6E8A-4147-A177-3AD203B41FA5}">
                      <a16:colId xmlns:a16="http://schemas.microsoft.com/office/drawing/2014/main" val="20003"/>
                    </a:ext>
                  </a:extLst>
                </a:gridCol>
              </a:tblGrid>
              <a:tr h="243150">
                <a:tc>
                  <a:txBody>
                    <a:bodyPr/>
                    <a:lstStyle/>
                    <a:p>
                      <a:pPr marL="0" marR="0" lvl="0" indent="0" algn="ctr" rtl="0">
                        <a:lnSpc>
                          <a:spcPct val="100000"/>
                        </a:lnSpc>
                        <a:spcBef>
                          <a:spcPts val="0"/>
                        </a:spcBef>
                        <a:spcAft>
                          <a:spcPts val="0"/>
                        </a:spcAft>
                        <a:buNone/>
                      </a:pPr>
                      <a:r>
                        <a:rPr lang="zh-CN" sz="1300" b="1" u="none" strike="noStrike" cap="none" dirty="0">
                          <a:solidFill>
                            <a:schemeClr val="dk1"/>
                          </a:solidFill>
                          <a:latin typeface="Microsoft Yahei"/>
                          <a:ea typeface="Microsoft Yahei"/>
                          <a:cs typeface="Microsoft Yahei"/>
                          <a:sym typeface="Microsoft Yahei"/>
                        </a:rPr>
                        <a:t>入接口</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300" b="1" u="none" strike="noStrike" cap="none" dirty="0">
                          <a:solidFill>
                            <a:schemeClr val="dk1"/>
                          </a:solidFill>
                          <a:latin typeface="Microsoft Yahei"/>
                          <a:ea typeface="Microsoft Yahei"/>
                          <a:cs typeface="Microsoft Yahei"/>
                          <a:sym typeface="Microsoft Yahei"/>
                        </a:rPr>
                        <a:t>入标记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300" b="1" u="none" strike="noStrike" cap="none" dirty="0">
                          <a:solidFill>
                            <a:schemeClr val="dk1"/>
                          </a:solidFill>
                          <a:latin typeface="Microsoft Yahei"/>
                          <a:ea typeface="Microsoft Yahei"/>
                          <a:cs typeface="Microsoft Yahei"/>
                          <a:sym typeface="Microsoft Yahei"/>
                        </a:rPr>
                        <a:t>出接口</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6FFFF"/>
                    </a:solidFill>
                  </a:tcPr>
                </a:tc>
                <a:tc>
                  <a:txBody>
                    <a:bodyPr/>
                    <a:lstStyle/>
                    <a:p>
                      <a:pPr marL="0" marR="0" lvl="0" indent="0" algn="ctr" rtl="0">
                        <a:lnSpc>
                          <a:spcPct val="100000"/>
                        </a:lnSpc>
                        <a:spcBef>
                          <a:spcPts val="0"/>
                        </a:spcBef>
                        <a:spcAft>
                          <a:spcPts val="0"/>
                        </a:spcAft>
                        <a:buNone/>
                      </a:pPr>
                      <a:r>
                        <a:rPr lang="zh-CN" sz="1300" b="1" u="none" strike="noStrike" cap="none" dirty="0">
                          <a:solidFill>
                            <a:schemeClr val="dk1"/>
                          </a:solidFill>
                          <a:latin typeface="Microsoft Yahei"/>
                          <a:ea typeface="Microsoft Yahei"/>
                          <a:cs typeface="Microsoft Yahei"/>
                          <a:sym typeface="Microsoft Yahei"/>
                        </a:rPr>
                        <a:t>出标记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6FFFF"/>
                    </a:solidFill>
                  </a:tcPr>
                </a:tc>
                <a:extLst>
                  <a:ext uri="{0D108BD9-81ED-4DB2-BD59-A6C34878D82A}">
                    <a16:rowId xmlns:a16="http://schemas.microsoft.com/office/drawing/2014/main" val="10000"/>
                  </a:ext>
                </a:extLst>
              </a:tr>
              <a:tr h="243150">
                <a:tc>
                  <a:txBody>
                    <a:bodyPr/>
                    <a:lstStyle/>
                    <a:p>
                      <a:pPr marL="0" marR="0" lvl="0" indent="0" algn="ctr" rtl="0">
                        <a:lnSpc>
                          <a:spcPct val="100000"/>
                        </a:lnSpc>
                        <a:spcBef>
                          <a:spcPts val="0"/>
                        </a:spcBef>
                        <a:spcAft>
                          <a:spcPts val="0"/>
                        </a:spcAft>
                        <a:buNone/>
                      </a:pPr>
                      <a:r>
                        <a:rPr lang="zh-CN" sz="1300" b="1" u="none" strike="noStrike" cap="none">
                          <a:solidFill>
                            <a:schemeClr val="dk1"/>
                          </a:solidFill>
                          <a:latin typeface="Microsoft Yahei"/>
                          <a:ea typeface="Microsoft Yahei"/>
                          <a:cs typeface="Microsoft Yahei"/>
                          <a:sym typeface="Microsoft Yahei"/>
                        </a:rPr>
                        <a:t>0</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lnSpc>
                          <a:spcPct val="100000"/>
                        </a:lnSpc>
                        <a:spcBef>
                          <a:spcPts val="0"/>
                        </a:spcBef>
                        <a:spcAft>
                          <a:spcPts val="0"/>
                        </a:spcAft>
                        <a:buNone/>
                      </a:pPr>
                      <a:r>
                        <a:rPr lang="zh-CN" sz="1300" b="1" u="none" strike="noStrike" cap="none">
                          <a:solidFill>
                            <a:schemeClr val="dk1"/>
                          </a:solidFill>
                          <a:latin typeface="Microsoft Yahei"/>
                          <a:ea typeface="Microsoft Yahei"/>
                          <a:cs typeface="Microsoft Yahei"/>
                          <a:sym typeface="Microsoft Yahei"/>
                        </a:rPr>
                        <a:t>3</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lnSpc>
                          <a:spcPct val="100000"/>
                        </a:lnSpc>
                        <a:spcBef>
                          <a:spcPts val="0"/>
                        </a:spcBef>
                        <a:spcAft>
                          <a:spcPts val="0"/>
                        </a:spcAft>
                        <a:buNone/>
                      </a:pPr>
                      <a:r>
                        <a:rPr lang="zh-CN" sz="1300" b="1" u="none" strike="noStrike" cap="none">
                          <a:solidFill>
                            <a:schemeClr val="dk1"/>
                          </a:solidFill>
                          <a:latin typeface="Microsoft Yahei"/>
                          <a:ea typeface="Microsoft Yahei"/>
                          <a:cs typeface="Microsoft Yahei"/>
                          <a:sym typeface="Microsoft Yahei"/>
                        </a:rPr>
                        <a:t>1</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lnSpc>
                          <a:spcPct val="100000"/>
                        </a:lnSpc>
                        <a:spcBef>
                          <a:spcPts val="0"/>
                        </a:spcBef>
                        <a:spcAft>
                          <a:spcPts val="0"/>
                        </a:spcAft>
                        <a:buNone/>
                      </a:pPr>
                      <a:r>
                        <a:rPr lang="zh-CN" sz="1300" b="1" u="none" strike="noStrike" cap="none">
                          <a:solidFill>
                            <a:schemeClr val="dk1"/>
                          </a:solidFill>
                          <a:latin typeface="Microsoft Yahei"/>
                          <a:ea typeface="Microsoft Yahei"/>
                          <a:cs typeface="Microsoft Yahei"/>
                          <a:sym typeface="Microsoft Yahei"/>
                        </a:rPr>
                        <a:t>1</a:t>
                      </a:r>
                      <a:endParaRPr sz="13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1"/>
                  </a:ext>
                </a:extLst>
              </a:tr>
            </a:tbl>
          </a:graphicData>
        </a:graphic>
      </p:graphicFrame>
      <p:sp>
        <p:nvSpPr>
          <p:cNvPr id="2440" name="Google Shape;2440;p99"/>
          <p:cNvSpPr/>
          <p:nvPr/>
        </p:nvSpPr>
        <p:spPr>
          <a:xfrm>
            <a:off x="3493292" y="2845734"/>
            <a:ext cx="699230"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转发表</a:t>
            </a:r>
            <a:endParaRPr dirty="0">
              <a:latin typeface="Microsoft YaHei" panose="020B0503020204020204" pitchFamily="34" charset="-122"/>
              <a:ea typeface="Microsoft YaHei" panose="020B0503020204020204" pitchFamily="34" charset="-122"/>
            </a:endParaRPr>
          </a:p>
        </p:txBody>
      </p:sp>
      <p:sp>
        <p:nvSpPr>
          <p:cNvPr id="2441" name="Google Shape;2441;p99"/>
          <p:cNvSpPr/>
          <p:nvPr/>
        </p:nvSpPr>
        <p:spPr>
          <a:xfrm>
            <a:off x="454287" y="3723802"/>
            <a:ext cx="6690406" cy="1134494"/>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442" name="Google Shape;2442;p99"/>
          <p:cNvSpPr/>
          <p:nvPr/>
        </p:nvSpPr>
        <p:spPr>
          <a:xfrm>
            <a:off x="856512" y="3833288"/>
            <a:ext cx="600725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b="1" dirty="0">
                <a:solidFill>
                  <a:schemeClr val="lt1"/>
                </a:solidFill>
                <a:latin typeface="Microsoft Yahei"/>
                <a:ea typeface="Microsoft Yahei"/>
                <a:cs typeface="Microsoft Yahei"/>
                <a:sym typeface="Microsoft Yahei"/>
              </a:rPr>
              <a:t>项目含义：从入接口 0 收到一个入标记为 3 的IP 数据报，转发时，应当把该IP数据报从出接口 1 转发出去，同时把标记对换为 1。</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446"/>
        <p:cNvGrpSpPr/>
        <p:nvPr/>
      </p:nvGrpSpPr>
      <p:grpSpPr>
        <a:xfrm>
          <a:off x="0" y="0"/>
          <a:ext cx="0" cy="0"/>
          <a:chOff x="0" y="0"/>
          <a:chExt cx="0" cy="0"/>
        </a:xfrm>
      </p:grpSpPr>
      <p:sp>
        <p:nvSpPr>
          <p:cNvPr id="2447" name="Google Shape;2447;p100"/>
          <p:cNvSpPr/>
          <p:nvPr/>
        </p:nvSpPr>
        <p:spPr>
          <a:xfrm>
            <a:off x="454287" y="1601705"/>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448" name="Google Shape;2448;p100"/>
          <p:cNvSpPr/>
          <p:nvPr/>
        </p:nvSpPr>
        <p:spPr>
          <a:xfrm>
            <a:off x="513405" y="1560057"/>
            <a:ext cx="234711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MPLS 的基本工作过程</a:t>
            </a:r>
            <a:endParaRPr dirty="0">
              <a:latin typeface="Microsoft YaHei" panose="020B0503020204020204" pitchFamily="34" charset="-122"/>
              <a:ea typeface="Microsoft YaHei" panose="020B0503020204020204" pitchFamily="34" charset="-122"/>
            </a:endParaRPr>
          </a:p>
        </p:txBody>
      </p:sp>
      <p:sp>
        <p:nvSpPr>
          <p:cNvPr id="2449" name="Google Shape;2449;p100"/>
          <p:cNvSpPr/>
          <p:nvPr/>
        </p:nvSpPr>
        <p:spPr>
          <a:xfrm>
            <a:off x="454287" y="1850364"/>
            <a:ext cx="6690406" cy="938935"/>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(4) </a:t>
            </a:r>
            <a:r>
              <a:rPr lang="zh-CN" sz="1667" b="1" dirty="0">
                <a:solidFill>
                  <a:schemeClr val="dk1"/>
                </a:solidFill>
                <a:latin typeface="Microsoft Yahei"/>
                <a:ea typeface="Microsoft Yahei"/>
                <a:cs typeface="Microsoft Yahei"/>
                <a:sym typeface="Microsoft Yahei"/>
              </a:rPr>
              <a:t>当分组离开 MPLS 域时，MPLS </a:t>
            </a:r>
            <a:r>
              <a:rPr lang="zh-CN" sz="1667" b="1" dirty="0">
                <a:solidFill>
                  <a:srgbClr val="0000FF"/>
                </a:solidFill>
                <a:latin typeface="Microsoft Yahei"/>
                <a:ea typeface="Microsoft Yahei"/>
                <a:cs typeface="Microsoft Yahei"/>
                <a:sym typeface="Microsoft Yahei"/>
              </a:rPr>
              <a:t>出口结点把分组的标记去除</a:t>
            </a:r>
            <a:r>
              <a:rPr lang="zh-CN" sz="1667" b="1" dirty="0">
                <a:solidFill>
                  <a:schemeClr val="dk1"/>
                </a:solidFill>
                <a:latin typeface="Microsoft Yahei"/>
                <a:ea typeface="Microsoft Yahei"/>
                <a:cs typeface="Microsoft Yahei"/>
                <a:sym typeface="Microsoft Yahei"/>
              </a:rPr>
              <a:t>。再以后就按照一般分组的转发方法进行转发。</a:t>
            </a:r>
            <a:endParaRPr dirty="0">
              <a:latin typeface="Microsoft YaHei" panose="020B0503020204020204" pitchFamily="34" charset="-122"/>
              <a:ea typeface="Microsoft YaHei" panose="020B0503020204020204" pitchFamily="34" charset="-122"/>
            </a:endParaRPr>
          </a:p>
        </p:txBody>
      </p:sp>
      <p:sp>
        <p:nvSpPr>
          <p:cNvPr id="2450" name="Google Shape;2450;p100"/>
          <p:cNvSpPr/>
          <p:nvPr/>
        </p:nvSpPr>
        <p:spPr>
          <a:xfrm>
            <a:off x="454287" y="2699984"/>
            <a:ext cx="6718771" cy="1525668"/>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451" name="Google Shape;2451;p100"/>
          <p:cNvSpPr/>
          <p:nvPr/>
        </p:nvSpPr>
        <p:spPr>
          <a:xfrm>
            <a:off x="856512" y="2899395"/>
            <a:ext cx="6007257" cy="1377516"/>
          </a:xfrm>
          <a:prstGeom prst="rect">
            <a:avLst/>
          </a:prstGeom>
          <a:noFill/>
          <a:ln>
            <a:noFill/>
          </a:ln>
        </p:spPr>
        <p:txBody>
          <a:bodyPr spcFirstLastPara="1" wrap="square" lIns="91425" tIns="45700" rIns="91425" bIns="45700" anchor="t" anchorCtr="0">
            <a:spAutoFit/>
          </a:bodyPr>
          <a:lstStyle/>
          <a:p>
            <a:pPr marL="0" marR="0" lvl="0" indent="0" algn="l" rtl="0">
              <a:lnSpc>
                <a:spcPct val="115722"/>
              </a:lnSpc>
              <a:spcBef>
                <a:spcPts val="0"/>
              </a:spcBef>
              <a:spcAft>
                <a:spcPts val="0"/>
              </a:spcAft>
              <a:buNone/>
            </a:pPr>
            <a:r>
              <a:rPr lang="zh-CN" sz="1800" b="1" dirty="0">
                <a:solidFill>
                  <a:schemeClr val="lt1"/>
                </a:solidFill>
                <a:latin typeface="Microsoft Yahei"/>
                <a:ea typeface="Microsoft Yahei"/>
                <a:cs typeface="Microsoft Yahei"/>
                <a:sym typeface="Microsoft Yahei"/>
              </a:rPr>
              <a:t>上述的这种“由入口 LSR 确定进入 MPLS 域以后的转发路径”称为显式路由选择 (explicit routing)，它和互联网中通常使用的“每一个路由器逐跳进行路由选择”有着很大的区别。</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2456" name="Google Shape;2456;p101"/>
          <p:cNvSpPr/>
          <p:nvPr/>
        </p:nvSpPr>
        <p:spPr>
          <a:xfrm>
            <a:off x="454288" y="1869089"/>
            <a:ext cx="6711425" cy="136225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MPLS 有个很重要的概念就是转发等价类 FEC (Forwarding Equivalence Class)。</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a:t>
            </a:r>
            <a:r>
              <a:rPr lang="zh-CN" sz="1667" b="1" dirty="0">
                <a:solidFill>
                  <a:srgbClr val="0000FF"/>
                </a:solidFill>
                <a:latin typeface="Microsoft Yahei"/>
                <a:ea typeface="Microsoft Yahei"/>
                <a:cs typeface="Microsoft Yahei"/>
                <a:sym typeface="Microsoft Yahei"/>
              </a:rPr>
              <a:t>转发等价类</a:t>
            </a:r>
            <a:r>
              <a:rPr lang="zh-CN" sz="1667" b="1" dirty="0">
                <a:solidFill>
                  <a:schemeClr val="dk1"/>
                </a:solidFill>
                <a:latin typeface="Microsoft Yahei"/>
                <a:ea typeface="Microsoft Yahei"/>
                <a:cs typeface="Microsoft Yahei"/>
                <a:sym typeface="Microsoft Yahei"/>
              </a:rPr>
              <a:t>”就是路由器</a:t>
            </a:r>
            <a:r>
              <a:rPr lang="zh-CN" sz="1667" b="1" dirty="0">
                <a:solidFill>
                  <a:srgbClr val="0000FF"/>
                </a:solidFill>
                <a:latin typeface="Microsoft Yahei"/>
                <a:ea typeface="Microsoft Yahei"/>
                <a:cs typeface="Microsoft Yahei"/>
                <a:sym typeface="Microsoft Yahei"/>
              </a:rPr>
              <a:t>按照同样方式对待</a:t>
            </a:r>
            <a:r>
              <a:rPr lang="zh-CN" sz="1667" b="1" dirty="0">
                <a:solidFill>
                  <a:schemeClr val="dk1"/>
                </a:solidFill>
                <a:latin typeface="Microsoft Yahei"/>
                <a:ea typeface="Microsoft Yahei"/>
                <a:cs typeface="Microsoft Yahei"/>
                <a:sym typeface="Microsoft Yahei"/>
              </a:rPr>
              <a:t>的分组集合。 </a:t>
            </a:r>
            <a:endParaRPr dirty="0">
              <a:latin typeface="Microsoft YaHei" panose="020B0503020204020204" pitchFamily="34" charset="-122"/>
              <a:ea typeface="Microsoft YaHei" panose="020B0503020204020204" pitchFamily="34" charset="-122"/>
            </a:endParaRPr>
          </a:p>
        </p:txBody>
      </p:sp>
      <p:sp>
        <p:nvSpPr>
          <p:cNvPr id="2457" name="Google Shape;2457;p101"/>
          <p:cNvSpPr/>
          <p:nvPr/>
        </p:nvSpPr>
        <p:spPr>
          <a:xfrm>
            <a:off x="454287" y="1546568"/>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458" name="Google Shape;2458;p101"/>
          <p:cNvSpPr/>
          <p:nvPr/>
        </p:nvSpPr>
        <p:spPr>
          <a:xfrm>
            <a:off x="1618307" y="151889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a:solidFill>
                  <a:schemeClr val="lt1"/>
                </a:solidFill>
                <a:latin typeface="Microsoft Yahei"/>
                <a:ea typeface="Microsoft Yahei"/>
                <a:cs typeface="Microsoft Yahei"/>
                <a:sym typeface="Microsoft Yahei"/>
              </a:rPr>
              <a:t>2. 转发等价类 FEC</a:t>
            </a:r>
            <a:endParaRPr sz="1667" b="1">
              <a:solidFill>
                <a:schemeClr val="lt1"/>
              </a:solidFill>
              <a:latin typeface="Microsoft Yahei"/>
              <a:ea typeface="Microsoft Yahei"/>
              <a:cs typeface="Microsoft Yahei"/>
              <a:sym typeface="Microsoft Yahei"/>
            </a:endParaRPr>
          </a:p>
        </p:txBody>
      </p:sp>
      <p:sp>
        <p:nvSpPr>
          <p:cNvPr id="2459" name="Google Shape;2459;p101"/>
          <p:cNvSpPr/>
          <p:nvPr/>
        </p:nvSpPr>
        <p:spPr>
          <a:xfrm>
            <a:off x="454288" y="3283898"/>
            <a:ext cx="6711425" cy="974468"/>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460" name="Google Shape;2460;p101"/>
          <p:cNvSpPr/>
          <p:nvPr/>
        </p:nvSpPr>
        <p:spPr>
          <a:xfrm>
            <a:off x="856512" y="3461330"/>
            <a:ext cx="6007257" cy="734904"/>
          </a:xfrm>
          <a:prstGeom prst="rect">
            <a:avLst/>
          </a:prstGeom>
          <a:noFill/>
          <a:ln>
            <a:noFill/>
          </a:ln>
        </p:spPr>
        <p:txBody>
          <a:bodyPr spcFirstLastPara="1" wrap="square" lIns="91425" tIns="45700" rIns="91425" bIns="45700" anchor="t" anchorCtr="0">
            <a:spAutoFit/>
          </a:bodyPr>
          <a:lstStyle/>
          <a:p>
            <a:pPr marL="0" marR="0" lvl="0" indent="0" algn="l" rtl="0">
              <a:lnSpc>
                <a:spcPct val="115722"/>
              </a:lnSpc>
              <a:spcBef>
                <a:spcPts val="0"/>
              </a:spcBef>
              <a:spcAft>
                <a:spcPts val="0"/>
              </a:spcAft>
              <a:buNone/>
            </a:pPr>
            <a:r>
              <a:rPr lang="zh-CN" sz="1800" b="1" dirty="0">
                <a:solidFill>
                  <a:schemeClr val="lt1"/>
                </a:solidFill>
                <a:latin typeface="Microsoft Yahei"/>
                <a:ea typeface="Microsoft Yahei"/>
                <a:cs typeface="Microsoft Yahei"/>
                <a:sym typeface="Microsoft Yahei"/>
              </a:rPr>
              <a:t>“按照同样方式对待”表示：从同样接口转发到同样的下一跳地址，并且具有同样服务类别和同样丢弃优先级等。</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464"/>
        <p:cNvGrpSpPr/>
        <p:nvPr/>
      </p:nvGrpSpPr>
      <p:grpSpPr>
        <a:xfrm>
          <a:off x="0" y="0"/>
          <a:ext cx="0" cy="0"/>
          <a:chOff x="0" y="0"/>
          <a:chExt cx="0" cy="0"/>
        </a:xfrm>
      </p:grpSpPr>
      <p:sp>
        <p:nvSpPr>
          <p:cNvPr id="2465" name="Google Shape;2465;p102"/>
          <p:cNvSpPr/>
          <p:nvPr/>
        </p:nvSpPr>
        <p:spPr>
          <a:xfrm>
            <a:off x="454288" y="1978990"/>
            <a:ext cx="6711425"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划分 FEC 的方法不受什么限制，这都由网络管理员来控制，因此非常灵活。</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入口结点并不是给每一个分组指派一个不同的标记，而是</a:t>
            </a:r>
            <a:r>
              <a:rPr lang="zh-CN" sz="1667" b="1" dirty="0">
                <a:solidFill>
                  <a:srgbClr val="0000FF"/>
                </a:solidFill>
                <a:latin typeface="Microsoft Yahei"/>
                <a:ea typeface="Microsoft Yahei"/>
                <a:cs typeface="Microsoft Yahei"/>
                <a:sym typeface="Microsoft Yahei"/>
              </a:rPr>
              <a:t>将属于同样 FEC 的分组都指派同样的标记</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FEC 和标记是一一对应的关系。</a:t>
            </a:r>
            <a:endParaRPr dirty="0">
              <a:latin typeface="Microsoft YaHei" panose="020B0503020204020204" pitchFamily="34" charset="-122"/>
              <a:ea typeface="Microsoft YaHei" panose="020B0503020204020204" pitchFamily="34" charset="-122"/>
            </a:endParaRPr>
          </a:p>
        </p:txBody>
      </p:sp>
      <p:sp>
        <p:nvSpPr>
          <p:cNvPr id="2466" name="Google Shape;2466;p102"/>
          <p:cNvSpPr/>
          <p:nvPr/>
        </p:nvSpPr>
        <p:spPr>
          <a:xfrm>
            <a:off x="454287" y="1656468"/>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467" name="Google Shape;2467;p102"/>
          <p:cNvSpPr/>
          <p:nvPr/>
        </p:nvSpPr>
        <p:spPr>
          <a:xfrm>
            <a:off x="1618307" y="162879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a:solidFill>
                  <a:schemeClr val="lt1"/>
                </a:solidFill>
                <a:latin typeface="Microsoft Yahei"/>
                <a:ea typeface="Microsoft Yahei"/>
                <a:cs typeface="Microsoft Yahei"/>
                <a:sym typeface="Microsoft Yahei"/>
              </a:rPr>
              <a:t>2. 转发等价类 FEC</a:t>
            </a:r>
            <a:endParaRPr sz="1667" b="1">
              <a:solidFill>
                <a:schemeClr val="lt1"/>
              </a:solidFill>
              <a:latin typeface="Microsoft Yahei"/>
              <a:ea typeface="Microsoft Yahei"/>
              <a:cs typeface="Microsoft Yahei"/>
              <a:sym typeface="Microsoft Yahe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471"/>
        <p:cNvGrpSpPr/>
        <p:nvPr/>
      </p:nvGrpSpPr>
      <p:grpSpPr>
        <a:xfrm>
          <a:off x="0" y="0"/>
          <a:ext cx="0" cy="0"/>
          <a:chOff x="0" y="0"/>
          <a:chExt cx="0" cy="0"/>
        </a:xfrm>
      </p:grpSpPr>
      <p:sp>
        <p:nvSpPr>
          <p:cNvPr id="2472" name="Google Shape;2472;p103"/>
          <p:cNvSpPr/>
          <p:nvPr/>
        </p:nvSpPr>
        <p:spPr>
          <a:xfrm>
            <a:off x="454287" y="1578952"/>
            <a:ext cx="6711427" cy="2755075"/>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473" name="Google Shape;2473;p103"/>
          <p:cNvSpPr/>
          <p:nvPr/>
        </p:nvSpPr>
        <p:spPr>
          <a:xfrm>
            <a:off x="454287" y="124269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474" name="Google Shape;2474;p103"/>
          <p:cNvSpPr/>
          <p:nvPr/>
        </p:nvSpPr>
        <p:spPr>
          <a:xfrm>
            <a:off x="513404" y="1201043"/>
            <a:ext cx="434434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FEC 用于负载平衡</a:t>
            </a:r>
            <a:endParaRPr dirty="0">
              <a:latin typeface="Microsoft YaHei" panose="020B0503020204020204" pitchFamily="34" charset="-122"/>
              <a:ea typeface="Microsoft YaHei" panose="020B0503020204020204" pitchFamily="34" charset="-122"/>
            </a:endParaRPr>
          </a:p>
        </p:txBody>
      </p:sp>
      <p:grpSp>
        <p:nvGrpSpPr>
          <p:cNvPr id="2475" name="Google Shape;2475;p103"/>
          <p:cNvGrpSpPr/>
          <p:nvPr/>
        </p:nvGrpSpPr>
        <p:grpSpPr>
          <a:xfrm>
            <a:off x="1731003" y="1670923"/>
            <a:ext cx="4202061" cy="1182935"/>
            <a:chOff x="844070" y="1216619"/>
            <a:chExt cx="8516460" cy="2397496"/>
          </a:xfrm>
        </p:grpSpPr>
        <p:cxnSp>
          <p:nvCxnSpPr>
            <p:cNvPr id="2476" name="Google Shape;2476;p103"/>
            <p:cNvCxnSpPr/>
            <p:nvPr/>
          </p:nvCxnSpPr>
          <p:spPr>
            <a:xfrm>
              <a:off x="1736750" y="1510305"/>
              <a:ext cx="1061112" cy="547688"/>
            </a:xfrm>
            <a:prstGeom prst="straightConnector1">
              <a:avLst/>
            </a:prstGeom>
            <a:noFill/>
            <a:ln w="28575" cap="flat" cmpd="sng">
              <a:solidFill>
                <a:srgbClr val="3399FF"/>
              </a:solidFill>
              <a:prstDash val="solid"/>
              <a:round/>
              <a:headEnd type="none" w="med" len="med"/>
              <a:tailEnd type="none" w="med" len="med"/>
            </a:ln>
          </p:spPr>
        </p:cxnSp>
        <p:cxnSp>
          <p:nvCxnSpPr>
            <p:cNvPr id="2477" name="Google Shape;2477;p103"/>
            <p:cNvCxnSpPr/>
            <p:nvPr/>
          </p:nvCxnSpPr>
          <p:spPr>
            <a:xfrm rot="10800000" flipH="1">
              <a:off x="1736749" y="2097680"/>
              <a:ext cx="1176338" cy="788988"/>
            </a:xfrm>
            <a:prstGeom prst="straightConnector1">
              <a:avLst/>
            </a:prstGeom>
            <a:noFill/>
            <a:ln w="28575" cap="flat" cmpd="sng">
              <a:solidFill>
                <a:srgbClr val="3399FF"/>
              </a:solidFill>
              <a:prstDash val="solid"/>
              <a:round/>
              <a:headEnd type="none" w="med" len="med"/>
              <a:tailEnd type="none" w="med" len="med"/>
            </a:ln>
          </p:spPr>
        </p:cxnSp>
        <p:cxnSp>
          <p:nvCxnSpPr>
            <p:cNvPr id="2478" name="Google Shape;2478;p103"/>
            <p:cNvCxnSpPr/>
            <p:nvPr/>
          </p:nvCxnSpPr>
          <p:spPr>
            <a:xfrm rot="10800000" flipH="1">
              <a:off x="2976720" y="1523005"/>
              <a:ext cx="2325158" cy="534988"/>
            </a:xfrm>
            <a:prstGeom prst="straightConnector1">
              <a:avLst/>
            </a:prstGeom>
            <a:noFill/>
            <a:ln w="28575" cap="flat" cmpd="sng">
              <a:solidFill>
                <a:srgbClr val="3399FF"/>
              </a:solidFill>
              <a:prstDash val="solid"/>
              <a:round/>
              <a:headEnd type="none" w="med" len="med"/>
              <a:tailEnd type="none" w="med" len="med"/>
            </a:ln>
          </p:spPr>
        </p:cxnSp>
        <p:cxnSp>
          <p:nvCxnSpPr>
            <p:cNvPr id="2479" name="Google Shape;2479;p103"/>
            <p:cNvCxnSpPr/>
            <p:nvPr/>
          </p:nvCxnSpPr>
          <p:spPr>
            <a:xfrm>
              <a:off x="5367230" y="1510306"/>
              <a:ext cx="1795463" cy="658813"/>
            </a:xfrm>
            <a:prstGeom prst="straightConnector1">
              <a:avLst/>
            </a:prstGeom>
            <a:noFill/>
            <a:ln w="28575" cap="flat" cmpd="sng">
              <a:solidFill>
                <a:srgbClr val="3399FF"/>
              </a:solidFill>
              <a:prstDash val="solid"/>
              <a:round/>
              <a:headEnd type="none" w="med" len="med"/>
              <a:tailEnd type="none" w="med" len="med"/>
            </a:ln>
          </p:spPr>
        </p:cxnSp>
        <p:cxnSp>
          <p:nvCxnSpPr>
            <p:cNvPr id="2480" name="Google Shape;2480;p103"/>
            <p:cNvCxnSpPr/>
            <p:nvPr/>
          </p:nvCxnSpPr>
          <p:spPr>
            <a:xfrm>
              <a:off x="2887291" y="2057993"/>
              <a:ext cx="1128183" cy="785812"/>
            </a:xfrm>
            <a:prstGeom prst="straightConnector1">
              <a:avLst/>
            </a:prstGeom>
            <a:noFill/>
            <a:ln w="28575" cap="flat" cmpd="sng">
              <a:solidFill>
                <a:srgbClr val="3399FF"/>
              </a:solidFill>
              <a:prstDash val="solid"/>
              <a:round/>
              <a:headEnd type="none" w="med" len="med"/>
              <a:tailEnd type="none" w="med" len="med"/>
            </a:ln>
          </p:spPr>
        </p:cxnSp>
        <p:cxnSp>
          <p:nvCxnSpPr>
            <p:cNvPr id="2481" name="Google Shape;2481;p103"/>
            <p:cNvCxnSpPr/>
            <p:nvPr/>
          </p:nvCxnSpPr>
          <p:spPr>
            <a:xfrm rot="10800000" flipH="1">
              <a:off x="4125541" y="2843806"/>
              <a:ext cx="2178976" cy="42863"/>
            </a:xfrm>
            <a:prstGeom prst="straightConnector1">
              <a:avLst/>
            </a:prstGeom>
            <a:noFill/>
            <a:ln w="28575" cap="flat" cmpd="sng">
              <a:solidFill>
                <a:srgbClr val="3399FF"/>
              </a:solidFill>
              <a:prstDash val="solid"/>
              <a:round/>
              <a:headEnd type="none" w="med" len="med"/>
              <a:tailEnd type="none" w="med" len="med"/>
            </a:ln>
          </p:spPr>
        </p:cxnSp>
        <p:cxnSp>
          <p:nvCxnSpPr>
            <p:cNvPr id="2482" name="Google Shape;2482;p103"/>
            <p:cNvCxnSpPr/>
            <p:nvPr/>
          </p:nvCxnSpPr>
          <p:spPr>
            <a:xfrm rot="10800000" flipH="1">
              <a:off x="6519491" y="2169118"/>
              <a:ext cx="727471" cy="627062"/>
            </a:xfrm>
            <a:prstGeom prst="straightConnector1">
              <a:avLst/>
            </a:prstGeom>
            <a:noFill/>
            <a:ln w="28575" cap="flat" cmpd="sng">
              <a:solidFill>
                <a:srgbClr val="3399FF"/>
              </a:solidFill>
              <a:prstDash val="solid"/>
              <a:round/>
              <a:headEnd type="none" w="med" len="med"/>
              <a:tailEnd type="none" w="med" len="med"/>
            </a:ln>
          </p:spPr>
        </p:cxnSp>
        <p:cxnSp>
          <p:nvCxnSpPr>
            <p:cNvPr id="2483" name="Google Shape;2483;p103"/>
            <p:cNvCxnSpPr/>
            <p:nvPr/>
          </p:nvCxnSpPr>
          <p:spPr>
            <a:xfrm rot="10800000" flipH="1">
              <a:off x="7319193" y="1553168"/>
              <a:ext cx="990600" cy="596900"/>
            </a:xfrm>
            <a:prstGeom prst="straightConnector1">
              <a:avLst/>
            </a:prstGeom>
            <a:noFill/>
            <a:ln w="28575" cap="flat" cmpd="sng">
              <a:solidFill>
                <a:srgbClr val="3399FF"/>
              </a:solidFill>
              <a:prstDash val="solid"/>
              <a:round/>
              <a:headEnd type="none" w="med" len="med"/>
              <a:tailEnd type="none" w="med" len="med"/>
            </a:ln>
          </p:spPr>
        </p:cxnSp>
        <p:cxnSp>
          <p:nvCxnSpPr>
            <p:cNvPr id="2484" name="Google Shape;2484;p103"/>
            <p:cNvCxnSpPr/>
            <p:nvPr/>
          </p:nvCxnSpPr>
          <p:spPr>
            <a:xfrm>
              <a:off x="7315754" y="2197694"/>
              <a:ext cx="925248" cy="617537"/>
            </a:xfrm>
            <a:prstGeom prst="straightConnector1">
              <a:avLst/>
            </a:prstGeom>
            <a:noFill/>
            <a:ln w="28575" cap="flat" cmpd="sng">
              <a:solidFill>
                <a:srgbClr val="3399FF"/>
              </a:solidFill>
              <a:prstDash val="solid"/>
              <a:round/>
              <a:headEnd type="none" w="med" len="med"/>
              <a:tailEnd type="none" w="med" len="med"/>
            </a:ln>
          </p:spPr>
        </p:cxnSp>
        <p:pic>
          <p:nvPicPr>
            <p:cNvPr id="2485" name="Google Shape;2485;p103"/>
            <p:cNvPicPr preferRelativeResize="0"/>
            <p:nvPr/>
          </p:nvPicPr>
          <p:blipFill rotWithShape="1">
            <a:blip r:embed="rId3">
              <a:alphaModFix/>
            </a:blip>
            <a:srcRect/>
            <a:stretch/>
          </p:blipFill>
          <p:spPr>
            <a:xfrm>
              <a:off x="2620723" y="1967505"/>
              <a:ext cx="538295" cy="260350"/>
            </a:xfrm>
            <a:prstGeom prst="rect">
              <a:avLst/>
            </a:prstGeom>
            <a:noFill/>
            <a:ln>
              <a:noFill/>
            </a:ln>
          </p:spPr>
        </p:pic>
        <p:pic>
          <p:nvPicPr>
            <p:cNvPr id="2486" name="Google Shape;2486;p103"/>
            <p:cNvPicPr preferRelativeResize="0"/>
            <p:nvPr/>
          </p:nvPicPr>
          <p:blipFill rotWithShape="1">
            <a:blip r:embed="rId4">
              <a:alphaModFix/>
            </a:blip>
            <a:srcRect/>
            <a:stretch/>
          </p:blipFill>
          <p:spPr>
            <a:xfrm>
              <a:off x="6177252" y="2700930"/>
              <a:ext cx="536575" cy="261938"/>
            </a:xfrm>
            <a:prstGeom prst="rect">
              <a:avLst/>
            </a:prstGeom>
            <a:noFill/>
            <a:ln>
              <a:noFill/>
            </a:ln>
          </p:spPr>
        </p:pic>
        <p:pic>
          <p:nvPicPr>
            <p:cNvPr id="2487" name="Google Shape;2487;p103"/>
            <p:cNvPicPr preferRelativeResize="0"/>
            <p:nvPr/>
          </p:nvPicPr>
          <p:blipFill rotWithShape="1">
            <a:blip r:embed="rId4">
              <a:alphaModFix/>
            </a:blip>
            <a:srcRect/>
            <a:stretch/>
          </p:blipFill>
          <p:spPr>
            <a:xfrm>
              <a:off x="3774703" y="2700930"/>
              <a:ext cx="536575" cy="261938"/>
            </a:xfrm>
            <a:prstGeom prst="rect">
              <a:avLst/>
            </a:prstGeom>
            <a:noFill/>
            <a:ln>
              <a:noFill/>
            </a:ln>
          </p:spPr>
        </p:pic>
        <p:pic>
          <p:nvPicPr>
            <p:cNvPr id="2488" name="Google Shape;2488;p103"/>
            <p:cNvPicPr preferRelativeResize="0"/>
            <p:nvPr/>
          </p:nvPicPr>
          <p:blipFill rotWithShape="1">
            <a:blip r:embed="rId5">
              <a:alphaModFix/>
            </a:blip>
            <a:srcRect/>
            <a:stretch/>
          </p:blipFill>
          <p:spPr>
            <a:xfrm>
              <a:off x="6961477" y="2057993"/>
              <a:ext cx="536575" cy="258762"/>
            </a:xfrm>
            <a:prstGeom prst="rect">
              <a:avLst/>
            </a:prstGeom>
            <a:noFill/>
            <a:ln>
              <a:noFill/>
            </a:ln>
          </p:spPr>
        </p:pic>
        <p:pic>
          <p:nvPicPr>
            <p:cNvPr id="2489" name="Google Shape;2489;p103"/>
            <p:cNvPicPr preferRelativeResize="0"/>
            <p:nvPr/>
          </p:nvPicPr>
          <p:blipFill rotWithShape="1">
            <a:blip r:embed="rId4">
              <a:alphaModFix/>
            </a:blip>
            <a:srcRect/>
            <a:stretch/>
          </p:blipFill>
          <p:spPr>
            <a:xfrm>
              <a:off x="5007793" y="1415055"/>
              <a:ext cx="536575" cy="261938"/>
            </a:xfrm>
            <a:prstGeom prst="rect">
              <a:avLst/>
            </a:prstGeom>
            <a:noFill/>
            <a:ln>
              <a:noFill/>
            </a:ln>
          </p:spPr>
        </p:pic>
        <p:sp>
          <p:nvSpPr>
            <p:cNvPr id="2490" name="Google Shape;2490;p103"/>
            <p:cNvSpPr/>
            <p:nvPr/>
          </p:nvSpPr>
          <p:spPr>
            <a:xfrm>
              <a:off x="3231249" y="1322981"/>
              <a:ext cx="3740546" cy="631825"/>
            </a:xfrm>
            <a:custGeom>
              <a:avLst/>
              <a:gdLst/>
              <a:ahLst/>
              <a:cxnLst/>
              <a:rect l="l" t="t" r="r" b="b"/>
              <a:pathLst>
                <a:path w="2028" h="330" extrusionOk="0">
                  <a:moveTo>
                    <a:pt x="0" y="252"/>
                  </a:moveTo>
                  <a:cubicBezTo>
                    <a:pt x="28" y="245"/>
                    <a:pt x="115" y="225"/>
                    <a:pt x="174" y="210"/>
                  </a:cubicBezTo>
                  <a:cubicBezTo>
                    <a:pt x="233" y="195"/>
                    <a:pt x="280" y="183"/>
                    <a:pt x="357" y="164"/>
                  </a:cubicBezTo>
                  <a:cubicBezTo>
                    <a:pt x="434" y="145"/>
                    <a:pt x="511" y="123"/>
                    <a:pt x="634" y="97"/>
                  </a:cubicBezTo>
                  <a:cubicBezTo>
                    <a:pt x="757" y="71"/>
                    <a:pt x="975" y="12"/>
                    <a:pt x="1098" y="6"/>
                  </a:cubicBezTo>
                  <a:cubicBezTo>
                    <a:pt x="1221" y="0"/>
                    <a:pt x="1302" y="41"/>
                    <a:pt x="1374" y="60"/>
                  </a:cubicBezTo>
                  <a:cubicBezTo>
                    <a:pt x="1446" y="79"/>
                    <a:pt x="1469" y="94"/>
                    <a:pt x="1531" y="119"/>
                  </a:cubicBezTo>
                  <a:cubicBezTo>
                    <a:pt x="1593" y="144"/>
                    <a:pt x="1663" y="175"/>
                    <a:pt x="1746" y="210"/>
                  </a:cubicBezTo>
                  <a:cubicBezTo>
                    <a:pt x="1829" y="245"/>
                    <a:pt x="1969" y="305"/>
                    <a:pt x="2028" y="330"/>
                  </a:cubicBezTo>
                </a:path>
              </a:pathLst>
            </a:custGeom>
            <a:noFill/>
            <a:ln w="57150"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cxnSp>
          <p:nvCxnSpPr>
            <p:cNvPr id="2491" name="Google Shape;2491;p103"/>
            <p:cNvCxnSpPr/>
            <p:nvPr/>
          </p:nvCxnSpPr>
          <p:spPr>
            <a:xfrm>
              <a:off x="2089307" y="1510305"/>
              <a:ext cx="687917" cy="376238"/>
            </a:xfrm>
            <a:prstGeom prst="straightConnector1">
              <a:avLst/>
            </a:prstGeom>
            <a:noFill/>
            <a:ln w="38100" cap="flat" cmpd="sng">
              <a:solidFill>
                <a:srgbClr val="0000FF"/>
              </a:solidFill>
              <a:prstDash val="solid"/>
              <a:round/>
              <a:headEnd type="none" w="med" len="med"/>
              <a:tailEnd type="triangle" w="med" len="med"/>
            </a:ln>
          </p:spPr>
        </p:cxnSp>
        <p:cxnSp>
          <p:nvCxnSpPr>
            <p:cNvPr id="2492" name="Google Shape;2492;p103"/>
            <p:cNvCxnSpPr/>
            <p:nvPr/>
          </p:nvCxnSpPr>
          <p:spPr>
            <a:xfrm>
              <a:off x="7293397" y="2381843"/>
              <a:ext cx="665559" cy="457200"/>
            </a:xfrm>
            <a:prstGeom prst="straightConnector1">
              <a:avLst/>
            </a:prstGeom>
            <a:noFill/>
            <a:ln w="38100" cap="flat" cmpd="sng">
              <a:solidFill>
                <a:srgbClr val="0000FF"/>
              </a:solidFill>
              <a:prstDash val="solid"/>
              <a:round/>
              <a:headEnd type="none" w="med" len="med"/>
              <a:tailEnd type="triangle" w="med" len="med"/>
            </a:ln>
          </p:spPr>
        </p:cxnSp>
        <p:cxnSp>
          <p:nvCxnSpPr>
            <p:cNvPr id="2493" name="Google Shape;2493;p103"/>
            <p:cNvCxnSpPr/>
            <p:nvPr/>
          </p:nvCxnSpPr>
          <p:spPr>
            <a:xfrm rot="10800000" flipH="1">
              <a:off x="2022235" y="2150069"/>
              <a:ext cx="498740" cy="331787"/>
            </a:xfrm>
            <a:prstGeom prst="straightConnector1">
              <a:avLst/>
            </a:prstGeom>
            <a:noFill/>
            <a:ln w="38100" cap="flat" cmpd="sng">
              <a:solidFill>
                <a:srgbClr val="0000FF"/>
              </a:solidFill>
              <a:prstDash val="solid"/>
              <a:round/>
              <a:headEnd type="none" w="med" len="med"/>
              <a:tailEnd type="triangle" w="med" len="med"/>
            </a:ln>
          </p:spPr>
        </p:cxnSp>
        <p:cxnSp>
          <p:nvCxnSpPr>
            <p:cNvPr id="2494" name="Google Shape;2494;p103"/>
            <p:cNvCxnSpPr/>
            <p:nvPr/>
          </p:nvCxnSpPr>
          <p:spPr>
            <a:xfrm rot="10800000" flipH="1">
              <a:off x="7319193" y="1576981"/>
              <a:ext cx="675879" cy="390525"/>
            </a:xfrm>
            <a:prstGeom prst="straightConnector1">
              <a:avLst/>
            </a:prstGeom>
            <a:noFill/>
            <a:ln w="38100" cap="flat" cmpd="sng">
              <a:solidFill>
                <a:srgbClr val="0000FF"/>
              </a:solidFill>
              <a:prstDash val="solid"/>
              <a:round/>
              <a:headEnd type="none" w="med" len="med"/>
              <a:tailEnd type="triangle" w="med" len="med"/>
            </a:ln>
          </p:spPr>
        </p:cxnSp>
        <p:sp>
          <p:nvSpPr>
            <p:cNvPr id="2495" name="Google Shape;2495;p103"/>
            <p:cNvSpPr txBox="1"/>
            <p:nvPr/>
          </p:nvSpPr>
          <p:spPr>
            <a:xfrm>
              <a:off x="6894404" y="1534119"/>
              <a:ext cx="578949"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C</a:t>
              </a:r>
              <a:endParaRPr dirty="0">
                <a:latin typeface="Microsoft YaHei" panose="020B0503020204020204" pitchFamily="34" charset="-122"/>
                <a:ea typeface="Microsoft YaHei" panose="020B0503020204020204" pitchFamily="34" charset="-122"/>
              </a:endParaRPr>
            </a:p>
          </p:txBody>
        </p:sp>
        <p:sp>
          <p:nvSpPr>
            <p:cNvPr id="2496" name="Google Shape;2496;p103"/>
            <p:cNvSpPr txBox="1"/>
            <p:nvPr/>
          </p:nvSpPr>
          <p:spPr>
            <a:xfrm>
              <a:off x="5021552" y="1622189"/>
              <a:ext cx="582196"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2497" name="Google Shape;2497;p103"/>
            <p:cNvSpPr txBox="1"/>
            <p:nvPr/>
          </p:nvSpPr>
          <p:spPr>
            <a:xfrm>
              <a:off x="2677476" y="1438869"/>
              <a:ext cx="601689"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A</a:t>
              </a:r>
              <a:endParaRPr dirty="0">
                <a:latin typeface="Microsoft YaHei" panose="020B0503020204020204" pitchFamily="34" charset="-122"/>
                <a:ea typeface="Microsoft YaHei" panose="020B0503020204020204" pitchFamily="34" charset="-122"/>
              </a:endParaRPr>
            </a:p>
          </p:txBody>
        </p:sp>
        <p:sp>
          <p:nvSpPr>
            <p:cNvPr id="2498" name="Google Shape;2498;p103"/>
            <p:cNvSpPr txBox="1"/>
            <p:nvPr/>
          </p:nvSpPr>
          <p:spPr>
            <a:xfrm>
              <a:off x="866429" y="1216619"/>
              <a:ext cx="747889"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H</a:t>
              </a:r>
              <a:r>
                <a:rPr lang="zh-CN" sz="1167" b="1" baseline="-25000" dirty="0">
                  <a:solidFill>
                    <a:srgbClr val="000099"/>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499" name="Google Shape;2499;p103"/>
            <p:cNvSpPr txBox="1"/>
            <p:nvPr/>
          </p:nvSpPr>
          <p:spPr>
            <a:xfrm>
              <a:off x="6209930" y="2283418"/>
              <a:ext cx="546460"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E</a:t>
              </a:r>
              <a:endParaRPr dirty="0">
                <a:latin typeface="Microsoft YaHei" panose="020B0503020204020204" pitchFamily="34" charset="-122"/>
                <a:ea typeface="Microsoft YaHei" panose="020B0503020204020204" pitchFamily="34" charset="-122"/>
              </a:endParaRPr>
            </a:p>
          </p:txBody>
        </p:sp>
        <p:sp>
          <p:nvSpPr>
            <p:cNvPr id="2500" name="Google Shape;2500;p103"/>
            <p:cNvSpPr txBox="1"/>
            <p:nvPr/>
          </p:nvSpPr>
          <p:spPr>
            <a:xfrm>
              <a:off x="3760946" y="2204045"/>
              <a:ext cx="614684"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D</a:t>
              </a:r>
              <a:endParaRPr dirty="0">
                <a:latin typeface="Microsoft YaHei" panose="020B0503020204020204" pitchFamily="34" charset="-122"/>
                <a:ea typeface="Microsoft YaHei" panose="020B0503020204020204" pitchFamily="34" charset="-122"/>
              </a:endParaRPr>
            </a:p>
          </p:txBody>
        </p:sp>
        <p:sp>
          <p:nvSpPr>
            <p:cNvPr id="2501" name="Google Shape;2501;p103"/>
            <p:cNvSpPr txBox="1"/>
            <p:nvPr/>
          </p:nvSpPr>
          <p:spPr>
            <a:xfrm>
              <a:off x="844070" y="2375494"/>
              <a:ext cx="747889"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H</a:t>
              </a:r>
              <a:r>
                <a:rPr lang="zh-CN" sz="1167" b="1" baseline="-25000" dirty="0">
                  <a:solidFill>
                    <a:srgbClr val="000099"/>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502" name="Google Shape;2502;p103"/>
            <p:cNvSpPr txBox="1"/>
            <p:nvPr/>
          </p:nvSpPr>
          <p:spPr>
            <a:xfrm>
              <a:off x="8612641" y="1256307"/>
              <a:ext cx="747889"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H</a:t>
              </a:r>
              <a:r>
                <a:rPr lang="zh-CN" sz="1167" b="1" baseline="-25000" dirty="0">
                  <a:solidFill>
                    <a:srgbClr val="000099"/>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503" name="Google Shape;2503;p103"/>
            <p:cNvSpPr txBox="1"/>
            <p:nvPr/>
          </p:nvSpPr>
          <p:spPr>
            <a:xfrm>
              <a:off x="8579966" y="2461219"/>
              <a:ext cx="747889"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H</a:t>
              </a:r>
              <a:r>
                <a:rPr lang="zh-CN" sz="1167" b="1" baseline="-25000" dirty="0">
                  <a:solidFill>
                    <a:srgbClr val="000099"/>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2504" name="Google Shape;2504;p103"/>
            <p:cNvSpPr txBox="1"/>
            <p:nvPr/>
          </p:nvSpPr>
          <p:spPr>
            <a:xfrm>
              <a:off x="1683219" y="3062977"/>
              <a:ext cx="6923972" cy="551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(a) 传统路由选择协议使最短路径 A→B→C 过载 </a:t>
              </a:r>
              <a:endParaRPr dirty="0">
                <a:latin typeface="Microsoft YaHei" panose="020B0503020204020204" pitchFamily="34" charset="-122"/>
                <a:ea typeface="Microsoft YaHei" panose="020B0503020204020204" pitchFamily="34" charset="-122"/>
              </a:endParaRPr>
            </a:p>
          </p:txBody>
        </p:sp>
      </p:grpSp>
      <p:pic>
        <p:nvPicPr>
          <p:cNvPr id="2505" name="Google Shape;2505;p103" descr="jisuanji"/>
          <p:cNvPicPr preferRelativeResize="0"/>
          <p:nvPr/>
        </p:nvPicPr>
        <p:blipFill rotWithShape="1">
          <a:blip r:embed="rId6">
            <a:alphaModFix/>
          </a:blip>
          <a:srcRect/>
          <a:stretch/>
        </p:blipFill>
        <p:spPr>
          <a:xfrm>
            <a:off x="2005355" y="1684554"/>
            <a:ext cx="306509" cy="306509"/>
          </a:xfrm>
          <a:prstGeom prst="rect">
            <a:avLst/>
          </a:prstGeom>
          <a:noFill/>
          <a:ln>
            <a:noFill/>
          </a:ln>
        </p:spPr>
      </p:pic>
      <p:pic>
        <p:nvPicPr>
          <p:cNvPr id="2506" name="Google Shape;2506;p103" descr="jisuanji"/>
          <p:cNvPicPr preferRelativeResize="0"/>
          <p:nvPr/>
        </p:nvPicPr>
        <p:blipFill rotWithShape="1">
          <a:blip r:embed="rId6">
            <a:alphaModFix/>
          </a:blip>
          <a:srcRect/>
          <a:stretch/>
        </p:blipFill>
        <p:spPr>
          <a:xfrm>
            <a:off x="2005355" y="2317441"/>
            <a:ext cx="306509" cy="306509"/>
          </a:xfrm>
          <a:prstGeom prst="rect">
            <a:avLst/>
          </a:prstGeom>
          <a:noFill/>
          <a:ln>
            <a:noFill/>
          </a:ln>
        </p:spPr>
      </p:pic>
      <p:pic>
        <p:nvPicPr>
          <p:cNvPr id="2507" name="Google Shape;2507;p103" descr="jisuanji"/>
          <p:cNvPicPr preferRelativeResize="0"/>
          <p:nvPr/>
        </p:nvPicPr>
        <p:blipFill rotWithShape="1">
          <a:blip r:embed="rId6">
            <a:alphaModFix/>
          </a:blip>
          <a:srcRect/>
          <a:stretch/>
        </p:blipFill>
        <p:spPr>
          <a:xfrm>
            <a:off x="5310167" y="1684554"/>
            <a:ext cx="306509" cy="306509"/>
          </a:xfrm>
          <a:prstGeom prst="rect">
            <a:avLst/>
          </a:prstGeom>
          <a:noFill/>
          <a:ln>
            <a:noFill/>
          </a:ln>
        </p:spPr>
      </p:pic>
      <p:pic>
        <p:nvPicPr>
          <p:cNvPr id="2508" name="Google Shape;2508;p103" descr="jisuanji"/>
          <p:cNvPicPr preferRelativeResize="0"/>
          <p:nvPr/>
        </p:nvPicPr>
        <p:blipFill rotWithShape="1">
          <a:blip r:embed="rId6">
            <a:alphaModFix/>
          </a:blip>
          <a:srcRect/>
          <a:stretch/>
        </p:blipFill>
        <p:spPr>
          <a:xfrm>
            <a:off x="5310167" y="2317441"/>
            <a:ext cx="306509" cy="306509"/>
          </a:xfrm>
          <a:prstGeom prst="rect">
            <a:avLst/>
          </a:prstGeom>
          <a:noFill/>
          <a:ln>
            <a:noFill/>
          </a:ln>
        </p:spPr>
      </p:pic>
      <p:grpSp>
        <p:nvGrpSpPr>
          <p:cNvPr id="2509" name="Google Shape;2509;p103"/>
          <p:cNvGrpSpPr/>
          <p:nvPr/>
        </p:nvGrpSpPr>
        <p:grpSpPr>
          <a:xfrm>
            <a:off x="1727666" y="2884219"/>
            <a:ext cx="4201187" cy="1409118"/>
            <a:chOff x="2073199" y="2603812"/>
            <a:chExt cx="5041425" cy="1690941"/>
          </a:xfrm>
        </p:grpSpPr>
        <p:grpSp>
          <p:nvGrpSpPr>
            <p:cNvPr id="2510" name="Google Shape;2510;p103"/>
            <p:cNvGrpSpPr/>
            <p:nvPr/>
          </p:nvGrpSpPr>
          <p:grpSpPr>
            <a:xfrm>
              <a:off x="2073199" y="2603812"/>
              <a:ext cx="5041425" cy="1690941"/>
              <a:chOff x="477" y="2240"/>
              <a:chExt cx="4951" cy="1799"/>
            </a:xfrm>
          </p:grpSpPr>
          <p:cxnSp>
            <p:nvCxnSpPr>
              <p:cNvPr id="2511" name="Google Shape;2511;p103"/>
              <p:cNvCxnSpPr/>
              <p:nvPr/>
            </p:nvCxnSpPr>
            <p:spPr>
              <a:xfrm>
                <a:off x="1000" y="2621"/>
                <a:ext cx="617" cy="347"/>
              </a:xfrm>
              <a:prstGeom prst="straightConnector1">
                <a:avLst/>
              </a:prstGeom>
              <a:noFill/>
              <a:ln w="28575" cap="flat" cmpd="sng">
                <a:solidFill>
                  <a:srgbClr val="3399FF"/>
                </a:solidFill>
                <a:prstDash val="solid"/>
                <a:round/>
                <a:headEnd type="none" w="med" len="med"/>
                <a:tailEnd type="none" w="med" len="med"/>
              </a:ln>
            </p:spPr>
          </p:cxnSp>
          <p:cxnSp>
            <p:nvCxnSpPr>
              <p:cNvPr id="2512" name="Google Shape;2512;p103"/>
              <p:cNvCxnSpPr/>
              <p:nvPr/>
            </p:nvCxnSpPr>
            <p:spPr>
              <a:xfrm rot="10800000" flipH="1">
                <a:off x="1000" y="2993"/>
                <a:ext cx="684" cy="495"/>
              </a:xfrm>
              <a:prstGeom prst="straightConnector1">
                <a:avLst/>
              </a:prstGeom>
              <a:noFill/>
              <a:ln w="28575" cap="flat" cmpd="sng">
                <a:solidFill>
                  <a:srgbClr val="3399FF"/>
                </a:solidFill>
                <a:prstDash val="solid"/>
                <a:round/>
                <a:headEnd type="none" w="med" len="med"/>
                <a:tailEnd type="none" w="med" len="med"/>
              </a:ln>
            </p:spPr>
          </p:cxnSp>
          <p:cxnSp>
            <p:nvCxnSpPr>
              <p:cNvPr id="2513" name="Google Shape;2513;p103"/>
              <p:cNvCxnSpPr/>
              <p:nvPr/>
            </p:nvCxnSpPr>
            <p:spPr>
              <a:xfrm rot="10800000" flipH="1">
                <a:off x="1721" y="2630"/>
                <a:ext cx="1352" cy="338"/>
              </a:xfrm>
              <a:prstGeom prst="straightConnector1">
                <a:avLst/>
              </a:prstGeom>
              <a:noFill/>
              <a:ln w="28575" cap="flat" cmpd="sng">
                <a:solidFill>
                  <a:srgbClr val="3399FF"/>
                </a:solidFill>
                <a:prstDash val="solid"/>
                <a:round/>
                <a:headEnd type="none" w="med" len="med"/>
                <a:tailEnd type="none" w="med" len="med"/>
              </a:ln>
            </p:spPr>
          </p:cxnSp>
          <p:cxnSp>
            <p:nvCxnSpPr>
              <p:cNvPr id="2514" name="Google Shape;2514;p103"/>
              <p:cNvCxnSpPr/>
              <p:nvPr/>
            </p:nvCxnSpPr>
            <p:spPr>
              <a:xfrm>
                <a:off x="3111" y="2621"/>
                <a:ext cx="1044" cy="415"/>
              </a:xfrm>
              <a:prstGeom prst="straightConnector1">
                <a:avLst/>
              </a:prstGeom>
              <a:noFill/>
              <a:ln w="28575" cap="flat" cmpd="sng">
                <a:solidFill>
                  <a:srgbClr val="3399FF"/>
                </a:solidFill>
                <a:prstDash val="solid"/>
                <a:round/>
                <a:headEnd type="none" w="med" len="med"/>
                <a:tailEnd type="none" w="med" len="med"/>
              </a:ln>
            </p:spPr>
          </p:cxnSp>
          <p:cxnSp>
            <p:nvCxnSpPr>
              <p:cNvPr id="2515" name="Google Shape;2515;p103"/>
              <p:cNvCxnSpPr/>
              <p:nvPr/>
            </p:nvCxnSpPr>
            <p:spPr>
              <a:xfrm>
                <a:off x="1669" y="2968"/>
                <a:ext cx="656" cy="494"/>
              </a:xfrm>
              <a:prstGeom prst="straightConnector1">
                <a:avLst/>
              </a:prstGeom>
              <a:noFill/>
              <a:ln w="28575" cap="flat" cmpd="sng">
                <a:solidFill>
                  <a:srgbClr val="3399FF"/>
                </a:solidFill>
                <a:prstDash val="solid"/>
                <a:round/>
                <a:headEnd type="none" w="med" len="med"/>
                <a:tailEnd type="none" w="med" len="med"/>
              </a:ln>
            </p:spPr>
          </p:cxnSp>
          <p:cxnSp>
            <p:nvCxnSpPr>
              <p:cNvPr id="2516" name="Google Shape;2516;p103"/>
              <p:cNvCxnSpPr/>
              <p:nvPr/>
            </p:nvCxnSpPr>
            <p:spPr>
              <a:xfrm rot="10800000" flipH="1">
                <a:off x="2389" y="3478"/>
                <a:ext cx="1339" cy="10"/>
              </a:xfrm>
              <a:prstGeom prst="straightConnector1">
                <a:avLst/>
              </a:prstGeom>
              <a:noFill/>
              <a:ln w="28575" cap="flat" cmpd="sng">
                <a:solidFill>
                  <a:srgbClr val="3399FF"/>
                </a:solidFill>
                <a:prstDash val="solid"/>
                <a:round/>
                <a:headEnd type="none" w="med" len="med"/>
                <a:tailEnd type="none" w="med" len="med"/>
              </a:ln>
            </p:spPr>
          </p:cxnSp>
          <p:cxnSp>
            <p:nvCxnSpPr>
              <p:cNvPr id="2517" name="Google Shape;2517;p103"/>
              <p:cNvCxnSpPr/>
              <p:nvPr/>
            </p:nvCxnSpPr>
            <p:spPr>
              <a:xfrm rot="10800000" flipH="1">
                <a:off x="3781" y="3036"/>
                <a:ext cx="423" cy="396"/>
              </a:xfrm>
              <a:prstGeom prst="straightConnector1">
                <a:avLst/>
              </a:prstGeom>
              <a:noFill/>
              <a:ln w="28575" cap="flat" cmpd="sng">
                <a:solidFill>
                  <a:srgbClr val="3399FF"/>
                </a:solidFill>
                <a:prstDash val="solid"/>
                <a:round/>
                <a:headEnd type="none" w="med" len="med"/>
                <a:tailEnd type="none" w="med" len="med"/>
              </a:ln>
            </p:spPr>
          </p:cxnSp>
          <p:cxnSp>
            <p:nvCxnSpPr>
              <p:cNvPr id="2518" name="Google Shape;2518;p103"/>
              <p:cNvCxnSpPr/>
              <p:nvPr/>
            </p:nvCxnSpPr>
            <p:spPr>
              <a:xfrm rot="10800000" flipH="1">
                <a:off x="4246" y="2650"/>
                <a:ext cx="576" cy="375"/>
              </a:xfrm>
              <a:prstGeom prst="straightConnector1">
                <a:avLst/>
              </a:prstGeom>
              <a:noFill/>
              <a:ln w="28575" cap="flat" cmpd="sng">
                <a:solidFill>
                  <a:srgbClr val="3399FF"/>
                </a:solidFill>
                <a:prstDash val="solid"/>
                <a:round/>
                <a:headEnd type="none" w="med" len="med"/>
                <a:tailEnd type="none" w="med" len="med"/>
              </a:ln>
            </p:spPr>
          </p:cxnSp>
          <p:cxnSp>
            <p:nvCxnSpPr>
              <p:cNvPr id="2519" name="Google Shape;2519;p103"/>
              <p:cNvCxnSpPr/>
              <p:nvPr/>
            </p:nvCxnSpPr>
            <p:spPr>
              <a:xfrm>
                <a:off x="4244" y="3056"/>
                <a:ext cx="538" cy="387"/>
              </a:xfrm>
              <a:prstGeom prst="straightConnector1">
                <a:avLst/>
              </a:prstGeom>
              <a:noFill/>
              <a:ln w="28575" cap="flat" cmpd="sng">
                <a:solidFill>
                  <a:srgbClr val="3399FF"/>
                </a:solidFill>
                <a:prstDash val="solid"/>
                <a:round/>
                <a:headEnd type="none" w="med" len="med"/>
                <a:tailEnd type="none" w="med" len="med"/>
              </a:ln>
            </p:spPr>
          </p:cxnSp>
          <p:sp>
            <p:nvSpPr>
              <p:cNvPr id="2520" name="Google Shape;2520;p103"/>
              <p:cNvSpPr txBox="1"/>
              <p:nvPr/>
            </p:nvSpPr>
            <p:spPr>
              <a:xfrm>
                <a:off x="4052" y="2506"/>
                <a:ext cx="337"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C</a:t>
                </a:r>
                <a:endParaRPr dirty="0">
                  <a:latin typeface="Microsoft YaHei" panose="020B0503020204020204" pitchFamily="34" charset="-122"/>
                  <a:ea typeface="Microsoft YaHei" panose="020B0503020204020204" pitchFamily="34" charset="-122"/>
                </a:endParaRPr>
              </a:p>
            </p:txBody>
          </p:sp>
          <p:sp>
            <p:nvSpPr>
              <p:cNvPr id="2521" name="Google Shape;2521;p103"/>
              <p:cNvSpPr txBox="1"/>
              <p:nvPr/>
            </p:nvSpPr>
            <p:spPr>
              <a:xfrm>
                <a:off x="2683" y="2240"/>
                <a:ext cx="339"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2522" name="Google Shape;2522;p103"/>
              <p:cNvSpPr txBox="1"/>
              <p:nvPr/>
            </p:nvSpPr>
            <p:spPr>
              <a:xfrm>
                <a:off x="1518" y="2461"/>
                <a:ext cx="350"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A</a:t>
                </a:r>
                <a:endParaRPr dirty="0">
                  <a:latin typeface="Microsoft YaHei" panose="020B0503020204020204" pitchFamily="34" charset="-122"/>
                  <a:ea typeface="Microsoft YaHei" panose="020B0503020204020204" pitchFamily="34" charset="-122"/>
                </a:endParaRPr>
              </a:p>
            </p:txBody>
          </p:sp>
          <p:sp>
            <p:nvSpPr>
              <p:cNvPr id="2523" name="Google Shape;2523;p103"/>
              <p:cNvSpPr txBox="1"/>
              <p:nvPr/>
            </p:nvSpPr>
            <p:spPr>
              <a:xfrm>
                <a:off x="484" y="2426"/>
                <a:ext cx="435"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H</a:t>
                </a:r>
                <a:r>
                  <a:rPr lang="zh-CN" sz="1167" b="1" baseline="-25000" dirty="0">
                    <a:solidFill>
                      <a:srgbClr val="000099"/>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524" name="Google Shape;2524;p103"/>
              <p:cNvSpPr txBox="1"/>
              <p:nvPr/>
            </p:nvSpPr>
            <p:spPr>
              <a:xfrm>
                <a:off x="477" y="3180"/>
                <a:ext cx="435"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H</a:t>
                </a:r>
                <a:r>
                  <a:rPr lang="zh-CN" sz="1167" b="1" baseline="-25000" dirty="0">
                    <a:solidFill>
                      <a:srgbClr val="000099"/>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525" name="Google Shape;2525;p103"/>
              <p:cNvSpPr txBox="1"/>
              <p:nvPr/>
            </p:nvSpPr>
            <p:spPr>
              <a:xfrm>
                <a:off x="4993" y="2467"/>
                <a:ext cx="435"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H</a:t>
                </a:r>
                <a:r>
                  <a:rPr lang="zh-CN" sz="1167" b="1" baseline="-25000" dirty="0">
                    <a:solidFill>
                      <a:srgbClr val="000099"/>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526" name="Google Shape;2526;p103"/>
              <p:cNvSpPr txBox="1"/>
              <p:nvPr/>
            </p:nvSpPr>
            <p:spPr>
              <a:xfrm>
                <a:off x="4972" y="3225"/>
                <a:ext cx="435"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H</a:t>
                </a:r>
                <a:r>
                  <a:rPr lang="zh-CN" sz="1167" b="1" baseline="-25000" dirty="0">
                    <a:solidFill>
                      <a:srgbClr val="000099"/>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2527" name="Google Shape;2527;p103"/>
              <p:cNvSpPr txBox="1"/>
              <p:nvPr/>
            </p:nvSpPr>
            <p:spPr>
              <a:xfrm>
                <a:off x="2196" y="2971"/>
                <a:ext cx="357"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D</a:t>
                </a:r>
                <a:endParaRPr dirty="0">
                  <a:latin typeface="Microsoft YaHei" panose="020B0503020204020204" pitchFamily="34" charset="-122"/>
                  <a:ea typeface="Microsoft YaHei" panose="020B0503020204020204" pitchFamily="34" charset="-122"/>
                </a:endParaRPr>
              </a:p>
            </p:txBody>
          </p:sp>
          <p:sp>
            <p:nvSpPr>
              <p:cNvPr id="2528" name="Google Shape;2528;p103"/>
              <p:cNvSpPr txBox="1"/>
              <p:nvPr/>
            </p:nvSpPr>
            <p:spPr>
              <a:xfrm>
                <a:off x="3569" y="2893"/>
                <a:ext cx="318"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E</a:t>
                </a:r>
                <a:endParaRPr dirty="0">
                  <a:latin typeface="Microsoft YaHei" panose="020B0503020204020204" pitchFamily="34" charset="-122"/>
                  <a:ea typeface="Microsoft YaHei" panose="020B0503020204020204" pitchFamily="34" charset="-122"/>
                </a:endParaRPr>
              </a:p>
            </p:txBody>
          </p:sp>
          <p:sp>
            <p:nvSpPr>
              <p:cNvPr id="2529" name="Google Shape;2529;p103"/>
              <p:cNvSpPr txBox="1"/>
              <p:nvPr/>
            </p:nvSpPr>
            <p:spPr>
              <a:xfrm>
                <a:off x="1150" y="3692"/>
                <a:ext cx="3654" cy="3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(b) 设置两种 FEC，利用 FEC 使通信量分散 </a:t>
                </a:r>
                <a:endParaRPr dirty="0">
                  <a:latin typeface="Microsoft YaHei" panose="020B0503020204020204" pitchFamily="34" charset="-122"/>
                  <a:ea typeface="Microsoft YaHei" panose="020B0503020204020204" pitchFamily="34" charset="-122"/>
                </a:endParaRPr>
              </a:p>
            </p:txBody>
          </p:sp>
          <p:pic>
            <p:nvPicPr>
              <p:cNvPr id="2530" name="Google Shape;2530;p103"/>
              <p:cNvPicPr preferRelativeResize="0"/>
              <p:nvPr/>
            </p:nvPicPr>
            <p:blipFill rotWithShape="1">
              <a:blip r:embed="rId7">
                <a:alphaModFix/>
              </a:blip>
              <a:srcRect/>
              <a:stretch/>
            </p:blipFill>
            <p:spPr>
              <a:xfrm>
                <a:off x="1559" y="2830"/>
                <a:ext cx="260" cy="342"/>
              </a:xfrm>
              <a:prstGeom prst="rect">
                <a:avLst/>
              </a:prstGeom>
              <a:noFill/>
              <a:ln>
                <a:noFill/>
              </a:ln>
            </p:spPr>
          </p:pic>
          <p:pic>
            <p:nvPicPr>
              <p:cNvPr id="2531" name="Google Shape;2531;p103"/>
              <p:cNvPicPr preferRelativeResize="0"/>
              <p:nvPr/>
            </p:nvPicPr>
            <p:blipFill rotWithShape="1">
              <a:blip r:embed="rId7">
                <a:alphaModFix/>
              </a:blip>
              <a:srcRect/>
              <a:stretch/>
            </p:blipFill>
            <p:spPr>
              <a:xfrm>
                <a:off x="2265" y="3290"/>
                <a:ext cx="260" cy="342"/>
              </a:xfrm>
              <a:prstGeom prst="rect">
                <a:avLst/>
              </a:prstGeom>
              <a:noFill/>
              <a:ln>
                <a:noFill/>
              </a:ln>
            </p:spPr>
          </p:pic>
          <p:pic>
            <p:nvPicPr>
              <p:cNvPr id="2532" name="Google Shape;2532;p103"/>
              <p:cNvPicPr preferRelativeResize="0"/>
              <p:nvPr/>
            </p:nvPicPr>
            <p:blipFill rotWithShape="1">
              <a:blip r:embed="rId7">
                <a:alphaModFix/>
              </a:blip>
              <a:srcRect/>
              <a:stretch/>
            </p:blipFill>
            <p:spPr>
              <a:xfrm>
                <a:off x="2971" y="2460"/>
                <a:ext cx="259" cy="341"/>
              </a:xfrm>
              <a:prstGeom prst="rect">
                <a:avLst/>
              </a:prstGeom>
              <a:noFill/>
              <a:ln>
                <a:noFill/>
              </a:ln>
            </p:spPr>
          </p:pic>
          <p:pic>
            <p:nvPicPr>
              <p:cNvPr id="2533" name="Google Shape;2533;p103"/>
              <p:cNvPicPr preferRelativeResize="0"/>
              <p:nvPr/>
            </p:nvPicPr>
            <p:blipFill rotWithShape="1">
              <a:blip r:embed="rId7">
                <a:alphaModFix/>
              </a:blip>
              <a:srcRect/>
              <a:stretch/>
            </p:blipFill>
            <p:spPr>
              <a:xfrm>
                <a:off x="3628" y="3320"/>
                <a:ext cx="260" cy="342"/>
              </a:xfrm>
              <a:prstGeom prst="rect">
                <a:avLst/>
              </a:prstGeom>
              <a:noFill/>
              <a:ln>
                <a:noFill/>
              </a:ln>
            </p:spPr>
          </p:pic>
          <p:pic>
            <p:nvPicPr>
              <p:cNvPr id="2534" name="Google Shape;2534;p103"/>
              <p:cNvPicPr preferRelativeResize="0"/>
              <p:nvPr/>
            </p:nvPicPr>
            <p:blipFill rotWithShape="1">
              <a:blip r:embed="rId8">
                <a:alphaModFix/>
              </a:blip>
              <a:srcRect/>
              <a:stretch/>
            </p:blipFill>
            <p:spPr>
              <a:xfrm>
                <a:off x="4083" y="2910"/>
                <a:ext cx="259" cy="342"/>
              </a:xfrm>
              <a:prstGeom prst="rect">
                <a:avLst/>
              </a:prstGeom>
              <a:noFill/>
              <a:ln>
                <a:noFill/>
              </a:ln>
            </p:spPr>
          </p:pic>
          <p:sp>
            <p:nvSpPr>
              <p:cNvPr id="2535" name="Google Shape;2535;p103"/>
              <p:cNvSpPr/>
              <p:nvPr/>
            </p:nvSpPr>
            <p:spPr>
              <a:xfrm>
                <a:off x="1200" y="2545"/>
                <a:ext cx="3463" cy="393"/>
              </a:xfrm>
              <a:custGeom>
                <a:avLst/>
                <a:gdLst/>
                <a:ahLst/>
                <a:cxnLst/>
                <a:rect l="l" t="t" r="r" b="b"/>
                <a:pathLst>
                  <a:path w="3228" h="326" extrusionOk="0">
                    <a:moveTo>
                      <a:pt x="0" y="96"/>
                    </a:moveTo>
                    <a:cubicBezTo>
                      <a:pt x="49" y="119"/>
                      <a:pt x="208" y="206"/>
                      <a:pt x="288" y="234"/>
                    </a:cubicBezTo>
                    <a:cubicBezTo>
                      <a:pt x="368" y="262"/>
                      <a:pt x="396" y="268"/>
                      <a:pt x="480" y="264"/>
                    </a:cubicBezTo>
                    <a:cubicBezTo>
                      <a:pt x="564" y="260"/>
                      <a:pt x="710" y="227"/>
                      <a:pt x="792" y="210"/>
                    </a:cubicBezTo>
                    <a:cubicBezTo>
                      <a:pt x="874" y="193"/>
                      <a:pt x="898" y="183"/>
                      <a:pt x="975" y="164"/>
                    </a:cubicBezTo>
                    <a:cubicBezTo>
                      <a:pt x="1052" y="145"/>
                      <a:pt x="1129" y="123"/>
                      <a:pt x="1252" y="97"/>
                    </a:cubicBezTo>
                    <a:cubicBezTo>
                      <a:pt x="1375" y="71"/>
                      <a:pt x="1593" y="12"/>
                      <a:pt x="1716" y="6"/>
                    </a:cubicBezTo>
                    <a:cubicBezTo>
                      <a:pt x="1839" y="0"/>
                      <a:pt x="1920" y="41"/>
                      <a:pt x="1992" y="60"/>
                    </a:cubicBezTo>
                    <a:cubicBezTo>
                      <a:pt x="2064" y="79"/>
                      <a:pt x="2087" y="94"/>
                      <a:pt x="2149" y="119"/>
                    </a:cubicBezTo>
                    <a:cubicBezTo>
                      <a:pt x="2211" y="144"/>
                      <a:pt x="2281" y="178"/>
                      <a:pt x="2364" y="210"/>
                    </a:cubicBezTo>
                    <a:cubicBezTo>
                      <a:pt x="2447" y="242"/>
                      <a:pt x="2561" y="298"/>
                      <a:pt x="2646" y="312"/>
                    </a:cubicBezTo>
                    <a:cubicBezTo>
                      <a:pt x="2731" y="326"/>
                      <a:pt x="2805" y="312"/>
                      <a:pt x="2874" y="294"/>
                    </a:cubicBezTo>
                    <a:cubicBezTo>
                      <a:pt x="2943" y="276"/>
                      <a:pt x="3001" y="235"/>
                      <a:pt x="3060" y="204"/>
                    </a:cubicBezTo>
                    <a:cubicBezTo>
                      <a:pt x="3119" y="173"/>
                      <a:pt x="3193" y="128"/>
                      <a:pt x="3228" y="108"/>
                    </a:cubicBezTo>
                  </a:path>
                </a:pathLst>
              </a:custGeom>
              <a:noFill/>
              <a:ln w="38100"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2536" name="Google Shape;2536;p103"/>
              <p:cNvSpPr/>
              <p:nvPr/>
            </p:nvSpPr>
            <p:spPr>
              <a:xfrm>
                <a:off x="1155" y="3130"/>
                <a:ext cx="3522" cy="470"/>
              </a:xfrm>
              <a:custGeom>
                <a:avLst/>
                <a:gdLst/>
                <a:ahLst/>
                <a:cxnLst/>
                <a:rect l="l" t="t" r="r" b="b"/>
                <a:pathLst>
                  <a:path w="3282" h="391" extrusionOk="0">
                    <a:moveTo>
                      <a:pt x="0" y="259"/>
                    </a:moveTo>
                    <a:cubicBezTo>
                      <a:pt x="39" y="235"/>
                      <a:pt x="157" y="158"/>
                      <a:pt x="240" y="116"/>
                    </a:cubicBezTo>
                    <a:cubicBezTo>
                      <a:pt x="323" y="74"/>
                      <a:pt x="412" y="0"/>
                      <a:pt x="498" y="7"/>
                    </a:cubicBezTo>
                    <a:cubicBezTo>
                      <a:pt x="584" y="14"/>
                      <a:pt x="668" y="100"/>
                      <a:pt x="756" y="157"/>
                    </a:cubicBezTo>
                    <a:cubicBezTo>
                      <a:pt x="844" y="214"/>
                      <a:pt x="945" y="311"/>
                      <a:pt x="1026" y="349"/>
                    </a:cubicBezTo>
                    <a:cubicBezTo>
                      <a:pt x="1107" y="387"/>
                      <a:pt x="1145" y="379"/>
                      <a:pt x="1245" y="385"/>
                    </a:cubicBezTo>
                    <a:cubicBezTo>
                      <a:pt x="1345" y="391"/>
                      <a:pt x="1480" y="385"/>
                      <a:pt x="1626" y="385"/>
                    </a:cubicBezTo>
                    <a:cubicBezTo>
                      <a:pt x="1772" y="385"/>
                      <a:pt x="1988" y="391"/>
                      <a:pt x="2124" y="385"/>
                    </a:cubicBezTo>
                    <a:cubicBezTo>
                      <a:pt x="2260" y="379"/>
                      <a:pt x="2364" y="367"/>
                      <a:pt x="2442" y="349"/>
                    </a:cubicBezTo>
                    <a:cubicBezTo>
                      <a:pt x="2520" y="331"/>
                      <a:pt x="2533" y="320"/>
                      <a:pt x="2592" y="277"/>
                    </a:cubicBezTo>
                    <a:cubicBezTo>
                      <a:pt x="2651" y="234"/>
                      <a:pt x="2737" y="126"/>
                      <a:pt x="2796" y="91"/>
                    </a:cubicBezTo>
                    <a:cubicBezTo>
                      <a:pt x="2855" y="56"/>
                      <a:pt x="2895" y="55"/>
                      <a:pt x="2946" y="67"/>
                    </a:cubicBezTo>
                    <a:cubicBezTo>
                      <a:pt x="2997" y="79"/>
                      <a:pt x="3045" y="126"/>
                      <a:pt x="3101" y="160"/>
                    </a:cubicBezTo>
                    <a:cubicBezTo>
                      <a:pt x="3157" y="194"/>
                      <a:pt x="3244" y="248"/>
                      <a:pt x="3282" y="271"/>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pic>
          <p:nvPicPr>
            <p:cNvPr id="2537" name="Google Shape;2537;p103" descr="jisuanji"/>
            <p:cNvPicPr preferRelativeResize="0"/>
            <p:nvPr/>
          </p:nvPicPr>
          <p:blipFill rotWithShape="1">
            <a:blip r:embed="rId6">
              <a:alphaModFix/>
            </a:blip>
            <a:srcRect/>
            <a:stretch/>
          </p:blipFill>
          <p:spPr>
            <a:xfrm>
              <a:off x="2406425" y="2802814"/>
              <a:ext cx="367811" cy="367811"/>
            </a:xfrm>
            <a:prstGeom prst="rect">
              <a:avLst/>
            </a:prstGeom>
            <a:noFill/>
            <a:ln>
              <a:noFill/>
            </a:ln>
          </p:spPr>
        </p:pic>
        <p:pic>
          <p:nvPicPr>
            <p:cNvPr id="2538" name="Google Shape;2538;p103" descr="jisuanji"/>
            <p:cNvPicPr preferRelativeResize="0"/>
            <p:nvPr/>
          </p:nvPicPr>
          <p:blipFill rotWithShape="1">
            <a:blip r:embed="rId6">
              <a:alphaModFix/>
            </a:blip>
            <a:srcRect/>
            <a:stretch/>
          </p:blipFill>
          <p:spPr>
            <a:xfrm>
              <a:off x="2406425" y="3562278"/>
              <a:ext cx="367811" cy="367811"/>
            </a:xfrm>
            <a:prstGeom prst="rect">
              <a:avLst/>
            </a:prstGeom>
            <a:noFill/>
            <a:ln>
              <a:noFill/>
            </a:ln>
          </p:spPr>
        </p:pic>
        <p:pic>
          <p:nvPicPr>
            <p:cNvPr id="2539" name="Google Shape;2539;p103" descr="jisuanji"/>
            <p:cNvPicPr preferRelativeResize="0"/>
            <p:nvPr/>
          </p:nvPicPr>
          <p:blipFill rotWithShape="1">
            <a:blip r:embed="rId6">
              <a:alphaModFix/>
            </a:blip>
            <a:srcRect/>
            <a:stretch/>
          </p:blipFill>
          <p:spPr>
            <a:xfrm>
              <a:off x="6372200" y="2802814"/>
              <a:ext cx="367811" cy="367811"/>
            </a:xfrm>
            <a:prstGeom prst="rect">
              <a:avLst/>
            </a:prstGeom>
            <a:noFill/>
            <a:ln>
              <a:noFill/>
            </a:ln>
          </p:spPr>
        </p:pic>
        <p:pic>
          <p:nvPicPr>
            <p:cNvPr id="2540" name="Google Shape;2540;p103" descr="jisuanji"/>
            <p:cNvPicPr preferRelativeResize="0"/>
            <p:nvPr/>
          </p:nvPicPr>
          <p:blipFill rotWithShape="1">
            <a:blip r:embed="rId6">
              <a:alphaModFix/>
            </a:blip>
            <a:srcRect/>
            <a:stretch/>
          </p:blipFill>
          <p:spPr>
            <a:xfrm>
              <a:off x="6372200" y="3562278"/>
              <a:ext cx="367811" cy="367811"/>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544"/>
        <p:cNvGrpSpPr/>
        <p:nvPr/>
      </p:nvGrpSpPr>
      <p:grpSpPr>
        <a:xfrm>
          <a:off x="0" y="0"/>
          <a:ext cx="0" cy="0"/>
          <a:chOff x="0" y="0"/>
          <a:chExt cx="0" cy="0"/>
        </a:xfrm>
      </p:grpSpPr>
      <p:sp>
        <p:nvSpPr>
          <p:cNvPr id="2545" name="Google Shape;2545;p104"/>
          <p:cNvSpPr/>
          <p:nvPr/>
        </p:nvSpPr>
        <p:spPr>
          <a:xfrm>
            <a:off x="454287" y="1946074"/>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46" name="Google Shape;2546;p104"/>
          <p:cNvSpPr/>
          <p:nvPr/>
        </p:nvSpPr>
        <p:spPr>
          <a:xfrm>
            <a:off x="513404" y="1897100"/>
            <a:ext cx="1037463"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流量工程</a:t>
            </a:r>
            <a:endParaRPr dirty="0">
              <a:latin typeface="Microsoft YaHei" panose="020B0503020204020204" pitchFamily="34" charset="-122"/>
              <a:ea typeface="Microsoft YaHei" panose="020B0503020204020204" pitchFamily="34" charset="-122"/>
            </a:endParaRPr>
          </a:p>
        </p:txBody>
      </p:sp>
      <p:sp>
        <p:nvSpPr>
          <p:cNvPr id="2547" name="Google Shape;2547;p104"/>
          <p:cNvSpPr/>
          <p:nvPr/>
        </p:nvSpPr>
        <p:spPr>
          <a:xfrm>
            <a:off x="454287" y="2224040"/>
            <a:ext cx="6690406" cy="1362256"/>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(1) </a:t>
            </a:r>
            <a:r>
              <a:rPr lang="zh-CN" sz="1667" b="1" dirty="0">
                <a:solidFill>
                  <a:schemeClr val="dk1"/>
                </a:solidFill>
                <a:latin typeface="Microsoft Yahei"/>
                <a:ea typeface="Microsoft Yahei"/>
                <a:cs typeface="Microsoft Yahei"/>
                <a:sym typeface="Microsoft Yahei"/>
              </a:rPr>
              <a:t>网络管理员采用自定义的 FEC 就可以更好地管理网络的资源。</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(2) </a:t>
            </a:r>
            <a:r>
              <a:rPr lang="zh-CN" sz="1667" b="1" dirty="0">
                <a:solidFill>
                  <a:schemeClr val="dk1"/>
                </a:solidFill>
                <a:latin typeface="Microsoft Yahei"/>
                <a:ea typeface="Microsoft Yahei"/>
                <a:cs typeface="Microsoft Yahei"/>
                <a:sym typeface="Microsoft Yahei"/>
              </a:rPr>
              <a:t>这种均衡网络负载的做法也称为</a:t>
            </a:r>
            <a:r>
              <a:rPr lang="zh-CN" sz="1667" b="1" dirty="0">
                <a:solidFill>
                  <a:srgbClr val="0000FF"/>
                </a:solidFill>
                <a:latin typeface="Microsoft Yahei"/>
                <a:ea typeface="Microsoft Yahei"/>
                <a:cs typeface="Microsoft Yahei"/>
                <a:sym typeface="Microsoft Yahei"/>
              </a:rPr>
              <a:t>流量工程 TE </a:t>
            </a:r>
            <a:r>
              <a:rPr lang="zh-CN" sz="1667" b="1" dirty="0">
                <a:solidFill>
                  <a:schemeClr val="dk1"/>
                </a:solidFill>
                <a:latin typeface="Microsoft Yahei"/>
                <a:ea typeface="Microsoft Yahei"/>
                <a:cs typeface="Microsoft Yahei"/>
                <a:sym typeface="Microsoft Yahei"/>
              </a:rPr>
              <a:t>(Traffic Engineering) 或通信量工程。</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105"/>
          <p:cNvSpPr/>
          <p:nvPr/>
        </p:nvSpPr>
        <p:spPr>
          <a:xfrm>
            <a:off x="454287" y="1228966"/>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53" name="Google Shape;2553;p105"/>
          <p:cNvSpPr/>
          <p:nvPr/>
        </p:nvSpPr>
        <p:spPr>
          <a:xfrm>
            <a:off x="1900665" y="1194913"/>
            <a:ext cx="381867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chemeClr val="lt1"/>
                </a:solidFill>
                <a:latin typeface="Microsoft Yahei"/>
                <a:ea typeface="Microsoft Yahei"/>
                <a:cs typeface="Microsoft Yahei"/>
                <a:sym typeface="Microsoft Yahei"/>
              </a:rPr>
              <a:t>4.9.2  MPLS 首部的位置与格式</a:t>
            </a:r>
            <a:endParaRPr dirty="0">
              <a:latin typeface="Microsoft YaHei" panose="020B0503020204020204" pitchFamily="34" charset="-122"/>
              <a:ea typeface="Microsoft YaHei" panose="020B0503020204020204" pitchFamily="34" charset="-122"/>
            </a:endParaRPr>
          </a:p>
        </p:txBody>
      </p:sp>
      <p:sp>
        <p:nvSpPr>
          <p:cNvPr id="2554" name="Google Shape;2554;p105"/>
          <p:cNvSpPr/>
          <p:nvPr/>
        </p:nvSpPr>
        <p:spPr>
          <a:xfrm>
            <a:off x="454287" y="1548008"/>
            <a:ext cx="6711427" cy="2169784"/>
          </a:xfrm>
          <a:prstGeom prst="rect">
            <a:avLst/>
          </a:prstGeom>
          <a:noFill/>
          <a:ln>
            <a:noFill/>
          </a:ln>
        </p:spPr>
        <p:txBody>
          <a:bodyPr spcFirstLastPara="1" wrap="square" lIns="91425" tIns="45700" rIns="91425" bIns="45700" anchor="t" anchorCtr="0">
            <a:spAutoFit/>
          </a:bodyPr>
          <a:lstStyle/>
          <a:p>
            <a:pPr marL="238115" marR="0" lvl="0" indent="-238115" algn="l" rtl="0">
              <a:lnSpc>
                <a:spcPct val="125000"/>
              </a:lnSpc>
              <a:spcBef>
                <a:spcPts val="0"/>
              </a:spcBef>
              <a:spcAft>
                <a:spcPts val="0"/>
              </a:spcAft>
              <a:buClr>
                <a:srgbClr val="0070C0"/>
              </a:buClr>
              <a:buSzPts val="1800"/>
              <a:buFont typeface="Noto Sans Symbols"/>
              <a:buChar char="●"/>
            </a:pPr>
            <a:r>
              <a:rPr lang="zh-CN" sz="1800" b="1" dirty="0">
                <a:solidFill>
                  <a:schemeClr val="dk1"/>
                </a:solidFill>
                <a:latin typeface="Microsoft Yahei"/>
                <a:ea typeface="Microsoft Yahei"/>
                <a:cs typeface="Microsoft Yahei"/>
                <a:sym typeface="Microsoft Yahei"/>
              </a:rPr>
              <a:t>MPLS 并不要求下层的网络都使用面向连接的技术。</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zh-CN" sz="1800" b="1" dirty="0">
                <a:solidFill>
                  <a:schemeClr val="dk1"/>
                </a:solidFill>
                <a:latin typeface="Microsoft Yahei"/>
                <a:ea typeface="Microsoft Yahei"/>
                <a:cs typeface="Microsoft Yahei"/>
                <a:sym typeface="Microsoft Yahei"/>
              </a:rPr>
              <a:t>下层的网络并不提供打标记的手段，而 IPv4 数据报首部也没有多余的位置存放 MPLS 标记。</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zh-CN" sz="1800" b="1" dirty="0">
                <a:solidFill>
                  <a:schemeClr val="dk1"/>
                </a:solidFill>
                <a:latin typeface="Microsoft Yahei"/>
                <a:ea typeface="Microsoft Yahei"/>
                <a:cs typeface="Microsoft Yahei"/>
                <a:sym typeface="Microsoft Yahei"/>
              </a:rPr>
              <a:t>这就需要使用一种</a:t>
            </a:r>
            <a:r>
              <a:rPr lang="zh-CN" sz="1800" b="1" dirty="0">
                <a:solidFill>
                  <a:srgbClr val="0000FF"/>
                </a:solidFill>
                <a:latin typeface="Microsoft Yahei"/>
                <a:ea typeface="Microsoft Yahei"/>
                <a:cs typeface="Microsoft Yahei"/>
                <a:sym typeface="Microsoft Yahei"/>
              </a:rPr>
              <a:t>封装技术</a:t>
            </a:r>
            <a:r>
              <a:rPr lang="zh-CN" sz="1800" b="1" dirty="0">
                <a:solidFill>
                  <a:schemeClr val="dk1"/>
                </a:solidFill>
                <a:latin typeface="Microsoft Yahei"/>
                <a:ea typeface="Microsoft Yahei"/>
                <a:cs typeface="Microsoft Yahei"/>
                <a:sym typeface="Microsoft Yahei"/>
              </a:rPr>
              <a:t>：在把 IP 数据报封装成以太网帧之前，先要插入一个 MPLS 首部。</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zh-CN" sz="1800" b="1" dirty="0">
                <a:solidFill>
                  <a:srgbClr val="0000FF"/>
                </a:solidFill>
                <a:latin typeface="Microsoft Yahei"/>
                <a:ea typeface="Microsoft Yahei"/>
                <a:cs typeface="Microsoft Yahei"/>
                <a:sym typeface="Microsoft Yahei"/>
              </a:rPr>
              <a:t>从层次的角度看，MPLS 首部就处在第二层和第三层之间。</a:t>
            </a:r>
            <a:endParaRPr dirty="0">
              <a:latin typeface="Microsoft YaHei" panose="020B0503020204020204" pitchFamily="34" charset="-122"/>
              <a:ea typeface="Microsoft YaHei" panose="020B0503020204020204" pitchFamily="34" charset="-122"/>
            </a:endParaRPr>
          </a:p>
        </p:txBody>
      </p:sp>
      <p:grpSp>
        <p:nvGrpSpPr>
          <p:cNvPr id="2555" name="Google Shape;2555;p105"/>
          <p:cNvGrpSpPr/>
          <p:nvPr/>
        </p:nvGrpSpPr>
        <p:grpSpPr>
          <a:xfrm>
            <a:off x="3026035" y="4069428"/>
            <a:ext cx="2215836" cy="829627"/>
            <a:chOff x="3728864" y="4437112"/>
            <a:chExt cx="3501888" cy="1311134"/>
          </a:xfrm>
        </p:grpSpPr>
        <p:sp>
          <p:nvSpPr>
            <p:cNvPr id="2556" name="Google Shape;2556;p105"/>
            <p:cNvSpPr/>
            <p:nvPr/>
          </p:nvSpPr>
          <p:spPr>
            <a:xfrm>
              <a:off x="3728864" y="4437112"/>
              <a:ext cx="2160240" cy="447038"/>
            </a:xfrm>
            <a:prstGeom prst="rect">
              <a:avLst/>
            </a:prstGeom>
            <a:solidFill>
              <a:srgbClr val="00FF99"/>
            </a:solidFill>
            <a:ln w="19050" cap="flat" cmpd="sng">
              <a:solidFill>
                <a:schemeClr val="dk1"/>
              </a:solidFill>
              <a:prstDash val="solid"/>
              <a:round/>
              <a:headEnd type="none" w="sm" len="sm"/>
              <a:tailEnd type="none" w="sm" len="sm"/>
            </a:ln>
          </p:spPr>
          <p:txBody>
            <a:bodyPr spcFirstLastPara="1" wrap="square" lIns="76200" tIns="38100" rIns="76200" bIns="381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p:txBody>
        </p:sp>
        <p:sp>
          <p:nvSpPr>
            <p:cNvPr id="2557" name="Google Shape;2557;p105"/>
            <p:cNvSpPr/>
            <p:nvPr/>
          </p:nvSpPr>
          <p:spPr>
            <a:xfrm>
              <a:off x="3728864" y="4884150"/>
              <a:ext cx="2160240" cy="432048"/>
            </a:xfrm>
            <a:prstGeom prst="rect">
              <a:avLst/>
            </a:prstGeom>
            <a:solidFill>
              <a:srgbClr val="66FFFF"/>
            </a:solidFill>
            <a:ln w="19050" cap="flat" cmpd="sng">
              <a:solidFill>
                <a:schemeClr val="dk1"/>
              </a:solidFill>
              <a:prstDash val="solid"/>
              <a:round/>
              <a:headEnd type="none" w="sm" len="sm"/>
              <a:tailEnd type="none" w="sm" len="sm"/>
            </a:ln>
          </p:spPr>
          <p:txBody>
            <a:bodyPr spcFirstLastPara="1" wrap="square" lIns="76200" tIns="38100" rIns="76200" bIns="381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MPLS 首部</a:t>
              </a:r>
              <a:endParaRPr dirty="0">
                <a:latin typeface="Microsoft YaHei" panose="020B0503020204020204" pitchFamily="34" charset="-122"/>
                <a:ea typeface="Microsoft YaHei" panose="020B0503020204020204" pitchFamily="34" charset="-122"/>
              </a:endParaRPr>
            </a:p>
          </p:txBody>
        </p:sp>
        <p:sp>
          <p:nvSpPr>
            <p:cNvPr id="2558" name="Google Shape;2558;p105"/>
            <p:cNvSpPr/>
            <p:nvPr/>
          </p:nvSpPr>
          <p:spPr>
            <a:xfrm>
              <a:off x="3728864" y="5316198"/>
              <a:ext cx="2160240" cy="432048"/>
            </a:xfrm>
            <a:prstGeom prst="rect">
              <a:avLst/>
            </a:prstGeom>
            <a:solidFill>
              <a:srgbClr val="00FF99"/>
            </a:solidFill>
            <a:ln w="19050" cap="flat" cmpd="sng">
              <a:solidFill>
                <a:schemeClr val="dk1"/>
              </a:solidFill>
              <a:prstDash val="solid"/>
              <a:round/>
              <a:headEnd type="none" w="sm" len="sm"/>
              <a:tailEnd type="none" w="sm" len="sm"/>
            </a:ln>
          </p:spPr>
          <p:txBody>
            <a:bodyPr spcFirstLastPara="1" wrap="square" lIns="76200" tIns="38100" rIns="76200" bIns="381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数据链路层</a:t>
              </a:r>
              <a:endParaRPr dirty="0">
                <a:latin typeface="Microsoft YaHei" panose="020B0503020204020204" pitchFamily="34" charset="-122"/>
                <a:ea typeface="Microsoft YaHei" panose="020B0503020204020204" pitchFamily="34" charset="-122"/>
              </a:endParaRPr>
            </a:p>
          </p:txBody>
        </p:sp>
        <p:sp>
          <p:nvSpPr>
            <p:cNvPr id="2559" name="Google Shape;2559;p105"/>
            <p:cNvSpPr/>
            <p:nvPr/>
          </p:nvSpPr>
          <p:spPr>
            <a:xfrm>
              <a:off x="5961112" y="5013176"/>
              <a:ext cx="504056" cy="216024"/>
            </a:xfrm>
            <a:prstGeom prst="leftArrow">
              <a:avLst>
                <a:gd name="adj1" fmla="val 50000"/>
                <a:gd name="adj2" fmla="val 50000"/>
              </a:avLst>
            </a:prstGeom>
            <a:solidFill>
              <a:srgbClr val="FFFF00"/>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2560" name="Google Shape;2560;p105"/>
            <p:cNvSpPr txBox="1"/>
            <p:nvPr/>
          </p:nvSpPr>
          <p:spPr>
            <a:xfrm>
              <a:off x="6467701" y="4915475"/>
              <a:ext cx="763051" cy="4297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插入</a:t>
              </a:r>
              <a:endParaRPr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564"/>
        <p:cNvGrpSpPr/>
        <p:nvPr/>
      </p:nvGrpSpPr>
      <p:grpSpPr>
        <a:xfrm>
          <a:off x="0" y="0"/>
          <a:ext cx="0" cy="0"/>
          <a:chOff x="0" y="0"/>
          <a:chExt cx="0" cy="0"/>
        </a:xfrm>
      </p:grpSpPr>
      <p:sp>
        <p:nvSpPr>
          <p:cNvPr id="2565" name="Google Shape;2565;p106"/>
          <p:cNvSpPr/>
          <p:nvPr/>
        </p:nvSpPr>
        <p:spPr>
          <a:xfrm>
            <a:off x="454287" y="1630240"/>
            <a:ext cx="6711426"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66" name="Google Shape;2566;p106"/>
          <p:cNvSpPr/>
          <p:nvPr/>
        </p:nvSpPr>
        <p:spPr>
          <a:xfrm>
            <a:off x="454287" y="1248794"/>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67" name="Google Shape;2567;p106"/>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MPLS 首部的格式</a:t>
            </a:r>
            <a:endParaRPr dirty="0">
              <a:latin typeface="Microsoft YaHei" panose="020B0503020204020204" pitchFamily="34" charset="-122"/>
              <a:ea typeface="Microsoft YaHei" panose="020B0503020204020204" pitchFamily="34" charset="-122"/>
            </a:endParaRPr>
          </a:p>
        </p:txBody>
      </p:sp>
      <p:grpSp>
        <p:nvGrpSpPr>
          <p:cNvPr id="2568" name="Google Shape;2568;p106"/>
          <p:cNvGrpSpPr/>
          <p:nvPr/>
        </p:nvGrpSpPr>
        <p:grpSpPr>
          <a:xfrm>
            <a:off x="958403" y="1689301"/>
            <a:ext cx="5576778" cy="1850867"/>
            <a:chOff x="445521" y="1337046"/>
            <a:chExt cx="8662793" cy="2875079"/>
          </a:xfrm>
        </p:grpSpPr>
        <p:sp>
          <p:nvSpPr>
            <p:cNvPr id="2569" name="Google Shape;2569;p106"/>
            <p:cNvSpPr/>
            <p:nvPr/>
          </p:nvSpPr>
          <p:spPr>
            <a:xfrm>
              <a:off x="1066567" y="2200621"/>
              <a:ext cx="8027988" cy="628650"/>
            </a:xfrm>
            <a:custGeom>
              <a:avLst/>
              <a:gdLst/>
              <a:ahLst/>
              <a:cxnLst/>
              <a:rect l="l" t="t" r="r" b="b"/>
              <a:pathLst>
                <a:path w="4668" h="396" extrusionOk="0">
                  <a:moveTo>
                    <a:pt x="0" y="0"/>
                  </a:moveTo>
                  <a:lnTo>
                    <a:pt x="4668" y="6"/>
                  </a:lnTo>
                  <a:lnTo>
                    <a:pt x="1680" y="396"/>
                  </a:lnTo>
                  <a:lnTo>
                    <a:pt x="876" y="390"/>
                  </a:lnTo>
                  <a:lnTo>
                    <a:pt x="0" y="0"/>
                  </a:lnTo>
                  <a:close/>
                </a:path>
              </a:pathLst>
            </a:custGeom>
            <a:gradFill>
              <a:gsLst>
                <a:gs pos="0">
                  <a:srgbClr val="00B050"/>
                </a:gs>
                <a:gs pos="100000">
                  <a:srgbClr val="00FF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cxnSp>
          <p:nvCxnSpPr>
            <p:cNvPr id="2570" name="Google Shape;2570;p106"/>
            <p:cNvCxnSpPr/>
            <p:nvPr/>
          </p:nvCxnSpPr>
          <p:spPr>
            <a:xfrm rot="10800000" flipH="1">
              <a:off x="3969576" y="2227609"/>
              <a:ext cx="5138738" cy="603250"/>
            </a:xfrm>
            <a:prstGeom prst="straightConnector1">
              <a:avLst/>
            </a:prstGeom>
            <a:noFill/>
            <a:ln w="9525" cap="flat" cmpd="sng">
              <a:solidFill>
                <a:schemeClr val="dk1"/>
              </a:solidFill>
              <a:prstDash val="dash"/>
              <a:round/>
              <a:headEnd type="none" w="med" len="med"/>
              <a:tailEnd type="none" w="med" len="med"/>
            </a:ln>
          </p:spPr>
        </p:cxnSp>
        <p:sp>
          <p:nvSpPr>
            <p:cNvPr id="2571" name="Google Shape;2571;p106"/>
            <p:cNvSpPr txBox="1"/>
            <p:nvPr/>
          </p:nvSpPr>
          <p:spPr>
            <a:xfrm>
              <a:off x="5101200" y="2454622"/>
              <a:ext cx="750004" cy="422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栈底</a:t>
              </a:r>
              <a:endParaRPr dirty="0">
                <a:latin typeface="Microsoft YaHei" panose="020B0503020204020204" pitchFamily="34" charset="-122"/>
                <a:ea typeface="Microsoft YaHei" panose="020B0503020204020204" pitchFamily="34" charset="-122"/>
              </a:endParaRPr>
            </a:p>
          </p:txBody>
        </p:sp>
        <p:sp>
          <p:nvSpPr>
            <p:cNvPr id="2572" name="Google Shape;2572;p106"/>
            <p:cNvSpPr txBox="1"/>
            <p:nvPr/>
          </p:nvSpPr>
          <p:spPr>
            <a:xfrm>
              <a:off x="2935071" y="2421285"/>
              <a:ext cx="750004" cy="422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栈顶</a:t>
              </a:r>
              <a:endParaRPr dirty="0">
                <a:latin typeface="Microsoft YaHei" panose="020B0503020204020204" pitchFamily="34" charset="-122"/>
                <a:ea typeface="Microsoft YaHei" panose="020B0503020204020204" pitchFamily="34" charset="-122"/>
              </a:endParaRPr>
            </a:p>
          </p:txBody>
        </p:sp>
        <p:sp>
          <p:nvSpPr>
            <p:cNvPr id="2573" name="Google Shape;2573;p106"/>
            <p:cNvSpPr/>
            <p:nvPr/>
          </p:nvSpPr>
          <p:spPr>
            <a:xfrm>
              <a:off x="1580786" y="2830859"/>
              <a:ext cx="982000" cy="482600"/>
            </a:xfrm>
            <a:prstGeom prst="rect">
              <a:avLst/>
            </a:prstGeom>
            <a:solidFill>
              <a:srgbClr val="0070C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zh-CN" sz="1167" b="1" dirty="0">
                  <a:solidFill>
                    <a:schemeClr val="lt1"/>
                  </a:solidFill>
                  <a:latin typeface="Microsoft Yahei"/>
                  <a:ea typeface="Microsoft Yahei"/>
                  <a:cs typeface="Microsoft Yahei"/>
                  <a:sym typeface="Microsoft Yahei"/>
                </a:rPr>
                <a:t>帧首部  </a:t>
              </a:r>
              <a:endParaRPr dirty="0">
                <a:latin typeface="Microsoft YaHei" panose="020B0503020204020204" pitchFamily="34" charset="-122"/>
                <a:ea typeface="Microsoft YaHei" panose="020B0503020204020204" pitchFamily="34" charset="-122"/>
              </a:endParaRPr>
            </a:p>
          </p:txBody>
        </p:sp>
        <p:sp>
          <p:nvSpPr>
            <p:cNvPr id="2574" name="Google Shape;2574;p106"/>
            <p:cNvSpPr/>
            <p:nvPr/>
          </p:nvSpPr>
          <p:spPr>
            <a:xfrm>
              <a:off x="1056249" y="1675159"/>
              <a:ext cx="8038306" cy="525462"/>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cxnSp>
          <p:nvCxnSpPr>
            <p:cNvPr id="2575" name="Google Shape;2575;p106"/>
            <p:cNvCxnSpPr/>
            <p:nvPr/>
          </p:nvCxnSpPr>
          <p:spPr>
            <a:xfrm>
              <a:off x="6079761" y="1675159"/>
              <a:ext cx="0" cy="525462"/>
            </a:xfrm>
            <a:prstGeom prst="straightConnector1">
              <a:avLst/>
            </a:prstGeom>
            <a:noFill/>
            <a:ln w="19050" cap="flat" cmpd="sng">
              <a:solidFill>
                <a:srgbClr val="333399"/>
              </a:solidFill>
              <a:prstDash val="solid"/>
              <a:round/>
              <a:headEnd type="none" w="med" len="med"/>
              <a:tailEnd type="none" w="med" len="med"/>
            </a:ln>
          </p:spPr>
        </p:cxnSp>
        <p:cxnSp>
          <p:nvCxnSpPr>
            <p:cNvPr id="2576" name="Google Shape;2576;p106"/>
            <p:cNvCxnSpPr/>
            <p:nvPr/>
          </p:nvCxnSpPr>
          <p:spPr>
            <a:xfrm>
              <a:off x="6846788" y="1675159"/>
              <a:ext cx="6879" cy="525462"/>
            </a:xfrm>
            <a:prstGeom prst="straightConnector1">
              <a:avLst/>
            </a:prstGeom>
            <a:noFill/>
            <a:ln w="19050" cap="flat" cmpd="sng">
              <a:solidFill>
                <a:srgbClr val="333399"/>
              </a:solidFill>
              <a:prstDash val="solid"/>
              <a:round/>
              <a:headEnd type="none" w="med" len="med"/>
              <a:tailEnd type="none" w="med" len="med"/>
            </a:ln>
          </p:spPr>
        </p:cxnSp>
        <p:cxnSp>
          <p:nvCxnSpPr>
            <p:cNvPr id="2577" name="Google Shape;2577;p106"/>
            <p:cNvCxnSpPr/>
            <p:nvPr/>
          </p:nvCxnSpPr>
          <p:spPr>
            <a:xfrm>
              <a:off x="7085838" y="1675159"/>
              <a:ext cx="0" cy="525462"/>
            </a:xfrm>
            <a:prstGeom prst="straightConnector1">
              <a:avLst/>
            </a:prstGeom>
            <a:noFill/>
            <a:ln w="19050" cap="flat" cmpd="sng">
              <a:solidFill>
                <a:srgbClr val="333399"/>
              </a:solidFill>
              <a:prstDash val="solid"/>
              <a:round/>
              <a:headEnd type="none" w="med" len="med"/>
              <a:tailEnd type="none" w="med" len="med"/>
            </a:ln>
          </p:spPr>
        </p:cxnSp>
        <p:sp>
          <p:nvSpPr>
            <p:cNvPr id="2578" name="Google Shape;2578;p106"/>
            <p:cNvSpPr txBox="1"/>
            <p:nvPr/>
          </p:nvSpPr>
          <p:spPr>
            <a:xfrm>
              <a:off x="2935323" y="1729647"/>
              <a:ext cx="1399910" cy="422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标   记   值</a:t>
              </a:r>
              <a:endParaRPr dirty="0">
                <a:latin typeface="Microsoft YaHei" panose="020B0503020204020204" pitchFamily="34" charset="-122"/>
                <a:ea typeface="Microsoft YaHei" panose="020B0503020204020204" pitchFamily="34" charset="-122"/>
              </a:endParaRPr>
            </a:p>
          </p:txBody>
        </p:sp>
        <p:sp>
          <p:nvSpPr>
            <p:cNvPr id="2579" name="Google Shape;2579;p106"/>
            <p:cNvSpPr txBox="1"/>
            <p:nvPr/>
          </p:nvSpPr>
          <p:spPr>
            <a:xfrm>
              <a:off x="7298742" y="1729647"/>
              <a:ext cx="1698716" cy="422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生存时间 TTL</a:t>
              </a:r>
              <a:endParaRPr dirty="0">
                <a:latin typeface="Microsoft YaHei" panose="020B0503020204020204" pitchFamily="34" charset="-122"/>
                <a:ea typeface="Microsoft YaHei" panose="020B0503020204020204" pitchFamily="34" charset="-122"/>
              </a:endParaRPr>
            </a:p>
          </p:txBody>
        </p:sp>
        <p:sp>
          <p:nvSpPr>
            <p:cNvPr id="2580" name="Google Shape;2580;p106"/>
            <p:cNvSpPr txBox="1"/>
            <p:nvPr/>
          </p:nvSpPr>
          <p:spPr>
            <a:xfrm>
              <a:off x="6075411" y="1729647"/>
              <a:ext cx="819727" cy="422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试 验</a:t>
              </a:r>
              <a:endParaRPr dirty="0">
                <a:latin typeface="Microsoft YaHei" panose="020B0503020204020204" pitchFamily="34" charset="-122"/>
                <a:ea typeface="Microsoft YaHei" panose="020B0503020204020204" pitchFamily="34" charset="-122"/>
              </a:endParaRPr>
            </a:p>
          </p:txBody>
        </p:sp>
        <p:sp>
          <p:nvSpPr>
            <p:cNvPr id="2581" name="Google Shape;2581;p106"/>
            <p:cNvSpPr txBox="1"/>
            <p:nvPr/>
          </p:nvSpPr>
          <p:spPr>
            <a:xfrm>
              <a:off x="6781436" y="1729647"/>
              <a:ext cx="426297" cy="422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S</a:t>
              </a:r>
              <a:endParaRPr dirty="0">
                <a:latin typeface="Microsoft YaHei" panose="020B0503020204020204" pitchFamily="34" charset="-122"/>
                <a:ea typeface="Microsoft YaHei" panose="020B0503020204020204" pitchFamily="34" charset="-122"/>
              </a:endParaRPr>
            </a:p>
          </p:txBody>
        </p:sp>
        <p:sp>
          <p:nvSpPr>
            <p:cNvPr id="2582" name="Google Shape;2582;p106"/>
            <p:cNvSpPr txBox="1"/>
            <p:nvPr/>
          </p:nvSpPr>
          <p:spPr>
            <a:xfrm>
              <a:off x="704530" y="1337046"/>
              <a:ext cx="8390028" cy="422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位                              20                                            3      1             8</a:t>
              </a:r>
              <a:endParaRPr dirty="0">
                <a:latin typeface="Microsoft YaHei" panose="020B0503020204020204" pitchFamily="34" charset="-122"/>
                <a:ea typeface="Microsoft YaHei" panose="020B0503020204020204" pitchFamily="34" charset="-122"/>
              </a:endParaRPr>
            </a:p>
          </p:txBody>
        </p:sp>
        <p:cxnSp>
          <p:nvCxnSpPr>
            <p:cNvPr id="2583" name="Google Shape;2583;p106"/>
            <p:cNvCxnSpPr/>
            <p:nvPr/>
          </p:nvCxnSpPr>
          <p:spPr>
            <a:xfrm>
              <a:off x="3970436" y="3353087"/>
              <a:ext cx="0" cy="482600"/>
            </a:xfrm>
            <a:prstGeom prst="straightConnector1">
              <a:avLst/>
            </a:prstGeom>
            <a:noFill/>
            <a:ln w="19050" cap="flat" cmpd="sng">
              <a:solidFill>
                <a:schemeClr val="dk1"/>
              </a:solidFill>
              <a:prstDash val="solid"/>
              <a:round/>
              <a:headEnd type="none" w="med" len="med"/>
              <a:tailEnd type="none" w="med" len="med"/>
            </a:ln>
          </p:spPr>
        </p:cxnSp>
        <p:cxnSp>
          <p:nvCxnSpPr>
            <p:cNvPr id="2584" name="Google Shape;2584;p106"/>
            <p:cNvCxnSpPr/>
            <p:nvPr/>
          </p:nvCxnSpPr>
          <p:spPr>
            <a:xfrm>
              <a:off x="1056249" y="2214909"/>
              <a:ext cx="1520296" cy="615950"/>
            </a:xfrm>
            <a:prstGeom prst="straightConnector1">
              <a:avLst/>
            </a:prstGeom>
            <a:noFill/>
            <a:ln w="9525" cap="flat" cmpd="sng">
              <a:solidFill>
                <a:schemeClr val="dk1"/>
              </a:solidFill>
              <a:prstDash val="dash"/>
              <a:round/>
              <a:headEnd type="none" w="med" len="med"/>
              <a:tailEnd type="none" w="med" len="med"/>
            </a:ln>
          </p:spPr>
        </p:cxnSp>
        <p:cxnSp>
          <p:nvCxnSpPr>
            <p:cNvPr id="2585" name="Google Shape;2585;p106"/>
            <p:cNvCxnSpPr/>
            <p:nvPr/>
          </p:nvCxnSpPr>
          <p:spPr>
            <a:xfrm>
              <a:off x="7722460" y="3370138"/>
              <a:ext cx="0" cy="482600"/>
            </a:xfrm>
            <a:prstGeom prst="straightConnector1">
              <a:avLst/>
            </a:prstGeom>
            <a:noFill/>
            <a:ln w="19050" cap="flat" cmpd="sng">
              <a:solidFill>
                <a:schemeClr val="dk1"/>
              </a:solidFill>
              <a:prstDash val="solid"/>
              <a:round/>
              <a:headEnd type="none" w="med" len="med"/>
              <a:tailEnd type="none" w="med" len="med"/>
            </a:ln>
          </p:spPr>
        </p:cxnSp>
        <p:cxnSp>
          <p:nvCxnSpPr>
            <p:cNvPr id="2586" name="Google Shape;2586;p106"/>
            <p:cNvCxnSpPr/>
            <p:nvPr/>
          </p:nvCxnSpPr>
          <p:spPr>
            <a:xfrm>
              <a:off x="3967361" y="3695887"/>
              <a:ext cx="3755099" cy="0"/>
            </a:xfrm>
            <a:prstGeom prst="straightConnector1">
              <a:avLst/>
            </a:prstGeom>
            <a:noFill/>
            <a:ln w="19050" cap="flat" cmpd="sng">
              <a:solidFill>
                <a:schemeClr val="dk1"/>
              </a:solidFill>
              <a:prstDash val="solid"/>
              <a:round/>
              <a:headEnd type="triangle" w="med" len="med"/>
              <a:tailEnd type="triangle" w="med" len="med"/>
            </a:ln>
          </p:spPr>
        </p:cxnSp>
        <p:sp>
          <p:nvSpPr>
            <p:cNvPr id="2587" name="Google Shape;2587;p106"/>
            <p:cNvSpPr txBox="1"/>
            <p:nvPr/>
          </p:nvSpPr>
          <p:spPr>
            <a:xfrm>
              <a:off x="5198284" y="3460937"/>
              <a:ext cx="1280388" cy="42241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IP 数据报</a:t>
              </a:r>
              <a:endParaRPr dirty="0">
                <a:latin typeface="Microsoft YaHei" panose="020B0503020204020204" pitchFamily="34" charset="-122"/>
                <a:ea typeface="Microsoft YaHei" panose="020B0503020204020204" pitchFamily="34" charset="-122"/>
              </a:endParaRPr>
            </a:p>
          </p:txBody>
        </p:sp>
        <p:sp>
          <p:nvSpPr>
            <p:cNvPr id="2588" name="Google Shape;2588;p106"/>
            <p:cNvSpPr txBox="1"/>
            <p:nvPr/>
          </p:nvSpPr>
          <p:spPr>
            <a:xfrm>
              <a:off x="445521" y="2865786"/>
              <a:ext cx="1213155" cy="422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以太网帧</a:t>
              </a:r>
              <a:endParaRPr dirty="0">
                <a:latin typeface="Microsoft YaHei" panose="020B0503020204020204" pitchFamily="34" charset="-122"/>
                <a:ea typeface="Microsoft YaHei" panose="020B0503020204020204" pitchFamily="34" charset="-122"/>
              </a:endParaRPr>
            </a:p>
          </p:txBody>
        </p:sp>
        <p:sp>
          <p:nvSpPr>
            <p:cNvPr id="2589" name="Google Shape;2589;p106"/>
            <p:cNvSpPr txBox="1"/>
            <p:nvPr/>
          </p:nvSpPr>
          <p:spPr>
            <a:xfrm>
              <a:off x="879110" y="3789711"/>
              <a:ext cx="1213155" cy="422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99"/>
                  </a:solidFill>
                  <a:latin typeface="Microsoft Yahei"/>
                  <a:ea typeface="Microsoft Yahei"/>
                  <a:cs typeface="Microsoft Yahei"/>
                  <a:sym typeface="Microsoft Yahei"/>
                </a:rPr>
                <a:t>发送在前</a:t>
              </a:r>
              <a:endParaRPr dirty="0">
                <a:latin typeface="Microsoft YaHei" panose="020B0503020204020204" pitchFamily="34" charset="-122"/>
                <a:ea typeface="Microsoft YaHei" panose="020B0503020204020204" pitchFamily="34" charset="-122"/>
              </a:endParaRPr>
            </a:p>
          </p:txBody>
        </p:sp>
        <p:cxnSp>
          <p:nvCxnSpPr>
            <p:cNvPr id="2590" name="Google Shape;2590;p106"/>
            <p:cNvCxnSpPr/>
            <p:nvPr/>
          </p:nvCxnSpPr>
          <p:spPr>
            <a:xfrm rot="10800000">
              <a:off x="1580786" y="3357910"/>
              <a:ext cx="0" cy="503237"/>
            </a:xfrm>
            <a:prstGeom prst="straightConnector1">
              <a:avLst/>
            </a:prstGeom>
            <a:noFill/>
            <a:ln w="38100" cap="flat" cmpd="sng">
              <a:solidFill>
                <a:srgbClr val="CC00CC"/>
              </a:solidFill>
              <a:prstDash val="solid"/>
              <a:round/>
              <a:headEnd type="none" w="med" len="med"/>
              <a:tailEnd type="triangle" w="med" len="med"/>
            </a:ln>
          </p:spPr>
        </p:cxnSp>
        <p:sp>
          <p:nvSpPr>
            <p:cNvPr id="2591" name="Google Shape;2591;p106"/>
            <p:cNvSpPr/>
            <p:nvPr/>
          </p:nvSpPr>
          <p:spPr>
            <a:xfrm>
              <a:off x="2562786" y="2830860"/>
              <a:ext cx="1406790" cy="482600"/>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zh-CN" sz="1167" b="1" dirty="0">
                  <a:solidFill>
                    <a:schemeClr val="dk1"/>
                  </a:solidFill>
                  <a:latin typeface="Microsoft Yahei"/>
                  <a:ea typeface="Microsoft Yahei"/>
                  <a:cs typeface="Microsoft Yahei"/>
                  <a:sym typeface="Microsoft Yahei"/>
                </a:rPr>
                <a:t>MPLS标记</a:t>
              </a:r>
              <a:endParaRPr dirty="0">
                <a:latin typeface="Microsoft YaHei" panose="020B0503020204020204" pitchFamily="34" charset="-122"/>
                <a:ea typeface="Microsoft YaHei" panose="020B0503020204020204" pitchFamily="34" charset="-122"/>
              </a:endParaRPr>
            </a:p>
          </p:txBody>
        </p:sp>
        <p:sp>
          <p:nvSpPr>
            <p:cNvPr id="2592" name="Google Shape;2592;p106"/>
            <p:cNvSpPr/>
            <p:nvPr/>
          </p:nvSpPr>
          <p:spPr>
            <a:xfrm>
              <a:off x="3970436" y="2830859"/>
              <a:ext cx="1107665" cy="482601"/>
            </a:xfrm>
            <a:prstGeom prst="rect">
              <a:avLst/>
            </a:prstGeom>
            <a:solidFill>
              <a:srgbClr val="0070C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zh-CN" sz="1167" b="1" dirty="0">
                  <a:solidFill>
                    <a:schemeClr val="lt1"/>
                  </a:solidFill>
                  <a:latin typeface="Microsoft Yahei"/>
                  <a:ea typeface="Microsoft Yahei"/>
                  <a:cs typeface="Microsoft Yahei"/>
                  <a:sym typeface="Microsoft Yahei"/>
                </a:rPr>
                <a:t>IP首部</a:t>
              </a:r>
              <a:endParaRPr dirty="0">
                <a:latin typeface="Microsoft YaHei" panose="020B0503020204020204" pitchFamily="34" charset="-122"/>
                <a:ea typeface="Microsoft YaHei" panose="020B0503020204020204" pitchFamily="34" charset="-122"/>
              </a:endParaRPr>
            </a:p>
          </p:txBody>
        </p:sp>
        <p:sp>
          <p:nvSpPr>
            <p:cNvPr id="2593" name="Google Shape;2593;p106"/>
            <p:cNvSpPr/>
            <p:nvPr/>
          </p:nvSpPr>
          <p:spPr>
            <a:xfrm>
              <a:off x="4880992" y="2830859"/>
              <a:ext cx="2841468" cy="482600"/>
            </a:xfrm>
            <a:prstGeom prst="rect">
              <a:avLst/>
            </a:prstGeom>
            <a:solidFill>
              <a:srgbClr val="0070C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zh-CN" sz="1167" b="1" dirty="0">
                  <a:solidFill>
                    <a:schemeClr val="lt1"/>
                  </a:solidFill>
                  <a:latin typeface="Microsoft Yahei"/>
                  <a:ea typeface="Microsoft Yahei"/>
                  <a:cs typeface="Microsoft Yahei"/>
                  <a:sym typeface="Microsoft Yahei"/>
                </a:rPr>
                <a:t>         IP  数  据  部  分</a:t>
              </a:r>
              <a:endParaRPr dirty="0">
                <a:latin typeface="Microsoft YaHei" panose="020B0503020204020204" pitchFamily="34" charset="-122"/>
                <a:ea typeface="Microsoft YaHei" panose="020B0503020204020204" pitchFamily="34" charset="-122"/>
              </a:endParaRPr>
            </a:p>
          </p:txBody>
        </p:sp>
        <p:sp>
          <p:nvSpPr>
            <p:cNvPr id="2594" name="Google Shape;2594;p106"/>
            <p:cNvSpPr/>
            <p:nvPr/>
          </p:nvSpPr>
          <p:spPr>
            <a:xfrm>
              <a:off x="7722460" y="2830859"/>
              <a:ext cx="982000" cy="482600"/>
            </a:xfrm>
            <a:prstGeom prst="rect">
              <a:avLst/>
            </a:prstGeom>
            <a:solidFill>
              <a:srgbClr val="0070C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zh-CN" sz="1167" b="1" dirty="0">
                  <a:solidFill>
                    <a:schemeClr val="lt1"/>
                  </a:solidFill>
                  <a:latin typeface="Microsoft Yahei"/>
                  <a:ea typeface="Microsoft Yahei"/>
                  <a:cs typeface="Microsoft Yahei"/>
                  <a:sym typeface="Microsoft Yahei"/>
                </a:rPr>
                <a:t>帧尾部  </a:t>
              </a:r>
              <a:endParaRPr dirty="0">
                <a:latin typeface="Microsoft YaHei" panose="020B0503020204020204" pitchFamily="34" charset="-122"/>
                <a:ea typeface="Microsoft YaHei" panose="020B0503020204020204" pitchFamily="34" charset="-122"/>
              </a:endParaRPr>
            </a:p>
          </p:txBody>
        </p:sp>
      </p:grpSp>
      <p:sp>
        <p:nvSpPr>
          <p:cNvPr id="2595" name="Google Shape;2595;p106"/>
          <p:cNvSpPr/>
          <p:nvPr/>
        </p:nvSpPr>
        <p:spPr>
          <a:xfrm>
            <a:off x="454288" y="3564549"/>
            <a:ext cx="6711425" cy="769478"/>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596" name="Google Shape;2596;p106"/>
          <p:cNvSpPr/>
          <p:nvPr/>
        </p:nvSpPr>
        <p:spPr>
          <a:xfrm>
            <a:off x="856512" y="3646890"/>
            <a:ext cx="6007257" cy="734904"/>
          </a:xfrm>
          <a:prstGeom prst="rect">
            <a:avLst/>
          </a:prstGeom>
          <a:noFill/>
          <a:ln>
            <a:noFill/>
          </a:ln>
        </p:spPr>
        <p:txBody>
          <a:bodyPr spcFirstLastPara="1" wrap="square" lIns="91425" tIns="45700" rIns="91425" bIns="45700" anchor="t" anchorCtr="0">
            <a:spAutoFit/>
          </a:bodyPr>
          <a:lstStyle/>
          <a:p>
            <a:pPr marL="0" marR="0" lvl="0" indent="0" algn="l" rtl="0">
              <a:lnSpc>
                <a:spcPct val="115722"/>
              </a:lnSpc>
              <a:spcBef>
                <a:spcPts val="0"/>
              </a:spcBef>
              <a:spcAft>
                <a:spcPts val="0"/>
              </a:spcAft>
              <a:buNone/>
            </a:pPr>
            <a:r>
              <a:rPr lang="zh-CN" sz="1800" b="1" dirty="0">
                <a:solidFill>
                  <a:schemeClr val="lt1"/>
                </a:solidFill>
                <a:latin typeface="Microsoft Yahei"/>
                <a:ea typeface="Microsoft Yahei"/>
                <a:cs typeface="Microsoft Yahei"/>
                <a:sym typeface="Microsoft Yahei"/>
              </a:rPr>
              <a:t>“给 IP 数据报打上标记”其实就是在以太网的帧首部和  IP 数据报的首部之间插入一个 4 字节的 MPLS 首部。</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p:nvPr/>
        </p:nvSpPr>
        <p:spPr>
          <a:xfrm>
            <a:off x="454287" y="1390163"/>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3" name="Google Shape;143;p8"/>
          <p:cNvSpPr/>
          <p:nvPr/>
        </p:nvSpPr>
        <p:spPr>
          <a:xfrm>
            <a:off x="2368742" y="1363437"/>
            <a:ext cx="288252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chemeClr val="lt1"/>
                </a:solidFill>
                <a:latin typeface="Microsoft Yahei"/>
                <a:ea typeface="Microsoft Yahei"/>
                <a:cs typeface="Microsoft Yahei"/>
                <a:sym typeface="Microsoft Yahei"/>
              </a:rPr>
              <a:t>4.6.1  IPv6 的基本首部</a:t>
            </a:r>
            <a:endParaRPr dirty="0">
              <a:latin typeface="Microsoft YaHei" panose="020B0503020204020204" pitchFamily="34" charset="-122"/>
              <a:ea typeface="Microsoft YaHei" panose="020B0503020204020204" pitchFamily="34" charset="-122"/>
            </a:endParaRPr>
          </a:p>
        </p:txBody>
      </p:sp>
      <p:sp>
        <p:nvSpPr>
          <p:cNvPr id="144" name="Google Shape;144;p8"/>
          <p:cNvSpPr/>
          <p:nvPr/>
        </p:nvSpPr>
        <p:spPr>
          <a:xfrm>
            <a:off x="454287" y="1767819"/>
            <a:ext cx="6711427"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所引进的主要变化如下（续）：</a:t>
            </a:r>
            <a:endParaRPr dirty="0">
              <a:latin typeface="Microsoft YaHei" panose="020B0503020204020204" pitchFamily="34" charset="-122"/>
              <a:ea typeface="Microsoft YaHei" panose="020B0503020204020204" pitchFamily="34" charset="-122"/>
            </a:endParaRPr>
          </a:p>
          <a:p>
            <a:pPr marL="451096" marR="0" lvl="0" indent="-216949" algn="l" rtl="0">
              <a:lnSpc>
                <a:spcPct val="164967"/>
              </a:lnSpc>
              <a:spcBef>
                <a:spcPts val="0"/>
              </a:spcBef>
              <a:spcAft>
                <a:spcPts val="0"/>
              </a:spcAft>
              <a:buClr>
                <a:srgbClr val="7030A0"/>
              </a:buClr>
              <a:buSzPts val="1667"/>
              <a:buFont typeface="Arial"/>
              <a:buAutoNum type="arabicPeriod" startAt="5"/>
            </a:pPr>
            <a:r>
              <a:rPr lang="zh-CN" sz="1667" b="1" dirty="0">
                <a:solidFill>
                  <a:srgbClr val="0000FF"/>
                </a:solidFill>
                <a:latin typeface="Microsoft Yahei"/>
                <a:ea typeface="Microsoft Yahei"/>
                <a:cs typeface="Microsoft Yahei"/>
                <a:sym typeface="Microsoft Yahei"/>
              </a:rPr>
              <a:t>允许协议继续扩充。 </a:t>
            </a:r>
            <a:endParaRPr dirty="0">
              <a:latin typeface="Microsoft YaHei" panose="020B0503020204020204" pitchFamily="34" charset="-122"/>
              <a:ea typeface="Microsoft YaHei" panose="020B0503020204020204" pitchFamily="34" charset="-122"/>
            </a:endParaRPr>
          </a:p>
          <a:p>
            <a:pPr marL="451096" marR="0" lvl="0" indent="-216949" algn="l" rtl="0">
              <a:lnSpc>
                <a:spcPct val="164967"/>
              </a:lnSpc>
              <a:spcBef>
                <a:spcPts val="0"/>
              </a:spcBef>
              <a:spcAft>
                <a:spcPts val="0"/>
              </a:spcAft>
              <a:buClr>
                <a:srgbClr val="7030A0"/>
              </a:buClr>
              <a:buSzPts val="1667"/>
              <a:buFont typeface="Arial"/>
              <a:buAutoNum type="arabicPeriod" startAt="5"/>
            </a:pPr>
            <a:r>
              <a:rPr lang="zh-CN" sz="1667" b="1" dirty="0">
                <a:solidFill>
                  <a:srgbClr val="0000FF"/>
                </a:solidFill>
                <a:latin typeface="Microsoft Yahei"/>
                <a:ea typeface="Microsoft Yahei"/>
                <a:cs typeface="Microsoft Yahei"/>
                <a:sym typeface="Microsoft Yahei"/>
              </a:rPr>
              <a:t>支持即插即用（即自动配置）。</a:t>
            </a:r>
            <a:r>
              <a:rPr lang="zh-CN" sz="1667" b="1" dirty="0">
                <a:solidFill>
                  <a:schemeClr val="dk1"/>
                </a:solidFill>
                <a:latin typeface="Microsoft Yahei"/>
                <a:ea typeface="Microsoft Yahei"/>
                <a:cs typeface="Microsoft Yahei"/>
                <a:sym typeface="Microsoft Yahei"/>
              </a:rPr>
              <a:t>因此 IPv6 不需要使用 DHCP。</a:t>
            </a:r>
            <a:endParaRPr dirty="0">
              <a:latin typeface="Microsoft YaHei" panose="020B0503020204020204" pitchFamily="34" charset="-122"/>
              <a:ea typeface="Microsoft YaHei" panose="020B0503020204020204" pitchFamily="34" charset="-122"/>
            </a:endParaRPr>
          </a:p>
          <a:p>
            <a:pPr marL="451096" marR="0" lvl="0" indent="-216949" algn="l" rtl="0">
              <a:lnSpc>
                <a:spcPct val="164967"/>
              </a:lnSpc>
              <a:spcBef>
                <a:spcPts val="0"/>
              </a:spcBef>
              <a:spcAft>
                <a:spcPts val="0"/>
              </a:spcAft>
              <a:buClr>
                <a:srgbClr val="7030A0"/>
              </a:buClr>
              <a:buSzPts val="1667"/>
              <a:buFont typeface="Arial"/>
              <a:buAutoNum type="arabicPeriod" startAt="5"/>
            </a:pPr>
            <a:r>
              <a:rPr lang="zh-CN" sz="1667" b="1" dirty="0">
                <a:solidFill>
                  <a:srgbClr val="0000FF"/>
                </a:solidFill>
                <a:latin typeface="Microsoft Yahei"/>
                <a:ea typeface="Microsoft Yahei"/>
                <a:cs typeface="Microsoft Yahei"/>
                <a:sym typeface="Microsoft Yahei"/>
              </a:rPr>
              <a:t>支持资源的预分配。  </a:t>
            </a:r>
            <a:r>
              <a:rPr lang="zh-CN" sz="1667" b="1" dirty="0">
                <a:solidFill>
                  <a:schemeClr val="dk1"/>
                </a:solidFill>
                <a:latin typeface="Microsoft Yahei"/>
                <a:ea typeface="Microsoft Yahei"/>
                <a:cs typeface="Microsoft Yahei"/>
                <a:sym typeface="Microsoft Yahei"/>
              </a:rPr>
              <a:t>IPv6 支持实时视像等要求，保证一定的带宽和时延的应用。</a:t>
            </a:r>
            <a:endParaRPr dirty="0">
              <a:latin typeface="Microsoft YaHei" panose="020B0503020204020204" pitchFamily="34" charset="-122"/>
              <a:ea typeface="Microsoft YaHei" panose="020B0503020204020204" pitchFamily="34" charset="-122"/>
            </a:endParaRPr>
          </a:p>
          <a:p>
            <a:pPr marL="451096" marR="0" lvl="0" indent="-216949" algn="l" rtl="0">
              <a:lnSpc>
                <a:spcPct val="164967"/>
              </a:lnSpc>
              <a:spcBef>
                <a:spcPts val="0"/>
              </a:spcBef>
              <a:spcAft>
                <a:spcPts val="0"/>
              </a:spcAft>
              <a:buClr>
                <a:srgbClr val="7030A0"/>
              </a:buClr>
              <a:buSzPts val="1667"/>
              <a:buFont typeface="Arial"/>
              <a:buAutoNum type="arabicPeriod" startAt="5"/>
            </a:pPr>
            <a:r>
              <a:rPr lang="zh-CN" sz="1667" b="1" dirty="0">
                <a:solidFill>
                  <a:srgbClr val="0000FF"/>
                </a:solidFill>
                <a:latin typeface="Microsoft Yahei"/>
                <a:ea typeface="Microsoft Yahei"/>
                <a:cs typeface="Microsoft Yahei"/>
                <a:sym typeface="Microsoft Yahei"/>
              </a:rPr>
              <a:t>IPv6 首部改为 8 字节对齐。</a:t>
            </a:r>
            <a:r>
              <a:rPr lang="zh-CN" sz="1667" b="1" dirty="0">
                <a:solidFill>
                  <a:schemeClr val="dk1"/>
                </a:solidFill>
                <a:latin typeface="Microsoft Yahei"/>
                <a:ea typeface="Microsoft Yahei"/>
                <a:cs typeface="Microsoft Yahei"/>
                <a:sym typeface="Microsoft Yahei"/>
              </a:rPr>
              <a:t>首部长度必须是 8 字节的整数倍。原来的 IPv4 首部是 4 字节对齐。</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600"/>
        <p:cNvGrpSpPr/>
        <p:nvPr/>
      </p:nvGrpSpPr>
      <p:grpSpPr>
        <a:xfrm>
          <a:off x="0" y="0"/>
          <a:ext cx="0" cy="0"/>
          <a:chOff x="0" y="0"/>
          <a:chExt cx="0" cy="0"/>
        </a:xfrm>
      </p:grpSpPr>
      <p:sp>
        <p:nvSpPr>
          <p:cNvPr id="2601" name="Google Shape;2601;p107"/>
          <p:cNvSpPr/>
          <p:nvPr/>
        </p:nvSpPr>
        <p:spPr>
          <a:xfrm>
            <a:off x="454288" y="1524736"/>
            <a:ext cx="6711425"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MPLS 首部共包括以下</a:t>
            </a:r>
            <a:r>
              <a:rPr lang="zh-CN" sz="1667" b="1" dirty="0">
                <a:solidFill>
                  <a:srgbClr val="0000FF"/>
                </a:solidFill>
                <a:latin typeface="Microsoft Yahei"/>
                <a:ea typeface="Microsoft Yahei"/>
                <a:cs typeface="Microsoft Yahei"/>
                <a:sym typeface="Microsoft Yahei"/>
              </a:rPr>
              <a:t>四个字段</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(1) 标记值</a:t>
            </a:r>
            <a:r>
              <a:rPr lang="zh-CN" sz="1667" b="1" dirty="0">
                <a:solidFill>
                  <a:schemeClr val="dk1"/>
                </a:solidFill>
                <a:latin typeface="Microsoft Yahei"/>
                <a:ea typeface="Microsoft Yahei"/>
                <a:cs typeface="Microsoft Yahei"/>
                <a:sym typeface="Microsoft Yahei"/>
              </a:rPr>
              <a:t>（占 20 位）。可以同时容纳高达 220 个流（即 1048576 个流）。实际上几乎没有哪个 MPLS 实例会使用很大数目的流，因为通常需要管理员人工管理和设置每条交换路径。</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(2) 试验</a:t>
            </a:r>
            <a:r>
              <a:rPr lang="zh-CN" sz="1667" b="1" dirty="0">
                <a:solidFill>
                  <a:schemeClr val="dk1"/>
                </a:solidFill>
                <a:latin typeface="Microsoft Yahei"/>
                <a:ea typeface="Microsoft Yahei"/>
                <a:cs typeface="Microsoft Yahei"/>
                <a:sym typeface="Microsoft Yahei"/>
              </a:rPr>
              <a:t>（占 3 位）。目前保留用作试验。</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(3) 栈S</a:t>
            </a:r>
            <a:r>
              <a:rPr lang="zh-CN" sz="1667" b="1" dirty="0">
                <a:solidFill>
                  <a:schemeClr val="dk1"/>
                </a:solidFill>
                <a:latin typeface="Microsoft Yahei"/>
                <a:ea typeface="Microsoft Yahei"/>
                <a:cs typeface="Microsoft Yahei"/>
                <a:sym typeface="Microsoft Yahei"/>
              </a:rPr>
              <a:t>（占 1 位）。在有“标记栈”时使用。</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(4) 生存时间TTL</a:t>
            </a:r>
            <a:r>
              <a:rPr lang="zh-CN" sz="1667" b="1" dirty="0">
                <a:solidFill>
                  <a:schemeClr val="dk1"/>
                </a:solidFill>
                <a:latin typeface="Microsoft Yahei"/>
                <a:ea typeface="Microsoft Yahei"/>
                <a:cs typeface="Microsoft Yahei"/>
                <a:sym typeface="Microsoft Yahei"/>
              </a:rPr>
              <a:t>（占 8 位）。用来防止 MPLS 分组在 MPLS 域中兜圈子。</a:t>
            </a:r>
            <a:endParaRPr dirty="0">
              <a:latin typeface="Microsoft YaHei" panose="020B0503020204020204" pitchFamily="34" charset="-122"/>
              <a:ea typeface="Microsoft YaHei" panose="020B0503020204020204" pitchFamily="34" charset="-122"/>
            </a:endParaRPr>
          </a:p>
        </p:txBody>
      </p:sp>
      <p:sp>
        <p:nvSpPr>
          <p:cNvPr id="2602" name="Google Shape;2602;p107"/>
          <p:cNvSpPr/>
          <p:nvPr/>
        </p:nvSpPr>
        <p:spPr>
          <a:xfrm>
            <a:off x="454287" y="1253502"/>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603" name="Google Shape;2603;p107"/>
          <p:cNvSpPr/>
          <p:nvPr/>
        </p:nvSpPr>
        <p:spPr>
          <a:xfrm>
            <a:off x="1618307" y="1225826"/>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MPLS 首部的格式</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607"/>
        <p:cNvGrpSpPr/>
        <p:nvPr/>
      </p:nvGrpSpPr>
      <p:grpSpPr>
        <a:xfrm>
          <a:off x="0" y="0"/>
          <a:ext cx="0" cy="0"/>
          <a:chOff x="0" y="0"/>
          <a:chExt cx="0" cy="0"/>
        </a:xfrm>
      </p:grpSpPr>
      <p:sp>
        <p:nvSpPr>
          <p:cNvPr id="2608" name="Google Shape;2608;p108"/>
          <p:cNvSpPr/>
          <p:nvPr/>
        </p:nvSpPr>
        <p:spPr>
          <a:xfrm>
            <a:off x="331433" y="887505"/>
            <a:ext cx="7078967" cy="1400343"/>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zh-CN" sz="2800" b="1" dirty="0">
                <a:solidFill>
                  <a:schemeClr val="dk1"/>
                </a:solidFill>
                <a:latin typeface="Microsoft YaHei" panose="020B0503020204020204" pitchFamily="34" charset="-122"/>
                <a:ea typeface="Microsoft YaHei" panose="020B0503020204020204" pitchFamily="34" charset="-122"/>
                <a:sym typeface="Arial"/>
              </a:rPr>
              <a:t>课后作业</a:t>
            </a:r>
            <a:endParaRPr sz="2800" b="1" dirty="0">
              <a:solidFill>
                <a:schemeClr val="dk1"/>
              </a:solidFill>
              <a:latin typeface="Microsoft YaHei" panose="020B0503020204020204" pitchFamily="34" charset="-122"/>
              <a:ea typeface="Microsoft YaHei" panose="020B0503020204020204" pitchFamily="34" charset="-122"/>
              <a:sym typeface="Arial"/>
            </a:endParaRPr>
          </a:p>
          <a:p>
            <a:pPr marL="0" marR="0" lvl="0" indent="0" algn="just" rtl="0">
              <a:lnSpc>
                <a:spcPct val="125000"/>
              </a:lnSpc>
              <a:spcBef>
                <a:spcPts val="0"/>
              </a:spcBef>
              <a:spcAft>
                <a:spcPts val="0"/>
              </a:spcAft>
              <a:buNone/>
            </a:pPr>
            <a:r>
              <a:rPr lang="zh-TW" altLang="en-US" sz="2000" dirty="0">
                <a:solidFill>
                  <a:schemeClr val="dk1"/>
                </a:solidFill>
                <a:latin typeface="Microsoft YaHei" panose="020B0503020204020204" pitchFamily="34" charset="-122"/>
                <a:ea typeface="Microsoft YaHei" panose="020B0503020204020204" pitchFamily="34" charset="-122"/>
              </a:rPr>
              <a:t>习题</a:t>
            </a:r>
            <a:r>
              <a:rPr lang="en-US" altLang="zh-TW" sz="2000" dirty="0">
                <a:solidFill>
                  <a:schemeClr val="dk1"/>
                </a:solidFill>
                <a:latin typeface="Microsoft YaHei" panose="020B0503020204020204" pitchFamily="34" charset="-122"/>
                <a:ea typeface="Microsoft YaHei" panose="020B0503020204020204" pitchFamily="34" charset="-122"/>
              </a:rPr>
              <a:t>4-28</a:t>
            </a:r>
            <a:r>
              <a:rPr lang="zh-TW" altLang="en-US" sz="2000" dirty="0">
                <a:solidFill>
                  <a:schemeClr val="dk1"/>
                </a:solidFill>
                <a:latin typeface="Microsoft YaHei" panose="020B0503020204020204" pitchFamily="34" charset="-122"/>
                <a:ea typeface="Microsoft YaHei" panose="020B0503020204020204" pitchFamily="34" charset="-122"/>
              </a:rPr>
              <a:t>、</a:t>
            </a:r>
            <a:r>
              <a:rPr lang="en-US" altLang="zh-TW" sz="2000" dirty="0">
                <a:solidFill>
                  <a:schemeClr val="dk1"/>
                </a:solidFill>
                <a:latin typeface="Microsoft YaHei" panose="020B0503020204020204" pitchFamily="34" charset="-122"/>
                <a:ea typeface="Microsoft YaHei" panose="020B0503020204020204" pitchFamily="34" charset="-122"/>
              </a:rPr>
              <a:t>4-30</a:t>
            </a:r>
            <a:r>
              <a:rPr lang="zh-TW" altLang="en-US" sz="2000" dirty="0">
                <a:solidFill>
                  <a:schemeClr val="dk1"/>
                </a:solidFill>
                <a:latin typeface="Microsoft YaHei" panose="020B0503020204020204" pitchFamily="34" charset="-122"/>
                <a:ea typeface="Microsoft YaHei" panose="020B0503020204020204" pitchFamily="34" charset="-122"/>
              </a:rPr>
              <a:t>、</a:t>
            </a:r>
            <a:r>
              <a:rPr lang="en-US" altLang="zh-TW" sz="2000" dirty="0">
                <a:solidFill>
                  <a:schemeClr val="dk1"/>
                </a:solidFill>
                <a:latin typeface="Microsoft YaHei" panose="020B0503020204020204" pitchFamily="34" charset="-122"/>
                <a:ea typeface="Microsoft YaHei" panose="020B0503020204020204" pitchFamily="34" charset="-122"/>
              </a:rPr>
              <a:t>4-37</a:t>
            </a:r>
            <a:r>
              <a:rPr lang="zh-TW" altLang="en-US" sz="2000" dirty="0">
                <a:solidFill>
                  <a:schemeClr val="dk1"/>
                </a:solidFill>
                <a:latin typeface="Microsoft YaHei" panose="020B0503020204020204" pitchFamily="34" charset="-122"/>
                <a:ea typeface="Microsoft YaHei" panose="020B0503020204020204" pitchFamily="34" charset="-122"/>
              </a:rPr>
              <a:t>、</a:t>
            </a:r>
            <a:r>
              <a:rPr lang="en-US" altLang="zh-TW" sz="2000" dirty="0">
                <a:solidFill>
                  <a:schemeClr val="dk1"/>
                </a:solidFill>
                <a:latin typeface="Microsoft YaHei" panose="020B0503020204020204" pitchFamily="34" charset="-122"/>
                <a:ea typeface="Microsoft YaHei" panose="020B0503020204020204" pitchFamily="34" charset="-122"/>
              </a:rPr>
              <a:t>4-43</a:t>
            </a:r>
            <a:r>
              <a:rPr lang="zh-TW" altLang="en-US" sz="2000">
                <a:solidFill>
                  <a:schemeClr val="dk1"/>
                </a:solidFill>
                <a:latin typeface="Microsoft YaHei" panose="020B0503020204020204" pitchFamily="34" charset="-122"/>
                <a:ea typeface="Microsoft YaHei" panose="020B0503020204020204" pitchFamily="34" charset="-122"/>
              </a:rPr>
              <a:t> 、</a:t>
            </a:r>
            <a:r>
              <a:rPr lang="en-US" altLang="zh-TW" sz="2000">
                <a:solidFill>
                  <a:schemeClr val="dk1"/>
                </a:solidFill>
                <a:latin typeface="Microsoft YaHei" panose="020B0503020204020204" pitchFamily="34" charset="-122"/>
                <a:ea typeface="Microsoft YaHei" panose="020B0503020204020204" pitchFamily="34" charset="-122"/>
              </a:rPr>
              <a:t>4-59</a:t>
            </a:r>
            <a:endParaRPr lang="zh-TW" altLang="en-US" sz="2000" dirty="0">
              <a:solidFill>
                <a:schemeClr val="dk1"/>
              </a:solidFill>
              <a:latin typeface="Microsoft YaHei" panose="020B0503020204020204" pitchFamily="34" charset="-122"/>
              <a:ea typeface="Microsoft YaHei" panose="020B0503020204020204" pitchFamily="34" charset="-122"/>
            </a:endParaRPr>
          </a:p>
          <a:p>
            <a:pPr marL="0" marR="0" lvl="0" indent="0" algn="just" rtl="0">
              <a:lnSpc>
                <a:spcPct val="125000"/>
              </a:lnSpc>
              <a:spcBef>
                <a:spcPts val="0"/>
              </a:spcBef>
              <a:spcAft>
                <a:spcPts val="0"/>
              </a:spcAft>
              <a:buNone/>
            </a:pPr>
            <a:endParaRPr sz="2000" dirty="0">
              <a:solidFill>
                <a:schemeClr val="dk1"/>
              </a:solidFill>
              <a:latin typeface="Microsoft YaHei" panose="020B0503020204020204" pitchFamily="34" charset="-122"/>
              <a:ea typeface="Microsoft YaHei" panose="020B0503020204020204" pitchFamily="34" charset="-122"/>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p:nvPr/>
        </p:nvSpPr>
        <p:spPr>
          <a:xfrm>
            <a:off x="454287" y="1579094"/>
            <a:ext cx="6711426" cy="1823536"/>
          </a:xfrm>
          <a:prstGeom prst="rect">
            <a:avLst/>
          </a:prstGeom>
          <a:noFill/>
          <a:ln>
            <a:noFill/>
          </a:ln>
        </p:spPr>
        <p:txBody>
          <a:bodyPr spcFirstLastPara="1" wrap="square" lIns="91425" tIns="45700" rIns="91425" bIns="45700" anchor="t" anchorCtr="0">
            <a:spAutoFit/>
          </a:bodyPr>
          <a:lstStyle/>
          <a:p>
            <a:pPr marL="285739" marR="0" lvl="0" indent="-285739" algn="l" rtl="0">
              <a:lnSpc>
                <a:spcPct val="125000"/>
              </a:lnSpc>
              <a:spcBef>
                <a:spcPts val="0"/>
              </a:spcBef>
              <a:spcAft>
                <a:spcPts val="0"/>
              </a:spcAft>
              <a:buClr>
                <a:srgbClr val="0070C0"/>
              </a:buClr>
              <a:buSzPts val="1800"/>
              <a:buFont typeface="Noto Sans Symbols"/>
              <a:buChar char="●"/>
            </a:pPr>
            <a:r>
              <a:rPr lang="zh-CN" sz="1800" b="1" dirty="0">
                <a:solidFill>
                  <a:schemeClr val="dk1"/>
                </a:solidFill>
                <a:latin typeface="Microsoft Yahei"/>
                <a:ea typeface="Microsoft Yahei"/>
                <a:cs typeface="Microsoft Yahei"/>
                <a:sym typeface="Microsoft Yahei"/>
              </a:rPr>
              <a:t>IPv6 数据报由两大部分组成：</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7030A0"/>
              </a:buClr>
              <a:buSzPts val="1800"/>
              <a:buFont typeface="Arial"/>
              <a:buAutoNum type="arabicPeriod"/>
            </a:pPr>
            <a:r>
              <a:rPr lang="zh-CN" sz="1800" b="1" dirty="0">
                <a:solidFill>
                  <a:schemeClr val="dk1"/>
                </a:solidFill>
                <a:latin typeface="Microsoft Yahei"/>
                <a:ea typeface="Microsoft Yahei"/>
                <a:cs typeface="Microsoft Yahei"/>
                <a:sym typeface="Microsoft Yahei"/>
              </a:rPr>
              <a:t>基本首部 (base header)</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7030A0"/>
              </a:buClr>
              <a:buSzPts val="1800"/>
              <a:buFont typeface="Arial"/>
              <a:buAutoNum type="arabicPeriod"/>
            </a:pPr>
            <a:r>
              <a:rPr lang="zh-CN" sz="1800" b="1" dirty="0">
                <a:solidFill>
                  <a:schemeClr val="dk1"/>
                </a:solidFill>
                <a:latin typeface="Microsoft Yahei"/>
                <a:ea typeface="Microsoft Yahei"/>
                <a:cs typeface="Microsoft Yahei"/>
                <a:sym typeface="Microsoft Yahei"/>
              </a:rPr>
              <a:t>有效载荷 (payload)。有效载荷也称为净负荷。有效载荷允许有零个或多个扩展首部 (extension header)，再后面是数据部分。</a:t>
            </a:r>
            <a:endParaRPr dirty="0">
              <a:latin typeface="Microsoft YaHei" panose="020B0503020204020204" pitchFamily="34" charset="-122"/>
              <a:ea typeface="Microsoft YaHei" panose="020B0503020204020204" pitchFamily="34" charset="-122"/>
            </a:endParaRPr>
          </a:p>
        </p:txBody>
      </p:sp>
      <p:sp>
        <p:nvSpPr>
          <p:cNvPr id="150" name="Google Shape;150;p9"/>
          <p:cNvSpPr/>
          <p:nvPr/>
        </p:nvSpPr>
        <p:spPr>
          <a:xfrm>
            <a:off x="454287" y="1256573"/>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51" name="Google Shape;151;p9"/>
          <p:cNvSpPr/>
          <p:nvPr/>
        </p:nvSpPr>
        <p:spPr>
          <a:xfrm>
            <a:off x="1618307" y="122889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IPv6 数据报的一般形式</a:t>
            </a:r>
            <a:endParaRPr dirty="0">
              <a:latin typeface="Microsoft YaHei" panose="020B0503020204020204" pitchFamily="34" charset="-122"/>
              <a:ea typeface="Microsoft YaHei" panose="020B0503020204020204" pitchFamily="34" charset="-122"/>
            </a:endParaRPr>
          </a:p>
        </p:txBody>
      </p:sp>
      <p:grpSp>
        <p:nvGrpSpPr>
          <p:cNvPr id="152" name="Google Shape;152;p9"/>
          <p:cNvGrpSpPr/>
          <p:nvPr/>
        </p:nvGrpSpPr>
        <p:grpSpPr>
          <a:xfrm>
            <a:off x="1406795" y="3368832"/>
            <a:ext cx="4203356" cy="1348538"/>
            <a:chOff x="1048446" y="2475328"/>
            <a:chExt cx="7161700" cy="2297645"/>
          </a:xfrm>
        </p:grpSpPr>
        <p:sp>
          <p:nvSpPr>
            <p:cNvPr id="153" name="Google Shape;153;p9"/>
            <p:cNvSpPr/>
            <p:nvPr/>
          </p:nvSpPr>
          <p:spPr>
            <a:xfrm>
              <a:off x="2377671" y="2869927"/>
              <a:ext cx="5830887" cy="530225"/>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17" b="1">
                <a:solidFill>
                  <a:srgbClr val="000099"/>
                </a:solidFill>
                <a:latin typeface="Microsoft Yahei"/>
                <a:ea typeface="Microsoft Yahei"/>
                <a:cs typeface="Microsoft Yahei"/>
                <a:sym typeface="Microsoft Yahei"/>
              </a:endParaRPr>
            </a:p>
          </p:txBody>
        </p:sp>
        <p:sp>
          <p:nvSpPr>
            <p:cNvPr id="154" name="Google Shape;154;p9"/>
            <p:cNvSpPr/>
            <p:nvPr/>
          </p:nvSpPr>
          <p:spPr>
            <a:xfrm>
              <a:off x="3423833" y="3822749"/>
              <a:ext cx="4784725" cy="52863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17" b="1">
                <a:solidFill>
                  <a:srgbClr val="000099"/>
                </a:solidFill>
                <a:latin typeface="Microsoft Yahei"/>
                <a:ea typeface="Microsoft Yahei"/>
                <a:cs typeface="Microsoft Yahei"/>
                <a:sym typeface="Microsoft Yahei"/>
              </a:endParaRPr>
            </a:p>
          </p:txBody>
        </p:sp>
        <p:cxnSp>
          <p:nvCxnSpPr>
            <p:cNvPr id="155" name="Google Shape;155;p9"/>
            <p:cNvCxnSpPr/>
            <p:nvPr/>
          </p:nvCxnSpPr>
          <p:spPr>
            <a:xfrm>
              <a:off x="3419071" y="3830687"/>
              <a:ext cx="0" cy="530225"/>
            </a:xfrm>
            <a:prstGeom prst="straightConnector1">
              <a:avLst/>
            </a:prstGeom>
            <a:noFill/>
            <a:ln w="9525" cap="flat" cmpd="sng">
              <a:solidFill>
                <a:schemeClr val="dk1"/>
              </a:solidFill>
              <a:prstDash val="solid"/>
              <a:round/>
              <a:headEnd type="none" w="med" len="med"/>
              <a:tailEnd type="none" w="med" len="med"/>
            </a:ln>
          </p:spPr>
        </p:cxnSp>
        <p:cxnSp>
          <p:nvCxnSpPr>
            <p:cNvPr id="156" name="Google Shape;156;p9"/>
            <p:cNvCxnSpPr/>
            <p:nvPr/>
          </p:nvCxnSpPr>
          <p:spPr>
            <a:xfrm>
              <a:off x="4104871" y="3830687"/>
              <a:ext cx="0" cy="530225"/>
            </a:xfrm>
            <a:prstGeom prst="straightConnector1">
              <a:avLst/>
            </a:prstGeom>
            <a:noFill/>
            <a:ln w="9525" cap="flat" cmpd="sng">
              <a:solidFill>
                <a:schemeClr val="dk1"/>
              </a:solidFill>
              <a:prstDash val="solid"/>
              <a:round/>
              <a:headEnd type="none" w="med" len="med"/>
              <a:tailEnd type="none" w="med" len="med"/>
            </a:ln>
          </p:spPr>
        </p:cxnSp>
        <p:cxnSp>
          <p:nvCxnSpPr>
            <p:cNvPr id="157" name="Google Shape;157;p9"/>
            <p:cNvCxnSpPr/>
            <p:nvPr/>
          </p:nvCxnSpPr>
          <p:spPr>
            <a:xfrm>
              <a:off x="4538258" y="3830687"/>
              <a:ext cx="0" cy="530225"/>
            </a:xfrm>
            <a:prstGeom prst="straightConnector1">
              <a:avLst/>
            </a:prstGeom>
            <a:noFill/>
            <a:ln w="9525" cap="flat" cmpd="sng">
              <a:solidFill>
                <a:schemeClr val="dk1"/>
              </a:solidFill>
              <a:prstDash val="solid"/>
              <a:round/>
              <a:headEnd type="none" w="med" len="med"/>
              <a:tailEnd type="none" w="med" len="med"/>
            </a:ln>
          </p:spPr>
        </p:cxnSp>
        <p:cxnSp>
          <p:nvCxnSpPr>
            <p:cNvPr id="158" name="Google Shape;158;p9"/>
            <p:cNvCxnSpPr/>
            <p:nvPr/>
          </p:nvCxnSpPr>
          <p:spPr>
            <a:xfrm>
              <a:off x="5257396" y="3830687"/>
              <a:ext cx="0" cy="530225"/>
            </a:xfrm>
            <a:prstGeom prst="straightConnector1">
              <a:avLst/>
            </a:prstGeom>
            <a:noFill/>
            <a:ln w="9525" cap="flat" cmpd="sng">
              <a:solidFill>
                <a:schemeClr val="dk1"/>
              </a:solidFill>
              <a:prstDash val="solid"/>
              <a:round/>
              <a:headEnd type="none" w="med" len="med"/>
              <a:tailEnd type="none" w="med" len="med"/>
            </a:ln>
          </p:spPr>
        </p:cxnSp>
        <p:sp>
          <p:nvSpPr>
            <p:cNvPr id="159" name="Google Shape;159;p9"/>
            <p:cNvSpPr txBox="1"/>
            <p:nvPr/>
          </p:nvSpPr>
          <p:spPr>
            <a:xfrm>
              <a:off x="2239759" y="2945728"/>
              <a:ext cx="1330645" cy="4327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dirty="0">
                  <a:solidFill>
                    <a:schemeClr val="lt1"/>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p:txBody>
        </p:sp>
        <p:sp>
          <p:nvSpPr>
            <p:cNvPr id="160" name="Google Shape;160;p9"/>
            <p:cNvSpPr txBox="1"/>
            <p:nvPr/>
          </p:nvSpPr>
          <p:spPr>
            <a:xfrm>
              <a:off x="3344881" y="3818420"/>
              <a:ext cx="896382" cy="59015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917" b="1" dirty="0">
                  <a:solidFill>
                    <a:schemeClr val="dk1"/>
                  </a:solidFill>
                  <a:latin typeface="Microsoft Yahei"/>
                  <a:ea typeface="Microsoft Yahei"/>
                  <a:cs typeface="Microsoft Yahei"/>
                  <a:sym typeface="Microsoft Yahei"/>
                </a:rPr>
                <a:t> 扩展</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917" b="1" dirty="0">
                  <a:solidFill>
                    <a:schemeClr val="dk1"/>
                  </a:solidFill>
                  <a:latin typeface="Microsoft Yahei"/>
                  <a:ea typeface="Microsoft Yahei"/>
                  <a:cs typeface="Microsoft Yahei"/>
                  <a:sym typeface="Microsoft Yahei"/>
                </a:rPr>
                <a:t>首部 1</a:t>
              </a:r>
              <a:endParaRPr dirty="0">
                <a:latin typeface="Microsoft YaHei" panose="020B0503020204020204" pitchFamily="34" charset="-122"/>
                <a:ea typeface="Microsoft YaHei" panose="020B0503020204020204" pitchFamily="34" charset="-122"/>
              </a:endParaRPr>
            </a:p>
          </p:txBody>
        </p:sp>
        <p:sp>
          <p:nvSpPr>
            <p:cNvPr id="161" name="Google Shape;161;p9"/>
            <p:cNvSpPr txBox="1"/>
            <p:nvPr/>
          </p:nvSpPr>
          <p:spPr>
            <a:xfrm>
              <a:off x="4423388" y="3805720"/>
              <a:ext cx="942814" cy="59015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917" b="1" dirty="0">
                  <a:solidFill>
                    <a:schemeClr val="dk1"/>
                  </a:solidFill>
                  <a:latin typeface="Microsoft Yahei"/>
                  <a:ea typeface="Microsoft Yahei"/>
                  <a:cs typeface="Microsoft Yahei"/>
                  <a:sym typeface="Microsoft Yahei"/>
                </a:rPr>
                <a:t> 扩展</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917" b="1" dirty="0">
                  <a:solidFill>
                    <a:schemeClr val="dk1"/>
                  </a:solidFill>
                  <a:latin typeface="Microsoft Yahei"/>
                  <a:ea typeface="Microsoft Yahei"/>
                  <a:cs typeface="Microsoft Yahei"/>
                  <a:sym typeface="Microsoft Yahei"/>
                </a:rPr>
                <a:t>首部 N</a:t>
              </a:r>
              <a:endParaRPr dirty="0">
                <a:latin typeface="Microsoft YaHei" panose="020B0503020204020204" pitchFamily="34" charset="-122"/>
                <a:ea typeface="Microsoft YaHei" panose="020B0503020204020204" pitchFamily="34" charset="-122"/>
              </a:endParaRPr>
            </a:p>
          </p:txBody>
        </p:sp>
        <p:sp>
          <p:nvSpPr>
            <p:cNvPr id="162" name="Google Shape;162;p9"/>
            <p:cNvSpPr txBox="1"/>
            <p:nvPr/>
          </p:nvSpPr>
          <p:spPr>
            <a:xfrm>
              <a:off x="4054938" y="3858327"/>
              <a:ext cx="568638" cy="397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rgbClr val="000099"/>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63" name="Google Shape;163;p9"/>
            <p:cNvSpPr txBox="1"/>
            <p:nvPr/>
          </p:nvSpPr>
          <p:spPr>
            <a:xfrm>
              <a:off x="5887054" y="3919807"/>
              <a:ext cx="1833185" cy="397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chemeClr val="dk1"/>
                  </a:solidFill>
                  <a:latin typeface="Microsoft Yahei"/>
                  <a:ea typeface="Microsoft Yahei"/>
                  <a:cs typeface="Microsoft Yahei"/>
                  <a:sym typeface="Microsoft Yahei"/>
                </a:rPr>
                <a:t>数    据    部    分</a:t>
              </a:r>
              <a:endParaRPr dirty="0">
                <a:latin typeface="Microsoft YaHei" panose="020B0503020204020204" pitchFamily="34" charset="-122"/>
                <a:ea typeface="Microsoft YaHei" panose="020B0503020204020204" pitchFamily="34" charset="-122"/>
              </a:endParaRPr>
            </a:p>
          </p:txBody>
        </p:sp>
        <p:cxnSp>
          <p:nvCxnSpPr>
            <p:cNvPr id="164" name="Google Shape;164;p9"/>
            <p:cNvCxnSpPr/>
            <p:nvPr/>
          </p:nvCxnSpPr>
          <p:spPr>
            <a:xfrm>
              <a:off x="3385733" y="4543474"/>
              <a:ext cx="1871663" cy="0"/>
            </a:xfrm>
            <a:prstGeom prst="straightConnector1">
              <a:avLst/>
            </a:prstGeom>
            <a:noFill/>
            <a:ln w="19050" cap="flat" cmpd="sng">
              <a:solidFill>
                <a:schemeClr val="dk1"/>
              </a:solidFill>
              <a:prstDash val="solid"/>
              <a:round/>
              <a:headEnd type="triangle" w="med" len="med"/>
              <a:tailEnd type="triangle" w="med" len="med"/>
            </a:ln>
          </p:spPr>
        </p:cxnSp>
        <p:sp>
          <p:nvSpPr>
            <p:cNvPr id="165" name="Google Shape;165;p9"/>
            <p:cNvSpPr txBox="1"/>
            <p:nvPr/>
          </p:nvSpPr>
          <p:spPr>
            <a:xfrm>
              <a:off x="4028671" y="4375199"/>
              <a:ext cx="713390" cy="39777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rgbClr val="0000FF"/>
                  </a:solidFill>
                  <a:latin typeface="Microsoft Yahei"/>
                  <a:ea typeface="Microsoft Yahei"/>
                  <a:cs typeface="Microsoft Yahei"/>
                  <a:sym typeface="Microsoft Yahei"/>
                </a:rPr>
                <a:t>选项</a:t>
              </a:r>
              <a:endParaRPr dirty="0">
                <a:latin typeface="Microsoft YaHei" panose="020B0503020204020204" pitchFamily="34" charset="-122"/>
                <a:ea typeface="Microsoft YaHei" panose="020B0503020204020204" pitchFamily="34" charset="-122"/>
              </a:endParaRPr>
            </a:p>
          </p:txBody>
        </p:sp>
        <p:grpSp>
          <p:nvGrpSpPr>
            <p:cNvPr id="166" name="Google Shape;166;p9"/>
            <p:cNvGrpSpPr/>
            <p:nvPr/>
          </p:nvGrpSpPr>
          <p:grpSpPr>
            <a:xfrm>
              <a:off x="2377671" y="2551162"/>
              <a:ext cx="5832475" cy="271462"/>
              <a:chOff x="1331640" y="1700808"/>
              <a:chExt cx="5832648" cy="344488"/>
            </a:xfrm>
          </p:grpSpPr>
          <p:cxnSp>
            <p:nvCxnSpPr>
              <p:cNvPr id="167" name="Google Shape;167;p9"/>
              <p:cNvCxnSpPr/>
              <p:nvPr/>
            </p:nvCxnSpPr>
            <p:spPr>
              <a:xfrm>
                <a:off x="1331640" y="1700808"/>
                <a:ext cx="0" cy="338138"/>
              </a:xfrm>
              <a:prstGeom prst="straightConnector1">
                <a:avLst/>
              </a:prstGeom>
              <a:noFill/>
              <a:ln w="19050" cap="flat" cmpd="sng">
                <a:solidFill>
                  <a:schemeClr val="dk1"/>
                </a:solidFill>
                <a:prstDash val="solid"/>
                <a:round/>
                <a:headEnd type="none" w="med" len="med"/>
                <a:tailEnd type="none" w="med" len="med"/>
              </a:ln>
            </p:spPr>
          </p:cxnSp>
          <p:cxnSp>
            <p:nvCxnSpPr>
              <p:cNvPr id="168" name="Google Shape;168;p9"/>
              <p:cNvCxnSpPr/>
              <p:nvPr/>
            </p:nvCxnSpPr>
            <p:spPr>
              <a:xfrm>
                <a:off x="7164288" y="1707158"/>
                <a:ext cx="0" cy="338138"/>
              </a:xfrm>
              <a:prstGeom prst="straightConnector1">
                <a:avLst/>
              </a:prstGeom>
              <a:noFill/>
              <a:ln w="19050" cap="flat" cmpd="sng">
                <a:solidFill>
                  <a:schemeClr val="dk1"/>
                </a:solidFill>
                <a:prstDash val="solid"/>
                <a:round/>
                <a:headEnd type="none" w="med" len="med"/>
                <a:tailEnd type="none" w="med" len="med"/>
              </a:ln>
            </p:spPr>
          </p:cxnSp>
        </p:grpSp>
        <p:cxnSp>
          <p:nvCxnSpPr>
            <p:cNvPr id="169" name="Google Shape;169;p9"/>
            <p:cNvCxnSpPr/>
            <p:nvPr/>
          </p:nvCxnSpPr>
          <p:spPr>
            <a:xfrm>
              <a:off x="2377671" y="2682923"/>
              <a:ext cx="5821361" cy="0"/>
            </a:xfrm>
            <a:prstGeom prst="straightConnector1">
              <a:avLst/>
            </a:prstGeom>
            <a:noFill/>
            <a:ln w="19050" cap="flat" cmpd="sng">
              <a:solidFill>
                <a:schemeClr val="dk1"/>
              </a:solidFill>
              <a:prstDash val="solid"/>
              <a:round/>
              <a:headEnd type="triangle" w="med" len="med"/>
              <a:tailEnd type="triangle" w="med" len="med"/>
            </a:ln>
          </p:spPr>
        </p:cxnSp>
        <p:sp>
          <p:nvSpPr>
            <p:cNvPr id="170" name="Google Shape;170;p9"/>
            <p:cNvSpPr txBox="1"/>
            <p:nvPr/>
          </p:nvSpPr>
          <p:spPr>
            <a:xfrm>
              <a:off x="4636684" y="2475328"/>
              <a:ext cx="1409849" cy="39777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rgbClr val="0000FF"/>
                  </a:solidFill>
                  <a:latin typeface="Microsoft Yahei"/>
                  <a:ea typeface="Microsoft Yahei"/>
                  <a:cs typeface="Microsoft Yahei"/>
                  <a:sym typeface="Microsoft Yahei"/>
                </a:rPr>
                <a:t>IPv6 数据报</a:t>
              </a:r>
              <a:endParaRPr dirty="0">
                <a:latin typeface="Microsoft YaHei" panose="020B0503020204020204" pitchFamily="34" charset="-122"/>
                <a:ea typeface="Microsoft YaHei" panose="020B0503020204020204" pitchFamily="34" charset="-122"/>
              </a:endParaRPr>
            </a:p>
          </p:txBody>
        </p:sp>
        <p:cxnSp>
          <p:nvCxnSpPr>
            <p:cNvPr id="171" name="Google Shape;171;p9"/>
            <p:cNvCxnSpPr/>
            <p:nvPr/>
          </p:nvCxnSpPr>
          <p:spPr>
            <a:xfrm>
              <a:off x="3415896" y="3435399"/>
              <a:ext cx="0" cy="431800"/>
            </a:xfrm>
            <a:prstGeom prst="straightConnector1">
              <a:avLst/>
            </a:prstGeom>
            <a:noFill/>
            <a:ln w="19050" cap="flat" cmpd="sng">
              <a:solidFill>
                <a:schemeClr val="dk1"/>
              </a:solidFill>
              <a:prstDash val="dash"/>
              <a:round/>
              <a:headEnd type="none" w="med" len="med"/>
              <a:tailEnd type="none" w="med" len="med"/>
            </a:ln>
          </p:spPr>
        </p:cxnSp>
        <p:cxnSp>
          <p:nvCxnSpPr>
            <p:cNvPr id="172" name="Google Shape;172;p9"/>
            <p:cNvCxnSpPr/>
            <p:nvPr/>
          </p:nvCxnSpPr>
          <p:spPr>
            <a:xfrm>
              <a:off x="8208558" y="3435399"/>
              <a:ext cx="0" cy="433388"/>
            </a:xfrm>
            <a:prstGeom prst="straightConnector1">
              <a:avLst/>
            </a:prstGeom>
            <a:noFill/>
            <a:ln w="19050" cap="flat" cmpd="sng">
              <a:solidFill>
                <a:schemeClr val="dk1"/>
              </a:solidFill>
              <a:prstDash val="dash"/>
              <a:round/>
              <a:headEnd type="none" w="med" len="med"/>
              <a:tailEnd type="none" w="med" len="med"/>
            </a:ln>
          </p:spPr>
        </p:cxnSp>
        <p:sp>
          <p:nvSpPr>
            <p:cNvPr id="173" name="Google Shape;173;p9"/>
            <p:cNvSpPr txBox="1"/>
            <p:nvPr/>
          </p:nvSpPr>
          <p:spPr>
            <a:xfrm>
              <a:off x="2437080" y="3422698"/>
              <a:ext cx="1019286" cy="39777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rgbClr val="0000FF"/>
                  </a:solidFill>
                  <a:latin typeface="Microsoft Yahei"/>
                  <a:ea typeface="Microsoft Yahei"/>
                  <a:cs typeface="Microsoft Yahei"/>
                  <a:sym typeface="Microsoft Yahei"/>
                </a:rPr>
                <a:t>40 字节</a:t>
              </a:r>
              <a:endParaRPr dirty="0">
                <a:latin typeface="Microsoft YaHei" panose="020B0503020204020204" pitchFamily="34" charset="-122"/>
                <a:ea typeface="Microsoft YaHei" panose="020B0503020204020204" pitchFamily="34" charset="-122"/>
              </a:endParaRPr>
            </a:p>
          </p:txBody>
        </p:sp>
        <p:cxnSp>
          <p:nvCxnSpPr>
            <p:cNvPr id="174" name="Google Shape;174;p9"/>
            <p:cNvCxnSpPr/>
            <p:nvPr/>
          </p:nvCxnSpPr>
          <p:spPr>
            <a:xfrm>
              <a:off x="3422246" y="3625899"/>
              <a:ext cx="4787900" cy="4763"/>
            </a:xfrm>
            <a:prstGeom prst="straightConnector1">
              <a:avLst/>
            </a:prstGeom>
            <a:noFill/>
            <a:ln w="19050" cap="flat" cmpd="sng">
              <a:solidFill>
                <a:schemeClr val="dk1"/>
              </a:solidFill>
              <a:prstDash val="solid"/>
              <a:round/>
              <a:headEnd type="triangle" w="med" len="med"/>
              <a:tailEnd type="triangle" w="med" len="med"/>
            </a:ln>
          </p:spPr>
        </p:cxnSp>
        <p:sp>
          <p:nvSpPr>
            <p:cNvPr id="175" name="Google Shape;175;p9"/>
            <p:cNvSpPr txBox="1"/>
            <p:nvPr/>
          </p:nvSpPr>
          <p:spPr>
            <a:xfrm>
              <a:off x="4773210" y="3443339"/>
              <a:ext cx="2046219" cy="39777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rgbClr val="0000FF"/>
                  </a:solidFill>
                  <a:latin typeface="Microsoft Yahei"/>
                  <a:ea typeface="Microsoft Yahei"/>
                  <a:cs typeface="Microsoft Yahei"/>
                  <a:sym typeface="Microsoft Yahei"/>
                </a:rPr>
                <a:t>不超过 65535 字节</a:t>
              </a:r>
              <a:endParaRPr dirty="0">
                <a:latin typeface="Microsoft YaHei" panose="020B0503020204020204" pitchFamily="34" charset="-122"/>
                <a:ea typeface="Microsoft YaHei" panose="020B0503020204020204" pitchFamily="34" charset="-122"/>
              </a:endParaRPr>
            </a:p>
          </p:txBody>
        </p:sp>
        <p:sp>
          <p:nvSpPr>
            <p:cNvPr id="176" name="Google Shape;176;p9"/>
            <p:cNvSpPr/>
            <p:nvPr/>
          </p:nvSpPr>
          <p:spPr>
            <a:xfrm rot="10800000">
              <a:off x="1656945" y="3026767"/>
              <a:ext cx="720725" cy="203200"/>
            </a:xfrm>
            <a:prstGeom prst="rightArrow">
              <a:avLst>
                <a:gd name="adj1" fmla="val 50000"/>
                <a:gd name="adj2" fmla="val 162073"/>
              </a:avLst>
            </a:prstGeom>
            <a:solidFill>
              <a:srgbClr val="FF00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rgbClr val="000099"/>
                </a:solidFill>
                <a:latin typeface="Microsoft Yahei"/>
                <a:ea typeface="Microsoft Yahei"/>
                <a:cs typeface="Microsoft Yahei"/>
                <a:sym typeface="Microsoft Yahei"/>
              </a:endParaRPr>
            </a:p>
          </p:txBody>
        </p:sp>
        <p:sp>
          <p:nvSpPr>
            <p:cNvPr id="177" name="Google Shape;177;p9"/>
            <p:cNvSpPr txBox="1"/>
            <p:nvPr/>
          </p:nvSpPr>
          <p:spPr>
            <a:xfrm>
              <a:off x="1048446" y="3337291"/>
              <a:ext cx="1112147" cy="397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rgbClr val="0000FF"/>
                  </a:solidFill>
                  <a:latin typeface="Microsoft Yahei"/>
                  <a:ea typeface="Microsoft Yahei"/>
                  <a:cs typeface="Microsoft Yahei"/>
                  <a:sym typeface="Microsoft Yahei"/>
                </a:rPr>
                <a:t>发送在前</a:t>
              </a:r>
              <a:endParaRPr dirty="0">
                <a:latin typeface="Microsoft YaHei" panose="020B0503020204020204" pitchFamily="34" charset="-122"/>
                <a:ea typeface="Microsoft YaHei" panose="020B0503020204020204" pitchFamily="34" charset="-122"/>
              </a:endParaRPr>
            </a:p>
          </p:txBody>
        </p:sp>
        <p:cxnSp>
          <p:nvCxnSpPr>
            <p:cNvPr id="178" name="Google Shape;178;p9"/>
            <p:cNvCxnSpPr/>
            <p:nvPr/>
          </p:nvCxnSpPr>
          <p:spPr>
            <a:xfrm>
              <a:off x="3419071" y="2867074"/>
              <a:ext cx="0" cy="530225"/>
            </a:xfrm>
            <a:prstGeom prst="straightConnector1">
              <a:avLst/>
            </a:prstGeom>
            <a:noFill/>
            <a:ln w="9525" cap="flat" cmpd="sng">
              <a:solidFill>
                <a:schemeClr val="dk1"/>
              </a:solidFill>
              <a:prstDash val="solid"/>
              <a:round/>
              <a:headEnd type="none" w="med" len="med"/>
              <a:tailEnd type="none" w="med" len="med"/>
            </a:ln>
          </p:spPr>
        </p:cxnSp>
        <p:sp>
          <p:nvSpPr>
            <p:cNvPr id="179" name="Google Shape;179;p9"/>
            <p:cNvSpPr/>
            <p:nvPr/>
          </p:nvSpPr>
          <p:spPr>
            <a:xfrm>
              <a:off x="3427008" y="2882949"/>
              <a:ext cx="4772025" cy="514350"/>
            </a:xfrm>
            <a:prstGeom prst="rect">
              <a:avLst/>
            </a:prstGeom>
            <a:solidFill>
              <a:srgbClr val="99FF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rgbClr val="000099"/>
                </a:solidFill>
                <a:latin typeface="Microsoft Yahei"/>
                <a:ea typeface="Microsoft Yahei"/>
                <a:cs typeface="Microsoft Yahei"/>
                <a:sym typeface="Microsoft Yahei"/>
              </a:endParaRPr>
            </a:p>
          </p:txBody>
        </p:sp>
        <p:sp>
          <p:nvSpPr>
            <p:cNvPr id="180" name="Google Shape;180;p9"/>
            <p:cNvSpPr txBox="1"/>
            <p:nvPr/>
          </p:nvSpPr>
          <p:spPr>
            <a:xfrm>
              <a:off x="3877238" y="2923940"/>
              <a:ext cx="3998289" cy="463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有     效     载     荷</a:t>
              </a:r>
              <a:endParaRPr dirty="0">
                <a:latin typeface="Microsoft YaHei" panose="020B0503020204020204" pitchFamily="34" charset="-122"/>
                <a:ea typeface="Microsoft YaHei" panose="020B0503020204020204" pitchFamily="34" charset="-122"/>
              </a:endParaRPr>
            </a:p>
          </p:txBody>
        </p:sp>
      </p:grpSp>
      <p:sp>
        <p:nvSpPr>
          <p:cNvPr id="181" name="Google Shape;181;p9"/>
          <p:cNvSpPr/>
          <p:nvPr/>
        </p:nvSpPr>
        <p:spPr>
          <a:xfrm>
            <a:off x="2241139" y="4711215"/>
            <a:ext cx="3810000"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具有多个可选扩展首部的 IPv6 数据报的一般形式</a:t>
            </a:r>
            <a:endParaRPr sz="1167" b="1">
              <a:solidFill>
                <a:schemeClr val="dk1"/>
              </a:solidFill>
              <a:latin typeface="Microsoft Yahei"/>
              <a:ea typeface="Microsoft Yahei"/>
              <a:cs typeface="Microsoft Yahei"/>
              <a:sym typeface="Microsoft Yahe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p:nvPr/>
        </p:nvSpPr>
        <p:spPr>
          <a:xfrm>
            <a:off x="454287" y="1586421"/>
            <a:ext cx="6711426" cy="1785577"/>
          </a:xfrm>
          <a:prstGeom prst="rect">
            <a:avLst/>
          </a:prstGeom>
          <a:noFill/>
          <a:ln>
            <a:noFill/>
          </a:ln>
        </p:spPr>
        <p:txBody>
          <a:bodyPr spcFirstLastPara="1" wrap="square" lIns="91425" tIns="45700" rIns="91425" bIns="45700" anchor="t" anchorCtr="0">
            <a:spAutoFit/>
          </a:bodyPr>
          <a:lstStyle/>
          <a:p>
            <a:pPr marL="285739" marR="0" lvl="0" indent="-285739"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IPv6 将首部长度变为</a:t>
            </a:r>
            <a:r>
              <a:rPr lang="zh-CN" sz="1667" b="1" dirty="0">
                <a:solidFill>
                  <a:srgbClr val="0000FF"/>
                </a:solidFill>
                <a:latin typeface="Microsoft Yahei"/>
                <a:ea typeface="Microsoft Yahei"/>
                <a:cs typeface="Microsoft Yahei"/>
                <a:sym typeface="Microsoft Yahei"/>
              </a:rPr>
              <a:t>固定的 40 字节</a:t>
            </a:r>
            <a:r>
              <a:rPr lang="zh-CN" sz="1667" b="1" dirty="0">
                <a:solidFill>
                  <a:schemeClr val="dk1"/>
                </a:solidFill>
                <a:latin typeface="Microsoft Yahei"/>
                <a:ea typeface="Microsoft Yahei"/>
                <a:cs typeface="Microsoft Yahei"/>
                <a:sym typeface="Microsoft Yahei"/>
              </a:rPr>
              <a:t>，称为</a:t>
            </a:r>
            <a:r>
              <a:rPr lang="zh-CN" sz="1667" b="1" dirty="0">
                <a:solidFill>
                  <a:srgbClr val="0000FF"/>
                </a:solidFill>
                <a:latin typeface="Microsoft Yahei"/>
                <a:ea typeface="Microsoft Yahei"/>
                <a:cs typeface="Microsoft Yahei"/>
                <a:sym typeface="Microsoft Yahei"/>
              </a:rPr>
              <a:t>基本首部</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把首部中不必要的功能取消了，使得 IPv6 首部的字段数减少到只有 8 个。</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IPv6 对首部中的某些字段进行了如下的</a:t>
            </a:r>
            <a:r>
              <a:rPr lang="zh-CN" sz="1667" b="1" dirty="0">
                <a:solidFill>
                  <a:srgbClr val="0000FF"/>
                </a:solidFill>
                <a:latin typeface="Microsoft Yahei"/>
                <a:ea typeface="Microsoft Yahei"/>
                <a:cs typeface="Microsoft Yahei"/>
                <a:sym typeface="Microsoft Yahei"/>
              </a:rPr>
              <a:t>更改</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87" name="Google Shape;187;p10"/>
          <p:cNvSpPr/>
          <p:nvPr/>
        </p:nvSpPr>
        <p:spPr>
          <a:xfrm>
            <a:off x="454287" y="1263900"/>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88" name="Google Shape;188;p10"/>
          <p:cNvSpPr/>
          <p:nvPr/>
        </p:nvSpPr>
        <p:spPr>
          <a:xfrm>
            <a:off x="1618307" y="1236224"/>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IPv6 数据报的基本首部</a:t>
            </a:r>
            <a:endParaRPr dirty="0">
              <a:latin typeface="Microsoft YaHei" panose="020B0503020204020204" pitchFamily="34" charset="-122"/>
              <a:ea typeface="Microsoft YaHei" panose="020B0503020204020204" pitchFamily="34" charset="-122"/>
            </a:endParaRPr>
          </a:p>
        </p:txBody>
      </p:sp>
      <p:graphicFrame>
        <p:nvGraphicFramePr>
          <p:cNvPr id="189" name="Google Shape;189;p10"/>
          <p:cNvGraphicFramePr/>
          <p:nvPr>
            <p:extLst>
              <p:ext uri="{D42A27DB-BD31-4B8C-83A1-F6EECF244321}">
                <p14:modId xmlns:p14="http://schemas.microsoft.com/office/powerpoint/2010/main" val="1334659868"/>
              </p:ext>
            </p:extLst>
          </p:nvPr>
        </p:nvGraphicFramePr>
        <p:xfrm>
          <a:off x="454286" y="3445054"/>
          <a:ext cx="6711425" cy="1178200"/>
        </p:xfrm>
        <a:graphic>
          <a:graphicData uri="http://schemas.openxmlformats.org/drawingml/2006/table">
            <a:tbl>
              <a:tblPr firstRow="1" bandRow="1">
                <a:noFill/>
                <a:tableStyleId>{20788E45-8B9C-40C8-BC5F-0D2604F38CB0}</a:tableStyleId>
              </a:tblPr>
              <a:tblGrid>
                <a:gridCol w="3143225">
                  <a:extLst>
                    <a:ext uri="{9D8B030D-6E8A-4147-A177-3AD203B41FA5}">
                      <a16:colId xmlns:a16="http://schemas.microsoft.com/office/drawing/2014/main" val="20000"/>
                    </a:ext>
                  </a:extLst>
                </a:gridCol>
                <a:gridCol w="3568200">
                  <a:extLst>
                    <a:ext uri="{9D8B030D-6E8A-4147-A177-3AD203B41FA5}">
                      <a16:colId xmlns:a16="http://schemas.microsoft.com/office/drawing/2014/main" val="20001"/>
                    </a:ext>
                  </a:extLst>
                </a:gridCol>
              </a:tblGrid>
              <a:tr h="1178200">
                <a:tc>
                  <a:txBody>
                    <a:bodyPr/>
                    <a:lstStyle/>
                    <a:p>
                      <a:pPr marL="342900" marR="0" lvl="0" indent="-342900" algn="l" rtl="0">
                        <a:lnSpc>
                          <a:spcPct val="110000"/>
                        </a:lnSpc>
                        <a:spcBef>
                          <a:spcPts val="0"/>
                        </a:spcBef>
                        <a:spcAft>
                          <a:spcPts val="0"/>
                        </a:spcAft>
                        <a:buClr>
                          <a:srgbClr val="CC00CC"/>
                        </a:buClr>
                        <a:buSzPts val="1040"/>
                        <a:buFont typeface="Noto Sans Symbols"/>
                        <a:buChar char="●"/>
                      </a:pPr>
                      <a:r>
                        <a:rPr lang="zh-CN" sz="1300" u="none" strike="noStrike" cap="none">
                          <a:solidFill>
                            <a:schemeClr val="dk1"/>
                          </a:solidFill>
                          <a:latin typeface="Microsoft Yahei"/>
                          <a:ea typeface="Microsoft Yahei"/>
                          <a:cs typeface="Microsoft Yahei"/>
                          <a:sym typeface="Microsoft Yahei"/>
                        </a:rPr>
                        <a:t>取消了首部长度字段，</a:t>
                      </a:r>
                      <a:r>
                        <a:rPr lang="zh-CN" sz="1300" b="1" u="none" strike="noStrike" cap="none">
                          <a:solidFill>
                            <a:schemeClr val="dk1"/>
                          </a:solidFill>
                          <a:latin typeface="Microsoft Yahei"/>
                          <a:ea typeface="Microsoft Yahei"/>
                          <a:cs typeface="Microsoft Yahei"/>
                          <a:sym typeface="Microsoft Yahei"/>
                        </a:rPr>
                        <a:t>因为首部长度是固定的 40 字节；</a:t>
                      </a:r>
                      <a:endParaRPr sz="1300" b="1" u="none" strike="noStrike" cap="none">
                        <a:solidFill>
                          <a:schemeClr val="dk1"/>
                        </a:solidFill>
                        <a:latin typeface="Microsoft Yahei"/>
                        <a:ea typeface="Microsoft Yahei"/>
                        <a:cs typeface="Microsoft Yahei"/>
                        <a:sym typeface="Microsoft Yahei"/>
                      </a:endParaRPr>
                    </a:p>
                    <a:p>
                      <a:pPr marL="342900" marR="0" lvl="0" indent="-342900" algn="l" rtl="0">
                        <a:lnSpc>
                          <a:spcPct val="110000"/>
                        </a:lnSpc>
                        <a:spcBef>
                          <a:spcPts val="0"/>
                        </a:spcBef>
                        <a:spcAft>
                          <a:spcPts val="0"/>
                        </a:spcAft>
                        <a:buClr>
                          <a:srgbClr val="CC00CC"/>
                        </a:buClr>
                        <a:buSzPts val="1040"/>
                        <a:buFont typeface="Noto Sans Symbols"/>
                        <a:buChar char="●"/>
                      </a:pPr>
                      <a:r>
                        <a:rPr lang="zh-CN" sz="1300" u="none" strike="noStrike" cap="none">
                          <a:solidFill>
                            <a:schemeClr val="dk1"/>
                          </a:solidFill>
                          <a:latin typeface="Microsoft Yahei"/>
                          <a:ea typeface="Microsoft Yahei"/>
                          <a:cs typeface="Microsoft Yahei"/>
                          <a:sym typeface="Microsoft Yahei"/>
                        </a:rPr>
                        <a:t>取消了服务类型字段；</a:t>
                      </a:r>
                      <a:endParaRPr sz="1300" u="none" strike="noStrike" cap="none">
                        <a:solidFill>
                          <a:schemeClr val="dk1"/>
                        </a:solidFill>
                        <a:latin typeface="Microsoft Yahei"/>
                        <a:ea typeface="Microsoft Yahei"/>
                        <a:cs typeface="Microsoft Yahei"/>
                        <a:sym typeface="Microsoft Yahei"/>
                      </a:endParaRPr>
                    </a:p>
                    <a:p>
                      <a:pPr marL="342900" marR="0" lvl="0" indent="-342900" algn="l" rtl="0">
                        <a:lnSpc>
                          <a:spcPct val="110000"/>
                        </a:lnSpc>
                        <a:spcBef>
                          <a:spcPts val="0"/>
                        </a:spcBef>
                        <a:spcAft>
                          <a:spcPts val="0"/>
                        </a:spcAft>
                        <a:buClr>
                          <a:srgbClr val="CC00CC"/>
                        </a:buClr>
                        <a:buSzPts val="1040"/>
                        <a:buFont typeface="Noto Sans Symbols"/>
                        <a:buChar char="●"/>
                      </a:pPr>
                      <a:r>
                        <a:rPr lang="zh-CN" sz="1300" u="none" strike="noStrike" cap="none">
                          <a:solidFill>
                            <a:schemeClr val="dk1"/>
                          </a:solidFill>
                          <a:latin typeface="Microsoft Yahei"/>
                          <a:ea typeface="Microsoft Yahei"/>
                          <a:cs typeface="Microsoft Yahei"/>
                          <a:sym typeface="Microsoft Yahei"/>
                        </a:rPr>
                        <a:t>取消了总长度字段，改用有效载荷长度字段；</a:t>
                      </a:r>
                      <a:endParaRPr sz="1300" u="none" strike="noStrike" cap="none">
                        <a:solidFill>
                          <a:schemeClr val="dk1"/>
                        </a:solidFill>
                        <a:latin typeface="Microsoft Yahei"/>
                        <a:ea typeface="Microsoft Yahei"/>
                        <a:cs typeface="Microsoft Yahei"/>
                        <a:sym typeface="Microsoft Yahei"/>
                      </a:endParaRPr>
                    </a:p>
                  </a:txBody>
                  <a:tcPr marL="76200" marR="76200" marT="38100" marB="381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342900" marR="0" lvl="0" indent="-342900" algn="l" rtl="0">
                        <a:lnSpc>
                          <a:spcPct val="110000"/>
                        </a:lnSpc>
                        <a:spcBef>
                          <a:spcPts val="0"/>
                        </a:spcBef>
                        <a:spcAft>
                          <a:spcPts val="0"/>
                        </a:spcAft>
                        <a:buClr>
                          <a:srgbClr val="CC00CC"/>
                        </a:buClr>
                        <a:buSzPts val="1040"/>
                        <a:buFont typeface="Noto Sans Symbols"/>
                        <a:buChar char="●"/>
                      </a:pPr>
                      <a:r>
                        <a:rPr lang="zh-CN" sz="1300" u="none" strike="noStrike" cap="none" dirty="0">
                          <a:solidFill>
                            <a:schemeClr val="dk1"/>
                          </a:solidFill>
                          <a:latin typeface="Microsoft Yahei"/>
                          <a:ea typeface="Microsoft Yahei"/>
                          <a:cs typeface="Microsoft Yahei"/>
                          <a:sym typeface="Microsoft Yahei"/>
                        </a:rPr>
                        <a:t>把 TTL 字段改称为跳数限制字段；</a:t>
                      </a:r>
                      <a:endParaRPr sz="1300" u="none" strike="noStrike" cap="none" dirty="0">
                        <a:solidFill>
                          <a:schemeClr val="dk1"/>
                        </a:solidFill>
                        <a:latin typeface="Microsoft Yahei"/>
                        <a:ea typeface="Microsoft Yahei"/>
                        <a:cs typeface="Microsoft Yahei"/>
                        <a:sym typeface="Microsoft Yahei"/>
                      </a:endParaRPr>
                    </a:p>
                    <a:p>
                      <a:pPr marL="342900" marR="0" lvl="0" indent="-342900" algn="l" rtl="0">
                        <a:lnSpc>
                          <a:spcPct val="110000"/>
                        </a:lnSpc>
                        <a:spcBef>
                          <a:spcPts val="0"/>
                        </a:spcBef>
                        <a:spcAft>
                          <a:spcPts val="0"/>
                        </a:spcAft>
                        <a:buClr>
                          <a:srgbClr val="CC00CC"/>
                        </a:buClr>
                        <a:buSzPts val="1040"/>
                        <a:buFont typeface="Noto Sans Symbols"/>
                        <a:buChar char="●"/>
                      </a:pPr>
                      <a:r>
                        <a:rPr lang="zh-CN" sz="1300" u="none" strike="noStrike" cap="none" dirty="0">
                          <a:solidFill>
                            <a:schemeClr val="dk1"/>
                          </a:solidFill>
                          <a:latin typeface="Microsoft Yahei"/>
                          <a:ea typeface="Microsoft Yahei"/>
                          <a:cs typeface="Microsoft Yahei"/>
                          <a:sym typeface="Microsoft Yahei"/>
                        </a:rPr>
                        <a:t>取消了协议字段，改用下一个首部字段；</a:t>
                      </a:r>
                      <a:endParaRPr sz="1300" u="none" strike="noStrike" cap="none" dirty="0">
                        <a:solidFill>
                          <a:schemeClr val="dk1"/>
                        </a:solidFill>
                        <a:latin typeface="Microsoft Yahei"/>
                        <a:ea typeface="Microsoft Yahei"/>
                        <a:cs typeface="Microsoft Yahei"/>
                        <a:sym typeface="Microsoft Yahei"/>
                      </a:endParaRPr>
                    </a:p>
                    <a:p>
                      <a:pPr marL="342900" marR="0" lvl="0" indent="-342900" algn="l" rtl="0">
                        <a:lnSpc>
                          <a:spcPct val="110000"/>
                        </a:lnSpc>
                        <a:spcBef>
                          <a:spcPts val="0"/>
                        </a:spcBef>
                        <a:spcAft>
                          <a:spcPts val="0"/>
                        </a:spcAft>
                        <a:buClr>
                          <a:srgbClr val="CC00CC"/>
                        </a:buClr>
                        <a:buSzPts val="1040"/>
                        <a:buFont typeface="Noto Sans Symbols"/>
                        <a:buChar char="●"/>
                      </a:pPr>
                      <a:r>
                        <a:rPr lang="zh-CN" sz="1300" u="none" strike="noStrike" cap="none" dirty="0">
                          <a:solidFill>
                            <a:schemeClr val="dk1"/>
                          </a:solidFill>
                          <a:latin typeface="Microsoft Yahei"/>
                          <a:ea typeface="Microsoft Yahei"/>
                          <a:cs typeface="Microsoft Yahei"/>
                          <a:sym typeface="Microsoft Yahei"/>
                        </a:rPr>
                        <a:t>取消了检验和字段；</a:t>
                      </a:r>
                      <a:endParaRPr sz="1300" u="none" strike="noStrike" cap="none" dirty="0">
                        <a:solidFill>
                          <a:schemeClr val="dk1"/>
                        </a:solidFill>
                        <a:latin typeface="Microsoft Yahei"/>
                        <a:ea typeface="Microsoft Yahei"/>
                        <a:cs typeface="Microsoft Yahei"/>
                        <a:sym typeface="Microsoft Yahei"/>
                      </a:endParaRPr>
                    </a:p>
                    <a:p>
                      <a:pPr marL="342900" marR="0" lvl="0" indent="-342900" algn="l" rtl="0">
                        <a:lnSpc>
                          <a:spcPct val="110000"/>
                        </a:lnSpc>
                        <a:spcBef>
                          <a:spcPts val="0"/>
                        </a:spcBef>
                        <a:spcAft>
                          <a:spcPts val="0"/>
                        </a:spcAft>
                        <a:buClr>
                          <a:srgbClr val="CC00CC"/>
                        </a:buClr>
                        <a:buSzPts val="1040"/>
                        <a:buFont typeface="Noto Sans Symbols"/>
                        <a:buChar char="●"/>
                      </a:pPr>
                      <a:r>
                        <a:rPr lang="zh-CN" sz="1300" u="none" strike="noStrike" cap="none" dirty="0">
                          <a:solidFill>
                            <a:schemeClr val="dk1"/>
                          </a:solidFill>
                          <a:latin typeface="Microsoft Yahei"/>
                          <a:ea typeface="Microsoft Yahei"/>
                          <a:cs typeface="Microsoft Yahei"/>
                          <a:sym typeface="Microsoft Yahei"/>
                        </a:rPr>
                        <a:t>取消了选项字段，而用扩展首部来实现选项功能。</a:t>
                      </a:r>
                      <a:endParaRPr sz="1300" u="none" strike="noStrike" cap="none" dirty="0">
                        <a:solidFill>
                          <a:schemeClr val="dk1"/>
                        </a:solidFill>
                        <a:latin typeface="Microsoft Yahei"/>
                        <a:ea typeface="Microsoft Yahei"/>
                        <a:cs typeface="Microsoft Yahei"/>
                        <a:sym typeface="Microsoft Yahei"/>
                      </a:endParaRPr>
                    </a:p>
                  </a:txBody>
                  <a:tcPr marL="150000" marR="76200" marT="38100" marB="381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95" name="Google Shape;195;p11"/>
          <p:cNvSpPr/>
          <p:nvPr/>
        </p:nvSpPr>
        <p:spPr>
          <a:xfrm>
            <a:off x="2192465" y="1420260"/>
            <a:ext cx="3369000" cy="2623593"/>
          </a:xfrm>
          <a:prstGeom prst="rect">
            <a:avLst/>
          </a:prstGeom>
          <a:solidFill>
            <a:srgbClr val="99FF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196" name="Google Shape;196;p11"/>
          <p:cNvCxnSpPr/>
          <p:nvPr/>
        </p:nvCxnSpPr>
        <p:spPr>
          <a:xfrm>
            <a:off x="2196134" y="1596340"/>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197" name="Google Shape;197;p11"/>
          <p:cNvCxnSpPr/>
          <p:nvPr/>
        </p:nvCxnSpPr>
        <p:spPr>
          <a:xfrm>
            <a:off x="2612123" y="1420994"/>
            <a:ext cx="0" cy="176080"/>
          </a:xfrm>
          <a:prstGeom prst="straightConnector1">
            <a:avLst/>
          </a:prstGeom>
          <a:noFill/>
          <a:ln w="12700" cap="flat" cmpd="sng">
            <a:solidFill>
              <a:schemeClr val="dk1"/>
            </a:solidFill>
            <a:prstDash val="solid"/>
            <a:round/>
            <a:headEnd type="none" w="med" len="med"/>
            <a:tailEnd type="none" w="med" len="med"/>
          </a:ln>
        </p:spPr>
      </p:cxnSp>
      <p:cxnSp>
        <p:nvCxnSpPr>
          <p:cNvPr id="198" name="Google Shape;198;p11"/>
          <p:cNvCxnSpPr/>
          <p:nvPr/>
        </p:nvCxnSpPr>
        <p:spPr>
          <a:xfrm>
            <a:off x="3878433"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199" name="Google Shape;199;p11"/>
          <p:cNvSpPr/>
          <p:nvPr/>
        </p:nvSpPr>
        <p:spPr>
          <a:xfrm>
            <a:off x="2157250"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200" name="Google Shape;200;p11"/>
          <p:cNvSpPr/>
          <p:nvPr/>
        </p:nvSpPr>
        <p:spPr>
          <a:xfrm>
            <a:off x="2574706"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201" name="Google Shape;201;p11"/>
          <p:cNvSpPr/>
          <p:nvPr/>
        </p:nvSpPr>
        <p:spPr>
          <a:xfrm>
            <a:off x="3836613"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202" name="Google Shape;202;p11"/>
          <p:cNvSpPr/>
          <p:nvPr/>
        </p:nvSpPr>
        <p:spPr>
          <a:xfrm>
            <a:off x="5406661"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203" name="Google Shape;203;p11"/>
          <p:cNvSpPr/>
          <p:nvPr/>
        </p:nvSpPr>
        <p:spPr>
          <a:xfrm>
            <a:off x="2225510" y="1398290"/>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204" name="Google Shape;204;p11"/>
          <p:cNvSpPr/>
          <p:nvPr/>
        </p:nvSpPr>
        <p:spPr>
          <a:xfrm>
            <a:off x="1871853" y="1240512"/>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205" name="Google Shape;205;p11"/>
          <p:cNvCxnSpPr/>
          <p:nvPr/>
        </p:nvCxnSpPr>
        <p:spPr>
          <a:xfrm>
            <a:off x="2192466" y="1791496"/>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206" name="Google Shape;206;p11"/>
          <p:cNvCxnSpPr/>
          <p:nvPr/>
        </p:nvCxnSpPr>
        <p:spPr>
          <a:xfrm>
            <a:off x="2193199" y="1986651"/>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07" name="Google Shape;207;p11"/>
          <p:cNvCxnSpPr/>
          <p:nvPr/>
        </p:nvCxnSpPr>
        <p:spPr>
          <a:xfrm>
            <a:off x="2193199" y="2182540"/>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08" name="Google Shape;208;p11"/>
          <p:cNvCxnSpPr/>
          <p:nvPr/>
        </p:nvCxnSpPr>
        <p:spPr>
          <a:xfrm>
            <a:off x="2193199" y="2378429"/>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09" name="Google Shape;209;p11"/>
          <p:cNvCxnSpPr/>
          <p:nvPr/>
        </p:nvCxnSpPr>
        <p:spPr>
          <a:xfrm>
            <a:off x="2193199" y="2574318"/>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10" name="Google Shape;210;p11"/>
          <p:cNvCxnSpPr/>
          <p:nvPr/>
        </p:nvCxnSpPr>
        <p:spPr>
          <a:xfrm>
            <a:off x="2193199" y="2769474"/>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11" name="Google Shape;211;p11"/>
          <p:cNvCxnSpPr/>
          <p:nvPr/>
        </p:nvCxnSpPr>
        <p:spPr>
          <a:xfrm>
            <a:off x="2193199" y="2965363"/>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12" name="Google Shape;212;p11"/>
          <p:cNvCxnSpPr/>
          <p:nvPr/>
        </p:nvCxnSpPr>
        <p:spPr>
          <a:xfrm>
            <a:off x="2193199" y="3160518"/>
            <a:ext cx="3375603" cy="0"/>
          </a:xfrm>
          <a:prstGeom prst="straightConnector1">
            <a:avLst/>
          </a:prstGeom>
          <a:noFill/>
          <a:ln w="12700" cap="flat" cmpd="sng">
            <a:solidFill>
              <a:schemeClr val="dk1"/>
            </a:solidFill>
            <a:prstDash val="solid"/>
            <a:round/>
            <a:headEnd type="none" w="med" len="med"/>
            <a:tailEnd type="none" w="med" len="med"/>
          </a:ln>
        </p:spPr>
      </p:cxnSp>
      <p:sp>
        <p:nvSpPr>
          <p:cNvPr id="213" name="Google Shape;213;p11"/>
          <p:cNvSpPr/>
          <p:nvPr/>
        </p:nvSpPr>
        <p:spPr>
          <a:xfrm>
            <a:off x="2297380" y="2704178"/>
            <a:ext cx="3165774" cy="521638"/>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214" name="Google Shape;214;p11"/>
          <p:cNvSpPr/>
          <p:nvPr/>
        </p:nvSpPr>
        <p:spPr>
          <a:xfrm>
            <a:off x="2297380" y="1939365"/>
            <a:ext cx="3165774" cy="522371"/>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215" name="Google Shape;215;p11"/>
          <p:cNvSpPr/>
          <p:nvPr/>
        </p:nvSpPr>
        <p:spPr>
          <a:xfrm>
            <a:off x="3533886" y="277318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a:t>
            </a:r>
            <a:endParaRPr dirty="0">
              <a:latin typeface="Microsoft YaHei" panose="020B0503020204020204" pitchFamily="34" charset="-122"/>
              <a:ea typeface="Microsoft YaHei" panose="020B0503020204020204" pitchFamily="34" charset="-122"/>
            </a:endParaRPr>
          </a:p>
        </p:txBody>
      </p:sp>
      <p:sp>
        <p:nvSpPr>
          <p:cNvPr id="216" name="Google Shape;216;p11"/>
          <p:cNvSpPr/>
          <p:nvPr/>
        </p:nvSpPr>
        <p:spPr>
          <a:xfrm>
            <a:off x="3598006" y="1990359"/>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t>
            </a:r>
            <a:endParaRPr dirty="0">
              <a:latin typeface="Microsoft YaHei" panose="020B0503020204020204" pitchFamily="34" charset="-122"/>
              <a:ea typeface="Microsoft YaHei" panose="020B0503020204020204" pitchFamily="34" charset="-122"/>
            </a:endParaRPr>
          </a:p>
        </p:txBody>
      </p:sp>
      <p:cxnSp>
        <p:nvCxnSpPr>
          <p:cNvPr id="217" name="Google Shape;217;p11"/>
          <p:cNvCxnSpPr/>
          <p:nvPr/>
        </p:nvCxnSpPr>
        <p:spPr>
          <a:xfrm>
            <a:off x="4724351"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218" name="Google Shape;218;p11"/>
          <p:cNvSpPr/>
          <p:nvPr/>
        </p:nvSpPr>
        <p:spPr>
          <a:xfrm>
            <a:off x="3833829" y="1582440"/>
            <a:ext cx="79348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下一个首部</a:t>
            </a:r>
            <a:endParaRPr dirty="0">
              <a:latin typeface="Microsoft YaHei" panose="020B0503020204020204" pitchFamily="34" charset="-122"/>
              <a:ea typeface="Microsoft YaHei" panose="020B0503020204020204" pitchFamily="34" charset="-122"/>
            </a:endParaRPr>
          </a:p>
        </p:txBody>
      </p:sp>
      <p:sp>
        <p:nvSpPr>
          <p:cNvPr id="219" name="Google Shape;219;p11"/>
          <p:cNvSpPr/>
          <p:nvPr/>
        </p:nvSpPr>
        <p:spPr>
          <a:xfrm>
            <a:off x="4233257" y="1398290"/>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a:t>
            </a:r>
            <a:endParaRPr dirty="0">
              <a:latin typeface="Microsoft YaHei" panose="020B0503020204020204" pitchFamily="34" charset="-122"/>
              <a:ea typeface="Microsoft YaHei" panose="020B0503020204020204" pitchFamily="34" charset="-122"/>
            </a:endParaRPr>
          </a:p>
        </p:txBody>
      </p:sp>
      <p:sp>
        <p:nvSpPr>
          <p:cNvPr id="220" name="Google Shape;220;p11"/>
          <p:cNvSpPr/>
          <p:nvPr/>
        </p:nvSpPr>
        <p:spPr>
          <a:xfrm>
            <a:off x="3388342"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12</a:t>
            </a:r>
            <a:endParaRPr dirty="0">
              <a:latin typeface="Microsoft YaHei" panose="020B0503020204020204" pitchFamily="34" charset="-122"/>
              <a:ea typeface="Microsoft YaHei" panose="020B0503020204020204" pitchFamily="34" charset="-122"/>
            </a:endParaRPr>
          </a:p>
        </p:txBody>
      </p:sp>
      <p:sp>
        <p:nvSpPr>
          <p:cNvPr id="221" name="Google Shape;221;p11"/>
          <p:cNvSpPr/>
          <p:nvPr/>
        </p:nvSpPr>
        <p:spPr>
          <a:xfrm>
            <a:off x="2706806" y="1398290"/>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通信量类</a:t>
            </a:r>
            <a:endParaRPr dirty="0">
              <a:latin typeface="Microsoft YaHei" panose="020B0503020204020204" pitchFamily="34" charset="-122"/>
              <a:ea typeface="Microsoft YaHei" panose="020B0503020204020204" pitchFamily="34" charset="-122"/>
            </a:endParaRPr>
          </a:p>
        </p:txBody>
      </p:sp>
      <p:sp>
        <p:nvSpPr>
          <p:cNvPr id="222" name="Google Shape;222;p11"/>
          <p:cNvSpPr/>
          <p:nvPr/>
        </p:nvSpPr>
        <p:spPr>
          <a:xfrm>
            <a:off x="3479784" y="2145162"/>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223" name="Google Shape;223;p11"/>
          <p:cNvSpPr/>
          <p:nvPr/>
        </p:nvSpPr>
        <p:spPr>
          <a:xfrm>
            <a:off x="3479784" y="2929194"/>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224" name="Google Shape;224;p11"/>
          <p:cNvSpPr/>
          <p:nvPr/>
        </p:nvSpPr>
        <p:spPr>
          <a:xfrm>
            <a:off x="2472063" y="1578772"/>
            <a:ext cx="9217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有效载荷长度</a:t>
            </a:r>
            <a:endParaRPr dirty="0">
              <a:latin typeface="Microsoft YaHei" panose="020B0503020204020204" pitchFamily="34" charset="-122"/>
              <a:ea typeface="Microsoft YaHei" panose="020B0503020204020204" pitchFamily="34" charset="-122"/>
            </a:endParaRPr>
          </a:p>
        </p:txBody>
      </p:sp>
      <p:sp>
        <p:nvSpPr>
          <p:cNvPr id="225" name="Google Shape;225;p11"/>
          <p:cNvSpPr/>
          <p:nvPr/>
        </p:nvSpPr>
        <p:spPr>
          <a:xfrm>
            <a:off x="4811718" y="1580249"/>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跳数限制</a:t>
            </a:r>
            <a:endParaRPr dirty="0">
              <a:latin typeface="Microsoft YaHei" panose="020B0503020204020204" pitchFamily="34" charset="-122"/>
              <a:ea typeface="Microsoft YaHei" panose="020B0503020204020204" pitchFamily="34" charset="-122"/>
            </a:endParaRPr>
          </a:p>
        </p:txBody>
      </p:sp>
      <p:cxnSp>
        <p:nvCxnSpPr>
          <p:cNvPr id="226" name="Google Shape;226;p11"/>
          <p:cNvCxnSpPr/>
          <p:nvPr/>
        </p:nvCxnSpPr>
        <p:spPr>
          <a:xfrm>
            <a:off x="3452172" y="1420261"/>
            <a:ext cx="2935" cy="176814"/>
          </a:xfrm>
          <a:prstGeom prst="straightConnector1">
            <a:avLst/>
          </a:prstGeom>
          <a:noFill/>
          <a:ln w="12700" cap="flat" cmpd="sng">
            <a:solidFill>
              <a:schemeClr val="dk1"/>
            </a:solidFill>
            <a:prstDash val="solid"/>
            <a:round/>
            <a:headEnd type="none" w="med" len="med"/>
            <a:tailEnd type="none" w="med" len="med"/>
          </a:ln>
        </p:spPr>
      </p:cxnSp>
      <p:sp>
        <p:nvSpPr>
          <p:cNvPr id="227" name="Google Shape;227;p11"/>
          <p:cNvSpPr/>
          <p:nvPr/>
        </p:nvSpPr>
        <p:spPr>
          <a:xfrm>
            <a:off x="4675928"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cxnSp>
        <p:nvCxnSpPr>
          <p:cNvPr id="228" name="Google Shape;228;p11"/>
          <p:cNvCxnSpPr/>
          <p:nvPr/>
        </p:nvCxnSpPr>
        <p:spPr>
          <a:xfrm>
            <a:off x="2192465" y="3359343"/>
            <a:ext cx="3376337" cy="0"/>
          </a:xfrm>
          <a:prstGeom prst="straightConnector1">
            <a:avLst/>
          </a:prstGeom>
          <a:noFill/>
          <a:ln w="12700" cap="flat" cmpd="sng">
            <a:solidFill>
              <a:schemeClr val="dk1"/>
            </a:solidFill>
            <a:prstDash val="solid"/>
            <a:round/>
            <a:headEnd type="none" w="med" len="med"/>
            <a:tailEnd type="none" w="med" len="med"/>
          </a:ln>
        </p:spPr>
      </p:cxnSp>
      <p:sp>
        <p:nvSpPr>
          <p:cNvPr id="229" name="Google Shape;229;p11"/>
          <p:cNvSpPr/>
          <p:nvPr/>
        </p:nvSpPr>
        <p:spPr>
          <a:xfrm>
            <a:off x="2210147" y="3377758"/>
            <a:ext cx="3337744" cy="649572"/>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230" name="Google Shape;230;p11"/>
          <p:cNvSpPr/>
          <p:nvPr/>
        </p:nvSpPr>
        <p:spPr>
          <a:xfrm>
            <a:off x="2877710" y="3418768"/>
            <a:ext cx="18290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有效载荷（扩展首部 / 数据）</a:t>
            </a:r>
            <a:endParaRPr dirty="0">
              <a:latin typeface="Microsoft YaHei" panose="020B0503020204020204" pitchFamily="34" charset="-122"/>
              <a:ea typeface="Microsoft YaHei" panose="020B0503020204020204" pitchFamily="34" charset="-122"/>
            </a:endParaRPr>
          </a:p>
        </p:txBody>
      </p:sp>
      <p:sp>
        <p:nvSpPr>
          <p:cNvPr id="231" name="Google Shape;231;p11"/>
          <p:cNvSpPr/>
          <p:nvPr/>
        </p:nvSpPr>
        <p:spPr>
          <a:xfrm>
            <a:off x="2154314" y="3673369"/>
            <a:ext cx="3408868" cy="137913"/>
          </a:xfrm>
          <a:custGeom>
            <a:avLst/>
            <a:gdLst/>
            <a:ahLst/>
            <a:cxnLst/>
            <a:rect l="l" t="t" r="r" b="b"/>
            <a:pathLst>
              <a:path w="9828" h="10059" extrusionOk="0">
                <a:moveTo>
                  <a:pt x="0" y="9517"/>
                </a:moveTo>
                <a:lnTo>
                  <a:pt x="1004" y="1192"/>
                </a:lnTo>
                <a:lnTo>
                  <a:pt x="1957" y="10059"/>
                </a:lnTo>
                <a:cubicBezTo>
                  <a:pt x="2196" y="8401"/>
                  <a:pt x="2434" y="6741"/>
                  <a:pt x="2673" y="5083"/>
                </a:cubicBezTo>
                <a:lnTo>
                  <a:pt x="3628" y="10059"/>
                </a:lnTo>
                <a:cubicBezTo>
                  <a:pt x="3867" y="7662"/>
                  <a:pt x="4106" y="5265"/>
                  <a:pt x="4344" y="2867"/>
                </a:cubicBezTo>
                <a:lnTo>
                  <a:pt x="4988" y="7842"/>
                </a:lnTo>
                <a:cubicBezTo>
                  <a:pt x="5212" y="6184"/>
                  <a:pt x="5434" y="4526"/>
                  <a:pt x="5657" y="2867"/>
                </a:cubicBezTo>
                <a:cubicBezTo>
                  <a:pt x="5792" y="4706"/>
                  <a:pt x="5928" y="6545"/>
                  <a:pt x="6063" y="8384"/>
                </a:cubicBezTo>
                <a:lnTo>
                  <a:pt x="7041" y="59"/>
                </a:lnTo>
                <a:lnTo>
                  <a:pt x="8068" y="8975"/>
                </a:lnTo>
                <a:cubicBezTo>
                  <a:pt x="8131" y="6004"/>
                  <a:pt x="8194" y="3031"/>
                  <a:pt x="8257" y="59"/>
                </a:cubicBezTo>
                <a:cubicBezTo>
                  <a:pt x="8385" y="2834"/>
                  <a:pt x="8513" y="5609"/>
                  <a:pt x="8640" y="8384"/>
                </a:cubicBezTo>
                <a:cubicBezTo>
                  <a:pt x="8791" y="5609"/>
                  <a:pt x="8942" y="2834"/>
                  <a:pt x="9092" y="59"/>
                </a:cubicBezTo>
                <a:cubicBezTo>
                  <a:pt x="9236" y="2095"/>
                  <a:pt x="9380" y="4131"/>
                  <a:pt x="9523" y="6167"/>
                </a:cubicBezTo>
                <a:cubicBezTo>
                  <a:pt x="9714" y="3950"/>
                  <a:pt x="9637" y="2217"/>
                  <a:pt x="9828" y="0"/>
                </a:cubicBezTo>
              </a:path>
            </a:pathLst>
          </a:custGeom>
          <a:noFill/>
          <a:ln w="571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232" name="Google Shape;232;p11"/>
          <p:cNvSpPr/>
          <p:nvPr/>
        </p:nvSpPr>
        <p:spPr>
          <a:xfrm>
            <a:off x="2068475" y="3376217"/>
            <a:ext cx="105648" cy="667637"/>
          </a:xfrm>
          <a:prstGeom prst="leftBrace">
            <a:avLst>
              <a:gd name="adj1" fmla="val 52662"/>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nvGrpSpPr>
          <p:cNvPr id="233" name="Google Shape;233;p11"/>
          <p:cNvGrpSpPr/>
          <p:nvPr/>
        </p:nvGrpSpPr>
        <p:grpSpPr>
          <a:xfrm>
            <a:off x="1426691" y="1415124"/>
            <a:ext cx="4138442" cy="1944218"/>
            <a:chOff x="1712029" y="840899"/>
            <a:chExt cx="4966130" cy="2333062"/>
          </a:xfrm>
        </p:grpSpPr>
        <p:sp>
          <p:nvSpPr>
            <p:cNvPr id="234" name="Google Shape;234;p11"/>
            <p:cNvSpPr/>
            <p:nvPr/>
          </p:nvSpPr>
          <p:spPr>
            <a:xfrm>
              <a:off x="2461921" y="865551"/>
              <a:ext cx="126778" cy="2308410"/>
            </a:xfrm>
            <a:prstGeom prst="leftBrace">
              <a:avLst>
                <a:gd name="adj1" fmla="val 15173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235" name="Google Shape;235;p11"/>
            <p:cNvSpPr/>
            <p:nvPr/>
          </p:nvSpPr>
          <p:spPr>
            <a:xfrm>
              <a:off x="1712029" y="1759157"/>
              <a:ext cx="775214" cy="597832"/>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（40 B）</a:t>
              </a:r>
              <a:endParaRPr dirty="0">
                <a:latin typeface="Microsoft YaHei" panose="020B0503020204020204" pitchFamily="34" charset="-122"/>
                <a:ea typeface="Microsoft YaHei" panose="020B0503020204020204" pitchFamily="34" charset="-122"/>
              </a:endParaRPr>
            </a:p>
          </p:txBody>
        </p:sp>
        <p:sp>
          <p:nvSpPr>
            <p:cNvPr id="236" name="Google Shape;236;p11"/>
            <p:cNvSpPr/>
            <p:nvPr/>
          </p:nvSpPr>
          <p:spPr>
            <a:xfrm>
              <a:off x="2635360" y="840899"/>
              <a:ext cx="4042799" cy="2333062"/>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grpSp>
      <p:sp>
        <p:nvSpPr>
          <p:cNvPr id="237" name="Google Shape;237;p11"/>
          <p:cNvSpPr/>
          <p:nvPr/>
        </p:nvSpPr>
        <p:spPr>
          <a:xfrm>
            <a:off x="2757397" y="4089227"/>
            <a:ext cx="218708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38" name="Google Shape;238;p11"/>
          <p:cNvSpPr/>
          <p:nvPr/>
        </p:nvSpPr>
        <p:spPr>
          <a:xfrm>
            <a:off x="2804170" y="4054771"/>
            <a:ext cx="2024913"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40 字节长的 IPv6 基本首部</a:t>
            </a:r>
            <a:endParaRPr sz="1167" b="1">
              <a:solidFill>
                <a:schemeClr val="dk1"/>
              </a:solidFill>
              <a:latin typeface="Microsoft Yahei"/>
              <a:ea typeface="Microsoft Yahei"/>
              <a:cs typeface="Microsoft Yahei"/>
              <a:sym typeface="Microsoft Yahei"/>
            </a:endParaRPr>
          </a:p>
        </p:txBody>
      </p:sp>
      <p:sp>
        <p:nvSpPr>
          <p:cNvPr id="239" name="Google Shape;239;p11"/>
          <p:cNvSpPr/>
          <p:nvPr/>
        </p:nvSpPr>
        <p:spPr>
          <a:xfrm>
            <a:off x="1309149" y="3456097"/>
            <a:ext cx="880050" cy="498193"/>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有效载荷</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（至 64 KB）</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2"/>
          <p:cNvSpPr/>
          <p:nvPr/>
        </p:nvSpPr>
        <p:spPr>
          <a:xfrm>
            <a:off x="454287" y="1227260"/>
            <a:ext cx="6711427" cy="32472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45" name="Google Shape;245;p12"/>
          <p:cNvSpPr/>
          <p:nvPr/>
        </p:nvSpPr>
        <p:spPr>
          <a:xfrm>
            <a:off x="2192465" y="1420260"/>
            <a:ext cx="3369000" cy="1939083"/>
          </a:xfrm>
          <a:prstGeom prst="rect">
            <a:avLst/>
          </a:prstGeom>
          <a:solidFill>
            <a:srgbClr val="99FF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246" name="Google Shape;246;p12"/>
          <p:cNvCxnSpPr/>
          <p:nvPr/>
        </p:nvCxnSpPr>
        <p:spPr>
          <a:xfrm>
            <a:off x="2196134" y="1596340"/>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247" name="Google Shape;247;p12"/>
          <p:cNvCxnSpPr/>
          <p:nvPr/>
        </p:nvCxnSpPr>
        <p:spPr>
          <a:xfrm>
            <a:off x="2612123" y="1420994"/>
            <a:ext cx="0" cy="176080"/>
          </a:xfrm>
          <a:prstGeom prst="straightConnector1">
            <a:avLst/>
          </a:prstGeom>
          <a:noFill/>
          <a:ln w="12700" cap="flat" cmpd="sng">
            <a:solidFill>
              <a:schemeClr val="dk1"/>
            </a:solidFill>
            <a:prstDash val="solid"/>
            <a:round/>
            <a:headEnd type="none" w="med" len="med"/>
            <a:tailEnd type="none" w="med" len="med"/>
          </a:ln>
        </p:spPr>
      </p:cxnSp>
      <p:cxnSp>
        <p:nvCxnSpPr>
          <p:cNvPr id="248" name="Google Shape;248;p12"/>
          <p:cNvCxnSpPr/>
          <p:nvPr/>
        </p:nvCxnSpPr>
        <p:spPr>
          <a:xfrm>
            <a:off x="3878433"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249" name="Google Shape;249;p12"/>
          <p:cNvSpPr/>
          <p:nvPr/>
        </p:nvSpPr>
        <p:spPr>
          <a:xfrm>
            <a:off x="2157250"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250" name="Google Shape;250;p12"/>
          <p:cNvSpPr/>
          <p:nvPr/>
        </p:nvSpPr>
        <p:spPr>
          <a:xfrm>
            <a:off x="2574706"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251" name="Google Shape;251;p12"/>
          <p:cNvSpPr/>
          <p:nvPr/>
        </p:nvSpPr>
        <p:spPr>
          <a:xfrm>
            <a:off x="3836613"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252" name="Google Shape;252;p12"/>
          <p:cNvSpPr/>
          <p:nvPr/>
        </p:nvSpPr>
        <p:spPr>
          <a:xfrm>
            <a:off x="5406661"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253" name="Google Shape;253;p12"/>
          <p:cNvSpPr/>
          <p:nvPr/>
        </p:nvSpPr>
        <p:spPr>
          <a:xfrm>
            <a:off x="2225510" y="1398290"/>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254" name="Google Shape;254;p12"/>
          <p:cNvSpPr/>
          <p:nvPr/>
        </p:nvSpPr>
        <p:spPr>
          <a:xfrm>
            <a:off x="1871853" y="1240512"/>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255" name="Google Shape;255;p12"/>
          <p:cNvCxnSpPr/>
          <p:nvPr/>
        </p:nvCxnSpPr>
        <p:spPr>
          <a:xfrm>
            <a:off x="2192466" y="1791496"/>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256" name="Google Shape;256;p12"/>
          <p:cNvCxnSpPr/>
          <p:nvPr/>
        </p:nvCxnSpPr>
        <p:spPr>
          <a:xfrm>
            <a:off x="2193199" y="1986651"/>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57" name="Google Shape;257;p12"/>
          <p:cNvCxnSpPr/>
          <p:nvPr/>
        </p:nvCxnSpPr>
        <p:spPr>
          <a:xfrm>
            <a:off x="2193199" y="2182540"/>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58" name="Google Shape;258;p12"/>
          <p:cNvCxnSpPr/>
          <p:nvPr/>
        </p:nvCxnSpPr>
        <p:spPr>
          <a:xfrm>
            <a:off x="2193199" y="2378429"/>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59" name="Google Shape;259;p12"/>
          <p:cNvCxnSpPr/>
          <p:nvPr/>
        </p:nvCxnSpPr>
        <p:spPr>
          <a:xfrm>
            <a:off x="2193199" y="2574318"/>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60" name="Google Shape;260;p12"/>
          <p:cNvCxnSpPr/>
          <p:nvPr/>
        </p:nvCxnSpPr>
        <p:spPr>
          <a:xfrm>
            <a:off x="2193199" y="2769474"/>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61" name="Google Shape;261;p12"/>
          <p:cNvCxnSpPr/>
          <p:nvPr/>
        </p:nvCxnSpPr>
        <p:spPr>
          <a:xfrm>
            <a:off x="2193199" y="2965363"/>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262" name="Google Shape;262;p12"/>
          <p:cNvCxnSpPr/>
          <p:nvPr/>
        </p:nvCxnSpPr>
        <p:spPr>
          <a:xfrm>
            <a:off x="2193199" y="3160518"/>
            <a:ext cx="3375603" cy="0"/>
          </a:xfrm>
          <a:prstGeom prst="straightConnector1">
            <a:avLst/>
          </a:prstGeom>
          <a:noFill/>
          <a:ln w="12700" cap="flat" cmpd="sng">
            <a:solidFill>
              <a:schemeClr val="dk1"/>
            </a:solidFill>
            <a:prstDash val="solid"/>
            <a:round/>
            <a:headEnd type="none" w="med" len="med"/>
            <a:tailEnd type="none" w="med" len="med"/>
          </a:ln>
        </p:spPr>
      </p:cxnSp>
      <p:sp>
        <p:nvSpPr>
          <p:cNvPr id="263" name="Google Shape;263;p12"/>
          <p:cNvSpPr/>
          <p:nvPr/>
        </p:nvSpPr>
        <p:spPr>
          <a:xfrm>
            <a:off x="2297380" y="2704178"/>
            <a:ext cx="3165774" cy="521638"/>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264" name="Google Shape;264;p12"/>
          <p:cNvSpPr/>
          <p:nvPr/>
        </p:nvSpPr>
        <p:spPr>
          <a:xfrm>
            <a:off x="2297380" y="1939365"/>
            <a:ext cx="3165774" cy="522371"/>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265" name="Google Shape;265;p12"/>
          <p:cNvSpPr/>
          <p:nvPr/>
        </p:nvSpPr>
        <p:spPr>
          <a:xfrm>
            <a:off x="3533886" y="277318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a:t>
            </a:r>
            <a:endParaRPr dirty="0">
              <a:latin typeface="Microsoft YaHei" panose="020B0503020204020204" pitchFamily="34" charset="-122"/>
              <a:ea typeface="Microsoft YaHei" panose="020B0503020204020204" pitchFamily="34" charset="-122"/>
            </a:endParaRPr>
          </a:p>
        </p:txBody>
      </p:sp>
      <p:sp>
        <p:nvSpPr>
          <p:cNvPr id="266" name="Google Shape;266;p12"/>
          <p:cNvSpPr/>
          <p:nvPr/>
        </p:nvSpPr>
        <p:spPr>
          <a:xfrm>
            <a:off x="3598006" y="1990359"/>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t>
            </a:r>
            <a:endParaRPr dirty="0">
              <a:latin typeface="Microsoft YaHei" panose="020B0503020204020204" pitchFamily="34" charset="-122"/>
              <a:ea typeface="Microsoft YaHei" panose="020B0503020204020204" pitchFamily="34" charset="-122"/>
            </a:endParaRPr>
          </a:p>
        </p:txBody>
      </p:sp>
      <p:cxnSp>
        <p:nvCxnSpPr>
          <p:cNvPr id="267" name="Google Shape;267;p12"/>
          <p:cNvCxnSpPr/>
          <p:nvPr/>
        </p:nvCxnSpPr>
        <p:spPr>
          <a:xfrm>
            <a:off x="4724351"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268" name="Google Shape;268;p12"/>
          <p:cNvSpPr/>
          <p:nvPr/>
        </p:nvSpPr>
        <p:spPr>
          <a:xfrm>
            <a:off x="3833829" y="1582440"/>
            <a:ext cx="79348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下一个首部</a:t>
            </a:r>
            <a:endParaRPr dirty="0">
              <a:latin typeface="Microsoft YaHei" panose="020B0503020204020204" pitchFamily="34" charset="-122"/>
              <a:ea typeface="Microsoft YaHei" panose="020B0503020204020204" pitchFamily="34" charset="-122"/>
            </a:endParaRPr>
          </a:p>
        </p:txBody>
      </p:sp>
      <p:sp>
        <p:nvSpPr>
          <p:cNvPr id="269" name="Google Shape;269;p12"/>
          <p:cNvSpPr/>
          <p:nvPr/>
        </p:nvSpPr>
        <p:spPr>
          <a:xfrm>
            <a:off x="4233257" y="1398290"/>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a:t>
            </a:r>
            <a:endParaRPr dirty="0">
              <a:latin typeface="Microsoft YaHei" panose="020B0503020204020204" pitchFamily="34" charset="-122"/>
              <a:ea typeface="Microsoft YaHei" panose="020B0503020204020204" pitchFamily="34" charset="-122"/>
            </a:endParaRPr>
          </a:p>
        </p:txBody>
      </p:sp>
      <p:sp>
        <p:nvSpPr>
          <p:cNvPr id="270" name="Google Shape;270;p12"/>
          <p:cNvSpPr/>
          <p:nvPr/>
        </p:nvSpPr>
        <p:spPr>
          <a:xfrm>
            <a:off x="3388342"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12</a:t>
            </a:r>
            <a:endParaRPr dirty="0">
              <a:latin typeface="Microsoft YaHei" panose="020B0503020204020204" pitchFamily="34" charset="-122"/>
              <a:ea typeface="Microsoft YaHei" panose="020B0503020204020204" pitchFamily="34" charset="-122"/>
            </a:endParaRPr>
          </a:p>
        </p:txBody>
      </p:sp>
      <p:sp>
        <p:nvSpPr>
          <p:cNvPr id="271" name="Google Shape;271;p12"/>
          <p:cNvSpPr/>
          <p:nvPr/>
        </p:nvSpPr>
        <p:spPr>
          <a:xfrm>
            <a:off x="2706806" y="1398290"/>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通信量类</a:t>
            </a:r>
            <a:endParaRPr dirty="0">
              <a:latin typeface="Microsoft YaHei" panose="020B0503020204020204" pitchFamily="34" charset="-122"/>
              <a:ea typeface="Microsoft YaHei" panose="020B0503020204020204" pitchFamily="34" charset="-122"/>
            </a:endParaRPr>
          </a:p>
        </p:txBody>
      </p:sp>
      <p:sp>
        <p:nvSpPr>
          <p:cNvPr id="272" name="Google Shape;272;p12"/>
          <p:cNvSpPr/>
          <p:nvPr/>
        </p:nvSpPr>
        <p:spPr>
          <a:xfrm>
            <a:off x="3479784" y="2145162"/>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273" name="Google Shape;273;p12"/>
          <p:cNvSpPr/>
          <p:nvPr/>
        </p:nvSpPr>
        <p:spPr>
          <a:xfrm>
            <a:off x="3479784" y="2929194"/>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274" name="Google Shape;274;p12"/>
          <p:cNvSpPr/>
          <p:nvPr/>
        </p:nvSpPr>
        <p:spPr>
          <a:xfrm>
            <a:off x="2472063" y="1578772"/>
            <a:ext cx="9217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有效载荷长度</a:t>
            </a:r>
            <a:endParaRPr dirty="0">
              <a:latin typeface="Microsoft YaHei" panose="020B0503020204020204" pitchFamily="34" charset="-122"/>
              <a:ea typeface="Microsoft YaHei" panose="020B0503020204020204" pitchFamily="34" charset="-122"/>
            </a:endParaRPr>
          </a:p>
        </p:txBody>
      </p:sp>
      <p:sp>
        <p:nvSpPr>
          <p:cNvPr id="275" name="Google Shape;275;p12"/>
          <p:cNvSpPr/>
          <p:nvPr/>
        </p:nvSpPr>
        <p:spPr>
          <a:xfrm>
            <a:off x="4811718" y="1580249"/>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跳数限制</a:t>
            </a:r>
            <a:endParaRPr dirty="0">
              <a:latin typeface="Microsoft YaHei" panose="020B0503020204020204" pitchFamily="34" charset="-122"/>
              <a:ea typeface="Microsoft YaHei" panose="020B0503020204020204" pitchFamily="34" charset="-122"/>
            </a:endParaRPr>
          </a:p>
        </p:txBody>
      </p:sp>
      <p:cxnSp>
        <p:nvCxnSpPr>
          <p:cNvPr id="276" name="Google Shape;276;p12"/>
          <p:cNvCxnSpPr/>
          <p:nvPr/>
        </p:nvCxnSpPr>
        <p:spPr>
          <a:xfrm>
            <a:off x="3452172" y="1420261"/>
            <a:ext cx="2935" cy="176814"/>
          </a:xfrm>
          <a:prstGeom prst="straightConnector1">
            <a:avLst/>
          </a:prstGeom>
          <a:noFill/>
          <a:ln w="12700" cap="flat" cmpd="sng">
            <a:solidFill>
              <a:schemeClr val="dk1"/>
            </a:solidFill>
            <a:prstDash val="solid"/>
            <a:round/>
            <a:headEnd type="none" w="med" len="med"/>
            <a:tailEnd type="none" w="med" len="med"/>
          </a:ln>
        </p:spPr>
      </p:cxnSp>
      <p:sp>
        <p:nvSpPr>
          <p:cNvPr id="277" name="Google Shape;277;p12"/>
          <p:cNvSpPr/>
          <p:nvPr/>
        </p:nvSpPr>
        <p:spPr>
          <a:xfrm>
            <a:off x="4675928"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cxnSp>
        <p:nvCxnSpPr>
          <p:cNvPr id="278" name="Google Shape;278;p12"/>
          <p:cNvCxnSpPr/>
          <p:nvPr/>
        </p:nvCxnSpPr>
        <p:spPr>
          <a:xfrm>
            <a:off x="2192465" y="3359343"/>
            <a:ext cx="3376337" cy="0"/>
          </a:xfrm>
          <a:prstGeom prst="straightConnector1">
            <a:avLst/>
          </a:prstGeom>
          <a:noFill/>
          <a:ln w="12700" cap="flat" cmpd="sng">
            <a:solidFill>
              <a:schemeClr val="dk1"/>
            </a:solidFill>
            <a:prstDash val="solid"/>
            <a:round/>
            <a:headEnd type="none" w="med" len="med"/>
            <a:tailEnd type="none" w="med" len="med"/>
          </a:ln>
        </p:spPr>
      </p:cxnSp>
      <p:sp>
        <p:nvSpPr>
          <p:cNvPr id="279" name="Google Shape;279;p12"/>
          <p:cNvSpPr/>
          <p:nvPr/>
        </p:nvSpPr>
        <p:spPr>
          <a:xfrm>
            <a:off x="2051601" y="1435668"/>
            <a:ext cx="105648" cy="1923675"/>
          </a:xfrm>
          <a:prstGeom prst="leftBrace">
            <a:avLst>
              <a:gd name="adj1" fmla="val 15173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280" name="Google Shape;280;p12"/>
          <p:cNvSpPr/>
          <p:nvPr/>
        </p:nvSpPr>
        <p:spPr>
          <a:xfrm>
            <a:off x="1426691" y="2180339"/>
            <a:ext cx="646012" cy="498193"/>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（40 B）</a:t>
            </a:r>
            <a:endParaRPr dirty="0">
              <a:latin typeface="Microsoft YaHei" panose="020B0503020204020204" pitchFamily="34" charset="-122"/>
              <a:ea typeface="Microsoft YaHei" panose="020B0503020204020204" pitchFamily="34" charset="-122"/>
            </a:endParaRPr>
          </a:p>
        </p:txBody>
      </p:sp>
      <p:sp>
        <p:nvSpPr>
          <p:cNvPr id="281" name="Google Shape;281;p12"/>
          <p:cNvSpPr/>
          <p:nvPr/>
        </p:nvSpPr>
        <p:spPr>
          <a:xfrm>
            <a:off x="2196134" y="1415125"/>
            <a:ext cx="415989" cy="181950"/>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282" name="Google Shape;282;p12"/>
          <p:cNvSpPr/>
          <p:nvPr/>
        </p:nvSpPr>
        <p:spPr>
          <a:xfrm>
            <a:off x="2757397" y="4089227"/>
            <a:ext cx="218708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3" name="Google Shape;283;p12"/>
          <p:cNvSpPr/>
          <p:nvPr/>
        </p:nvSpPr>
        <p:spPr>
          <a:xfrm>
            <a:off x="1571459" y="3611485"/>
            <a:ext cx="4495244" cy="730086"/>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84" name="Google Shape;284;p12"/>
          <p:cNvSpPr/>
          <p:nvPr/>
        </p:nvSpPr>
        <p:spPr>
          <a:xfrm>
            <a:off x="1739099" y="3647703"/>
            <a:ext cx="4216708" cy="784790"/>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zh-CN" sz="1800" b="1" dirty="0">
                <a:solidFill>
                  <a:schemeClr val="lt1"/>
                </a:solidFill>
                <a:latin typeface="Microsoft Yahei"/>
                <a:ea typeface="Microsoft Yahei"/>
                <a:cs typeface="Microsoft Yahei"/>
                <a:sym typeface="Microsoft Yahei"/>
              </a:rPr>
              <a:t>版本(version)—— 4 位。它指明了协议的版本，对 IPv6 该字段总是 6。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3"/>
          <p:cNvSpPr/>
          <p:nvPr/>
        </p:nvSpPr>
        <p:spPr>
          <a:xfrm>
            <a:off x="454287" y="1227260"/>
            <a:ext cx="6711427" cy="350244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90" name="Google Shape;290;p13"/>
          <p:cNvSpPr/>
          <p:nvPr/>
        </p:nvSpPr>
        <p:spPr>
          <a:xfrm>
            <a:off x="2192465" y="1420260"/>
            <a:ext cx="3369000" cy="1939083"/>
          </a:xfrm>
          <a:prstGeom prst="rect">
            <a:avLst/>
          </a:prstGeom>
          <a:solidFill>
            <a:srgbClr val="99FF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291" name="Google Shape;291;p13"/>
          <p:cNvCxnSpPr/>
          <p:nvPr/>
        </p:nvCxnSpPr>
        <p:spPr>
          <a:xfrm>
            <a:off x="2196134" y="1596340"/>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292" name="Google Shape;292;p13"/>
          <p:cNvCxnSpPr/>
          <p:nvPr/>
        </p:nvCxnSpPr>
        <p:spPr>
          <a:xfrm>
            <a:off x="2612123" y="1420994"/>
            <a:ext cx="0" cy="176080"/>
          </a:xfrm>
          <a:prstGeom prst="straightConnector1">
            <a:avLst/>
          </a:prstGeom>
          <a:noFill/>
          <a:ln w="12700" cap="flat" cmpd="sng">
            <a:solidFill>
              <a:schemeClr val="dk1"/>
            </a:solidFill>
            <a:prstDash val="solid"/>
            <a:round/>
            <a:headEnd type="none" w="med" len="med"/>
            <a:tailEnd type="none" w="med" len="med"/>
          </a:ln>
        </p:spPr>
      </p:cxnSp>
      <p:cxnSp>
        <p:nvCxnSpPr>
          <p:cNvPr id="293" name="Google Shape;293;p13"/>
          <p:cNvCxnSpPr/>
          <p:nvPr/>
        </p:nvCxnSpPr>
        <p:spPr>
          <a:xfrm>
            <a:off x="3878433"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294" name="Google Shape;294;p13"/>
          <p:cNvSpPr/>
          <p:nvPr/>
        </p:nvSpPr>
        <p:spPr>
          <a:xfrm>
            <a:off x="2157250"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295" name="Google Shape;295;p13"/>
          <p:cNvSpPr/>
          <p:nvPr/>
        </p:nvSpPr>
        <p:spPr>
          <a:xfrm>
            <a:off x="2574706"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296" name="Google Shape;296;p13"/>
          <p:cNvSpPr/>
          <p:nvPr/>
        </p:nvSpPr>
        <p:spPr>
          <a:xfrm>
            <a:off x="3836613"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297" name="Google Shape;297;p13"/>
          <p:cNvSpPr/>
          <p:nvPr/>
        </p:nvSpPr>
        <p:spPr>
          <a:xfrm>
            <a:off x="5406661"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298" name="Google Shape;298;p13"/>
          <p:cNvSpPr/>
          <p:nvPr/>
        </p:nvSpPr>
        <p:spPr>
          <a:xfrm>
            <a:off x="2225510" y="1398290"/>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299" name="Google Shape;299;p13"/>
          <p:cNvSpPr/>
          <p:nvPr/>
        </p:nvSpPr>
        <p:spPr>
          <a:xfrm>
            <a:off x="1871853" y="1240512"/>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300" name="Google Shape;300;p13"/>
          <p:cNvCxnSpPr/>
          <p:nvPr/>
        </p:nvCxnSpPr>
        <p:spPr>
          <a:xfrm>
            <a:off x="2192466" y="1791496"/>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301" name="Google Shape;301;p13"/>
          <p:cNvCxnSpPr/>
          <p:nvPr/>
        </p:nvCxnSpPr>
        <p:spPr>
          <a:xfrm>
            <a:off x="2193199" y="1986651"/>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02" name="Google Shape;302;p13"/>
          <p:cNvCxnSpPr/>
          <p:nvPr/>
        </p:nvCxnSpPr>
        <p:spPr>
          <a:xfrm>
            <a:off x="2193199" y="2182540"/>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03" name="Google Shape;303;p13"/>
          <p:cNvCxnSpPr/>
          <p:nvPr/>
        </p:nvCxnSpPr>
        <p:spPr>
          <a:xfrm>
            <a:off x="2193199" y="2378429"/>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04" name="Google Shape;304;p13"/>
          <p:cNvCxnSpPr/>
          <p:nvPr/>
        </p:nvCxnSpPr>
        <p:spPr>
          <a:xfrm>
            <a:off x="2193199" y="2574318"/>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05" name="Google Shape;305;p13"/>
          <p:cNvCxnSpPr/>
          <p:nvPr/>
        </p:nvCxnSpPr>
        <p:spPr>
          <a:xfrm>
            <a:off x="2193199" y="2769474"/>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06" name="Google Shape;306;p13"/>
          <p:cNvCxnSpPr/>
          <p:nvPr/>
        </p:nvCxnSpPr>
        <p:spPr>
          <a:xfrm>
            <a:off x="2193199" y="2965363"/>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07" name="Google Shape;307;p13"/>
          <p:cNvCxnSpPr/>
          <p:nvPr/>
        </p:nvCxnSpPr>
        <p:spPr>
          <a:xfrm>
            <a:off x="2193199" y="3160518"/>
            <a:ext cx="3375603" cy="0"/>
          </a:xfrm>
          <a:prstGeom prst="straightConnector1">
            <a:avLst/>
          </a:prstGeom>
          <a:noFill/>
          <a:ln w="12700" cap="flat" cmpd="sng">
            <a:solidFill>
              <a:schemeClr val="dk1"/>
            </a:solidFill>
            <a:prstDash val="solid"/>
            <a:round/>
            <a:headEnd type="none" w="med" len="med"/>
            <a:tailEnd type="none" w="med" len="med"/>
          </a:ln>
        </p:spPr>
      </p:cxnSp>
      <p:sp>
        <p:nvSpPr>
          <p:cNvPr id="308" name="Google Shape;308;p13"/>
          <p:cNvSpPr/>
          <p:nvPr/>
        </p:nvSpPr>
        <p:spPr>
          <a:xfrm>
            <a:off x="2297380" y="2704178"/>
            <a:ext cx="3165774" cy="521638"/>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09" name="Google Shape;309;p13"/>
          <p:cNvSpPr/>
          <p:nvPr/>
        </p:nvSpPr>
        <p:spPr>
          <a:xfrm>
            <a:off x="2297380" y="1939365"/>
            <a:ext cx="3165774" cy="522371"/>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10" name="Google Shape;310;p13"/>
          <p:cNvSpPr/>
          <p:nvPr/>
        </p:nvSpPr>
        <p:spPr>
          <a:xfrm>
            <a:off x="3533886" y="277318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a:t>
            </a:r>
            <a:endParaRPr dirty="0">
              <a:latin typeface="Microsoft YaHei" panose="020B0503020204020204" pitchFamily="34" charset="-122"/>
              <a:ea typeface="Microsoft YaHei" panose="020B0503020204020204" pitchFamily="34" charset="-122"/>
            </a:endParaRPr>
          </a:p>
        </p:txBody>
      </p:sp>
      <p:sp>
        <p:nvSpPr>
          <p:cNvPr id="311" name="Google Shape;311;p13"/>
          <p:cNvSpPr/>
          <p:nvPr/>
        </p:nvSpPr>
        <p:spPr>
          <a:xfrm>
            <a:off x="3598006" y="1990359"/>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t>
            </a:r>
            <a:endParaRPr dirty="0">
              <a:latin typeface="Microsoft YaHei" panose="020B0503020204020204" pitchFamily="34" charset="-122"/>
              <a:ea typeface="Microsoft YaHei" panose="020B0503020204020204" pitchFamily="34" charset="-122"/>
            </a:endParaRPr>
          </a:p>
        </p:txBody>
      </p:sp>
      <p:cxnSp>
        <p:nvCxnSpPr>
          <p:cNvPr id="312" name="Google Shape;312;p13"/>
          <p:cNvCxnSpPr/>
          <p:nvPr/>
        </p:nvCxnSpPr>
        <p:spPr>
          <a:xfrm>
            <a:off x="4724351"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313" name="Google Shape;313;p13"/>
          <p:cNvSpPr/>
          <p:nvPr/>
        </p:nvSpPr>
        <p:spPr>
          <a:xfrm>
            <a:off x="3833829" y="1582440"/>
            <a:ext cx="79348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下一个首部</a:t>
            </a:r>
            <a:endParaRPr dirty="0">
              <a:latin typeface="Microsoft YaHei" panose="020B0503020204020204" pitchFamily="34" charset="-122"/>
              <a:ea typeface="Microsoft YaHei" panose="020B0503020204020204" pitchFamily="34" charset="-122"/>
            </a:endParaRPr>
          </a:p>
        </p:txBody>
      </p:sp>
      <p:sp>
        <p:nvSpPr>
          <p:cNvPr id="314" name="Google Shape;314;p13"/>
          <p:cNvSpPr/>
          <p:nvPr/>
        </p:nvSpPr>
        <p:spPr>
          <a:xfrm>
            <a:off x="4233257" y="1398290"/>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a:t>
            </a:r>
            <a:endParaRPr dirty="0">
              <a:latin typeface="Microsoft YaHei" panose="020B0503020204020204" pitchFamily="34" charset="-122"/>
              <a:ea typeface="Microsoft YaHei" panose="020B0503020204020204" pitchFamily="34" charset="-122"/>
            </a:endParaRPr>
          </a:p>
        </p:txBody>
      </p:sp>
      <p:sp>
        <p:nvSpPr>
          <p:cNvPr id="315" name="Google Shape;315;p13"/>
          <p:cNvSpPr/>
          <p:nvPr/>
        </p:nvSpPr>
        <p:spPr>
          <a:xfrm>
            <a:off x="3388342"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12</a:t>
            </a:r>
            <a:endParaRPr dirty="0">
              <a:latin typeface="Microsoft YaHei" panose="020B0503020204020204" pitchFamily="34" charset="-122"/>
              <a:ea typeface="Microsoft YaHei" panose="020B0503020204020204" pitchFamily="34" charset="-122"/>
            </a:endParaRPr>
          </a:p>
        </p:txBody>
      </p:sp>
      <p:sp>
        <p:nvSpPr>
          <p:cNvPr id="316" name="Google Shape;316;p13"/>
          <p:cNvSpPr/>
          <p:nvPr/>
        </p:nvSpPr>
        <p:spPr>
          <a:xfrm>
            <a:off x="2706806" y="1398290"/>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通信量类</a:t>
            </a:r>
            <a:endParaRPr dirty="0">
              <a:latin typeface="Microsoft YaHei" panose="020B0503020204020204" pitchFamily="34" charset="-122"/>
              <a:ea typeface="Microsoft YaHei" panose="020B0503020204020204" pitchFamily="34" charset="-122"/>
            </a:endParaRPr>
          </a:p>
        </p:txBody>
      </p:sp>
      <p:sp>
        <p:nvSpPr>
          <p:cNvPr id="317" name="Google Shape;317;p13"/>
          <p:cNvSpPr/>
          <p:nvPr/>
        </p:nvSpPr>
        <p:spPr>
          <a:xfrm>
            <a:off x="3479784" y="2145162"/>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318" name="Google Shape;318;p13"/>
          <p:cNvSpPr/>
          <p:nvPr/>
        </p:nvSpPr>
        <p:spPr>
          <a:xfrm>
            <a:off x="3479784" y="2929194"/>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319" name="Google Shape;319;p13"/>
          <p:cNvSpPr/>
          <p:nvPr/>
        </p:nvSpPr>
        <p:spPr>
          <a:xfrm>
            <a:off x="2472063" y="1578772"/>
            <a:ext cx="9217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有效载荷长度</a:t>
            </a:r>
            <a:endParaRPr dirty="0">
              <a:latin typeface="Microsoft YaHei" panose="020B0503020204020204" pitchFamily="34" charset="-122"/>
              <a:ea typeface="Microsoft YaHei" panose="020B0503020204020204" pitchFamily="34" charset="-122"/>
            </a:endParaRPr>
          </a:p>
        </p:txBody>
      </p:sp>
      <p:sp>
        <p:nvSpPr>
          <p:cNvPr id="320" name="Google Shape;320;p13"/>
          <p:cNvSpPr/>
          <p:nvPr/>
        </p:nvSpPr>
        <p:spPr>
          <a:xfrm>
            <a:off x="4811718" y="1580249"/>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跳数限制</a:t>
            </a:r>
            <a:endParaRPr dirty="0">
              <a:latin typeface="Microsoft YaHei" panose="020B0503020204020204" pitchFamily="34" charset="-122"/>
              <a:ea typeface="Microsoft YaHei" panose="020B0503020204020204" pitchFamily="34" charset="-122"/>
            </a:endParaRPr>
          </a:p>
        </p:txBody>
      </p:sp>
      <p:cxnSp>
        <p:nvCxnSpPr>
          <p:cNvPr id="321" name="Google Shape;321;p13"/>
          <p:cNvCxnSpPr/>
          <p:nvPr/>
        </p:nvCxnSpPr>
        <p:spPr>
          <a:xfrm>
            <a:off x="3452172" y="1420261"/>
            <a:ext cx="2935" cy="176814"/>
          </a:xfrm>
          <a:prstGeom prst="straightConnector1">
            <a:avLst/>
          </a:prstGeom>
          <a:noFill/>
          <a:ln w="12700" cap="flat" cmpd="sng">
            <a:solidFill>
              <a:schemeClr val="dk1"/>
            </a:solidFill>
            <a:prstDash val="solid"/>
            <a:round/>
            <a:headEnd type="none" w="med" len="med"/>
            <a:tailEnd type="none" w="med" len="med"/>
          </a:ln>
        </p:spPr>
      </p:cxnSp>
      <p:sp>
        <p:nvSpPr>
          <p:cNvPr id="322" name="Google Shape;322;p13"/>
          <p:cNvSpPr/>
          <p:nvPr/>
        </p:nvSpPr>
        <p:spPr>
          <a:xfrm>
            <a:off x="4675928"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cxnSp>
        <p:nvCxnSpPr>
          <p:cNvPr id="323" name="Google Shape;323;p13"/>
          <p:cNvCxnSpPr/>
          <p:nvPr/>
        </p:nvCxnSpPr>
        <p:spPr>
          <a:xfrm>
            <a:off x="2192465" y="3359343"/>
            <a:ext cx="3376337" cy="0"/>
          </a:xfrm>
          <a:prstGeom prst="straightConnector1">
            <a:avLst/>
          </a:prstGeom>
          <a:noFill/>
          <a:ln w="12700" cap="flat" cmpd="sng">
            <a:solidFill>
              <a:schemeClr val="dk1"/>
            </a:solidFill>
            <a:prstDash val="solid"/>
            <a:round/>
            <a:headEnd type="none" w="med" len="med"/>
            <a:tailEnd type="none" w="med" len="med"/>
          </a:ln>
        </p:spPr>
      </p:cxnSp>
      <p:sp>
        <p:nvSpPr>
          <p:cNvPr id="324" name="Google Shape;324;p13"/>
          <p:cNvSpPr/>
          <p:nvPr/>
        </p:nvSpPr>
        <p:spPr>
          <a:xfrm>
            <a:off x="2051601" y="1435668"/>
            <a:ext cx="105648" cy="1923675"/>
          </a:xfrm>
          <a:prstGeom prst="leftBrace">
            <a:avLst>
              <a:gd name="adj1" fmla="val 15173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25" name="Google Shape;325;p13"/>
          <p:cNvSpPr/>
          <p:nvPr/>
        </p:nvSpPr>
        <p:spPr>
          <a:xfrm>
            <a:off x="1426691" y="2180339"/>
            <a:ext cx="646012" cy="498193"/>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（40 B）</a:t>
            </a:r>
            <a:endParaRPr dirty="0">
              <a:latin typeface="Microsoft YaHei" panose="020B0503020204020204" pitchFamily="34" charset="-122"/>
              <a:ea typeface="Microsoft YaHei" panose="020B0503020204020204" pitchFamily="34" charset="-122"/>
            </a:endParaRPr>
          </a:p>
        </p:txBody>
      </p:sp>
      <p:sp>
        <p:nvSpPr>
          <p:cNvPr id="326" name="Google Shape;326;p13"/>
          <p:cNvSpPr/>
          <p:nvPr/>
        </p:nvSpPr>
        <p:spPr>
          <a:xfrm flipH="1">
            <a:off x="2612123" y="1415125"/>
            <a:ext cx="840049" cy="181950"/>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27" name="Google Shape;327;p13"/>
          <p:cNvSpPr/>
          <p:nvPr/>
        </p:nvSpPr>
        <p:spPr>
          <a:xfrm>
            <a:off x="2757397" y="4089227"/>
            <a:ext cx="218708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28" name="Google Shape;328;p13"/>
          <p:cNvSpPr/>
          <p:nvPr/>
        </p:nvSpPr>
        <p:spPr>
          <a:xfrm>
            <a:off x="871905" y="3611483"/>
            <a:ext cx="5832230" cy="1114252"/>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29" name="Google Shape;329;p13"/>
          <p:cNvSpPr/>
          <p:nvPr/>
        </p:nvSpPr>
        <p:spPr>
          <a:xfrm>
            <a:off x="974481" y="3647703"/>
            <a:ext cx="5729654" cy="1131038"/>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zh-CN" sz="1800" b="1" dirty="0">
                <a:solidFill>
                  <a:schemeClr val="lt1"/>
                </a:solidFill>
                <a:latin typeface="Microsoft Yahei"/>
                <a:ea typeface="Microsoft Yahei"/>
                <a:cs typeface="Microsoft Yahei"/>
                <a:sym typeface="Microsoft Yahei"/>
              </a:rPr>
              <a:t>通信量类(traffic class)—— 8 位。这是为了区分不同的 IPv6 数据报的类别或优先级。目前正在进行不同的通信量类性能的实验。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4"/>
          <p:cNvSpPr/>
          <p:nvPr/>
        </p:nvSpPr>
        <p:spPr>
          <a:xfrm>
            <a:off x="454287" y="1227260"/>
            <a:ext cx="6711427" cy="3326452"/>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35" name="Google Shape;335;p14"/>
          <p:cNvSpPr/>
          <p:nvPr/>
        </p:nvSpPr>
        <p:spPr>
          <a:xfrm>
            <a:off x="2192465" y="1420260"/>
            <a:ext cx="3369000" cy="1939083"/>
          </a:xfrm>
          <a:prstGeom prst="rect">
            <a:avLst/>
          </a:prstGeom>
          <a:solidFill>
            <a:srgbClr val="99FF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36" name="Google Shape;336;p14"/>
          <p:cNvCxnSpPr/>
          <p:nvPr/>
        </p:nvCxnSpPr>
        <p:spPr>
          <a:xfrm>
            <a:off x="2196134" y="1596340"/>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337" name="Google Shape;337;p14"/>
          <p:cNvCxnSpPr/>
          <p:nvPr/>
        </p:nvCxnSpPr>
        <p:spPr>
          <a:xfrm>
            <a:off x="2612123" y="1420994"/>
            <a:ext cx="0" cy="176080"/>
          </a:xfrm>
          <a:prstGeom prst="straightConnector1">
            <a:avLst/>
          </a:prstGeom>
          <a:noFill/>
          <a:ln w="12700" cap="flat" cmpd="sng">
            <a:solidFill>
              <a:schemeClr val="dk1"/>
            </a:solidFill>
            <a:prstDash val="solid"/>
            <a:round/>
            <a:headEnd type="none" w="med" len="med"/>
            <a:tailEnd type="none" w="med" len="med"/>
          </a:ln>
        </p:spPr>
      </p:cxnSp>
      <p:cxnSp>
        <p:nvCxnSpPr>
          <p:cNvPr id="338" name="Google Shape;338;p14"/>
          <p:cNvCxnSpPr/>
          <p:nvPr/>
        </p:nvCxnSpPr>
        <p:spPr>
          <a:xfrm>
            <a:off x="3878433"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339" name="Google Shape;339;p14"/>
          <p:cNvSpPr/>
          <p:nvPr/>
        </p:nvSpPr>
        <p:spPr>
          <a:xfrm>
            <a:off x="2157250"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340" name="Google Shape;340;p14"/>
          <p:cNvSpPr/>
          <p:nvPr/>
        </p:nvSpPr>
        <p:spPr>
          <a:xfrm>
            <a:off x="2574706"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341" name="Google Shape;341;p14"/>
          <p:cNvSpPr/>
          <p:nvPr/>
        </p:nvSpPr>
        <p:spPr>
          <a:xfrm>
            <a:off x="3836613"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342" name="Google Shape;342;p14"/>
          <p:cNvSpPr/>
          <p:nvPr/>
        </p:nvSpPr>
        <p:spPr>
          <a:xfrm>
            <a:off x="5406661"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343" name="Google Shape;343;p14"/>
          <p:cNvSpPr/>
          <p:nvPr/>
        </p:nvSpPr>
        <p:spPr>
          <a:xfrm>
            <a:off x="2225510" y="1398290"/>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344" name="Google Shape;344;p14"/>
          <p:cNvSpPr/>
          <p:nvPr/>
        </p:nvSpPr>
        <p:spPr>
          <a:xfrm>
            <a:off x="1871853" y="1240512"/>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345" name="Google Shape;345;p14"/>
          <p:cNvCxnSpPr/>
          <p:nvPr/>
        </p:nvCxnSpPr>
        <p:spPr>
          <a:xfrm>
            <a:off x="2192466" y="1791496"/>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346" name="Google Shape;346;p14"/>
          <p:cNvCxnSpPr/>
          <p:nvPr/>
        </p:nvCxnSpPr>
        <p:spPr>
          <a:xfrm>
            <a:off x="2193199" y="1986651"/>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47" name="Google Shape;347;p14"/>
          <p:cNvCxnSpPr/>
          <p:nvPr/>
        </p:nvCxnSpPr>
        <p:spPr>
          <a:xfrm>
            <a:off x="2193199" y="2182540"/>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48" name="Google Shape;348;p14"/>
          <p:cNvCxnSpPr/>
          <p:nvPr/>
        </p:nvCxnSpPr>
        <p:spPr>
          <a:xfrm>
            <a:off x="2193199" y="2378429"/>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49" name="Google Shape;349;p14"/>
          <p:cNvCxnSpPr/>
          <p:nvPr/>
        </p:nvCxnSpPr>
        <p:spPr>
          <a:xfrm>
            <a:off x="2193199" y="2574318"/>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50" name="Google Shape;350;p14"/>
          <p:cNvCxnSpPr/>
          <p:nvPr/>
        </p:nvCxnSpPr>
        <p:spPr>
          <a:xfrm>
            <a:off x="2193199" y="2769474"/>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51" name="Google Shape;351;p14"/>
          <p:cNvCxnSpPr/>
          <p:nvPr/>
        </p:nvCxnSpPr>
        <p:spPr>
          <a:xfrm>
            <a:off x="2193199" y="2965363"/>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52" name="Google Shape;352;p14"/>
          <p:cNvCxnSpPr/>
          <p:nvPr/>
        </p:nvCxnSpPr>
        <p:spPr>
          <a:xfrm>
            <a:off x="2193199" y="3160518"/>
            <a:ext cx="3375603" cy="0"/>
          </a:xfrm>
          <a:prstGeom prst="straightConnector1">
            <a:avLst/>
          </a:prstGeom>
          <a:noFill/>
          <a:ln w="12700" cap="flat" cmpd="sng">
            <a:solidFill>
              <a:schemeClr val="dk1"/>
            </a:solidFill>
            <a:prstDash val="solid"/>
            <a:round/>
            <a:headEnd type="none" w="med" len="med"/>
            <a:tailEnd type="none" w="med" len="med"/>
          </a:ln>
        </p:spPr>
      </p:cxnSp>
      <p:sp>
        <p:nvSpPr>
          <p:cNvPr id="353" name="Google Shape;353;p14"/>
          <p:cNvSpPr/>
          <p:nvPr/>
        </p:nvSpPr>
        <p:spPr>
          <a:xfrm>
            <a:off x="2297380" y="2704178"/>
            <a:ext cx="3165774" cy="521638"/>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4" name="Google Shape;354;p14"/>
          <p:cNvSpPr/>
          <p:nvPr/>
        </p:nvSpPr>
        <p:spPr>
          <a:xfrm>
            <a:off x="2297380" y="1939365"/>
            <a:ext cx="3165774" cy="522371"/>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55" name="Google Shape;355;p14"/>
          <p:cNvSpPr/>
          <p:nvPr/>
        </p:nvSpPr>
        <p:spPr>
          <a:xfrm>
            <a:off x="3533886" y="277318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a:t>
            </a:r>
            <a:endParaRPr dirty="0">
              <a:latin typeface="Microsoft YaHei" panose="020B0503020204020204" pitchFamily="34" charset="-122"/>
              <a:ea typeface="Microsoft YaHei" panose="020B0503020204020204" pitchFamily="34" charset="-122"/>
            </a:endParaRPr>
          </a:p>
        </p:txBody>
      </p:sp>
      <p:sp>
        <p:nvSpPr>
          <p:cNvPr id="356" name="Google Shape;356;p14"/>
          <p:cNvSpPr/>
          <p:nvPr/>
        </p:nvSpPr>
        <p:spPr>
          <a:xfrm>
            <a:off x="3598006" y="1990359"/>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t>
            </a:r>
            <a:endParaRPr dirty="0">
              <a:latin typeface="Microsoft YaHei" panose="020B0503020204020204" pitchFamily="34" charset="-122"/>
              <a:ea typeface="Microsoft YaHei" panose="020B0503020204020204" pitchFamily="34" charset="-122"/>
            </a:endParaRPr>
          </a:p>
        </p:txBody>
      </p:sp>
      <p:cxnSp>
        <p:nvCxnSpPr>
          <p:cNvPr id="357" name="Google Shape;357;p14"/>
          <p:cNvCxnSpPr/>
          <p:nvPr/>
        </p:nvCxnSpPr>
        <p:spPr>
          <a:xfrm>
            <a:off x="4724351"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358" name="Google Shape;358;p14"/>
          <p:cNvSpPr/>
          <p:nvPr/>
        </p:nvSpPr>
        <p:spPr>
          <a:xfrm>
            <a:off x="3833829" y="1582440"/>
            <a:ext cx="79348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下一个首部</a:t>
            </a:r>
            <a:endParaRPr dirty="0">
              <a:latin typeface="Microsoft YaHei" panose="020B0503020204020204" pitchFamily="34" charset="-122"/>
              <a:ea typeface="Microsoft YaHei" panose="020B0503020204020204" pitchFamily="34" charset="-122"/>
            </a:endParaRPr>
          </a:p>
        </p:txBody>
      </p:sp>
      <p:sp>
        <p:nvSpPr>
          <p:cNvPr id="359" name="Google Shape;359;p14"/>
          <p:cNvSpPr/>
          <p:nvPr/>
        </p:nvSpPr>
        <p:spPr>
          <a:xfrm>
            <a:off x="4233257" y="1398290"/>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a:t>
            </a:r>
            <a:endParaRPr dirty="0">
              <a:latin typeface="Microsoft YaHei" panose="020B0503020204020204" pitchFamily="34" charset="-122"/>
              <a:ea typeface="Microsoft YaHei" panose="020B0503020204020204" pitchFamily="34" charset="-122"/>
            </a:endParaRPr>
          </a:p>
        </p:txBody>
      </p:sp>
      <p:sp>
        <p:nvSpPr>
          <p:cNvPr id="360" name="Google Shape;360;p14"/>
          <p:cNvSpPr/>
          <p:nvPr/>
        </p:nvSpPr>
        <p:spPr>
          <a:xfrm>
            <a:off x="3388342"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12</a:t>
            </a:r>
            <a:endParaRPr dirty="0">
              <a:latin typeface="Microsoft YaHei" panose="020B0503020204020204" pitchFamily="34" charset="-122"/>
              <a:ea typeface="Microsoft YaHei" panose="020B0503020204020204" pitchFamily="34" charset="-122"/>
            </a:endParaRPr>
          </a:p>
        </p:txBody>
      </p:sp>
      <p:sp>
        <p:nvSpPr>
          <p:cNvPr id="361" name="Google Shape;361;p14"/>
          <p:cNvSpPr/>
          <p:nvPr/>
        </p:nvSpPr>
        <p:spPr>
          <a:xfrm>
            <a:off x="2706806" y="1398290"/>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通信量类</a:t>
            </a:r>
            <a:endParaRPr dirty="0">
              <a:latin typeface="Microsoft YaHei" panose="020B0503020204020204" pitchFamily="34" charset="-122"/>
              <a:ea typeface="Microsoft YaHei" panose="020B0503020204020204" pitchFamily="34" charset="-122"/>
            </a:endParaRPr>
          </a:p>
        </p:txBody>
      </p:sp>
      <p:sp>
        <p:nvSpPr>
          <p:cNvPr id="362" name="Google Shape;362;p14"/>
          <p:cNvSpPr/>
          <p:nvPr/>
        </p:nvSpPr>
        <p:spPr>
          <a:xfrm>
            <a:off x="3479784" y="2145162"/>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363" name="Google Shape;363;p14"/>
          <p:cNvSpPr/>
          <p:nvPr/>
        </p:nvSpPr>
        <p:spPr>
          <a:xfrm>
            <a:off x="3479784" y="2929194"/>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364" name="Google Shape;364;p14"/>
          <p:cNvSpPr/>
          <p:nvPr/>
        </p:nvSpPr>
        <p:spPr>
          <a:xfrm>
            <a:off x="2472063" y="1578772"/>
            <a:ext cx="9217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有效载荷长度</a:t>
            </a:r>
            <a:endParaRPr dirty="0">
              <a:latin typeface="Microsoft YaHei" panose="020B0503020204020204" pitchFamily="34" charset="-122"/>
              <a:ea typeface="Microsoft YaHei" panose="020B0503020204020204" pitchFamily="34" charset="-122"/>
            </a:endParaRPr>
          </a:p>
        </p:txBody>
      </p:sp>
      <p:sp>
        <p:nvSpPr>
          <p:cNvPr id="365" name="Google Shape;365;p14"/>
          <p:cNvSpPr/>
          <p:nvPr/>
        </p:nvSpPr>
        <p:spPr>
          <a:xfrm>
            <a:off x="4811718" y="1580249"/>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跳数限制</a:t>
            </a:r>
            <a:endParaRPr dirty="0">
              <a:latin typeface="Microsoft YaHei" panose="020B0503020204020204" pitchFamily="34" charset="-122"/>
              <a:ea typeface="Microsoft YaHei" panose="020B0503020204020204" pitchFamily="34" charset="-122"/>
            </a:endParaRPr>
          </a:p>
        </p:txBody>
      </p:sp>
      <p:cxnSp>
        <p:nvCxnSpPr>
          <p:cNvPr id="366" name="Google Shape;366;p14"/>
          <p:cNvCxnSpPr/>
          <p:nvPr/>
        </p:nvCxnSpPr>
        <p:spPr>
          <a:xfrm>
            <a:off x="3452172" y="1420261"/>
            <a:ext cx="2935" cy="176814"/>
          </a:xfrm>
          <a:prstGeom prst="straightConnector1">
            <a:avLst/>
          </a:prstGeom>
          <a:noFill/>
          <a:ln w="12700" cap="flat" cmpd="sng">
            <a:solidFill>
              <a:schemeClr val="dk1"/>
            </a:solidFill>
            <a:prstDash val="solid"/>
            <a:round/>
            <a:headEnd type="none" w="med" len="med"/>
            <a:tailEnd type="none" w="med" len="med"/>
          </a:ln>
        </p:spPr>
      </p:cxnSp>
      <p:sp>
        <p:nvSpPr>
          <p:cNvPr id="367" name="Google Shape;367;p14"/>
          <p:cNvSpPr/>
          <p:nvPr/>
        </p:nvSpPr>
        <p:spPr>
          <a:xfrm>
            <a:off x="4675928"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cxnSp>
        <p:nvCxnSpPr>
          <p:cNvPr id="368" name="Google Shape;368;p14"/>
          <p:cNvCxnSpPr/>
          <p:nvPr/>
        </p:nvCxnSpPr>
        <p:spPr>
          <a:xfrm>
            <a:off x="2192465" y="3359343"/>
            <a:ext cx="3376337" cy="0"/>
          </a:xfrm>
          <a:prstGeom prst="straightConnector1">
            <a:avLst/>
          </a:prstGeom>
          <a:noFill/>
          <a:ln w="12700" cap="flat" cmpd="sng">
            <a:solidFill>
              <a:schemeClr val="dk1"/>
            </a:solidFill>
            <a:prstDash val="solid"/>
            <a:round/>
            <a:headEnd type="none" w="med" len="med"/>
            <a:tailEnd type="none" w="med" len="med"/>
          </a:ln>
        </p:spPr>
      </p:cxnSp>
      <p:sp>
        <p:nvSpPr>
          <p:cNvPr id="369" name="Google Shape;369;p14"/>
          <p:cNvSpPr/>
          <p:nvPr/>
        </p:nvSpPr>
        <p:spPr>
          <a:xfrm>
            <a:off x="2051601" y="1435668"/>
            <a:ext cx="105648" cy="1923675"/>
          </a:xfrm>
          <a:prstGeom prst="leftBrace">
            <a:avLst>
              <a:gd name="adj1" fmla="val 15173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0" name="Google Shape;370;p14"/>
          <p:cNvSpPr/>
          <p:nvPr/>
        </p:nvSpPr>
        <p:spPr>
          <a:xfrm>
            <a:off x="1426691" y="2180339"/>
            <a:ext cx="646012" cy="498193"/>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（40 B）</a:t>
            </a:r>
            <a:endParaRPr dirty="0">
              <a:latin typeface="Microsoft YaHei" panose="020B0503020204020204" pitchFamily="34" charset="-122"/>
              <a:ea typeface="Microsoft YaHei" panose="020B0503020204020204" pitchFamily="34" charset="-122"/>
            </a:endParaRPr>
          </a:p>
        </p:txBody>
      </p:sp>
      <p:sp>
        <p:nvSpPr>
          <p:cNvPr id="371" name="Google Shape;371;p14"/>
          <p:cNvSpPr/>
          <p:nvPr/>
        </p:nvSpPr>
        <p:spPr>
          <a:xfrm>
            <a:off x="3452171" y="1415125"/>
            <a:ext cx="2104078" cy="181950"/>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2" name="Google Shape;372;p14"/>
          <p:cNvSpPr/>
          <p:nvPr/>
        </p:nvSpPr>
        <p:spPr>
          <a:xfrm>
            <a:off x="2757397" y="4089227"/>
            <a:ext cx="218708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73" name="Google Shape;373;p14"/>
          <p:cNvSpPr/>
          <p:nvPr/>
        </p:nvSpPr>
        <p:spPr>
          <a:xfrm>
            <a:off x="871905" y="3439990"/>
            <a:ext cx="5832230" cy="1034491"/>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74" name="Google Shape;374;p14"/>
          <p:cNvSpPr/>
          <p:nvPr/>
        </p:nvSpPr>
        <p:spPr>
          <a:xfrm>
            <a:off x="974481" y="3501169"/>
            <a:ext cx="5729654" cy="941564"/>
          </a:xfrm>
          <a:prstGeom prst="rect">
            <a:avLst/>
          </a:prstGeom>
          <a:noFill/>
          <a:ln>
            <a:noFill/>
          </a:ln>
        </p:spPr>
        <p:txBody>
          <a:bodyPr spcFirstLastPara="1" wrap="square" lIns="91425" tIns="45700" rIns="91425" bIns="45700" anchor="t" anchorCtr="0">
            <a:spAutoFit/>
          </a:bodyPr>
          <a:lstStyle/>
          <a:p>
            <a:pPr marL="0" marR="0" lvl="0" indent="0" algn="l" rtl="0">
              <a:lnSpc>
                <a:spcPct val="137509"/>
              </a:lnSpc>
              <a:spcBef>
                <a:spcPts val="0"/>
              </a:spcBef>
              <a:spcAft>
                <a:spcPts val="0"/>
              </a:spcAft>
              <a:buNone/>
            </a:pPr>
            <a:r>
              <a:rPr lang="zh-CN" sz="1333" b="1" dirty="0">
                <a:solidFill>
                  <a:schemeClr val="lt1"/>
                </a:solidFill>
                <a:latin typeface="Microsoft Yahei"/>
                <a:ea typeface="Microsoft Yahei"/>
                <a:cs typeface="Microsoft Yahei"/>
                <a:sym typeface="Microsoft Yahei"/>
              </a:rPr>
              <a:t>流标号(flow label)—— 20 位。 “流”是互联网络上从特定源点到特定终点的一系列数据报， “流”所经过的路径上的路由器都保证指明的服务质量。所有属于同一个流的数据报都具有同样的流标号。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5"/>
          <p:cNvSpPr/>
          <p:nvPr/>
        </p:nvSpPr>
        <p:spPr>
          <a:xfrm>
            <a:off x="454287" y="1227260"/>
            <a:ext cx="6711427" cy="321547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80" name="Google Shape;380;p15"/>
          <p:cNvSpPr/>
          <p:nvPr/>
        </p:nvSpPr>
        <p:spPr>
          <a:xfrm>
            <a:off x="2192465" y="1420260"/>
            <a:ext cx="3369000" cy="1939083"/>
          </a:xfrm>
          <a:prstGeom prst="rect">
            <a:avLst/>
          </a:prstGeom>
          <a:solidFill>
            <a:srgbClr val="99FF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81" name="Google Shape;381;p15"/>
          <p:cNvCxnSpPr/>
          <p:nvPr/>
        </p:nvCxnSpPr>
        <p:spPr>
          <a:xfrm>
            <a:off x="2196134" y="1596340"/>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382" name="Google Shape;382;p15"/>
          <p:cNvCxnSpPr/>
          <p:nvPr/>
        </p:nvCxnSpPr>
        <p:spPr>
          <a:xfrm>
            <a:off x="2612123" y="1420994"/>
            <a:ext cx="0" cy="176080"/>
          </a:xfrm>
          <a:prstGeom prst="straightConnector1">
            <a:avLst/>
          </a:prstGeom>
          <a:noFill/>
          <a:ln w="12700" cap="flat" cmpd="sng">
            <a:solidFill>
              <a:schemeClr val="dk1"/>
            </a:solidFill>
            <a:prstDash val="solid"/>
            <a:round/>
            <a:headEnd type="none" w="med" len="med"/>
            <a:tailEnd type="none" w="med" len="med"/>
          </a:ln>
        </p:spPr>
      </p:cxnSp>
      <p:cxnSp>
        <p:nvCxnSpPr>
          <p:cNvPr id="383" name="Google Shape;383;p15"/>
          <p:cNvCxnSpPr/>
          <p:nvPr/>
        </p:nvCxnSpPr>
        <p:spPr>
          <a:xfrm>
            <a:off x="3878433"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384" name="Google Shape;384;p15"/>
          <p:cNvSpPr/>
          <p:nvPr/>
        </p:nvSpPr>
        <p:spPr>
          <a:xfrm>
            <a:off x="2157250"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385" name="Google Shape;385;p15"/>
          <p:cNvSpPr/>
          <p:nvPr/>
        </p:nvSpPr>
        <p:spPr>
          <a:xfrm>
            <a:off x="2574706"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386" name="Google Shape;386;p15"/>
          <p:cNvSpPr/>
          <p:nvPr/>
        </p:nvSpPr>
        <p:spPr>
          <a:xfrm>
            <a:off x="3836613"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387" name="Google Shape;387;p15"/>
          <p:cNvSpPr/>
          <p:nvPr/>
        </p:nvSpPr>
        <p:spPr>
          <a:xfrm>
            <a:off x="5406661"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388" name="Google Shape;388;p15"/>
          <p:cNvSpPr/>
          <p:nvPr/>
        </p:nvSpPr>
        <p:spPr>
          <a:xfrm>
            <a:off x="2225510" y="1398290"/>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389" name="Google Shape;389;p15"/>
          <p:cNvSpPr/>
          <p:nvPr/>
        </p:nvSpPr>
        <p:spPr>
          <a:xfrm>
            <a:off x="1871853" y="1240512"/>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390" name="Google Shape;390;p15"/>
          <p:cNvCxnSpPr/>
          <p:nvPr/>
        </p:nvCxnSpPr>
        <p:spPr>
          <a:xfrm>
            <a:off x="2192466" y="1791496"/>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391" name="Google Shape;391;p15"/>
          <p:cNvCxnSpPr/>
          <p:nvPr/>
        </p:nvCxnSpPr>
        <p:spPr>
          <a:xfrm>
            <a:off x="2193199" y="1986651"/>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92" name="Google Shape;392;p15"/>
          <p:cNvCxnSpPr/>
          <p:nvPr/>
        </p:nvCxnSpPr>
        <p:spPr>
          <a:xfrm>
            <a:off x="2193199" y="2182540"/>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93" name="Google Shape;393;p15"/>
          <p:cNvCxnSpPr/>
          <p:nvPr/>
        </p:nvCxnSpPr>
        <p:spPr>
          <a:xfrm>
            <a:off x="2193199" y="2378429"/>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94" name="Google Shape;394;p15"/>
          <p:cNvCxnSpPr/>
          <p:nvPr/>
        </p:nvCxnSpPr>
        <p:spPr>
          <a:xfrm>
            <a:off x="2193199" y="2574318"/>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95" name="Google Shape;395;p15"/>
          <p:cNvCxnSpPr/>
          <p:nvPr/>
        </p:nvCxnSpPr>
        <p:spPr>
          <a:xfrm>
            <a:off x="2193199" y="2769474"/>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96" name="Google Shape;396;p15"/>
          <p:cNvCxnSpPr/>
          <p:nvPr/>
        </p:nvCxnSpPr>
        <p:spPr>
          <a:xfrm>
            <a:off x="2193199" y="2965363"/>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397" name="Google Shape;397;p15"/>
          <p:cNvCxnSpPr/>
          <p:nvPr/>
        </p:nvCxnSpPr>
        <p:spPr>
          <a:xfrm>
            <a:off x="2193199" y="3160518"/>
            <a:ext cx="3375603" cy="0"/>
          </a:xfrm>
          <a:prstGeom prst="straightConnector1">
            <a:avLst/>
          </a:prstGeom>
          <a:noFill/>
          <a:ln w="12700" cap="flat" cmpd="sng">
            <a:solidFill>
              <a:schemeClr val="dk1"/>
            </a:solidFill>
            <a:prstDash val="solid"/>
            <a:round/>
            <a:headEnd type="none" w="med" len="med"/>
            <a:tailEnd type="none" w="med" len="med"/>
          </a:ln>
        </p:spPr>
      </p:cxnSp>
      <p:sp>
        <p:nvSpPr>
          <p:cNvPr id="398" name="Google Shape;398;p15"/>
          <p:cNvSpPr/>
          <p:nvPr/>
        </p:nvSpPr>
        <p:spPr>
          <a:xfrm>
            <a:off x="2297380" y="2704178"/>
            <a:ext cx="3165774" cy="521638"/>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99" name="Google Shape;399;p15"/>
          <p:cNvSpPr/>
          <p:nvPr/>
        </p:nvSpPr>
        <p:spPr>
          <a:xfrm>
            <a:off x="2297380" y="1939365"/>
            <a:ext cx="3165774" cy="522371"/>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00" name="Google Shape;400;p15"/>
          <p:cNvSpPr/>
          <p:nvPr/>
        </p:nvSpPr>
        <p:spPr>
          <a:xfrm>
            <a:off x="3533886" y="277318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a:t>
            </a:r>
            <a:endParaRPr dirty="0">
              <a:latin typeface="Microsoft YaHei" panose="020B0503020204020204" pitchFamily="34" charset="-122"/>
              <a:ea typeface="Microsoft YaHei" panose="020B0503020204020204" pitchFamily="34" charset="-122"/>
            </a:endParaRPr>
          </a:p>
        </p:txBody>
      </p:sp>
      <p:sp>
        <p:nvSpPr>
          <p:cNvPr id="401" name="Google Shape;401;p15"/>
          <p:cNvSpPr/>
          <p:nvPr/>
        </p:nvSpPr>
        <p:spPr>
          <a:xfrm>
            <a:off x="3598006" y="1990359"/>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t>
            </a:r>
            <a:endParaRPr dirty="0">
              <a:latin typeface="Microsoft YaHei" panose="020B0503020204020204" pitchFamily="34" charset="-122"/>
              <a:ea typeface="Microsoft YaHei" panose="020B0503020204020204" pitchFamily="34" charset="-122"/>
            </a:endParaRPr>
          </a:p>
        </p:txBody>
      </p:sp>
      <p:cxnSp>
        <p:nvCxnSpPr>
          <p:cNvPr id="402" name="Google Shape;402;p15"/>
          <p:cNvCxnSpPr/>
          <p:nvPr/>
        </p:nvCxnSpPr>
        <p:spPr>
          <a:xfrm>
            <a:off x="4724351"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403" name="Google Shape;403;p15"/>
          <p:cNvSpPr/>
          <p:nvPr/>
        </p:nvSpPr>
        <p:spPr>
          <a:xfrm>
            <a:off x="3833829" y="1582440"/>
            <a:ext cx="79348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下一个首部</a:t>
            </a:r>
            <a:endParaRPr dirty="0">
              <a:latin typeface="Microsoft YaHei" panose="020B0503020204020204" pitchFamily="34" charset="-122"/>
              <a:ea typeface="Microsoft YaHei" panose="020B0503020204020204" pitchFamily="34" charset="-122"/>
            </a:endParaRPr>
          </a:p>
        </p:txBody>
      </p:sp>
      <p:sp>
        <p:nvSpPr>
          <p:cNvPr id="404" name="Google Shape;404;p15"/>
          <p:cNvSpPr/>
          <p:nvPr/>
        </p:nvSpPr>
        <p:spPr>
          <a:xfrm>
            <a:off x="4233257" y="1398290"/>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a:t>
            </a:r>
            <a:endParaRPr dirty="0">
              <a:latin typeface="Microsoft YaHei" panose="020B0503020204020204" pitchFamily="34" charset="-122"/>
              <a:ea typeface="Microsoft YaHei" panose="020B0503020204020204" pitchFamily="34" charset="-122"/>
            </a:endParaRPr>
          </a:p>
        </p:txBody>
      </p:sp>
      <p:sp>
        <p:nvSpPr>
          <p:cNvPr id="405" name="Google Shape;405;p15"/>
          <p:cNvSpPr/>
          <p:nvPr/>
        </p:nvSpPr>
        <p:spPr>
          <a:xfrm>
            <a:off x="3388342"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12</a:t>
            </a:r>
            <a:endParaRPr dirty="0">
              <a:latin typeface="Microsoft YaHei" panose="020B0503020204020204" pitchFamily="34" charset="-122"/>
              <a:ea typeface="Microsoft YaHei" panose="020B0503020204020204" pitchFamily="34" charset="-122"/>
            </a:endParaRPr>
          </a:p>
        </p:txBody>
      </p:sp>
      <p:sp>
        <p:nvSpPr>
          <p:cNvPr id="406" name="Google Shape;406;p15"/>
          <p:cNvSpPr/>
          <p:nvPr/>
        </p:nvSpPr>
        <p:spPr>
          <a:xfrm>
            <a:off x="2706806" y="1398290"/>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通信量类</a:t>
            </a:r>
            <a:endParaRPr dirty="0">
              <a:latin typeface="Microsoft YaHei" panose="020B0503020204020204" pitchFamily="34" charset="-122"/>
              <a:ea typeface="Microsoft YaHei" panose="020B0503020204020204" pitchFamily="34" charset="-122"/>
            </a:endParaRPr>
          </a:p>
        </p:txBody>
      </p:sp>
      <p:sp>
        <p:nvSpPr>
          <p:cNvPr id="407" name="Google Shape;407;p15"/>
          <p:cNvSpPr/>
          <p:nvPr/>
        </p:nvSpPr>
        <p:spPr>
          <a:xfrm>
            <a:off x="3479784" y="2145162"/>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408" name="Google Shape;408;p15"/>
          <p:cNvSpPr/>
          <p:nvPr/>
        </p:nvSpPr>
        <p:spPr>
          <a:xfrm>
            <a:off x="3479784" y="2929194"/>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409" name="Google Shape;409;p15"/>
          <p:cNvSpPr/>
          <p:nvPr/>
        </p:nvSpPr>
        <p:spPr>
          <a:xfrm>
            <a:off x="2472063" y="1578772"/>
            <a:ext cx="9217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有效载荷长度</a:t>
            </a:r>
            <a:endParaRPr dirty="0">
              <a:latin typeface="Microsoft YaHei" panose="020B0503020204020204" pitchFamily="34" charset="-122"/>
              <a:ea typeface="Microsoft YaHei" panose="020B0503020204020204" pitchFamily="34" charset="-122"/>
            </a:endParaRPr>
          </a:p>
        </p:txBody>
      </p:sp>
      <p:sp>
        <p:nvSpPr>
          <p:cNvPr id="410" name="Google Shape;410;p15"/>
          <p:cNvSpPr/>
          <p:nvPr/>
        </p:nvSpPr>
        <p:spPr>
          <a:xfrm>
            <a:off x="4811718" y="1580249"/>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跳数限制</a:t>
            </a:r>
            <a:endParaRPr dirty="0">
              <a:latin typeface="Microsoft YaHei" panose="020B0503020204020204" pitchFamily="34" charset="-122"/>
              <a:ea typeface="Microsoft YaHei" panose="020B0503020204020204" pitchFamily="34" charset="-122"/>
            </a:endParaRPr>
          </a:p>
        </p:txBody>
      </p:sp>
      <p:cxnSp>
        <p:nvCxnSpPr>
          <p:cNvPr id="411" name="Google Shape;411;p15"/>
          <p:cNvCxnSpPr/>
          <p:nvPr/>
        </p:nvCxnSpPr>
        <p:spPr>
          <a:xfrm>
            <a:off x="3452172" y="1420261"/>
            <a:ext cx="2935" cy="176814"/>
          </a:xfrm>
          <a:prstGeom prst="straightConnector1">
            <a:avLst/>
          </a:prstGeom>
          <a:noFill/>
          <a:ln w="12700" cap="flat" cmpd="sng">
            <a:solidFill>
              <a:schemeClr val="dk1"/>
            </a:solidFill>
            <a:prstDash val="solid"/>
            <a:round/>
            <a:headEnd type="none" w="med" len="med"/>
            <a:tailEnd type="none" w="med" len="med"/>
          </a:ln>
        </p:spPr>
      </p:cxnSp>
      <p:sp>
        <p:nvSpPr>
          <p:cNvPr id="412" name="Google Shape;412;p15"/>
          <p:cNvSpPr/>
          <p:nvPr/>
        </p:nvSpPr>
        <p:spPr>
          <a:xfrm>
            <a:off x="4675928"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cxnSp>
        <p:nvCxnSpPr>
          <p:cNvPr id="413" name="Google Shape;413;p15"/>
          <p:cNvCxnSpPr/>
          <p:nvPr/>
        </p:nvCxnSpPr>
        <p:spPr>
          <a:xfrm>
            <a:off x="2192465" y="3359343"/>
            <a:ext cx="3376337" cy="0"/>
          </a:xfrm>
          <a:prstGeom prst="straightConnector1">
            <a:avLst/>
          </a:prstGeom>
          <a:noFill/>
          <a:ln w="12700" cap="flat" cmpd="sng">
            <a:solidFill>
              <a:schemeClr val="dk1"/>
            </a:solidFill>
            <a:prstDash val="solid"/>
            <a:round/>
            <a:headEnd type="none" w="med" len="med"/>
            <a:tailEnd type="none" w="med" len="med"/>
          </a:ln>
        </p:spPr>
      </p:cxnSp>
      <p:sp>
        <p:nvSpPr>
          <p:cNvPr id="414" name="Google Shape;414;p15"/>
          <p:cNvSpPr/>
          <p:nvPr/>
        </p:nvSpPr>
        <p:spPr>
          <a:xfrm>
            <a:off x="2051601" y="1435668"/>
            <a:ext cx="105648" cy="1923675"/>
          </a:xfrm>
          <a:prstGeom prst="leftBrace">
            <a:avLst>
              <a:gd name="adj1" fmla="val 15173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5" name="Google Shape;415;p15"/>
          <p:cNvSpPr/>
          <p:nvPr/>
        </p:nvSpPr>
        <p:spPr>
          <a:xfrm>
            <a:off x="1426691" y="2180339"/>
            <a:ext cx="646012" cy="498193"/>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（40 B）</a:t>
            </a:r>
            <a:endParaRPr dirty="0">
              <a:latin typeface="Microsoft YaHei" panose="020B0503020204020204" pitchFamily="34" charset="-122"/>
              <a:ea typeface="Microsoft YaHei" panose="020B0503020204020204" pitchFamily="34" charset="-122"/>
            </a:endParaRPr>
          </a:p>
        </p:txBody>
      </p:sp>
      <p:sp>
        <p:nvSpPr>
          <p:cNvPr id="416" name="Google Shape;416;p15"/>
          <p:cNvSpPr/>
          <p:nvPr/>
        </p:nvSpPr>
        <p:spPr>
          <a:xfrm>
            <a:off x="2192465" y="1607369"/>
            <a:ext cx="1691103" cy="181950"/>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17" name="Google Shape;417;p15"/>
          <p:cNvSpPr/>
          <p:nvPr/>
        </p:nvSpPr>
        <p:spPr>
          <a:xfrm>
            <a:off x="2757397" y="4089227"/>
            <a:ext cx="218708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418" name="Google Shape;418;p15"/>
          <p:cNvSpPr/>
          <p:nvPr/>
        </p:nvSpPr>
        <p:spPr>
          <a:xfrm>
            <a:off x="871905" y="3439991"/>
            <a:ext cx="5832230" cy="901580"/>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19" name="Google Shape;419;p15"/>
          <p:cNvSpPr/>
          <p:nvPr/>
        </p:nvSpPr>
        <p:spPr>
          <a:xfrm>
            <a:off x="1245575" y="3501169"/>
            <a:ext cx="5355981" cy="941564"/>
          </a:xfrm>
          <a:prstGeom prst="rect">
            <a:avLst/>
          </a:prstGeom>
          <a:noFill/>
          <a:ln>
            <a:noFill/>
          </a:ln>
        </p:spPr>
        <p:txBody>
          <a:bodyPr spcFirstLastPara="1" wrap="square" lIns="91425" tIns="45700" rIns="91425" bIns="45700" anchor="t" anchorCtr="0">
            <a:spAutoFit/>
          </a:bodyPr>
          <a:lstStyle/>
          <a:p>
            <a:pPr marL="0" marR="0" lvl="0" indent="0" algn="l" rtl="0">
              <a:lnSpc>
                <a:spcPct val="137509"/>
              </a:lnSpc>
              <a:spcBef>
                <a:spcPts val="0"/>
              </a:spcBef>
              <a:spcAft>
                <a:spcPts val="0"/>
              </a:spcAft>
              <a:buNone/>
            </a:pPr>
            <a:r>
              <a:rPr lang="zh-CN" sz="1333" b="1" dirty="0">
                <a:solidFill>
                  <a:schemeClr val="lt1"/>
                </a:solidFill>
                <a:latin typeface="Microsoft Yahei"/>
                <a:ea typeface="Microsoft Yahei"/>
                <a:cs typeface="Microsoft Yahei"/>
                <a:sym typeface="Microsoft Yahei"/>
              </a:rPr>
              <a:t>有效载荷长度(payload length)—— 16 位。它指明 IPv6 数据报除基本首部以外的字节数（所有扩展首部都算在有效载荷之内），其最大值是 64 KB。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6"/>
          <p:cNvSpPr/>
          <p:nvPr/>
        </p:nvSpPr>
        <p:spPr>
          <a:xfrm>
            <a:off x="454287" y="1227260"/>
            <a:ext cx="6711427" cy="32472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25" name="Google Shape;425;p16"/>
          <p:cNvSpPr/>
          <p:nvPr/>
        </p:nvSpPr>
        <p:spPr>
          <a:xfrm>
            <a:off x="2192465" y="1420260"/>
            <a:ext cx="3369000" cy="1939083"/>
          </a:xfrm>
          <a:prstGeom prst="rect">
            <a:avLst/>
          </a:prstGeom>
          <a:solidFill>
            <a:srgbClr val="99FF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26" name="Google Shape;426;p16"/>
          <p:cNvCxnSpPr/>
          <p:nvPr/>
        </p:nvCxnSpPr>
        <p:spPr>
          <a:xfrm>
            <a:off x="2196134" y="1596340"/>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427" name="Google Shape;427;p16"/>
          <p:cNvCxnSpPr/>
          <p:nvPr/>
        </p:nvCxnSpPr>
        <p:spPr>
          <a:xfrm>
            <a:off x="2612123" y="1420994"/>
            <a:ext cx="0" cy="176080"/>
          </a:xfrm>
          <a:prstGeom prst="straightConnector1">
            <a:avLst/>
          </a:prstGeom>
          <a:noFill/>
          <a:ln w="12700" cap="flat" cmpd="sng">
            <a:solidFill>
              <a:schemeClr val="dk1"/>
            </a:solidFill>
            <a:prstDash val="solid"/>
            <a:round/>
            <a:headEnd type="none" w="med" len="med"/>
            <a:tailEnd type="none" w="med" len="med"/>
          </a:ln>
        </p:spPr>
      </p:cxnSp>
      <p:cxnSp>
        <p:nvCxnSpPr>
          <p:cNvPr id="428" name="Google Shape;428;p16"/>
          <p:cNvCxnSpPr/>
          <p:nvPr/>
        </p:nvCxnSpPr>
        <p:spPr>
          <a:xfrm>
            <a:off x="3878433"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429" name="Google Shape;429;p16"/>
          <p:cNvSpPr/>
          <p:nvPr/>
        </p:nvSpPr>
        <p:spPr>
          <a:xfrm>
            <a:off x="2157250"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30" name="Google Shape;430;p16"/>
          <p:cNvSpPr/>
          <p:nvPr/>
        </p:nvSpPr>
        <p:spPr>
          <a:xfrm>
            <a:off x="2574706"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31" name="Google Shape;431;p16"/>
          <p:cNvSpPr/>
          <p:nvPr/>
        </p:nvSpPr>
        <p:spPr>
          <a:xfrm>
            <a:off x="3836613"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32" name="Google Shape;432;p16"/>
          <p:cNvSpPr/>
          <p:nvPr/>
        </p:nvSpPr>
        <p:spPr>
          <a:xfrm>
            <a:off x="5406661"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33" name="Google Shape;433;p16"/>
          <p:cNvSpPr/>
          <p:nvPr/>
        </p:nvSpPr>
        <p:spPr>
          <a:xfrm>
            <a:off x="2225510" y="1398290"/>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434" name="Google Shape;434;p16"/>
          <p:cNvSpPr/>
          <p:nvPr/>
        </p:nvSpPr>
        <p:spPr>
          <a:xfrm>
            <a:off x="1871853" y="1240512"/>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435" name="Google Shape;435;p16"/>
          <p:cNvCxnSpPr/>
          <p:nvPr/>
        </p:nvCxnSpPr>
        <p:spPr>
          <a:xfrm>
            <a:off x="2192466" y="1791496"/>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436" name="Google Shape;436;p16"/>
          <p:cNvCxnSpPr/>
          <p:nvPr/>
        </p:nvCxnSpPr>
        <p:spPr>
          <a:xfrm>
            <a:off x="2193199" y="1986651"/>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37" name="Google Shape;437;p16"/>
          <p:cNvCxnSpPr/>
          <p:nvPr/>
        </p:nvCxnSpPr>
        <p:spPr>
          <a:xfrm>
            <a:off x="2193199" y="2182540"/>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38" name="Google Shape;438;p16"/>
          <p:cNvCxnSpPr/>
          <p:nvPr/>
        </p:nvCxnSpPr>
        <p:spPr>
          <a:xfrm>
            <a:off x="2193199" y="2378429"/>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39" name="Google Shape;439;p16"/>
          <p:cNvCxnSpPr/>
          <p:nvPr/>
        </p:nvCxnSpPr>
        <p:spPr>
          <a:xfrm>
            <a:off x="2193199" y="2574318"/>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40" name="Google Shape;440;p16"/>
          <p:cNvCxnSpPr/>
          <p:nvPr/>
        </p:nvCxnSpPr>
        <p:spPr>
          <a:xfrm>
            <a:off x="2193199" y="2769474"/>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41" name="Google Shape;441;p16"/>
          <p:cNvCxnSpPr/>
          <p:nvPr/>
        </p:nvCxnSpPr>
        <p:spPr>
          <a:xfrm>
            <a:off x="2193199" y="2965363"/>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42" name="Google Shape;442;p16"/>
          <p:cNvCxnSpPr/>
          <p:nvPr/>
        </p:nvCxnSpPr>
        <p:spPr>
          <a:xfrm>
            <a:off x="2193199" y="3160518"/>
            <a:ext cx="3375603" cy="0"/>
          </a:xfrm>
          <a:prstGeom prst="straightConnector1">
            <a:avLst/>
          </a:prstGeom>
          <a:noFill/>
          <a:ln w="12700" cap="flat" cmpd="sng">
            <a:solidFill>
              <a:schemeClr val="dk1"/>
            </a:solidFill>
            <a:prstDash val="solid"/>
            <a:round/>
            <a:headEnd type="none" w="med" len="med"/>
            <a:tailEnd type="none" w="med" len="med"/>
          </a:ln>
        </p:spPr>
      </p:cxnSp>
      <p:sp>
        <p:nvSpPr>
          <p:cNvPr id="443" name="Google Shape;443;p16"/>
          <p:cNvSpPr/>
          <p:nvPr/>
        </p:nvSpPr>
        <p:spPr>
          <a:xfrm>
            <a:off x="2297380" y="2704178"/>
            <a:ext cx="3165774" cy="521638"/>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44" name="Google Shape;444;p16"/>
          <p:cNvSpPr/>
          <p:nvPr/>
        </p:nvSpPr>
        <p:spPr>
          <a:xfrm>
            <a:off x="2297380" y="1939365"/>
            <a:ext cx="3165774" cy="522371"/>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45" name="Google Shape;445;p16"/>
          <p:cNvSpPr/>
          <p:nvPr/>
        </p:nvSpPr>
        <p:spPr>
          <a:xfrm>
            <a:off x="3533886" y="277318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a:t>
            </a:r>
            <a:endParaRPr dirty="0">
              <a:latin typeface="Microsoft YaHei" panose="020B0503020204020204" pitchFamily="34" charset="-122"/>
              <a:ea typeface="Microsoft YaHei" panose="020B0503020204020204" pitchFamily="34" charset="-122"/>
            </a:endParaRPr>
          </a:p>
        </p:txBody>
      </p:sp>
      <p:sp>
        <p:nvSpPr>
          <p:cNvPr id="446" name="Google Shape;446;p16"/>
          <p:cNvSpPr/>
          <p:nvPr/>
        </p:nvSpPr>
        <p:spPr>
          <a:xfrm>
            <a:off x="3598006" y="1990359"/>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t>
            </a:r>
            <a:endParaRPr dirty="0">
              <a:latin typeface="Microsoft YaHei" panose="020B0503020204020204" pitchFamily="34" charset="-122"/>
              <a:ea typeface="Microsoft YaHei" panose="020B0503020204020204" pitchFamily="34" charset="-122"/>
            </a:endParaRPr>
          </a:p>
        </p:txBody>
      </p:sp>
      <p:cxnSp>
        <p:nvCxnSpPr>
          <p:cNvPr id="447" name="Google Shape;447;p16"/>
          <p:cNvCxnSpPr/>
          <p:nvPr/>
        </p:nvCxnSpPr>
        <p:spPr>
          <a:xfrm>
            <a:off x="4724351"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448" name="Google Shape;448;p16"/>
          <p:cNvSpPr/>
          <p:nvPr/>
        </p:nvSpPr>
        <p:spPr>
          <a:xfrm>
            <a:off x="3833829" y="1582440"/>
            <a:ext cx="79348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下一个首部</a:t>
            </a:r>
            <a:endParaRPr dirty="0">
              <a:latin typeface="Microsoft YaHei" panose="020B0503020204020204" pitchFamily="34" charset="-122"/>
              <a:ea typeface="Microsoft YaHei" panose="020B0503020204020204" pitchFamily="34" charset="-122"/>
            </a:endParaRPr>
          </a:p>
        </p:txBody>
      </p:sp>
      <p:sp>
        <p:nvSpPr>
          <p:cNvPr id="449" name="Google Shape;449;p16"/>
          <p:cNvSpPr/>
          <p:nvPr/>
        </p:nvSpPr>
        <p:spPr>
          <a:xfrm>
            <a:off x="4233257" y="1398290"/>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a:t>
            </a:r>
            <a:endParaRPr dirty="0">
              <a:latin typeface="Microsoft YaHei" panose="020B0503020204020204" pitchFamily="34" charset="-122"/>
              <a:ea typeface="Microsoft YaHei" panose="020B0503020204020204" pitchFamily="34" charset="-122"/>
            </a:endParaRPr>
          </a:p>
        </p:txBody>
      </p:sp>
      <p:sp>
        <p:nvSpPr>
          <p:cNvPr id="450" name="Google Shape;450;p16"/>
          <p:cNvSpPr/>
          <p:nvPr/>
        </p:nvSpPr>
        <p:spPr>
          <a:xfrm>
            <a:off x="3388342"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12</a:t>
            </a:r>
            <a:endParaRPr dirty="0">
              <a:latin typeface="Microsoft YaHei" panose="020B0503020204020204" pitchFamily="34" charset="-122"/>
              <a:ea typeface="Microsoft YaHei" panose="020B0503020204020204" pitchFamily="34" charset="-122"/>
            </a:endParaRPr>
          </a:p>
        </p:txBody>
      </p:sp>
      <p:sp>
        <p:nvSpPr>
          <p:cNvPr id="451" name="Google Shape;451;p16"/>
          <p:cNvSpPr/>
          <p:nvPr/>
        </p:nvSpPr>
        <p:spPr>
          <a:xfrm>
            <a:off x="2706806" y="1398290"/>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通信量类</a:t>
            </a:r>
            <a:endParaRPr dirty="0">
              <a:latin typeface="Microsoft YaHei" panose="020B0503020204020204" pitchFamily="34" charset="-122"/>
              <a:ea typeface="Microsoft YaHei" panose="020B0503020204020204" pitchFamily="34" charset="-122"/>
            </a:endParaRPr>
          </a:p>
        </p:txBody>
      </p:sp>
      <p:sp>
        <p:nvSpPr>
          <p:cNvPr id="452" name="Google Shape;452;p16"/>
          <p:cNvSpPr/>
          <p:nvPr/>
        </p:nvSpPr>
        <p:spPr>
          <a:xfrm>
            <a:off x="3479784" y="2145162"/>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453" name="Google Shape;453;p16"/>
          <p:cNvSpPr/>
          <p:nvPr/>
        </p:nvSpPr>
        <p:spPr>
          <a:xfrm>
            <a:off x="3479784" y="2929194"/>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454" name="Google Shape;454;p16"/>
          <p:cNvSpPr/>
          <p:nvPr/>
        </p:nvSpPr>
        <p:spPr>
          <a:xfrm>
            <a:off x="2472063" y="1578772"/>
            <a:ext cx="9217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有效载荷长度</a:t>
            </a:r>
            <a:endParaRPr dirty="0">
              <a:latin typeface="Microsoft YaHei" panose="020B0503020204020204" pitchFamily="34" charset="-122"/>
              <a:ea typeface="Microsoft YaHei" panose="020B0503020204020204" pitchFamily="34" charset="-122"/>
            </a:endParaRPr>
          </a:p>
        </p:txBody>
      </p:sp>
      <p:sp>
        <p:nvSpPr>
          <p:cNvPr id="455" name="Google Shape;455;p16"/>
          <p:cNvSpPr/>
          <p:nvPr/>
        </p:nvSpPr>
        <p:spPr>
          <a:xfrm>
            <a:off x="4811718" y="1580249"/>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跳数限制</a:t>
            </a:r>
            <a:endParaRPr dirty="0">
              <a:latin typeface="Microsoft YaHei" panose="020B0503020204020204" pitchFamily="34" charset="-122"/>
              <a:ea typeface="Microsoft YaHei" panose="020B0503020204020204" pitchFamily="34" charset="-122"/>
            </a:endParaRPr>
          </a:p>
        </p:txBody>
      </p:sp>
      <p:cxnSp>
        <p:nvCxnSpPr>
          <p:cNvPr id="456" name="Google Shape;456;p16"/>
          <p:cNvCxnSpPr/>
          <p:nvPr/>
        </p:nvCxnSpPr>
        <p:spPr>
          <a:xfrm>
            <a:off x="3452172" y="1420261"/>
            <a:ext cx="2935" cy="176814"/>
          </a:xfrm>
          <a:prstGeom prst="straightConnector1">
            <a:avLst/>
          </a:prstGeom>
          <a:noFill/>
          <a:ln w="12700" cap="flat" cmpd="sng">
            <a:solidFill>
              <a:schemeClr val="dk1"/>
            </a:solidFill>
            <a:prstDash val="solid"/>
            <a:round/>
            <a:headEnd type="none" w="med" len="med"/>
            <a:tailEnd type="none" w="med" len="med"/>
          </a:ln>
        </p:spPr>
      </p:cxnSp>
      <p:sp>
        <p:nvSpPr>
          <p:cNvPr id="457" name="Google Shape;457;p16"/>
          <p:cNvSpPr/>
          <p:nvPr/>
        </p:nvSpPr>
        <p:spPr>
          <a:xfrm>
            <a:off x="4675928"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cxnSp>
        <p:nvCxnSpPr>
          <p:cNvPr id="458" name="Google Shape;458;p16"/>
          <p:cNvCxnSpPr/>
          <p:nvPr/>
        </p:nvCxnSpPr>
        <p:spPr>
          <a:xfrm>
            <a:off x="2192465" y="3359343"/>
            <a:ext cx="3376337" cy="0"/>
          </a:xfrm>
          <a:prstGeom prst="straightConnector1">
            <a:avLst/>
          </a:prstGeom>
          <a:noFill/>
          <a:ln w="12700" cap="flat" cmpd="sng">
            <a:solidFill>
              <a:schemeClr val="dk1"/>
            </a:solidFill>
            <a:prstDash val="solid"/>
            <a:round/>
            <a:headEnd type="none" w="med" len="med"/>
            <a:tailEnd type="none" w="med" len="med"/>
          </a:ln>
        </p:spPr>
      </p:cxnSp>
      <p:sp>
        <p:nvSpPr>
          <p:cNvPr id="459" name="Google Shape;459;p16"/>
          <p:cNvSpPr/>
          <p:nvPr/>
        </p:nvSpPr>
        <p:spPr>
          <a:xfrm>
            <a:off x="2051601" y="1435668"/>
            <a:ext cx="105648" cy="1923675"/>
          </a:xfrm>
          <a:prstGeom prst="leftBrace">
            <a:avLst>
              <a:gd name="adj1" fmla="val 15173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60" name="Google Shape;460;p16"/>
          <p:cNvSpPr/>
          <p:nvPr/>
        </p:nvSpPr>
        <p:spPr>
          <a:xfrm>
            <a:off x="1426691" y="2180339"/>
            <a:ext cx="646012" cy="498193"/>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（40 B）</a:t>
            </a:r>
            <a:endParaRPr dirty="0">
              <a:latin typeface="Microsoft YaHei" panose="020B0503020204020204" pitchFamily="34" charset="-122"/>
              <a:ea typeface="Microsoft YaHei" panose="020B0503020204020204" pitchFamily="34" charset="-122"/>
            </a:endParaRPr>
          </a:p>
        </p:txBody>
      </p:sp>
      <p:sp>
        <p:nvSpPr>
          <p:cNvPr id="461" name="Google Shape;461;p16"/>
          <p:cNvSpPr/>
          <p:nvPr/>
        </p:nvSpPr>
        <p:spPr>
          <a:xfrm flipH="1">
            <a:off x="3880634" y="1600136"/>
            <a:ext cx="840049" cy="181950"/>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62" name="Google Shape;462;p16"/>
          <p:cNvSpPr/>
          <p:nvPr/>
        </p:nvSpPr>
        <p:spPr>
          <a:xfrm>
            <a:off x="2757397" y="4089227"/>
            <a:ext cx="218708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463" name="Google Shape;463;p16"/>
          <p:cNvSpPr/>
          <p:nvPr/>
        </p:nvSpPr>
        <p:spPr>
          <a:xfrm>
            <a:off x="871905" y="3611485"/>
            <a:ext cx="5832230" cy="730086"/>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64" name="Google Shape;464;p16"/>
          <p:cNvSpPr/>
          <p:nvPr/>
        </p:nvSpPr>
        <p:spPr>
          <a:xfrm>
            <a:off x="974481" y="3647703"/>
            <a:ext cx="5729654" cy="784790"/>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zh-CN" sz="1800" b="1" dirty="0">
                <a:solidFill>
                  <a:schemeClr val="lt1"/>
                </a:solidFill>
                <a:latin typeface="Microsoft Yahei"/>
                <a:ea typeface="Microsoft Yahei"/>
                <a:cs typeface="Microsoft Yahei"/>
                <a:sym typeface="Microsoft Yahei"/>
              </a:rPr>
              <a:t>下一个首部(next header)—— 8 位。它相当于 IPv4 的协议字段或可选字段。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bdd1f01381_0_1"/>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sz="1400">
                <a:solidFill>
                  <a:srgbClr val="8D134A"/>
                </a:solidFill>
              </a:rPr>
              <a:t>2</a:t>
            </a:fld>
            <a:endParaRPr sz="1400" dirty="0">
              <a:solidFill>
                <a:srgbClr val="8D134A"/>
              </a:solidFill>
            </a:endParaRPr>
          </a:p>
        </p:txBody>
      </p:sp>
      <p:sp>
        <p:nvSpPr>
          <p:cNvPr id="67" name="Google Shape;67;gbdd1f01381_0_1"/>
          <p:cNvSpPr/>
          <p:nvPr/>
        </p:nvSpPr>
        <p:spPr>
          <a:xfrm>
            <a:off x="270516" y="421471"/>
            <a:ext cx="7079100" cy="3907800"/>
          </a:xfrm>
          <a:prstGeom prst="rect">
            <a:avLst/>
          </a:prstGeom>
          <a:noFill/>
          <a:ln>
            <a:noFill/>
          </a:ln>
        </p:spPr>
        <p:txBody>
          <a:bodyPr spcFirstLastPara="1" wrap="square" lIns="91425" tIns="45700" rIns="91425" bIns="45700" anchor="t" anchorCtr="0">
            <a:noAutofit/>
          </a:bodyPr>
          <a:lstStyle/>
          <a:p>
            <a:pPr marL="0" marR="0" lvl="0" indent="0" algn="just" rtl="0">
              <a:lnSpc>
                <a:spcPct val="125000"/>
              </a:lnSpc>
              <a:spcBef>
                <a:spcPts val="0"/>
              </a:spcBef>
              <a:spcAft>
                <a:spcPts val="0"/>
              </a:spcAft>
              <a:buNone/>
            </a:pPr>
            <a:r>
              <a:rPr lang="zh-CN" sz="2000" b="1" dirty="0">
                <a:solidFill>
                  <a:schemeClr val="dk1"/>
                </a:solidFill>
                <a:latin typeface="Microsoft YaHei" panose="020B0503020204020204" pitchFamily="34" charset="-122"/>
                <a:ea typeface="Microsoft YaHei" panose="020B0503020204020204" pitchFamily="34" charset="-122"/>
                <a:sym typeface="Arial"/>
              </a:rPr>
              <a:t>上堂内容重温</a:t>
            </a:r>
            <a:endParaRPr sz="2000" b="1" dirty="0">
              <a:solidFill>
                <a:schemeClr val="dk1"/>
              </a:solidFill>
              <a:latin typeface="Microsoft YaHei" panose="020B0503020204020204" pitchFamily="34" charset="-122"/>
              <a:ea typeface="Microsoft YaHei" panose="020B0503020204020204" pitchFamily="34" charset="-122"/>
              <a:sym typeface="Arial"/>
            </a:endParaRPr>
          </a:p>
          <a:p>
            <a:pPr marL="285750" lvl="0" indent="-285750" algn="just">
              <a:lnSpc>
                <a:spcPct val="125000"/>
              </a:lnSpc>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无分类域间路由选择CIDR是解决目前IP地址紧缺的一个好方法。CIDR记法把IP地址后面加上斜线</a:t>
            </a:r>
            <a:r>
              <a:rPr lang="zh-CN" altLang="en-US" sz="1800" dirty="0">
                <a:solidFill>
                  <a:schemeClr val="dk1"/>
                </a:solidFill>
                <a:latin typeface="Microsoft YaHei" panose="020B0503020204020204" pitchFamily="34" charset="-122"/>
                <a:ea typeface="Microsoft YaHei" panose="020B0503020204020204" pitchFamily="34" charset="-122"/>
              </a:rPr>
              <a:t>“ </a:t>
            </a:r>
            <a:r>
              <a:rPr lang="en-US" altLang="zh-CN" sz="1800" dirty="0">
                <a:solidFill>
                  <a:schemeClr val="dk1"/>
                </a:solidFill>
                <a:latin typeface="Microsoft YaHei" panose="020B0503020204020204" pitchFamily="34" charset="-122"/>
                <a:ea typeface="Microsoft YaHei" panose="020B0503020204020204" pitchFamily="34" charset="-122"/>
              </a:rPr>
              <a:t>/</a:t>
            </a:r>
            <a:r>
              <a:rPr lang="zh-CN" altLang="en-US" sz="1800" dirty="0">
                <a:solidFill>
                  <a:schemeClr val="dk1"/>
                </a:solidFill>
                <a:latin typeface="Microsoft YaHei" panose="020B0503020204020204" pitchFamily="34" charset="-122"/>
                <a:ea typeface="Microsoft YaHei" panose="020B0503020204020204" pitchFamily="34" charset="-122"/>
              </a:rPr>
              <a:t>“，</a:t>
            </a:r>
            <a:r>
              <a:rPr lang="zh-CN" sz="1800" dirty="0">
                <a:solidFill>
                  <a:schemeClr val="dk1"/>
                </a:solidFill>
                <a:latin typeface="Microsoft YaHei" panose="020B0503020204020204" pitchFamily="34" charset="-122"/>
                <a:ea typeface="Microsoft YaHei" panose="020B0503020204020204" pitchFamily="34" charset="-122"/>
              </a:rPr>
              <a:t>然后写上前缀所占的位数。前缀(或网络前缀)用来指明网络，前缀后面的部分是后缀，用来指明主机。CIDR把前缀都相同的连续的IP地址组成一个“CIDR地址块”。IP地址的分配都以CIDR地址块为单位。</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CIDR的32位地址掩码(或子网掩码)由一串1和一串0组成，而1的个数就是前缀的长度。只要把IP地址和地址掩码逐位进行“逻辑与(AND ) "运算，就很容易得出网络地址。A类地址的默认地址掩码是255.0.0.0。B类地址的默认地址掩是255.255.0.0。C类地址的默认地址掩码是255.255.255.0。</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路由聚合(把许多前缀相同的地址用一个来代替)有利于减少路由表中的项目，减少路由器之间的路由选择信息的交换，从而提高了整个互联网的性能。</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7"/>
          <p:cNvSpPr/>
          <p:nvPr/>
        </p:nvSpPr>
        <p:spPr>
          <a:xfrm>
            <a:off x="454287" y="1227260"/>
            <a:ext cx="6711427" cy="32472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70" name="Google Shape;470;p17"/>
          <p:cNvSpPr/>
          <p:nvPr/>
        </p:nvSpPr>
        <p:spPr>
          <a:xfrm>
            <a:off x="2192465" y="1420260"/>
            <a:ext cx="3369000" cy="1939083"/>
          </a:xfrm>
          <a:prstGeom prst="rect">
            <a:avLst/>
          </a:prstGeom>
          <a:solidFill>
            <a:srgbClr val="99FF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471" name="Google Shape;471;p17"/>
          <p:cNvCxnSpPr/>
          <p:nvPr/>
        </p:nvCxnSpPr>
        <p:spPr>
          <a:xfrm>
            <a:off x="2196134" y="1596340"/>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472" name="Google Shape;472;p17"/>
          <p:cNvCxnSpPr/>
          <p:nvPr/>
        </p:nvCxnSpPr>
        <p:spPr>
          <a:xfrm>
            <a:off x="2612123" y="1420994"/>
            <a:ext cx="0" cy="176080"/>
          </a:xfrm>
          <a:prstGeom prst="straightConnector1">
            <a:avLst/>
          </a:prstGeom>
          <a:noFill/>
          <a:ln w="12700" cap="flat" cmpd="sng">
            <a:solidFill>
              <a:schemeClr val="dk1"/>
            </a:solidFill>
            <a:prstDash val="solid"/>
            <a:round/>
            <a:headEnd type="none" w="med" len="med"/>
            <a:tailEnd type="none" w="med" len="med"/>
          </a:ln>
        </p:spPr>
      </p:cxnSp>
      <p:cxnSp>
        <p:nvCxnSpPr>
          <p:cNvPr id="473" name="Google Shape;473;p17"/>
          <p:cNvCxnSpPr/>
          <p:nvPr/>
        </p:nvCxnSpPr>
        <p:spPr>
          <a:xfrm>
            <a:off x="3878433"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474" name="Google Shape;474;p17"/>
          <p:cNvSpPr/>
          <p:nvPr/>
        </p:nvSpPr>
        <p:spPr>
          <a:xfrm>
            <a:off x="2157250"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75" name="Google Shape;475;p17"/>
          <p:cNvSpPr/>
          <p:nvPr/>
        </p:nvSpPr>
        <p:spPr>
          <a:xfrm>
            <a:off x="2574706"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476" name="Google Shape;476;p17"/>
          <p:cNvSpPr/>
          <p:nvPr/>
        </p:nvSpPr>
        <p:spPr>
          <a:xfrm>
            <a:off x="3836613"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477" name="Google Shape;477;p17"/>
          <p:cNvSpPr/>
          <p:nvPr/>
        </p:nvSpPr>
        <p:spPr>
          <a:xfrm>
            <a:off x="5406661"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478" name="Google Shape;478;p17"/>
          <p:cNvSpPr/>
          <p:nvPr/>
        </p:nvSpPr>
        <p:spPr>
          <a:xfrm>
            <a:off x="2225510" y="1398290"/>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479" name="Google Shape;479;p17"/>
          <p:cNvSpPr/>
          <p:nvPr/>
        </p:nvSpPr>
        <p:spPr>
          <a:xfrm>
            <a:off x="1871853" y="1240512"/>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480" name="Google Shape;480;p17"/>
          <p:cNvCxnSpPr/>
          <p:nvPr/>
        </p:nvCxnSpPr>
        <p:spPr>
          <a:xfrm>
            <a:off x="2192466" y="1791496"/>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481" name="Google Shape;481;p17"/>
          <p:cNvCxnSpPr/>
          <p:nvPr/>
        </p:nvCxnSpPr>
        <p:spPr>
          <a:xfrm>
            <a:off x="2193199" y="1986651"/>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82" name="Google Shape;482;p17"/>
          <p:cNvCxnSpPr/>
          <p:nvPr/>
        </p:nvCxnSpPr>
        <p:spPr>
          <a:xfrm>
            <a:off x="2193199" y="2182540"/>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83" name="Google Shape;483;p17"/>
          <p:cNvCxnSpPr/>
          <p:nvPr/>
        </p:nvCxnSpPr>
        <p:spPr>
          <a:xfrm>
            <a:off x="2193199" y="2378429"/>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84" name="Google Shape;484;p17"/>
          <p:cNvCxnSpPr/>
          <p:nvPr/>
        </p:nvCxnSpPr>
        <p:spPr>
          <a:xfrm>
            <a:off x="2193199" y="2574318"/>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85" name="Google Shape;485;p17"/>
          <p:cNvCxnSpPr/>
          <p:nvPr/>
        </p:nvCxnSpPr>
        <p:spPr>
          <a:xfrm>
            <a:off x="2193199" y="2769474"/>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86" name="Google Shape;486;p17"/>
          <p:cNvCxnSpPr/>
          <p:nvPr/>
        </p:nvCxnSpPr>
        <p:spPr>
          <a:xfrm>
            <a:off x="2193199" y="2965363"/>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487" name="Google Shape;487;p17"/>
          <p:cNvCxnSpPr/>
          <p:nvPr/>
        </p:nvCxnSpPr>
        <p:spPr>
          <a:xfrm>
            <a:off x="2193199" y="3160518"/>
            <a:ext cx="3375603" cy="0"/>
          </a:xfrm>
          <a:prstGeom prst="straightConnector1">
            <a:avLst/>
          </a:prstGeom>
          <a:noFill/>
          <a:ln w="12700" cap="flat" cmpd="sng">
            <a:solidFill>
              <a:schemeClr val="dk1"/>
            </a:solidFill>
            <a:prstDash val="solid"/>
            <a:round/>
            <a:headEnd type="none" w="med" len="med"/>
            <a:tailEnd type="none" w="med" len="med"/>
          </a:ln>
        </p:spPr>
      </p:cxnSp>
      <p:sp>
        <p:nvSpPr>
          <p:cNvPr id="488" name="Google Shape;488;p17"/>
          <p:cNvSpPr/>
          <p:nvPr/>
        </p:nvSpPr>
        <p:spPr>
          <a:xfrm>
            <a:off x="2297380" y="2704178"/>
            <a:ext cx="3165774" cy="521638"/>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89" name="Google Shape;489;p17"/>
          <p:cNvSpPr/>
          <p:nvPr/>
        </p:nvSpPr>
        <p:spPr>
          <a:xfrm>
            <a:off x="2297380" y="1939365"/>
            <a:ext cx="3165774" cy="522371"/>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490" name="Google Shape;490;p17"/>
          <p:cNvSpPr/>
          <p:nvPr/>
        </p:nvSpPr>
        <p:spPr>
          <a:xfrm>
            <a:off x="3533886" y="277318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a:t>
            </a:r>
            <a:endParaRPr dirty="0">
              <a:latin typeface="Microsoft YaHei" panose="020B0503020204020204" pitchFamily="34" charset="-122"/>
              <a:ea typeface="Microsoft YaHei" panose="020B0503020204020204" pitchFamily="34" charset="-122"/>
            </a:endParaRPr>
          </a:p>
        </p:txBody>
      </p:sp>
      <p:sp>
        <p:nvSpPr>
          <p:cNvPr id="491" name="Google Shape;491;p17"/>
          <p:cNvSpPr/>
          <p:nvPr/>
        </p:nvSpPr>
        <p:spPr>
          <a:xfrm>
            <a:off x="3598006" y="1990359"/>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t>
            </a:r>
            <a:endParaRPr dirty="0">
              <a:latin typeface="Microsoft YaHei" panose="020B0503020204020204" pitchFamily="34" charset="-122"/>
              <a:ea typeface="Microsoft YaHei" panose="020B0503020204020204" pitchFamily="34" charset="-122"/>
            </a:endParaRPr>
          </a:p>
        </p:txBody>
      </p:sp>
      <p:cxnSp>
        <p:nvCxnSpPr>
          <p:cNvPr id="492" name="Google Shape;492;p17"/>
          <p:cNvCxnSpPr/>
          <p:nvPr/>
        </p:nvCxnSpPr>
        <p:spPr>
          <a:xfrm>
            <a:off x="4724351"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493" name="Google Shape;493;p17"/>
          <p:cNvSpPr/>
          <p:nvPr/>
        </p:nvSpPr>
        <p:spPr>
          <a:xfrm>
            <a:off x="3833829" y="1582440"/>
            <a:ext cx="79348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下一个首部</a:t>
            </a:r>
            <a:endParaRPr dirty="0">
              <a:latin typeface="Microsoft YaHei" panose="020B0503020204020204" pitchFamily="34" charset="-122"/>
              <a:ea typeface="Microsoft YaHei" panose="020B0503020204020204" pitchFamily="34" charset="-122"/>
            </a:endParaRPr>
          </a:p>
        </p:txBody>
      </p:sp>
      <p:sp>
        <p:nvSpPr>
          <p:cNvPr id="494" name="Google Shape;494;p17"/>
          <p:cNvSpPr/>
          <p:nvPr/>
        </p:nvSpPr>
        <p:spPr>
          <a:xfrm>
            <a:off x="4233257" y="1398290"/>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a:t>
            </a:r>
            <a:endParaRPr dirty="0">
              <a:latin typeface="Microsoft YaHei" panose="020B0503020204020204" pitchFamily="34" charset="-122"/>
              <a:ea typeface="Microsoft YaHei" panose="020B0503020204020204" pitchFamily="34" charset="-122"/>
            </a:endParaRPr>
          </a:p>
        </p:txBody>
      </p:sp>
      <p:sp>
        <p:nvSpPr>
          <p:cNvPr id="495" name="Google Shape;495;p17"/>
          <p:cNvSpPr/>
          <p:nvPr/>
        </p:nvSpPr>
        <p:spPr>
          <a:xfrm>
            <a:off x="3388342"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12</a:t>
            </a:r>
            <a:endParaRPr dirty="0">
              <a:latin typeface="Microsoft YaHei" panose="020B0503020204020204" pitchFamily="34" charset="-122"/>
              <a:ea typeface="Microsoft YaHei" panose="020B0503020204020204" pitchFamily="34" charset="-122"/>
            </a:endParaRPr>
          </a:p>
        </p:txBody>
      </p:sp>
      <p:sp>
        <p:nvSpPr>
          <p:cNvPr id="496" name="Google Shape;496;p17"/>
          <p:cNvSpPr/>
          <p:nvPr/>
        </p:nvSpPr>
        <p:spPr>
          <a:xfrm>
            <a:off x="2706806" y="1398290"/>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通信量类</a:t>
            </a:r>
            <a:endParaRPr dirty="0">
              <a:latin typeface="Microsoft YaHei" panose="020B0503020204020204" pitchFamily="34" charset="-122"/>
              <a:ea typeface="Microsoft YaHei" panose="020B0503020204020204" pitchFamily="34" charset="-122"/>
            </a:endParaRPr>
          </a:p>
        </p:txBody>
      </p:sp>
      <p:sp>
        <p:nvSpPr>
          <p:cNvPr id="497" name="Google Shape;497;p17"/>
          <p:cNvSpPr/>
          <p:nvPr/>
        </p:nvSpPr>
        <p:spPr>
          <a:xfrm>
            <a:off x="3479784" y="2145162"/>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498" name="Google Shape;498;p17"/>
          <p:cNvSpPr/>
          <p:nvPr/>
        </p:nvSpPr>
        <p:spPr>
          <a:xfrm>
            <a:off x="3479784" y="2929194"/>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499" name="Google Shape;499;p17"/>
          <p:cNvSpPr/>
          <p:nvPr/>
        </p:nvSpPr>
        <p:spPr>
          <a:xfrm>
            <a:off x="2472063" y="1578772"/>
            <a:ext cx="9217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有效载荷长度</a:t>
            </a:r>
            <a:endParaRPr dirty="0">
              <a:latin typeface="Microsoft YaHei" panose="020B0503020204020204" pitchFamily="34" charset="-122"/>
              <a:ea typeface="Microsoft YaHei" panose="020B0503020204020204" pitchFamily="34" charset="-122"/>
            </a:endParaRPr>
          </a:p>
        </p:txBody>
      </p:sp>
      <p:sp>
        <p:nvSpPr>
          <p:cNvPr id="500" name="Google Shape;500;p17"/>
          <p:cNvSpPr/>
          <p:nvPr/>
        </p:nvSpPr>
        <p:spPr>
          <a:xfrm>
            <a:off x="4811718" y="157292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跳数限制</a:t>
            </a:r>
            <a:endParaRPr dirty="0">
              <a:latin typeface="Microsoft YaHei" panose="020B0503020204020204" pitchFamily="34" charset="-122"/>
              <a:ea typeface="Microsoft YaHei" panose="020B0503020204020204" pitchFamily="34" charset="-122"/>
            </a:endParaRPr>
          </a:p>
        </p:txBody>
      </p:sp>
      <p:cxnSp>
        <p:nvCxnSpPr>
          <p:cNvPr id="501" name="Google Shape;501;p17"/>
          <p:cNvCxnSpPr/>
          <p:nvPr/>
        </p:nvCxnSpPr>
        <p:spPr>
          <a:xfrm>
            <a:off x="3452172" y="1420261"/>
            <a:ext cx="2935" cy="176814"/>
          </a:xfrm>
          <a:prstGeom prst="straightConnector1">
            <a:avLst/>
          </a:prstGeom>
          <a:noFill/>
          <a:ln w="12700" cap="flat" cmpd="sng">
            <a:solidFill>
              <a:schemeClr val="dk1"/>
            </a:solidFill>
            <a:prstDash val="solid"/>
            <a:round/>
            <a:headEnd type="none" w="med" len="med"/>
            <a:tailEnd type="none" w="med" len="med"/>
          </a:ln>
        </p:spPr>
      </p:cxnSp>
      <p:sp>
        <p:nvSpPr>
          <p:cNvPr id="502" name="Google Shape;502;p17"/>
          <p:cNvSpPr/>
          <p:nvPr/>
        </p:nvSpPr>
        <p:spPr>
          <a:xfrm>
            <a:off x="4675928"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cxnSp>
        <p:nvCxnSpPr>
          <p:cNvPr id="503" name="Google Shape;503;p17"/>
          <p:cNvCxnSpPr/>
          <p:nvPr/>
        </p:nvCxnSpPr>
        <p:spPr>
          <a:xfrm>
            <a:off x="2192465" y="3359343"/>
            <a:ext cx="3376337" cy="0"/>
          </a:xfrm>
          <a:prstGeom prst="straightConnector1">
            <a:avLst/>
          </a:prstGeom>
          <a:noFill/>
          <a:ln w="12700" cap="flat" cmpd="sng">
            <a:solidFill>
              <a:schemeClr val="dk1"/>
            </a:solidFill>
            <a:prstDash val="solid"/>
            <a:round/>
            <a:headEnd type="none" w="med" len="med"/>
            <a:tailEnd type="none" w="med" len="med"/>
          </a:ln>
        </p:spPr>
      </p:cxnSp>
      <p:sp>
        <p:nvSpPr>
          <p:cNvPr id="504" name="Google Shape;504;p17"/>
          <p:cNvSpPr/>
          <p:nvPr/>
        </p:nvSpPr>
        <p:spPr>
          <a:xfrm>
            <a:off x="2051601" y="1435668"/>
            <a:ext cx="105648" cy="1923675"/>
          </a:xfrm>
          <a:prstGeom prst="leftBrace">
            <a:avLst>
              <a:gd name="adj1" fmla="val 15173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05" name="Google Shape;505;p17"/>
          <p:cNvSpPr/>
          <p:nvPr/>
        </p:nvSpPr>
        <p:spPr>
          <a:xfrm>
            <a:off x="1426691" y="2180339"/>
            <a:ext cx="646012" cy="498193"/>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（40 B）</a:t>
            </a:r>
            <a:endParaRPr dirty="0">
              <a:latin typeface="Microsoft YaHei" panose="020B0503020204020204" pitchFamily="34" charset="-122"/>
              <a:ea typeface="Microsoft YaHei" panose="020B0503020204020204" pitchFamily="34" charset="-122"/>
            </a:endParaRPr>
          </a:p>
        </p:txBody>
      </p:sp>
      <p:sp>
        <p:nvSpPr>
          <p:cNvPr id="506" name="Google Shape;506;p17"/>
          <p:cNvSpPr/>
          <p:nvPr/>
        </p:nvSpPr>
        <p:spPr>
          <a:xfrm>
            <a:off x="4724351" y="1597444"/>
            <a:ext cx="831898" cy="181950"/>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07" name="Google Shape;507;p17"/>
          <p:cNvSpPr/>
          <p:nvPr/>
        </p:nvSpPr>
        <p:spPr>
          <a:xfrm>
            <a:off x="2757397" y="4089227"/>
            <a:ext cx="218708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508" name="Google Shape;508;p17"/>
          <p:cNvSpPr/>
          <p:nvPr/>
        </p:nvSpPr>
        <p:spPr>
          <a:xfrm>
            <a:off x="871905" y="3439991"/>
            <a:ext cx="5832230" cy="901580"/>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09" name="Google Shape;509;p17"/>
          <p:cNvSpPr/>
          <p:nvPr/>
        </p:nvSpPr>
        <p:spPr>
          <a:xfrm>
            <a:off x="974481" y="3501169"/>
            <a:ext cx="5729654" cy="941564"/>
          </a:xfrm>
          <a:prstGeom prst="rect">
            <a:avLst/>
          </a:prstGeom>
          <a:noFill/>
          <a:ln>
            <a:noFill/>
          </a:ln>
        </p:spPr>
        <p:txBody>
          <a:bodyPr spcFirstLastPara="1" wrap="square" lIns="91425" tIns="45700" rIns="91425" bIns="45700" anchor="t" anchorCtr="0">
            <a:spAutoFit/>
          </a:bodyPr>
          <a:lstStyle/>
          <a:p>
            <a:pPr marL="0" marR="0" lvl="0" indent="0" algn="l" rtl="0">
              <a:lnSpc>
                <a:spcPct val="137509"/>
              </a:lnSpc>
              <a:spcBef>
                <a:spcPts val="0"/>
              </a:spcBef>
              <a:spcAft>
                <a:spcPts val="0"/>
              </a:spcAft>
              <a:buNone/>
            </a:pPr>
            <a:r>
              <a:rPr lang="zh-CN" sz="1333" b="1" dirty="0">
                <a:solidFill>
                  <a:schemeClr val="lt1"/>
                </a:solidFill>
                <a:latin typeface="Microsoft Yahei"/>
                <a:ea typeface="Microsoft Yahei"/>
                <a:cs typeface="Microsoft Yahei"/>
                <a:sym typeface="Microsoft Yahei"/>
              </a:rPr>
              <a:t>跳数限制(hop limit)—— 8 位。源站在数据报发出时即设定跳数限制。路由器在转发数据报时将跳数限制字段中的值减 1。当跳数限制的值为零时，就要将此数据报丢弃。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18"/>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15" name="Google Shape;515;p18"/>
          <p:cNvSpPr/>
          <p:nvPr/>
        </p:nvSpPr>
        <p:spPr>
          <a:xfrm>
            <a:off x="2192465" y="1420260"/>
            <a:ext cx="3369000" cy="1939083"/>
          </a:xfrm>
          <a:prstGeom prst="rect">
            <a:avLst/>
          </a:prstGeom>
          <a:solidFill>
            <a:srgbClr val="99FF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16" name="Google Shape;516;p18"/>
          <p:cNvCxnSpPr/>
          <p:nvPr/>
        </p:nvCxnSpPr>
        <p:spPr>
          <a:xfrm>
            <a:off x="2196134" y="1596340"/>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517" name="Google Shape;517;p18"/>
          <p:cNvCxnSpPr/>
          <p:nvPr/>
        </p:nvCxnSpPr>
        <p:spPr>
          <a:xfrm>
            <a:off x="2612123" y="1420994"/>
            <a:ext cx="0" cy="176080"/>
          </a:xfrm>
          <a:prstGeom prst="straightConnector1">
            <a:avLst/>
          </a:prstGeom>
          <a:noFill/>
          <a:ln w="12700" cap="flat" cmpd="sng">
            <a:solidFill>
              <a:schemeClr val="dk1"/>
            </a:solidFill>
            <a:prstDash val="solid"/>
            <a:round/>
            <a:headEnd type="none" w="med" len="med"/>
            <a:tailEnd type="none" w="med" len="med"/>
          </a:ln>
        </p:spPr>
      </p:cxnSp>
      <p:cxnSp>
        <p:nvCxnSpPr>
          <p:cNvPr id="518" name="Google Shape;518;p18"/>
          <p:cNvCxnSpPr/>
          <p:nvPr/>
        </p:nvCxnSpPr>
        <p:spPr>
          <a:xfrm>
            <a:off x="3878433"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519" name="Google Shape;519;p18"/>
          <p:cNvSpPr/>
          <p:nvPr/>
        </p:nvSpPr>
        <p:spPr>
          <a:xfrm>
            <a:off x="2157250"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20" name="Google Shape;520;p18"/>
          <p:cNvSpPr/>
          <p:nvPr/>
        </p:nvSpPr>
        <p:spPr>
          <a:xfrm>
            <a:off x="2574706"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521" name="Google Shape;521;p18"/>
          <p:cNvSpPr/>
          <p:nvPr/>
        </p:nvSpPr>
        <p:spPr>
          <a:xfrm>
            <a:off x="3836613"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522" name="Google Shape;522;p18"/>
          <p:cNvSpPr/>
          <p:nvPr/>
        </p:nvSpPr>
        <p:spPr>
          <a:xfrm>
            <a:off x="5406661"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523" name="Google Shape;523;p18"/>
          <p:cNvSpPr/>
          <p:nvPr/>
        </p:nvSpPr>
        <p:spPr>
          <a:xfrm>
            <a:off x="2225510" y="1398290"/>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524" name="Google Shape;524;p18"/>
          <p:cNvSpPr/>
          <p:nvPr/>
        </p:nvSpPr>
        <p:spPr>
          <a:xfrm>
            <a:off x="1871853" y="1240512"/>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525" name="Google Shape;525;p18"/>
          <p:cNvCxnSpPr/>
          <p:nvPr/>
        </p:nvCxnSpPr>
        <p:spPr>
          <a:xfrm>
            <a:off x="2192466" y="1791496"/>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526" name="Google Shape;526;p18"/>
          <p:cNvCxnSpPr/>
          <p:nvPr/>
        </p:nvCxnSpPr>
        <p:spPr>
          <a:xfrm>
            <a:off x="2193199" y="1986651"/>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27" name="Google Shape;527;p18"/>
          <p:cNvCxnSpPr/>
          <p:nvPr/>
        </p:nvCxnSpPr>
        <p:spPr>
          <a:xfrm>
            <a:off x="2193199" y="2182540"/>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28" name="Google Shape;528;p18"/>
          <p:cNvCxnSpPr/>
          <p:nvPr/>
        </p:nvCxnSpPr>
        <p:spPr>
          <a:xfrm>
            <a:off x="2193199" y="2378429"/>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29" name="Google Shape;529;p18"/>
          <p:cNvCxnSpPr/>
          <p:nvPr/>
        </p:nvCxnSpPr>
        <p:spPr>
          <a:xfrm>
            <a:off x="2193199" y="2574318"/>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30" name="Google Shape;530;p18"/>
          <p:cNvCxnSpPr/>
          <p:nvPr/>
        </p:nvCxnSpPr>
        <p:spPr>
          <a:xfrm>
            <a:off x="2193199" y="2769474"/>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31" name="Google Shape;531;p18"/>
          <p:cNvCxnSpPr/>
          <p:nvPr/>
        </p:nvCxnSpPr>
        <p:spPr>
          <a:xfrm>
            <a:off x="2193199" y="2965363"/>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32" name="Google Shape;532;p18"/>
          <p:cNvCxnSpPr/>
          <p:nvPr/>
        </p:nvCxnSpPr>
        <p:spPr>
          <a:xfrm>
            <a:off x="2193199" y="3160518"/>
            <a:ext cx="3375603" cy="0"/>
          </a:xfrm>
          <a:prstGeom prst="straightConnector1">
            <a:avLst/>
          </a:prstGeom>
          <a:noFill/>
          <a:ln w="12700" cap="flat" cmpd="sng">
            <a:solidFill>
              <a:schemeClr val="dk1"/>
            </a:solidFill>
            <a:prstDash val="solid"/>
            <a:round/>
            <a:headEnd type="none" w="med" len="med"/>
            <a:tailEnd type="none" w="med" len="med"/>
          </a:ln>
        </p:spPr>
      </p:cxnSp>
      <p:sp>
        <p:nvSpPr>
          <p:cNvPr id="533" name="Google Shape;533;p18"/>
          <p:cNvSpPr/>
          <p:nvPr/>
        </p:nvSpPr>
        <p:spPr>
          <a:xfrm>
            <a:off x="2297380" y="2704178"/>
            <a:ext cx="3165774" cy="521638"/>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34" name="Google Shape;534;p18"/>
          <p:cNvSpPr/>
          <p:nvPr/>
        </p:nvSpPr>
        <p:spPr>
          <a:xfrm>
            <a:off x="2297380" y="1939365"/>
            <a:ext cx="3165774" cy="522371"/>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35" name="Google Shape;535;p18"/>
          <p:cNvSpPr/>
          <p:nvPr/>
        </p:nvSpPr>
        <p:spPr>
          <a:xfrm>
            <a:off x="3533886" y="277318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a:t>
            </a:r>
            <a:endParaRPr dirty="0">
              <a:latin typeface="Microsoft YaHei" panose="020B0503020204020204" pitchFamily="34" charset="-122"/>
              <a:ea typeface="Microsoft YaHei" panose="020B0503020204020204" pitchFamily="34" charset="-122"/>
            </a:endParaRPr>
          </a:p>
        </p:txBody>
      </p:sp>
      <p:sp>
        <p:nvSpPr>
          <p:cNvPr id="536" name="Google Shape;536;p18"/>
          <p:cNvSpPr/>
          <p:nvPr/>
        </p:nvSpPr>
        <p:spPr>
          <a:xfrm>
            <a:off x="3598006" y="1990359"/>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t>
            </a:r>
            <a:endParaRPr dirty="0">
              <a:latin typeface="Microsoft YaHei" panose="020B0503020204020204" pitchFamily="34" charset="-122"/>
              <a:ea typeface="Microsoft YaHei" panose="020B0503020204020204" pitchFamily="34" charset="-122"/>
            </a:endParaRPr>
          </a:p>
        </p:txBody>
      </p:sp>
      <p:cxnSp>
        <p:nvCxnSpPr>
          <p:cNvPr id="537" name="Google Shape;537;p18"/>
          <p:cNvCxnSpPr/>
          <p:nvPr/>
        </p:nvCxnSpPr>
        <p:spPr>
          <a:xfrm>
            <a:off x="4724351"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538" name="Google Shape;538;p18"/>
          <p:cNvSpPr/>
          <p:nvPr/>
        </p:nvSpPr>
        <p:spPr>
          <a:xfrm>
            <a:off x="3833829" y="1582440"/>
            <a:ext cx="79348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下一个首部</a:t>
            </a:r>
            <a:endParaRPr dirty="0">
              <a:latin typeface="Microsoft YaHei" panose="020B0503020204020204" pitchFamily="34" charset="-122"/>
              <a:ea typeface="Microsoft YaHei" panose="020B0503020204020204" pitchFamily="34" charset="-122"/>
            </a:endParaRPr>
          </a:p>
        </p:txBody>
      </p:sp>
      <p:sp>
        <p:nvSpPr>
          <p:cNvPr id="539" name="Google Shape;539;p18"/>
          <p:cNvSpPr/>
          <p:nvPr/>
        </p:nvSpPr>
        <p:spPr>
          <a:xfrm>
            <a:off x="4233257" y="1398290"/>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a:t>
            </a:r>
            <a:endParaRPr dirty="0">
              <a:latin typeface="Microsoft YaHei" panose="020B0503020204020204" pitchFamily="34" charset="-122"/>
              <a:ea typeface="Microsoft YaHei" panose="020B0503020204020204" pitchFamily="34" charset="-122"/>
            </a:endParaRPr>
          </a:p>
        </p:txBody>
      </p:sp>
      <p:sp>
        <p:nvSpPr>
          <p:cNvPr id="540" name="Google Shape;540;p18"/>
          <p:cNvSpPr/>
          <p:nvPr/>
        </p:nvSpPr>
        <p:spPr>
          <a:xfrm>
            <a:off x="3388342"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12</a:t>
            </a:r>
            <a:endParaRPr dirty="0">
              <a:latin typeface="Microsoft YaHei" panose="020B0503020204020204" pitchFamily="34" charset="-122"/>
              <a:ea typeface="Microsoft YaHei" panose="020B0503020204020204" pitchFamily="34" charset="-122"/>
            </a:endParaRPr>
          </a:p>
        </p:txBody>
      </p:sp>
      <p:sp>
        <p:nvSpPr>
          <p:cNvPr id="541" name="Google Shape;541;p18"/>
          <p:cNvSpPr/>
          <p:nvPr/>
        </p:nvSpPr>
        <p:spPr>
          <a:xfrm>
            <a:off x="2706806" y="1398290"/>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通信量类</a:t>
            </a:r>
            <a:endParaRPr dirty="0">
              <a:latin typeface="Microsoft YaHei" panose="020B0503020204020204" pitchFamily="34" charset="-122"/>
              <a:ea typeface="Microsoft YaHei" panose="020B0503020204020204" pitchFamily="34" charset="-122"/>
            </a:endParaRPr>
          </a:p>
        </p:txBody>
      </p:sp>
      <p:sp>
        <p:nvSpPr>
          <p:cNvPr id="542" name="Google Shape;542;p18"/>
          <p:cNvSpPr/>
          <p:nvPr/>
        </p:nvSpPr>
        <p:spPr>
          <a:xfrm>
            <a:off x="3479784" y="2145162"/>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543" name="Google Shape;543;p18"/>
          <p:cNvSpPr/>
          <p:nvPr/>
        </p:nvSpPr>
        <p:spPr>
          <a:xfrm>
            <a:off x="3479784" y="2929194"/>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544" name="Google Shape;544;p18"/>
          <p:cNvSpPr/>
          <p:nvPr/>
        </p:nvSpPr>
        <p:spPr>
          <a:xfrm>
            <a:off x="2472063" y="1578772"/>
            <a:ext cx="9217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有效载荷长度</a:t>
            </a:r>
            <a:endParaRPr dirty="0">
              <a:latin typeface="Microsoft YaHei" panose="020B0503020204020204" pitchFamily="34" charset="-122"/>
              <a:ea typeface="Microsoft YaHei" panose="020B0503020204020204" pitchFamily="34" charset="-122"/>
            </a:endParaRPr>
          </a:p>
        </p:txBody>
      </p:sp>
      <p:sp>
        <p:nvSpPr>
          <p:cNvPr id="545" name="Google Shape;545;p18"/>
          <p:cNvSpPr/>
          <p:nvPr/>
        </p:nvSpPr>
        <p:spPr>
          <a:xfrm>
            <a:off x="4811718" y="1580249"/>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跳数限制</a:t>
            </a:r>
            <a:endParaRPr dirty="0">
              <a:latin typeface="Microsoft YaHei" panose="020B0503020204020204" pitchFamily="34" charset="-122"/>
              <a:ea typeface="Microsoft YaHei" panose="020B0503020204020204" pitchFamily="34" charset="-122"/>
            </a:endParaRPr>
          </a:p>
        </p:txBody>
      </p:sp>
      <p:cxnSp>
        <p:nvCxnSpPr>
          <p:cNvPr id="546" name="Google Shape;546;p18"/>
          <p:cNvCxnSpPr/>
          <p:nvPr/>
        </p:nvCxnSpPr>
        <p:spPr>
          <a:xfrm>
            <a:off x="3452172" y="1420261"/>
            <a:ext cx="2935" cy="176814"/>
          </a:xfrm>
          <a:prstGeom prst="straightConnector1">
            <a:avLst/>
          </a:prstGeom>
          <a:noFill/>
          <a:ln w="12700" cap="flat" cmpd="sng">
            <a:solidFill>
              <a:schemeClr val="dk1"/>
            </a:solidFill>
            <a:prstDash val="solid"/>
            <a:round/>
            <a:headEnd type="none" w="med" len="med"/>
            <a:tailEnd type="none" w="med" len="med"/>
          </a:ln>
        </p:spPr>
      </p:cxnSp>
      <p:sp>
        <p:nvSpPr>
          <p:cNvPr id="547" name="Google Shape;547;p18"/>
          <p:cNvSpPr/>
          <p:nvPr/>
        </p:nvSpPr>
        <p:spPr>
          <a:xfrm>
            <a:off x="4675928"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cxnSp>
        <p:nvCxnSpPr>
          <p:cNvPr id="548" name="Google Shape;548;p18"/>
          <p:cNvCxnSpPr/>
          <p:nvPr/>
        </p:nvCxnSpPr>
        <p:spPr>
          <a:xfrm>
            <a:off x="2192465" y="3359343"/>
            <a:ext cx="3376337" cy="0"/>
          </a:xfrm>
          <a:prstGeom prst="straightConnector1">
            <a:avLst/>
          </a:prstGeom>
          <a:noFill/>
          <a:ln w="12700" cap="flat" cmpd="sng">
            <a:solidFill>
              <a:schemeClr val="dk1"/>
            </a:solidFill>
            <a:prstDash val="solid"/>
            <a:round/>
            <a:headEnd type="none" w="med" len="med"/>
            <a:tailEnd type="none" w="med" len="med"/>
          </a:ln>
        </p:spPr>
      </p:cxnSp>
      <p:sp>
        <p:nvSpPr>
          <p:cNvPr id="549" name="Google Shape;549;p18"/>
          <p:cNvSpPr/>
          <p:nvPr/>
        </p:nvSpPr>
        <p:spPr>
          <a:xfrm>
            <a:off x="2051601" y="1435668"/>
            <a:ext cx="105648" cy="1923675"/>
          </a:xfrm>
          <a:prstGeom prst="leftBrace">
            <a:avLst>
              <a:gd name="adj1" fmla="val 15173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50" name="Google Shape;550;p18"/>
          <p:cNvSpPr/>
          <p:nvPr/>
        </p:nvSpPr>
        <p:spPr>
          <a:xfrm>
            <a:off x="1426691" y="2180339"/>
            <a:ext cx="646012" cy="498193"/>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（40 B）</a:t>
            </a:r>
            <a:endParaRPr dirty="0">
              <a:latin typeface="Microsoft YaHei" panose="020B0503020204020204" pitchFamily="34" charset="-122"/>
              <a:ea typeface="Microsoft YaHei" panose="020B0503020204020204" pitchFamily="34" charset="-122"/>
            </a:endParaRPr>
          </a:p>
        </p:txBody>
      </p:sp>
      <p:sp>
        <p:nvSpPr>
          <p:cNvPr id="551" name="Google Shape;551;p18"/>
          <p:cNvSpPr/>
          <p:nvPr/>
        </p:nvSpPr>
        <p:spPr>
          <a:xfrm flipH="1">
            <a:off x="2192096" y="1798260"/>
            <a:ext cx="3362843" cy="776058"/>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52" name="Google Shape;552;p18"/>
          <p:cNvSpPr/>
          <p:nvPr/>
        </p:nvSpPr>
        <p:spPr>
          <a:xfrm>
            <a:off x="871905" y="3604158"/>
            <a:ext cx="5832230" cy="477743"/>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53" name="Google Shape;553;p18"/>
          <p:cNvSpPr/>
          <p:nvPr/>
        </p:nvSpPr>
        <p:spPr>
          <a:xfrm>
            <a:off x="974481" y="3647703"/>
            <a:ext cx="5729654" cy="438541"/>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zh-CN" sz="1800" b="1" dirty="0">
                <a:solidFill>
                  <a:schemeClr val="lt1"/>
                </a:solidFill>
                <a:latin typeface="Microsoft Yahei"/>
                <a:ea typeface="Microsoft Yahei"/>
                <a:cs typeface="Microsoft Yahei"/>
                <a:sym typeface="Microsoft Yahei"/>
              </a:rPr>
              <a:t>源地址—— 128 位。是数据报的发送站的 IP 地址。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19"/>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59" name="Google Shape;559;p19"/>
          <p:cNvSpPr/>
          <p:nvPr/>
        </p:nvSpPr>
        <p:spPr>
          <a:xfrm>
            <a:off x="2192465" y="1420260"/>
            <a:ext cx="3369000" cy="1939083"/>
          </a:xfrm>
          <a:prstGeom prst="rect">
            <a:avLst/>
          </a:prstGeom>
          <a:solidFill>
            <a:srgbClr val="99FF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560" name="Google Shape;560;p19"/>
          <p:cNvCxnSpPr/>
          <p:nvPr/>
        </p:nvCxnSpPr>
        <p:spPr>
          <a:xfrm>
            <a:off x="2196134" y="1596340"/>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561" name="Google Shape;561;p19"/>
          <p:cNvCxnSpPr/>
          <p:nvPr/>
        </p:nvCxnSpPr>
        <p:spPr>
          <a:xfrm>
            <a:off x="2612123" y="1420994"/>
            <a:ext cx="0" cy="176080"/>
          </a:xfrm>
          <a:prstGeom prst="straightConnector1">
            <a:avLst/>
          </a:prstGeom>
          <a:noFill/>
          <a:ln w="12700" cap="flat" cmpd="sng">
            <a:solidFill>
              <a:schemeClr val="dk1"/>
            </a:solidFill>
            <a:prstDash val="solid"/>
            <a:round/>
            <a:headEnd type="none" w="med" len="med"/>
            <a:tailEnd type="none" w="med" len="med"/>
          </a:ln>
        </p:spPr>
      </p:cxnSp>
      <p:cxnSp>
        <p:nvCxnSpPr>
          <p:cNvPr id="562" name="Google Shape;562;p19"/>
          <p:cNvCxnSpPr/>
          <p:nvPr/>
        </p:nvCxnSpPr>
        <p:spPr>
          <a:xfrm>
            <a:off x="3878433"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563" name="Google Shape;563;p19"/>
          <p:cNvSpPr/>
          <p:nvPr/>
        </p:nvSpPr>
        <p:spPr>
          <a:xfrm>
            <a:off x="2157250"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564" name="Google Shape;564;p19"/>
          <p:cNvSpPr/>
          <p:nvPr/>
        </p:nvSpPr>
        <p:spPr>
          <a:xfrm>
            <a:off x="2574706" y="1240512"/>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565" name="Google Shape;565;p19"/>
          <p:cNvSpPr/>
          <p:nvPr/>
        </p:nvSpPr>
        <p:spPr>
          <a:xfrm>
            <a:off x="3836613"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566" name="Google Shape;566;p19"/>
          <p:cNvSpPr/>
          <p:nvPr/>
        </p:nvSpPr>
        <p:spPr>
          <a:xfrm>
            <a:off x="5406661"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567" name="Google Shape;567;p19"/>
          <p:cNvSpPr/>
          <p:nvPr/>
        </p:nvSpPr>
        <p:spPr>
          <a:xfrm>
            <a:off x="2225510" y="1398290"/>
            <a:ext cx="40876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568" name="Google Shape;568;p19"/>
          <p:cNvSpPr/>
          <p:nvPr/>
        </p:nvSpPr>
        <p:spPr>
          <a:xfrm>
            <a:off x="1871853" y="1240512"/>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569" name="Google Shape;569;p19"/>
          <p:cNvCxnSpPr/>
          <p:nvPr/>
        </p:nvCxnSpPr>
        <p:spPr>
          <a:xfrm>
            <a:off x="2192466" y="1791496"/>
            <a:ext cx="3374869" cy="0"/>
          </a:xfrm>
          <a:prstGeom prst="straightConnector1">
            <a:avLst/>
          </a:prstGeom>
          <a:noFill/>
          <a:ln w="12700" cap="flat" cmpd="sng">
            <a:solidFill>
              <a:schemeClr val="dk1"/>
            </a:solidFill>
            <a:prstDash val="solid"/>
            <a:round/>
            <a:headEnd type="none" w="med" len="med"/>
            <a:tailEnd type="none" w="med" len="med"/>
          </a:ln>
        </p:spPr>
      </p:cxnSp>
      <p:cxnSp>
        <p:nvCxnSpPr>
          <p:cNvPr id="570" name="Google Shape;570;p19"/>
          <p:cNvCxnSpPr/>
          <p:nvPr/>
        </p:nvCxnSpPr>
        <p:spPr>
          <a:xfrm>
            <a:off x="2193199" y="1986651"/>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71" name="Google Shape;571;p19"/>
          <p:cNvCxnSpPr/>
          <p:nvPr/>
        </p:nvCxnSpPr>
        <p:spPr>
          <a:xfrm>
            <a:off x="2193199" y="2182540"/>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72" name="Google Shape;572;p19"/>
          <p:cNvCxnSpPr/>
          <p:nvPr/>
        </p:nvCxnSpPr>
        <p:spPr>
          <a:xfrm>
            <a:off x="2193199" y="2378429"/>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73" name="Google Shape;573;p19"/>
          <p:cNvCxnSpPr/>
          <p:nvPr/>
        </p:nvCxnSpPr>
        <p:spPr>
          <a:xfrm>
            <a:off x="2193199" y="2574318"/>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74" name="Google Shape;574;p19"/>
          <p:cNvCxnSpPr/>
          <p:nvPr/>
        </p:nvCxnSpPr>
        <p:spPr>
          <a:xfrm>
            <a:off x="2193199" y="2769474"/>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75" name="Google Shape;575;p19"/>
          <p:cNvCxnSpPr/>
          <p:nvPr/>
        </p:nvCxnSpPr>
        <p:spPr>
          <a:xfrm>
            <a:off x="2193199" y="2965363"/>
            <a:ext cx="3375603" cy="0"/>
          </a:xfrm>
          <a:prstGeom prst="straightConnector1">
            <a:avLst/>
          </a:prstGeom>
          <a:noFill/>
          <a:ln w="12700" cap="flat" cmpd="sng">
            <a:solidFill>
              <a:schemeClr val="dk1"/>
            </a:solidFill>
            <a:prstDash val="solid"/>
            <a:round/>
            <a:headEnd type="none" w="med" len="med"/>
            <a:tailEnd type="none" w="med" len="med"/>
          </a:ln>
        </p:spPr>
      </p:cxnSp>
      <p:cxnSp>
        <p:nvCxnSpPr>
          <p:cNvPr id="576" name="Google Shape;576;p19"/>
          <p:cNvCxnSpPr/>
          <p:nvPr/>
        </p:nvCxnSpPr>
        <p:spPr>
          <a:xfrm>
            <a:off x="2193199" y="3160518"/>
            <a:ext cx="3375603" cy="0"/>
          </a:xfrm>
          <a:prstGeom prst="straightConnector1">
            <a:avLst/>
          </a:prstGeom>
          <a:noFill/>
          <a:ln w="12700" cap="flat" cmpd="sng">
            <a:solidFill>
              <a:schemeClr val="dk1"/>
            </a:solidFill>
            <a:prstDash val="solid"/>
            <a:round/>
            <a:headEnd type="none" w="med" len="med"/>
            <a:tailEnd type="none" w="med" len="med"/>
          </a:ln>
        </p:spPr>
      </p:cxnSp>
      <p:sp>
        <p:nvSpPr>
          <p:cNvPr id="577" name="Google Shape;577;p19"/>
          <p:cNvSpPr/>
          <p:nvPr/>
        </p:nvSpPr>
        <p:spPr>
          <a:xfrm>
            <a:off x="2297380" y="2704178"/>
            <a:ext cx="3165774" cy="521638"/>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78" name="Google Shape;578;p19"/>
          <p:cNvSpPr/>
          <p:nvPr/>
        </p:nvSpPr>
        <p:spPr>
          <a:xfrm>
            <a:off x="2297380" y="1939365"/>
            <a:ext cx="3165774" cy="522371"/>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79" name="Google Shape;579;p19"/>
          <p:cNvSpPr/>
          <p:nvPr/>
        </p:nvSpPr>
        <p:spPr>
          <a:xfrm>
            <a:off x="3533886" y="2773182"/>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a:t>
            </a:r>
            <a:endParaRPr dirty="0">
              <a:latin typeface="Microsoft YaHei" panose="020B0503020204020204" pitchFamily="34" charset="-122"/>
              <a:ea typeface="Microsoft YaHei" panose="020B0503020204020204" pitchFamily="34" charset="-122"/>
            </a:endParaRPr>
          </a:p>
        </p:txBody>
      </p:sp>
      <p:sp>
        <p:nvSpPr>
          <p:cNvPr id="580" name="Google Shape;580;p19"/>
          <p:cNvSpPr/>
          <p:nvPr/>
        </p:nvSpPr>
        <p:spPr>
          <a:xfrm>
            <a:off x="3598006" y="1990359"/>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t>
            </a:r>
            <a:endParaRPr dirty="0">
              <a:latin typeface="Microsoft YaHei" panose="020B0503020204020204" pitchFamily="34" charset="-122"/>
              <a:ea typeface="Microsoft YaHei" panose="020B0503020204020204" pitchFamily="34" charset="-122"/>
            </a:endParaRPr>
          </a:p>
        </p:txBody>
      </p:sp>
      <p:cxnSp>
        <p:nvCxnSpPr>
          <p:cNvPr id="581" name="Google Shape;581;p19"/>
          <p:cNvCxnSpPr/>
          <p:nvPr/>
        </p:nvCxnSpPr>
        <p:spPr>
          <a:xfrm>
            <a:off x="4724351" y="1596340"/>
            <a:ext cx="0" cy="195156"/>
          </a:xfrm>
          <a:prstGeom prst="straightConnector1">
            <a:avLst/>
          </a:prstGeom>
          <a:noFill/>
          <a:ln w="12700" cap="flat" cmpd="sng">
            <a:solidFill>
              <a:schemeClr val="dk1"/>
            </a:solidFill>
            <a:prstDash val="solid"/>
            <a:round/>
            <a:headEnd type="none" w="med" len="med"/>
            <a:tailEnd type="none" w="med" len="med"/>
          </a:ln>
        </p:spPr>
      </p:cxnSp>
      <p:sp>
        <p:nvSpPr>
          <p:cNvPr id="582" name="Google Shape;582;p19"/>
          <p:cNvSpPr/>
          <p:nvPr/>
        </p:nvSpPr>
        <p:spPr>
          <a:xfrm>
            <a:off x="3833829" y="1582440"/>
            <a:ext cx="79348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下一个首部</a:t>
            </a:r>
            <a:endParaRPr dirty="0">
              <a:latin typeface="Microsoft YaHei" panose="020B0503020204020204" pitchFamily="34" charset="-122"/>
              <a:ea typeface="Microsoft YaHei" panose="020B0503020204020204" pitchFamily="34" charset="-122"/>
            </a:endParaRPr>
          </a:p>
        </p:txBody>
      </p:sp>
      <p:sp>
        <p:nvSpPr>
          <p:cNvPr id="583" name="Google Shape;583;p19"/>
          <p:cNvSpPr/>
          <p:nvPr/>
        </p:nvSpPr>
        <p:spPr>
          <a:xfrm>
            <a:off x="4233257" y="1398290"/>
            <a:ext cx="537007"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a:t>
            </a:r>
            <a:endParaRPr dirty="0">
              <a:latin typeface="Microsoft YaHei" panose="020B0503020204020204" pitchFamily="34" charset="-122"/>
              <a:ea typeface="Microsoft YaHei" panose="020B0503020204020204" pitchFamily="34" charset="-122"/>
            </a:endParaRPr>
          </a:p>
        </p:txBody>
      </p:sp>
      <p:sp>
        <p:nvSpPr>
          <p:cNvPr id="584" name="Google Shape;584;p19"/>
          <p:cNvSpPr/>
          <p:nvPr/>
        </p:nvSpPr>
        <p:spPr>
          <a:xfrm>
            <a:off x="3388342"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12</a:t>
            </a:r>
            <a:endParaRPr dirty="0">
              <a:latin typeface="Microsoft YaHei" panose="020B0503020204020204" pitchFamily="34" charset="-122"/>
              <a:ea typeface="Microsoft YaHei" panose="020B0503020204020204" pitchFamily="34" charset="-122"/>
            </a:endParaRPr>
          </a:p>
        </p:txBody>
      </p:sp>
      <p:sp>
        <p:nvSpPr>
          <p:cNvPr id="585" name="Google Shape;585;p19"/>
          <p:cNvSpPr/>
          <p:nvPr/>
        </p:nvSpPr>
        <p:spPr>
          <a:xfrm>
            <a:off x="2706806" y="1398290"/>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通信量类</a:t>
            </a:r>
            <a:endParaRPr dirty="0">
              <a:latin typeface="Microsoft YaHei" panose="020B0503020204020204" pitchFamily="34" charset="-122"/>
              <a:ea typeface="Microsoft YaHei" panose="020B0503020204020204" pitchFamily="34" charset="-122"/>
            </a:endParaRPr>
          </a:p>
        </p:txBody>
      </p:sp>
      <p:sp>
        <p:nvSpPr>
          <p:cNvPr id="586" name="Google Shape;586;p19"/>
          <p:cNvSpPr/>
          <p:nvPr/>
        </p:nvSpPr>
        <p:spPr>
          <a:xfrm>
            <a:off x="3479784" y="2145162"/>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587" name="Google Shape;587;p19"/>
          <p:cNvSpPr/>
          <p:nvPr/>
        </p:nvSpPr>
        <p:spPr>
          <a:xfrm>
            <a:off x="3479784" y="2929194"/>
            <a:ext cx="77264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（128位）</a:t>
            </a:r>
            <a:endParaRPr dirty="0">
              <a:latin typeface="Microsoft YaHei" panose="020B0503020204020204" pitchFamily="34" charset="-122"/>
              <a:ea typeface="Microsoft YaHei" panose="020B0503020204020204" pitchFamily="34" charset="-122"/>
            </a:endParaRPr>
          </a:p>
        </p:txBody>
      </p:sp>
      <p:sp>
        <p:nvSpPr>
          <p:cNvPr id="588" name="Google Shape;588;p19"/>
          <p:cNvSpPr/>
          <p:nvPr/>
        </p:nvSpPr>
        <p:spPr>
          <a:xfrm>
            <a:off x="2472063" y="1578772"/>
            <a:ext cx="92172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有效载荷长度</a:t>
            </a:r>
            <a:endParaRPr dirty="0">
              <a:latin typeface="Microsoft YaHei" panose="020B0503020204020204" pitchFamily="34" charset="-122"/>
              <a:ea typeface="Microsoft YaHei" panose="020B0503020204020204" pitchFamily="34" charset="-122"/>
            </a:endParaRPr>
          </a:p>
        </p:txBody>
      </p:sp>
      <p:sp>
        <p:nvSpPr>
          <p:cNvPr id="589" name="Google Shape;589;p19"/>
          <p:cNvSpPr/>
          <p:nvPr/>
        </p:nvSpPr>
        <p:spPr>
          <a:xfrm>
            <a:off x="4811718" y="1580249"/>
            <a:ext cx="665248"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跳数限制</a:t>
            </a:r>
            <a:endParaRPr dirty="0">
              <a:latin typeface="Microsoft YaHei" panose="020B0503020204020204" pitchFamily="34" charset="-122"/>
              <a:ea typeface="Microsoft YaHei" panose="020B0503020204020204" pitchFamily="34" charset="-122"/>
            </a:endParaRPr>
          </a:p>
        </p:txBody>
      </p:sp>
      <p:cxnSp>
        <p:nvCxnSpPr>
          <p:cNvPr id="590" name="Google Shape;590;p19"/>
          <p:cNvCxnSpPr/>
          <p:nvPr/>
        </p:nvCxnSpPr>
        <p:spPr>
          <a:xfrm>
            <a:off x="3452172" y="1420261"/>
            <a:ext cx="2935" cy="176814"/>
          </a:xfrm>
          <a:prstGeom prst="straightConnector1">
            <a:avLst/>
          </a:prstGeom>
          <a:noFill/>
          <a:ln w="12700" cap="flat" cmpd="sng">
            <a:solidFill>
              <a:schemeClr val="dk1"/>
            </a:solidFill>
            <a:prstDash val="solid"/>
            <a:round/>
            <a:headEnd type="none" w="med" len="med"/>
            <a:tailEnd type="none" w="med" len="med"/>
          </a:ln>
        </p:spPr>
      </p:cxnSp>
      <p:sp>
        <p:nvSpPr>
          <p:cNvPr id="591" name="Google Shape;591;p19"/>
          <p:cNvSpPr/>
          <p:nvPr/>
        </p:nvSpPr>
        <p:spPr>
          <a:xfrm>
            <a:off x="4675928" y="1240512"/>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zh-CN" sz="917" b="1" dirty="0">
                <a:solidFill>
                  <a:srgbClr val="0000CC"/>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cxnSp>
        <p:nvCxnSpPr>
          <p:cNvPr id="592" name="Google Shape;592;p19"/>
          <p:cNvCxnSpPr/>
          <p:nvPr/>
        </p:nvCxnSpPr>
        <p:spPr>
          <a:xfrm>
            <a:off x="2192465" y="3359343"/>
            <a:ext cx="3376337" cy="0"/>
          </a:xfrm>
          <a:prstGeom prst="straightConnector1">
            <a:avLst/>
          </a:prstGeom>
          <a:noFill/>
          <a:ln w="12700" cap="flat" cmpd="sng">
            <a:solidFill>
              <a:schemeClr val="dk1"/>
            </a:solidFill>
            <a:prstDash val="solid"/>
            <a:round/>
            <a:headEnd type="none" w="med" len="med"/>
            <a:tailEnd type="none" w="med" len="med"/>
          </a:ln>
        </p:spPr>
      </p:cxnSp>
      <p:sp>
        <p:nvSpPr>
          <p:cNvPr id="593" name="Google Shape;593;p19"/>
          <p:cNvSpPr/>
          <p:nvPr/>
        </p:nvSpPr>
        <p:spPr>
          <a:xfrm>
            <a:off x="2051601" y="1435668"/>
            <a:ext cx="105648" cy="1923675"/>
          </a:xfrm>
          <a:prstGeom prst="leftBrace">
            <a:avLst>
              <a:gd name="adj1" fmla="val 15173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94" name="Google Shape;594;p19"/>
          <p:cNvSpPr/>
          <p:nvPr/>
        </p:nvSpPr>
        <p:spPr>
          <a:xfrm>
            <a:off x="1426691" y="2180339"/>
            <a:ext cx="646012" cy="498193"/>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IPv6 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基本首部</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917" b="1" dirty="0">
                <a:solidFill>
                  <a:srgbClr val="0000CC"/>
                </a:solidFill>
                <a:latin typeface="Microsoft Yahei"/>
                <a:ea typeface="Microsoft Yahei"/>
                <a:cs typeface="Microsoft Yahei"/>
                <a:sym typeface="Microsoft Yahei"/>
              </a:rPr>
              <a:t>（40 B）</a:t>
            </a:r>
            <a:endParaRPr dirty="0">
              <a:latin typeface="Microsoft YaHei" panose="020B0503020204020204" pitchFamily="34" charset="-122"/>
              <a:ea typeface="Microsoft YaHei" panose="020B0503020204020204" pitchFamily="34" charset="-122"/>
            </a:endParaRPr>
          </a:p>
        </p:txBody>
      </p:sp>
      <p:sp>
        <p:nvSpPr>
          <p:cNvPr id="595" name="Google Shape;595;p19"/>
          <p:cNvSpPr/>
          <p:nvPr/>
        </p:nvSpPr>
        <p:spPr>
          <a:xfrm rot="10800000">
            <a:off x="2192095" y="2574318"/>
            <a:ext cx="3362843" cy="785024"/>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96" name="Google Shape;596;p19"/>
          <p:cNvSpPr/>
          <p:nvPr/>
        </p:nvSpPr>
        <p:spPr>
          <a:xfrm>
            <a:off x="871905" y="3604158"/>
            <a:ext cx="5832230" cy="477743"/>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97" name="Google Shape;597;p19"/>
          <p:cNvSpPr/>
          <p:nvPr/>
        </p:nvSpPr>
        <p:spPr>
          <a:xfrm>
            <a:off x="974481" y="3647703"/>
            <a:ext cx="5729654" cy="438541"/>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zh-CN" sz="1800" b="1" dirty="0">
                <a:solidFill>
                  <a:schemeClr val="lt1"/>
                </a:solidFill>
                <a:latin typeface="Microsoft Yahei"/>
                <a:ea typeface="Microsoft Yahei"/>
                <a:cs typeface="Microsoft Yahei"/>
                <a:sym typeface="Microsoft Yahei"/>
              </a:rPr>
              <a:t>目的地址—— 128 位。是数据报的接收站的 IP 地址。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20"/>
          <p:cNvSpPr/>
          <p:nvPr/>
        </p:nvSpPr>
        <p:spPr>
          <a:xfrm>
            <a:off x="454288" y="2033377"/>
            <a:ext cx="6711425" cy="2208898"/>
          </a:xfrm>
          <a:prstGeom prst="rect">
            <a:avLst/>
          </a:prstGeom>
          <a:noFill/>
          <a:ln>
            <a:noFill/>
          </a:ln>
        </p:spPr>
        <p:txBody>
          <a:bodyPr spcFirstLastPara="1" wrap="square" lIns="91425" tIns="45700" rIns="91425" bIns="45700" anchor="t" anchorCtr="0">
            <a:spAutoFit/>
          </a:bodyPr>
          <a:lstStyle/>
          <a:p>
            <a:pPr marL="285739" marR="0" lvl="0" indent="-285739"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IPv6 把原来 IPv4 首部中选项的功能都放在</a:t>
            </a:r>
            <a:r>
              <a:rPr lang="zh-CN" sz="1667" b="1" dirty="0">
                <a:solidFill>
                  <a:srgbClr val="0000FF"/>
                </a:solidFill>
                <a:latin typeface="Microsoft Yahei"/>
                <a:ea typeface="Microsoft Yahei"/>
                <a:cs typeface="Microsoft Yahei"/>
                <a:sym typeface="Microsoft Yahei"/>
              </a:rPr>
              <a:t>扩展首部</a:t>
            </a:r>
            <a:r>
              <a:rPr lang="zh-CN" sz="1667" b="1" dirty="0">
                <a:solidFill>
                  <a:schemeClr val="dk1"/>
                </a:solidFill>
                <a:latin typeface="Microsoft Yahei"/>
                <a:ea typeface="Microsoft Yahei"/>
                <a:cs typeface="Microsoft Yahei"/>
                <a:sym typeface="Microsoft Yahei"/>
              </a:rPr>
              <a:t>中，并将扩展首部留给路径两端的源站和目的站的主机来处理。</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数据报途中经过的路由器都不处理这些扩展首部（只有一个首部例外，即逐跳选项扩展首部）。</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这样就</a:t>
            </a:r>
            <a:r>
              <a:rPr lang="zh-CN" sz="1667" b="1" dirty="0">
                <a:solidFill>
                  <a:srgbClr val="0000FF"/>
                </a:solidFill>
                <a:latin typeface="Microsoft Yahei"/>
                <a:ea typeface="Microsoft Yahei"/>
                <a:cs typeface="Microsoft Yahei"/>
                <a:sym typeface="Microsoft Yahei"/>
              </a:rPr>
              <a:t>大大提高了路由器的处理效率</a:t>
            </a:r>
            <a:r>
              <a:rPr lang="zh-CN"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603" name="Google Shape;603;p20"/>
          <p:cNvSpPr/>
          <p:nvPr/>
        </p:nvSpPr>
        <p:spPr>
          <a:xfrm>
            <a:off x="454288" y="1710857"/>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04" name="Google Shape;604;p20"/>
          <p:cNvSpPr/>
          <p:nvPr/>
        </p:nvSpPr>
        <p:spPr>
          <a:xfrm>
            <a:off x="1618307" y="1683181"/>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IPv6 的扩展首部</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21"/>
          <p:cNvSpPr/>
          <p:nvPr/>
        </p:nvSpPr>
        <p:spPr>
          <a:xfrm>
            <a:off x="454287" y="1740294"/>
            <a:ext cx="6608867" cy="3055540"/>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zh-CN" sz="1667" b="1" dirty="0">
                <a:solidFill>
                  <a:schemeClr val="dk1"/>
                </a:solidFill>
                <a:latin typeface="Microsoft Yahei"/>
                <a:ea typeface="Microsoft Yahei"/>
                <a:cs typeface="Microsoft Yahei"/>
                <a:sym typeface="Microsoft Yahei"/>
              </a:rPr>
              <a:t>在 RFC 2460 中定义了六种扩展首部：</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zh-CN" sz="1667" b="1" dirty="0">
                <a:solidFill>
                  <a:schemeClr val="dk1"/>
                </a:solidFill>
                <a:latin typeface="Microsoft Yahei"/>
                <a:ea typeface="Microsoft Yahei"/>
                <a:cs typeface="Microsoft Yahei"/>
                <a:sym typeface="Microsoft Yahei"/>
              </a:rPr>
              <a:t>逐跳选项</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zh-CN" sz="1667" b="1" dirty="0">
                <a:solidFill>
                  <a:schemeClr val="dk1"/>
                </a:solidFill>
                <a:latin typeface="Microsoft Yahei"/>
                <a:ea typeface="Microsoft Yahei"/>
                <a:cs typeface="Microsoft Yahei"/>
                <a:sym typeface="Microsoft Yahei"/>
              </a:rPr>
              <a:t>路由选择</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zh-CN" sz="1667" b="1" dirty="0">
                <a:solidFill>
                  <a:schemeClr val="dk1"/>
                </a:solidFill>
                <a:latin typeface="Microsoft Yahei"/>
                <a:ea typeface="Microsoft Yahei"/>
                <a:cs typeface="Microsoft Yahei"/>
                <a:sym typeface="Microsoft Yahei"/>
              </a:rPr>
              <a:t>分片</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zh-CN" sz="1667" b="1" dirty="0">
                <a:solidFill>
                  <a:schemeClr val="dk1"/>
                </a:solidFill>
                <a:latin typeface="Microsoft Yahei"/>
                <a:ea typeface="Microsoft Yahei"/>
                <a:cs typeface="Microsoft Yahei"/>
                <a:sym typeface="Microsoft Yahei"/>
              </a:rPr>
              <a:t>鉴别</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zh-CN" sz="1667" b="1" dirty="0">
                <a:solidFill>
                  <a:schemeClr val="dk1"/>
                </a:solidFill>
                <a:latin typeface="Microsoft Yahei"/>
                <a:ea typeface="Microsoft Yahei"/>
                <a:cs typeface="Microsoft Yahei"/>
                <a:sym typeface="Microsoft Yahei"/>
              </a:rPr>
              <a:t>封装安全有效载荷</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zh-CN" sz="1667" b="1" dirty="0">
                <a:solidFill>
                  <a:schemeClr val="dk1"/>
                </a:solidFill>
                <a:latin typeface="Microsoft Yahei"/>
                <a:ea typeface="Microsoft Yahei"/>
                <a:cs typeface="Microsoft Yahei"/>
                <a:sym typeface="Microsoft Yahei"/>
              </a:rPr>
              <a:t>目的站选项 </a:t>
            </a:r>
            <a:endParaRPr dirty="0">
              <a:latin typeface="Microsoft YaHei" panose="020B0503020204020204" pitchFamily="34" charset="-122"/>
              <a:ea typeface="Microsoft YaHei" panose="020B0503020204020204" pitchFamily="34" charset="-122"/>
            </a:endParaRPr>
          </a:p>
        </p:txBody>
      </p:sp>
      <p:sp>
        <p:nvSpPr>
          <p:cNvPr id="610" name="Google Shape;610;p21"/>
          <p:cNvSpPr/>
          <p:nvPr/>
        </p:nvSpPr>
        <p:spPr>
          <a:xfrm>
            <a:off x="454288" y="1417772"/>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11" name="Google Shape;611;p21"/>
          <p:cNvSpPr/>
          <p:nvPr/>
        </p:nvSpPr>
        <p:spPr>
          <a:xfrm>
            <a:off x="1618307" y="139009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六种扩展首部</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2"/>
          <p:cNvSpPr/>
          <p:nvPr/>
        </p:nvSpPr>
        <p:spPr>
          <a:xfrm>
            <a:off x="454287" y="1646596"/>
            <a:ext cx="6711426"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17" name="Google Shape;617;p22"/>
          <p:cNvSpPr/>
          <p:nvPr/>
        </p:nvSpPr>
        <p:spPr>
          <a:xfrm>
            <a:off x="2625221" y="1612543"/>
            <a:ext cx="23695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chemeClr val="lt1"/>
                </a:solidFill>
                <a:latin typeface="Microsoft Yahei"/>
                <a:ea typeface="Microsoft Yahei"/>
                <a:cs typeface="Microsoft Yahei"/>
                <a:sym typeface="Microsoft Yahei"/>
              </a:rPr>
              <a:t>4.6.2  IPv6 的地址</a:t>
            </a:r>
            <a:endParaRPr dirty="0">
              <a:latin typeface="Microsoft YaHei" panose="020B0503020204020204" pitchFamily="34" charset="-122"/>
              <a:ea typeface="Microsoft YaHei" panose="020B0503020204020204" pitchFamily="34" charset="-122"/>
            </a:endParaRPr>
          </a:p>
        </p:txBody>
      </p:sp>
      <p:sp>
        <p:nvSpPr>
          <p:cNvPr id="618" name="Google Shape;618;p22"/>
          <p:cNvSpPr/>
          <p:nvPr/>
        </p:nvSpPr>
        <p:spPr>
          <a:xfrm>
            <a:off x="454286" y="2024252"/>
            <a:ext cx="6711426" cy="263529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52777"/>
              </a:lnSpc>
              <a:spcBef>
                <a:spcPts val="0"/>
              </a:spcBef>
              <a:spcAft>
                <a:spcPts val="0"/>
              </a:spcAft>
              <a:buClr>
                <a:srgbClr val="0070C0"/>
              </a:buClr>
              <a:buSzPts val="1800"/>
              <a:buFont typeface="Noto Sans Symbols"/>
              <a:buChar char="●"/>
            </a:pPr>
            <a:r>
              <a:rPr lang="zh-CN" sz="1800" b="1" dirty="0">
                <a:solidFill>
                  <a:schemeClr val="dk1"/>
                </a:solidFill>
                <a:latin typeface="Microsoft Yahei"/>
                <a:ea typeface="Microsoft Yahei"/>
                <a:cs typeface="Microsoft Yahei"/>
                <a:sym typeface="Microsoft Yahei"/>
              </a:rPr>
              <a:t>IPv6 数据报的目的地址可以是以下三种基本类型地址之一：</a:t>
            </a:r>
            <a:endParaRPr dirty="0">
              <a:latin typeface="Microsoft YaHei" panose="020B0503020204020204" pitchFamily="34" charset="-122"/>
              <a:ea typeface="Microsoft YaHei" panose="020B0503020204020204" pitchFamily="34" charset="-122"/>
            </a:endParaRPr>
          </a:p>
          <a:p>
            <a:pPr marL="519886" marR="0" lvl="0" indent="-285739" algn="l" rtl="0">
              <a:lnSpc>
                <a:spcPct val="152777"/>
              </a:lnSpc>
              <a:spcBef>
                <a:spcPts val="0"/>
              </a:spcBef>
              <a:spcAft>
                <a:spcPts val="0"/>
              </a:spcAft>
              <a:buClr>
                <a:srgbClr val="7030A0"/>
              </a:buClr>
              <a:buSzPts val="1800"/>
              <a:buFont typeface="Arial"/>
              <a:buAutoNum type="arabicPeriod"/>
            </a:pPr>
            <a:r>
              <a:rPr lang="zh-CN" sz="1800" b="1" dirty="0">
                <a:solidFill>
                  <a:srgbClr val="0000FF"/>
                </a:solidFill>
                <a:latin typeface="Microsoft Yahei"/>
                <a:ea typeface="Microsoft Yahei"/>
                <a:cs typeface="Microsoft Yahei"/>
                <a:sym typeface="Microsoft Yahei"/>
              </a:rPr>
              <a:t>单播 </a:t>
            </a:r>
            <a:r>
              <a:rPr lang="zh-CN" sz="1800" b="1" dirty="0">
                <a:solidFill>
                  <a:schemeClr val="dk1"/>
                </a:solidFill>
                <a:latin typeface="Microsoft Yahei"/>
                <a:ea typeface="Microsoft Yahei"/>
                <a:cs typeface="Microsoft Yahei"/>
                <a:sym typeface="Microsoft Yahei"/>
              </a:rPr>
              <a:t>(unicast)：传统的点对点通信。</a:t>
            </a:r>
            <a:endParaRPr dirty="0">
              <a:latin typeface="Microsoft YaHei" panose="020B0503020204020204" pitchFamily="34" charset="-122"/>
              <a:ea typeface="Microsoft YaHei" panose="020B0503020204020204" pitchFamily="34" charset="-122"/>
            </a:endParaRPr>
          </a:p>
          <a:p>
            <a:pPr marL="519886" marR="0" lvl="0" indent="-285739" algn="l" rtl="0">
              <a:lnSpc>
                <a:spcPct val="152777"/>
              </a:lnSpc>
              <a:spcBef>
                <a:spcPts val="0"/>
              </a:spcBef>
              <a:spcAft>
                <a:spcPts val="0"/>
              </a:spcAft>
              <a:buClr>
                <a:srgbClr val="7030A0"/>
              </a:buClr>
              <a:buSzPts val="1800"/>
              <a:buFont typeface="Arial"/>
              <a:buAutoNum type="arabicPeriod"/>
            </a:pPr>
            <a:r>
              <a:rPr lang="zh-CN" sz="1800" b="1" dirty="0">
                <a:solidFill>
                  <a:srgbClr val="0000FF"/>
                </a:solidFill>
                <a:latin typeface="Microsoft Yahei"/>
                <a:ea typeface="Microsoft Yahei"/>
                <a:cs typeface="Microsoft Yahei"/>
                <a:sym typeface="Microsoft Yahei"/>
              </a:rPr>
              <a:t>多播 </a:t>
            </a:r>
            <a:r>
              <a:rPr lang="zh-CN" sz="1800" b="1" dirty="0">
                <a:solidFill>
                  <a:schemeClr val="dk1"/>
                </a:solidFill>
                <a:latin typeface="Microsoft Yahei"/>
                <a:ea typeface="Microsoft Yahei"/>
                <a:cs typeface="Microsoft Yahei"/>
                <a:sym typeface="Microsoft Yahei"/>
              </a:rPr>
              <a:t>(multicast)：一点对多点的通信。</a:t>
            </a:r>
            <a:endParaRPr dirty="0">
              <a:latin typeface="Microsoft YaHei" panose="020B0503020204020204" pitchFamily="34" charset="-122"/>
              <a:ea typeface="Microsoft YaHei" panose="020B0503020204020204" pitchFamily="34" charset="-122"/>
            </a:endParaRPr>
          </a:p>
          <a:p>
            <a:pPr marL="519886" marR="0" lvl="0" indent="-285739" algn="l" rtl="0">
              <a:lnSpc>
                <a:spcPct val="152777"/>
              </a:lnSpc>
              <a:spcBef>
                <a:spcPts val="0"/>
              </a:spcBef>
              <a:spcAft>
                <a:spcPts val="0"/>
              </a:spcAft>
              <a:buClr>
                <a:srgbClr val="7030A0"/>
              </a:buClr>
              <a:buSzPts val="1800"/>
              <a:buFont typeface="Arial"/>
              <a:buAutoNum type="arabicPeriod"/>
            </a:pPr>
            <a:r>
              <a:rPr lang="zh-CN" sz="1800" b="1" dirty="0">
                <a:solidFill>
                  <a:srgbClr val="0000FF"/>
                </a:solidFill>
                <a:latin typeface="Microsoft Yahei"/>
                <a:ea typeface="Microsoft Yahei"/>
                <a:cs typeface="Microsoft Yahei"/>
                <a:sym typeface="Microsoft Yahei"/>
              </a:rPr>
              <a:t>任播 </a:t>
            </a:r>
            <a:r>
              <a:rPr lang="zh-CN" sz="1800" b="1" dirty="0">
                <a:solidFill>
                  <a:schemeClr val="dk1"/>
                </a:solidFill>
                <a:latin typeface="Microsoft Yahei"/>
                <a:ea typeface="Microsoft Yahei"/>
                <a:cs typeface="Microsoft Yahei"/>
                <a:sym typeface="Microsoft Yahei"/>
              </a:rPr>
              <a:t>(anycast)：这是 IPv6 增加的一种类型。任播的目的站是一组计算机，但数据报在交付时只交付其中的一个，通常是距离最近的一个。 </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7AE0162B-4359-7C85-7026-9212578CA027}"/>
                  </a:ext>
                </a:extLst>
              </p14:cNvPr>
              <p14:cNvContentPartPr/>
              <p14:nvPr/>
            </p14:nvContentPartPr>
            <p14:xfrm>
              <a:off x="1682807" y="2823817"/>
              <a:ext cx="408960" cy="58320"/>
            </p14:xfrm>
          </p:contentPart>
        </mc:Choice>
        <mc:Fallback>
          <p:pic>
            <p:nvPicPr>
              <p:cNvPr id="2" name="墨迹 1">
                <a:extLst>
                  <a:ext uri="{FF2B5EF4-FFF2-40B4-BE49-F238E27FC236}">
                    <a16:creationId xmlns:a16="http://schemas.microsoft.com/office/drawing/2014/main" id="{7AE0162B-4359-7C85-7026-9212578CA027}"/>
                  </a:ext>
                </a:extLst>
              </p:cNvPr>
              <p:cNvPicPr/>
              <p:nvPr/>
            </p:nvPicPr>
            <p:blipFill>
              <a:blip r:embed="rId4"/>
              <a:stretch>
                <a:fillRect/>
              </a:stretch>
            </p:blipFill>
            <p:spPr>
              <a:xfrm>
                <a:off x="1672007" y="2813377"/>
                <a:ext cx="4302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CC4205A9-4357-DAC9-88F4-2B001B408635}"/>
                  </a:ext>
                </a:extLst>
              </p14:cNvPr>
              <p14:cNvContentPartPr/>
              <p14:nvPr/>
            </p14:nvContentPartPr>
            <p14:xfrm>
              <a:off x="1669847" y="3244297"/>
              <a:ext cx="603360" cy="58320"/>
            </p14:xfrm>
          </p:contentPart>
        </mc:Choice>
        <mc:Fallback>
          <p:pic>
            <p:nvPicPr>
              <p:cNvPr id="3" name="墨迹 2">
                <a:extLst>
                  <a:ext uri="{FF2B5EF4-FFF2-40B4-BE49-F238E27FC236}">
                    <a16:creationId xmlns:a16="http://schemas.microsoft.com/office/drawing/2014/main" id="{CC4205A9-4357-DAC9-88F4-2B001B408635}"/>
                  </a:ext>
                </a:extLst>
              </p:cNvPr>
              <p:cNvPicPr/>
              <p:nvPr/>
            </p:nvPicPr>
            <p:blipFill>
              <a:blip r:embed="rId6"/>
              <a:stretch>
                <a:fillRect/>
              </a:stretch>
            </p:blipFill>
            <p:spPr>
              <a:xfrm>
                <a:off x="1659047" y="3233857"/>
                <a:ext cx="624600" cy="7956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23"/>
          <p:cNvSpPr/>
          <p:nvPr/>
        </p:nvSpPr>
        <p:spPr>
          <a:xfrm>
            <a:off x="454287" y="1820887"/>
            <a:ext cx="6608867"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IPv6 将实现 IPv6 的主机和路由器均称为</a:t>
            </a:r>
            <a:r>
              <a:rPr lang="zh-CN" sz="1667" b="1" dirty="0">
                <a:solidFill>
                  <a:srgbClr val="0000FF"/>
                </a:solidFill>
                <a:latin typeface="Microsoft Yahei"/>
                <a:ea typeface="Microsoft Yahei"/>
                <a:cs typeface="Microsoft Yahei"/>
                <a:sym typeface="Microsoft Yahei"/>
              </a:rPr>
              <a:t>结点</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一个结点就可能有多个与链路相连的接口。</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IPv6 地址是分配给结点上面的接口的。</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rgbClr val="0000FF"/>
                </a:solidFill>
                <a:latin typeface="Microsoft Yahei"/>
                <a:ea typeface="Microsoft Yahei"/>
                <a:cs typeface="Microsoft Yahei"/>
                <a:sym typeface="Microsoft Yahei"/>
              </a:rPr>
              <a:t>一个接口可以有多个单播地址。</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rgbClr val="0000FF"/>
                </a:solidFill>
                <a:latin typeface="Microsoft Yahei"/>
                <a:ea typeface="Microsoft Yahei"/>
                <a:cs typeface="Microsoft Yahei"/>
                <a:sym typeface="Microsoft Yahei"/>
              </a:rPr>
              <a:t>其中的任何一个地址都可以当作到达该结点的目的地址。</a:t>
            </a:r>
            <a:r>
              <a:rPr lang="zh-CN" sz="1667" b="1" dirty="0">
                <a:solidFill>
                  <a:srgbClr val="CC00CC"/>
                </a:solidFill>
                <a:latin typeface="Microsoft Yahei"/>
                <a:ea typeface="Microsoft Yahei"/>
                <a:cs typeface="Microsoft Yahei"/>
                <a:sym typeface="Microsoft Yahei"/>
              </a:rPr>
              <a:t>即一个结点接口的单播地址可用来唯一地标志该结点。</a:t>
            </a:r>
            <a:endParaRPr dirty="0">
              <a:latin typeface="Microsoft YaHei" panose="020B0503020204020204" pitchFamily="34" charset="-122"/>
              <a:ea typeface="Microsoft YaHei" panose="020B0503020204020204" pitchFamily="34" charset="-122"/>
            </a:endParaRPr>
          </a:p>
        </p:txBody>
      </p:sp>
      <p:sp>
        <p:nvSpPr>
          <p:cNvPr id="624" name="Google Shape;624;p23"/>
          <p:cNvSpPr/>
          <p:nvPr/>
        </p:nvSpPr>
        <p:spPr>
          <a:xfrm>
            <a:off x="454288" y="1498366"/>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25" name="Google Shape;625;p23"/>
          <p:cNvSpPr/>
          <p:nvPr/>
        </p:nvSpPr>
        <p:spPr>
          <a:xfrm>
            <a:off x="1618307" y="1470690"/>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结点与接口</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10" name="墨迹 9">
                <a:extLst>
                  <a:ext uri="{FF2B5EF4-FFF2-40B4-BE49-F238E27FC236}">
                    <a16:creationId xmlns:a16="http://schemas.microsoft.com/office/drawing/2014/main" id="{658CC7B1-6059-20B9-AB86-BEC4028828A3}"/>
                  </a:ext>
                </a:extLst>
              </p14:cNvPr>
              <p14:cNvContentPartPr/>
              <p14:nvPr/>
            </p14:nvContentPartPr>
            <p14:xfrm>
              <a:off x="5283887" y="1922737"/>
              <a:ext cx="502200" cy="275040"/>
            </p14:xfrm>
          </p:contentPart>
        </mc:Choice>
        <mc:Fallback>
          <p:pic>
            <p:nvPicPr>
              <p:cNvPr id="10" name="墨迹 9">
                <a:extLst>
                  <a:ext uri="{FF2B5EF4-FFF2-40B4-BE49-F238E27FC236}">
                    <a16:creationId xmlns:a16="http://schemas.microsoft.com/office/drawing/2014/main" id="{658CC7B1-6059-20B9-AB86-BEC4028828A3}"/>
                  </a:ext>
                </a:extLst>
              </p:cNvPr>
              <p:cNvPicPr/>
              <p:nvPr/>
            </p:nvPicPr>
            <p:blipFill>
              <a:blip r:embed="rId4"/>
              <a:stretch>
                <a:fillRect/>
              </a:stretch>
            </p:blipFill>
            <p:spPr>
              <a:xfrm>
                <a:off x="5273440" y="1912297"/>
                <a:ext cx="523455" cy="29628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4"/>
          <p:cNvSpPr/>
          <p:nvPr/>
        </p:nvSpPr>
        <p:spPr>
          <a:xfrm>
            <a:off x="454288" y="1747620"/>
            <a:ext cx="6711425"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在 IPv6 中，每个地址占 128 位，地址空间大于 3.4</a:t>
            </a:r>
            <a:r>
              <a:rPr lang="zh-CN" sz="1667" dirty="0">
                <a:solidFill>
                  <a:schemeClr val="dk1"/>
                </a:solidFill>
                <a:latin typeface="Microsoft YaHei" panose="020B0503020204020204" pitchFamily="34" charset="-122"/>
                <a:ea typeface="Microsoft YaHei" panose="020B0503020204020204" pitchFamily="34" charset="-122"/>
                <a:sym typeface="Arial"/>
              </a:rPr>
              <a:t> </a:t>
            </a:r>
            <a:r>
              <a:rPr lang="zh-CN" sz="1667" b="1" dirty="0">
                <a:solidFill>
                  <a:schemeClr val="dk1"/>
                </a:solidFill>
                <a:latin typeface="Microsoft Yahei"/>
                <a:ea typeface="Microsoft Yahei"/>
                <a:cs typeface="Microsoft Yahei"/>
                <a:sym typeface="Microsoft Yahei"/>
              </a:rPr>
              <a:t>×</a:t>
            </a:r>
            <a:r>
              <a:rPr lang="zh-CN" sz="1667" dirty="0">
                <a:solidFill>
                  <a:schemeClr val="dk1"/>
                </a:solidFill>
                <a:latin typeface="Microsoft YaHei" panose="020B0503020204020204" pitchFamily="34" charset="-122"/>
                <a:ea typeface="Microsoft YaHei" panose="020B0503020204020204" pitchFamily="34" charset="-122"/>
                <a:sym typeface="Arial"/>
              </a:rPr>
              <a:t> </a:t>
            </a:r>
            <a:r>
              <a:rPr lang="zh-CN" sz="1667" b="1" dirty="0">
                <a:solidFill>
                  <a:schemeClr val="dk1"/>
                </a:solidFill>
                <a:latin typeface="Microsoft Yahei"/>
                <a:ea typeface="Microsoft Yahei"/>
                <a:cs typeface="Microsoft Yahei"/>
                <a:sym typeface="Microsoft Yahei"/>
              </a:rPr>
              <a:t>10</a:t>
            </a:r>
            <a:r>
              <a:rPr lang="zh-CN" sz="1667" b="1" baseline="30000" dirty="0">
                <a:solidFill>
                  <a:schemeClr val="dk1"/>
                </a:solidFill>
                <a:latin typeface="Microsoft Yahei"/>
                <a:ea typeface="Microsoft Yahei"/>
                <a:cs typeface="Microsoft Yahei"/>
                <a:sym typeface="Microsoft Yahei"/>
              </a:rPr>
              <a:t>38</a:t>
            </a:r>
            <a:r>
              <a:rPr lang="zh-CN"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为了使地址再稍简洁些，IPv6 使用</a:t>
            </a:r>
            <a:r>
              <a:rPr lang="zh-CN" sz="1667" b="1" dirty="0">
                <a:solidFill>
                  <a:srgbClr val="0000FF"/>
                </a:solidFill>
                <a:latin typeface="Microsoft Yahei"/>
                <a:ea typeface="Microsoft Yahei"/>
                <a:cs typeface="Microsoft Yahei"/>
                <a:sym typeface="Microsoft Yahei"/>
              </a:rPr>
              <a:t>冒号十六进制记法</a:t>
            </a:r>
            <a:r>
              <a:rPr lang="zh-CN" sz="1667" b="1" dirty="0">
                <a:solidFill>
                  <a:schemeClr val="dk1"/>
                </a:solidFill>
                <a:latin typeface="Microsoft Yahei"/>
                <a:ea typeface="Microsoft Yahei"/>
                <a:cs typeface="Microsoft Yahei"/>
                <a:sym typeface="Microsoft Yahei"/>
              </a:rPr>
              <a:t>(colon hexadecimal notation, 简写为 colon hex)。</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每个 16 位的值用十六进制值表示，各值之间用冒号分隔。例如：</a:t>
            </a:r>
            <a:endParaRPr dirty="0">
              <a:latin typeface="Microsoft YaHei" panose="020B0503020204020204" pitchFamily="34" charset="-122"/>
              <a:ea typeface="Microsoft YaHei" panose="020B0503020204020204" pitchFamily="34" charset="-122"/>
            </a:endParaRPr>
          </a:p>
          <a:p>
            <a:pPr marL="0" marR="0" lvl="0" indent="0" algn="ctr"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68E6:8C64:FFFF:FFFF:0:1180:960A:FFFF</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在十六进制记法中，允许把数字前面的 0 省略。例如把 0000 中的前三个 0 省略，写成 1 个 0。</a:t>
            </a:r>
            <a:endParaRPr dirty="0">
              <a:latin typeface="Microsoft YaHei" panose="020B0503020204020204" pitchFamily="34" charset="-122"/>
              <a:ea typeface="Microsoft YaHei" panose="020B0503020204020204" pitchFamily="34" charset="-122"/>
            </a:endParaRPr>
          </a:p>
        </p:txBody>
      </p:sp>
      <p:sp>
        <p:nvSpPr>
          <p:cNvPr id="631" name="Google Shape;631;p24"/>
          <p:cNvSpPr/>
          <p:nvPr/>
        </p:nvSpPr>
        <p:spPr>
          <a:xfrm>
            <a:off x="454288" y="1425099"/>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32" name="Google Shape;632;p24"/>
          <p:cNvSpPr/>
          <p:nvPr/>
        </p:nvSpPr>
        <p:spPr>
          <a:xfrm>
            <a:off x="1618307" y="1397423"/>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冒号十六进制记法</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7F2F6AF7-36BA-4007-24EA-90A7FBF120A1}"/>
                  </a:ext>
                </a:extLst>
              </p14:cNvPr>
              <p14:cNvContentPartPr/>
              <p14:nvPr/>
            </p14:nvContentPartPr>
            <p14:xfrm>
              <a:off x="3910127" y="2960257"/>
              <a:ext cx="628200" cy="61200"/>
            </p14:xfrm>
          </p:contentPart>
        </mc:Choice>
        <mc:Fallback>
          <p:pic>
            <p:nvPicPr>
              <p:cNvPr id="2" name="墨迹 1">
                <a:extLst>
                  <a:ext uri="{FF2B5EF4-FFF2-40B4-BE49-F238E27FC236}">
                    <a16:creationId xmlns:a16="http://schemas.microsoft.com/office/drawing/2014/main" id="{7F2F6AF7-36BA-4007-24EA-90A7FBF120A1}"/>
                  </a:ext>
                </a:extLst>
              </p:cNvPr>
              <p:cNvPicPr/>
              <p:nvPr/>
            </p:nvPicPr>
            <p:blipFill>
              <a:blip r:embed="rId4"/>
              <a:stretch>
                <a:fillRect/>
              </a:stretch>
            </p:blipFill>
            <p:spPr>
              <a:xfrm>
                <a:off x="3899687" y="2949457"/>
                <a:ext cx="649440" cy="8244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5"/>
          <p:cNvSpPr/>
          <p:nvPr/>
        </p:nvSpPr>
        <p:spPr>
          <a:xfrm>
            <a:off x="454288" y="1996727"/>
            <a:ext cx="6711425"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冒号十六进制记法可以允许</a:t>
            </a:r>
            <a:r>
              <a:rPr lang="zh-CN" sz="1667" b="1" dirty="0">
                <a:solidFill>
                  <a:srgbClr val="0000FF"/>
                </a:solidFill>
                <a:latin typeface="Microsoft Yahei"/>
                <a:ea typeface="Microsoft Yahei"/>
                <a:cs typeface="Microsoft Yahei"/>
                <a:sym typeface="Microsoft Yahei"/>
              </a:rPr>
              <a:t>零压缩 </a:t>
            </a:r>
            <a:r>
              <a:rPr lang="zh-CN" sz="1667" b="1" dirty="0">
                <a:solidFill>
                  <a:schemeClr val="dk1"/>
                </a:solidFill>
                <a:latin typeface="Microsoft Yahei"/>
                <a:ea typeface="Microsoft Yahei"/>
                <a:cs typeface="Microsoft Yahei"/>
                <a:sym typeface="Microsoft Yahei"/>
              </a:rPr>
              <a:t>(zero compression)，即一连串连续的零可以为一对冒号所取代。</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zh-CN" sz="1667" b="1" dirty="0">
                <a:solidFill>
                  <a:schemeClr val="dk1"/>
                </a:solidFill>
                <a:latin typeface="Microsoft Yahei"/>
                <a:ea typeface="Microsoft Yahei"/>
                <a:cs typeface="Microsoft Yahei"/>
                <a:sym typeface="Microsoft Yahei"/>
              </a:rPr>
              <a:t>    FF05:0:0:0:0:0:0:B3    可压缩为：   </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zh-CN" sz="1667" b="1" dirty="0">
                <a:solidFill>
                  <a:schemeClr val="dk1"/>
                </a:solidFill>
                <a:latin typeface="Microsoft Yahei"/>
                <a:ea typeface="Microsoft Yahei"/>
                <a:cs typeface="Microsoft Yahei"/>
                <a:sym typeface="Microsoft Yahei"/>
              </a:rPr>
              <a:t>    FF05::B3</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注意：在任一地址中只能使用一次零压缩。</a:t>
            </a:r>
            <a:endParaRPr dirty="0">
              <a:latin typeface="Microsoft YaHei" panose="020B0503020204020204" pitchFamily="34" charset="-122"/>
              <a:ea typeface="Microsoft YaHei" panose="020B0503020204020204" pitchFamily="34" charset="-122"/>
            </a:endParaRPr>
          </a:p>
        </p:txBody>
      </p:sp>
      <p:sp>
        <p:nvSpPr>
          <p:cNvPr id="638" name="Google Shape;638;p25"/>
          <p:cNvSpPr/>
          <p:nvPr/>
        </p:nvSpPr>
        <p:spPr>
          <a:xfrm>
            <a:off x="454288" y="1674206"/>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39" name="Google Shape;639;p25"/>
          <p:cNvSpPr/>
          <p:nvPr/>
        </p:nvSpPr>
        <p:spPr>
          <a:xfrm>
            <a:off x="1618307" y="1646530"/>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零压缩</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8E3766E3-2B3E-1557-5F63-2A2E3B45C990}"/>
                  </a:ext>
                </a:extLst>
              </p14:cNvPr>
              <p14:cNvContentPartPr/>
              <p14:nvPr/>
            </p14:nvContentPartPr>
            <p14:xfrm>
              <a:off x="6487367" y="2423857"/>
              <a:ext cx="417600" cy="55440"/>
            </p14:xfrm>
          </p:contentPart>
        </mc:Choice>
        <mc:Fallback>
          <p:pic>
            <p:nvPicPr>
              <p:cNvPr id="2" name="墨迹 1">
                <a:extLst>
                  <a:ext uri="{FF2B5EF4-FFF2-40B4-BE49-F238E27FC236}">
                    <a16:creationId xmlns:a16="http://schemas.microsoft.com/office/drawing/2014/main" id="{8E3766E3-2B3E-1557-5F63-2A2E3B45C990}"/>
                  </a:ext>
                </a:extLst>
              </p:cNvPr>
              <p:cNvPicPr/>
              <p:nvPr/>
            </p:nvPicPr>
            <p:blipFill>
              <a:blip r:embed="rId4"/>
              <a:stretch>
                <a:fillRect/>
              </a:stretch>
            </p:blipFill>
            <p:spPr>
              <a:xfrm>
                <a:off x="6476567" y="2413057"/>
                <a:ext cx="43884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墨迹 3">
                <a:extLst>
                  <a:ext uri="{FF2B5EF4-FFF2-40B4-BE49-F238E27FC236}">
                    <a16:creationId xmlns:a16="http://schemas.microsoft.com/office/drawing/2014/main" id="{4A34CD77-B916-21AB-E962-A9DFCECD6875}"/>
                  </a:ext>
                </a:extLst>
              </p14:cNvPr>
              <p14:cNvContentPartPr/>
              <p14:nvPr/>
            </p14:nvContentPartPr>
            <p14:xfrm>
              <a:off x="783887" y="2878897"/>
              <a:ext cx="1059840" cy="69840"/>
            </p14:xfrm>
          </p:contentPart>
        </mc:Choice>
        <mc:Fallback>
          <p:pic>
            <p:nvPicPr>
              <p:cNvPr id="4" name="墨迹 3">
                <a:extLst>
                  <a:ext uri="{FF2B5EF4-FFF2-40B4-BE49-F238E27FC236}">
                    <a16:creationId xmlns:a16="http://schemas.microsoft.com/office/drawing/2014/main" id="{4A34CD77-B916-21AB-E962-A9DFCECD6875}"/>
                  </a:ext>
                </a:extLst>
              </p:cNvPr>
              <p:cNvPicPr/>
              <p:nvPr/>
            </p:nvPicPr>
            <p:blipFill>
              <a:blip r:embed="rId6"/>
              <a:stretch>
                <a:fillRect/>
              </a:stretch>
            </p:blipFill>
            <p:spPr>
              <a:xfrm>
                <a:off x="773087" y="2868457"/>
                <a:ext cx="1081080" cy="910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6"/>
          <p:cNvSpPr/>
          <p:nvPr/>
        </p:nvSpPr>
        <p:spPr>
          <a:xfrm>
            <a:off x="454288" y="1667027"/>
            <a:ext cx="6711425" cy="320853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25000"/>
              </a:lnSpc>
              <a:spcBef>
                <a:spcPts val="0"/>
              </a:spcBef>
              <a:spcAft>
                <a:spcPts val="0"/>
              </a:spcAft>
              <a:buClr>
                <a:srgbClr val="0070C0"/>
              </a:buClr>
              <a:buSzPts val="1800"/>
              <a:buFont typeface="Noto Sans Symbols"/>
              <a:buChar char="●"/>
            </a:pPr>
            <a:r>
              <a:rPr lang="zh-CN" sz="1800" b="1" dirty="0">
                <a:solidFill>
                  <a:schemeClr val="dk1"/>
                </a:solidFill>
                <a:latin typeface="Microsoft Yahei"/>
                <a:ea typeface="Microsoft Yahei"/>
                <a:cs typeface="Microsoft Yahei"/>
                <a:sym typeface="Microsoft Yahei"/>
              </a:rPr>
              <a:t>冒号十六进制记法可结合使用点分十进制记法的后缀，这种结合在 IPv4 向 IPv6 的转换阶段特别有用。</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zh-CN" sz="1800" b="1" dirty="0">
                <a:solidFill>
                  <a:schemeClr val="dk1"/>
                </a:solidFill>
                <a:latin typeface="Microsoft Yahei"/>
                <a:ea typeface="Microsoft Yahei"/>
                <a:cs typeface="Microsoft Yahei"/>
                <a:sym typeface="Microsoft Yahei"/>
              </a:rPr>
              <a:t>例如：</a:t>
            </a:r>
            <a:r>
              <a:rPr lang="zh-CN" sz="1800" b="1" dirty="0">
                <a:solidFill>
                  <a:srgbClr val="0000FF"/>
                </a:solidFill>
                <a:latin typeface="Microsoft Yahei"/>
                <a:ea typeface="Microsoft Yahei"/>
                <a:cs typeface="Microsoft Yahei"/>
                <a:sym typeface="Microsoft Yahei"/>
              </a:rPr>
              <a:t>0:0:0:0:0:0:128.10.2.1</a:t>
            </a:r>
            <a:endParaRPr dirty="0">
              <a:latin typeface="Microsoft YaHei" panose="020B0503020204020204" pitchFamily="34" charset="-122"/>
              <a:ea typeface="Microsoft YaHei" panose="020B0503020204020204" pitchFamily="34" charset="-122"/>
            </a:endParaRPr>
          </a:p>
          <a:p>
            <a:pPr marL="0" marR="0" lvl="0" indent="0" algn="l" rtl="0">
              <a:lnSpc>
                <a:spcPct val="125000"/>
              </a:lnSpc>
              <a:spcBef>
                <a:spcPts val="0"/>
              </a:spcBef>
              <a:spcAft>
                <a:spcPts val="0"/>
              </a:spcAft>
              <a:buNone/>
            </a:pPr>
            <a:r>
              <a:rPr lang="zh-CN" sz="1800" b="1" dirty="0">
                <a:solidFill>
                  <a:schemeClr val="dk1"/>
                </a:solidFill>
                <a:latin typeface="Microsoft Yahei"/>
                <a:ea typeface="Microsoft Yahei"/>
                <a:cs typeface="Microsoft Yahei"/>
                <a:sym typeface="Microsoft Yahei"/>
              </a:rPr>
              <a:t>    再使用零压缩即可得出：  </a:t>
            </a:r>
            <a:r>
              <a:rPr lang="zh-CN" sz="1800" b="1" dirty="0">
                <a:solidFill>
                  <a:srgbClr val="0000FF"/>
                </a:solidFill>
                <a:latin typeface="Microsoft Yahei"/>
                <a:ea typeface="Microsoft Yahei"/>
                <a:cs typeface="Microsoft Yahei"/>
                <a:sym typeface="Microsoft Yahei"/>
              </a:rPr>
              <a:t>::128.10.2.1</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zh-CN" sz="1800" b="1" dirty="0">
                <a:solidFill>
                  <a:srgbClr val="0000FF"/>
                </a:solidFill>
                <a:latin typeface="Microsoft Yahei"/>
                <a:ea typeface="Microsoft Yahei"/>
                <a:cs typeface="Microsoft Yahei"/>
                <a:sym typeface="Microsoft Yahei"/>
              </a:rPr>
              <a:t>CIDR 的斜线表示法仍然可用。</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zh-CN" sz="1800" b="1" dirty="0">
                <a:solidFill>
                  <a:schemeClr val="dk1"/>
                </a:solidFill>
                <a:latin typeface="Microsoft Yahei"/>
                <a:ea typeface="Microsoft Yahei"/>
                <a:cs typeface="Microsoft Yahei"/>
                <a:sym typeface="Microsoft Yahei"/>
              </a:rPr>
              <a:t>例如：60 位的前缀 12AB00000000CD3 可记为：</a:t>
            </a:r>
            <a:endParaRPr dirty="0">
              <a:latin typeface="Microsoft YaHei" panose="020B0503020204020204" pitchFamily="34" charset="-122"/>
              <a:ea typeface="Microsoft YaHei" panose="020B0503020204020204" pitchFamily="34" charset="-122"/>
            </a:endParaRPr>
          </a:p>
          <a:p>
            <a:pPr marL="0" marR="0" lvl="0" indent="0" algn="l" rtl="0">
              <a:lnSpc>
                <a:spcPct val="125000"/>
              </a:lnSpc>
              <a:spcBef>
                <a:spcPts val="0"/>
              </a:spcBef>
              <a:spcAft>
                <a:spcPts val="0"/>
              </a:spcAft>
              <a:buNone/>
            </a:pPr>
            <a:r>
              <a:rPr lang="zh-CN" sz="1800" b="1" dirty="0">
                <a:solidFill>
                  <a:schemeClr val="dk1"/>
                </a:solidFill>
                <a:latin typeface="Microsoft Yahei"/>
                <a:ea typeface="Microsoft Yahei"/>
                <a:cs typeface="Microsoft Yahei"/>
                <a:sym typeface="Microsoft Yahei"/>
              </a:rPr>
              <a:t>    </a:t>
            </a:r>
            <a:r>
              <a:rPr lang="zh-CN" sz="1800" b="1" dirty="0">
                <a:solidFill>
                  <a:srgbClr val="0000FF"/>
                </a:solidFill>
                <a:latin typeface="Microsoft Yahei"/>
                <a:ea typeface="Microsoft Yahei"/>
                <a:cs typeface="Microsoft Yahei"/>
                <a:sym typeface="Microsoft Yahei"/>
              </a:rPr>
              <a:t>12AB:0000:0000:CD30:0000:0000:0000:0000/60</a:t>
            </a:r>
            <a:endParaRPr dirty="0">
              <a:latin typeface="Microsoft YaHei" panose="020B0503020204020204" pitchFamily="34" charset="-122"/>
              <a:ea typeface="Microsoft YaHei" panose="020B0503020204020204" pitchFamily="34" charset="-122"/>
            </a:endParaRPr>
          </a:p>
          <a:p>
            <a:pPr marL="0" marR="0" lvl="0" indent="0" algn="l" rtl="0">
              <a:lnSpc>
                <a:spcPct val="125000"/>
              </a:lnSpc>
              <a:spcBef>
                <a:spcPts val="0"/>
              </a:spcBef>
              <a:spcAft>
                <a:spcPts val="0"/>
              </a:spcAft>
              <a:buNone/>
            </a:pPr>
            <a:r>
              <a:rPr lang="zh-CN" sz="1800" b="1" dirty="0">
                <a:solidFill>
                  <a:schemeClr val="dk1"/>
                </a:solidFill>
                <a:latin typeface="Microsoft Yahei"/>
                <a:ea typeface="Microsoft Yahei"/>
                <a:cs typeface="Microsoft Yahei"/>
                <a:sym typeface="Microsoft Yahei"/>
              </a:rPr>
              <a:t>或 </a:t>
            </a:r>
            <a:r>
              <a:rPr lang="zh-CN" sz="1800" b="1" dirty="0">
                <a:solidFill>
                  <a:srgbClr val="0000FF"/>
                </a:solidFill>
                <a:latin typeface="Microsoft Yahei"/>
                <a:ea typeface="Microsoft Yahei"/>
                <a:cs typeface="Microsoft Yahei"/>
                <a:sym typeface="Microsoft Yahei"/>
              </a:rPr>
              <a:t>12AB::CD30:0:0:0:0/60 （零压缩）</a:t>
            </a:r>
            <a:endParaRPr dirty="0">
              <a:latin typeface="Microsoft YaHei" panose="020B0503020204020204" pitchFamily="34" charset="-122"/>
              <a:ea typeface="Microsoft YaHei" panose="020B0503020204020204" pitchFamily="34" charset="-122"/>
            </a:endParaRPr>
          </a:p>
          <a:p>
            <a:pPr marL="0" marR="0" lvl="0" indent="0" algn="l" rtl="0">
              <a:lnSpc>
                <a:spcPct val="125000"/>
              </a:lnSpc>
              <a:spcBef>
                <a:spcPts val="0"/>
              </a:spcBef>
              <a:spcAft>
                <a:spcPts val="0"/>
              </a:spcAft>
              <a:buNone/>
            </a:pPr>
            <a:r>
              <a:rPr lang="zh-CN" sz="1800" b="1" dirty="0">
                <a:solidFill>
                  <a:schemeClr val="dk1"/>
                </a:solidFill>
                <a:latin typeface="Microsoft Yahei"/>
                <a:ea typeface="Microsoft Yahei"/>
                <a:cs typeface="Microsoft Yahei"/>
                <a:sym typeface="Microsoft Yahei"/>
              </a:rPr>
              <a:t>或 </a:t>
            </a:r>
            <a:r>
              <a:rPr lang="zh-CN" sz="1800" b="1" dirty="0">
                <a:solidFill>
                  <a:srgbClr val="0000FF"/>
                </a:solidFill>
                <a:latin typeface="Microsoft Yahei"/>
                <a:ea typeface="Microsoft Yahei"/>
                <a:cs typeface="Microsoft Yahei"/>
                <a:sym typeface="Microsoft Yahei"/>
              </a:rPr>
              <a:t>12AB:0:0:CD30::/60 （零压缩）</a:t>
            </a:r>
            <a:endParaRPr dirty="0">
              <a:latin typeface="Microsoft YaHei" panose="020B0503020204020204" pitchFamily="34" charset="-122"/>
              <a:ea typeface="Microsoft YaHei" panose="020B0503020204020204" pitchFamily="34" charset="-122"/>
            </a:endParaRPr>
          </a:p>
        </p:txBody>
      </p:sp>
      <p:sp>
        <p:nvSpPr>
          <p:cNvPr id="645" name="Google Shape;645;p26"/>
          <p:cNvSpPr/>
          <p:nvPr/>
        </p:nvSpPr>
        <p:spPr>
          <a:xfrm>
            <a:off x="454288" y="1344506"/>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46" name="Google Shape;646;p26"/>
          <p:cNvSpPr/>
          <p:nvPr/>
        </p:nvSpPr>
        <p:spPr>
          <a:xfrm>
            <a:off x="1618307" y="1316830"/>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点分十进制记法的后缀</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sldNum" idx="12"/>
          </p:nvPr>
        </p:nvSpPr>
        <p:spPr>
          <a:xfrm>
            <a:off x="6798332" y="4938096"/>
            <a:ext cx="726764" cy="28936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sz="1400">
                <a:solidFill>
                  <a:srgbClr val="8D134A"/>
                </a:solidFill>
              </a:rPr>
              <a:t>3</a:t>
            </a:fld>
            <a:endParaRPr sz="1400" dirty="0">
              <a:solidFill>
                <a:srgbClr val="8D134A"/>
              </a:solidFill>
            </a:endParaRPr>
          </a:p>
        </p:txBody>
      </p:sp>
      <p:sp>
        <p:nvSpPr>
          <p:cNvPr id="73" name="Google Shape;73;p2"/>
          <p:cNvSpPr/>
          <p:nvPr/>
        </p:nvSpPr>
        <p:spPr>
          <a:xfrm>
            <a:off x="119550" y="903600"/>
            <a:ext cx="7380900" cy="39078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转发”和“路由选择”有区别。“转发”是单个路由器的动作。“路由选择”是许多路由器共同协作的过程，这些路由器相互交换信息，目的是生成路由表，再从路由表导出转发表。若采用自适应路由选择算法，则当网络拓扑变化时，路由表和转发表都能够自动更新。在许多情况下，可以不考虑转发表和路由表的区别，而都使用路由表这一名词。</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自治系统(AS)就是在单一的技术管理下的一组路由器。一个自治系统对其他自治系统表现出的是一个单一的和一致的路由选择策略。</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路由选择协议有两大类：内部网关协议(或自治系统内部的路由选择协议)，如RIP和OSPF；外部网关协议(或自治系统之间的路由选择协议)，如BGP-4。</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7"/>
          <p:cNvSpPr/>
          <p:nvPr/>
        </p:nvSpPr>
        <p:spPr>
          <a:xfrm>
            <a:off x="454288" y="1586286"/>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52" name="Google Shape;652;p27"/>
          <p:cNvSpPr/>
          <p:nvPr/>
        </p:nvSpPr>
        <p:spPr>
          <a:xfrm>
            <a:off x="1618307" y="1558610"/>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IPv6 地址分类</a:t>
            </a:r>
            <a:endParaRPr dirty="0">
              <a:latin typeface="Microsoft YaHei" panose="020B0503020204020204" pitchFamily="34" charset="-122"/>
              <a:ea typeface="Microsoft YaHei" panose="020B0503020204020204" pitchFamily="34" charset="-122"/>
            </a:endParaRPr>
          </a:p>
        </p:txBody>
      </p:sp>
      <p:graphicFrame>
        <p:nvGraphicFramePr>
          <p:cNvPr id="653" name="Google Shape;653;p27"/>
          <p:cNvGraphicFramePr/>
          <p:nvPr/>
        </p:nvGraphicFramePr>
        <p:xfrm>
          <a:off x="454288" y="1999822"/>
          <a:ext cx="6711425" cy="1982400"/>
        </p:xfrm>
        <a:graphic>
          <a:graphicData uri="http://schemas.openxmlformats.org/drawingml/2006/table">
            <a:tbl>
              <a:tblPr>
                <a:noFill/>
                <a:tableStyleId>{20788E45-8B9C-40C8-BC5F-0D2604F38CB0}</a:tableStyleId>
              </a:tblPr>
              <a:tblGrid>
                <a:gridCol w="1632975">
                  <a:extLst>
                    <a:ext uri="{9D8B030D-6E8A-4147-A177-3AD203B41FA5}">
                      <a16:colId xmlns:a16="http://schemas.microsoft.com/office/drawing/2014/main" val="20000"/>
                    </a:ext>
                  </a:extLst>
                </a:gridCol>
                <a:gridCol w="5078450">
                  <a:extLst>
                    <a:ext uri="{9D8B030D-6E8A-4147-A177-3AD203B41FA5}">
                      <a16:colId xmlns:a16="http://schemas.microsoft.com/office/drawing/2014/main" val="20001"/>
                    </a:ext>
                  </a:extLst>
                </a:gridCol>
              </a:tblGrid>
              <a:tr h="330400">
                <a:tc>
                  <a:txBody>
                    <a:bodyPr/>
                    <a:lstStyle/>
                    <a:p>
                      <a:pPr marL="0" marR="0" lvl="0" indent="0" algn="ctr" rtl="0">
                        <a:lnSpc>
                          <a:spcPct val="100000"/>
                        </a:lnSpc>
                        <a:spcBef>
                          <a:spcPts val="0"/>
                        </a:spcBef>
                        <a:spcAft>
                          <a:spcPts val="0"/>
                        </a:spcAft>
                        <a:buNone/>
                      </a:pPr>
                      <a:r>
                        <a:rPr lang="zh-CN" sz="1300" b="1" u="none" strike="noStrike" cap="none" dirty="0">
                          <a:solidFill>
                            <a:schemeClr val="lt1"/>
                          </a:solidFill>
                          <a:latin typeface="Microsoft Yahei"/>
                          <a:ea typeface="Microsoft Yahei"/>
                          <a:cs typeface="Microsoft Yahei"/>
                          <a:sym typeface="Microsoft Yahei"/>
                        </a:rPr>
                        <a:t>地址类型</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zh-CN" sz="1300" b="1" u="none" strike="noStrike" cap="none" dirty="0">
                          <a:solidFill>
                            <a:schemeClr val="lt1"/>
                          </a:solidFill>
                          <a:latin typeface="Microsoft Yahei"/>
                          <a:ea typeface="Microsoft Yahei"/>
                          <a:cs typeface="Microsoft Yahei"/>
                          <a:sym typeface="Microsoft Yahei"/>
                        </a:rPr>
                        <a:t>二进制前缀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330400">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未指明地址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00…0（128位），可记为 ::/128。</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0400">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环回地址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00…1（128位），可记为 ::1/128。</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330400">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多播地址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11111111（8位），可记为 FF00::/8。</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30400">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本地链路单播地址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1111111010（10位）, 可记为 FE80::/10。</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4"/>
                  </a:ext>
                </a:extLst>
              </a:tr>
              <a:tr h="330400">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全球单播地址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（除上述四种外，所有其他的二进制前缀）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28"/>
          <p:cNvSpPr/>
          <p:nvPr/>
        </p:nvSpPr>
        <p:spPr>
          <a:xfrm>
            <a:off x="454288" y="1527820"/>
            <a:ext cx="6711425" cy="3555933"/>
          </a:xfrm>
          <a:prstGeom prst="rect">
            <a:avLst/>
          </a:prstGeom>
          <a:noFill/>
          <a:ln>
            <a:noFill/>
          </a:ln>
        </p:spPr>
        <p:txBody>
          <a:bodyPr spcFirstLastPara="1" wrap="square" lIns="91425" tIns="45700" rIns="91425" bIns="45700" anchor="t" anchorCtr="0">
            <a:spAutoFit/>
          </a:bodyPr>
          <a:lstStyle/>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未指明地址 </a:t>
            </a:r>
            <a:endParaRPr dirty="0">
              <a:latin typeface="Microsoft YaHei" panose="020B0503020204020204" pitchFamily="34" charset="-122"/>
              <a:ea typeface="Microsoft YaHei" panose="020B0503020204020204" pitchFamily="34" charset="-122"/>
            </a:endParaRPr>
          </a:p>
          <a:p>
            <a:pPr marL="519886" marR="0" lvl="0" indent="-285739" algn="l" rtl="0">
              <a:lnSpc>
                <a:spcPct val="149970"/>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这是 16 字节的全 0 地址，可缩写为两个冒号“::”。</a:t>
            </a:r>
            <a:endParaRPr dirty="0">
              <a:latin typeface="Microsoft YaHei" panose="020B0503020204020204" pitchFamily="34" charset="-122"/>
              <a:ea typeface="Microsoft YaHei" panose="020B0503020204020204" pitchFamily="34" charset="-122"/>
            </a:endParaRPr>
          </a:p>
          <a:p>
            <a:pPr marL="519886" marR="0" lvl="0" indent="-285739" algn="l" rtl="0">
              <a:lnSpc>
                <a:spcPct val="149970"/>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这个地址只能为还没有配置到一个标准的 IP 地址的主机当作源地址使用。</a:t>
            </a:r>
            <a:endParaRPr dirty="0">
              <a:latin typeface="Microsoft YaHei" panose="020B0503020204020204" pitchFamily="34" charset="-122"/>
              <a:ea typeface="Microsoft YaHei" panose="020B0503020204020204" pitchFamily="34" charset="-122"/>
            </a:endParaRPr>
          </a:p>
          <a:p>
            <a:pPr marL="519886" marR="0" lvl="0" indent="-285739" algn="l" rtl="0">
              <a:lnSpc>
                <a:spcPct val="149970"/>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这类地址仅此一个。</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环回地址</a:t>
            </a:r>
            <a:endParaRPr dirty="0">
              <a:latin typeface="Microsoft YaHei" panose="020B0503020204020204" pitchFamily="34" charset="-122"/>
              <a:ea typeface="Microsoft YaHei" panose="020B0503020204020204" pitchFamily="34" charset="-122"/>
            </a:endParaRPr>
          </a:p>
          <a:p>
            <a:pPr marL="519886" marR="0" lvl="0" indent="-285739" algn="l" rtl="0">
              <a:lnSpc>
                <a:spcPct val="149970"/>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即 0:0:0:0:0:0:0:1（记为 ::1）。</a:t>
            </a:r>
            <a:endParaRPr dirty="0">
              <a:latin typeface="Microsoft YaHei" panose="020B0503020204020204" pitchFamily="34" charset="-122"/>
              <a:ea typeface="Microsoft YaHei" panose="020B0503020204020204" pitchFamily="34" charset="-122"/>
            </a:endParaRPr>
          </a:p>
          <a:p>
            <a:pPr marL="519886" marR="0" lvl="0" indent="-285739" algn="l" rtl="0">
              <a:lnSpc>
                <a:spcPct val="149970"/>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作用和 IPv4 的环回地址一样。</a:t>
            </a:r>
            <a:endParaRPr dirty="0">
              <a:latin typeface="Microsoft YaHei" panose="020B0503020204020204" pitchFamily="34" charset="-122"/>
              <a:ea typeface="Microsoft YaHei" panose="020B0503020204020204" pitchFamily="34" charset="-122"/>
            </a:endParaRPr>
          </a:p>
          <a:p>
            <a:pPr marL="519886" marR="0" lvl="0" indent="-285739" algn="l" rtl="0">
              <a:lnSpc>
                <a:spcPct val="149970"/>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这类地址也是仅此一个。</a:t>
            </a:r>
            <a:endParaRPr dirty="0">
              <a:latin typeface="Microsoft YaHei" panose="020B0503020204020204" pitchFamily="34" charset="-122"/>
              <a:ea typeface="Microsoft YaHei" panose="020B0503020204020204" pitchFamily="34" charset="-122"/>
            </a:endParaRPr>
          </a:p>
        </p:txBody>
      </p:sp>
      <p:sp>
        <p:nvSpPr>
          <p:cNvPr id="659" name="Google Shape;659;p28"/>
          <p:cNvSpPr/>
          <p:nvPr/>
        </p:nvSpPr>
        <p:spPr>
          <a:xfrm>
            <a:off x="454288" y="1249259"/>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60" name="Google Shape;660;p28"/>
          <p:cNvSpPr/>
          <p:nvPr/>
        </p:nvSpPr>
        <p:spPr>
          <a:xfrm>
            <a:off x="1618307" y="1221583"/>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IPv6 地址分类</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29"/>
          <p:cNvSpPr/>
          <p:nvPr/>
        </p:nvSpPr>
        <p:spPr>
          <a:xfrm>
            <a:off x="454288" y="1535147"/>
            <a:ext cx="6711425"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多播地址</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功能和 IPv4 的一样。</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这类地址占 IPv6 地址总数的 1/256。</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本地链路单播地址 </a:t>
            </a:r>
            <a:r>
              <a:rPr lang="zh-CN" sz="1667" b="1" dirty="0">
                <a:solidFill>
                  <a:schemeClr val="dk1"/>
                </a:solidFill>
                <a:latin typeface="Microsoft Yahei"/>
                <a:ea typeface="Microsoft Yahei"/>
                <a:cs typeface="Microsoft Yahei"/>
                <a:sym typeface="Microsoft Yahei"/>
              </a:rPr>
              <a:t>(Link-Local Unicast Address) </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有些单位的网络使用 TCP/IP 协议，但</a:t>
            </a:r>
            <a:r>
              <a:rPr lang="zh-CN" sz="1667" b="1" dirty="0">
                <a:solidFill>
                  <a:srgbClr val="0000FF"/>
                </a:solidFill>
                <a:latin typeface="Microsoft Yahei"/>
                <a:ea typeface="Microsoft Yahei"/>
                <a:cs typeface="Microsoft Yahei"/>
                <a:sym typeface="Microsoft Yahei"/>
              </a:rPr>
              <a:t>并没有连接到互联网上</a:t>
            </a:r>
            <a:r>
              <a:rPr lang="zh-CN" sz="1667" b="1" dirty="0">
                <a:solidFill>
                  <a:schemeClr val="dk1"/>
                </a:solidFill>
                <a:latin typeface="Microsoft Yahei"/>
                <a:ea typeface="Microsoft Yahei"/>
                <a:cs typeface="Microsoft Yahei"/>
                <a:sym typeface="Microsoft Yahei"/>
              </a:rPr>
              <a:t>。连接在这样的网络上的主机都可以使用这种本地地址进行通信，但不能和互联网上的其他主机通信。</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这类地址占 IPv6 地址总数的 1/1024。</a:t>
            </a:r>
            <a:endParaRPr dirty="0">
              <a:latin typeface="Microsoft YaHei" panose="020B0503020204020204" pitchFamily="34" charset="-122"/>
              <a:ea typeface="Microsoft YaHei" panose="020B0503020204020204" pitchFamily="34" charset="-122"/>
            </a:endParaRPr>
          </a:p>
        </p:txBody>
      </p:sp>
      <p:sp>
        <p:nvSpPr>
          <p:cNvPr id="666" name="Google Shape;666;p29"/>
          <p:cNvSpPr/>
          <p:nvPr/>
        </p:nvSpPr>
        <p:spPr>
          <a:xfrm>
            <a:off x="454288" y="1256586"/>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67" name="Google Shape;667;p29"/>
          <p:cNvSpPr/>
          <p:nvPr/>
        </p:nvSpPr>
        <p:spPr>
          <a:xfrm>
            <a:off x="1618307" y="123623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IPv6 地址分类</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0"/>
          <p:cNvSpPr/>
          <p:nvPr/>
        </p:nvSpPr>
        <p:spPr>
          <a:xfrm>
            <a:off x="454288" y="1520494"/>
            <a:ext cx="6711425" cy="182353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25000"/>
              </a:lnSpc>
              <a:spcBef>
                <a:spcPts val="0"/>
              </a:spcBef>
              <a:spcAft>
                <a:spcPts val="0"/>
              </a:spcAft>
              <a:buClr>
                <a:srgbClr val="0070C0"/>
              </a:buClr>
              <a:buSzPts val="1800"/>
              <a:buFont typeface="Noto Sans Symbols"/>
              <a:buChar char="●"/>
            </a:pPr>
            <a:r>
              <a:rPr lang="zh-CN" sz="1800" b="1" dirty="0">
                <a:solidFill>
                  <a:schemeClr val="dk1"/>
                </a:solidFill>
                <a:latin typeface="Microsoft Yahei"/>
                <a:ea typeface="Microsoft Yahei"/>
                <a:cs typeface="Microsoft Yahei"/>
                <a:sym typeface="Microsoft Yahei"/>
              </a:rPr>
              <a:t>全球单播地址</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7030A0"/>
              </a:buClr>
              <a:buSzPts val="1800"/>
              <a:buFont typeface="Arial"/>
              <a:buAutoNum type="arabicPeriod"/>
            </a:pPr>
            <a:r>
              <a:rPr lang="zh-CN" sz="1800" b="1" dirty="0">
                <a:solidFill>
                  <a:schemeClr val="dk1"/>
                </a:solidFill>
                <a:latin typeface="Microsoft Yahei"/>
                <a:ea typeface="Microsoft Yahei"/>
                <a:cs typeface="Microsoft Yahei"/>
                <a:sym typeface="Microsoft Yahei"/>
              </a:rPr>
              <a:t>IPv6 的这一类单播地址是使用得最多的一类。</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7030A0"/>
              </a:buClr>
              <a:buSzPts val="1800"/>
              <a:buFont typeface="Arial"/>
              <a:buAutoNum type="arabicPeriod"/>
            </a:pPr>
            <a:r>
              <a:rPr lang="zh-CN" sz="1800" b="1" dirty="0">
                <a:solidFill>
                  <a:schemeClr val="dk1"/>
                </a:solidFill>
                <a:latin typeface="Microsoft Yahei"/>
                <a:ea typeface="Microsoft Yahei"/>
                <a:cs typeface="Microsoft Yahei"/>
                <a:sym typeface="Microsoft Yahei"/>
              </a:rPr>
              <a:t>曾提出过多种方案来进一步划分这 128 位的单播地址。</a:t>
            </a:r>
            <a:endParaRPr dirty="0">
              <a:latin typeface="Microsoft YaHei" panose="020B0503020204020204" pitchFamily="34" charset="-122"/>
              <a:ea typeface="Microsoft YaHei" panose="020B0503020204020204" pitchFamily="34" charset="-122"/>
            </a:endParaRPr>
          </a:p>
          <a:p>
            <a:pPr marL="285739" marR="0" lvl="0" indent="-285739" algn="l" rtl="0">
              <a:lnSpc>
                <a:spcPct val="125000"/>
              </a:lnSpc>
              <a:spcBef>
                <a:spcPts val="0"/>
              </a:spcBef>
              <a:spcAft>
                <a:spcPts val="0"/>
              </a:spcAft>
              <a:buClr>
                <a:srgbClr val="7030A0"/>
              </a:buClr>
              <a:buSzPts val="1800"/>
              <a:buFont typeface="Arial"/>
              <a:buAutoNum type="arabicPeriod"/>
            </a:pPr>
            <a:r>
              <a:rPr lang="zh-CN" sz="1800" b="1" dirty="0">
                <a:solidFill>
                  <a:schemeClr val="dk1"/>
                </a:solidFill>
                <a:latin typeface="Microsoft Yahei"/>
                <a:ea typeface="Microsoft Yahei"/>
                <a:cs typeface="Microsoft Yahei"/>
                <a:sym typeface="Microsoft Yahei"/>
              </a:rPr>
              <a:t>根据 2006 年发布的草案标准 RFC 4291 的建议，  IPv6 单播地址的划分方法非常灵活。</a:t>
            </a:r>
            <a:endParaRPr dirty="0">
              <a:latin typeface="Microsoft YaHei" panose="020B0503020204020204" pitchFamily="34" charset="-122"/>
              <a:ea typeface="Microsoft YaHei" panose="020B0503020204020204" pitchFamily="34" charset="-122"/>
            </a:endParaRPr>
          </a:p>
        </p:txBody>
      </p:sp>
      <p:sp>
        <p:nvSpPr>
          <p:cNvPr id="673" name="Google Shape;673;p30"/>
          <p:cNvSpPr/>
          <p:nvPr/>
        </p:nvSpPr>
        <p:spPr>
          <a:xfrm>
            <a:off x="454288" y="1241932"/>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74" name="Google Shape;674;p30"/>
          <p:cNvSpPr/>
          <p:nvPr/>
        </p:nvSpPr>
        <p:spPr>
          <a:xfrm>
            <a:off x="1618307" y="121425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IPv6 地址分类</a:t>
            </a:r>
            <a:endParaRPr dirty="0">
              <a:latin typeface="Microsoft YaHei" panose="020B0503020204020204" pitchFamily="34" charset="-122"/>
              <a:ea typeface="Microsoft YaHei" panose="020B0503020204020204" pitchFamily="34" charset="-122"/>
            </a:endParaRPr>
          </a:p>
        </p:txBody>
      </p:sp>
      <p:grpSp>
        <p:nvGrpSpPr>
          <p:cNvPr id="675" name="Google Shape;675;p30"/>
          <p:cNvGrpSpPr/>
          <p:nvPr/>
        </p:nvGrpSpPr>
        <p:grpSpPr>
          <a:xfrm>
            <a:off x="778213" y="3548569"/>
            <a:ext cx="5979796" cy="986740"/>
            <a:chOff x="1118368" y="3933056"/>
            <a:chExt cx="7942522" cy="2033765"/>
          </a:xfrm>
        </p:grpSpPr>
        <p:sp>
          <p:nvSpPr>
            <p:cNvPr id="676" name="Google Shape;676;p30"/>
            <p:cNvSpPr/>
            <p:nvPr/>
          </p:nvSpPr>
          <p:spPr>
            <a:xfrm>
              <a:off x="1118368" y="5372919"/>
              <a:ext cx="7939088" cy="576361"/>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677" name="Google Shape;677;p30"/>
            <p:cNvSpPr/>
            <p:nvPr/>
          </p:nvSpPr>
          <p:spPr>
            <a:xfrm>
              <a:off x="6175888" y="5426627"/>
              <a:ext cx="2885002" cy="524359"/>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1167" b="1">
                  <a:solidFill>
                    <a:schemeClr val="lt1"/>
                  </a:solidFill>
                  <a:latin typeface="Microsoft Yahei"/>
                  <a:ea typeface="Microsoft Yahei"/>
                  <a:cs typeface="Microsoft Yahei"/>
                  <a:sym typeface="Microsoft Yahei"/>
                </a:rPr>
                <a:t>接口标识符(128 – </a:t>
              </a:r>
              <a:r>
                <a:rPr lang="zh-CN" sz="1167" b="1" i="1">
                  <a:solidFill>
                    <a:schemeClr val="lt1"/>
                  </a:solidFill>
                  <a:latin typeface="Microsoft Yahei"/>
                  <a:ea typeface="Microsoft Yahei"/>
                  <a:cs typeface="Microsoft Yahei"/>
                  <a:sym typeface="Microsoft Yahei"/>
                </a:rPr>
                <a:t>n</a:t>
              </a:r>
              <a:r>
                <a:rPr lang="zh-CN" sz="1167" b="1">
                  <a:solidFill>
                    <a:schemeClr val="lt1"/>
                  </a:solidFill>
                  <a:latin typeface="Microsoft Yahei"/>
                  <a:ea typeface="Microsoft Yahei"/>
                  <a:cs typeface="Microsoft Yahei"/>
                  <a:sym typeface="Microsoft Yahei"/>
                </a:rPr>
                <a:t> – </a:t>
              </a:r>
              <a:r>
                <a:rPr lang="zh-CN" sz="1167" b="1" i="1">
                  <a:solidFill>
                    <a:schemeClr val="lt1"/>
                  </a:solidFill>
                  <a:latin typeface="Microsoft Yahei"/>
                  <a:ea typeface="Microsoft Yahei"/>
                  <a:cs typeface="Microsoft Yahei"/>
                  <a:sym typeface="Microsoft Yahei"/>
                </a:rPr>
                <a:t>m</a:t>
              </a:r>
              <a:r>
                <a:rPr lang="zh-CN" sz="1167" b="1">
                  <a:solidFill>
                    <a:schemeClr val="lt1"/>
                  </a:solidFill>
                  <a:latin typeface="Microsoft Yahei"/>
                  <a:ea typeface="Microsoft Yahei"/>
                  <a:cs typeface="Microsoft Yahei"/>
                  <a:sym typeface="Microsoft Yahei"/>
                </a:rPr>
                <a:t> ) bit</a:t>
              </a:r>
              <a:endParaRPr sz="1167" b="1">
                <a:solidFill>
                  <a:schemeClr val="lt1"/>
                </a:solidFill>
                <a:latin typeface="Microsoft Yahei"/>
                <a:ea typeface="Microsoft Yahei"/>
                <a:cs typeface="Microsoft Yahei"/>
                <a:sym typeface="Microsoft Yahei"/>
              </a:endParaRPr>
            </a:p>
          </p:txBody>
        </p:sp>
        <p:cxnSp>
          <p:nvCxnSpPr>
            <p:cNvPr id="678" name="Google Shape;678;p30"/>
            <p:cNvCxnSpPr/>
            <p:nvPr/>
          </p:nvCxnSpPr>
          <p:spPr>
            <a:xfrm>
              <a:off x="4140968" y="5372919"/>
              <a:ext cx="1588" cy="593902"/>
            </a:xfrm>
            <a:prstGeom prst="straightConnector1">
              <a:avLst/>
            </a:prstGeom>
            <a:noFill/>
            <a:ln w="12700" cap="flat" cmpd="sng">
              <a:solidFill>
                <a:schemeClr val="dk1"/>
              </a:solidFill>
              <a:prstDash val="solid"/>
              <a:round/>
              <a:headEnd type="none" w="med" len="med"/>
              <a:tailEnd type="none" w="med" len="med"/>
            </a:ln>
          </p:spPr>
        </p:cxnSp>
        <p:cxnSp>
          <p:nvCxnSpPr>
            <p:cNvPr id="679" name="Google Shape;679;p30"/>
            <p:cNvCxnSpPr/>
            <p:nvPr/>
          </p:nvCxnSpPr>
          <p:spPr>
            <a:xfrm>
              <a:off x="6230118" y="5372919"/>
              <a:ext cx="0" cy="586385"/>
            </a:xfrm>
            <a:prstGeom prst="straightConnector1">
              <a:avLst/>
            </a:prstGeom>
            <a:noFill/>
            <a:ln w="12700" cap="flat" cmpd="sng">
              <a:solidFill>
                <a:schemeClr val="dk1"/>
              </a:solidFill>
              <a:prstDash val="solid"/>
              <a:round/>
              <a:headEnd type="none" w="med" len="med"/>
              <a:tailEnd type="none" w="med" len="med"/>
            </a:ln>
          </p:spPr>
        </p:cxnSp>
        <p:sp>
          <p:nvSpPr>
            <p:cNvPr id="680" name="Google Shape;680;p30"/>
            <p:cNvSpPr/>
            <p:nvPr/>
          </p:nvSpPr>
          <p:spPr>
            <a:xfrm>
              <a:off x="1118368" y="4652194"/>
              <a:ext cx="7939088" cy="576361"/>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681" name="Google Shape;681;p30"/>
            <p:cNvSpPr/>
            <p:nvPr/>
          </p:nvSpPr>
          <p:spPr>
            <a:xfrm>
              <a:off x="1118368" y="3933056"/>
              <a:ext cx="7939088" cy="576361"/>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682" name="Google Shape;682;p30"/>
            <p:cNvSpPr/>
            <p:nvPr/>
          </p:nvSpPr>
          <p:spPr>
            <a:xfrm>
              <a:off x="4135762" y="3974861"/>
              <a:ext cx="1911980" cy="524359"/>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结点地址 (128 bit)</a:t>
              </a:r>
              <a:endParaRPr sz="1167" b="1">
                <a:solidFill>
                  <a:schemeClr val="dk1"/>
                </a:solidFill>
                <a:latin typeface="Microsoft Yahei"/>
                <a:ea typeface="Microsoft Yahei"/>
                <a:cs typeface="Microsoft Yahei"/>
                <a:sym typeface="Microsoft Yahei"/>
              </a:endParaRPr>
            </a:p>
          </p:txBody>
        </p:sp>
        <p:cxnSp>
          <p:nvCxnSpPr>
            <p:cNvPr id="683" name="Google Shape;683;p30"/>
            <p:cNvCxnSpPr/>
            <p:nvPr/>
          </p:nvCxnSpPr>
          <p:spPr>
            <a:xfrm>
              <a:off x="5385048" y="4652194"/>
              <a:ext cx="0" cy="586385"/>
            </a:xfrm>
            <a:prstGeom prst="straightConnector1">
              <a:avLst/>
            </a:prstGeom>
            <a:noFill/>
            <a:ln w="12700" cap="flat" cmpd="sng">
              <a:solidFill>
                <a:schemeClr val="dk1"/>
              </a:solidFill>
              <a:prstDash val="solid"/>
              <a:round/>
              <a:headEnd type="none" w="med" len="med"/>
              <a:tailEnd type="none" w="med" len="med"/>
            </a:ln>
          </p:spPr>
        </p:cxnSp>
        <p:sp>
          <p:nvSpPr>
            <p:cNvPr id="684" name="Google Shape;684;p30"/>
            <p:cNvSpPr/>
            <p:nvPr/>
          </p:nvSpPr>
          <p:spPr>
            <a:xfrm>
              <a:off x="5943321" y="4698116"/>
              <a:ext cx="2523045" cy="524359"/>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1167" b="1">
                  <a:solidFill>
                    <a:schemeClr val="lt1"/>
                  </a:solidFill>
                  <a:latin typeface="Microsoft Yahei"/>
                  <a:ea typeface="Microsoft Yahei"/>
                  <a:cs typeface="Microsoft Yahei"/>
                  <a:sym typeface="Microsoft Yahei"/>
                </a:rPr>
                <a:t>接口标识符 (128 – </a:t>
              </a:r>
              <a:r>
                <a:rPr lang="zh-CN" sz="1167" b="1" i="1">
                  <a:solidFill>
                    <a:schemeClr val="lt1"/>
                  </a:solidFill>
                  <a:latin typeface="Microsoft Yahei"/>
                  <a:ea typeface="Microsoft Yahei"/>
                  <a:cs typeface="Microsoft Yahei"/>
                  <a:sym typeface="Microsoft Yahei"/>
                </a:rPr>
                <a:t>n</a:t>
              </a:r>
              <a:r>
                <a:rPr lang="zh-CN" sz="1167" b="1">
                  <a:solidFill>
                    <a:schemeClr val="lt1"/>
                  </a:solidFill>
                  <a:latin typeface="Microsoft Yahei"/>
                  <a:ea typeface="Microsoft Yahei"/>
                  <a:cs typeface="Microsoft Yahei"/>
                  <a:sym typeface="Microsoft Yahei"/>
                </a:rPr>
                <a:t> ) bit</a:t>
              </a:r>
              <a:endParaRPr sz="1167" b="1">
                <a:solidFill>
                  <a:schemeClr val="lt1"/>
                </a:solidFill>
                <a:latin typeface="Microsoft Yahei"/>
                <a:ea typeface="Microsoft Yahei"/>
                <a:cs typeface="Microsoft Yahei"/>
                <a:sym typeface="Microsoft Yahei"/>
              </a:endParaRPr>
            </a:p>
          </p:txBody>
        </p:sp>
        <p:sp>
          <p:nvSpPr>
            <p:cNvPr id="685" name="Google Shape;685;p30"/>
            <p:cNvSpPr/>
            <p:nvPr/>
          </p:nvSpPr>
          <p:spPr>
            <a:xfrm>
              <a:off x="1151324" y="4678392"/>
              <a:ext cx="4201312" cy="523965"/>
            </a:xfrm>
            <a:prstGeom prst="rect">
              <a:avLst/>
            </a:prstGeom>
            <a:solidFill>
              <a:srgbClr val="FF99FF"/>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167">
                <a:solidFill>
                  <a:srgbClr val="000099"/>
                </a:solidFill>
                <a:latin typeface="Microsoft Yahei"/>
                <a:ea typeface="Microsoft Yahei"/>
                <a:cs typeface="Microsoft Yahei"/>
                <a:sym typeface="Microsoft Yahei"/>
              </a:endParaRPr>
            </a:p>
          </p:txBody>
        </p:sp>
        <p:sp>
          <p:nvSpPr>
            <p:cNvPr id="686" name="Google Shape;686;p30"/>
            <p:cNvSpPr/>
            <p:nvPr/>
          </p:nvSpPr>
          <p:spPr>
            <a:xfrm>
              <a:off x="2437180" y="4694942"/>
              <a:ext cx="1669256" cy="524359"/>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子网前缀 (</a:t>
              </a:r>
              <a:r>
                <a:rPr lang="zh-CN" sz="1167" b="1" i="1">
                  <a:solidFill>
                    <a:schemeClr val="dk1"/>
                  </a:solidFill>
                  <a:latin typeface="Microsoft Yahei"/>
                  <a:ea typeface="Microsoft Yahei"/>
                  <a:cs typeface="Microsoft Yahei"/>
                  <a:sym typeface="Microsoft Yahei"/>
                </a:rPr>
                <a:t>n</a:t>
              </a:r>
              <a:r>
                <a:rPr lang="zh-CN" sz="1167" b="1">
                  <a:solidFill>
                    <a:schemeClr val="dk1"/>
                  </a:solidFill>
                  <a:latin typeface="Microsoft Yahei"/>
                  <a:ea typeface="Microsoft Yahei"/>
                  <a:cs typeface="Microsoft Yahei"/>
                  <a:sym typeface="Microsoft Yahei"/>
                </a:rPr>
                <a:t> bit)</a:t>
              </a:r>
              <a:endParaRPr sz="1167" b="1">
                <a:solidFill>
                  <a:schemeClr val="dk1"/>
                </a:solidFill>
                <a:latin typeface="Microsoft Yahei"/>
                <a:ea typeface="Microsoft Yahei"/>
                <a:cs typeface="Microsoft Yahei"/>
                <a:sym typeface="Microsoft Yahei"/>
              </a:endParaRPr>
            </a:p>
          </p:txBody>
        </p:sp>
        <p:sp>
          <p:nvSpPr>
            <p:cNvPr id="687" name="Google Shape;687;p30"/>
            <p:cNvSpPr/>
            <p:nvPr/>
          </p:nvSpPr>
          <p:spPr>
            <a:xfrm>
              <a:off x="4175660" y="5402712"/>
              <a:ext cx="2024962" cy="523965"/>
            </a:xfrm>
            <a:prstGeom prst="rect">
              <a:avLst/>
            </a:prstGeom>
            <a:solidFill>
              <a:srgbClr val="FF99FF"/>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167">
                <a:solidFill>
                  <a:srgbClr val="000099"/>
                </a:solidFill>
                <a:latin typeface="Microsoft Yahei"/>
                <a:ea typeface="Microsoft Yahei"/>
                <a:cs typeface="Microsoft Yahei"/>
                <a:sym typeface="Microsoft Yahei"/>
              </a:endParaRPr>
            </a:p>
          </p:txBody>
        </p:sp>
        <p:sp>
          <p:nvSpPr>
            <p:cNvPr id="688" name="Google Shape;688;p30"/>
            <p:cNvSpPr/>
            <p:nvPr/>
          </p:nvSpPr>
          <p:spPr>
            <a:xfrm>
              <a:off x="4210701" y="5426624"/>
              <a:ext cx="1935400" cy="524359"/>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子网标识符 (</a:t>
              </a:r>
              <a:r>
                <a:rPr lang="zh-CN" sz="1167" b="1" i="1">
                  <a:solidFill>
                    <a:schemeClr val="dk1"/>
                  </a:solidFill>
                  <a:latin typeface="Microsoft Yahei"/>
                  <a:ea typeface="Microsoft Yahei"/>
                  <a:cs typeface="Microsoft Yahei"/>
                  <a:sym typeface="Microsoft Yahei"/>
                </a:rPr>
                <a:t>m</a:t>
              </a:r>
              <a:r>
                <a:rPr lang="zh-CN" sz="1167" b="1">
                  <a:solidFill>
                    <a:schemeClr val="dk1"/>
                  </a:solidFill>
                  <a:latin typeface="Microsoft Yahei"/>
                  <a:ea typeface="Microsoft Yahei"/>
                  <a:cs typeface="Microsoft Yahei"/>
                  <a:sym typeface="Microsoft Yahei"/>
                </a:rPr>
                <a:t> bit)</a:t>
              </a:r>
              <a:endParaRPr sz="1167" b="1">
                <a:solidFill>
                  <a:schemeClr val="dk1"/>
                </a:solidFill>
                <a:latin typeface="Microsoft Yahei"/>
                <a:ea typeface="Microsoft Yahei"/>
                <a:cs typeface="Microsoft Yahei"/>
                <a:sym typeface="Microsoft Yahei"/>
              </a:endParaRPr>
            </a:p>
          </p:txBody>
        </p:sp>
        <p:sp>
          <p:nvSpPr>
            <p:cNvPr id="689" name="Google Shape;689;p30"/>
            <p:cNvSpPr/>
            <p:nvPr/>
          </p:nvSpPr>
          <p:spPr>
            <a:xfrm>
              <a:off x="1151324" y="5404128"/>
              <a:ext cx="2961066" cy="522549"/>
            </a:xfrm>
            <a:prstGeom prst="rect">
              <a:avLst/>
            </a:prstGeom>
            <a:solidFill>
              <a:srgbClr val="00FF99"/>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167">
                <a:solidFill>
                  <a:srgbClr val="000099"/>
                </a:solidFill>
                <a:latin typeface="Microsoft Yahei"/>
                <a:ea typeface="Microsoft Yahei"/>
                <a:cs typeface="Microsoft Yahei"/>
                <a:sym typeface="Microsoft Yahei"/>
              </a:endParaRPr>
            </a:p>
          </p:txBody>
        </p:sp>
        <p:sp>
          <p:nvSpPr>
            <p:cNvPr id="690" name="Google Shape;690;p30"/>
            <p:cNvSpPr/>
            <p:nvPr/>
          </p:nvSpPr>
          <p:spPr>
            <a:xfrm>
              <a:off x="1386320" y="5426624"/>
              <a:ext cx="2461300" cy="524359"/>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全球路由选择前缀 (</a:t>
              </a:r>
              <a:r>
                <a:rPr lang="zh-CN" sz="1167" b="1" i="1">
                  <a:solidFill>
                    <a:schemeClr val="dk1"/>
                  </a:solidFill>
                  <a:latin typeface="Microsoft Yahei"/>
                  <a:ea typeface="Microsoft Yahei"/>
                  <a:cs typeface="Microsoft Yahei"/>
                  <a:sym typeface="Microsoft Yahei"/>
                </a:rPr>
                <a:t>n</a:t>
              </a:r>
              <a:r>
                <a:rPr lang="zh-CN" sz="1167" b="1">
                  <a:solidFill>
                    <a:schemeClr val="dk1"/>
                  </a:solidFill>
                  <a:latin typeface="Microsoft Yahei"/>
                  <a:ea typeface="Microsoft Yahei"/>
                  <a:cs typeface="Microsoft Yahei"/>
                  <a:sym typeface="Microsoft Yahei"/>
                </a:rPr>
                <a:t> bit)</a:t>
              </a:r>
              <a:endParaRPr sz="1167" b="1">
                <a:solidFill>
                  <a:schemeClr val="dk1"/>
                </a:solidFill>
                <a:latin typeface="Microsoft Yahei"/>
                <a:ea typeface="Microsoft Yahei"/>
                <a:cs typeface="Microsoft Yahei"/>
                <a:sym typeface="Microsoft Yahei"/>
              </a:endParaRPr>
            </a:p>
          </p:txBody>
        </p:sp>
      </p:grpSp>
      <p:sp>
        <p:nvSpPr>
          <p:cNvPr id="691" name="Google Shape;691;p30"/>
          <p:cNvSpPr/>
          <p:nvPr/>
        </p:nvSpPr>
        <p:spPr>
          <a:xfrm>
            <a:off x="2711783" y="4582180"/>
            <a:ext cx="2196435"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IPv6 单播地址的几种划分方法</a:t>
            </a:r>
            <a:endParaRPr sz="1167" b="1">
              <a:solidFill>
                <a:schemeClr val="dk1"/>
              </a:solidFill>
              <a:latin typeface="Microsoft Yahei"/>
              <a:ea typeface="Microsoft Yahei"/>
              <a:cs typeface="Microsoft Yahei"/>
              <a:sym typeface="Microsoft Yahe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1"/>
          <p:cNvSpPr/>
          <p:nvPr/>
        </p:nvSpPr>
        <p:spPr>
          <a:xfrm>
            <a:off x="454287" y="1514716"/>
            <a:ext cx="6711426"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97" name="Google Shape;697;p31"/>
          <p:cNvSpPr/>
          <p:nvPr/>
        </p:nvSpPr>
        <p:spPr>
          <a:xfrm>
            <a:off x="2101040" y="1480663"/>
            <a:ext cx="341792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chemeClr val="lt1"/>
                </a:solidFill>
                <a:latin typeface="Microsoft Yahei"/>
                <a:ea typeface="Microsoft Yahei"/>
                <a:cs typeface="Microsoft Yahei"/>
                <a:sym typeface="Microsoft Yahei"/>
              </a:rPr>
              <a:t>4.6.3  从 IPv4 向 IPv6 过渡</a:t>
            </a:r>
            <a:endParaRPr dirty="0">
              <a:latin typeface="Microsoft YaHei" panose="020B0503020204020204" pitchFamily="34" charset="-122"/>
              <a:ea typeface="Microsoft YaHei" panose="020B0503020204020204" pitchFamily="34" charset="-122"/>
            </a:endParaRPr>
          </a:p>
        </p:txBody>
      </p:sp>
      <p:sp>
        <p:nvSpPr>
          <p:cNvPr id="698" name="Google Shape;698;p31"/>
          <p:cNvSpPr/>
          <p:nvPr/>
        </p:nvSpPr>
        <p:spPr>
          <a:xfrm>
            <a:off x="454286" y="1892372"/>
            <a:ext cx="6711426"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向 IPv6 过渡</a:t>
            </a:r>
            <a:r>
              <a:rPr lang="zh-CN" sz="1667" b="1" dirty="0">
                <a:solidFill>
                  <a:srgbClr val="0000FF"/>
                </a:solidFill>
                <a:latin typeface="Microsoft Yahei"/>
                <a:ea typeface="Microsoft Yahei"/>
                <a:cs typeface="Microsoft Yahei"/>
                <a:sym typeface="Microsoft Yahei"/>
              </a:rPr>
              <a:t>只能采用逐步演进的办法</a:t>
            </a:r>
            <a:r>
              <a:rPr lang="zh-CN" sz="1667" b="1" dirty="0">
                <a:solidFill>
                  <a:schemeClr val="dk1"/>
                </a:solidFill>
                <a:latin typeface="Microsoft Yahei"/>
                <a:ea typeface="Microsoft Yahei"/>
                <a:cs typeface="Microsoft Yahei"/>
                <a:sym typeface="Microsoft Yahei"/>
              </a:rPr>
              <a:t>，同时，还必须使新安装的 IPv6 系统能够</a:t>
            </a:r>
            <a:r>
              <a:rPr lang="zh-CN" sz="1667" b="1" dirty="0">
                <a:solidFill>
                  <a:srgbClr val="0000FF"/>
                </a:solidFill>
                <a:latin typeface="Microsoft Yahei"/>
                <a:ea typeface="Microsoft Yahei"/>
                <a:cs typeface="Microsoft Yahei"/>
                <a:sym typeface="Microsoft Yahei"/>
              </a:rPr>
              <a:t>向后兼容</a:t>
            </a:r>
            <a:r>
              <a:rPr lang="zh-CN" sz="1667" b="1" dirty="0">
                <a:solidFill>
                  <a:schemeClr val="dk1"/>
                </a:solidFill>
                <a:latin typeface="Microsoft Yahei"/>
                <a:ea typeface="Microsoft Yahei"/>
                <a:cs typeface="Microsoft Yahei"/>
                <a:sym typeface="Microsoft Yahei"/>
              </a:rPr>
              <a:t>：</a:t>
            </a:r>
            <a:r>
              <a:rPr lang="zh-CN" sz="1667" b="1" dirty="0">
                <a:solidFill>
                  <a:srgbClr val="CC00CC"/>
                </a:solidFill>
                <a:latin typeface="Microsoft Yahei"/>
                <a:ea typeface="Microsoft Yahei"/>
                <a:cs typeface="Microsoft Yahei"/>
                <a:sym typeface="Microsoft Yahei"/>
              </a:rPr>
              <a:t>IPv6 系统必须能够接收和转发 IPv4 分组，并且能够为 IPv4 分组选择路由</a:t>
            </a:r>
            <a:r>
              <a:rPr lang="zh-CN"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两种向 IPv6 过渡的策略：</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rgbClr val="0000FF"/>
                </a:solidFill>
                <a:latin typeface="Microsoft Yahei"/>
                <a:ea typeface="Microsoft Yahei"/>
                <a:cs typeface="Microsoft Yahei"/>
                <a:sym typeface="Microsoft Yahei"/>
              </a:rPr>
              <a:t>使用双协议栈</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rgbClr val="0000FF"/>
                </a:solidFill>
                <a:latin typeface="Microsoft Yahei"/>
                <a:ea typeface="Microsoft Yahei"/>
                <a:cs typeface="Microsoft Yahei"/>
                <a:sym typeface="Microsoft Yahei"/>
              </a:rPr>
              <a:t>使用隧道技术</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2"/>
          <p:cNvSpPr/>
          <p:nvPr/>
        </p:nvSpPr>
        <p:spPr>
          <a:xfrm>
            <a:off x="454288" y="1689007"/>
            <a:ext cx="6711425"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双协议栈 (dual stack) 是指在完全过渡到 IPv6 之前，使一部分主机（或路由器）</a:t>
            </a:r>
            <a:r>
              <a:rPr lang="zh-CN" sz="1667" b="1" dirty="0">
                <a:solidFill>
                  <a:srgbClr val="0000FF"/>
                </a:solidFill>
                <a:latin typeface="Microsoft Yahei"/>
                <a:ea typeface="Microsoft Yahei"/>
                <a:cs typeface="Microsoft Yahei"/>
                <a:sym typeface="Microsoft Yahei"/>
              </a:rPr>
              <a:t>装有两个协议栈，一个 IPv4 和一个 IPv6</a:t>
            </a:r>
            <a:r>
              <a:rPr lang="zh-CN"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双协议栈的主机（或路由器）记为 IPv6/IPv4，表明它</a:t>
            </a:r>
            <a:r>
              <a:rPr lang="zh-CN" sz="1667" b="1" dirty="0">
                <a:solidFill>
                  <a:srgbClr val="0000FF"/>
                </a:solidFill>
                <a:latin typeface="Microsoft Yahei"/>
                <a:ea typeface="Microsoft Yahei"/>
                <a:cs typeface="Microsoft Yahei"/>
                <a:sym typeface="Microsoft Yahei"/>
              </a:rPr>
              <a:t>同时具有两种 IP 地址：一个 IPv6 地址和一个 IPv4 地址</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双协议栈主机在和 IPv6 主机通信时是采用 IPv6 地址，而和 IPv4 主机通信时就采用 IPv4 地址。</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根据 DNS 返回的地址类型可以确定使用 IPv4 地址还是 IPv6 地址。</a:t>
            </a:r>
            <a:endParaRPr dirty="0">
              <a:latin typeface="Microsoft YaHei" panose="020B0503020204020204" pitchFamily="34" charset="-122"/>
              <a:ea typeface="Microsoft YaHei" panose="020B0503020204020204" pitchFamily="34" charset="-122"/>
            </a:endParaRPr>
          </a:p>
        </p:txBody>
      </p:sp>
      <p:sp>
        <p:nvSpPr>
          <p:cNvPr id="704" name="Google Shape;704;p32"/>
          <p:cNvSpPr/>
          <p:nvPr/>
        </p:nvSpPr>
        <p:spPr>
          <a:xfrm>
            <a:off x="454288" y="1366486"/>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705" name="Google Shape;705;p32"/>
          <p:cNvSpPr/>
          <p:nvPr/>
        </p:nvSpPr>
        <p:spPr>
          <a:xfrm>
            <a:off x="1618307" y="1338810"/>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双协议栈</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3"/>
          <p:cNvSpPr/>
          <p:nvPr/>
        </p:nvSpPr>
        <p:spPr>
          <a:xfrm>
            <a:off x="454288" y="1248794"/>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711" name="Google Shape;711;p33"/>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双协议栈</a:t>
            </a:r>
            <a:endParaRPr dirty="0">
              <a:latin typeface="Microsoft YaHei" panose="020B0503020204020204" pitchFamily="34" charset="-122"/>
              <a:ea typeface="Microsoft YaHei" panose="020B0503020204020204" pitchFamily="34" charset="-122"/>
            </a:endParaRPr>
          </a:p>
        </p:txBody>
      </p:sp>
      <p:sp>
        <p:nvSpPr>
          <p:cNvPr id="712" name="Google Shape;712;p33"/>
          <p:cNvSpPr/>
          <p:nvPr/>
        </p:nvSpPr>
        <p:spPr>
          <a:xfrm>
            <a:off x="454288" y="1630240"/>
            <a:ext cx="6711425"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grpSp>
        <p:nvGrpSpPr>
          <p:cNvPr id="713" name="Google Shape;713;p33"/>
          <p:cNvGrpSpPr/>
          <p:nvPr/>
        </p:nvGrpSpPr>
        <p:grpSpPr>
          <a:xfrm>
            <a:off x="2661998" y="1802037"/>
            <a:ext cx="2387362" cy="668923"/>
            <a:chOff x="912" y="768"/>
            <a:chExt cx="2400" cy="1584"/>
          </a:xfrm>
        </p:grpSpPr>
        <p:sp>
          <p:nvSpPr>
            <p:cNvPr id="714" name="Google Shape;714;p33"/>
            <p:cNvSpPr/>
            <p:nvPr/>
          </p:nvSpPr>
          <p:spPr>
            <a:xfrm>
              <a:off x="1751" y="799"/>
              <a:ext cx="1026" cy="62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15" name="Google Shape;715;p33"/>
            <p:cNvSpPr/>
            <p:nvPr/>
          </p:nvSpPr>
          <p:spPr>
            <a:xfrm>
              <a:off x="1172" y="972"/>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16" name="Google Shape;716;p33"/>
            <p:cNvSpPr/>
            <p:nvPr/>
          </p:nvSpPr>
          <p:spPr>
            <a:xfrm>
              <a:off x="926" y="1364"/>
              <a:ext cx="521" cy="50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17" name="Google Shape;717;p33"/>
            <p:cNvSpPr/>
            <p:nvPr/>
          </p:nvSpPr>
          <p:spPr>
            <a:xfrm>
              <a:off x="1085" y="1599"/>
              <a:ext cx="796"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18" name="Google Shape;718;p33"/>
            <p:cNvSpPr/>
            <p:nvPr/>
          </p:nvSpPr>
          <p:spPr>
            <a:xfrm>
              <a:off x="1664" y="1693"/>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19" name="Google Shape;719;p33"/>
            <p:cNvSpPr/>
            <p:nvPr/>
          </p:nvSpPr>
          <p:spPr>
            <a:xfrm>
              <a:off x="2445" y="988"/>
              <a:ext cx="751"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20" name="Google Shape;720;p33"/>
            <p:cNvSpPr/>
            <p:nvPr/>
          </p:nvSpPr>
          <p:spPr>
            <a:xfrm>
              <a:off x="2560" y="1317"/>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21" name="Google Shape;721;p33"/>
            <p:cNvSpPr/>
            <p:nvPr/>
          </p:nvSpPr>
          <p:spPr>
            <a:xfrm>
              <a:off x="2488" y="1427"/>
              <a:ext cx="752"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22" name="Google Shape;722;p33"/>
            <p:cNvSpPr/>
            <p:nvPr/>
          </p:nvSpPr>
          <p:spPr>
            <a:xfrm>
              <a:off x="1360" y="1176"/>
              <a:ext cx="1547"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723" name="Google Shape;723;p33"/>
            <p:cNvGrpSpPr/>
            <p:nvPr/>
          </p:nvGrpSpPr>
          <p:grpSpPr>
            <a:xfrm>
              <a:off x="912" y="768"/>
              <a:ext cx="2386" cy="1553"/>
              <a:chOff x="912" y="768"/>
              <a:chExt cx="2386" cy="1553"/>
            </a:xfrm>
          </p:grpSpPr>
          <p:sp>
            <p:nvSpPr>
              <p:cNvPr id="724" name="Google Shape;724;p33"/>
              <p:cNvSpPr/>
              <p:nvPr/>
            </p:nvSpPr>
            <p:spPr>
              <a:xfrm>
                <a:off x="1736" y="768"/>
                <a:ext cx="1027"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25" name="Google Shape;725;p33"/>
              <p:cNvSpPr/>
              <p:nvPr/>
            </p:nvSpPr>
            <p:spPr>
              <a:xfrm>
                <a:off x="1158" y="941"/>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26" name="Google Shape;726;p33"/>
              <p:cNvSpPr/>
              <p:nvPr/>
            </p:nvSpPr>
            <p:spPr>
              <a:xfrm>
                <a:off x="912" y="1333"/>
                <a:ext cx="520" cy="50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27" name="Google Shape;727;p33"/>
              <p:cNvSpPr/>
              <p:nvPr/>
            </p:nvSpPr>
            <p:spPr>
              <a:xfrm>
                <a:off x="1071" y="1568"/>
                <a:ext cx="795"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28" name="Google Shape;728;p33"/>
              <p:cNvSpPr/>
              <p:nvPr/>
            </p:nvSpPr>
            <p:spPr>
              <a:xfrm>
                <a:off x="1649" y="1662"/>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29" name="Google Shape;729;p33"/>
              <p:cNvSpPr/>
              <p:nvPr/>
            </p:nvSpPr>
            <p:spPr>
              <a:xfrm>
                <a:off x="2430" y="95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30" name="Google Shape;730;p33"/>
              <p:cNvSpPr/>
              <p:nvPr/>
            </p:nvSpPr>
            <p:spPr>
              <a:xfrm>
                <a:off x="2546" y="128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31" name="Google Shape;731;p33"/>
              <p:cNvSpPr/>
              <p:nvPr/>
            </p:nvSpPr>
            <p:spPr>
              <a:xfrm>
                <a:off x="2473" y="1395"/>
                <a:ext cx="752"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32" name="Google Shape;732;p33"/>
              <p:cNvSpPr/>
              <p:nvPr/>
            </p:nvSpPr>
            <p:spPr>
              <a:xfrm>
                <a:off x="1346" y="1144"/>
                <a:ext cx="1547"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sp>
        <p:nvSpPr>
          <p:cNvPr id="733" name="Google Shape;733;p33"/>
          <p:cNvSpPr/>
          <p:nvPr/>
        </p:nvSpPr>
        <p:spPr>
          <a:xfrm flipH="1">
            <a:off x="5072858" y="2555118"/>
            <a:ext cx="409799" cy="655910"/>
          </a:xfrm>
          <a:custGeom>
            <a:avLst/>
            <a:gdLst/>
            <a:ahLst/>
            <a:cxnLst/>
            <a:rect l="l" t="t" r="r" b="b"/>
            <a:pathLst>
              <a:path w="576" h="756" extrusionOk="0">
                <a:moveTo>
                  <a:pt x="0" y="0"/>
                </a:moveTo>
                <a:lnTo>
                  <a:pt x="576" y="4"/>
                </a:lnTo>
                <a:lnTo>
                  <a:pt x="576" y="564"/>
                </a:lnTo>
                <a:lnTo>
                  <a:pt x="4" y="756"/>
                </a:lnTo>
                <a:lnTo>
                  <a:pt x="0" y="0"/>
                </a:lnTo>
                <a:close/>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34" name="Google Shape;734;p33"/>
          <p:cNvSpPr/>
          <p:nvPr/>
        </p:nvSpPr>
        <p:spPr>
          <a:xfrm>
            <a:off x="2132832" y="2558588"/>
            <a:ext cx="541386" cy="655910"/>
          </a:xfrm>
          <a:custGeom>
            <a:avLst/>
            <a:gdLst/>
            <a:ahLst/>
            <a:cxnLst/>
            <a:rect l="l" t="t" r="r" b="b"/>
            <a:pathLst>
              <a:path w="576" h="756" extrusionOk="0">
                <a:moveTo>
                  <a:pt x="0" y="0"/>
                </a:moveTo>
                <a:lnTo>
                  <a:pt x="576" y="4"/>
                </a:lnTo>
                <a:lnTo>
                  <a:pt x="576" y="564"/>
                </a:lnTo>
                <a:lnTo>
                  <a:pt x="4" y="756"/>
                </a:lnTo>
                <a:lnTo>
                  <a:pt x="0" y="0"/>
                </a:lnTo>
                <a:close/>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735" name="Google Shape;735;p33"/>
          <p:cNvCxnSpPr/>
          <p:nvPr/>
        </p:nvCxnSpPr>
        <p:spPr>
          <a:xfrm>
            <a:off x="1512493" y="2215017"/>
            <a:ext cx="4782242" cy="0"/>
          </a:xfrm>
          <a:prstGeom prst="straightConnector1">
            <a:avLst/>
          </a:prstGeom>
          <a:noFill/>
          <a:ln w="28575" cap="flat" cmpd="sng">
            <a:solidFill>
              <a:srgbClr val="0000FF"/>
            </a:solidFill>
            <a:prstDash val="solid"/>
            <a:round/>
            <a:headEnd type="none" w="med" len="med"/>
            <a:tailEnd type="none" w="med" len="med"/>
          </a:ln>
        </p:spPr>
      </p:cxnSp>
      <p:pic>
        <p:nvPicPr>
          <p:cNvPr id="736" name="Google Shape;736;p33"/>
          <p:cNvPicPr preferRelativeResize="0"/>
          <p:nvPr/>
        </p:nvPicPr>
        <p:blipFill rotWithShape="1">
          <a:blip r:embed="rId3">
            <a:alphaModFix/>
          </a:blip>
          <a:srcRect/>
          <a:stretch/>
        </p:blipFill>
        <p:spPr>
          <a:xfrm>
            <a:off x="2538871" y="2078518"/>
            <a:ext cx="308289" cy="190873"/>
          </a:xfrm>
          <a:prstGeom prst="rect">
            <a:avLst/>
          </a:prstGeom>
          <a:noFill/>
          <a:ln>
            <a:noFill/>
          </a:ln>
        </p:spPr>
      </p:pic>
      <p:sp>
        <p:nvSpPr>
          <p:cNvPr id="737" name="Google Shape;737;p33"/>
          <p:cNvSpPr txBox="1"/>
          <p:nvPr/>
        </p:nvSpPr>
        <p:spPr>
          <a:xfrm>
            <a:off x="2140258" y="1718434"/>
            <a:ext cx="80663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双协议栈</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IPv6/IPv4</a:t>
            </a:r>
            <a:endParaRPr dirty="0">
              <a:latin typeface="Microsoft YaHei" panose="020B0503020204020204" pitchFamily="34" charset="-122"/>
              <a:ea typeface="Microsoft YaHei" panose="020B0503020204020204" pitchFamily="34" charset="-122"/>
            </a:endParaRPr>
          </a:p>
        </p:txBody>
      </p:sp>
      <p:pic>
        <p:nvPicPr>
          <p:cNvPr id="738" name="Google Shape;738;p33"/>
          <p:cNvPicPr preferRelativeResize="0"/>
          <p:nvPr/>
        </p:nvPicPr>
        <p:blipFill rotWithShape="1">
          <a:blip r:embed="rId3">
            <a:alphaModFix/>
          </a:blip>
          <a:srcRect/>
          <a:stretch/>
        </p:blipFill>
        <p:spPr>
          <a:xfrm>
            <a:off x="3324633" y="2078518"/>
            <a:ext cx="308289" cy="190873"/>
          </a:xfrm>
          <a:prstGeom prst="rect">
            <a:avLst/>
          </a:prstGeom>
          <a:noFill/>
          <a:ln>
            <a:noFill/>
          </a:ln>
        </p:spPr>
      </p:pic>
      <p:pic>
        <p:nvPicPr>
          <p:cNvPr id="739" name="Google Shape;739;p33"/>
          <p:cNvPicPr preferRelativeResize="0"/>
          <p:nvPr/>
        </p:nvPicPr>
        <p:blipFill rotWithShape="1">
          <a:blip r:embed="rId3">
            <a:alphaModFix/>
          </a:blip>
          <a:srcRect/>
          <a:stretch/>
        </p:blipFill>
        <p:spPr>
          <a:xfrm>
            <a:off x="4136711" y="2078518"/>
            <a:ext cx="308289" cy="190873"/>
          </a:xfrm>
          <a:prstGeom prst="rect">
            <a:avLst/>
          </a:prstGeom>
          <a:noFill/>
          <a:ln>
            <a:noFill/>
          </a:ln>
        </p:spPr>
      </p:pic>
      <p:pic>
        <p:nvPicPr>
          <p:cNvPr id="740" name="Google Shape;740;p33"/>
          <p:cNvPicPr preferRelativeResize="0"/>
          <p:nvPr/>
        </p:nvPicPr>
        <p:blipFill rotWithShape="1">
          <a:blip r:embed="rId3">
            <a:alphaModFix/>
          </a:blip>
          <a:srcRect/>
          <a:stretch/>
        </p:blipFill>
        <p:spPr>
          <a:xfrm>
            <a:off x="4918713" y="2078518"/>
            <a:ext cx="308289" cy="190873"/>
          </a:xfrm>
          <a:prstGeom prst="rect">
            <a:avLst/>
          </a:prstGeom>
          <a:noFill/>
          <a:ln>
            <a:noFill/>
          </a:ln>
        </p:spPr>
      </p:pic>
      <p:sp>
        <p:nvSpPr>
          <p:cNvPr id="741" name="Google Shape;741;p33"/>
          <p:cNvSpPr txBox="1"/>
          <p:nvPr/>
        </p:nvSpPr>
        <p:spPr>
          <a:xfrm>
            <a:off x="1236785" y="1836497"/>
            <a:ext cx="46519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IPv6</a:t>
            </a:r>
            <a:endParaRPr dirty="0">
              <a:latin typeface="Microsoft YaHei" panose="020B0503020204020204" pitchFamily="34" charset="-122"/>
              <a:ea typeface="Microsoft YaHei" panose="020B0503020204020204" pitchFamily="34" charset="-122"/>
            </a:endParaRPr>
          </a:p>
        </p:txBody>
      </p:sp>
      <p:sp>
        <p:nvSpPr>
          <p:cNvPr id="742" name="Google Shape;742;p33"/>
          <p:cNvSpPr txBox="1"/>
          <p:nvPr/>
        </p:nvSpPr>
        <p:spPr>
          <a:xfrm>
            <a:off x="6029125" y="1836497"/>
            <a:ext cx="46519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IPv6</a:t>
            </a:r>
            <a:endParaRPr dirty="0">
              <a:latin typeface="Microsoft YaHei" panose="020B0503020204020204" pitchFamily="34" charset="-122"/>
              <a:ea typeface="Microsoft YaHei" panose="020B0503020204020204" pitchFamily="34" charset="-122"/>
            </a:endParaRPr>
          </a:p>
        </p:txBody>
      </p:sp>
      <p:sp>
        <p:nvSpPr>
          <p:cNvPr id="743" name="Google Shape;743;p33"/>
          <p:cNvSpPr txBox="1"/>
          <p:nvPr/>
        </p:nvSpPr>
        <p:spPr>
          <a:xfrm>
            <a:off x="3612244" y="1813991"/>
            <a:ext cx="76014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IPv4 网络</a:t>
            </a:r>
            <a:endParaRPr dirty="0">
              <a:latin typeface="Microsoft YaHei" panose="020B0503020204020204" pitchFamily="34" charset="-122"/>
              <a:ea typeface="Microsoft YaHei" panose="020B0503020204020204" pitchFamily="34" charset="-122"/>
            </a:endParaRPr>
          </a:p>
        </p:txBody>
      </p:sp>
      <p:sp>
        <p:nvSpPr>
          <p:cNvPr id="744" name="Google Shape;744;p33"/>
          <p:cNvSpPr txBox="1"/>
          <p:nvPr/>
        </p:nvSpPr>
        <p:spPr>
          <a:xfrm>
            <a:off x="1079074" y="2042079"/>
            <a:ext cx="2808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A</a:t>
            </a:r>
            <a:endParaRPr dirty="0">
              <a:latin typeface="Microsoft YaHei" panose="020B0503020204020204" pitchFamily="34" charset="-122"/>
              <a:ea typeface="Microsoft YaHei" panose="020B0503020204020204" pitchFamily="34" charset="-122"/>
            </a:endParaRPr>
          </a:p>
        </p:txBody>
      </p:sp>
      <p:sp>
        <p:nvSpPr>
          <p:cNvPr id="745" name="Google Shape;745;p33"/>
          <p:cNvSpPr txBox="1"/>
          <p:nvPr/>
        </p:nvSpPr>
        <p:spPr>
          <a:xfrm>
            <a:off x="2358409" y="2036005"/>
            <a:ext cx="27283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746" name="Google Shape;746;p33"/>
          <p:cNvSpPr txBox="1"/>
          <p:nvPr/>
        </p:nvSpPr>
        <p:spPr>
          <a:xfrm>
            <a:off x="3079507" y="1995631"/>
            <a:ext cx="27122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C</a:t>
            </a:r>
            <a:endParaRPr dirty="0">
              <a:latin typeface="Microsoft YaHei" panose="020B0503020204020204" pitchFamily="34" charset="-122"/>
              <a:ea typeface="Microsoft YaHei" panose="020B0503020204020204" pitchFamily="34" charset="-122"/>
            </a:endParaRPr>
          </a:p>
        </p:txBody>
      </p:sp>
      <p:sp>
        <p:nvSpPr>
          <p:cNvPr id="747" name="Google Shape;747;p33"/>
          <p:cNvSpPr txBox="1"/>
          <p:nvPr/>
        </p:nvSpPr>
        <p:spPr>
          <a:xfrm>
            <a:off x="3929042" y="1989526"/>
            <a:ext cx="28565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D</a:t>
            </a:r>
            <a:endParaRPr dirty="0">
              <a:latin typeface="Microsoft YaHei" panose="020B0503020204020204" pitchFamily="34" charset="-122"/>
              <a:ea typeface="Microsoft YaHei" panose="020B0503020204020204" pitchFamily="34" charset="-122"/>
            </a:endParaRPr>
          </a:p>
        </p:txBody>
      </p:sp>
      <p:sp>
        <p:nvSpPr>
          <p:cNvPr id="748" name="Google Shape;748;p33"/>
          <p:cNvSpPr txBox="1"/>
          <p:nvPr/>
        </p:nvSpPr>
        <p:spPr>
          <a:xfrm>
            <a:off x="4724874" y="1989536"/>
            <a:ext cx="25840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E</a:t>
            </a:r>
            <a:endParaRPr dirty="0">
              <a:latin typeface="Microsoft YaHei" panose="020B0503020204020204" pitchFamily="34" charset="-122"/>
              <a:ea typeface="Microsoft YaHei" panose="020B0503020204020204" pitchFamily="34" charset="-122"/>
            </a:endParaRPr>
          </a:p>
        </p:txBody>
      </p:sp>
      <p:sp>
        <p:nvSpPr>
          <p:cNvPr id="749" name="Google Shape;749;p33"/>
          <p:cNvSpPr txBox="1"/>
          <p:nvPr/>
        </p:nvSpPr>
        <p:spPr>
          <a:xfrm>
            <a:off x="5924242" y="2011712"/>
            <a:ext cx="25680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F</a:t>
            </a:r>
            <a:endParaRPr dirty="0">
              <a:latin typeface="Microsoft YaHei" panose="020B0503020204020204" pitchFamily="34" charset="-122"/>
              <a:ea typeface="Microsoft YaHei" panose="020B0503020204020204" pitchFamily="34" charset="-122"/>
            </a:endParaRPr>
          </a:p>
        </p:txBody>
      </p:sp>
      <p:sp>
        <p:nvSpPr>
          <p:cNvPr id="750" name="Google Shape;750;p33"/>
          <p:cNvSpPr/>
          <p:nvPr/>
        </p:nvSpPr>
        <p:spPr>
          <a:xfrm>
            <a:off x="1366809" y="2554250"/>
            <a:ext cx="766963" cy="1124417"/>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51" name="Google Shape;751;p33"/>
          <p:cNvSpPr/>
          <p:nvPr/>
        </p:nvSpPr>
        <p:spPr>
          <a:xfrm>
            <a:off x="1386547" y="2565530"/>
            <a:ext cx="748165" cy="643763"/>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52" name="Google Shape;752;p33"/>
          <p:cNvSpPr/>
          <p:nvPr/>
        </p:nvSpPr>
        <p:spPr>
          <a:xfrm>
            <a:off x="5482657" y="2554250"/>
            <a:ext cx="766963" cy="1124417"/>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53" name="Google Shape;753;p33"/>
          <p:cNvSpPr/>
          <p:nvPr/>
        </p:nvSpPr>
        <p:spPr>
          <a:xfrm>
            <a:off x="5493935" y="2565530"/>
            <a:ext cx="755685" cy="643763"/>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754" name="Google Shape;754;p33"/>
          <p:cNvCxnSpPr/>
          <p:nvPr/>
        </p:nvCxnSpPr>
        <p:spPr>
          <a:xfrm>
            <a:off x="1467379" y="2492940"/>
            <a:ext cx="541386" cy="0"/>
          </a:xfrm>
          <a:prstGeom prst="straightConnector1">
            <a:avLst/>
          </a:prstGeom>
          <a:noFill/>
          <a:ln w="38100" cap="flat" cmpd="sng">
            <a:solidFill>
              <a:srgbClr val="CC00CC"/>
            </a:solidFill>
            <a:prstDash val="solid"/>
            <a:round/>
            <a:headEnd type="none" w="med" len="med"/>
            <a:tailEnd type="triangle" w="med" len="med"/>
          </a:ln>
        </p:spPr>
      </p:cxnSp>
      <p:cxnSp>
        <p:nvCxnSpPr>
          <p:cNvPr id="755" name="Google Shape;755;p33"/>
          <p:cNvCxnSpPr/>
          <p:nvPr/>
        </p:nvCxnSpPr>
        <p:spPr>
          <a:xfrm>
            <a:off x="2730612" y="2492940"/>
            <a:ext cx="541386" cy="0"/>
          </a:xfrm>
          <a:prstGeom prst="straightConnector1">
            <a:avLst/>
          </a:prstGeom>
          <a:noFill/>
          <a:ln w="38100" cap="flat" cmpd="sng">
            <a:solidFill>
              <a:srgbClr val="CC00CC"/>
            </a:solidFill>
            <a:prstDash val="solid"/>
            <a:round/>
            <a:headEnd type="none" w="med" len="med"/>
            <a:tailEnd type="triangle" w="med" len="med"/>
          </a:ln>
        </p:spPr>
      </p:cxnSp>
      <p:cxnSp>
        <p:nvCxnSpPr>
          <p:cNvPr id="756" name="Google Shape;756;p33"/>
          <p:cNvCxnSpPr/>
          <p:nvPr/>
        </p:nvCxnSpPr>
        <p:spPr>
          <a:xfrm>
            <a:off x="4399885" y="2492940"/>
            <a:ext cx="541386" cy="0"/>
          </a:xfrm>
          <a:prstGeom prst="straightConnector1">
            <a:avLst/>
          </a:prstGeom>
          <a:noFill/>
          <a:ln w="38100" cap="flat" cmpd="sng">
            <a:solidFill>
              <a:srgbClr val="CC00CC"/>
            </a:solidFill>
            <a:prstDash val="solid"/>
            <a:round/>
            <a:headEnd type="none" w="med" len="med"/>
            <a:tailEnd type="triangle" w="med" len="med"/>
          </a:ln>
        </p:spPr>
      </p:cxnSp>
      <p:cxnSp>
        <p:nvCxnSpPr>
          <p:cNvPr id="757" name="Google Shape;757;p33"/>
          <p:cNvCxnSpPr/>
          <p:nvPr/>
        </p:nvCxnSpPr>
        <p:spPr>
          <a:xfrm>
            <a:off x="5618004" y="2492940"/>
            <a:ext cx="541386" cy="0"/>
          </a:xfrm>
          <a:prstGeom prst="straightConnector1">
            <a:avLst/>
          </a:prstGeom>
          <a:noFill/>
          <a:ln w="38100" cap="flat" cmpd="sng">
            <a:solidFill>
              <a:srgbClr val="CC00CC"/>
            </a:solidFill>
            <a:prstDash val="solid"/>
            <a:round/>
            <a:headEnd type="none" w="med" len="med"/>
            <a:tailEnd type="triangle" w="med" len="med"/>
          </a:ln>
        </p:spPr>
      </p:cxnSp>
      <p:sp>
        <p:nvSpPr>
          <p:cNvPr id="758" name="Google Shape;758;p33"/>
          <p:cNvSpPr txBox="1"/>
          <p:nvPr/>
        </p:nvSpPr>
        <p:spPr>
          <a:xfrm>
            <a:off x="4848128" y="1718434"/>
            <a:ext cx="80663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双协议栈</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IPv6/IPv4</a:t>
            </a:r>
            <a:endParaRPr dirty="0">
              <a:latin typeface="Microsoft YaHei" panose="020B0503020204020204" pitchFamily="34" charset="-122"/>
              <a:ea typeface="Microsoft YaHei" panose="020B0503020204020204" pitchFamily="34" charset="-122"/>
            </a:endParaRPr>
          </a:p>
        </p:txBody>
      </p:sp>
      <p:sp>
        <p:nvSpPr>
          <p:cNvPr id="759" name="Google Shape;759;p33"/>
          <p:cNvSpPr txBox="1"/>
          <p:nvPr/>
        </p:nvSpPr>
        <p:spPr>
          <a:xfrm>
            <a:off x="3739131" y="2702612"/>
            <a:ext cx="30809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760" name="Google Shape;760;p33"/>
          <p:cNvSpPr txBox="1"/>
          <p:nvPr/>
        </p:nvSpPr>
        <p:spPr>
          <a:xfrm>
            <a:off x="1339212" y="3657170"/>
            <a:ext cx="88838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IPv6 数据报</a:t>
            </a:r>
            <a:endParaRPr dirty="0">
              <a:latin typeface="Microsoft YaHei" panose="020B0503020204020204" pitchFamily="34" charset="-122"/>
              <a:ea typeface="Microsoft YaHei" panose="020B0503020204020204" pitchFamily="34" charset="-122"/>
            </a:endParaRPr>
          </a:p>
        </p:txBody>
      </p:sp>
      <p:grpSp>
        <p:nvGrpSpPr>
          <p:cNvPr id="761" name="Google Shape;761;p33"/>
          <p:cNvGrpSpPr/>
          <p:nvPr/>
        </p:nvGrpSpPr>
        <p:grpSpPr>
          <a:xfrm>
            <a:off x="2610693" y="2308745"/>
            <a:ext cx="2526468" cy="1613516"/>
            <a:chOff x="2822251" y="2637309"/>
            <a:chExt cx="4622801" cy="2590800"/>
          </a:xfrm>
        </p:grpSpPr>
        <p:cxnSp>
          <p:nvCxnSpPr>
            <p:cNvPr id="762" name="Google Shape;762;p33"/>
            <p:cNvCxnSpPr/>
            <p:nvPr/>
          </p:nvCxnSpPr>
          <p:spPr>
            <a:xfrm>
              <a:off x="2822251" y="2637309"/>
              <a:ext cx="0" cy="2590800"/>
            </a:xfrm>
            <a:prstGeom prst="straightConnector1">
              <a:avLst/>
            </a:prstGeom>
            <a:noFill/>
            <a:ln w="19050" cap="flat" cmpd="sng">
              <a:solidFill>
                <a:srgbClr val="0000FF"/>
              </a:solidFill>
              <a:prstDash val="dash"/>
              <a:round/>
              <a:headEnd type="none" w="med" len="med"/>
              <a:tailEnd type="none" w="med" len="med"/>
            </a:ln>
          </p:spPr>
        </p:cxnSp>
        <p:cxnSp>
          <p:nvCxnSpPr>
            <p:cNvPr id="763" name="Google Shape;763;p33"/>
            <p:cNvCxnSpPr/>
            <p:nvPr/>
          </p:nvCxnSpPr>
          <p:spPr>
            <a:xfrm>
              <a:off x="7445052" y="2637309"/>
              <a:ext cx="0" cy="2590800"/>
            </a:xfrm>
            <a:prstGeom prst="straightConnector1">
              <a:avLst/>
            </a:prstGeom>
            <a:noFill/>
            <a:ln w="19050" cap="flat" cmpd="sng">
              <a:solidFill>
                <a:srgbClr val="0000FF"/>
              </a:solidFill>
              <a:prstDash val="dash"/>
              <a:round/>
              <a:headEnd type="none" w="med" len="med"/>
              <a:tailEnd type="none" w="med" len="med"/>
            </a:ln>
          </p:spPr>
        </p:cxnSp>
      </p:grpSp>
      <p:sp>
        <p:nvSpPr>
          <p:cNvPr id="764" name="Google Shape;764;p33"/>
          <p:cNvSpPr txBox="1"/>
          <p:nvPr/>
        </p:nvSpPr>
        <p:spPr>
          <a:xfrm>
            <a:off x="5463520" y="3657170"/>
            <a:ext cx="88838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IPv6 数据报</a:t>
            </a:r>
            <a:endParaRPr dirty="0">
              <a:latin typeface="Microsoft YaHei" panose="020B0503020204020204" pitchFamily="34" charset="-122"/>
              <a:ea typeface="Microsoft YaHei" panose="020B0503020204020204" pitchFamily="34" charset="-122"/>
            </a:endParaRPr>
          </a:p>
        </p:txBody>
      </p:sp>
      <p:cxnSp>
        <p:nvCxnSpPr>
          <p:cNvPr id="765" name="Google Shape;765;p33"/>
          <p:cNvCxnSpPr/>
          <p:nvPr/>
        </p:nvCxnSpPr>
        <p:spPr>
          <a:xfrm>
            <a:off x="1377148" y="3214498"/>
            <a:ext cx="766963" cy="0"/>
          </a:xfrm>
          <a:prstGeom prst="straightConnector1">
            <a:avLst/>
          </a:prstGeom>
          <a:noFill/>
          <a:ln w="9525" cap="flat" cmpd="sng">
            <a:solidFill>
              <a:schemeClr val="dk1"/>
            </a:solidFill>
            <a:prstDash val="solid"/>
            <a:round/>
            <a:headEnd type="none" w="med" len="med"/>
            <a:tailEnd type="none" w="med" len="med"/>
          </a:ln>
        </p:spPr>
      </p:cxnSp>
      <p:cxnSp>
        <p:nvCxnSpPr>
          <p:cNvPr id="766" name="Google Shape;766;p33"/>
          <p:cNvCxnSpPr/>
          <p:nvPr/>
        </p:nvCxnSpPr>
        <p:spPr>
          <a:xfrm>
            <a:off x="5482657" y="3214498"/>
            <a:ext cx="766963" cy="0"/>
          </a:xfrm>
          <a:prstGeom prst="straightConnector1">
            <a:avLst/>
          </a:prstGeom>
          <a:noFill/>
          <a:ln w="9525" cap="flat" cmpd="sng">
            <a:solidFill>
              <a:schemeClr val="dk1"/>
            </a:solidFill>
            <a:prstDash val="solid"/>
            <a:round/>
            <a:headEnd type="none" w="med" len="med"/>
            <a:tailEnd type="none" w="med" len="med"/>
          </a:ln>
        </p:spPr>
      </p:cxnSp>
      <p:sp>
        <p:nvSpPr>
          <p:cNvPr id="767" name="Google Shape;767;p33"/>
          <p:cNvSpPr/>
          <p:nvPr/>
        </p:nvSpPr>
        <p:spPr>
          <a:xfrm>
            <a:off x="2675158" y="2554250"/>
            <a:ext cx="766963" cy="951763"/>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68" name="Google Shape;768;p33"/>
          <p:cNvSpPr/>
          <p:nvPr/>
        </p:nvSpPr>
        <p:spPr>
          <a:xfrm>
            <a:off x="2682677" y="2559457"/>
            <a:ext cx="755685" cy="484124"/>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769" name="Google Shape;769;p33"/>
          <p:cNvCxnSpPr/>
          <p:nvPr/>
        </p:nvCxnSpPr>
        <p:spPr>
          <a:xfrm>
            <a:off x="2685497" y="3047918"/>
            <a:ext cx="766963" cy="0"/>
          </a:xfrm>
          <a:prstGeom prst="straightConnector1">
            <a:avLst/>
          </a:prstGeom>
          <a:noFill/>
          <a:ln w="9525" cap="flat" cmpd="sng">
            <a:solidFill>
              <a:schemeClr val="dk1"/>
            </a:solidFill>
            <a:prstDash val="solid"/>
            <a:round/>
            <a:headEnd type="none" w="med" len="med"/>
            <a:tailEnd type="none" w="med" len="med"/>
          </a:ln>
        </p:spPr>
      </p:cxnSp>
      <p:sp>
        <p:nvSpPr>
          <p:cNvPr id="770" name="Google Shape;770;p33"/>
          <p:cNvSpPr txBox="1"/>
          <p:nvPr/>
        </p:nvSpPr>
        <p:spPr>
          <a:xfrm>
            <a:off x="2756760" y="3180661"/>
            <a:ext cx="69762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数据部分</a:t>
            </a:r>
            <a:endParaRPr dirty="0">
              <a:latin typeface="Microsoft YaHei" panose="020B0503020204020204" pitchFamily="34" charset="-122"/>
              <a:ea typeface="Microsoft YaHei" panose="020B0503020204020204" pitchFamily="34" charset="-122"/>
            </a:endParaRPr>
          </a:p>
        </p:txBody>
      </p:sp>
      <p:sp>
        <p:nvSpPr>
          <p:cNvPr id="771" name="Google Shape;771;p33"/>
          <p:cNvSpPr/>
          <p:nvPr/>
        </p:nvSpPr>
        <p:spPr>
          <a:xfrm>
            <a:off x="4299315" y="2554250"/>
            <a:ext cx="766963" cy="951763"/>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772" name="Google Shape;772;p33"/>
          <p:cNvSpPr/>
          <p:nvPr/>
        </p:nvSpPr>
        <p:spPr>
          <a:xfrm>
            <a:off x="4312473" y="2562927"/>
            <a:ext cx="747225" cy="484124"/>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773" name="Google Shape;773;p33"/>
          <p:cNvCxnSpPr/>
          <p:nvPr/>
        </p:nvCxnSpPr>
        <p:spPr>
          <a:xfrm>
            <a:off x="4309654" y="3047918"/>
            <a:ext cx="766963" cy="0"/>
          </a:xfrm>
          <a:prstGeom prst="straightConnector1">
            <a:avLst/>
          </a:prstGeom>
          <a:noFill/>
          <a:ln w="9525" cap="flat" cmpd="sng">
            <a:solidFill>
              <a:schemeClr val="dk1"/>
            </a:solidFill>
            <a:prstDash val="solid"/>
            <a:round/>
            <a:headEnd type="none" w="med" len="med"/>
            <a:tailEnd type="none" w="med" len="med"/>
          </a:ln>
        </p:spPr>
      </p:cxnSp>
      <p:sp>
        <p:nvSpPr>
          <p:cNvPr id="774" name="Google Shape;774;p33"/>
          <p:cNvSpPr txBox="1"/>
          <p:nvPr/>
        </p:nvSpPr>
        <p:spPr>
          <a:xfrm>
            <a:off x="4395571" y="3180661"/>
            <a:ext cx="69762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数据部分</a:t>
            </a:r>
            <a:endParaRPr dirty="0">
              <a:latin typeface="Microsoft YaHei" panose="020B0503020204020204" pitchFamily="34" charset="-122"/>
              <a:ea typeface="Microsoft YaHei" panose="020B0503020204020204" pitchFamily="34" charset="-122"/>
            </a:endParaRPr>
          </a:p>
        </p:txBody>
      </p:sp>
      <p:cxnSp>
        <p:nvCxnSpPr>
          <p:cNvPr id="775" name="Google Shape;775;p33"/>
          <p:cNvCxnSpPr/>
          <p:nvPr/>
        </p:nvCxnSpPr>
        <p:spPr>
          <a:xfrm>
            <a:off x="2610693" y="3820187"/>
            <a:ext cx="2526468" cy="0"/>
          </a:xfrm>
          <a:prstGeom prst="straightConnector1">
            <a:avLst/>
          </a:prstGeom>
          <a:noFill/>
          <a:ln w="19050" cap="flat" cmpd="sng">
            <a:solidFill>
              <a:srgbClr val="0000FF"/>
            </a:solidFill>
            <a:prstDash val="solid"/>
            <a:round/>
            <a:headEnd type="triangle" w="med" len="med"/>
            <a:tailEnd type="triangle" w="med" len="med"/>
          </a:ln>
        </p:spPr>
      </p:cxnSp>
      <p:sp>
        <p:nvSpPr>
          <p:cNvPr id="776" name="Google Shape;776;p33"/>
          <p:cNvSpPr txBox="1"/>
          <p:nvPr/>
        </p:nvSpPr>
        <p:spPr>
          <a:xfrm>
            <a:off x="3554359" y="3720412"/>
            <a:ext cx="760144" cy="24622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IPv4 网络</a:t>
            </a:r>
            <a:endParaRPr dirty="0">
              <a:latin typeface="Microsoft YaHei" panose="020B0503020204020204" pitchFamily="34" charset="-122"/>
              <a:ea typeface="Microsoft YaHei" panose="020B0503020204020204" pitchFamily="34" charset="-122"/>
            </a:endParaRPr>
          </a:p>
        </p:txBody>
      </p:sp>
      <p:sp>
        <p:nvSpPr>
          <p:cNvPr id="777" name="Google Shape;777;p33"/>
          <p:cNvSpPr/>
          <p:nvPr/>
        </p:nvSpPr>
        <p:spPr>
          <a:xfrm>
            <a:off x="2010271" y="4030275"/>
            <a:ext cx="3717199"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使用双协议栈进行从 IPv4 到 IPv6 的过渡</a:t>
            </a:r>
            <a:endParaRPr sz="1167" b="1">
              <a:solidFill>
                <a:schemeClr val="dk1"/>
              </a:solidFill>
              <a:latin typeface="Microsoft Yahei"/>
              <a:ea typeface="Microsoft Yahei"/>
              <a:cs typeface="Microsoft Yahei"/>
              <a:sym typeface="Microsoft Yahei"/>
            </a:endParaRPr>
          </a:p>
        </p:txBody>
      </p:sp>
      <p:sp>
        <p:nvSpPr>
          <p:cNvPr id="778" name="Google Shape;778;p33"/>
          <p:cNvSpPr txBox="1"/>
          <p:nvPr/>
        </p:nvSpPr>
        <p:spPr>
          <a:xfrm>
            <a:off x="2640053" y="3511156"/>
            <a:ext cx="88838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IPv4 数据报</a:t>
            </a:r>
            <a:endParaRPr dirty="0">
              <a:latin typeface="Microsoft YaHei" panose="020B0503020204020204" pitchFamily="34" charset="-122"/>
              <a:ea typeface="Microsoft YaHei" panose="020B0503020204020204" pitchFamily="34" charset="-122"/>
            </a:endParaRPr>
          </a:p>
        </p:txBody>
      </p:sp>
      <p:sp>
        <p:nvSpPr>
          <p:cNvPr id="779" name="Google Shape;779;p33"/>
          <p:cNvSpPr txBox="1"/>
          <p:nvPr/>
        </p:nvSpPr>
        <p:spPr>
          <a:xfrm>
            <a:off x="4258572" y="3511156"/>
            <a:ext cx="88838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IPv4 数据报</a:t>
            </a:r>
            <a:endParaRPr dirty="0">
              <a:latin typeface="Microsoft YaHei" panose="020B0503020204020204" pitchFamily="34" charset="-122"/>
              <a:ea typeface="Microsoft YaHei" panose="020B0503020204020204" pitchFamily="34" charset="-122"/>
            </a:endParaRPr>
          </a:p>
        </p:txBody>
      </p:sp>
      <p:sp>
        <p:nvSpPr>
          <p:cNvPr id="780" name="Google Shape;780;p33"/>
          <p:cNvSpPr txBox="1"/>
          <p:nvPr/>
        </p:nvSpPr>
        <p:spPr>
          <a:xfrm>
            <a:off x="1322848" y="2554250"/>
            <a:ext cx="961074"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流标号：X</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目的地址：F</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endParaRPr sz="1000" b="1" dirty="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   </a:t>
            </a:r>
            <a:r>
              <a:rPr lang="zh-CN" sz="1000" b="1" dirty="0">
                <a:solidFill>
                  <a:schemeClr val="lt1"/>
                </a:solidFill>
                <a:latin typeface="Microsoft Yahei"/>
                <a:ea typeface="Microsoft Yahei"/>
                <a:cs typeface="Microsoft Yahei"/>
                <a:sym typeface="Microsoft Yahei"/>
              </a:rPr>
              <a:t>数据部分</a:t>
            </a:r>
            <a:endParaRPr dirty="0">
              <a:latin typeface="Microsoft YaHei" panose="020B0503020204020204" pitchFamily="34" charset="-122"/>
              <a:ea typeface="Microsoft YaHei" panose="020B0503020204020204" pitchFamily="34" charset="-122"/>
            </a:endParaRPr>
          </a:p>
        </p:txBody>
      </p:sp>
      <p:sp>
        <p:nvSpPr>
          <p:cNvPr id="781" name="Google Shape;781;p33"/>
          <p:cNvSpPr txBox="1"/>
          <p:nvPr/>
        </p:nvSpPr>
        <p:spPr>
          <a:xfrm>
            <a:off x="5438697" y="2554250"/>
            <a:ext cx="89273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流标号：无</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目的地址：F</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endParaRPr sz="1000" b="1" dirty="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   </a:t>
            </a:r>
            <a:r>
              <a:rPr lang="zh-CN" sz="1000" b="1" dirty="0">
                <a:solidFill>
                  <a:schemeClr val="lt1"/>
                </a:solidFill>
                <a:latin typeface="Microsoft Yahei"/>
                <a:ea typeface="Microsoft Yahei"/>
                <a:cs typeface="Microsoft Yahei"/>
                <a:sym typeface="Microsoft Yahei"/>
              </a:rPr>
              <a:t>数据部分</a:t>
            </a:r>
            <a:endParaRPr dirty="0">
              <a:latin typeface="Microsoft YaHei" panose="020B0503020204020204" pitchFamily="34" charset="-122"/>
              <a:ea typeface="Microsoft YaHei" panose="020B0503020204020204" pitchFamily="34" charset="-122"/>
            </a:endParaRPr>
          </a:p>
        </p:txBody>
      </p:sp>
      <p:sp>
        <p:nvSpPr>
          <p:cNvPr id="782" name="Google Shape;782;p33"/>
          <p:cNvSpPr txBox="1"/>
          <p:nvPr/>
        </p:nvSpPr>
        <p:spPr>
          <a:xfrm>
            <a:off x="2631198" y="2554250"/>
            <a:ext cx="979777"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目的地址：F</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783" name="Google Shape;783;p33"/>
          <p:cNvSpPr txBox="1"/>
          <p:nvPr/>
        </p:nvSpPr>
        <p:spPr>
          <a:xfrm>
            <a:off x="4255356" y="2554250"/>
            <a:ext cx="900942"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源地址：A</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目的地址：F</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pic>
        <p:nvPicPr>
          <p:cNvPr id="784" name="Google Shape;784;p33" descr="jisuanji"/>
          <p:cNvPicPr preferRelativeResize="0"/>
          <p:nvPr/>
        </p:nvPicPr>
        <p:blipFill rotWithShape="1">
          <a:blip r:embed="rId4">
            <a:alphaModFix/>
          </a:blip>
          <a:srcRect/>
          <a:stretch/>
        </p:blipFill>
        <p:spPr>
          <a:xfrm>
            <a:off x="1299773" y="2064950"/>
            <a:ext cx="294068" cy="294068"/>
          </a:xfrm>
          <a:prstGeom prst="rect">
            <a:avLst/>
          </a:prstGeom>
          <a:noFill/>
          <a:ln>
            <a:noFill/>
          </a:ln>
        </p:spPr>
      </p:pic>
      <p:pic>
        <p:nvPicPr>
          <p:cNvPr id="785" name="Google Shape;785;p33" descr="jisuanji"/>
          <p:cNvPicPr preferRelativeResize="0"/>
          <p:nvPr/>
        </p:nvPicPr>
        <p:blipFill rotWithShape="1">
          <a:blip r:embed="rId4">
            <a:alphaModFix/>
          </a:blip>
          <a:srcRect/>
          <a:stretch/>
        </p:blipFill>
        <p:spPr>
          <a:xfrm>
            <a:off x="6113627" y="2064950"/>
            <a:ext cx="294068" cy="294068"/>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6" name="墨迹 5">
                <a:extLst>
                  <a:ext uri="{FF2B5EF4-FFF2-40B4-BE49-F238E27FC236}">
                    <a16:creationId xmlns:a16="http://schemas.microsoft.com/office/drawing/2014/main" id="{B628BD5E-E7EC-6578-3333-35F1B2BC6BF0}"/>
                  </a:ext>
                </a:extLst>
              </p14:cNvPr>
              <p14:cNvContentPartPr/>
              <p14:nvPr/>
            </p14:nvContentPartPr>
            <p14:xfrm>
              <a:off x="3071687" y="840577"/>
              <a:ext cx="623880" cy="391680"/>
            </p14:xfrm>
          </p:contentPart>
        </mc:Choice>
        <mc:Fallback>
          <p:pic>
            <p:nvPicPr>
              <p:cNvPr id="6" name="墨迹 5">
                <a:extLst>
                  <a:ext uri="{FF2B5EF4-FFF2-40B4-BE49-F238E27FC236}">
                    <a16:creationId xmlns:a16="http://schemas.microsoft.com/office/drawing/2014/main" id="{B628BD5E-E7EC-6578-3333-35F1B2BC6BF0}"/>
                  </a:ext>
                </a:extLst>
              </p:cNvPr>
              <p:cNvPicPr/>
              <p:nvPr/>
            </p:nvPicPr>
            <p:blipFill>
              <a:blip r:embed="rId6"/>
              <a:stretch>
                <a:fillRect/>
              </a:stretch>
            </p:blipFill>
            <p:spPr>
              <a:xfrm>
                <a:off x="3060887" y="830137"/>
                <a:ext cx="645120" cy="41292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34"/>
          <p:cNvSpPr/>
          <p:nvPr/>
        </p:nvSpPr>
        <p:spPr>
          <a:xfrm>
            <a:off x="454288" y="2099301"/>
            <a:ext cx="6711425" cy="184877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在 IPv6 数据报要进入 IPv4 网络时，</a:t>
            </a:r>
            <a:r>
              <a:rPr lang="zh-CN" sz="1667" b="1" dirty="0">
                <a:solidFill>
                  <a:srgbClr val="0000FF"/>
                </a:solidFill>
                <a:latin typeface="Microsoft Yahei"/>
                <a:ea typeface="Microsoft Yahei"/>
                <a:cs typeface="Microsoft Yahei"/>
                <a:sym typeface="Microsoft Yahei"/>
              </a:rPr>
              <a:t>把 IPv6 数据报封装成为 IPv4 数据报</a:t>
            </a:r>
            <a:r>
              <a:rPr lang="zh-CN" sz="1667" b="1" dirty="0">
                <a:solidFill>
                  <a:schemeClr val="dk1"/>
                </a:solidFill>
                <a:latin typeface="Microsoft Yahei"/>
                <a:ea typeface="Microsoft Yahei"/>
                <a:cs typeface="Microsoft Yahei"/>
                <a:sym typeface="Microsoft Yahei"/>
              </a:rPr>
              <a:t>，整个的 IPv6 数据报变成了 IPv4 数据报的数据部分。</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当 IPv4 数据报离开 IPv4 网络中的隧道时，再把数据部分（即原来的 IPv6 数据报）交给主机的 IPv6 协议栈。</a:t>
            </a:r>
            <a:endParaRPr dirty="0">
              <a:latin typeface="Microsoft YaHei" panose="020B0503020204020204" pitchFamily="34" charset="-122"/>
              <a:ea typeface="Microsoft YaHei" panose="020B0503020204020204" pitchFamily="34" charset="-122"/>
            </a:endParaRPr>
          </a:p>
        </p:txBody>
      </p:sp>
      <p:sp>
        <p:nvSpPr>
          <p:cNvPr id="791" name="Google Shape;791;p34"/>
          <p:cNvSpPr/>
          <p:nvPr/>
        </p:nvSpPr>
        <p:spPr>
          <a:xfrm>
            <a:off x="454288" y="1776779"/>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792" name="Google Shape;792;p34"/>
          <p:cNvSpPr/>
          <p:nvPr/>
        </p:nvSpPr>
        <p:spPr>
          <a:xfrm>
            <a:off x="1618307" y="1749103"/>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隧道技术</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35"/>
          <p:cNvSpPr/>
          <p:nvPr/>
        </p:nvSpPr>
        <p:spPr>
          <a:xfrm>
            <a:off x="454288" y="1248794"/>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798" name="Google Shape;798;p35"/>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隧道技术</a:t>
            </a:r>
            <a:endParaRPr dirty="0">
              <a:latin typeface="Microsoft YaHei" panose="020B0503020204020204" pitchFamily="34" charset="-122"/>
              <a:ea typeface="Microsoft YaHei" panose="020B0503020204020204" pitchFamily="34" charset="-122"/>
            </a:endParaRPr>
          </a:p>
        </p:txBody>
      </p:sp>
      <p:sp>
        <p:nvSpPr>
          <p:cNvPr id="799" name="Google Shape;799;p35"/>
          <p:cNvSpPr/>
          <p:nvPr/>
        </p:nvSpPr>
        <p:spPr>
          <a:xfrm>
            <a:off x="454288" y="1630240"/>
            <a:ext cx="6711425"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00" name="Google Shape;800;p35"/>
          <p:cNvSpPr/>
          <p:nvPr/>
        </p:nvSpPr>
        <p:spPr>
          <a:xfrm>
            <a:off x="2010271" y="4030275"/>
            <a:ext cx="3717199"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使用隧道技术进行从 IPv4 到 IPv6 的过渡</a:t>
            </a:r>
            <a:endParaRPr dirty="0">
              <a:latin typeface="Microsoft YaHei" panose="020B0503020204020204" pitchFamily="34" charset="-122"/>
              <a:ea typeface="Microsoft YaHei" panose="020B0503020204020204" pitchFamily="34" charset="-122"/>
            </a:endParaRPr>
          </a:p>
        </p:txBody>
      </p:sp>
      <p:grpSp>
        <p:nvGrpSpPr>
          <p:cNvPr id="801" name="Google Shape;801;p35"/>
          <p:cNvGrpSpPr/>
          <p:nvPr/>
        </p:nvGrpSpPr>
        <p:grpSpPr>
          <a:xfrm>
            <a:off x="2431069" y="1776502"/>
            <a:ext cx="2755861" cy="620108"/>
            <a:chOff x="904" y="768"/>
            <a:chExt cx="2569" cy="1584"/>
          </a:xfrm>
        </p:grpSpPr>
        <p:sp>
          <p:nvSpPr>
            <p:cNvPr id="802" name="Google Shape;802;p35"/>
            <p:cNvSpPr/>
            <p:nvPr/>
          </p:nvSpPr>
          <p:spPr>
            <a:xfrm>
              <a:off x="1751" y="799"/>
              <a:ext cx="1026" cy="62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03" name="Google Shape;803;p35"/>
            <p:cNvSpPr/>
            <p:nvPr/>
          </p:nvSpPr>
          <p:spPr>
            <a:xfrm>
              <a:off x="1172" y="972"/>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04" name="Google Shape;804;p35"/>
            <p:cNvSpPr/>
            <p:nvPr/>
          </p:nvSpPr>
          <p:spPr>
            <a:xfrm>
              <a:off x="926" y="1364"/>
              <a:ext cx="521" cy="50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05" name="Google Shape;805;p35"/>
            <p:cNvSpPr/>
            <p:nvPr/>
          </p:nvSpPr>
          <p:spPr>
            <a:xfrm>
              <a:off x="1085" y="1599"/>
              <a:ext cx="796"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06" name="Google Shape;806;p35"/>
            <p:cNvSpPr/>
            <p:nvPr/>
          </p:nvSpPr>
          <p:spPr>
            <a:xfrm>
              <a:off x="1664" y="1693"/>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07" name="Google Shape;807;p35"/>
            <p:cNvSpPr/>
            <p:nvPr/>
          </p:nvSpPr>
          <p:spPr>
            <a:xfrm>
              <a:off x="2445" y="988"/>
              <a:ext cx="751"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08" name="Google Shape;808;p35"/>
            <p:cNvSpPr/>
            <p:nvPr/>
          </p:nvSpPr>
          <p:spPr>
            <a:xfrm>
              <a:off x="2560" y="1317"/>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09" name="Google Shape;809;p35"/>
            <p:cNvSpPr/>
            <p:nvPr/>
          </p:nvSpPr>
          <p:spPr>
            <a:xfrm>
              <a:off x="2488" y="1427"/>
              <a:ext cx="752"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10" name="Google Shape;810;p35"/>
            <p:cNvSpPr/>
            <p:nvPr/>
          </p:nvSpPr>
          <p:spPr>
            <a:xfrm>
              <a:off x="1360" y="1176"/>
              <a:ext cx="1547"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nvGrpSpPr>
            <p:cNvPr id="811" name="Google Shape;811;p35"/>
            <p:cNvGrpSpPr/>
            <p:nvPr/>
          </p:nvGrpSpPr>
          <p:grpSpPr>
            <a:xfrm>
              <a:off x="904" y="768"/>
              <a:ext cx="2569" cy="1553"/>
              <a:chOff x="904" y="768"/>
              <a:chExt cx="2569" cy="1553"/>
            </a:xfrm>
          </p:grpSpPr>
          <p:sp>
            <p:nvSpPr>
              <p:cNvPr id="812" name="Google Shape;812;p35"/>
              <p:cNvSpPr/>
              <p:nvPr/>
            </p:nvSpPr>
            <p:spPr>
              <a:xfrm>
                <a:off x="1736" y="768"/>
                <a:ext cx="1027"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13" name="Google Shape;813;p35"/>
              <p:cNvSpPr/>
              <p:nvPr/>
            </p:nvSpPr>
            <p:spPr>
              <a:xfrm>
                <a:off x="1158" y="941"/>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14" name="Google Shape;814;p35"/>
              <p:cNvSpPr/>
              <p:nvPr/>
            </p:nvSpPr>
            <p:spPr>
              <a:xfrm>
                <a:off x="912" y="1333"/>
                <a:ext cx="520" cy="50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15" name="Google Shape;815;p35"/>
              <p:cNvSpPr/>
              <p:nvPr/>
            </p:nvSpPr>
            <p:spPr>
              <a:xfrm>
                <a:off x="1649" y="1662"/>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16" name="Google Shape;816;p35"/>
              <p:cNvSpPr/>
              <p:nvPr/>
            </p:nvSpPr>
            <p:spPr>
              <a:xfrm>
                <a:off x="2430" y="95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17" name="Google Shape;817;p35"/>
              <p:cNvSpPr/>
              <p:nvPr/>
            </p:nvSpPr>
            <p:spPr>
              <a:xfrm>
                <a:off x="2546" y="128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18" name="Google Shape;818;p35"/>
              <p:cNvSpPr/>
              <p:nvPr/>
            </p:nvSpPr>
            <p:spPr>
              <a:xfrm>
                <a:off x="2473" y="1395"/>
                <a:ext cx="752"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19" name="Google Shape;819;p35"/>
              <p:cNvSpPr/>
              <p:nvPr/>
            </p:nvSpPr>
            <p:spPr>
              <a:xfrm>
                <a:off x="1346" y="1144"/>
                <a:ext cx="1547"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20" name="Google Shape;820;p35"/>
              <p:cNvSpPr/>
              <p:nvPr/>
            </p:nvSpPr>
            <p:spPr>
              <a:xfrm>
                <a:off x="904" y="1095"/>
                <a:ext cx="922" cy="66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875" b="1" dirty="0">
                    <a:solidFill>
                      <a:schemeClr val="lt1"/>
                    </a:solidFill>
                    <a:latin typeface="Microsoft Yahei"/>
                    <a:ea typeface="Microsoft Yahei"/>
                    <a:cs typeface="Microsoft Yahei"/>
                    <a:sym typeface="Microsoft Yahei"/>
                  </a:rPr>
                  <a:t>IPv6 隧道</a:t>
                </a:r>
                <a:endParaRPr dirty="0">
                  <a:latin typeface="Microsoft YaHei" panose="020B0503020204020204" pitchFamily="34" charset="-122"/>
                  <a:ea typeface="Microsoft YaHei" panose="020B0503020204020204" pitchFamily="34" charset="-122"/>
                </a:endParaRPr>
              </a:p>
            </p:txBody>
          </p:sp>
          <p:sp>
            <p:nvSpPr>
              <p:cNvPr id="821" name="Google Shape;821;p35"/>
              <p:cNvSpPr/>
              <p:nvPr/>
            </p:nvSpPr>
            <p:spPr>
              <a:xfrm>
                <a:off x="1776" y="1095"/>
                <a:ext cx="984" cy="72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875" b="1" dirty="0">
                    <a:solidFill>
                      <a:schemeClr val="lt1"/>
                    </a:solidFill>
                    <a:latin typeface="Microsoft Yahei"/>
                    <a:ea typeface="Microsoft Yahei"/>
                    <a:cs typeface="Microsoft Yahei"/>
                    <a:sym typeface="Microsoft Yahei"/>
                  </a:rPr>
                  <a:t>IPv6 隧道</a:t>
                </a:r>
                <a:endParaRPr dirty="0">
                  <a:latin typeface="Microsoft YaHei" panose="020B0503020204020204" pitchFamily="34" charset="-122"/>
                  <a:ea typeface="Microsoft YaHei" panose="020B0503020204020204" pitchFamily="34" charset="-122"/>
                </a:endParaRPr>
              </a:p>
            </p:txBody>
          </p:sp>
          <p:sp>
            <p:nvSpPr>
              <p:cNvPr id="822" name="Google Shape;822;p35"/>
              <p:cNvSpPr/>
              <p:nvPr/>
            </p:nvSpPr>
            <p:spPr>
              <a:xfrm>
                <a:off x="2533" y="1095"/>
                <a:ext cx="940" cy="7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875" b="1" dirty="0">
                    <a:solidFill>
                      <a:schemeClr val="lt1"/>
                    </a:solidFill>
                    <a:latin typeface="Microsoft Yahei"/>
                    <a:ea typeface="Microsoft Yahei"/>
                    <a:cs typeface="Microsoft Yahei"/>
                    <a:sym typeface="Microsoft Yahei"/>
                  </a:rPr>
                  <a:t>IPv6 隧道</a:t>
                </a:r>
                <a:endParaRPr dirty="0">
                  <a:latin typeface="Microsoft YaHei" panose="020B0503020204020204" pitchFamily="34" charset="-122"/>
                  <a:ea typeface="Microsoft YaHei" panose="020B0503020204020204" pitchFamily="34" charset="-122"/>
                </a:endParaRPr>
              </a:p>
            </p:txBody>
          </p:sp>
        </p:grpSp>
      </p:grpSp>
      <p:cxnSp>
        <p:nvCxnSpPr>
          <p:cNvPr id="823" name="Google Shape;823;p35"/>
          <p:cNvCxnSpPr/>
          <p:nvPr/>
        </p:nvCxnSpPr>
        <p:spPr>
          <a:xfrm>
            <a:off x="1520472" y="2181743"/>
            <a:ext cx="4706717" cy="0"/>
          </a:xfrm>
          <a:prstGeom prst="straightConnector1">
            <a:avLst/>
          </a:prstGeom>
          <a:noFill/>
          <a:ln w="28575" cap="flat" cmpd="sng">
            <a:solidFill>
              <a:srgbClr val="0000FF"/>
            </a:solidFill>
            <a:prstDash val="solid"/>
            <a:round/>
            <a:headEnd type="none" w="med" len="med"/>
            <a:tailEnd type="none" w="med" len="med"/>
          </a:ln>
        </p:spPr>
      </p:cxnSp>
      <p:sp>
        <p:nvSpPr>
          <p:cNvPr id="824" name="Google Shape;824;p35"/>
          <p:cNvSpPr txBox="1"/>
          <p:nvPr/>
        </p:nvSpPr>
        <p:spPr>
          <a:xfrm>
            <a:off x="1306286" y="1817128"/>
            <a:ext cx="46519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IPv6</a:t>
            </a:r>
            <a:endParaRPr dirty="0">
              <a:latin typeface="Microsoft YaHei" panose="020B0503020204020204" pitchFamily="34" charset="-122"/>
              <a:ea typeface="Microsoft YaHei" panose="020B0503020204020204" pitchFamily="34" charset="-122"/>
            </a:endParaRPr>
          </a:p>
        </p:txBody>
      </p:sp>
      <p:sp>
        <p:nvSpPr>
          <p:cNvPr id="825" name="Google Shape;825;p35"/>
          <p:cNvSpPr txBox="1"/>
          <p:nvPr/>
        </p:nvSpPr>
        <p:spPr>
          <a:xfrm>
            <a:off x="5937003" y="1817128"/>
            <a:ext cx="46519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IPv6</a:t>
            </a:r>
            <a:endParaRPr dirty="0">
              <a:latin typeface="Microsoft YaHei" panose="020B0503020204020204" pitchFamily="34" charset="-122"/>
              <a:ea typeface="Microsoft YaHei" panose="020B0503020204020204" pitchFamily="34" charset="-122"/>
            </a:endParaRPr>
          </a:p>
        </p:txBody>
      </p:sp>
      <p:sp>
        <p:nvSpPr>
          <p:cNvPr id="826" name="Google Shape;826;p35"/>
          <p:cNvSpPr txBox="1"/>
          <p:nvPr/>
        </p:nvSpPr>
        <p:spPr>
          <a:xfrm>
            <a:off x="1182659" y="2012631"/>
            <a:ext cx="2808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A</a:t>
            </a:r>
            <a:endParaRPr dirty="0">
              <a:latin typeface="Microsoft YaHei" panose="020B0503020204020204" pitchFamily="34" charset="-122"/>
              <a:ea typeface="Microsoft YaHei" panose="020B0503020204020204" pitchFamily="34" charset="-122"/>
            </a:endParaRPr>
          </a:p>
        </p:txBody>
      </p:sp>
      <p:sp>
        <p:nvSpPr>
          <p:cNvPr id="827" name="Google Shape;827;p35"/>
          <p:cNvSpPr txBox="1"/>
          <p:nvPr/>
        </p:nvSpPr>
        <p:spPr>
          <a:xfrm>
            <a:off x="5823813" y="1982744"/>
            <a:ext cx="25680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F</a:t>
            </a:r>
            <a:endParaRPr dirty="0">
              <a:latin typeface="Microsoft YaHei" panose="020B0503020204020204" pitchFamily="34" charset="-122"/>
              <a:ea typeface="Microsoft YaHei" panose="020B0503020204020204" pitchFamily="34" charset="-122"/>
            </a:endParaRPr>
          </a:p>
        </p:txBody>
      </p:sp>
      <p:cxnSp>
        <p:nvCxnSpPr>
          <p:cNvPr id="828" name="Google Shape;828;p35"/>
          <p:cNvCxnSpPr/>
          <p:nvPr/>
        </p:nvCxnSpPr>
        <p:spPr>
          <a:xfrm>
            <a:off x="1476070" y="2461791"/>
            <a:ext cx="532836" cy="0"/>
          </a:xfrm>
          <a:prstGeom prst="straightConnector1">
            <a:avLst/>
          </a:prstGeom>
          <a:noFill/>
          <a:ln w="38100" cap="flat" cmpd="sng">
            <a:solidFill>
              <a:srgbClr val="CC00CC"/>
            </a:solidFill>
            <a:prstDash val="solid"/>
            <a:round/>
            <a:headEnd type="none" w="med" len="med"/>
            <a:tailEnd type="triangle" w="med" len="med"/>
          </a:ln>
        </p:spPr>
      </p:cxnSp>
      <p:cxnSp>
        <p:nvCxnSpPr>
          <p:cNvPr id="829" name="Google Shape;829;p35"/>
          <p:cNvCxnSpPr/>
          <p:nvPr/>
        </p:nvCxnSpPr>
        <p:spPr>
          <a:xfrm>
            <a:off x="2719354" y="2461791"/>
            <a:ext cx="532836" cy="0"/>
          </a:xfrm>
          <a:prstGeom prst="straightConnector1">
            <a:avLst/>
          </a:prstGeom>
          <a:noFill/>
          <a:ln w="38100" cap="flat" cmpd="sng">
            <a:solidFill>
              <a:srgbClr val="CC00CC"/>
            </a:solidFill>
            <a:prstDash val="solid"/>
            <a:round/>
            <a:headEnd type="none" w="med" len="med"/>
            <a:tailEnd type="triangle" w="med" len="med"/>
          </a:ln>
        </p:spPr>
      </p:cxnSp>
      <p:cxnSp>
        <p:nvCxnSpPr>
          <p:cNvPr id="830" name="Google Shape;830;p35"/>
          <p:cNvCxnSpPr/>
          <p:nvPr/>
        </p:nvCxnSpPr>
        <p:spPr>
          <a:xfrm>
            <a:off x="4362265" y="2461791"/>
            <a:ext cx="532836" cy="0"/>
          </a:xfrm>
          <a:prstGeom prst="straightConnector1">
            <a:avLst/>
          </a:prstGeom>
          <a:noFill/>
          <a:ln w="38100" cap="flat" cmpd="sng">
            <a:solidFill>
              <a:srgbClr val="CC00CC"/>
            </a:solidFill>
            <a:prstDash val="solid"/>
            <a:round/>
            <a:headEnd type="none" w="med" len="med"/>
            <a:tailEnd type="triangle" w="med" len="med"/>
          </a:ln>
        </p:spPr>
      </p:cxnSp>
      <p:cxnSp>
        <p:nvCxnSpPr>
          <p:cNvPr id="831" name="Google Shape;831;p35"/>
          <p:cNvCxnSpPr/>
          <p:nvPr/>
        </p:nvCxnSpPr>
        <p:spPr>
          <a:xfrm>
            <a:off x="5561145" y="2461791"/>
            <a:ext cx="532836" cy="0"/>
          </a:xfrm>
          <a:prstGeom prst="straightConnector1">
            <a:avLst/>
          </a:prstGeom>
          <a:noFill/>
          <a:ln w="38100" cap="flat" cmpd="sng">
            <a:solidFill>
              <a:srgbClr val="CC00CC"/>
            </a:solidFill>
            <a:prstDash val="solid"/>
            <a:round/>
            <a:headEnd type="none" w="med" len="med"/>
            <a:tailEnd type="triangle" w="med" len="med"/>
          </a:ln>
        </p:spPr>
      </p:cxnSp>
      <p:sp>
        <p:nvSpPr>
          <p:cNvPr id="832" name="Google Shape;832;p35"/>
          <p:cNvSpPr txBox="1"/>
          <p:nvPr/>
        </p:nvSpPr>
        <p:spPr>
          <a:xfrm>
            <a:off x="3736922" y="2789690"/>
            <a:ext cx="30809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833" name="Google Shape;833;p35"/>
          <p:cNvSpPr txBox="1"/>
          <p:nvPr/>
        </p:nvSpPr>
        <p:spPr>
          <a:xfrm>
            <a:off x="2631955" y="3390739"/>
            <a:ext cx="88838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IPv4 数据报</a:t>
            </a:r>
            <a:endParaRPr dirty="0">
              <a:latin typeface="Microsoft YaHei" panose="020B0503020204020204" pitchFamily="34" charset="-122"/>
              <a:ea typeface="Microsoft YaHei" panose="020B0503020204020204" pitchFamily="34" charset="-122"/>
            </a:endParaRPr>
          </a:p>
        </p:txBody>
      </p:sp>
      <p:sp>
        <p:nvSpPr>
          <p:cNvPr id="834" name="Google Shape;834;p35"/>
          <p:cNvSpPr txBox="1"/>
          <p:nvPr/>
        </p:nvSpPr>
        <p:spPr>
          <a:xfrm>
            <a:off x="4188279" y="3390739"/>
            <a:ext cx="88838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IPv4 数据报</a:t>
            </a:r>
            <a:endParaRPr dirty="0">
              <a:latin typeface="Microsoft YaHei" panose="020B0503020204020204" pitchFamily="34" charset="-122"/>
              <a:ea typeface="Microsoft YaHei" panose="020B0503020204020204" pitchFamily="34" charset="-122"/>
            </a:endParaRPr>
          </a:p>
        </p:txBody>
      </p:sp>
      <p:sp>
        <p:nvSpPr>
          <p:cNvPr id="835" name="Google Shape;835;p35"/>
          <p:cNvSpPr/>
          <p:nvPr/>
        </p:nvSpPr>
        <p:spPr>
          <a:xfrm>
            <a:off x="2664775" y="2543766"/>
            <a:ext cx="754851" cy="870128"/>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36" name="Google Shape;836;p35"/>
          <p:cNvSpPr txBox="1"/>
          <p:nvPr/>
        </p:nvSpPr>
        <p:spPr>
          <a:xfrm>
            <a:off x="2664774" y="2543766"/>
            <a:ext cx="809428" cy="79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chemeClr val="dk1"/>
                </a:solidFill>
                <a:latin typeface="Microsoft Yahei"/>
                <a:ea typeface="Microsoft Yahei"/>
                <a:cs typeface="Microsoft Yahei"/>
                <a:sym typeface="Microsoft Yahei"/>
              </a:rPr>
              <a:t>源地址：B</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917" b="1" dirty="0">
                <a:solidFill>
                  <a:schemeClr val="dk1"/>
                </a:solidFill>
                <a:latin typeface="Microsoft Yahei"/>
                <a:ea typeface="Microsoft Yahei"/>
                <a:cs typeface="Microsoft Yahei"/>
                <a:sym typeface="Microsoft Yahei"/>
              </a:rPr>
              <a:t>目的地址：E</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endParaRPr sz="917" b="1" dirty="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endParaRPr sz="917" b="1" dirty="0">
              <a:solidFill>
                <a:schemeClr val="dk1"/>
              </a:solidFill>
              <a:latin typeface="Microsoft Yahei"/>
              <a:ea typeface="Microsoft Yahei"/>
              <a:cs typeface="Microsoft Yahei"/>
              <a:sym typeface="Microsoft Yahei"/>
            </a:endParaRPr>
          </a:p>
        </p:txBody>
      </p:sp>
      <p:sp>
        <p:nvSpPr>
          <p:cNvPr id="837" name="Google Shape;837;p35"/>
          <p:cNvSpPr/>
          <p:nvPr/>
        </p:nvSpPr>
        <p:spPr>
          <a:xfrm>
            <a:off x="2728603" y="2908022"/>
            <a:ext cx="621642" cy="43805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38" name="Google Shape;838;p35"/>
          <p:cNvSpPr txBox="1"/>
          <p:nvPr/>
        </p:nvSpPr>
        <p:spPr>
          <a:xfrm>
            <a:off x="2746406" y="2912323"/>
            <a:ext cx="5693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IPv6</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839" name="Google Shape;839;p35"/>
          <p:cNvSpPr txBox="1"/>
          <p:nvPr/>
        </p:nvSpPr>
        <p:spPr>
          <a:xfrm>
            <a:off x="4835790" y="1662295"/>
            <a:ext cx="80663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双协议栈</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IPv6/IPv4</a:t>
            </a:r>
            <a:endParaRPr dirty="0">
              <a:latin typeface="Microsoft YaHei" panose="020B0503020204020204" pitchFamily="34" charset="-122"/>
              <a:ea typeface="Microsoft YaHei" panose="020B0503020204020204" pitchFamily="34" charset="-122"/>
            </a:endParaRPr>
          </a:p>
        </p:txBody>
      </p:sp>
      <p:sp>
        <p:nvSpPr>
          <p:cNvPr id="840" name="Google Shape;840;p35"/>
          <p:cNvSpPr/>
          <p:nvPr/>
        </p:nvSpPr>
        <p:spPr>
          <a:xfrm>
            <a:off x="1377089" y="2543766"/>
            <a:ext cx="754851" cy="870128"/>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41" name="Google Shape;841;p35"/>
          <p:cNvSpPr txBox="1"/>
          <p:nvPr/>
        </p:nvSpPr>
        <p:spPr>
          <a:xfrm>
            <a:off x="1377088" y="2565746"/>
            <a:ext cx="921158" cy="8749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chemeClr val="lt1"/>
                </a:solidFill>
                <a:latin typeface="Microsoft Yahei"/>
                <a:ea typeface="Microsoft Yahei"/>
                <a:cs typeface="Microsoft Yahei"/>
                <a:sym typeface="Microsoft Yahei"/>
              </a:rPr>
              <a:t>流标号：X</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917" b="1" dirty="0">
                <a:solidFill>
                  <a:schemeClr val="lt1"/>
                </a:solidFill>
                <a:latin typeface="Microsoft Yahei"/>
                <a:ea typeface="Microsoft Yahei"/>
                <a:cs typeface="Microsoft Yahei"/>
                <a:sym typeface="Microsoft Yahei"/>
              </a:rPr>
              <a:t>源地址：A</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917" b="1" dirty="0">
                <a:solidFill>
                  <a:schemeClr val="lt1"/>
                </a:solidFill>
                <a:latin typeface="Microsoft Yahei"/>
                <a:ea typeface="Microsoft Yahei"/>
                <a:cs typeface="Microsoft Yahei"/>
                <a:sym typeface="Microsoft Yahei"/>
              </a:rPr>
              <a:t>目的地址：F</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91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spcBef>
                <a:spcPts val="583"/>
              </a:spcBef>
              <a:spcAft>
                <a:spcPts val="0"/>
              </a:spcAft>
              <a:buNone/>
            </a:pPr>
            <a:r>
              <a:rPr lang="zh-CN" sz="917" b="1" dirty="0">
                <a:solidFill>
                  <a:schemeClr val="lt1"/>
                </a:solidFill>
                <a:latin typeface="Microsoft Yahei"/>
                <a:ea typeface="Microsoft Yahei"/>
                <a:cs typeface="Microsoft Yahei"/>
                <a:sym typeface="Microsoft Yahei"/>
              </a:rPr>
              <a:t>   数据部分</a:t>
            </a:r>
            <a:endParaRPr dirty="0">
              <a:latin typeface="Microsoft YaHei" panose="020B0503020204020204" pitchFamily="34" charset="-122"/>
              <a:ea typeface="Microsoft YaHei" panose="020B0503020204020204" pitchFamily="34" charset="-122"/>
            </a:endParaRPr>
          </a:p>
        </p:txBody>
      </p:sp>
      <p:sp>
        <p:nvSpPr>
          <p:cNvPr id="842" name="Google Shape;842;p35"/>
          <p:cNvSpPr txBox="1"/>
          <p:nvPr/>
        </p:nvSpPr>
        <p:spPr>
          <a:xfrm>
            <a:off x="1320660" y="3405875"/>
            <a:ext cx="88838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IPv6 数据报</a:t>
            </a:r>
            <a:endParaRPr dirty="0">
              <a:latin typeface="Microsoft YaHei" panose="020B0503020204020204" pitchFamily="34" charset="-122"/>
              <a:ea typeface="Microsoft YaHei" panose="020B0503020204020204" pitchFamily="34" charset="-122"/>
            </a:endParaRPr>
          </a:p>
        </p:txBody>
      </p:sp>
      <p:cxnSp>
        <p:nvCxnSpPr>
          <p:cNvPr id="843" name="Google Shape;843;p35"/>
          <p:cNvCxnSpPr/>
          <p:nvPr/>
        </p:nvCxnSpPr>
        <p:spPr>
          <a:xfrm>
            <a:off x="1387265" y="3201065"/>
            <a:ext cx="729874" cy="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35"/>
          <p:cNvCxnSpPr/>
          <p:nvPr/>
        </p:nvCxnSpPr>
        <p:spPr>
          <a:xfrm>
            <a:off x="2142116" y="2565113"/>
            <a:ext cx="577238" cy="339992"/>
          </a:xfrm>
          <a:prstGeom prst="straightConnector1">
            <a:avLst/>
          </a:prstGeom>
          <a:noFill/>
          <a:ln w="19050" cap="flat" cmpd="sng">
            <a:solidFill>
              <a:schemeClr val="dk1"/>
            </a:solidFill>
            <a:prstDash val="dash"/>
            <a:round/>
            <a:headEnd type="none" w="med" len="med"/>
            <a:tailEnd type="none" w="med" len="med"/>
          </a:ln>
        </p:spPr>
      </p:cxnSp>
      <p:cxnSp>
        <p:nvCxnSpPr>
          <p:cNvPr id="845" name="Google Shape;845;p35"/>
          <p:cNvCxnSpPr/>
          <p:nvPr/>
        </p:nvCxnSpPr>
        <p:spPr>
          <a:xfrm rot="10800000" flipH="1">
            <a:off x="2142115" y="3346074"/>
            <a:ext cx="586488" cy="86605"/>
          </a:xfrm>
          <a:prstGeom prst="straightConnector1">
            <a:avLst/>
          </a:prstGeom>
          <a:noFill/>
          <a:ln w="19050" cap="flat" cmpd="sng">
            <a:solidFill>
              <a:schemeClr val="dk1"/>
            </a:solidFill>
            <a:prstDash val="dash"/>
            <a:round/>
            <a:headEnd type="none" w="med" len="med"/>
            <a:tailEnd type="none" w="med" len="med"/>
          </a:ln>
        </p:spPr>
      </p:cxnSp>
      <p:sp>
        <p:nvSpPr>
          <p:cNvPr id="846" name="Google Shape;846;p35"/>
          <p:cNvSpPr/>
          <p:nvPr/>
        </p:nvSpPr>
        <p:spPr>
          <a:xfrm>
            <a:off x="5427936" y="2543766"/>
            <a:ext cx="754851" cy="870128"/>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47" name="Google Shape;847;p35"/>
          <p:cNvSpPr txBox="1"/>
          <p:nvPr/>
        </p:nvSpPr>
        <p:spPr>
          <a:xfrm>
            <a:off x="5427936" y="2565746"/>
            <a:ext cx="828856" cy="8749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chemeClr val="lt1"/>
                </a:solidFill>
                <a:latin typeface="Microsoft Yahei"/>
                <a:ea typeface="Microsoft Yahei"/>
                <a:cs typeface="Microsoft Yahei"/>
                <a:sym typeface="Microsoft Yahei"/>
              </a:rPr>
              <a:t>流标号：X</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917" b="1" dirty="0">
                <a:solidFill>
                  <a:schemeClr val="lt1"/>
                </a:solidFill>
                <a:latin typeface="Microsoft Yahei"/>
                <a:ea typeface="Microsoft Yahei"/>
                <a:cs typeface="Microsoft Yahei"/>
                <a:sym typeface="Microsoft Yahei"/>
              </a:rPr>
              <a:t>源地址：A</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917" b="1" dirty="0">
                <a:solidFill>
                  <a:schemeClr val="lt1"/>
                </a:solidFill>
                <a:latin typeface="Microsoft Yahei"/>
                <a:ea typeface="Microsoft Yahei"/>
                <a:cs typeface="Microsoft Yahei"/>
                <a:sym typeface="Microsoft Yahei"/>
              </a:rPr>
              <a:t>目的地址：F</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91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spcBef>
                <a:spcPts val="583"/>
              </a:spcBef>
              <a:spcAft>
                <a:spcPts val="0"/>
              </a:spcAft>
              <a:buNone/>
            </a:pPr>
            <a:r>
              <a:rPr lang="zh-CN" sz="917" b="1" dirty="0">
                <a:solidFill>
                  <a:schemeClr val="lt1"/>
                </a:solidFill>
                <a:latin typeface="Microsoft Yahei"/>
                <a:ea typeface="Microsoft Yahei"/>
                <a:cs typeface="Microsoft Yahei"/>
                <a:sym typeface="Microsoft Yahei"/>
              </a:rPr>
              <a:t>   数据部分</a:t>
            </a:r>
            <a:endParaRPr dirty="0">
              <a:latin typeface="Microsoft YaHei" panose="020B0503020204020204" pitchFamily="34" charset="-122"/>
              <a:ea typeface="Microsoft YaHei" panose="020B0503020204020204" pitchFamily="34" charset="-122"/>
            </a:endParaRPr>
          </a:p>
        </p:txBody>
      </p:sp>
      <p:sp>
        <p:nvSpPr>
          <p:cNvPr id="848" name="Google Shape;848;p35"/>
          <p:cNvSpPr txBox="1"/>
          <p:nvPr/>
        </p:nvSpPr>
        <p:spPr>
          <a:xfrm>
            <a:off x="5386161" y="3402161"/>
            <a:ext cx="88838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IPv6 数据报</a:t>
            </a:r>
            <a:endParaRPr dirty="0">
              <a:latin typeface="Microsoft YaHei" panose="020B0503020204020204" pitchFamily="34" charset="-122"/>
              <a:ea typeface="Microsoft YaHei" panose="020B0503020204020204" pitchFamily="34" charset="-122"/>
            </a:endParaRPr>
          </a:p>
        </p:txBody>
      </p:sp>
      <p:cxnSp>
        <p:nvCxnSpPr>
          <p:cNvPr id="849" name="Google Shape;849;p35"/>
          <p:cNvCxnSpPr/>
          <p:nvPr/>
        </p:nvCxnSpPr>
        <p:spPr>
          <a:xfrm>
            <a:off x="5438112" y="3201065"/>
            <a:ext cx="729874" cy="0"/>
          </a:xfrm>
          <a:prstGeom prst="straightConnector1">
            <a:avLst/>
          </a:prstGeom>
          <a:noFill/>
          <a:ln w="9525" cap="flat" cmpd="sng">
            <a:solidFill>
              <a:schemeClr val="dk1"/>
            </a:solidFill>
            <a:prstDash val="solid"/>
            <a:round/>
            <a:headEnd type="none" w="med" len="med"/>
            <a:tailEnd type="none" w="med" len="med"/>
          </a:ln>
        </p:spPr>
      </p:cxnSp>
      <p:sp>
        <p:nvSpPr>
          <p:cNvPr id="850" name="Google Shape;850;p35"/>
          <p:cNvSpPr/>
          <p:nvPr/>
        </p:nvSpPr>
        <p:spPr>
          <a:xfrm>
            <a:off x="4218880" y="2543766"/>
            <a:ext cx="754851" cy="870128"/>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51" name="Google Shape;851;p35"/>
          <p:cNvSpPr txBox="1"/>
          <p:nvPr/>
        </p:nvSpPr>
        <p:spPr>
          <a:xfrm>
            <a:off x="4218879" y="2543766"/>
            <a:ext cx="809428" cy="79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917" b="1" dirty="0">
                <a:solidFill>
                  <a:schemeClr val="dk1"/>
                </a:solidFill>
                <a:latin typeface="Microsoft Yahei"/>
                <a:ea typeface="Microsoft Yahei"/>
                <a:cs typeface="Microsoft Yahei"/>
                <a:sym typeface="Microsoft Yahei"/>
              </a:rPr>
              <a:t>源地址：B</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917" b="1" dirty="0">
                <a:solidFill>
                  <a:schemeClr val="dk1"/>
                </a:solidFill>
                <a:latin typeface="Microsoft Yahei"/>
                <a:ea typeface="Microsoft Yahei"/>
                <a:cs typeface="Microsoft Yahei"/>
                <a:sym typeface="Microsoft Yahei"/>
              </a:rPr>
              <a:t>目的地址：E</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endParaRPr sz="917" b="1" dirty="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endParaRPr sz="917" b="1" dirty="0">
              <a:solidFill>
                <a:schemeClr val="dk1"/>
              </a:solidFill>
              <a:latin typeface="Microsoft Yahei"/>
              <a:ea typeface="Microsoft Yahei"/>
              <a:cs typeface="Microsoft Yahei"/>
              <a:sym typeface="Microsoft Yahei"/>
            </a:endParaRPr>
          </a:p>
        </p:txBody>
      </p:sp>
      <p:sp>
        <p:nvSpPr>
          <p:cNvPr id="852" name="Google Shape;852;p35"/>
          <p:cNvSpPr/>
          <p:nvPr/>
        </p:nvSpPr>
        <p:spPr>
          <a:xfrm>
            <a:off x="4282708" y="2908022"/>
            <a:ext cx="621642" cy="438053"/>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53" name="Google Shape;853;p35"/>
          <p:cNvSpPr txBox="1"/>
          <p:nvPr/>
        </p:nvSpPr>
        <p:spPr>
          <a:xfrm>
            <a:off x="4300512" y="2912323"/>
            <a:ext cx="5693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IPv6</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cxnSp>
        <p:nvCxnSpPr>
          <p:cNvPr id="854" name="Google Shape;854;p35"/>
          <p:cNvCxnSpPr/>
          <p:nvPr/>
        </p:nvCxnSpPr>
        <p:spPr>
          <a:xfrm rot="10800000" flipH="1">
            <a:off x="4904350" y="2551451"/>
            <a:ext cx="536537" cy="353654"/>
          </a:xfrm>
          <a:prstGeom prst="straightConnector1">
            <a:avLst/>
          </a:prstGeom>
          <a:noFill/>
          <a:ln w="19050" cap="flat" cmpd="sng">
            <a:solidFill>
              <a:schemeClr val="dk1"/>
            </a:solidFill>
            <a:prstDash val="dash"/>
            <a:round/>
            <a:headEnd type="none" w="med" len="med"/>
            <a:tailEnd type="none" w="med" len="med"/>
          </a:ln>
        </p:spPr>
      </p:cxnSp>
      <p:cxnSp>
        <p:nvCxnSpPr>
          <p:cNvPr id="855" name="Google Shape;855;p35"/>
          <p:cNvCxnSpPr/>
          <p:nvPr/>
        </p:nvCxnSpPr>
        <p:spPr>
          <a:xfrm>
            <a:off x="4904350" y="3346075"/>
            <a:ext cx="513410" cy="82336"/>
          </a:xfrm>
          <a:prstGeom prst="straightConnector1">
            <a:avLst/>
          </a:prstGeom>
          <a:noFill/>
          <a:ln w="19050" cap="flat" cmpd="sng">
            <a:solidFill>
              <a:schemeClr val="dk1"/>
            </a:solidFill>
            <a:prstDash val="dash"/>
            <a:round/>
            <a:headEnd type="none" w="med" len="med"/>
            <a:tailEnd type="none" w="med" len="med"/>
          </a:ln>
        </p:spPr>
      </p:cxnSp>
      <p:cxnSp>
        <p:nvCxnSpPr>
          <p:cNvPr id="856" name="Google Shape;856;p35"/>
          <p:cNvCxnSpPr/>
          <p:nvPr/>
        </p:nvCxnSpPr>
        <p:spPr>
          <a:xfrm>
            <a:off x="2454670" y="2176406"/>
            <a:ext cx="2701761" cy="0"/>
          </a:xfrm>
          <a:prstGeom prst="straightConnector1">
            <a:avLst/>
          </a:prstGeom>
          <a:solidFill>
            <a:schemeClr val="accent1"/>
          </a:solidFill>
          <a:ln w="38100" cap="flat" cmpd="sng">
            <a:solidFill>
              <a:srgbClr val="CC00CC"/>
            </a:solidFill>
            <a:prstDash val="solid"/>
            <a:round/>
            <a:headEnd type="none" w="sm" len="sm"/>
            <a:tailEnd type="none" w="sm" len="sm"/>
          </a:ln>
        </p:spPr>
      </p:cxnSp>
      <p:sp>
        <p:nvSpPr>
          <p:cNvPr id="857" name="Google Shape;857;p35"/>
          <p:cNvSpPr txBox="1"/>
          <p:nvPr/>
        </p:nvSpPr>
        <p:spPr>
          <a:xfrm>
            <a:off x="3538594" y="1766612"/>
            <a:ext cx="76014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IPv4 网络</a:t>
            </a:r>
            <a:endParaRPr dirty="0">
              <a:latin typeface="Microsoft YaHei" panose="020B0503020204020204" pitchFamily="34" charset="-122"/>
              <a:ea typeface="Microsoft YaHei" panose="020B0503020204020204" pitchFamily="34" charset="-122"/>
            </a:endParaRPr>
          </a:p>
        </p:txBody>
      </p:sp>
      <p:pic>
        <p:nvPicPr>
          <p:cNvPr id="858" name="Google Shape;858;p35"/>
          <p:cNvPicPr preferRelativeResize="0"/>
          <p:nvPr/>
        </p:nvPicPr>
        <p:blipFill rotWithShape="1">
          <a:blip r:embed="rId3">
            <a:alphaModFix/>
          </a:blip>
          <a:srcRect/>
          <a:stretch/>
        </p:blipFill>
        <p:spPr>
          <a:xfrm>
            <a:off x="2298246" y="2058781"/>
            <a:ext cx="303421" cy="187859"/>
          </a:xfrm>
          <a:prstGeom prst="rect">
            <a:avLst/>
          </a:prstGeom>
          <a:noFill/>
          <a:ln>
            <a:noFill/>
          </a:ln>
        </p:spPr>
      </p:pic>
      <p:pic>
        <p:nvPicPr>
          <p:cNvPr id="859" name="Google Shape;859;p35"/>
          <p:cNvPicPr preferRelativeResize="0"/>
          <p:nvPr/>
        </p:nvPicPr>
        <p:blipFill rotWithShape="1">
          <a:blip r:embed="rId3">
            <a:alphaModFix/>
          </a:blip>
          <a:srcRect/>
          <a:stretch/>
        </p:blipFill>
        <p:spPr>
          <a:xfrm>
            <a:off x="3303993" y="2058781"/>
            <a:ext cx="303421" cy="187859"/>
          </a:xfrm>
          <a:prstGeom prst="rect">
            <a:avLst/>
          </a:prstGeom>
          <a:noFill/>
          <a:ln>
            <a:noFill/>
          </a:ln>
        </p:spPr>
      </p:pic>
      <p:pic>
        <p:nvPicPr>
          <p:cNvPr id="860" name="Google Shape;860;p35"/>
          <p:cNvPicPr preferRelativeResize="0"/>
          <p:nvPr/>
        </p:nvPicPr>
        <p:blipFill rotWithShape="1">
          <a:blip r:embed="rId3">
            <a:alphaModFix/>
          </a:blip>
          <a:srcRect/>
          <a:stretch/>
        </p:blipFill>
        <p:spPr>
          <a:xfrm>
            <a:off x="4103247" y="2058781"/>
            <a:ext cx="303421" cy="187859"/>
          </a:xfrm>
          <a:prstGeom prst="rect">
            <a:avLst/>
          </a:prstGeom>
          <a:noFill/>
          <a:ln>
            <a:noFill/>
          </a:ln>
        </p:spPr>
      </p:pic>
      <p:pic>
        <p:nvPicPr>
          <p:cNvPr id="861" name="Google Shape;861;p35"/>
          <p:cNvPicPr preferRelativeResize="0"/>
          <p:nvPr/>
        </p:nvPicPr>
        <p:blipFill rotWithShape="1">
          <a:blip r:embed="rId3">
            <a:alphaModFix/>
          </a:blip>
          <a:srcRect/>
          <a:stretch/>
        </p:blipFill>
        <p:spPr>
          <a:xfrm>
            <a:off x="5055603" y="2058781"/>
            <a:ext cx="303421" cy="187859"/>
          </a:xfrm>
          <a:prstGeom prst="rect">
            <a:avLst/>
          </a:prstGeom>
          <a:noFill/>
          <a:ln>
            <a:noFill/>
          </a:ln>
        </p:spPr>
      </p:pic>
      <p:sp>
        <p:nvSpPr>
          <p:cNvPr id="862" name="Google Shape;862;p35"/>
          <p:cNvSpPr txBox="1"/>
          <p:nvPr/>
        </p:nvSpPr>
        <p:spPr>
          <a:xfrm>
            <a:off x="2109451" y="1989365"/>
            <a:ext cx="27283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863" name="Google Shape;863;p35"/>
          <p:cNvSpPr txBox="1"/>
          <p:nvPr/>
        </p:nvSpPr>
        <p:spPr>
          <a:xfrm>
            <a:off x="3329459" y="1869182"/>
            <a:ext cx="27122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C</a:t>
            </a:r>
            <a:endParaRPr dirty="0">
              <a:latin typeface="Microsoft YaHei" panose="020B0503020204020204" pitchFamily="34" charset="-122"/>
              <a:ea typeface="Microsoft YaHei" panose="020B0503020204020204" pitchFamily="34" charset="-122"/>
            </a:endParaRPr>
          </a:p>
        </p:txBody>
      </p:sp>
      <p:sp>
        <p:nvSpPr>
          <p:cNvPr id="864" name="Google Shape;864;p35"/>
          <p:cNvSpPr txBox="1"/>
          <p:nvPr/>
        </p:nvSpPr>
        <p:spPr>
          <a:xfrm>
            <a:off x="4127836" y="1869182"/>
            <a:ext cx="28565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D</a:t>
            </a:r>
            <a:endParaRPr dirty="0">
              <a:latin typeface="Microsoft YaHei" panose="020B0503020204020204" pitchFamily="34" charset="-122"/>
              <a:ea typeface="Microsoft YaHei" panose="020B0503020204020204" pitchFamily="34" charset="-122"/>
            </a:endParaRPr>
          </a:p>
        </p:txBody>
      </p:sp>
      <p:sp>
        <p:nvSpPr>
          <p:cNvPr id="865" name="Google Shape;865;p35"/>
          <p:cNvSpPr txBox="1"/>
          <p:nvPr/>
        </p:nvSpPr>
        <p:spPr>
          <a:xfrm>
            <a:off x="5298241" y="1980488"/>
            <a:ext cx="25840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E</a:t>
            </a:r>
            <a:endParaRPr dirty="0">
              <a:latin typeface="Microsoft YaHei" panose="020B0503020204020204" pitchFamily="34" charset="-122"/>
              <a:ea typeface="Microsoft YaHei" panose="020B0503020204020204" pitchFamily="34" charset="-122"/>
            </a:endParaRPr>
          </a:p>
        </p:txBody>
      </p:sp>
      <p:sp>
        <p:nvSpPr>
          <p:cNvPr id="866" name="Google Shape;866;p35"/>
          <p:cNvSpPr txBox="1"/>
          <p:nvPr/>
        </p:nvSpPr>
        <p:spPr>
          <a:xfrm>
            <a:off x="2015755" y="1661358"/>
            <a:ext cx="80663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双协议栈</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IPv6/IPv4</a:t>
            </a:r>
            <a:endParaRPr dirty="0">
              <a:latin typeface="Microsoft YaHei" panose="020B0503020204020204" pitchFamily="34" charset="-122"/>
              <a:ea typeface="Microsoft YaHei" panose="020B0503020204020204" pitchFamily="34" charset="-122"/>
            </a:endParaRPr>
          </a:p>
        </p:txBody>
      </p:sp>
      <p:grpSp>
        <p:nvGrpSpPr>
          <p:cNvPr id="867" name="Google Shape;867;p35"/>
          <p:cNvGrpSpPr/>
          <p:nvPr/>
        </p:nvGrpSpPr>
        <p:grpSpPr>
          <a:xfrm>
            <a:off x="2419071" y="2292605"/>
            <a:ext cx="2820035" cy="1704231"/>
            <a:chOff x="2922487" y="2420888"/>
            <a:chExt cx="4622801" cy="2590800"/>
          </a:xfrm>
        </p:grpSpPr>
        <p:cxnSp>
          <p:nvCxnSpPr>
            <p:cNvPr id="868" name="Google Shape;868;p35"/>
            <p:cNvCxnSpPr/>
            <p:nvPr/>
          </p:nvCxnSpPr>
          <p:spPr>
            <a:xfrm>
              <a:off x="2922487" y="2420888"/>
              <a:ext cx="0" cy="2590800"/>
            </a:xfrm>
            <a:prstGeom prst="straightConnector1">
              <a:avLst/>
            </a:prstGeom>
            <a:noFill/>
            <a:ln w="19050" cap="flat" cmpd="sng">
              <a:solidFill>
                <a:srgbClr val="0000FF"/>
              </a:solidFill>
              <a:prstDash val="dash"/>
              <a:round/>
              <a:headEnd type="none" w="med" len="med"/>
              <a:tailEnd type="none" w="med" len="med"/>
            </a:ln>
          </p:spPr>
        </p:cxnSp>
        <p:cxnSp>
          <p:nvCxnSpPr>
            <p:cNvPr id="869" name="Google Shape;869;p35"/>
            <p:cNvCxnSpPr/>
            <p:nvPr/>
          </p:nvCxnSpPr>
          <p:spPr>
            <a:xfrm>
              <a:off x="7545288" y="2420888"/>
              <a:ext cx="0" cy="2590800"/>
            </a:xfrm>
            <a:prstGeom prst="straightConnector1">
              <a:avLst/>
            </a:prstGeom>
            <a:noFill/>
            <a:ln w="19050" cap="flat" cmpd="sng">
              <a:solidFill>
                <a:srgbClr val="0000FF"/>
              </a:solidFill>
              <a:prstDash val="dash"/>
              <a:round/>
              <a:headEnd type="none" w="med" len="med"/>
              <a:tailEnd type="none" w="med" len="med"/>
            </a:ln>
          </p:spPr>
        </p:cxnSp>
      </p:grpSp>
      <p:cxnSp>
        <p:nvCxnSpPr>
          <p:cNvPr id="870" name="Google Shape;870;p35"/>
          <p:cNvCxnSpPr/>
          <p:nvPr/>
        </p:nvCxnSpPr>
        <p:spPr>
          <a:xfrm>
            <a:off x="2427215" y="3827781"/>
            <a:ext cx="2776879" cy="0"/>
          </a:xfrm>
          <a:prstGeom prst="straightConnector1">
            <a:avLst/>
          </a:prstGeom>
          <a:noFill/>
          <a:ln w="19050" cap="flat" cmpd="sng">
            <a:solidFill>
              <a:srgbClr val="0000FF"/>
            </a:solidFill>
            <a:prstDash val="solid"/>
            <a:round/>
            <a:headEnd type="triangle" w="med" len="med"/>
            <a:tailEnd type="triangle" w="med" len="med"/>
          </a:ln>
        </p:spPr>
      </p:cxnSp>
      <p:sp>
        <p:nvSpPr>
          <p:cNvPr id="871" name="Google Shape;871;p35"/>
          <p:cNvSpPr txBox="1"/>
          <p:nvPr/>
        </p:nvSpPr>
        <p:spPr>
          <a:xfrm>
            <a:off x="3492103" y="3711585"/>
            <a:ext cx="824029" cy="24622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rgbClr val="0000FF"/>
                </a:solidFill>
                <a:latin typeface="Microsoft Yahei"/>
                <a:ea typeface="Microsoft Yahei"/>
                <a:cs typeface="Microsoft Yahei"/>
                <a:sym typeface="Microsoft Yahei"/>
              </a:rPr>
              <a:t>IPv4 网络 </a:t>
            </a:r>
            <a:endParaRPr dirty="0">
              <a:latin typeface="Microsoft YaHei" panose="020B0503020204020204" pitchFamily="34" charset="-122"/>
              <a:ea typeface="Microsoft YaHei" panose="020B0503020204020204" pitchFamily="34" charset="-122"/>
            </a:endParaRPr>
          </a:p>
        </p:txBody>
      </p:sp>
      <p:pic>
        <p:nvPicPr>
          <p:cNvPr id="872" name="Google Shape;872;p35" descr="jisuanji"/>
          <p:cNvPicPr preferRelativeResize="0"/>
          <p:nvPr/>
        </p:nvPicPr>
        <p:blipFill rotWithShape="1">
          <a:blip r:embed="rId4">
            <a:alphaModFix/>
          </a:blip>
          <a:srcRect/>
          <a:stretch/>
        </p:blipFill>
        <p:spPr>
          <a:xfrm>
            <a:off x="1373439" y="2043855"/>
            <a:ext cx="294068" cy="294068"/>
          </a:xfrm>
          <a:prstGeom prst="rect">
            <a:avLst/>
          </a:prstGeom>
          <a:noFill/>
          <a:ln>
            <a:noFill/>
          </a:ln>
        </p:spPr>
      </p:pic>
      <p:pic>
        <p:nvPicPr>
          <p:cNvPr id="873" name="Google Shape;873;p35" descr="jisuanji"/>
          <p:cNvPicPr preferRelativeResize="0"/>
          <p:nvPr/>
        </p:nvPicPr>
        <p:blipFill rotWithShape="1">
          <a:blip r:embed="rId4">
            <a:alphaModFix/>
          </a:blip>
          <a:srcRect/>
          <a:stretch/>
        </p:blipFill>
        <p:spPr>
          <a:xfrm>
            <a:off x="6023674" y="2043855"/>
            <a:ext cx="294068" cy="294068"/>
          </a:xfrm>
          <a:prstGeom prst="rect">
            <a:avLst/>
          </a:prstGeom>
          <a:noFill/>
          <a:ln>
            <a:noFill/>
          </a:ln>
        </p:spPr>
      </p:pic>
      <p:sp>
        <p:nvSpPr>
          <p:cNvPr id="874" name="Google Shape;874;p35"/>
          <p:cNvSpPr/>
          <p:nvPr/>
        </p:nvSpPr>
        <p:spPr>
          <a:xfrm>
            <a:off x="2186518" y="3036468"/>
            <a:ext cx="666045" cy="122963"/>
          </a:xfrm>
          <a:prstGeom prst="rightArrow">
            <a:avLst>
              <a:gd name="adj1" fmla="val 50000"/>
              <a:gd name="adj2" fmla="val 1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875" name="Google Shape;875;p35"/>
          <p:cNvSpPr/>
          <p:nvPr/>
        </p:nvSpPr>
        <p:spPr>
          <a:xfrm>
            <a:off x="4855500" y="3036468"/>
            <a:ext cx="585387" cy="122963"/>
          </a:xfrm>
          <a:prstGeom prst="rightArrow">
            <a:avLst>
              <a:gd name="adj1" fmla="val 50000"/>
              <a:gd name="adj2" fmla="val 99132"/>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36"/>
          <p:cNvSpPr/>
          <p:nvPr/>
        </p:nvSpPr>
        <p:spPr>
          <a:xfrm>
            <a:off x="454287" y="1837090"/>
            <a:ext cx="6711426"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81" name="Google Shape;881;p36"/>
          <p:cNvSpPr/>
          <p:nvPr/>
        </p:nvSpPr>
        <p:spPr>
          <a:xfrm>
            <a:off x="2829604" y="1810363"/>
            <a:ext cx="196079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chemeClr val="lt1"/>
                </a:solidFill>
                <a:latin typeface="Microsoft Yahei"/>
                <a:ea typeface="Microsoft Yahei"/>
                <a:cs typeface="Microsoft Yahei"/>
                <a:sym typeface="Microsoft Yahei"/>
              </a:rPr>
              <a:t>4.6.4  ICMPv6</a:t>
            </a:r>
            <a:endParaRPr sz="2000" b="1">
              <a:solidFill>
                <a:schemeClr val="lt1"/>
              </a:solidFill>
              <a:latin typeface="Microsoft Yahei"/>
              <a:ea typeface="Microsoft Yahei"/>
              <a:cs typeface="Microsoft Yahei"/>
              <a:sym typeface="Microsoft Yahei"/>
            </a:endParaRPr>
          </a:p>
        </p:txBody>
      </p:sp>
      <p:sp>
        <p:nvSpPr>
          <p:cNvPr id="882" name="Google Shape;882;p36"/>
          <p:cNvSpPr/>
          <p:nvPr/>
        </p:nvSpPr>
        <p:spPr>
          <a:xfrm>
            <a:off x="454286" y="2214745"/>
            <a:ext cx="6711426"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IPv6 也不保证数据报的可靠交付，因为互联网中的路由器可能会丢弃数据报。</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因此 IPv6 也需要使用 ICMP 来反馈一些差错信息。新的版本称为 ICMPv6。</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bdd1f01381_0_6"/>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sz="1400">
                <a:solidFill>
                  <a:srgbClr val="8D134A"/>
                </a:solidFill>
              </a:rPr>
              <a:t>4</a:t>
            </a:fld>
            <a:endParaRPr sz="1400" dirty="0">
              <a:solidFill>
                <a:srgbClr val="8D134A"/>
              </a:solidFill>
            </a:endParaRPr>
          </a:p>
        </p:txBody>
      </p:sp>
      <p:sp>
        <p:nvSpPr>
          <p:cNvPr id="79" name="Google Shape;79;gbdd1f01381_0_6"/>
          <p:cNvSpPr/>
          <p:nvPr/>
        </p:nvSpPr>
        <p:spPr>
          <a:xfrm>
            <a:off x="119550" y="637350"/>
            <a:ext cx="7380900" cy="44403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RIP是分布式的基于距离向量的路由选择协议，只适用于小型互联网。RIP按固定的时间间隔与相邻路由器交换信息。交换的信息是自己当前的路由表，即到达本自治系统中所有网络的(最短)距离，以及到每个网络应经过的下一跳路由器。</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OSPF是分布式的链路状态协议，适用于大型互联网。OSPF只在链路状态发生变化时，才向本自治系统中的所有路由器，用洪泛法发送与本路由器相邻的所有路由器的链路状态信息。“链路状态”指明本路由器都和哪些路由器相邻，以及该链路的“度量”。“度量”可表示费用、距离、时延、带宽等，可统称为“代价”。所有的路由器最终都能建立一个全网的拓扑结构图。</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BGP-4是不同AS的路由器之间交换路由信息的协议，是一种路径向量路由选择协议。BGP力求寻找一条能够到达目的网络(可达)且比较好的路由(不兜圈子)，而并非要寻找一条最佳路由。</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37"/>
          <p:cNvSpPr/>
          <p:nvPr/>
        </p:nvSpPr>
        <p:spPr>
          <a:xfrm>
            <a:off x="454288" y="2488791"/>
            <a:ext cx="6711425" cy="1823611"/>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88" name="Google Shape;888;p37"/>
          <p:cNvSpPr/>
          <p:nvPr/>
        </p:nvSpPr>
        <p:spPr>
          <a:xfrm>
            <a:off x="454287" y="1343982"/>
            <a:ext cx="6711426"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889" name="Google Shape;889;p37"/>
          <p:cNvSpPr/>
          <p:nvPr/>
        </p:nvSpPr>
        <p:spPr>
          <a:xfrm>
            <a:off x="2829604" y="1324583"/>
            <a:ext cx="196079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chemeClr val="lt1"/>
                </a:solidFill>
                <a:latin typeface="Microsoft Yahei"/>
                <a:ea typeface="Microsoft Yahei"/>
                <a:cs typeface="Microsoft Yahei"/>
                <a:sym typeface="Microsoft Yahei"/>
              </a:rPr>
              <a:t>4.6.4  ICMPv6</a:t>
            </a:r>
            <a:endParaRPr sz="2000" b="1">
              <a:solidFill>
                <a:schemeClr val="lt1"/>
              </a:solidFill>
              <a:latin typeface="Microsoft Yahei"/>
              <a:ea typeface="Microsoft Yahei"/>
              <a:cs typeface="Microsoft Yahei"/>
              <a:sym typeface="Microsoft Yahei"/>
            </a:endParaRPr>
          </a:p>
        </p:txBody>
      </p:sp>
      <p:sp>
        <p:nvSpPr>
          <p:cNvPr id="890" name="Google Shape;890;p37"/>
          <p:cNvSpPr/>
          <p:nvPr/>
        </p:nvSpPr>
        <p:spPr>
          <a:xfrm>
            <a:off x="454286" y="1663024"/>
            <a:ext cx="6711426" cy="78491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34973"/>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地址解析协议 ARP 和网际组管理协议 IGMP 协议的功能都已被合并到 ICMPv6 中。</a:t>
            </a:r>
            <a:endParaRPr dirty="0">
              <a:latin typeface="Microsoft YaHei" panose="020B0503020204020204" pitchFamily="34" charset="-122"/>
              <a:ea typeface="Microsoft YaHei" panose="020B0503020204020204" pitchFamily="34" charset="-122"/>
            </a:endParaRPr>
          </a:p>
        </p:txBody>
      </p:sp>
      <p:sp>
        <p:nvSpPr>
          <p:cNvPr id="891" name="Google Shape;891;p37"/>
          <p:cNvSpPr txBox="1"/>
          <p:nvPr/>
        </p:nvSpPr>
        <p:spPr>
          <a:xfrm>
            <a:off x="2153697" y="3606474"/>
            <a:ext cx="141096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0000FF"/>
                </a:solidFill>
                <a:latin typeface="Microsoft Yahei"/>
                <a:ea typeface="Microsoft Yahei"/>
                <a:cs typeface="Microsoft Yahei"/>
                <a:sym typeface="Microsoft Yahei"/>
              </a:rPr>
              <a:t>版本 4 中的网络层</a:t>
            </a:r>
            <a:endParaRPr dirty="0">
              <a:latin typeface="Microsoft YaHei" panose="020B0503020204020204" pitchFamily="34" charset="-122"/>
              <a:ea typeface="Microsoft YaHei" panose="020B0503020204020204" pitchFamily="34" charset="-122"/>
            </a:endParaRPr>
          </a:p>
        </p:txBody>
      </p:sp>
      <p:sp>
        <p:nvSpPr>
          <p:cNvPr id="892" name="Google Shape;892;p37"/>
          <p:cNvSpPr/>
          <p:nvPr/>
        </p:nvSpPr>
        <p:spPr>
          <a:xfrm>
            <a:off x="1907071" y="2733745"/>
            <a:ext cx="1857825" cy="878613"/>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893" name="Google Shape;893;p37"/>
          <p:cNvSpPr/>
          <p:nvPr/>
        </p:nvSpPr>
        <p:spPr>
          <a:xfrm>
            <a:off x="1946031" y="2773232"/>
            <a:ext cx="611715" cy="21647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rgbClr val="0000FF"/>
                </a:solidFill>
                <a:latin typeface="Microsoft Yahei"/>
                <a:ea typeface="Microsoft Yahei"/>
                <a:cs typeface="Microsoft Yahei"/>
                <a:sym typeface="Microsoft Yahei"/>
              </a:rPr>
              <a:t>ICMP</a:t>
            </a:r>
            <a:endParaRPr dirty="0">
              <a:latin typeface="Microsoft YaHei" panose="020B0503020204020204" pitchFamily="34" charset="-122"/>
              <a:ea typeface="Microsoft YaHei" panose="020B0503020204020204" pitchFamily="34" charset="-122"/>
            </a:endParaRPr>
          </a:p>
        </p:txBody>
      </p:sp>
      <p:sp>
        <p:nvSpPr>
          <p:cNvPr id="894" name="Google Shape;894;p37"/>
          <p:cNvSpPr txBox="1"/>
          <p:nvPr/>
        </p:nvSpPr>
        <p:spPr>
          <a:xfrm>
            <a:off x="2557746" y="3106766"/>
            <a:ext cx="511679"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IPv4</a:t>
            </a:r>
            <a:endParaRPr dirty="0">
              <a:latin typeface="Microsoft YaHei" panose="020B0503020204020204" pitchFamily="34" charset="-122"/>
              <a:ea typeface="Microsoft YaHei" panose="020B0503020204020204" pitchFamily="34" charset="-122"/>
            </a:endParaRPr>
          </a:p>
        </p:txBody>
      </p:sp>
      <p:sp>
        <p:nvSpPr>
          <p:cNvPr id="895" name="Google Shape;895;p37"/>
          <p:cNvSpPr/>
          <p:nvPr/>
        </p:nvSpPr>
        <p:spPr>
          <a:xfrm>
            <a:off x="3214258" y="3347743"/>
            <a:ext cx="511679" cy="23718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rgbClr val="0000FF"/>
                </a:solidFill>
                <a:latin typeface="Microsoft Yahei"/>
                <a:ea typeface="Microsoft Yahei"/>
                <a:cs typeface="Microsoft Yahei"/>
                <a:sym typeface="Microsoft Yahei"/>
              </a:rPr>
              <a:t>ARP</a:t>
            </a:r>
            <a:endParaRPr dirty="0">
              <a:latin typeface="Microsoft YaHei" panose="020B0503020204020204" pitchFamily="34" charset="-122"/>
              <a:ea typeface="Microsoft YaHei" panose="020B0503020204020204" pitchFamily="34" charset="-122"/>
            </a:endParaRPr>
          </a:p>
        </p:txBody>
      </p:sp>
      <p:sp>
        <p:nvSpPr>
          <p:cNvPr id="896" name="Google Shape;896;p37"/>
          <p:cNvSpPr/>
          <p:nvPr/>
        </p:nvSpPr>
        <p:spPr>
          <a:xfrm>
            <a:off x="2584223" y="2773232"/>
            <a:ext cx="611715" cy="21647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rgbClr val="0000FF"/>
                </a:solidFill>
                <a:latin typeface="Microsoft Yahei"/>
                <a:ea typeface="Microsoft Yahei"/>
                <a:cs typeface="Microsoft Yahei"/>
                <a:sym typeface="Microsoft Yahei"/>
              </a:rPr>
              <a:t>IGMP</a:t>
            </a:r>
            <a:endParaRPr dirty="0">
              <a:latin typeface="Microsoft YaHei" panose="020B0503020204020204" pitchFamily="34" charset="-122"/>
              <a:ea typeface="Microsoft YaHei" panose="020B0503020204020204" pitchFamily="34" charset="-122"/>
            </a:endParaRPr>
          </a:p>
        </p:txBody>
      </p:sp>
      <p:sp>
        <p:nvSpPr>
          <p:cNvPr id="897" name="Google Shape;897;p37"/>
          <p:cNvSpPr txBox="1"/>
          <p:nvPr/>
        </p:nvSpPr>
        <p:spPr>
          <a:xfrm>
            <a:off x="4242989" y="3602948"/>
            <a:ext cx="141096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0000FF"/>
                </a:solidFill>
                <a:latin typeface="Microsoft Yahei"/>
                <a:ea typeface="Microsoft Yahei"/>
                <a:cs typeface="Microsoft Yahei"/>
                <a:sym typeface="Microsoft Yahei"/>
              </a:rPr>
              <a:t>版本 6 中的网络层</a:t>
            </a:r>
            <a:endParaRPr dirty="0">
              <a:latin typeface="Microsoft YaHei" panose="020B0503020204020204" pitchFamily="34" charset="-122"/>
              <a:ea typeface="Microsoft YaHei" panose="020B0503020204020204" pitchFamily="34" charset="-122"/>
            </a:endParaRPr>
          </a:p>
        </p:txBody>
      </p:sp>
      <p:sp>
        <p:nvSpPr>
          <p:cNvPr id="898" name="Google Shape;898;p37"/>
          <p:cNvSpPr/>
          <p:nvPr/>
        </p:nvSpPr>
        <p:spPr>
          <a:xfrm>
            <a:off x="3956805" y="2733745"/>
            <a:ext cx="1857825" cy="878613"/>
          </a:xfrm>
          <a:prstGeom prst="rect">
            <a:avLst/>
          </a:prstGeom>
          <a:solidFill>
            <a:srgbClr val="99FFCC"/>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899" name="Google Shape;899;p37"/>
          <p:cNvSpPr/>
          <p:nvPr/>
        </p:nvSpPr>
        <p:spPr>
          <a:xfrm>
            <a:off x="3990137" y="2769706"/>
            <a:ext cx="800261" cy="22000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rgbClr val="0000FF"/>
                </a:solidFill>
                <a:latin typeface="Microsoft Yahei"/>
                <a:ea typeface="Microsoft Yahei"/>
                <a:cs typeface="Microsoft Yahei"/>
                <a:sym typeface="Microsoft Yahei"/>
              </a:rPr>
              <a:t>ICMPv6</a:t>
            </a:r>
            <a:endParaRPr dirty="0">
              <a:latin typeface="Microsoft YaHei" panose="020B0503020204020204" pitchFamily="34" charset="-122"/>
              <a:ea typeface="Microsoft YaHei" panose="020B0503020204020204" pitchFamily="34" charset="-122"/>
            </a:endParaRPr>
          </a:p>
        </p:txBody>
      </p:sp>
      <p:sp>
        <p:nvSpPr>
          <p:cNvPr id="900" name="Google Shape;900;p37"/>
          <p:cNvSpPr txBox="1"/>
          <p:nvPr/>
        </p:nvSpPr>
        <p:spPr>
          <a:xfrm>
            <a:off x="4658767" y="3103240"/>
            <a:ext cx="511679"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IPv6</a:t>
            </a:r>
            <a:endParaRPr dirty="0">
              <a:latin typeface="Microsoft YaHei" panose="020B0503020204020204" pitchFamily="34" charset="-122"/>
              <a:ea typeface="Microsoft YaHei" panose="020B0503020204020204" pitchFamily="34" charset="-122"/>
            </a:endParaRPr>
          </a:p>
        </p:txBody>
      </p:sp>
      <p:sp>
        <p:nvSpPr>
          <p:cNvPr id="901" name="Google Shape;901;p37"/>
          <p:cNvSpPr/>
          <p:nvPr/>
        </p:nvSpPr>
        <p:spPr>
          <a:xfrm>
            <a:off x="2687819" y="3902536"/>
            <a:ext cx="2218123"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新旧版本中的网络层的比较</a:t>
            </a:r>
            <a:endParaRPr sz="1167" b="1">
              <a:solidFill>
                <a:schemeClr val="dk1"/>
              </a:solidFill>
              <a:latin typeface="Microsoft Yahei"/>
              <a:ea typeface="Microsoft Yahei"/>
              <a:cs typeface="Microsoft Yahei"/>
              <a:sym typeface="Microsoft Yahe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38"/>
          <p:cNvSpPr/>
          <p:nvPr/>
        </p:nvSpPr>
        <p:spPr>
          <a:xfrm>
            <a:off x="454288" y="1520493"/>
            <a:ext cx="6711425" cy="113123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34973"/>
              </a:lnSpc>
              <a:spcBef>
                <a:spcPts val="0"/>
              </a:spcBef>
              <a:spcAft>
                <a:spcPts val="0"/>
              </a:spcAft>
              <a:buClr>
                <a:srgbClr val="0070C0"/>
              </a:buClr>
              <a:buSzPts val="1667"/>
              <a:buFont typeface="Noto Sans Symbols"/>
              <a:buChar char="●"/>
            </a:pPr>
            <a:r>
              <a:rPr lang="en-US" altLang="zh-CN" sz="1667" b="1" dirty="0">
                <a:solidFill>
                  <a:schemeClr val="dk1"/>
                </a:solidFill>
                <a:latin typeface="Microsoft Yahei"/>
                <a:ea typeface="Microsoft Yahei"/>
                <a:cs typeface="Microsoft Yahei"/>
                <a:sym typeface="Microsoft Yahei"/>
              </a:rPr>
              <a:t>I</a:t>
            </a:r>
            <a:r>
              <a:rPr lang="zh-CN" sz="1667" b="1" dirty="0">
                <a:solidFill>
                  <a:schemeClr val="dk1"/>
                </a:solidFill>
                <a:latin typeface="Microsoft Yahei"/>
                <a:ea typeface="Microsoft Yahei"/>
                <a:cs typeface="Microsoft Yahei"/>
                <a:sym typeface="Microsoft Yahei"/>
              </a:rPr>
              <a:t>CMPv6 是面向报文的协议，它利用报文来报告差错，获取信息，探测邻站或管理多播通信。</a:t>
            </a:r>
            <a:endParaRPr dirty="0">
              <a:latin typeface="Microsoft YaHei" panose="020B0503020204020204" pitchFamily="34" charset="-122"/>
              <a:ea typeface="Microsoft YaHei" panose="020B0503020204020204" pitchFamily="34" charset="-122"/>
            </a:endParaRPr>
          </a:p>
          <a:p>
            <a:pPr marL="238115" marR="0" lvl="0" indent="-238115" algn="l" rtl="0">
              <a:lnSpc>
                <a:spcPct val="134973"/>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ICMPv6 还增加了几个定义报文的功能及含义的其他协议。</a:t>
            </a:r>
            <a:endParaRPr dirty="0">
              <a:latin typeface="Microsoft YaHei" panose="020B0503020204020204" pitchFamily="34" charset="-122"/>
              <a:ea typeface="Microsoft YaHei" panose="020B0503020204020204" pitchFamily="34" charset="-122"/>
            </a:endParaRPr>
          </a:p>
        </p:txBody>
      </p:sp>
      <p:sp>
        <p:nvSpPr>
          <p:cNvPr id="907" name="Google Shape;907;p38"/>
          <p:cNvSpPr/>
          <p:nvPr/>
        </p:nvSpPr>
        <p:spPr>
          <a:xfrm>
            <a:off x="454288" y="1241932"/>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08" name="Google Shape;908;p38"/>
          <p:cNvSpPr/>
          <p:nvPr/>
        </p:nvSpPr>
        <p:spPr>
          <a:xfrm>
            <a:off x="1618307" y="121425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ICMPv6 报文的分类</a:t>
            </a:r>
            <a:endParaRPr dirty="0">
              <a:latin typeface="Microsoft YaHei" panose="020B0503020204020204" pitchFamily="34" charset="-122"/>
              <a:ea typeface="Microsoft YaHei" panose="020B0503020204020204" pitchFamily="34" charset="-122"/>
            </a:endParaRPr>
          </a:p>
        </p:txBody>
      </p:sp>
      <p:sp>
        <p:nvSpPr>
          <p:cNvPr id="909" name="Google Shape;909;p38"/>
          <p:cNvSpPr/>
          <p:nvPr/>
        </p:nvSpPr>
        <p:spPr>
          <a:xfrm>
            <a:off x="454288" y="2773955"/>
            <a:ext cx="6711425" cy="187096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10" name="Google Shape;910;p38"/>
          <p:cNvSpPr/>
          <p:nvPr/>
        </p:nvSpPr>
        <p:spPr>
          <a:xfrm>
            <a:off x="2687819" y="4388418"/>
            <a:ext cx="2218123"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ICMPv6 报文的分类</a:t>
            </a:r>
            <a:endParaRPr dirty="0">
              <a:latin typeface="Microsoft YaHei" panose="020B0503020204020204" pitchFamily="34" charset="-122"/>
              <a:ea typeface="Microsoft YaHei" panose="020B0503020204020204" pitchFamily="34" charset="-122"/>
            </a:endParaRPr>
          </a:p>
        </p:txBody>
      </p:sp>
      <p:sp>
        <p:nvSpPr>
          <p:cNvPr id="911" name="Google Shape;911;p38"/>
          <p:cNvSpPr/>
          <p:nvPr/>
        </p:nvSpPr>
        <p:spPr>
          <a:xfrm>
            <a:off x="3161317" y="2884980"/>
            <a:ext cx="1144860" cy="283353"/>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ICMPv6 报文</a:t>
            </a:r>
            <a:endParaRPr dirty="0">
              <a:latin typeface="Microsoft YaHei" panose="020B0503020204020204" pitchFamily="34" charset="-122"/>
              <a:ea typeface="Microsoft YaHei" panose="020B0503020204020204" pitchFamily="34" charset="-122"/>
            </a:endParaRPr>
          </a:p>
        </p:txBody>
      </p:sp>
      <p:sp>
        <p:nvSpPr>
          <p:cNvPr id="912" name="Google Shape;912;p38"/>
          <p:cNvSpPr/>
          <p:nvPr/>
        </p:nvSpPr>
        <p:spPr>
          <a:xfrm>
            <a:off x="1361550" y="3494261"/>
            <a:ext cx="935722" cy="287801"/>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差错报文</a:t>
            </a:r>
            <a:endParaRPr dirty="0">
              <a:latin typeface="Microsoft YaHei" panose="020B0503020204020204" pitchFamily="34" charset="-122"/>
              <a:ea typeface="Microsoft YaHei" panose="020B0503020204020204" pitchFamily="34" charset="-122"/>
            </a:endParaRPr>
          </a:p>
        </p:txBody>
      </p:sp>
      <p:sp>
        <p:nvSpPr>
          <p:cNvPr id="913" name="Google Shape;913;p38"/>
          <p:cNvSpPr/>
          <p:nvPr/>
        </p:nvSpPr>
        <p:spPr>
          <a:xfrm>
            <a:off x="5102474" y="3494261"/>
            <a:ext cx="1246974" cy="287801"/>
          </a:xfrm>
          <a:prstGeom prst="rect">
            <a:avLst/>
          </a:prstGeom>
          <a:solidFill>
            <a:srgbClr val="FF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组成员关系报文</a:t>
            </a:r>
            <a:endParaRPr dirty="0">
              <a:latin typeface="Microsoft YaHei" panose="020B0503020204020204" pitchFamily="34" charset="-122"/>
              <a:ea typeface="Microsoft YaHei" panose="020B0503020204020204" pitchFamily="34" charset="-122"/>
            </a:endParaRPr>
          </a:p>
        </p:txBody>
      </p:sp>
      <p:sp>
        <p:nvSpPr>
          <p:cNvPr id="914" name="Google Shape;914;p38"/>
          <p:cNvSpPr/>
          <p:nvPr/>
        </p:nvSpPr>
        <p:spPr>
          <a:xfrm>
            <a:off x="3733747" y="3494261"/>
            <a:ext cx="1145843" cy="287801"/>
          </a:xfrm>
          <a:prstGeom prst="rect">
            <a:avLst/>
          </a:prstGeom>
          <a:solidFill>
            <a:srgbClr val="FF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邻站发现报文</a:t>
            </a:r>
            <a:endParaRPr dirty="0">
              <a:latin typeface="Microsoft YaHei" panose="020B0503020204020204" pitchFamily="34" charset="-122"/>
              <a:ea typeface="Microsoft YaHei" panose="020B0503020204020204" pitchFamily="34" charset="-122"/>
            </a:endParaRPr>
          </a:p>
        </p:txBody>
      </p:sp>
      <p:sp>
        <p:nvSpPr>
          <p:cNvPr id="915" name="Google Shape;915;p38"/>
          <p:cNvSpPr/>
          <p:nvPr/>
        </p:nvSpPr>
        <p:spPr>
          <a:xfrm>
            <a:off x="2627181" y="3494261"/>
            <a:ext cx="935722" cy="287801"/>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信息报文</a:t>
            </a:r>
            <a:endParaRPr dirty="0">
              <a:latin typeface="Microsoft YaHei" panose="020B0503020204020204" pitchFamily="34" charset="-122"/>
              <a:ea typeface="Microsoft YaHei" panose="020B0503020204020204" pitchFamily="34" charset="-122"/>
            </a:endParaRPr>
          </a:p>
        </p:txBody>
      </p:sp>
      <p:sp>
        <p:nvSpPr>
          <p:cNvPr id="916" name="Google Shape;916;p38"/>
          <p:cNvSpPr/>
          <p:nvPr/>
        </p:nvSpPr>
        <p:spPr>
          <a:xfrm>
            <a:off x="1829903" y="3331297"/>
            <a:ext cx="3902931" cy="162964"/>
          </a:xfrm>
          <a:custGeom>
            <a:avLst/>
            <a:gdLst/>
            <a:ahLst/>
            <a:cxnLst/>
            <a:rect l="l" t="t" r="r" b="b"/>
            <a:pathLst>
              <a:path w="3311" h="136" extrusionOk="0">
                <a:moveTo>
                  <a:pt x="0" y="136"/>
                </a:moveTo>
                <a:lnTo>
                  <a:pt x="0" y="0"/>
                </a:lnTo>
                <a:lnTo>
                  <a:pt x="3311" y="0"/>
                </a:lnTo>
                <a:lnTo>
                  <a:pt x="3311" y="136"/>
                </a:lnTo>
              </a:path>
            </a:pathLst>
          </a:custGeom>
          <a:noFill/>
          <a:ln w="28575" cap="flat" cmpd="sng">
            <a:solidFill>
              <a:srgbClr val="0000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917" name="Google Shape;917;p38"/>
          <p:cNvCxnSpPr/>
          <p:nvPr/>
        </p:nvCxnSpPr>
        <p:spPr>
          <a:xfrm>
            <a:off x="3092586" y="3331297"/>
            <a:ext cx="0" cy="162964"/>
          </a:xfrm>
          <a:prstGeom prst="straightConnector1">
            <a:avLst/>
          </a:prstGeom>
          <a:noFill/>
          <a:ln w="28575" cap="flat" cmpd="sng">
            <a:solidFill>
              <a:srgbClr val="0000FF"/>
            </a:solidFill>
            <a:prstDash val="solid"/>
            <a:round/>
            <a:headEnd type="none" w="med" len="med"/>
            <a:tailEnd type="none" w="med" len="med"/>
          </a:ln>
        </p:spPr>
      </p:cxnSp>
      <p:cxnSp>
        <p:nvCxnSpPr>
          <p:cNvPr id="918" name="Google Shape;918;p38"/>
          <p:cNvCxnSpPr/>
          <p:nvPr/>
        </p:nvCxnSpPr>
        <p:spPr>
          <a:xfrm>
            <a:off x="4379818" y="3331297"/>
            <a:ext cx="0" cy="162964"/>
          </a:xfrm>
          <a:prstGeom prst="straightConnector1">
            <a:avLst/>
          </a:prstGeom>
          <a:noFill/>
          <a:ln w="28575" cap="flat" cmpd="sng">
            <a:solidFill>
              <a:srgbClr val="0000FF"/>
            </a:solidFill>
            <a:prstDash val="solid"/>
            <a:round/>
            <a:headEnd type="none" w="med" len="med"/>
            <a:tailEnd type="none" w="med" len="med"/>
          </a:ln>
        </p:spPr>
      </p:cxnSp>
      <p:cxnSp>
        <p:nvCxnSpPr>
          <p:cNvPr id="919" name="Google Shape;919;p38"/>
          <p:cNvCxnSpPr/>
          <p:nvPr/>
        </p:nvCxnSpPr>
        <p:spPr>
          <a:xfrm>
            <a:off x="3733747" y="3168333"/>
            <a:ext cx="0" cy="162964"/>
          </a:xfrm>
          <a:prstGeom prst="straightConnector1">
            <a:avLst/>
          </a:prstGeom>
          <a:noFill/>
          <a:ln w="28575" cap="flat" cmpd="sng">
            <a:solidFill>
              <a:srgbClr val="0000FF"/>
            </a:solidFill>
            <a:prstDash val="solid"/>
            <a:round/>
            <a:headEnd type="none" w="med" len="med"/>
            <a:tailEnd type="none" w="med" len="med"/>
          </a:ln>
        </p:spPr>
      </p:cxnSp>
      <p:sp>
        <p:nvSpPr>
          <p:cNvPr id="920" name="Google Shape;920;p38"/>
          <p:cNvSpPr txBox="1"/>
          <p:nvPr/>
        </p:nvSpPr>
        <p:spPr>
          <a:xfrm>
            <a:off x="3993334" y="3761663"/>
            <a:ext cx="772969"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ND 协议</a:t>
            </a:r>
            <a:endParaRPr dirty="0">
              <a:latin typeface="Microsoft YaHei" panose="020B0503020204020204" pitchFamily="34" charset="-122"/>
              <a:ea typeface="Microsoft YaHei" panose="020B0503020204020204" pitchFamily="34" charset="-122"/>
            </a:endParaRPr>
          </a:p>
        </p:txBody>
      </p:sp>
      <p:sp>
        <p:nvSpPr>
          <p:cNvPr id="921" name="Google Shape;921;p38"/>
          <p:cNvSpPr txBox="1"/>
          <p:nvPr/>
        </p:nvSpPr>
        <p:spPr>
          <a:xfrm>
            <a:off x="5313449" y="3760081"/>
            <a:ext cx="881973"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MLD 协议</a:t>
            </a:r>
            <a:endParaRPr dirty="0">
              <a:latin typeface="Microsoft YaHei" panose="020B0503020204020204" pitchFamily="34" charset="-122"/>
              <a:ea typeface="Microsoft YaHei" panose="020B0503020204020204" pitchFamily="34" charset="-122"/>
            </a:endParaRPr>
          </a:p>
        </p:txBody>
      </p:sp>
      <p:sp>
        <p:nvSpPr>
          <p:cNvPr id="922" name="Google Shape;922;p38"/>
          <p:cNvSpPr/>
          <p:nvPr/>
        </p:nvSpPr>
        <p:spPr>
          <a:xfrm>
            <a:off x="1304131" y="3936365"/>
            <a:ext cx="3749744" cy="4515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rgbClr val="0000FF"/>
                </a:solidFill>
                <a:latin typeface="Microsoft Yahei"/>
                <a:ea typeface="Microsoft Yahei"/>
                <a:cs typeface="Microsoft Yahei"/>
                <a:sym typeface="Microsoft Yahei"/>
              </a:rPr>
              <a:t>ND (Neighbor-Discovery)：邻站发现</a:t>
            </a:r>
            <a:endParaRPr sz="1167" b="1">
              <a:solidFill>
                <a:srgbClr val="0000FF"/>
              </a:solidFill>
              <a:latin typeface="Microsoft Yahei"/>
              <a:ea typeface="Microsoft Yahei"/>
              <a:cs typeface="Microsoft Yahei"/>
              <a:sym typeface="Microsoft Yahei"/>
            </a:endParaRPr>
          </a:p>
          <a:p>
            <a:pPr marL="0" marR="0" lvl="0" indent="0" algn="l" rtl="0">
              <a:spcBef>
                <a:spcPts val="0"/>
              </a:spcBef>
              <a:spcAft>
                <a:spcPts val="0"/>
              </a:spcAft>
              <a:buNone/>
            </a:pPr>
            <a:r>
              <a:rPr lang="zh-CN" sz="1167" b="1">
                <a:solidFill>
                  <a:srgbClr val="0000FF"/>
                </a:solidFill>
                <a:latin typeface="Microsoft Yahei"/>
                <a:ea typeface="Microsoft Yahei"/>
                <a:cs typeface="Microsoft Yahei"/>
                <a:sym typeface="Microsoft Yahei"/>
              </a:rPr>
              <a:t>MLD (Multicast Listener Delivery)：多播听众交付</a:t>
            </a:r>
            <a:endParaRPr sz="1167" b="1">
              <a:solidFill>
                <a:srgbClr val="0000FF"/>
              </a:solidFill>
              <a:latin typeface="Microsoft Yahei"/>
              <a:ea typeface="Microsoft Yahei"/>
              <a:cs typeface="Microsoft Yahei"/>
              <a:sym typeface="Microsoft Yahe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grpSp>
        <p:nvGrpSpPr>
          <p:cNvPr id="927" name="Google Shape;927;p39"/>
          <p:cNvGrpSpPr/>
          <p:nvPr/>
        </p:nvGrpSpPr>
        <p:grpSpPr>
          <a:xfrm>
            <a:off x="631996" y="1849383"/>
            <a:ext cx="6679429" cy="1836212"/>
            <a:chOff x="98973" y="108007"/>
            <a:chExt cx="6679429" cy="1836212"/>
          </a:xfrm>
        </p:grpSpPr>
        <p:sp>
          <p:nvSpPr>
            <p:cNvPr id="928" name="Google Shape;928;p39"/>
            <p:cNvSpPr/>
            <p:nvPr/>
          </p:nvSpPr>
          <p:spPr>
            <a:xfrm rot="5400000">
              <a:off x="3587527" y="-1246656"/>
              <a:ext cx="1836212" cy="4545539"/>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929" name="Google Shape;929;p39"/>
            <p:cNvSpPr txBox="1"/>
            <p:nvPr/>
          </p:nvSpPr>
          <p:spPr>
            <a:xfrm>
              <a:off x="2232864" y="197643"/>
              <a:ext cx="4455903" cy="1656940"/>
            </a:xfrm>
            <a:prstGeom prst="rect">
              <a:avLst/>
            </a:prstGeom>
            <a:no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4.7.1             </a:t>
              </a:r>
              <a:r>
                <a:rPr lang="zh-CN" sz="2000" b="1" i="0" u="none" strike="noStrike" cap="none" dirty="0">
                  <a:solidFill>
                    <a:schemeClr val="dk1"/>
                  </a:solidFill>
                  <a:latin typeface="Microsoft Yahei"/>
                  <a:ea typeface="Microsoft Yahei"/>
                  <a:cs typeface="Microsoft Yahei"/>
                  <a:sym typeface="Microsoft Yahei"/>
                </a:rPr>
                <a:t>IP 多播的基本概念</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4.7.2    </a:t>
              </a:r>
              <a:r>
                <a:rPr lang="zh-CN" sz="2000" b="1" i="0" u="none" strike="noStrike" cap="none" dirty="0">
                  <a:solidFill>
                    <a:schemeClr val="dk1"/>
                  </a:solidFill>
                  <a:latin typeface="Microsoft Yahei"/>
                  <a:ea typeface="Microsoft Yahei"/>
                  <a:cs typeface="Microsoft Yahei"/>
                  <a:sym typeface="Microsoft Yahei"/>
                </a:rPr>
                <a:t>在局域网上进行硬件多播</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4.7.3  </a:t>
              </a:r>
              <a:r>
                <a:rPr lang="zh-CN" sz="2000" b="1" i="0" u="none" strike="noStrike" cap="none" dirty="0">
                  <a:solidFill>
                    <a:schemeClr val="dk1"/>
                  </a:solidFill>
                  <a:latin typeface="Microsoft Yahei"/>
                  <a:ea typeface="Microsoft Yahei"/>
                  <a:cs typeface="Microsoft Yahei"/>
                  <a:sym typeface="Microsoft Yahei"/>
                </a:rPr>
                <a:t>网际组管理协议 IGMP 和多播路由选择协议</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930" name="Google Shape;930;p39"/>
            <p:cNvSpPr/>
            <p:nvPr/>
          </p:nvSpPr>
          <p:spPr>
            <a:xfrm>
              <a:off x="98973" y="108013"/>
              <a:ext cx="2133890" cy="1836200"/>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931" name="Google Shape;931;p39"/>
            <p:cNvSpPr txBox="1"/>
            <p:nvPr/>
          </p:nvSpPr>
          <p:spPr>
            <a:xfrm>
              <a:off x="188609" y="197649"/>
              <a:ext cx="1954618" cy="1656928"/>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zh-CN" sz="2400" dirty="0">
                  <a:solidFill>
                    <a:srgbClr val="FFFF00"/>
                  </a:solidFill>
                  <a:latin typeface="Microsoft YaHei" panose="020B0503020204020204" pitchFamily="34" charset="-122"/>
                  <a:ea typeface="Microsoft YaHei" panose="020B0503020204020204" pitchFamily="34" charset="-122"/>
                  <a:sym typeface="Arial"/>
                </a:rPr>
                <a:t>4.7</a:t>
              </a:r>
              <a:endParaRPr dirty="0">
                <a:latin typeface="Microsoft YaHei" panose="020B0503020204020204" pitchFamily="34" charset="-122"/>
                <a:ea typeface="Microsoft YaHei" panose="020B0503020204020204" pitchFamily="34" charset="-122"/>
              </a:endParaRPr>
            </a:p>
            <a:p>
              <a:pPr marL="0" marR="0" lvl="0" indent="0" algn="l" rtl="0">
                <a:lnSpc>
                  <a:spcPct val="80000"/>
                </a:lnSpc>
                <a:spcBef>
                  <a:spcPts val="840"/>
                </a:spcBef>
                <a:spcAft>
                  <a:spcPts val="0"/>
                </a:spcAft>
                <a:buClr>
                  <a:schemeClr val="lt1"/>
                </a:buClr>
                <a:buSzPts val="2400"/>
                <a:buFont typeface="Microsoft Yahei"/>
                <a:buNone/>
              </a:pPr>
              <a:r>
                <a:rPr lang="zh-CN" sz="2400" b="1" dirty="0">
                  <a:solidFill>
                    <a:schemeClr val="lt1"/>
                  </a:solidFill>
                  <a:latin typeface="Microsoft Yahei"/>
                  <a:ea typeface="Microsoft Yahei"/>
                  <a:cs typeface="Microsoft Yahei"/>
                  <a:sym typeface="Microsoft Yahei"/>
                </a:rPr>
                <a:t>IP 多播</a:t>
              </a:r>
              <a:endParaRPr sz="2400" dirty="0">
                <a:solidFill>
                  <a:schemeClr val="lt1"/>
                </a:solidFill>
                <a:latin typeface="Microsoft YaHei" panose="020B0503020204020204" pitchFamily="34" charset="-122"/>
                <a:ea typeface="Microsoft YaHei" panose="020B0503020204020204" pitchFamily="34" charset="-122"/>
                <a:sym typeface="Aria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40"/>
          <p:cNvSpPr/>
          <p:nvPr/>
        </p:nvSpPr>
        <p:spPr>
          <a:xfrm>
            <a:off x="454287" y="1617297"/>
            <a:ext cx="6711426"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37" name="Google Shape;937;p40"/>
          <p:cNvSpPr/>
          <p:nvPr/>
        </p:nvSpPr>
        <p:spPr>
          <a:xfrm>
            <a:off x="2265347" y="1590571"/>
            <a:ext cx="308930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chemeClr val="lt1"/>
                </a:solidFill>
                <a:latin typeface="Microsoft Yahei"/>
                <a:ea typeface="Microsoft Yahei"/>
                <a:cs typeface="Microsoft Yahei"/>
                <a:sym typeface="Microsoft Yahei"/>
              </a:rPr>
              <a:t>4.7.1  IP 多播的基本概念</a:t>
            </a:r>
            <a:endParaRPr dirty="0">
              <a:latin typeface="Microsoft YaHei" panose="020B0503020204020204" pitchFamily="34" charset="-122"/>
              <a:ea typeface="Microsoft YaHei" panose="020B0503020204020204" pitchFamily="34" charset="-122"/>
            </a:endParaRPr>
          </a:p>
        </p:txBody>
      </p:sp>
      <p:sp>
        <p:nvSpPr>
          <p:cNvPr id="938" name="Google Shape;938;p40"/>
          <p:cNvSpPr/>
          <p:nvPr/>
        </p:nvSpPr>
        <p:spPr>
          <a:xfrm>
            <a:off x="403000" y="1987626"/>
            <a:ext cx="6843329" cy="220784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 </a:t>
            </a:r>
            <a:r>
              <a:rPr lang="zh-CN" sz="1667" b="1" dirty="0">
                <a:solidFill>
                  <a:srgbClr val="0000FF"/>
                </a:solidFill>
                <a:latin typeface="Microsoft Yahei"/>
                <a:ea typeface="Microsoft Yahei"/>
                <a:cs typeface="Microsoft Yahei"/>
                <a:sym typeface="Microsoft Yahei"/>
              </a:rPr>
              <a:t>多播 </a:t>
            </a:r>
            <a:r>
              <a:rPr lang="zh-CN" sz="1667" b="1" dirty="0">
                <a:solidFill>
                  <a:schemeClr val="dk1"/>
                </a:solidFill>
                <a:latin typeface="Microsoft Yahei"/>
                <a:ea typeface="Microsoft Yahei"/>
                <a:cs typeface="Microsoft Yahei"/>
                <a:sym typeface="Microsoft Yahei"/>
              </a:rPr>
              <a:t>(multicast，以前曾译为</a:t>
            </a:r>
            <a:r>
              <a:rPr lang="zh-CN" sz="1667" b="1" dirty="0">
                <a:solidFill>
                  <a:srgbClr val="0000FF"/>
                </a:solidFill>
                <a:latin typeface="Microsoft Yahei"/>
                <a:ea typeface="Microsoft Yahei"/>
                <a:cs typeface="Microsoft Yahei"/>
                <a:sym typeface="Microsoft Yahei"/>
              </a:rPr>
              <a:t>组播</a:t>
            </a:r>
            <a:r>
              <a:rPr lang="zh-CN" sz="1667" b="1" dirty="0">
                <a:solidFill>
                  <a:schemeClr val="dk1"/>
                </a:solidFill>
                <a:latin typeface="Microsoft Yahei"/>
                <a:ea typeface="Microsoft Yahei"/>
                <a:cs typeface="Microsoft Yahei"/>
                <a:sym typeface="Microsoft Yahei"/>
              </a:rPr>
              <a:t>) 已成为互联网的一个热门课题。</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目的</a:t>
            </a:r>
            <a:r>
              <a:rPr lang="zh-CN" sz="1667" b="1" dirty="0">
                <a:solidFill>
                  <a:schemeClr val="dk1"/>
                </a:solidFill>
                <a:latin typeface="Microsoft Yahei"/>
                <a:ea typeface="Microsoft Yahei"/>
                <a:cs typeface="Microsoft Yahei"/>
                <a:sym typeface="Microsoft Yahei"/>
              </a:rPr>
              <a:t>：更好地支持</a:t>
            </a:r>
            <a:r>
              <a:rPr lang="zh-CN" sz="1667" b="1" dirty="0">
                <a:solidFill>
                  <a:srgbClr val="0000FF"/>
                </a:solidFill>
                <a:latin typeface="Microsoft Yahei"/>
                <a:ea typeface="Microsoft Yahei"/>
                <a:cs typeface="Microsoft Yahei"/>
                <a:sym typeface="Microsoft Yahei"/>
              </a:rPr>
              <a:t>一对多通信</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一对多通信：一个源点发送到许多个终点。</a:t>
            </a:r>
            <a:endParaRPr dirty="0">
              <a:latin typeface="Microsoft YaHei" panose="020B0503020204020204" pitchFamily="34" charset="-122"/>
              <a:ea typeface="Microsoft YaHei" panose="020B0503020204020204" pitchFamily="34" charset="-122"/>
            </a:endParaRPr>
          </a:p>
          <a:p>
            <a:pPr marL="449774" marR="0" lvl="0" indent="-238114" algn="l" rtl="0">
              <a:lnSpc>
                <a:spcPct val="164967"/>
              </a:lnSpc>
              <a:spcBef>
                <a:spcPts val="0"/>
              </a:spcBef>
              <a:spcAft>
                <a:spcPts val="0"/>
              </a:spcAft>
              <a:buClr>
                <a:srgbClr val="7030A0"/>
              </a:buClr>
              <a:buSzPts val="1667"/>
              <a:buFont typeface="Arial"/>
              <a:buChar char="•"/>
            </a:pPr>
            <a:r>
              <a:rPr lang="zh-CN" sz="1667" b="1" dirty="0">
                <a:solidFill>
                  <a:schemeClr val="dk1"/>
                </a:solidFill>
                <a:latin typeface="Microsoft Yahei"/>
                <a:ea typeface="Microsoft Yahei"/>
                <a:cs typeface="Microsoft Yahei"/>
                <a:sym typeface="Microsoft Yahei"/>
              </a:rPr>
              <a:t>例如，实时信息的交付（如新闻、股市行情等），软件更新，交互式会议及其他多媒体通信。</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1"/>
          <p:cNvSpPr/>
          <p:nvPr/>
        </p:nvSpPr>
        <p:spPr>
          <a:xfrm>
            <a:off x="454288" y="1630240"/>
            <a:ext cx="6711425"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pic>
        <p:nvPicPr>
          <p:cNvPr id="944" name="Google Shape;944;p41"/>
          <p:cNvPicPr preferRelativeResize="0"/>
          <p:nvPr/>
        </p:nvPicPr>
        <p:blipFill rotWithShape="1">
          <a:blip r:embed="rId3">
            <a:alphaModFix/>
          </a:blip>
          <a:srcRect/>
          <a:stretch/>
        </p:blipFill>
        <p:spPr>
          <a:xfrm>
            <a:off x="2547304" y="1703406"/>
            <a:ext cx="358699" cy="502179"/>
          </a:xfrm>
          <a:prstGeom prst="rect">
            <a:avLst/>
          </a:prstGeom>
          <a:noFill/>
          <a:ln>
            <a:noFill/>
          </a:ln>
        </p:spPr>
      </p:pic>
      <p:sp>
        <p:nvSpPr>
          <p:cNvPr id="945" name="Google Shape;945;p41"/>
          <p:cNvSpPr/>
          <p:nvPr/>
        </p:nvSpPr>
        <p:spPr>
          <a:xfrm>
            <a:off x="454288" y="1248794"/>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46" name="Google Shape;946;p41"/>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多播可大大节约网络资源</a:t>
            </a:r>
            <a:endParaRPr dirty="0">
              <a:latin typeface="Microsoft YaHei" panose="020B0503020204020204" pitchFamily="34" charset="-122"/>
              <a:ea typeface="Microsoft YaHei" panose="020B0503020204020204" pitchFamily="34" charset="-122"/>
            </a:endParaRPr>
          </a:p>
        </p:txBody>
      </p:sp>
      <p:cxnSp>
        <p:nvCxnSpPr>
          <p:cNvPr id="947" name="Google Shape;947;p41"/>
          <p:cNvCxnSpPr/>
          <p:nvPr/>
        </p:nvCxnSpPr>
        <p:spPr>
          <a:xfrm>
            <a:off x="2762658" y="3368604"/>
            <a:ext cx="0" cy="205478"/>
          </a:xfrm>
          <a:prstGeom prst="straightConnector1">
            <a:avLst/>
          </a:prstGeom>
          <a:noFill/>
          <a:ln w="28575" cap="flat" cmpd="sng">
            <a:solidFill>
              <a:srgbClr val="0000FF"/>
            </a:solidFill>
            <a:prstDash val="solid"/>
            <a:round/>
            <a:headEnd type="none" w="med" len="med"/>
            <a:tailEnd type="none" w="med" len="med"/>
          </a:ln>
        </p:spPr>
      </p:cxnSp>
      <p:cxnSp>
        <p:nvCxnSpPr>
          <p:cNvPr id="948" name="Google Shape;948;p41"/>
          <p:cNvCxnSpPr/>
          <p:nvPr/>
        </p:nvCxnSpPr>
        <p:spPr>
          <a:xfrm rot="10800000" flipH="1">
            <a:off x="2603517" y="2390785"/>
            <a:ext cx="795699" cy="514594"/>
          </a:xfrm>
          <a:prstGeom prst="straightConnector1">
            <a:avLst/>
          </a:prstGeom>
          <a:noFill/>
          <a:ln w="28575" cap="flat" cmpd="sng">
            <a:solidFill>
              <a:srgbClr val="0000FF"/>
            </a:solidFill>
            <a:prstDash val="solid"/>
            <a:round/>
            <a:headEnd type="none" w="med" len="med"/>
            <a:tailEnd type="none" w="med" len="med"/>
          </a:ln>
        </p:spPr>
      </p:cxnSp>
      <p:cxnSp>
        <p:nvCxnSpPr>
          <p:cNvPr id="949" name="Google Shape;949;p41"/>
          <p:cNvCxnSpPr/>
          <p:nvPr/>
        </p:nvCxnSpPr>
        <p:spPr>
          <a:xfrm rot="10800000">
            <a:off x="3452913" y="1954494"/>
            <a:ext cx="0" cy="332650"/>
          </a:xfrm>
          <a:prstGeom prst="straightConnector1">
            <a:avLst/>
          </a:prstGeom>
          <a:noFill/>
          <a:ln w="28575" cap="flat" cmpd="sng">
            <a:solidFill>
              <a:srgbClr val="0000FF"/>
            </a:solidFill>
            <a:prstDash val="solid"/>
            <a:round/>
            <a:headEnd type="none" w="med" len="med"/>
            <a:tailEnd type="none" w="med" len="med"/>
          </a:ln>
        </p:spPr>
      </p:cxnSp>
      <p:cxnSp>
        <p:nvCxnSpPr>
          <p:cNvPr id="950" name="Google Shape;950;p41"/>
          <p:cNvCxnSpPr/>
          <p:nvPr/>
        </p:nvCxnSpPr>
        <p:spPr>
          <a:xfrm rot="10800000">
            <a:off x="3452913" y="2390785"/>
            <a:ext cx="0" cy="514594"/>
          </a:xfrm>
          <a:prstGeom prst="straightConnector1">
            <a:avLst/>
          </a:prstGeom>
          <a:noFill/>
          <a:ln w="28575" cap="flat" cmpd="sng">
            <a:solidFill>
              <a:srgbClr val="0000FF"/>
            </a:solidFill>
            <a:prstDash val="solid"/>
            <a:round/>
            <a:headEnd type="none" w="med" len="med"/>
            <a:tailEnd type="none" w="med" len="med"/>
          </a:ln>
        </p:spPr>
      </p:cxnSp>
      <p:cxnSp>
        <p:nvCxnSpPr>
          <p:cNvPr id="951" name="Google Shape;951;p41"/>
          <p:cNvCxnSpPr/>
          <p:nvPr/>
        </p:nvCxnSpPr>
        <p:spPr>
          <a:xfrm>
            <a:off x="4462425" y="2905378"/>
            <a:ext cx="0" cy="463225"/>
          </a:xfrm>
          <a:prstGeom prst="straightConnector1">
            <a:avLst/>
          </a:prstGeom>
          <a:noFill/>
          <a:ln w="28575" cap="flat" cmpd="sng">
            <a:solidFill>
              <a:srgbClr val="0000FF"/>
            </a:solidFill>
            <a:prstDash val="solid"/>
            <a:round/>
            <a:headEnd type="none" w="med" len="med"/>
            <a:tailEnd type="none" w="med" len="med"/>
          </a:ln>
        </p:spPr>
      </p:cxnSp>
      <p:cxnSp>
        <p:nvCxnSpPr>
          <p:cNvPr id="952" name="Google Shape;952;p41"/>
          <p:cNvCxnSpPr/>
          <p:nvPr/>
        </p:nvCxnSpPr>
        <p:spPr>
          <a:xfrm rot="10800000">
            <a:off x="3452913" y="2905378"/>
            <a:ext cx="0" cy="463225"/>
          </a:xfrm>
          <a:prstGeom prst="straightConnector1">
            <a:avLst/>
          </a:prstGeom>
          <a:noFill/>
          <a:ln w="28575" cap="flat" cmpd="sng">
            <a:solidFill>
              <a:srgbClr val="0000FF"/>
            </a:solidFill>
            <a:prstDash val="solid"/>
            <a:round/>
            <a:headEnd type="none" w="med" len="med"/>
            <a:tailEnd type="none" w="med" len="med"/>
          </a:ln>
        </p:spPr>
      </p:cxnSp>
      <p:cxnSp>
        <p:nvCxnSpPr>
          <p:cNvPr id="953" name="Google Shape;953;p41"/>
          <p:cNvCxnSpPr/>
          <p:nvPr/>
        </p:nvCxnSpPr>
        <p:spPr>
          <a:xfrm>
            <a:off x="2550796" y="2905378"/>
            <a:ext cx="0" cy="463225"/>
          </a:xfrm>
          <a:prstGeom prst="straightConnector1">
            <a:avLst/>
          </a:prstGeom>
          <a:noFill/>
          <a:ln w="28575" cap="flat" cmpd="sng">
            <a:solidFill>
              <a:srgbClr val="0000FF"/>
            </a:solidFill>
            <a:prstDash val="solid"/>
            <a:round/>
            <a:headEnd type="none" w="med" len="med"/>
            <a:tailEnd type="none" w="med" len="med"/>
          </a:ln>
        </p:spPr>
      </p:cxnSp>
      <p:cxnSp>
        <p:nvCxnSpPr>
          <p:cNvPr id="954" name="Google Shape;954;p41"/>
          <p:cNvCxnSpPr/>
          <p:nvPr/>
        </p:nvCxnSpPr>
        <p:spPr>
          <a:xfrm>
            <a:off x="3560308" y="2390785"/>
            <a:ext cx="902118" cy="514594"/>
          </a:xfrm>
          <a:prstGeom prst="straightConnector1">
            <a:avLst/>
          </a:prstGeom>
          <a:noFill/>
          <a:ln w="28575" cap="flat" cmpd="sng">
            <a:solidFill>
              <a:srgbClr val="0000FF"/>
            </a:solidFill>
            <a:prstDash val="solid"/>
            <a:round/>
            <a:headEnd type="none" w="med" len="med"/>
            <a:tailEnd type="none" w="med" len="med"/>
          </a:ln>
        </p:spPr>
      </p:cxnSp>
      <p:sp>
        <p:nvSpPr>
          <p:cNvPr id="955" name="Google Shape;955;p41"/>
          <p:cNvSpPr txBox="1"/>
          <p:nvPr/>
        </p:nvSpPr>
        <p:spPr>
          <a:xfrm>
            <a:off x="2460445" y="3970403"/>
            <a:ext cx="2100255"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共有 90 个主机接收视频节目</a:t>
            </a:r>
            <a:endParaRPr dirty="0">
              <a:latin typeface="Microsoft YaHei" panose="020B0503020204020204" pitchFamily="34" charset="-122"/>
              <a:ea typeface="Microsoft YaHei" panose="020B0503020204020204" pitchFamily="34" charset="-122"/>
            </a:endParaRPr>
          </a:p>
        </p:txBody>
      </p:sp>
      <p:sp>
        <p:nvSpPr>
          <p:cNvPr id="956" name="Google Shape;956;p41"/>
          <p:cNvSpPr/>
          <p:nvPr/>
        </p:nvSpPr>
        <p:spPr>
          <a:xfrm rot="5400000">
            <a:off x="3395047" y="2037846"/>
            <a:ext cx="286587" cy="120088"/>
          </a:xfrm>
          <a:prstGeom prst="rightArrow">
            <a:avLst>
              <a:gd name="adj1" fmla="val 37500"/>
              <a:gd name="adj2" fmla="val 103881"/>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57" name="Google Shape;957;p41"/>
          <p:cNvSpPr/>
          <p:nvPr/>
        </p:nvSpPr>
        <p:spPr>
          <a:xfrm rot="8740270">
            <a:off x="2814402" y="2521460"/>
            <a:ext cx="295824" cy="116258"/>
          </a:xfrm>
          <a:prstGeom prst="rightArrow">
            <a:avLst>
              <a:gd name="adj1" fmla="val 37500"/>
              <a:gd name="adj2" fmla="val 94377"/>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pic>
        <p:nvPicPr>
          <p:cNvPr id="958" name="Google Shape;958;p41"/>
          <p:cNvPicPr preferRelativeResize="0"/>
          <p:nvPr/>
        </p:nvPicPr>
        <p:blipFill rotWithShape="1">
          <a:blip r:embed="rId4">
            <a:alphaModFix/>
          </a:blip>
          <a:srcRect/>
          <a:stretch/>
        </p:blipFill>
        <p:spPr>
          <a:xfrm>
            <a:off x="3310371" y="2278132"/>
            <a:ext cx="302658" cy="163120"/>
          </a:xfrm>
          <a:prstGeom prst="rect">
            <a:avLst/>
          </a:prstGeom>
          <a:noFill/>
          <a:ln>
            <a:noFill/>
          </a:ln>
        </p:spPr>
      </p:pic>
      <p:sp>
        <p:nvSpPr>
          <p:cNvPr id="959" name="Google Shape;959;p41"/>
          <p:cNvSpPr txBox="1"/>
          <p:nvPr/>
        </p:nvSpPr>
        <p:spPr>
          <a:xfrm>
            <a:off x="3080937" y="2028495"/>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1</a:t>
            </a:r>
            <a:endParaRPr sz="1167" b="1">
              <a:solidFill>
                <a:schemeClr val="dk1"/>
              </a:solidFill>
              <a:latin typeface="Microsoft Yahei"/>
              <a:ea typeface="Microsoft Yahei"/>
              <a:cs typeface="Microsoft Yahei"/>
              <a:sym typeface="Microsoft Yahei"/>
            </a:endParaRPr>
          </a:p>
        </p:txBody>
      </p:sp>
      <p:sp>
        <p:nvSpPr>
          <p:cNvPr id="960" name="Google Shape;960;p41"/>
          <p:cNvSpPr txBox="1"/>
          <p:nvPr/>
        </p:nvSpPr>
        <p:spPr>
          <a:xfrm>
            <a:off x="3050671" y="2680976"/>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3</a:t>
            </a:r>
            <a:endParaRPr sz="1167" b="1">
              <a:solidFill>
                <a:schemeClr val="dk1"/>
              </a:solidFill>
              <a:latin typeface="Microsoft Yahei"/>
              <a:ea typeface="Microsoft Yahei"/>
              <a:cs typeface="Microsoft Yahei"/>
              <a:sym typeface="Microsoft Yahei"/>
            </a:endParaRPr>
          </a:p>
        </p:txBody>
      </p:sp>
      <p:sp>
        <p:nvSpPr>
          <p:cNvPr id="961" name="Google Shape;961;p41"/>
          <p:cNvSpPr txBox="1"/>
          <p:nvPr/>
        </p:nvSpPr>
        <p:spPr>
          <a:xfrm>
            <a:off x="4025034" y="2723332"/>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4</a:t>
            </a:r>
            <a:endParaRPr sz="1167" b="1">
              <a:solidFill>
                <a:schemeClr val="dk1"/>
              </a:solidFill>
              <a:latin typeface="Microsoft Yahei"/>
              <a:ea typeface="Microsoft Yahei"/>
              <a:cs typeface="Microsoft Yahei"/>
              <a:sym typeface="Microsoft Yahei"/>
            </a:endParaRPr>
          </a:p>
        </p:txBody>
      </p:sp>
      <p:sp>
        <p:nvSpPr>
          <p:cNvPr id="962" name="Google Shape;962;p41"/>
          <p:cNvSpPr txBox="1"/>
          <p:nvPr/>
        </p:nvSpPr>
        <p:spPr>
          <a:xfrm>
            <a:off x="2126099" y="2697197"/>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2</a:t>
            </a:r>
            <a:endParaRPr sz="1167" b="1">
              <a:solidFill>
                <a:schemeClr val="dk1"/>
              </a:solidFill>
              <a:latin typeface="Microsoft Yahei"/>
              <a:ea typeface="Microsoft Yahei"/>
              <a:cs typeface="Microsoft Yahei"/>
              <a:sym typeface="Microsoft Yahei"/>
            </a:endParaRPr>
          </a:p>
        </p:txBody>
      </p:sp>
      <p:sp>
        <p:nvSpPr>
          <p:cNvPr id="963" name="Google Shape;963;p41"/>
          <p:cNvSpPr txBox="1"/>
          <p:nvPr/>
        </p:nvSpPr>
        <p:spPr>
          <a:xfrm>
            <a:off x="1504863" y="1841329"/>
            <a:ext cx="1128835"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FF"/>
                </a:solidFill>
                <a:latin typeface="Microsoft Yahei"/>
                <a:ea typeface="Microsoft Yahei"/>
                <a:cs typeface="Microsoft Yahei"/>
                <a:sym typeface="Microsoft Yahei"/>
              </a:rPr>
              <a:t>视频服务器 M</a:t>
            </a:r>
            <a:endParaRPr dirty="0">
              <a:latin typeface="Microsoft YaHei" panose="020B0503020204020204" pitchFamily="34" charset="-122"/>
              <a:ea typeface="Microsoft YaHei" panose="020B0503020204020204" pitchFamily="34" charset="-122"/>
            </a:endParaRPr>
          </a:p>
        </p:txBody>
      </p:sp>
      <p:pic>
        <p:nvPicPr>
          <p:cNvPr id="964" name="Google Shape;964;p41"/>
          <p:cNvPicPr preferRelativeResize="0"/>
          <p:nvPr/>
        </p:nvPicPr>
        <p:blipFill rotWithShape="1">
          <a:blip r:embed="rId5">
            <a:alphaModFix/>
          </a:blip>
          <a:srcRect/>
          <a:stretch/>
        </p:blipFill>
        <p:spPr>
          <a:xfrm>
            <a:off x="4303286" y="2825171"/>
            <a:ext cx="301682" cy="163120"/>
          </a:xfrm>
          <a:prstGeom prst="rect">
            <a:avLst/>
          </a:prstGeom>
          <a:noFill/>
          <a:ln>
            <a:noFill/>
          </a:ln>
        </p:spPr>
      </p:pic>
      <p:pic>
        <p:nvPicPr>
          <p:cNvPr id="965" name="Google Shape;965;p41"/>
          <p:cNvPicPr preferRelativeResize="0"/>
          <p:nvPr/>
        </p:nvPicPr>
        <p:blipFill rotWithShape="1">
          <a:blip r:embed="rId4">
            <a:alphaModFix/>
          </a:blip>
          <a:srcRect/>
          <a:stretch/>
        </p:blipFill>
        <p:spPr>
          <a:xfrm>
            <a:off x="3310371" y="2825171"/>
            <a:ext cx="302658" cy="163120"/>
          </a:xfrm>
          <a:prstGeom prst="rect">
            <a:avLst/>
          </a:prstGeom>
          <a:noFill/>
          <a:ln>
            <a:noFill/>
          </a:ln>
        </p:spPr>
      </p:pic>
      <p:pic>
        <p:nvPicPr>
          <p:cNvPr id="966" name="Google Shape;966;p41"/>
          <p:cNvPicPr preferRelativeResize="0"/>
          <p:nvPr/>
        </p:nvPicPr>
        <p:blipFill rotWithShape="1">
          <a:blip r:embed="rId6">
            <a:alphaModFix/>
          </a:blip>
          <a:srcRect/>
          <a:stretch/>
        </p:blipFill>
        <p:spPr>
          <a:xfrm>
            <a:off x="2391657" y="2844096"/>
            <a:ext cx="301682" cy="164022"/>
          </a:xfrm>
          <a:prstGeom prst="rect">
            <a:avLst/>
          </a:prstGeom>
          <a:noFill/>
          <a:ln>
            <a:noFill/>
          </a:ln>
        </p:spPr>
      </p:pic>
      <p:cxnSp>
        <p:nvCxnSpPr>
          <p:cNvPr id="967" name="Google Shape;967;p41"/>
          <p:cNvCxnSpPr/>
          <p:nvPr/>
        </p:nvCxnSpPr>
        <p:spPr>
          <a:xfrm>
            <a:off x="2071424" y="3368603"/>
            <a:ext cx="850372" cy="0"/>
          </a:xfrm>
          <a:prstGeom prst="straightConnector1">
            <a:avLst/>
          </a:prstGeom>
          <a:noFill/>
          <a:ln w="57150" cap="flat" cmpd="sng">
            <a:solidFill>
              <a:srgbClr val="0000FF"/>
            </a:solidFill>
            <a:prstDash val="solid"/>
            <a:round/>
            <a:headEnd type="none" w="med" len="med"/>
            <a:tailEnd type="none" w="med" len="med"/>
          </a:ln>
        </p:spPr>
      </p:cxnSp>
      <p:cxnSp>
        <p:nvCxnSpPr>
          <p:cNvPr id="968" name="Google Shape;968;p41"/>
          <p:cNvCxnSpPr/>
          <p:nvPr/>
        </p:nvCxnSpPr>
        <p:spPr>
          <a:xfrm>
            <a:off x="3080937" y="3368603"/>
            <a:ext cx="850372" cy="0"/>
          </a:xfrm>
          <a:prstGeom prst="straightConnector1">
            <a:avLst/>
          </a:prstGeom>
          <a:noFill/>
          <a:ln w="57150" cap="flat" cmpd="sng">
            <a:solidFill>
              <a:srgbClr val="0000FF"/>
            </a:solidFill>
            <a:prstDash val="solid"/>
            <a:round/>
            <a:headEnd type="none" w="med" len="med"/>
            <a:tailEnd type="none" w="med" len="med"/>
          </a:ln>
        </p:spPr>
      </p:cxnSp>
      <p:cxnSp>
        <p:nvCxnSpPr>
          <p:cNvPr id="969" name="Google Shape;969;p41"/>
          <p:cNvCxnSpPr/>
          <p:nvPr/>
        </p:nvCxnSpPr>
        <p:spPr>
          <a:xfrm>
            <a:off x="4090450" y="3368603"/>
            <a:ext cx="849396" cy="0"/>
          </a:xfrm>
          <a:prstGeom prst="straightConnector1">
            <a:avLst/>
          </a:prstGeom>
          <a:noFill/>
          <a:ln w="57150" cap="flat" cmpd="sng">
            <a:solidFill>
              <a:srgbClr val="0000FF"/>
            </a:solidFill>
            <a:prstDash val="solid"/>
            <a:round/>
            <a:headEnd type="none" w="med" len="med"/>
            <a:tailEnd type="none" w="med" len="med"/>
          </a:ln>
        </p:spPr>
      </p:cxnSp>
      <p:sp>
        <p:nvSpPr>
          <p:cNvPr id="970" name="Google Shape;970;p41"/>
          <p:cNvSpPr/>
          <p:nvPr/>
        </p:nvSpPr>
        <p:spPr>
          <a:xfrm rot="1858546">
            <a:off x="3863943" y="2493523"/>
            <a:ext cx="296801" cy="117158"/>
          </a:xfrm>
          <a:prstGeom prst="rightArrow">
            <a:avLst>
              <a:gd name="adj1" fmla="val 37500"/>
              <a:gd name="adj2" fmla="val 93961"/>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cxnSp>
        <p:nvCxnSpPr>
          <p:cNvPr id="971" name="Google Shape;971;p41"/>
          <p:cNvCxnSpPr/>
          <p:nvPr/>
        </p:nvCxnSpPr>
        <p:spPr>
          <a:xfrm>
            <a:off x="2232517" y="3368604"/>
            <a:ext cx="0" cy="257748"/>
          </a:xfrm>
          <a:prstGeom prst="straightConnector1">
            <a:avLst/>
          </a:prstGeom>
          <a:noFill/>
          <a:ln w="28575" cap="flat" cmpd="sng">
            <a:solidFill>
              <a:srgbClr val="0000FF"/>
            </a:solidFill>
            <a:prstDash val="solid"/>
            <a:round/>
            <a:headEnd type="none" w="med" len="med"/>
            <a:tailEnd type="none" w="med" len="med"/>
          </a:ln>
        </p:spPr>
      </p:cxnSp>
      <p:cxnSp>
        <p:nvCxnSpPr>
          <p:cNvPr id="972" name="Google Shape;972;p41"/>
          <p:cNvCxnSpPr/>
          <p:nvPr/>
        </p:nvCxnSpPr>
        <p:spPr>
          <a:xfrm>
            <a:off x="3187354" y="3368604"/>
            <a:ext cx="0" cy="257748"/>
          </a:xfrm>
          <a:prstGeom prst="straightConnector1">
            <a:avLst/>
          </a:prstGeom>
          <a:noFill/>
          <a:ln w="28575" cap="flat" cmpd="sng">
            <a:solidFill>
              <a:srgbClr val="0000FF"/>
            </a:solidFill>
            <a:prstDash val="solid"/>
            <a:round/>
            <a:headEnd type="none" w="med" len="med"/>
            <a:tailEnd type="none" w="med" len="med"/>
          </a:ln>
        </p:spPr>
      </p:cxnSp>
      <p:cxnSp>
        <p:nvCxnSpPr>
          <p:cNvPr id="973" name="Google Shape;973;p41"/>
          <p:cNvCxnSpPr/>
          <p:nvPr/>
        </p:nvCxnSpPr>
        <p:spPr>
          <a:xfrm>
            <a:off x="3772169" y="3368604"/>
            <a:ext cx="0" cy="205478"/>
          </a:xfrm>
          <a:prstGeom prst="straightConnector1">
            <a:avLst/>
          </a:prstGeom>
          <a:noFill/>
          <a:ln w="28575" cap="flat" cmpd="sng">
            <a:solidFill>
              <a:srgbClr val="0000FF"/>
            </a:solidFill>
            <a:prstDash val="solid"/>
            <a:round/>
            <a:headEnd type="none" w="med" len="med"/>
            <a:tailEnd type="none" w="med" len="med"/>
          </a:ln>
        </p:spPr>
      </p:cxnSp>
      <p:cxnSp>
        <p:nvCxnSpPr>
          <p:cNvPr id="974" name="Google Shape;974;p41"/>
          <p:cNvCxnSpPr/>
          <p:nvPr/>
        </p:nvCxnSpPr>
        <p:spPr>
          <a:xfrm>
            <a:off x="4196867" y="3368604"/>
            <a:ext cx="0" cy="205478"/>
          </a:xfrm>
          <a:prstGeom prst="straightConnector1">
            <a:avLst/>
          </a:prstGeom>
          <a:noFill/>
          <a:ln w="28575" cap="flat" cmpd="sng">
            <a:solidFill>
              <a:srgbClr val="0000FF"/>
            </a:solidFill>
            <a:prstDash val="solid"/>
            <a:round/>
            <a:headEnd type="none" w="med" len="med"/>
            <a:tailEnd type="none" w="med" len="med"/>
          </a:ln>
        </p:spPr>
      </p:cxnSp>
      <p:cxnSp>
        <p:nvCxnSpPr>
          <p:cNvPr id="975" name="Google Shape;975;p41"/>
          <p:cNvCxnSpPr/>
          <p:nvPr/>
        </p:nvCxnSpPr>
        <p:spPr>
          <a:xfrm>
            <a:off x="4833425" y="3368604"/>
            <a:ext cx="0" cy="257748"/>
          </a:xfrm>
          <a:prstGeom prst="straightConnector1">
            <a:avLst/>
          </a:prstGeom>
          <a:noFill/>
          <a:ln w="28575" cap="flat" cmpd="sng">
            <a:solidFill>
              <a:srgbClr val="0000FF"/>
            </a:solidFill>
            <a:prstDash val="solid"/>
            <a:round/>
            <a:headEnd type="none" w="med" len="med"/>
            <a:tailEnd type="none" w="med" len="med"/>
          </a:ln>
        </p:spPr>
      </p:cxnSp>
      <p:sp>
        <p:nvSpPr>
          <p:cNvPr id="976" name="Google Shape;976;p41"/>
          <p:cNvSpPr txBox="1"/>
          <p:nvPr/>
        </p:nvSpPr>
        <p:spPr>
          <a:xfrm>
            <a:off x="2353615" y="3357506"/>
            <a:ext cx="32893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977" name="Google Shape;977;p41"/>
          <p:cNvSpPr txBox="1"/>
          <p:nvPr/>
        </p:nvSpPr>
        <p:spPr>
          <a:xfrm>
            <a:off x="4361899" y="3357506"/>
            <a:ext cx="32893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978" name="Google Shape;978;p41"/>
          <p:cNvSpPr txBox="1"/>
          <p:nvPr/>
        </p:nvSpPr>
        <p:spPr>
          <a:xfrm>
            <a:off x="3352388" y="3507809"/>
            <a:ext cx="36123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979" name="Google Shape;979;p41"/>
          <p:cNvSpPr txBox="1"/>
          <p:nvPr/>
        </p:nvSpPr>
        <p:spPr>
          <a:xfrm>
            <a:off x="2754847" y="3036055"/>
            <a:ext cx="50847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30 个</a:t>
            </a:r>
            <a:endParaRPr dirty="0">
              <a:latin typeface="Microsoft YaHei" panose="020B0503020204020204" pitchFamily="34" charset="-122"/>
              <a:ea typeface="Microsoft YaHei" panose="020B0503020204020204" pitchFamily="34" charset="-122"/>
            </a:endParaRPr>
          </a:p>
        </p:txBody>
      </p:sp>
      <p:sp>
        <p:nvSpPr>
          <p:cNvPr id="980" name="Google Shape;980;p41"/>
          <p:cNvSpPr txBox="1"/>
          <p:nvPr/>
        </p:nvSpPr>
        <p:spPr>
          <a:xfrm>
            <a:off x="3626699" y="3009019"/>
            <a:ext cx="50847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30 个</a:t>
            </a:r>
            <a:endParaRPr dirty="0">
              <a:latin typeface="Microsoft YaHei" panose="020B0503020204020204" pitchFamily="34" charset="-122"/>
              <a:ea typeface="Microsoft YaHei" panose="020B0503020204020204" pitchFamily="34" charset="-122"/>
            </a:endParaRPr>
          </a:p>
        </p:txBody>
      </p:sp>
      <p:sp>
        <p:nvSpPr>
          <p:cNvPr id="981" name="Google Shape;981;p41"/>
          <p:cNvSpPr txBox="1"/>
          <p:nvPr/>
        </p:nvSpPr>
        <p:spPr>
          <a:xfrm>
            <a:off x="4659642" y="2968463"/>
            <a:ext cx="50847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30 个</a:t>
            </a:r>
            <a:endParaRPr dirty="0">
              <a:latin typeface="Microsoft YaHei" panose="020B0503020204020204" pitchFamily="34" charset="-122"/>
              <a:ea typeface="Microsoft YaHei" panose="020B0503020204020204" pitchFamily="34" charset="-122"/>
            </a:endParaRPr>
          </a:p>
        </p:txBody>
      </p:sp>
      <p:sp>
        <p:nvSpPr>
          <p:cNvPr id="982" name="Google Shape;982;p41"/>
          <p:cNvSpPr txBox="1"/>
          <p:nvPr/>
        </p:nvSpPr>
        <p:spPr>
          <a:xfrm>
            <a:off x="4113879" y="2273628"/>
            <a:ext cx="50847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30 个</a:t>
            </a:r>
            <a:endParaRPr dirty="0">
              <a:latin typeface="Microsoft YaHei" panose="020B0503020204020204" pitchFamily="34" charset="-122"/>
              <a:ea typeface="Microsoft YaHei" panose="020B0503020204020204" pitchFamily="34" charset="-122"/>
            </a:endParaRPr>
          </a:p>
        </p:txBody>
      </p:sp>
      <p:sp>
        <p:nvSpPr>
          <p:cNvPr id="983" name="Google Shape;983;p41"/>
          <p:cNvSpPr txBox="1"/>
          <p:nvPr/>
        </p:nvSpPr>
        <p:spPr>
          <a:xfrm>
            <a:off x="3648177" y="2586348"/>
            <a:ext cx="50847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30 个</a:t>
            </a:r>
            <a:endParaRPr dirty="0">
              <a:latin typeface="Microsoft YaHei" panose="020B0503020204020204" pitchFamily="34" charset="-122"/>
              <a:ea typeface="Microsoft YaHei" panose="020B0503020204020204" pitchFamily="34" charset="-122"/>
            </a:endParaRPr>
          </a:p>
        </p:txBody>
      </p:sp>
      <p:sp>
        <p:nvSpPr>
          <p:cNvPr id="984" name="Google Shape;984;p41"/>
          <p:cNvSpPr txBox="1"/>
          <p:nvPr/>
        </p:nvSpPr>
        <p:spPr>
          <a:xfrm>
            <a:off x="2412330" y="2273628"/>
            <a:ext cx="508474"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rgbClr val="CC00CC"/>
                </a:solidFill>
                <a:latin typeface="Microsoft Yahei"/>
                <a:ea typeface="Microsoft Yahei"/>
                <a:cs typeface="Microsoft Yahei"/>
                <a:sym typeface="Microsoft Yahei"/>
              </a:rPr>
              <a:t>30 个</a:t>
            </a:r>
            <a:endParaRPr dirty="0">
              <a:latin typeface="Microsoft YaHei" panose="020B0503020204020204" pitchFamily="34" charset="-122"/>
              <a:ea typeface="Microsoft YaHei" panose="020B0503020204020204" pitchFamily="34" charset="-122"/>
            </a:endParaRPr>
          </a:p>
        </p:txBody>
      </p:sp>
      <p:sp>
        <p:nvSpPr>
          <p:cNvPr id="985" name="Google Shape;985;p41"/>
          <p:cNvSpPr txBox="1"/>
          <p:nvPr/>
        </p:nvSpPr>
        <p:spPr>
          <a:xfrm>
            <a:off x="3685277" y="1839240"/>
            <a:ext cx="50847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90 个</a:t>
            </a:r>
            <a:endParaRPr dirty="0">
              <a:latin typeface="Microsoft YaHei" panose="020B0503020204020204" pitchFamily="34" charset="-122"/>
              <a:ea typeface="Microsoft YaHei" panose="020B0503020204020204" pitchFamily="34" charset="-122"/>
            </a:endParaRPr>
          </a:p>
        </p:txBody>
      </p:sp>
      <p:sp>
        <p:nvSpPr>
          <p:cNvPr id="986" name="Google Shape;986;p41"/>
          <p:cNvSpPr/>
          <p:nvPr/>
        </p:nvSpPr>
        <p:spPr>
          <a:xfrm rot="5400000">
            <a:off x="3451637" y="2073857"/>
            <a:ext cx="285686" cy="121063"/>
          </a:xfrm>
          <a:prstGeom prst="rightArrow">
            <a:avLst>
              <a:gd name="adj1" fmla="val 37500"/>
              <a:gd name="adj2" fmla="val 10272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87" name="Google Shape;987;p41"/>
          <p:cNvSpPr/>
          <p:nvPr/>
        </p:nvSpPr>
        <p:spPr>
          <a:xfrm rot="5400000">
            <a:off x="3507774" y="2109492"/>
            <a:ext cx="285685" cy="120087"/>
          </a:xfrm>
          <a:prstGeom prst="rightArrow">
            <a:avLst>
              <a:gd name="adj1" fmla="val 37500"/>
              <a:gd name="adj2" fmla="val 103555"/>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88" name="Google Shape;988;p41"/>
          <p:cNvSpPr/>
          <p:nvPr/>
        </p:nvSpPr>
        <p:spPr>
          <a:xfrm rot="1858546">
            <a:off x="3931309" y="2479104"/>
            <a:ext cx="295824" cy="117158"/>
          </a:xfrm>
          <a:prstGeom prst="rightArrow">
            <a:avLst>
              <a:gd name="adj1" fmla="val 37500"/>
              <a:gd name="adj2" fmla="val 93652"/>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89" name="Google Shape;989;p41"/>
          <p:cNvSpPr/>
          <p:nvPr/>
        </p:nvSpPr>
        <p:spPr>
          <a:xfrm rot="1858546">
            <a:off x="3997699" y="2464684"/>
            <a:ext cx="295824" cy="116257"/>
          </a:xfrm>
          <a:prstGeom prst="rightArrow">
            <a:avLst>
              <a:gd name="adj1" fmla="val 37500"/>
              <a:gd name="adj2" fmla="val 94378"/>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nvGrpSpPr>
          <p:cNvPr id="990" name="Google Shape;990;p41"/>
          <p:cNvGrpSpPr/>
          <p:nvPr/>
        </p:nvGrpSpPr>
        <p:grpSpPr>
          <a:xfrm>
            <a:off x="4489369" y="3016562"/>
            <a:ext cx="250913" cy="372203"/>
            <a:chOff x="2222" y="1577"/>
            <a:chExt cx="215" cy="328"/>
          </a:xfrm>
        </p:grpSpPr>
        <p:sp>
          <p:nvSpPr>
            <p:cNvPr id="991" name="Google Shape;991;p41"/>
            <p:cNvSpPr/>
            <p:nvPr/>
          </p:nvSpPr>
          <p:spPr>
            <a:xfrm rot="5400000">
              <a:off x="2148" y="1652"/>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92" name="Google Shape;992;p41"/>
            <p:cNvSpPr/>
            <p:nvPr/>
          </p:nvSpPr>
          <p:spPr>
            <a:xfrm rot="5400000">
              <a:off x="2204" y="1690"/>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93" name="Google Shape;993;p41"/>
            <p:cNvSpPr/>
            <p:nvPr/>
          </p:nvSpPr>
          <p:spPr>
            <a:xfrm rot="5400000">
              <a:off x="2260" y="1728"/>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sp>
        <p:nvSpPr>
          <p:cNvPr id="994" name="Google Shape;994;p41"/>
          <p:cNvSpPr/>
          <p:nvPr/>
        </p:nvSpPr>
        <p:spPr>
          <a:xfrm rot="5400000">
            <a:off x="3563913" y="2145053"/>
            <a:ext cx="285685" cy="121063"/>
          </a:xfrm>
          <a:prstGeom prst="rightArrow">
            <a:avLst>
              <a:gd name="adj1" fmla="val 37500"/>
              <a:gd name="adj2" fmla="val 10272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95" name="Google Shape;995;p41"/>
          <p:cNvSpPr/>
          <p:nvPr/>
        </p:nvSpPr>
        <p:spPr>
          <a:xfrm rot="5400000">
            <a:off x="3620051" y="2180689"/>
            <a:ext cx="285686" cy="120088"/>
          </a:xfrm>
          <a:prstGeom prst="rightArrow">
            <a:avLst>
              <a:gd name="adj1" fmla="val 37500"/>
              <a:gd name="adj2" fmla="val 103555"/>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96" name="Google Shape;996;p41"/>
          <p:cNvSpPr/>
          <p:nvPr/>
        </p:nvSpPr>
        <p:spPr>
          <a:xfrm rot="5400000">
            <a:off x="3675213" y="2215348"/>
            <a:ext cx="285685" cy="121063"/>
          </a:xfrm>
          <a:prstGeom prst="rightArrow">
            <a:avLst>
              <a:gd name="adj1" fmla="val 37500"/>
              <a:gd name="adj2" fmla="val 10272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97" name="Google Shape;997;p41"/>
          <p:cNvSpPr/>
          <p:nvPr/>
        </p:nvSpPr>
        <p:spPr>
          <a:xfrm rot="8740270">
            <a:off x="2762658" y="2500734"/>
            <a:ext cx="295823" cy="117158"/>
          </a:xfrm>
          <a:prstGeom prst="rightArrow">
            <a:avLst>
              <a:gd name="adj1" fmla="val 37500"/>
              <a:gd name="adj2" fmla="val 93652"/>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998" name="Google Shape;998;p41"/>
          <p:cNvSpPr/>
          <p:nvPr/>
        </p:nvSpPr>
        <p:spPr>
          <a:xfrm rot="8740270">
            <a:off x="2709936" y="2479104"/>
            <a:ext cx="295823" cy="117158"/>
          </a:xfrm>
          <a:prstGeom prst="rightArrow">
            <a:avLst>
              <a:gd name="adj1" fmla="val 37500"/>
              <a:gd name="adj2" fmla="val 93652"/>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nvGrpSpPr>
          <p:cNvPr id="999" name="Google Shape;999;p41"/>
          <p:cNvGrpSpPr/>
          <p:nvPr/>
        </p:nvGrpSpPr>
        <p:grpSpPr>
          <a:xfrm>
            <a:off x="3453499" y="3007550"/>
            <a:ext cx="251890" cy="372203"/>
            <a:chOff x="2222" y="1577"/>
            <a:chExt cx="215" cy="328"/>
          </a:xfrm>
        </p:grpSpPr>
        <p:sp>
          <p:nvSpPr>
            <p:cNvPr id="1000" name="Google Shape;1000;p41"/>
            <p:cNvSpPr/>
            <p:nvPr/>
          </p:nvSpPr>
          <p:spPr>
            <a:xfrm rot="5400000">
              <a:off x="2148" y="1652"/>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01" name="Google Shape;1001;p41"/>
            <p:cNvSpPr/>
            <p:nvPr/>
          </p:nvSpPr>
          <p:spPr>
            <a:xfrm rot="5400000">
              <a:off x="2204" y="1690"/>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02" name="Google Shape;1002;p41"/>
            <p:cNvSpPr/>
            <p:nvPr/>
          </p:nvSpPr>
          <p:spPr>
            <a:xfrm rot="5400000">
              <a:off x="2260" y="1728"/>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pSp>
        <p:nvGrpSpPr>
          <p:cNvPr id="1003" name="Google Shape;1003;p41"/>
          <p:cNvGrpSpPr/>
          <p:nvPr/>
        </p:nvGrpSpPr>
        <p:grpSpPr>
          <a:xfrm>
            <a:off x="2564075" y="3047203"/>
            <a:ext cx="251890" cy="372203"/>
            <a:chOff x="2222" y="1577"/>
            <a:chExt cx="215" cy="328"/>
          </a:xfrm>
        </p:grpSpPr>
        <p:sp>
          <p:nvSpPr>
            <p:cNvPr id="1004" name="Google Shape;1004;p41"/>
            <p:cNvSpPr/>
            <p:nvPr/>
          </p:nvSpPr>
          <p:spPr>
            <a:xfrm rot="5400000">
              <a:off x="2148" y="1652"/>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05" name="Google Shape;1005;p41"/>
            <p:cNvSpPr/>
            <p:nvPr/>
          </p:nvSpPr>
          <p:spPr>
            <a:xfrm rot="5400000">
              <a:off x="2204" y="1690"/>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06" name="Google Shape;1006;p41"/>
            <p:cNvSpPr/>
            <p:nvPr/>
          </p:nvSpPr>
          <p:spPr>
            <a:xfrm rot="5400000">
              <a:off x="2260" y="1728"/>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pSp>
        <p:nvGrpSpPr>
          <p:cNvPr id="1007" name="Google Shape;1007;p41"/>
          <p:cNvGrpSpPr/>
          <p:nvPr/>
        </p:nvGrpSpPr>
        <p:grpSpPr>
          <a:xfrm>
            <a:off x="3453499" y="2481240"/>
            <a:ext cx="251890" cy="372203"/>
            <a:chOff x="2222" y="1577"/>
            <a:chExt cx="215" cy="328"/>
          </a:xfrm>
        </p:grpSpPr>
        <p:sp>
          <p:nvSpPr>
            <p:cNvPr id="1008" name="Google Shape;1008;p41"/>
            <p:cNvSpPr/>
            <p:nvPr/>
          </p:nvSpPr>
          <p:spPr>
            <a:xfrm rot="5400000">
              <a:off x="2148" y="1652"/>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09" name="Google Shape;1009;p41"/>
            <p:cNvSpPr/>
            <p:nvPr/>
          </p:nvSpPr>
          <p:spPr>
            <a:xfrm rot="5400000">
              <a:off x="2204" y="1690"/>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10" name="Google Shape;1010;p41"/>
            <p:cNvSpPr/>
            <p:nvPr/>
          </p:nvSpPr>
          <p:spPr>
            <a:xfrm rot="5400000">
              <a:off x="2260" y="1728"/>
              <a:ext cx="252" cy="10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sp>
        <p:nvSpPr>
          <p:cNvPr id="1011" name="Google Shape;1011;p41"/>
          <p:cNvSpPr txBox="1"/>
          <p:nvPr/>
        </p:nvSpPr>
        <p:spPr>
          <a:xfrm>
            <a:off x="4862647" y="2021470"/>
            <a:ext cx="1728898" cy="912814"/>
          </a:xfrm>
          <a:prstGeom prst="rect">
            <a:avLst/>
          </a:prstGeom>
          <a:solidFill>
            <a:srgbClr val="00FF99"/>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333" b="1">
                <a:solidFill>
                  <a:schemeClr val="dk1"/>
                </a:solidFill>
                <a:latin typeface="Microsoft Yahei"/>
                <a:ea typeface="Microsoft Yahei"/>
                <a:cs typeface="Microsoft Yahei"/>
                <a:sym typeface="Microsoft Yahei"/>
              </a:rPr>
              <a:t>采用单播方式，</a:t>
            </a:r>
            <a:endParaRPr sz="1333" b="1">
              <a:solidFill>
                <a:schemeClr val="dk1"/>
              </a:solidFill>
              <a:latin typeface="Microsoft Yahei"/>
              <a:ea typeface="Microsoft Yahei"/>
              <a:cs typeface="Microsoft Yahei"/>
              <a:sym typeface="Microsoft Yahei"/>
            </a:endParaRPr>
          </a:p>
          <a:p>
            <a:pPr marL="0" marR="0" lvl="0" indent="0" algn="ctr" rtl="0">
              <a:spcBef>
                <a:spcPts val="0"/>
              </a:spcBef>
              <a:spcAft>
                <a:spcPts val="0"/>
              </a:spcAft>
              <a:buNone/>
            </a:pPr>
            <a:r>
              <a:rPr lang="zh-CN" sz="1333" b="1">
                <a:solidFill>
                  <a:schemeClr val="dk1"/>
                </a:solidFill>
                <a:latin typeface="Microsoft Yahei"/>
                <a:ea typeface="Microsoft Yahei"/>
                <a:cs typeface="Microsoft Yahei"/>
                <a:sym typeface="Microsoft Yahei"/>
              </a:rPr>
              <a:t>向 90 台主机传送</a:t>
            </a:r>
            <a:endParaRPr sz="1333" b="1">
              <a:solidFill>
                <a:schemeClr val="dk1"/>
              </a:solidFill>
              <a:latin typeface="Microsoft Yahei"/>
              <a:ea typeface="Microsoft Yahei"/>
              <a:cs typeface="Microsoft Yahei"/>
              <a:sym typeface="Microsoft Yahei"/>
            </a:endParaRPr>
          </a:p>
          <a:p>
            <a:pPr marL="0" marR="0" lvl="0" indent="0" algn="ctr" rtl="0">
              <a:spcBef>
                <a:spcPts val="0"/>
              </a:spcBef>
              <a:spcAft>
                <a:spcPts val="0"/>
              </a:spcAft>
              <a:buNone/>
            </a:pPr>
            <a:r>
              <a:rPr lang="zh-CN" sz="1333" b="1">
                <a:solidFill>
                  <a:schemeClr val="dk1"/>
                </a:solidFill>
                <a:latin typeface="Microsoft Yahei"/>
                <a:ea typeface="Microsoft Yahei"/>
                <a:cs typeface="Microsoft Yahei"/>
                <a:sym typeface="Microsoft Yahei"/>
              </a:rPr>
              <a:t>同样的视频节目</a:t>
            </a:r>
            <a:endParaRPr sz="1333" b="1">
              <a:solidFill>
                <a:schemeClr val="dk1"/>
              </a:solidFill>
              <a:latin typeface="Microsoft Yahei"/>
              <a:ea typeface="Microsoft Yahei"/>
              <a:cs typeface="Microsoft Yahei"/>
              <a:sym typeface="Microsoft Yahei"/>
            </a:endParaRPr>
          </a:p>
          <a:p>
            <a:pPr marL="0" marR="0" lvl="0" indent="0" algn="ctr" rtl="0">
              <a:spcBef>
                <a:spcPts val="0"/>
              </a:spcBef>
              <a:spcAft>
                <a:spcPts val="0"/>
              </a:spcAft>
              <a:buNone/>
            </a:pPr>
            <a:r>
              <a:rPr lang="zh-CN" sz="1333" b="1">
                <a:solidFill>
                  <a:schemeClr val="dk1"/>
                </a:solidFill>
                <a:latin typeface="Microsoft Yahei"/>
                <a:ea typeface="Microsoft Yahei"/>
                <a:cs typeface="Microsoft Yahei"/>
                <a:sym typeface="Microsoft Yahei"/>
              </a:rPr>
              <a:t>需要发送 90 个单播</a:t>
            </a:r>
            <a:endParaRPr sz="1333" b="1">
              <a:solidFill>
                <a:schemeClr val="dk1"/>
              </a:solidFill>
              <a:latin typeface="Microsoft Yahei"/>
              <a:ea typeface="Microsoft Yahei"/>
              <a:cs typeface="Microsoft Yahei"/>
              <a:sym typeface="Microsoft Yahei"/>
            </a:endParaRPr>
          </a:p>
        </p:txBody>
      </p:sp>
      <p:sp>
        <p:nvSpPr>
          <p:cNvPr id="1012" name="Google Shape;1012;p41"/>
          <p:cNvSpPr/>
          <p:nvPr/>
        </p:nvSpPr>
        <p:spPr>
          <a:xfrm>
            <a:off x="1571188" y="3957579"/>
            <a:ext cx="527709" cy="297454"/>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333" b="1">
                <a:solidFill>
                  <a:schemeClr val="dk1"/>
                </a:solidFill>
                <a:latin typeface="Microsoft Yahei"/>
                <a:ea typeface="Microsoft Yahei"/>
                <a:cs typeface="Microsoft Yahei"/>
                <a:sym typeface="Microsoft Yahei"/>
              </a:rPr>
              <a:t>单播</a:t>
            </a:r>
            <a:endParaRPr sz="1333" b="1">
              <a:solidFill>
                <a:schemeClr val="dk1"/>
              </a:solidFill>
              <a:latin typeface="Microsoft Yahei"/>
              <a:ea typeface="Microsoft Yahei"/>
              <a:cs typeface="Microsoft Yahei"/>
              <a:sym typeface="Microsoft Yahei"/>
            </a:endParaRPr>
          </a:p>
        </p:txBody>
      </p:sp>
      <p:pic>
        <p:nvPicPr>
          <p:cNvPr id="1013" name="Google Shape;1013;p41" descr="jisuanji"/>
          <p:cNvPicPr preferRelativeResize="0"/>
          <p:nvPr/>
        </p:nvPicPr>
        <p:blipFill rotWithShape="1">
          <a:blip r:embed="rId7">
            <a:alphaModFix/>
          </a:blip>
          <a:srcRect/>
          <a:stretch/>
        </p:blipFill>
        <p:spPr>
          <a:xfrm>
            <a:off x="2082973" y="3555874"/>
            <a:ext cx="294068" cy="294068"/>
          </a:xfrm>
          <a:prstGeom prst="rect">
            <a:avLst/>
          </a:prstGeom>
          <a:noFill/>
          <a:ln>
            <a:noFill/>
          </a:ln>
        </p:spPr>
      </p:pic>
      <p:pic>
        <p:nvPicPr>
          <p:cNvPr id="1014" name="Google Shape;1014;p41" descr="jisuanji"/>
          <p:cNvPicPr preferRelativeResize="0"/>
          <p:nvPr/>
        </p:nvPicPr>
        <p:blipFill rotWithShape="1">
          <a:blip r:embed="rId7">
            <a:alphaModFix/>
          </a:blip>
          <a:srcRect/>
          <a:stretch/>
        </p:blipFill>
        <p:spPr>
          <a:xfrm>
            <a:off x="2615624" y="3555874"/>
            <a:ext cx="294068" cy="294068"/>
          </a:xfrm>
          <a:prstGeom prst="rect">
            <a:avLst/>
          </a:prstGeom>
          <a:noFill/>
          <a:ln>
            <a:noFill/>
          </a:ln>
        </p:spPr>
      </p:pic>
      <p:pic>
        <p:nvPicPr>
          <p:cNvPr id="1015" name="Google Shape;1015;p41" descr="jisuanji"/>
          <p:cNvPicPr preferRelativeResize="0"/>
          <p:nvPr/>
        </p:nvPicPr>
        <p:blipFill rotWithShape="1">
          <a:blip r:embed="rId7">
            <a:alphaModFix/>
          </a:blip>
          <a:srcRect/>
          <a:stretch/>
        </p:blipFill>
        <p:spPr>
          <a:xfrm>
            <a:off x="3045269" y="3555874"/>
            <a:ext cx="294068" cy="294068"/>
          </a:xfrm>
          <a:prstGeom prst="rect">
            <a:avLst/>
          </a:prstGeom>
          <a:noFill/>
          <a:ln>
            <a:noFill/>
          </a:ln>
        </p:spPr>
      </p:pic>
      <p:pic>
        <p:nvPicPr>
          <p:cNvPr id="1016" name="Google Shape;1016;p41" descr="jisuanji"/>
          <p:cNvPicPr preferRelativeResize="0"/>
          <p:nvPr/>
        </p:nvPicPr>
        <p:blipFill rotWithShape="1">
          <a:blip r:embed="rId7">
            <a:alphaModFix/>
          </a:blip>
          <a:srcRect/>
          <a:stretch/>
        </p:blipFill>
        <p:spPr>
          <a:xfrm>
            <a:off x="3625135" y="3555874"/>
            <a:ext cx="294068" cy="294068"/>
          </a:xfrm>
          <a:prstGeom prst="rect">
            <a:avLst/>
          </a:prstGeom>
          <a:noFill/>
          <a:ln>
            <a:noFill/>
          </a:ln>
        </p:spPr>
      </p:pic>
      <p:pic>
        <p:nvPicPr>
          <p:cNvPr id="1017" name="Google Shape;1017;p41" descr="jisuanji"/>
          <p:cNvPicPr preferRelativeResize="0"/>
          <p:nvPr/>
        </p:nvPicPr>
        <p:blipFill rotWithShape="1">
          <a:blip r:embed="rId7">
            <a:alphaModFix/>
          </a:blip>
          <a:srcRect/>
          <a:stretch/>
        </p:blipFill>
        <p:spPr>
          <a:xfrm>
            <a:off x="4054155" y="3555874"/>
            <a:ext cx="294068" cy="294068"/>
          </a:xfrm>
          <a:prstGeom prst="rect">
            <a:avLst/>
          </a:prstGeom>
          <a:noFill/>
          <a:ln>
            <a:noFill/>
          </a:ln>
        </p:spPr>
      </p:pic>
      <p:pic>
        <p:nvPicPr>
          <p:cNvPr id="1018" name="Google Shape;1018;p41" descr="jisuanji"/>
          <p:cNvPicPr preferRelativeResize="0"/>
          <p:nvPr/>
        </p:nvPicPr>
        <p:blipFill rotWithShape="1">
          <a:blip r:embed="rId7">
            <a:alphaModFix/>
          </a:blip>
          <a:srcRect/>
          <a:stretch/>
        </p:blipFill>
        <p:spPr>
          <a:xfrm>
            <a:off x="4687960" y="3555874"/>
            <a:ext cx="294068" cy="294068"/>
          </a:xfrm>
          <a:prstGeom prst="rect">
            <a:avLst/>
          </a:prstGeom>
          <a:noFill/>
          <a:ln>
            <a:noFill/>
          </a:ln>
        </p:spPr>
      </p:pic>
      <p:cxnSp>
        <p:nvCxnSpPr>
          <p:cNvPr id="1019" name="Google Shape;1019;p41"/>
          <p:cNvCxnSpPr>
            <a:stCxn id="949" idx="1"/>
            <a:endCxn id="944" idx="3"/>
          </p:cNvCxnSpPr>
          <p:nvPr/>
        </p:nvCxnSpPr>
        <p:spPr>
          <a:xfrm rot="10800000">
            <a:off x="2906003" y="1954496"/>
            <a:ext cx="546900" cy="0"/>
          </a:xfrm>
          <a:prstGeom prst="straightConnector1">
            <a:avLst/>
          </a:prstGeom>
          <a:noFill/>
          <a:ln w="28575" cap="flat" cmpd="sng">
            <a:solidFill>
              <a:srgbClr val="0000FF"/>
            </a:solidFill>
            <a:prstDash val="solid"/>
            <a:round/>
            <a:headEnd type="none" w="sm" len="sm"/>
            <a:tailEnd type="none" w="sm" len="sm"/>
          </a:ln>
        </p:spPr>
      </p:cxnSp>
      <mc:AlternateContent xmlns:mc="http://schemas.openxmlformats.org/markup-compatibility/2006">
        <mc:Choice xmlns:p14="http://schemas.microsoft.com/office/powerpoint/2010/main" Requires="p14">
          <p:contentPart p14:bwMode="auto" r:id="rId8">
            <p14:nvContentPartPr>
              <p14:cNvPr id="6" name="墨迹 5">
                <a:extLst>
                  <a:ext uri="{FF2B5EF4-FFF2-40B4-BE49-F238E27FC236}">
                    <a16:creationId xmlns:a16="http://schemas.microsoft.com/office/drawing/2014/main" id="{8916BC55-E807-B85C-A4CA-3E35F9D5FA9C}"/>
                  </a:ext>
                </a:extLst>
              </p14:cNvPr>
              <p14:cNvContentPartPr/>
              <p14:nvPr/>
            </p14:nvContentPartPr>
            <p14:xfrm>
              <a:off x="3028127" y="849577"/>
              <a:ext cx="559800" cy="376920"/>
            </p14:xfrm>
          </p:contentPart>
        </mc:Choice>
        <mc:Fallback>
          <p:pic>
            <p:nvPicPr>
              <p:cNvPr id="6" name="墨迹 5">
                <a:extLst>
                  <a:ext uri="{FF2B5EF4-FFF2-40B4-BE49-F238E27FC236}">
                    <a16:creationId xmlns:a16="http://schemas.microsoft.com/office/drawing/2014/main" id="{8916BC55-E807-B85C-A4CA-3E35F9D5FA9C}"/>
                  </a:ext>
                </a:extLst>
              </p:cNvPr>
              <p:cNvPicPr/>
              <p:nvPr/>
            </p:nvPicPr>
            <p:blipFill>
              <a:blip r:embed="rId9"/>
              <a:stretch>
                <a:fillRect/>
              </a:stretch>
            </p:blipFill>
            <p:spPr>
              <a:xfrm>
                <a:off x="3017327" y="839137"/>
                <a:ext cx="581040" cy="39816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42"/>
          <p:cNvSpPr/>
          <p:nvPr/>
        </p:nvSpPr>
        <p:spPr>
          <a:xfrm>
            <a:off x="454288" y="1630240"/>
            <a:ext cx="6711425"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pic>
        <p:nvPicPr>
          <p:cNvPr id="1025" name="Google Shape;1025;p42"/>
          <p:cNvPicPr preferRelativeResize="0"/>
          <p:nvPr/>
        </p:nvPicPr>
        <p:blipFill rotWithShape="1">
          <a:blip r:embed="rId3">
            <a:alphaModFix/>
          </a:blip>
          <a:srcRect/>
          <a:stretch/>
        </p:blipFill>
        <p:spPr>
          <a:xfrm>
            <a:off x="1953844" y="1703406"/>
            <a:ext cx="358699" cy="502179"/>
          </a:xfrm>
          <a:prstGeom prst="rect">
            <a:avLst/>
          </a:prstGeom>
          <a:noFill/>
          <a:ln>
            <a:noFill/>
          </a:ln>
        </p:spPr>
      </p:pic>
      <p:sp>
        <p:nvSpPr>
          <p:cNvPr id="1026" name="Google Shape;1026;p42"/>
          <p:cNvSpPr/>
          <p:nvPr/>
        </p:nvSpPr>
        <p:spPr>
          <a:xfrm>
            <a:off x="454288" y="1248794"/>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027" name="Google Shape;1027;p42"/>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多播可大大节约网络资源</a:t>
            </a:r>
            <a:endParaRPr dirty="0">
              <a:latin typeface="Microsoft YaHei" panose="020B0503020204020204" pitchFamily="34" charset="-122"/>
              <a:ea typeface="Microsoft YaHei" panose="020B0503020204020204" pitchFamily="34" charset="-122"/>
            </a:endParaRPr>
          </a:p>
        </p:txBody>
      </p:sp>
      <p:cxnSp>
        <p:nvCxnSpPr>
          <p:cNvPr id="1028" name="Google Shape;1028;p42"/>
          <p:cNvCxnSpPr/>
          <p:nvPr/>
        </p:nvCxnSpPr>
        <p:spPr>
          <a:xfrm>
            <a:off x="2169198" y="3368604"/>
            <a:ext cx="0" cy="205478"/>
          </a:xfrm>
          <a:prstGeom prst="straightConnector1">
            <a:avLst/>
          </a:prstGeom>
          <a:noFill/>
          <a:ln w="28575" cap="flat" cmpd="sng">
            <a:solidFill>
              <a:srgbClr val="0000FF"/>
            </a:solidFill>
            <a:prstDash val="solid"/>
            <a:round/>
            <a:headEnd type="none" w="med" len="med"/>
            <a:tailEnd type="none" w="med" len="med"/>
          </a:ln>
        </p:spPr>
      </p:cxnSp>
      <p:cxnSp>
        <p:nvCxnSpPr>
          <p:cNvPr id="1029" name="Google Shape;1029;p42"/>
          <p:cNvCxnSpPr/>
          <p:nvPr/>
        </p:nvCxnSpPr>
        <p:spPr>
          <a:xfrm rot="10800000" flipH="1">
            <a:off x="2010057" y="2390785"/>
            <a:ext cx="795699" cy="514594"/>
          </a:xfrm>
          <a:prstGeom prst="straightConnector1">
            <a:avLst/>
          </a:prstGeom>
          <a:noFill/>
          <a:ln w="28575" cap="flat" cmpd="sng">
            <a:solidFill>
              <a:srgbClr val="0000FF"/>
            </a:solidFill>
            <a:prstDash val="solid"/>
            <a:round/>
            <a:headEnd type="none" w="med" len="med"/>
            <a:tailEnd type="none" w="med" len="med"/>
          </a:ln>
        </p:spPr>
      </p:cxnSp>
      <p:cxnSp>
        <p:nvCxnSpPr>
          <p:cNvPr id="1030" name="Google Shape;1030;p42"/>
          <p:cNvCxnSpPr/>
          <p:nvPr/>
        </p:nvCxnSpPr>
        <p:spPr>
          <a:xfrm rot="10800000">
            <a:off x="2859453" y="1954494"/>
            <a:ext cx="0" cy="332650"/>
          </a:xfrm>
          <a:prstGeom prst="straightConnector1">
            <a:avLst/>
          </a:prstGeom>
          <a:noFill/>
          <a:ln w="28575" cap="flat" cmpd="sng">
            <a:solidFill>
              <a:srgbClr val="0000FF"/>
            </a:solidFill>
            <a:prstDash val="solid"/>
            <a:round/>
            <a:headEnd type="none" w="med" len="med"/>
            <a:tailEnd type="none" w="med" len="med"/>
          </a:ln>
        </p:spPr>
      </p:cxnSp>
      <p:cxnSp>
        <p:nvCxnSpPr>
          <p:cNvPr id="1031" name="Google Shape;1031;p42"/>
          <p:cNvCxnSpPr/>
          <p:nvPr/>
        </p:nvCxnSpPr>
        <p:spPr>
          <a:xfrm rot="10800000">
            <a:off x="2859453" y="2390785"/>
            <a:ext cx="0" cy="514594"/>
          </a:xfrm>
          <a:prstGeom prst="straightConnector1">
            <a:avLst/>
          </a:prstGeom>
          <a:noFill/>
          <a:ln w="28575" cap="flat" cmpd="sng">
            <a:solidFill>
              <a:srgbClr val="0000FF"/>
            </a:solidFill>
            <a:prstDash val="solid"/>
            <a:round/>
            <a:headEnd type="none" w="med" len="med"/>
            <a:tailEnd type="none" w="med" len="med"/>
          </a:ln>
        </p:spPr>
      </p:cxnSp>
      <p:cxnSp>
        <p:nvCxnSpPr>
          <p:cNvPr id="1032" name="Google Shape;1032;p42"/>
          <p:cNvCxnSpPr/>
          <p:nvPr/>
        </p:nvCxnSpPr>
        <p:spPr>
          <a:xfrm>
            <a:off x="3868965" y="2905378"/>
            <a:ext cx="0" cy="463225"/>
          </a:xfrm>
          <a:prstGeom prst="straightConnector1">
            <a:avLst/>
          </a:prstGeom>
          <a:noFill/>
          <a:ln w="28575" cap="flat" cmpd="sng">
            <a:solidFill>
              <a:srgbClr val="0000FF"/>
            </a:solidFill>
            <a:prstDash val="solid"/>
            <a:round/>
            <a:headEnd type="none" w="med" len="med"/>
            <a:tailEnd type="none" w="med" len="med"/>
          </a:ln>
        </p:spPr>
      </p:cxnSp>
      <p:cxnSp>
        <p:nvCxnSpPr>
          <p:cNvPr id="1033" name="Google Shape;1033;p42"/>
          <p:cNvCxnSpPr/>
          <p:nvPr/>
        </p:nvCxnSpPr>
        <p:spPr>
          <a:xfrm rot="10800000">
            <a:off x="2859453" y="2905378"/>
            <a:ext cx="0" cy="463225"/>
          </a:xfrm>
          <a:prstGeom prst="straightConnector1">
            <a:avLst/>
          </a:prstGeom>
          <a:noFill/>
          <a:ln w="28575" cap="flat" cmpd="sng">
            <a:solidFill>
              <a:srgbClr val="0000FF"/>
            </a:solidFill>
            <a:prstDash val="solid"/>
            <a:round/>
            <a:headEnd type="none" w="med" len="med"/>
            <a:tailEnd type="none" w="med" len="med"/>
          </a:ln>
        </p:spPr>
      </p:cxnSp>
      <p:cxnSp>
        <p:nvCxnSpPr>
          <p:cNvPr id="1034" name="Google Shape;1034;p42"/>
          <p:cNvCxnSpPr/>
          <p:nvPr/>
        </p:nvCxnSpPr>
        <p:spPr>
          <a:xfrm>
            <a:off x="1957336" y="2905378"/>
            <a:ext cx="0" cy="463225"/>
          </a:xfrm>
          <a:prstGeom prst="straightConnector1">
            <a:avLst/>
          </a:prstGeom>
          <a:noFill/>
          <a:ln w="28575" cap="flat" cmpd="sng">
            <a:solidFill>
              <a:srgbClr val="0000FF"/>
            </a:solidFill>
            <a:prstDash val="solid"/>
            <a:round/>
            <a:headEnd type="none" w="med" len="med"/>
            <a:tailEnd type="none" w="med" len="med"/>
          </a:ln>
        </p:spPr>
      </p:cxnSp>
      <p:cxnSp>
        <p:nvCxnSpPr>
          <p:cNvPr id="1035" name="Google Shape;1035;p42"/>
          <p:cNvCxnSpPr/>
          <p:nvPr/>
        </p:nvCxnSpPr>
        <p:spPr>
          <a:xfrm>
            <a:off x="2966848" y="2390785"/>
            <a:ext cx="902118" cy="514594"/>
          </a:xfrm>
          <a:prstGeom prst="straightConnector1">
            <a:avLst/>
          </a:prstGeom>
          <a:noFill/>
          <a:ln w="28575" cap="flat" cmpd="sng">
            <a:solidFill>
              <a:srgbClr val="0000FF"/>
            </a:solidFill>
            <a:prstDash val="solid"/>
            <a:round/>
            <a:headEnd type="none" w="med" len="med"/>
            <a:tailEnd type="none" w="med" len="med"/>
          </a:ln>
        </p:spPr>
      </p:cxnSp>
      <p:sp>
        <p:nvSpPr>
          <p:cNvPr id="1036" name="Google Shape;1036;p42"/>
          <p:cNvSpPr txBox="1"/>
          <p:nvPr/>
        </p:nvSpPr>
        <p:spPr>
          <a:xfrm>
            <a:off x="2090605" y="3970403"/>
            <a:ext cx="1653017"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多播组成员共有 90 个</a:t>
            </a:r>
            <a:endParaRPr dirty="0">
              <a:latin typeface="Microsoft YaHei" panose="020B0503020204020204" pitchFamily="34" charset="-122"/>
              <a:ea typeface="Microsoft YaHei" panose="020B0503020204020204" pitchFamily="34" charset="-122"/>
            </a:endParaRPr>
          </a:p>
        </p:txBody>
      </p:sp>
      <p:sp>
        <p:nvSpPr>
          <p:cNvPr id="1037" name="Google Shape;1037;p42"/>
          <p:cNvSpPr/>
          <p:nvPr/>
        </p:nvSpPr>
        <p:spPr>
          <a:xfrm rot="5400000">
            <a:off x="2801587" y="2037846"/>
            <a:ext cx="286587" cy="120088"/>
          </a:xfrm>
          <a:prstGeom prst="rightArrow">
            <a:avLst>
              <a:gd name="adj1" fmla="val 37500"/>
              <a:gd name="adj2" fmla="val 103881"/>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38" name="Google Shape;1038;p42"/>
          <p:cNvSpPr/>
          <p:nvPr/>
        </p:nvSpPr>
        <p:spPr>
          <a:xfrm rot="8740270">
            <a:off x="2220942" y="2521460"/>
            <a:ext cx="295824" cy="116258"/>
          </a:xfrm>
          <a:prstGeom prst="rightArrow">
            <a:avLst>
              <a:gd name="adj1" fmla="val 37500"/>
              <a:gd name="adj2" fmla="val 94377"/>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pic>
        <p:nvPicPr>
          <p:cNvPr id="1039" name="Google Shape;1039;p42"/>
          <p:cNvPicPr preferRelativeResize="0"/>
          <p:nvPr/>
        </p:nvPicPr>
        <p:blipFill rotWithShape="1">
          <a:blip r:embed="rId4">
            <a:alphaModFix/>
          </a:blip>
          <a:srcRect/>
          <a:stretch/>
        </p:blipFill>
        <p:spPr>
          <a:xfrm>
            <a:off x="2716911" y="2278132"/>
            <a:ext cx="302658" cy="163120"/>
          </a:xfrm>
          <a:prstGeom prst="rect">
            <a:avLst/>
          </a:prstGeom>
          <a:noFill/>
          <a:ln>
            <a:noFill/>
          </a:ln>
        </p:spPr>
      </p:pic>
      <p:sp>
        <p:nvSpPr>
          <p:cNvPr id="1040" name="Google Shape;1040;p42"/>
          <p:cNvSpPr txBox="1"/>
          <p:nvPr/>
        </p:nvSpPr>
        <p:spPr>
          <a:xfrm>
            <a:off x="2487477" y="2028495"/>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1</a:t>
            </a:r>
            <a:endParaRPr sz="1167" b="1">
              <a:solidFill>
                <a:schemeClr val="dk1"/>
              </a:solidFill>
              <a:latin typeface="Microsoft Yahei"/>
              <a:ea typeface="Microsoft Yahei"/>
              <a:cs typeface="Microsoft Yahei"/>
              <a:sym typeface="Microsoft Yahei"/>
            </a:endParaRPr>
          </a:p>
        </p:txBody>
      </p:sp>
      <p:sp>
        <p:nvSpPr>
          <p:cNvPr id="1041" name="Google Shape;1041;p42"/>
          <p:cNvSpPr txBox="1"/>
          <p:nvPr/>
        </p:nvSpPr>
        <p:spPr>
          <a:xfrm>
            <a:off x="2457211" y="2680976"/>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3</a:t>
            </a:r>
            <a:endParaRPr sz="1167" b="1">
              <a:solidFill>
                <a:schemeClr val="dk1"/>
              </a:solidFill>
              <a:latin typeface="Microsoft Yahei"/>
              <a:ea typeface="Microsoft Yahei"/>
              <a:cs typeface="Microsoft Yahei"/>
              <a:sym typeface="Microsoft Yahei"/>
            </a:endParaRPr>
          </a:p>
        </p:txBody>
      </p:sp>
      <p:sp>
        <p:nvSpPr>
          <p:cNvPr id="1042" name="Google Shape;1042;p42"/>
          <p:cNvSpPr txBox="1"/>
          <p:nvPr/>
        </p:nvSpPr>
        <p:spPr>
          <a:xfrm>
            <a:off x="3431574" y="2723332"/>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4</a:t>
            </a:r>
            <a:endParaRPr sz="1167" b="1">
              <a:solidFill>
                <a:schemeClr val="dk1"/>
              </a:solidFill>
              <a:latin typeface="Microsoft Yahei"/>
              <a:ea typeface="Microsoft Yahei"/>
              <a:cs typeface="Microsoft Yahei"/>
              <a:sym typeface="Microsoft Yahei"/>
            </a:endParaRPr>
          </a:p>
        </p:txBody>
      </p:sp>
      <p:sp>
        <p:nvSpPr>
          <p:cNvPr id="1043" name="Google Shape;1043;p42"/>
          <p:cNvSpPr txBox="1"/>
          <p:nvPr/>
        </p:nvSpPr>
        <p:spPr>
          <a:xfrm>
            <a:off x="1532639" y="2697197"/>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2</a:t>
            </a:r>
            <a:endParaRPr sz="1167" b="1">
              <a:solidFill>
                <a:schemeClr val="dk1"/>
              </a:solidFill>
              <a:latin typeface="Microsoft Yahei"/>
              <a:ea typeface="Microsoft Yahei"/>
              <a:cs typeface="Microsoft Yahei"/>
              <a:sym typeface="Microsoft Yahei"/>
            </a:endParaRPr>
          </a:p>
        </p:txBody>
      </p:sp>
      <p:sp>
        <p:nvSpPr>
          <p:cNvPr id="1044" name="Google Shape;1044;p42"/>
          <p:cNvSpPr txBox="1"/>
          <p:nvPr/>
        </p:nvSpPr>
        <p:spPr>
          <a:xfrm>
            <a:off x="911403" y="1841329"/>
            <a:ext cx="1128835"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FF"/>
                </a:solidFill>
                <a:latin typeface="Microsoft Yahei"/>
                <a:ea typeface="Microsoft Yahei"/>
                <a:cs typeface="Microsoft Yahei"/>
                <a:sym typeface="Microsoft Yahei"/>
              </a:rPr>
              <a:t>视频服务器 M</a:t>
            </a:r>
            <a:endParaRPr dirty="0">
              <a:latin typeface="Microsoft YaHei" panose="020B0503020204020204" pitchFamily="34" charset="-122"/>
              <a:ea typeface="Microsoft YaHei" panose="020B0503020204020204" pitchFamily="34" charset="-122"/>
            </a:endParaRPr>
          </a:p>
        </p:txBody>
      </p:sp>
      <p:pic>
        <p:nvPicPr>
          <p:cNvPr id="1045" name="Google Shape;1045;p42"/>
          <p:cNvPicPr preferRelativeResize="0"/>
          <p:nvPr/>
        </p:nvPicPr>
        <p:blipFill rotWithShape="1">
          <a:blip r:embed="rId5">
            <a:alphaModFix/>
          </a:blip>
          <a:srcRect/>
          <a:stretch/>
        </p:blipFill>
        <p:spPr>
          <a:xfrm>
            <a:off x="3709826" y="2825171"/>
            <a:ext cx="301682" cy="163120"/>
          </a:xfrm>
          <a:prstGeom prst="rect">
            <a:avLst/>
          </a:prstGeom>
          <a:noFill/>
          <a:ln>
            <a:noFill/>
          </a:ln>
        </p:spPr>
      </p:pic>
      <p:pic>
        <p:nvPicPr>
          <p:cNvPr id="1046" name="Google Shape;1046;p42"/>
          <p:cNvPicPr preferRelativeResize="0"/>
          <p:nvPr/>
        </p:nvPicPr>
        <p:blipFill rotWithShape="1">
          <a:blip r:embed="rId4">
            <a:alphaModFix/>
          </a:blip>
          <a:srcRect/>
          <a:stretch/>
        </p:blipFill>
        <p:spPr>
          <a:xfrm>
            <a:off x="2716911" y="2825171"/>
            <a:ext cx="302658" cy="163120"/>
          </a:xfrm>
          <a:prstGeom prst="rect">
            <a:avLst/>
          </a:prstGeom>
          <a:noFill/>
          <a:ln>
            <a:noFill/>
          </a:ln>
        </p:spPr>
      </p:pic>
      <p:pic>
        <p:nvPicPr>
          <p:cNvPr id="1047" name="Google Shape;1047;p42"/>
          <p:cNvPicPr preferRelativeResize="0"/>
          <p:nvPr/>
        </p:nvPicPr>
        <p:blipFill rotWithShape="1">
          <a:blip r:embed="rId6">
            <a:alphaModFix/>
          </a:blip>
          <a:srcRect/>
          <a:stretch/>
        </p:blipFill>
        <p:spPr>
          <a:xfrm>
            <a:off x="1798197" y="2844096"/>
            <a:ext cx="301682" cy="164022"/>
          </a:xfrm>
          <a:prstGeom prst="rect">
            <a:avLst/>
          </a:prstGeom>
          <a:noFill/>
          <a:ln>
            <a:noFill/>
          </a:ln>
        </p:spPr>
      </p:pic>
      <p:cxnSp>
        <p:nvCxnSpPr>
          <p:cNvPr id="1048" name="Google Shape;1048;p42"/>
          <p:cNvCxnSpPr/>
          <p:nvPr/>
        </p:nvCxnSpPr>
        <p:spPr>
          <a:xfrm>
            <a:off x="1477964" y="3368603"/>
            <a:ext cx="850372" cy="0"/>
          </a:xfrm>
          <a:prstGeom prst="straightConnector1">
            <a:avLst/>
          </a:prstGeom>
          <a:noFill/>
          <a:ln w="57150" cap="flat" cmpd="sng">
            <a:solidFill>
              <a:srgbClr val="0000FF"/>
            </a:solidFill>
            <a:prstDash val="solid"/>
            <a:round/>
            <a:headEnd type="none" w="med" len="med"/>
            <a:tailEnd type="none" w="med" len="med"/>
          </a:ln>
        </p:spPr>
      </p:cxnSp>
      <p:cxnSp>
        <p:nvCxnSpPr>
          <p:cNvPr id="1049" name="Google Shape;1049;p42"/>
          <p:cNvCxnSpPr/>
          <p:nvPr/>
        </p:nvCxnSpPr>
        <p:spPr>
          <a:xfrm>
            <a:off x="2487477" y="3368603"/>
            <a:ext cx="850372" cy="0"/>
          </a:xfrm>
          <a:prstGeom prst="straightConnector1">
            <a:avLst/>
          </a:prstGeom>
          <a:noFill/>
          <a:ln w="57150" cap="flat" cmpd="sng">
            <a:solidFill>
              <a:srgbClr val="0000FF"/>
            </a:solidFill>
            <a:prstDash val="solid"/>
            <a:round/>
            <a:headEnd type="none" w="med" len="med"/>
            <a:tailEnd type="none" w="med" len="med"/>
          </a:ln>
        </p:spPr>
      </p:cxnSp>
      <p:cxnSp>
        <p:nvCxnSpPr>
          <p:cNvPr id="1050" name="Google Shape;1050;p42"/>
          <p:cNvCxnSpPr/>
          <p:nvPr/>
        </p:nvCxnSpPr>
        <p:spPr>
          <a:xfrm>
            <a:off x="3496990" y="3368603"/>
            <a:ext cx="849396" cy="0"/>
          </a:xfrm>
          <a:prstGeom prst="straightConnector1">
            <a:avLst/>
          </a:prstGeom>
          <a:noFill/>
          <a:ln w="57150" cap="flat" cmpd="sng">
            <a:solidFill>
              <a:srgbClr val="0000FF"/>
            </a:solidFill>
            <a:prstDash val="solid"/>
            <a:round/>
            <a:headEnd type="none" w="med" len="med"/>
            <a:tailEnd type="none" w="med" len="med"/>
          </a:ln>
        </p:spPr>
      </p:cxnSp>
      <p:sp>
        <p:nvSpPr>
          <p:cNvPr id="1051" name="Google Shape;1051;p42"/>
          <p:cNvSpPr/>
          <p:nvPr/>
        </p:nvSpPr>
        <p:spPr>
          <a:xfrm rot="1858546">
            <a:off x="3270483" y="2493523"/>
            <a:ext cx="296801" cy="117158"/>
          </a:xfrm>
          <a:prstGeom prst="rightArrow">
            <a:avLst>
              <a:gd name="adj1" fmla="val 37500"/>
              <a:gd name="adj2" fmla="val 93961"/>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cxnSp>
        <p:nvCxnSpPr>
          <p:cNvPr id="1052" name="Google Shape;1052;p42"/>
          <p:cNvCxnSpPr/>
          <p:nvPr/>
        </p:nvCxnSpPr>
        <p:spPr>
          <a:xfrm>
            <a:off x="1639057" y="3368604"/>
            <a:ext cx="0" cy="257748"/>
          </a:xfrm>
          <a:prstGeom prst="straightConnector1">
            <a:avLst/>
          </a:prstGeom>
          <a:noFill/>
          <a:ln w="28575" cap="flat" cmpd="sng">
            <a:solidFill>
              <a:srgbClr val="0000FF"/>
            </a:solidFill>
            <a:prstDash val="solid"/>
            <a:round/>
            <a:headEnd type="none" w="med" len="med"/>
            <a:tailEnd type="none" w="med" len="med"/>
          </a:ln>
        </p:spPr>
      </p:cxnSp>
      <p:cxnSp>
        <p:nvCxnSpPr>
          <p:cNvPr id="1053" name="Google Shape;1053;p42"/>
          <p:cNvCxnSpPr/>
          <p:nvPr/>
        </p:nvCxnSpPr>
        <p:spPr>
          <a:xfrm>
            <a:off x="2593894" y="3368604"/>
            <a:ext cx="0" cy="257748"/>
          </a:xfrm>
          <a:prstGeom prst="straightConnector1">
            <a:avLst/>
          </a:prstGeom>
          <a:noFill/>
          <a:ln w="28575" cap="flat" cmpd="sng">
            <a:solidFill>
              <a:srgbClr val="0000FF"/>
            </a:solidFill>
            <a:prstDash val="solid"/>
            <a:round/>
            <a:headEnd type="none" w="med" len="med"/>
            <a:tailEnd type="none" w="med" len="med"/>
          </a:ln>
        </p:spPr>
      </p:cxnSp>
      <p:cxnSp>
        <p:nvCxnSpPr>
          <p:cNvPr id="1054" name="Google Shape;1054;p42"/>
          <p:cNvCxnSpPr/>
          <p:nvPr/>
        </p:nvCxnSpPr>
        <p:spPr>
          <a:xfrm>
            <a:off x="3178709" y="3368604"/>
            <a:ext cx="0" cy="205478"/>
          </a:xfrm>
          <a:prstGeom prst="straightConnector1">
            <a:avLst/>
          </a:prstGeom>
          <a:noFill/>
          <a:ln w="28575" cap="flat" cmpd="sng">
            <a:solidFill>
              <a:srgbClr val="0000FF"/>
            </a:solidFill>
            <a:prstDash val="solid"/>
            <a:round/>
            <a:headEnd type="none" w="med" len="med"/>
            <a:tailEnd type="none" w="med" len="med"/>
          </a:ln>
        </p:spPr>
      </p:cxnSp>
      <p:cxnSp>
        <p:nvCxnSpPr>
          <p:cNvPr id="1055" name="Google Shape;1055;p42"/>
          <p:cNvCxnSpPr/>
          <p:nvPr/>
        </p:nvCxnSpPr>
        <p:spPr>
          <a:xfrm>
            <a:off x="3603407" y="3368604"/>
            <a:ext cx="0" cy="205478"/>
          </a:xfrm>
          <a:prstGeom prst="straightConnector1">
            <a:avLst/>
          </a:prstGeom>
          <a:noFill/>
          <a:ln w="28575" cap="flat" cmpd="sng">
            <a:solidFill>
              <a:srgbClr val="0000FF"/>
            </a:solidFill>
            <a:prstDash val="solid"/>
            <a:round/>
            <a:headEnd type="none" w="med" len="med"/>
            <a:tailEnd type="none" w="med" len="med"/>
          </a:ln>
        </p:spPr>
      </p:cxnSp>
      <p:cxnSp>
        <p:nvCxnSpPr>
          <p:cNvPr id="1056" name="Google Shape;1056;p42"/>
          <p:cNvCxnSpPr/>
          <p:nvPr/>
        </p:nvCxnSpPr>
        <p:spPr>
          <a:xfrm>
            <a:off x="4239965" y="3368604"/>
            <a:ext cx="0" cy="257748"/>
          </a:xfrm>
          <a:prstGeom prst="straightConnector1">
            <a:avLst/>
          </a:prstGeom>
          <a:noFill/>
          <a:ln w="28575" cap="flat" cmpd="sng">
            <a:solidFill>
              <a:srgbClr val="0000FF"/>
            </a:solidFill>
            <a:prstDash val="solid"/>
            <a:round/>
            <a:headEnd type="none" w="med" len="med"/>
            <a:tailEnd type="none" w="med" len="med"/>
          </a:ln>
        </p:spPr>
      </p:cxnSp>
      <p:sp>
        <p:nvSpPr>
          <p:cNvPr id="1057" name="Google Shape;1057;p42"/>
          <p:cNvSpPr txBox="1"/>
          <p:nvPr/>
        </p:nvSpPr>
        <p:spPr>
          <a:xfrm>
            <a:off x="1760155" y="3357506"/>
            <a:ext cx="32893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058" name="Google Shape;1058;p42"/>
          <p:cNvSpPr txBox="1"/>
          <p:nvPr/>
        </p:nvSpPr>
        <p:spPr>
          <a:xfrm>
            <a:off x="3768439" y="3357506"/>
            <a:ext cx="32893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059" name="Google Shape;1059;p42"/>
          <p:cNvSpPr txBox="1"/>
          <p:nvPr/>
        </p:nvSpPr>
        <p:spPr>
          <a:xfrm>
            <a:off x="2758928" y="3507809"/>
            <a:ext cx="36123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060" name="Google Shape;1060;p42"/>
          <p:cNvSpPr txBox="1"/>
          <p:nvPr/>
        </p:nvSpPr>
        <p:spPr>
          <a:xfrm>
            <a:off x="2010667" y="3002259"/>
            <a:ext cx="39145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1个</a:t>
            </a:r>
            <a:endParaRPr dirty="0">
              <a:latin typeface="Microsoft YaHei" panose="020B0503020204020204" pitchFamily="34" charset="-122"/>
              <a:ea typeface="Microsoft YaHei" panose="020B0503020204020204" pitchFamily="34" charset="-122"/>
            </a:endParaRPr>
          </a:p>
        </p:txBody>
      </p:sp>
      <p:sp>
        <p:nvSpPr>
          <p:cNvPr id="1061" name="Google Shape;1061;p42"/>
          <p:cNvSpPr txBox="1"/>
          <p:nvPr/>
        </p:nvSpPr>
        <p:spPr>
          <a:xfrm>
            <a:off x="2941132" y="3002259"/>
            <a:ext cx="39145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1个</a:t>
            </a:r>
            <a:endParaRPr dirty="0">
              <a:latin typeface="Microsoft YaHei" panose="020B0503020204020204" pitchFamily="34" charset="-122"/>
              <a:ea typeface="Microsoft YaHei" panose="020B0503020204020204" pitchFamily="34" charset="-122"/>
            </a:endParaRPr>
          </a:p>
        </p:txBody>
      </p:sp>
      <p:sp>
        <p:nvSpPr>
          <p:cNvPr id="1062" name="Google Shape;1062;p42"/>
          <p:cNvSpPr txBox="1"/>
          <p:nvPr/>
        </p:nvSpPr>
        <p:spPr>
          <a:xfrm>
            <a:off x="3928022" y="3002259"/>
            <a:ext cx="42992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1 个</a:t>
            </a:r>
            <a:endParaRPr dirty="0">
              <a:latin typeface="Microsoft YaHei" panose="020B0503020204020204" pitchFamily="34" charset="-122"/>
              <a:ea typeface="Microsoft YaHei" panose="020B0503020204020204" pitchFamily="34" charset="-122"/>
            </a:endParaRPr>
          </a:p>
        </p:txBody>
      </p:sp>
      <p:sp>
        <p:nvSpPr>
          <p:cNvPr id="1063" name="Google Shape;1063;p42"/>
          <p:cNvSpPr txBox="1"/>
          <p:nvPr/>
        </p:nvSpPr>
        <p:spPr>
          <a:xfrm>
            <a:off x="3306898" y="2286188"/>
            <a:ext cx="39145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1个</a:t>
            </a:r>
            <a:endParaRPr dirty="0">
              <a:latin typeface="Microsoft YaHei" panose="020B0503020204020204" pitchFamily="34" charset="-122"/>
              <a:ea typeface="Microsoft YaHei" panose="020B0503020204020204" pitchFamily="34" charset="-122"/>
            </a:endParaRPr>
          </a:p>
        </p:txBody>
      </p:sp>
      <p:sp>
        <p:nvSpPr>
          <p:cNvPr id="1064" name="Google Shape;1064;p42"/>
          <p:cNvSpPr txBox="1"/>
          <p:nvPr/>
        </p:nvSpPr>
        <p:spPr>
          <a:xfrm>
            <a:off x="2924930" y="2477495"/>
            <a:ext cx="39145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1个</a:t>
            </a:r>
            <a:endParaRPr dirty="0">
              <a:latin typeface="Microsoft YaHei" panose="020B0503020204020204" pitchFamily="34" charset="-122"/>
              <a:ea typeface="Microsoft YaHei" panose="020B0503020204020204" pitchFamily="34" charset="-122"/>
            </a:endParaRPr>
          </a:p>
        </p:txBody>
      </p:sp>
      <p:sp>
        <p:nvSpPr>
          <p:cNvPr id="1065" name="Google Shape;1065;p42"/>
          <p:cNvSpPr txBox="1"/>
          <p:nvPr/>
        </p:nvSpPr>
        <p:spPr>
          <a:xfrm>
            <a:off x="2090899" y="2328055"/>
            <a:ext cx="391454"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rgbClr val="CC00CC"/>
                </a:solidFill>
                <a:latin typeface="Microsoft Yahei"/>
                <a:ea typeface="Microsoft Yahei"/>
                <a:cs typeface="Microsoft Yahei"/>
                <a:sym typeface="Microsoft Yahei"/>
              </a:rPr>
              <a:t>1个</a:t>
            </a:r>
            <a:endParaRPr dirty="0">
              <a:latin typeface="Microsoft YaHei" panose="020B0503020204020204" pitchFamily="34" charset="-122"/>
              <a:ea typeface="Microsoft YaHei" panose="020B0503020204020204" pitchFamily="34" charset="-122"/>
            </a:endParaRPr>
          </a:p>
        </p:txBody>
      </p:sp>
      <p:sp>
        <p:nvSpPr>
          <p:cNvPr id="1066" name="Google Shape;1066;p42"/>
          <p:cNvSpPr txBox="1"/>
          <p:nvPr/>
        </p:nvSpPr>
        <p:spPr>
          <a:xfrm>
            <a:off x="2945283" y="1927160"/>
            <a:ext cx="42992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CC00CC"/>
                </a:solidFill>
                <a:latin typeface="Microsoft Yahei"/>
                <a:ea typeface="Microsoft Yahei"/>
                <a:cs typeface="Microsoft Yahei"/>
                <a:sym typeface="Microsoft Yahei"/>
              </a:rPr>
              <a:t>1 个</a:t>
            </a:r>
            <a:endParaRPr dirty="0">
              <a:latin typeface="Microsoft YaHei" panose="020B0503020204020204" pitchFamily="34" charset="-122"/>
              <a:ea typeface="Microsoft YaHei" panose="020B0503020204020204" pitchFamily="34" charset="-122"/>
            </a:endParaRPr>
          </a:p>
        </p:txBody>
      </p:sp>
      <p:sp>
        <p:nvSpPr>
          <p:cNvPr id="1067" name="Google Shape;1067;p42"/>
          <p:cNvSpPr/>
          <p:nvPr/>
        </p:nvSpPr>
        <p:spPr>
          <a:xfrm rot="5400000">
            <a:off x="3813032" y="3099443"/>
            <a:ext cx="285961" cy="120205"/>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68" name="Google Shape;1068;p42"/>
          <p:cNvSpPr/>
          <p:nvPr/>
        </p:nvSpPr>
        <p:spPr>
          <a:xfrm rot="5400000">
            <a:off x="2806712" y="3090196"/>
            <a:ext cx="285961" cy="12067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69" name="Google Shape;1069;p42"/>
          <p:cNvSpPr/>
          <p:nvPr/>
        </p:nvSpPr>
        <p:spPr>
          <a:xfrm rot="5400000">
            <a:off x="1887981" y="3129849"/>
            <a:ext cx="285961" cy="12067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70" name="Google Shape;1070;p42"/>
          <p:cNvSpPr/>
          <p:nvPr/>
        </p:nvSpPr>
        <p:spPr>
          <a:xfrm rot="5400000">
            <a:off x="2806712" y="2563886"/>
            <a:ext cx="285961" cy="120673"/>
          </a:xfrm>
          <a:prstGeom prst="rightArrow">
            <a:avLst>
              <a:gd name="adj1" fmla="val 37500"/>
              <a:gd name="adj2" fmla="val 98306"/>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071" name="Google Shape;1071;p42"/>
          <p:cNvSpPr txBox="1"/>
          <p:nvPr/>
        </p:nvSpPr>
        <p:spPr>
          <a:xfrm>
            <a:off x="4637709" y="1834591"/>
            <a:ext cx="2301763" cy="1117935"/>
          </a:xfrm>
          <a:prstGeom prst="rect">
            <a:avLst/>
          </a:prstGeom>
          <a:solidFill>
            <a:srgbClr val="00FF99"/>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采用多播方式，</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只需发送一次到多播组。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路由器复制分组。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局域网具有硬件多播功能，不需要复制分组。</a:t>
            </a:r>
            <a:endParaRPr dirty="0">
              <a:latin typeface="Microsoft YaHei" panose="020B0503020204020204" pitchFamily="34" charset="-122"/>
              <a:ea typeface="Microsoft YaHei" panose="020B0503020204020204" pitchFamily="34" charset="-122"/>
            </a:endParaRPr>
          </a:p>
        </p:txBody>
      </p:sp>
      <p:sp>
        <p:nvSpPr>
          <p:cNvPr id="1072" name="Google Shape;1072;p42"/>
          <p:cNvSpPr/>
          <p:nvPr/>
        </p:nvSpPr>
        <p:spPr>
          <a:xfrm>
            <a:off x="977728" y="3957579"/>
            <a:ext cx="527709" cy="297454"/>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多播</a:t>
            </a:r>
            <a:endParaRPr dirty="0">
              <a:latin typeface="Microsoft YaHei" panose="020B0503020204020204" pitchFamily="34" charset="-122"/>
              <a:ea typeface="Microsoft YaHei" panose="020B0503020204020204" pitchFamily="34" charset="-122"/>
            </a:endParaRPr>
          </a:p>
        </p:txBody>
      </p:sp>
      <p:pic>
        <p:nvPicPr>
          <p:cNvPr id="1073" name="Google Shape;1073;p42" descr="jisuanji"/>
          <p:cNvPicPr preferRelativeResize="0"/>
          <p:nvPr/>
        </p:nvPicPr>
        <p:blipFill rotWithShape="1">
          <a:blip r:embed="rId7">
            <a:alphaModFix/>
          </a:blip>
          <a:srcRect/>
          <a:stretch/>
        </p:blipFill>
        <p:spPr>
          <a:xfrm>
            <a:off x="1489513" y="3555874"/>
            <a:ext cx="294068" cy="294068"/>
          </a:xfrm>
          <a:prstGeom prst="rect">
            <a:avLst/>
          </a:prstGeom>
          <a:noFill/>
          <a:ln>
            <a:noFill/>
          </a:ln>
        </p:spPr>
      </p:pic>
      <p:pic>
        <p:nvPicPr>
          <p:cNvPr id="1074" name="Google Shape;1074;p42" descr="jisuanji"/>
          <p:cNvPicPr preferRelativeResize="0"/>
          <p:nvPr/>
        </p:nvPicPr>
        <p:blipFill rotWithShape="1">
          <a:blip r:embed="rId7">
            <a:alphaModFix/>
          </a:blip>
          <a:srcRect/>
          <a:stretch/>
        </p:blipFill>
        <p:spPr>
          <a:xfrm>
            <a:off x="2022164" y="3555874"/>
            <a:ext cx="294068" cy="294068"/>
          </a:xfrm>
          <a:prstGeom prst="rect">
            <a:avLst/>
          </a:prstGeom>
          <a:noFill/>
          <a:ln>
            <a:noFill/>
          </a:ln>
        </p:spPr>
      </p:pic>
      <p:pic>
        <p:nvPicPr>
          <p:cNvPr id="1075" name="Google Shape;1075;p42" descr="jisuanji"/>
          <p:cNvPicPr preferRelativeResize="0"/>
          <p:nvPr/>
        </p:nvPicPr>
        <p:blipFill rotWithShape="1">
          <a:blip r:embed="rId7">
            <a:alphaModFix/>
          </a:blip>
          <a:srcRect/>
          <a:stretch/>
        </p:blipFill>
        <p:spPr>
          <a:xfrm>
            <a:off x="2451809" y="3555874"/>
            <a:ext cx="294068" cy="294068"/>
          </a:xfrm>
          <a:prstGeom prst="rect">
            <a:avLst/>
          </a:prstGeom>
          <a:noFill/>
          <a:ln>
            <a:noFill/>
          </a:ln>
        </p:spPr>
      </p:pic>
      <p:pic>
        <p:nvPicPr>
          <p:cNvPr id="1076" name="Google Shape;1076;p42" descr="jisuanji"/>
          <p:cNvPicPr preferRelativeResize="0"/>
          <p:nvPr/>
        </p:nvPicPr>
        <p:blipFill rotWithShape="1">
          <a:blip r:embed="rId7">
            <a:alphaModFix/>
          </a:blip>
          <a:srcRect/>
          <a:stretch/>
        </p:blipFill>
        <p:spPr>
          <a:xfrm>
            <a:off x="3031675" y="3555874"/>
            <a:ext cx="294068" cy="294068"/>
          </a:xfrm>
          <a:prstGeom prst="rect">
            <a:avLst/>
          </a:prstGeom>
          <a:noFill/>
          <a:ln>
            <a:noFill/>
          </a:ln>
        </p:spPr>
      </p:pic>
      <p:pic>
        <p:nvPicPr>
          <p:cNvPr id="1077" name="Google Shape;1077;p42" descr="jisuanji"/>
          <p:cNvPicPr preferRelativeResize="0"/>
          <p:nvPr/>
        </p:nvPicPr>
        <p:blipFill rotWithShape="1">
          <a:blip r:embed="rId7">
            <a:alphaModFix/>
          </a:blip>
          <a:srcRect/>
          <a:stretch/>
        </p:blipFill>
        <p:spPr>
          <a:xfrm>
            <a:off x="3460695" y="3555874"/>
            <a:ext cx="294068" cy="294068"/>
          </a:xfrm>
          <a:prstGeom prst="rect">
            <a:avLst/>
          </a:prstGeom>
          <a:noFill/>
          <a:ln>
            <a:noFill/>
          </a:ln>
        </p:spPr>
      </p:pic>
      <p:pic>
        <p:nvPicPr>
          <p:cNvPr id="1078" name="Google Shape;1078;p42" descr="jisuanji"/>
          <p:cNvPicPr preferRelativeResize="0"/>
          <p:nvPr/>
        </p:nvPicPr>
        <p:blipFill rotWithShape="1">
          <a:blip r:embed="rId7">
            <a:alphaModFix/>
          </a:blip>
          <a:srcRect/>
          <a:stretch/>
        </p:blipFill>
        <p:spPr>
          <a:xfrm>
            <a:off x="4094500" y="3555874"/>
            <a:ext cx="294068" cy="294068"/>
          </a:xfrm>
          <a:prstGeom prst="rect">
            <a:avLst/>
          </a:prstGeom>
          <a:noFill/>
          <a:ln>
            <a:noFill/>
          </a:ln>
        </p:spPr>
      </p:pic>
      <p:cxnSp>
        <p:nvCxnSpPr>
          <p:cNvPr id="1079" name="Google Shape;1079;p42"/>
          <p:cNvCxnSpPr>
            <a:stCxn id="1030" idx="1"/>
            <a:endCxn id="1025" idx="3"/>
          </p:cNvCxnSpPr>
          <p:nvPr/>
        </p:nvCxnSpPr>
        <p:spPr>
          <a:xfrm rot="10800000">
            <a:off x="2312543" y="1954496"/>
            <a:ext cx="546900" cy="0"/>
          </a:xfrm>
          <a:prstGeom prst="straightConnector1">
            <a:avLst/>
          </a:prstGeom>
          <a:noFill/>
          <a:ln w="28575" cap="flat" cmpd="sng">
            <a:solidFill>
              <a:srgbClr val="0000FF"/>
            </a:solidFill>
            <a:prstDash val="solid"/>
            <a:round/>
            <a:headEnd type="none" w="sm" len="sm"/>
            <a:tailEnd type="none" w="sm" len="sm"/>
          </a:ln>
        </p:spPr>
      </p:cxnSp>
      <p:sp>
        <p:nvSpPr>
          <p:cNvPr id="1080" name="Google Shape;1080;p42"/>
          <p:cNvSpPr txBox="1"/>
          <p:nvPr/>
        </p:nvSpPr>
        <p:spPr>
          <a:xfrm>
            <a:off x="4637710" y="3227733"/>
            <a:ext cx="2301762" cy="912814"/>
          </a:xfrm>
          <a:prstGeom prst="rect">
            <a:avLst/>
          </a:prstGeom>
          <a:solidFill>
            <a:srgbClr val="00FFFF"/>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当多播组的主机数很大时（如成千上万个），采用多播方式就可明显地减轻网络中各种资源的消耗。</a:t>
            </a:r>
            <a:endParaRPr dirty="0">
              <a:latin typeface="Microsoft YaHei" panose="020B0503020204020204" pitchFamily="34" charset="-122"/>
              <a:ea typeface="Microsoft YaHei" panose="020B0503020204020204" pitchFamily="34" charset="-122"/>
            </a:endParaRPr>
          </a:p>
        </p:txBody>
      </p:sp>
      <p:sp>
        <p:nvSpPr>
          <p:cNvPr id="1081" name="Google Shape;1081;p42"/>
          <p:cNvSpPr txBox="1"/>
          <p:nvPr/>
        </p:nvSpPr>
        <p:spPr>
          <a:xfrm>
            <a:off x="1477754" y="3122647"/>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多播</a:t>
            </a:r>
            <a:endParaRPr dirty="0">
              <a:latin typeface="Microsoft YaHei" panose="020B0503020204020204" pitchFamily="34" charset="-122"/>
              <a:ea typeface="Microsoft YaHei" panose="020B0503020204020204" pitchFamily="34" charset="-122"/>
            </a:endParaRPr>
          </a:p>
        </p:txBody>
      </p:sp>
      <p:sp>
        <p:nvSpPr>
          <p:cNvPr id="1082" name="Google Shape;1082;p42"/>
          <p:cNvSpPr txBox="1"/>
          <p:nvPr/>
        </p:nvSpPr>
        <p:spPr>
          <a:xfrm>
            <a:off x="2435074" y="3122647"/>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多播</a:t>
            </a:r>
            <a:endParaRPr dirty="0">
              <a:latin typeface="Microsoft YaHei" panose="020B0503020204020204" pitchFamily="34" charset="-122"/>
              <a:ea typeface="Microsoft YaHei" panose="020B0503020204020204" pitchFamily="34" charset="-122"/>
            </a:endParaRPr>
          </a:p>
        </p:txBody>
      </p:sp>
      <p:sp>
        <p:nvSpPr>
          <p:cNvPr id="1083" name="Google Shape;1083;p42"/>
          <p:cNvSpPr txBox="1"/>
          <p:nvPr/>
        </p:nvSpPr>
        <p:spPr>
          <a:xfrm>
            <a:off x="3445420" y="3122647"/>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多播</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43"/>
          <p:cNvSpPr/>
          <p:nvPr/>
        </p:nvSpPr>
        <p:spPr>
          <a:xfrm>
            <a:off x="454288" y="1674354"/>
            <a:ext cx="6711425"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在互联网上进行多播就叫做 </a:t>
            </a:r>
            <a:r>
              <a:rPr lang="zh-CN" sz="1667" b="1" dirty="0">
                <a:solidFill>
                  <a:srgbClr val="0000FF"/>
                </a:solidFill>
                <a:latin typeface="Microsoft Yahei"/>
                <a:ea typeface="Microsoft Yahei"/>
                <a:cs typeface="Microsoft Yahei"/>
                <a:sym typeface="Microsoft Yahei"/>
              </a:rPr>
              <a:t>IP 多播</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互联网范围的多播要靠路由器来实现。</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能够运行多播协议的路由器称为</a:t>
            </a:r>
            <a:r>
              <a:rPr lang="zh-CN" sz="1667" b="1" dirty="0">
                <a:solidFill>
                  <a:srgbClr val="0000FF"/>
                </a:solidFill>
                <a:latin typeface="Microsoft Yahei"/>
                <a:ea typeface="Microsoft Yahei"/>
                <a:cs typeface="Microsoft Yahei"/>
                <a:sym typeface="Microsoft Yahei"/>
              </a:rPr>
              <a:t>多播路由器</a:t>
            </a:r>
            <a:r>
              <a:rPr lang="zh-CN" sz="1667" b="1" dirty="0">
                <a:solidFill>
                  <a:schemeClr val="dk1"/>
                </a:solidFill>
                <a:latin typeface="Microsoft Yahei"/>
                <a:ea typeface="Microsoft Yahei"/>
                <a:cs typeface="Microsoft Yahei"/>
                <a:sym typeface="Microsoft Yahei"/>
              </a:rPr>
              <a:t>(multicast router)。当然它也可以转发普通的单播IP数据报。</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从 1992 年起，在互联网上开始试验虚拟的</a:t>
            </a:r>
            <a:r>
              <a:rPr lang="zh-CN" sz="1667" b="1" dirty="0">
                <a:solidFill>
                  <a:srgbClr val="0000FF"/>
                </a:solidFill>
                <a:latin typeface="Microsoft Yahei"/>
                <a:ea typeface="Microsoft Yahei"/>
                <a:cs typeface="Microsoft Yahei"/>
                <a:sym typeface="Microsoft Yahei"/>
              </a:rPr>
              <a:t>多播主干网 MBONE </a:t>
            </a:r>
            <a:r>
              <a:rPr lang="zh-CN" sz="1667" b="1" dirty="0">
                <a:solidFill>
                  <a:schemeClr val="dk1"/>
                </a:solidFill>
                <a:latin typeface="Microsoft Yahei"/>
                <a:ea typeface="Microsoft Yahei"/>
                <a:cs typeface="Microsoft Yahei"/>
                <a:sym typeface="Microsoft Yahei"/>
              </a:rPr>
              <a:t>(Multicast Backbone On the InterNEt)。 现在多播主干网已经有了相当大的规模。</a:t>
            </a:r>
            <a:endParaRPr dirty="0">
              <a:latin typeface="Microsoft YaHei" panose="020B0503020204020204" pitchFamily="34" charset="-122"/>
              <a:ea typeface="Microsoft YaHei" panose="020B0503020204020204" pitchFamily="34" charset="-122"/>
            </a:endParaRPr>
          </a:p>
        </p:txBody>
      </p:sp>
      <p:sp>
        <p:nvSpPr>
          <p:cNvPr id="1089" name="Google Shape;1089;p43"/>
          <p:cNvSpPr/>
          <p:nvPr/>
        </p:nvSpPr>
        <p:spPr>
          <a:xfrm>
            <a:off x="454288" y="1351832"/>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090" name="Google Shape;1090;p43"/>
          <p:cNvSpPr/>
          <p:nvPr/>
        </p:nvSpPr>
        <p:spPr>
          <a:xfrm>
            <a:off x="1618307" y="132415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IP 多播</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4"/>
          <p:cNvSpPr/>
          <p:nvPr/>
        </p:nvSpPr>
        <p:spPr>
          <a:xfrm>
            <a:off x="454288" y="2011380"/>
            <a:ext cx="6440348"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 多播所传送的分组需要使用</a:t>
            </a:r>
            <a:r>
              <a:rPr lang="zh-CN" sz="1667" b="1" dirty="0">
                <a:solidFill>
                  <a:srgbClr val="0000FF"/>
                </a:solidFill>
                <a:latin typeface="Microsoft Yahei"/>
                <a:ea typeface="Microsoft Yahei"/>
                <a:cs typeface="Microsoft Yahei"/>
                <a:sym typeface="Microsoft Yahei"/>
              </a:rPr>
              <a:t>多播 IP 地址</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在多播数据报的目的地址写入的是</a:t>
            </a:r>
            <a:r>
              <a:rPr lang="zh-CN" sz="1667" b="1" dirty="0">
                <a:solidFill>
                  <a:srgbClr val="0000FF"/>
                </a:solidFill>
                <a:latin typeface="Microsoft Yahei"/>
                <a:ea typeface="Microsoft Yahei"/>
                <a:cs typeface="Microsoft Yahei"/>
                <a:sym typeface="Microsoft Yahei"/>
              </a:rPr>
              <a:t>多播组</a:t>
            </a:r>
            <a:r>
              <a:rPr lang="zh-CN" sz="1667" b="1" dirty="0">
                <a:solidFill>
                  <a:schemeClr val="dk1"/>
                </a:solidFill>
                <a:latin typeface="Microsoft Yahei"/>
                <a:ea typeface="Microsoft Yahei"/>
                <a:cs typeface="Microsoft Yahei"/>
                <a:sym typeface="Microsoft Yahei"/>
              </a:rPr>
              <a:t>的标识符。</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多播组的标识符就是 IP 地址中的 D 类地址</a:t>
            </a:r>
            <a:r>
              <a:rPr lang="zh-CN" sz="1667" b="1" dirty="0">
                <a:solidFill>
                  <a:schemeClr val="dk1"/>
                </a:solidFill>
                <a:latin typeface="Microsoft Yahei"/>
                <a:ea typeface="Microsoft Yahei"/>
                <a:cs typeface="Microsoft Yahei"/>
                <a:sym typeface="Microsoft Yahei"/>
              </a:rPr>
              <a:t>（</a:t>
            </a:r>
            <a:r>
              <a:rPr lang="zh-CN" sz="1667" b="1" dirty="0">
                <a:solidFill>
                  <a:srgbClr val="CC00CC"/>
                </a:solidFill>
                <a:latin typeface="Microsoft Yahei"/>
                <a:ea typeface="Microsoft Yahei"/>
                <a:cs typeface="Microsoft Yahei"/>
                <a:sym typeface="Microsoft Yahei"/>
              </a:rPr>
              <a:t>多播地址</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每一个 D 类地址标志一个多播组。</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多播地址</a:t>
            </a:r>
            <a:r>
              <a:rPr lang="zh-CN" sz="1667" b="1" dirty="0">
                <a:solidFill>
                  <a:srgbClr val="0000FF"/>
                </a:solidFill>
                <a:latin typeface="Microsoft Yahei"/>
                <a:ea typeface="Microsoft Yahei"/>
                <a:cs typeface="Microsoft Yahei"/>
                <a:sym typeface="Microsoft Yahei"/>
              </a:rPr>
              <a:t>只能</a:t>
            </a:r>
            <a:r>
              <a:rPr lang="zh-CN" sz="1667" b="1" dirty="0">
                <a:solidFill>
                  <a:schemeClr val="dk1"/>
                </a:solidFill>
                <a:latin typeface="Microsoft Yahei"/>
                <a:ea typeface="Microsoft Yahei"/>
                <a:cs typeface="Microsoft Yahei"/>
                <a:sym typeface="Microsoft Yahei"/>
              </a:rPr>
              <a:t>用于目的地址，</a:t>
            </a:r>
            <a:r>
              <a:rPr lang="zh-CN" sz="1667" b="1" dirty="0">
                <a:solidFill>
                  <a:srgbClr val="0000FF"/>
                </a:solidFill>
                <a:latin typeface="Microsoft Yahei"/>
                <a:ea typeface="Microsoft Yahei"/>
                <a:cs typeface="Microsoft Yahei"/>
                <a:sym typeface="Microsoft Yahei"/>
              </a:rPr>
              <a:t>不能</a:t>
            </a:r>
            <a:r>
              <a:rPr lang="zh-CN" sz="1667" b="1" dirty="0">
                <a:solidFill>
                  <a:schemeClr val="dk1"/>
                </a:solidFill>
                <a:latin typeface="Microsoft Yahei"/>
                <a:ea typeface="Microsoft Yahei"/>
                <a:cs typeface="Microsoft Yahei"/>
                <a:sym typeface="Microsoft Yahei"/>
              </a:rPr>
              <a:t>用于源地址。</a:t>
            </a:r>
            <a:endParaRPr dirty="0">
              <a:latin typeface="Microsoft YaHei" panose="020B0503020204020204" pitchFamily="34" charset="-122"/>
              <a:ea typeface="Microsoft YaHei" panose="020B0503020204020204" pitchFamily="34" charset="-122"/>
            </a:endParaRPr>
          </a:p>
        </p:txBody>
      </p:sp>
      <p:sp>
        <p:nvSpPr>
          <p:cNvPr id="1096" name="Google Shape;1096;p44"/>
          <p:cNvSpPr/>
          <p:nvPr/>
        </p:nvSpPr>
        <p:spPr>
          <a:xfrm>
            <a:off x="454288" y="1688859"/>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097" name="Google Shape;1097;p44"/>
          <p:cNvSpPr/>
          <p:nvPr/>
        </p:nvSpPr>
        <p:spPr>
          <a:xfrm>
            <a:off x="1618307" y="1661183"/>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多播 IP 地址</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45"/>
          <p:cNvSpPr/>
          <p:nvPr/>
        </p:nvSpPr>
        <p:spPr>
          <a:xfrm>
            <a:off x="454288" y="1718313"/>
            <a:ext cx="6711425"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多播数据报和一般的 IP 数据报的区别就是它</a:t>
            </a:r>
            <a:r>
              <a:rPr lang="zh-CN" sz="1667" b="1" dirty="0">
                <a:solidFill>
                  <a:srgbClr val="0000FF"/>
                </a:solidFill>
                <a:latin typeface="Microsoft Yahei"/>
                <a:ea typeface="Microsoft Yahei"/>
                <a:cs typeface="Microsoft Yahei"/>
                <a:sym typeface="Microsoft Yahei"/>
              </a:rPr>
              <a:t>使用 D 类 IP 地址</a:t>
            </a:r>
            <a:r>
              <a:rPr lang="zh-CN" sz="1667" b="1" dirty="0">
                <a:solidFill>
                  <a:schemeClr val="dk1"/>
                </a:solidFill>
                <a:latin typeface="Microsoft Yahei"/>
                <a:ea typeface="Microsoft Yahei"/>
                <a:cs typeface="Microsoft Yahei"/>
                <a:sym typeface="Microsoft Yahei"/>
              </a:rPr>
              <a:t>作为目的地址，并且首部中的协议字段值是 2，表明</a:t>
            </a:r>
            <a:r>
              <a:rPr lang="zh-CN" sz="1667" b="1" dirty="0">
                <a:solidFill>
                  <a:srgbClr val="0000FF"/>
                </a:solidFill>
                <a:latin typeface="Microsoft Yahei"/>
                <a:ea typeface="Microsoft Yahei"/>
                <a:cs typeface="Microsoft Yahei"/>
                <a:sym typeface="Microsoft Yahei"/>
              </a:rPr>
              <a:t>使用网际组管理协议 </a:t>
            </a:r>
            <a:r>
              <a:rPr lang="zh-CN" sz="1667" b="1" dirty="0">
                <a:solidFill>
                  <a:schemeClr val="dk1"/>
                </a:solidFill>
                <a:latin typeface="Microsoft Yahei"/>
                <a:ea typeface="Microsoft Yahei"/>
                <a:cs typeface="Microsoft Yahei"/>
                <a:sym typeface="Microsoft Yahei"/>
              </a:rPr>
              <a:t>IGMP。</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多播数据报也是“</a:t>
            </a:r>
            <a:r>
              <a:rPr lang="zh-CN" sz="1667" b="1" dirty="0">
                <a:solidFill>
                  <a:srgbClr val="0000FF"/>
                </a:solidFill>
                <a:latin typeface="Microsoft Yahei"/>
                <a:ea typeface="Microsoft Yahei"/>
                <a:cs typeface="Microsoft Yahei"/>
                <a:sym typeface="Microsoft Yahei"/>
              </a:rPr>
              <a:t>尽最大努力交付</a:t>
            </a:r>
            <a:r>
              <a:rPr lang="zh-CN" sz="1667" b="1" dirty="0">
                <a:solidFill>
                  <a:schemeClr val="dk1"/>
                </a:solidFill>
                <a:latin typeface="Microsoft Yahei"/>
                <a:ea typeface="Microsoft Yahei"/>
                <a:cs typeface="Microsoft Yahei"/>
                <a:sym typeface="Microsoft Yahei"/>
              </a:rPr>
              <a:t>”，不保证一定能够交付多播组内的所有成员。</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对多播数据报</a:t>
            </a:r>
            <a:r>
              <a:rPr lang="zh-CN" sz="1667" b="1" dirty="0">
                <a:solidFill>
                  <a:srgbClr val="0000FF"/>
                </a:solidFill>
                <a:latin typeface="Microsoft Yahei"/>
                <a:ea typeface="Microsoft Yahei"/>
                <a:cs typeface="Microsoft Yahei"/>
                <a:sym typeface="Microsoft Yahei"/>
              </a:rPr>
              <a:t>不产生 ICMP 差错报文</a:t>
            </a:r>
            <a:r>
              <a:rPr lang="zh-CN" sz="1667" b="1" dirty="0">
                <a:solidFill>
                  <a:schemeClr val="dk1"/>
                </a:solidFill>
                <a:latin typeface="Microsoft Yahei"/>
                <a:ea typeface="Microsoft Yahei"/>
                <a:cs typeface="Microsoft Yahei"/>
                <a:sym typeface="Microsoft Yahei"/>
              </a:rPr>
              <a:t>。因此，若在 PING 命令后面键入多播地址，将永远不会收到响应。</a:t>
            </a:r>
            <a:endParaRPr dirty="0">
              <a:latin typeface="Microsoft YaHei" panose="020B0503020204020204" pitchFamily="34" charset="-122"/>
              <a:ea typeface="Microsoft YaHei" panose="020B0503020204020204" pitchFamily="34" charset="-122"/>
            </a:endParaRPr>
          </a:p>
        </p:txBody>
      </p:sp>
      <p:sp>
        <p:nvSpPr>
          <p:cNvPr id="1103" name="Google Shape;1103;p45"/>
          <p:cNvSpPr/>
          <p:nvPr/>
        </p:nvSpPr>
        <p:spPr>
          <a:xfrm>
            <a:off x="454288" y="1395792"/>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104" name="Google Shape;1104;p45"/>
          <p:cNvSpPr/>
          <p:nvPr/>
        </p:nvSpPr>
        <p:spPr>
          <a:xfrm>
            <a:off x="1618307" y="136811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多播数据报</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46"/>
          <p:cNvSpPr/>
          <p:nvPr/>
        </p:nvSpPr>
        <p:spPr>
          <a:xfrm>
            <a:off x="454287" y="1228984"/>
            <a:ext cx="6711426"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110" name="Google Shape;1110;p46"/>
          <p:cNvSpPr/>
          <p:nvPr/>
        </p:nvSpPr>
        <p:spPr>
          <a:xfrm>
            <a:off x="2222868" y="1224237"/>
            <a:ext cx="317426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4.7.2  在局域网上进行硬件多播</a:t>
            </a:r>
            <a:endParaRPr dirty="0">
              <a:latin typeface="Microsoft YaHei" panose="020B0503020204020204" pitchFamily="34" charset="-122"/>
              <a:ea typeface="Microsoft YaHei" panose="020B0503020204020204" pitchFamily="34" charset="-122"/>
            </a:endParaRPr>
          </a:p>
        </p:txBody>
      </p:sp>
      <p:sp>
        <p:nvSpPr>
          <p:cNvPr id="1111" name="Google Shape;1111;p46"/>
          <p:cNvSpPr/>
          <p:nvPr/>
        </p:nvSpPr>
        <p:spPr>
          <a:xfrm>
            <a:off x="454286" y="1548026"/>
            <a:ext cx="6711426"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互联网号码指派管理局 IANA 拥有的以太网地址块的高 24 位为 00-00-5E。</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因此 TCP/IP 协议使用的</a:t>
            </a:r>
            <a:r>
              <a:rPr lang="zh-CN" sz="1667" b="1" dirty="0">
                <a:solidFill>
                  <a:srgbClr val="0000FF"/>
                </a:solidFill>
                <a:latin typeface="Microsoft Yahei"/>
                <a:ea typeface="Microsoft Yahei"/>
                <a:cs typeface="Microsoft Yahei"/>
                <a:sym typeface="Microsoft Yahei"/>
              </a:rPr>
              <a:t>以太网地址块</a:t>
            </a:r>
            <a:r>
              <a:rPr lang="zh-CN" sz="1667" b="1" dirty="0">
                <a:solidFill>
                  <a:schemeClr val="dk1"/>
                </a:solidFill>
                <a:latin typeface="Microsoft Yahei"/>
                <a:ea typeface="Microsoft Yahei"/>
                <a:cs typeface="Microsoft Yahei"/>
                <a:sym typeface="Microsoft Yahei"/>
              </a:rPr>
              <a:t>的范围是</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zh-CN" sz="1667" b="1" dirty="0">
                <a:solidFill>
                  <a:schemeClr val="dk1"/>
                </a:solidFill>
                <a:latin typeface="Microsoft Yahei"/>
                <a:ea typeface="Microsoft Yahei"/>
                <a:cs typeface="Microsoft Yahei"/>
                <a:sym typeface="Microsoft Yahei"/>
              </a:rPr>
              <a:t>	从   </a:t>
            </a:r>
            <a:r>
              <a:rPr lang="zh-CN" sz="1667" b="1" dirty="0">
                <a:solidFill>
                  <a:srgbClr val="0000FF"/>
                </a:solidFill>
                <a:latin typeface="Microsoft Yahei"/>
                <a:ea typeface="Microsoft Yahei"/>
                <a:cs typeface="Microsoft Yahei"/>
                <a:sym typeface="Microsoft Yahei"/>
              </a:rPr>
              <a:t>00-00-5E-00-00-00</a:t>
            </a:r>
            <a:r>
              <a:rPr lang="zh-CN"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zh-CN" sz="1667" b="1" dirty="0">
                <a:solidFill>
                  <a:schemeClr val="dk1"/>
                </a:solidFill>
                <a:latin typeface="Microsoft Yahei"/>
                <a:ea typeface="Microsoft Yahei"/>
                <a:cs typeface="Microsoft Yahei"/>
                <a:sym typeface="Microsoft Yahei"/>
              </a:rPr>
              <a:t>	到   </a:t>
            </a:r>
            <a:r>
              <a:rPr lang="zh-CN" sz="1667" b="1" dirty="0">
                <a:solidFill>
                  <a:srgbClr val="0000FF"/>
                </a:solidFill>
                <a:latin typeface="Microsoft Yahei"/>
                <a:ea typeface="Microsoft Yahei"/>
                <a:cs typeface="Microsoft Yahei"/>
                <a:sym typeface="Microsoft Yahei"/>
              </a:rPr>
              <a:t>00-00-5E-FF-FF-FF</a:t>
            </a:r>
            <a:r>
              <a:rPr lang="zh-CN"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不难看出，在每一个地址中，只有23位可用作多播。</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D 类 IP 地址可供分配的有 28 位，在这 28 位中的前 5 位不能用来构成以太网硬件地址。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bdd1f01381_0_11"/>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sz="1400">
                <a:solidFill>
                  <a:srgbClr val="8D134A"/>
                </a:solidFill>
              </a:rPr>
              <a:t>5</a:t>
            </a:fld>
            <a:endParaRPr sz="1400" dirty="0">
              <a:solidFill>
                <a:srgbClr val="8D134A"/>
              </a:solidFill>
            </a:endParaRPr>
          </a:p>
        </p:txBody>
      </p:sp>
      <p:sp>
        <p:nvSpPr>
          <p:cNvPr id="85" name="Google Shape;85;gbdd1f01381_0_11"/>
          <p:cNvSpPr/>
          <p:nvPr/>
        </p:nvSpPr>
        <p:spPr>
          <a:xfrm>
            <a:off x="119550" y="830600"/>
            <a:ext cx="7380900" cy="24543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网际控制报文协议ICMP是IP层的协议。ICMP报文作为IP数据报的数据，加上首部后组成IP数据报发送出去。使用ICMP并非为了实现可靠传输。ICMP允许主机或路由器报告差错情况和提供有关异常情况的报告。ICMP报文的种类有两种，即ICMP差错报告报文和ICMP询问报文。</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zh-CN" sz="1800" dirty="0">
                <a:solidFill>
                  <a:schemeClr val="dk1"/>
                </a:solidFill>
                <a:latin typeface="Microsoft YaHei" panose="020B0503020204020204" pitchFamily="34" charset="-122"/>
                <a:ea typeface="Microsoft YaHei" panose="020B0503020204020204" pitchFamily="34" charset="-122"/>
              </a:rPr>
              <a:t>ICMP的一个重要应用就是分组网间探测PING，用来测试两台主机之间的连通性。PING使用了ICMP回送请求与回送回答报文。</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7"/>
          <p:cNvSpPr/>
          <p:nvPr/>
        </p:nvSpPr>
        <p:spPr>
          <a:xfrm>
            <a:off x="454288" y="1630240"/>
            <a:ext cx="6711425"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117" name="Google Shape;1117;p47"/>
          <p:cNvSpPr/>
          <p:nvPr/>
        </p:nvSpPr>
        <p:spPr>
          <a:xfrm>
            <a:off x="454288" y="1248794"/>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118" name="Google Shape;1118;p47"/>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D 类 IP 地址与以太网多播地址的映射关系 </a:t>
            </a:r>
            <a:endParaRPr dirty="0">
              <a:latin typeface="Microsoft YaHei" panose="020B0503020204020204" pitchFamily="34" charset="-122"/>
              <a:ea typeface="Microsoft YaHei" panose="020B0503020204020204" pitchFamily="34" charset="-122"/>
            </a:endParaRPr>
          </a:p>
        </p:txBody>
      </p:sp>
      <p:grpSp>
        <p:nvGrpSpPr>
          <p:cNvPr id="1119" name="Google Shape;1119;p47"/>
          <p:cNvGrpSpPr/>
          <p:nvPr/>
        </p:nvGrpSpPr>
        <p:grpSpPr>
          <a:xfrm>
            <a:off x="1093077" y="1753737"/>
            <a:ext cx="5300512" cy="2357274"/>
            <a:chOff x="1275139" y="2040740"/>
            <a:chExt cx="7636193" cy="3396026"/>
          </a:xfrm>
        </p:grpSpPr>
        <p:sp>
          <p:nvSpPr>
            <p:cNvPr id="1120" name="Google Shape;1120;p47"/>
            <p:cNvSpPr/>
            <p:nvPr/>
          </p:nvSpPr>
          <p:spPr>
            <a:xfrm>
              <a:off x="1275139" y="4148206"/>
              <a:ext cx="7467600" cy="457200"/>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cxnSp>
          <p:nvCxnSpPr>
            <p:cNvPr id="1121" name="Google Shape;1121;p47"/>
            <p:cNvCxnSpPr/>
            <p:nvPr/>
          </p:nvCxnSpPr>
          <p:spPr>
            <a:xfrm>
              <a:off x="14307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22" name="Google Shape;1122;p47"/>
            <p:cNvCxnSpPr/>
            <p:nvPr/>
          </p:nvCxnSpPr>
          <p:spPr>
            <a:xfrm>
              <a:off x="15862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23" name="Google Shape;1123;p47"/>
            <p:cNvCxnSpPr/>
            <p:nvPr/>
          </p:nvCxnSpPr>
          <p:spPr>
            <a:xfrm>
              <a:off x="17418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24" name="Google Shape;1124;p47"/>
            <p:cNvCxnSpPr/>
            <p:nvPr/>
          </p:nvCxnSpPr>
          <p:spPr>
            <a:xfrm>
              <a:off x="18974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25" name="Google Shape;1125;p47"/>
            <p:cNvCxnSpPr/>
            <p:nvPr/>
          </p:nvCxnSpPr>
          <p:spPr>
            <a:xfrm>
              <a:off x="20530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22085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27" name="Google Shape;1127;p47"/>
            <p:cNvCxnSpPr/>
            <p:nvPr/>
          </p:nvCxnSpPr>
          <p:spPr>
            <a:xfrm>
              <a:off x="23641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28" name="Google Shape;1128;p47"/>
            <p:cNvCxnSpPr/>
            <p:nvPr/>
          </p:nvCxnSpPr>
          <p:spPr>
            <a:xfrm>
              <a:off x="25197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29" name="Google Shape;1129;p47"/>
            <p:cNvCxnSpPr/>
            <p:nvPr/>
          </p:nvCxnSpPr>
          <p:spPr>
            <a:xfrm>
              <a:off x="26753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0" name="Google Shape;1130;p47"/>
            <p:cNvCxnSpPr/>
            <p:nvPr/>
          </p:nvCxnSpPr>
          <p:spPr>
            <a:xfrm>
              <a:off x="28308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1" name="Google Shape;1131;p47"/>
            <p:cNvCxnSpPr/>
            <p:nvPr/>
          </p:nvCxnSpPr>
          <p:spPr>
            <a:xfrm>
              <a:off x="29864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2" name="Google Shape;1132;p47"/>
            <p:cNvCxnSpPr/>
            <p:nvPr/>
          </p:nvCxnSpPr>
          <p:spPr>
            <a:xfrm>
              <a:off x="31420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3" name="Google Shape;1133;p47"/>
            <p:cNvCxnSpPr/>
            <p:nvPr/>
          </p:nvCxnSpPr>
          <p:spPr>
            <a:xfrm>
              <a:off x="32976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4" name="Google Shape;1134;p47"/>
            <p:cNvCxnSpPr/>
            <p:nvPr/>
          </p:nvCxnSpPr>
          <p:spPr>
            <a:xfrm>
              <a:off x="34531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5" name="Google Shape;1135;p47"/>
            <p:cNvCxnSpPr/>
            <p:nvPr/>
          </p:nvCxnSpPr>
          <p:spPr>
            <a:xfrm>
              <a:off x="36087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6" name="Google Shape;1136;p47"/>
            <p:cNvCxnSpPr/>
            <p:nvPr/>
          </p:nvCxnSpPr>
          <p:spPr>
            <a:xfrm>
              <a:off x="37643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7" name="Google Shape;1137;p47"/>
            <p:cNvCxnSpPr/>
            <p:nvPr/>
          </p:nvCxnSpPr>
          <p:spPr>
            <a:xfrm>
              <a:off x="39199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8" name="Google Shape;1138;p47"/>
            <p:cNvCxnSpPr/>
            <p:nvPr/>
          </p:nvCxnSpPr>
          <p:spPr>
            <a:xfrm>
              <a:off x="40754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39" name="Google Shape;1139;p47"/>
            <p:cNvCxnSpPr/>
            <p:nvPr/>
          </p:nvCxnSpPr>
          <p:spPr>
            <a:xfrm>
              <a:off x="42310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40" name="Google Shape;1140;p47"/>
            <p:cNvCxnSpPr/>
            <p:nvPr/>
          </p:nvCxnSpPr>
          <p:spPr>
            <a:xfrm>
              <a:off x="43866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41" name="Google Shape;1141;p47"/>
            <p:cNvCxnSpPr/>
            <p:nvPr/>
          </p:nvCxnSpPr>
          <p:spPr>
            <a:xfrm>
              <a:off x="45422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42" name="Google Shape;1142;p47"/>
            <p:cNvCxnSpPr/>
            <p:nvPr/>
          </p:nvCxnSpPr>
          <p:spPr>
            <a:xfrm>
              <a:off x="46977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47"/>
            <p:cNvCxnSpPr/>
            <p:nvPr/>
          </p:nvCxnSpPr>
          <p:spPr>
            <a:xfrm>
              <a:off x="48533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44" name="Google Shape;1144;p47"/>
            <p:cNvCxnSpPr/>
            <p:nvPr/>
          </p:nvCxnSpPr>
          <p:spPr>
            <a:xfrm>
              <a:off x="5008939" y="4148206"/>
              <a:ext cx="0" cy="457200"/>
            </a:xfrm>
            <a:prstGeom prst="straightConnector1">
              <a:avLst/>
            </a:prstGeom>
            <a:noFill/>
            <a:ln w="9525" cap="flat" cmpd="sng">
              <a:solidFill>
                <a:schemeClr val="dk1"/>
              </a:solidFill>
              <a:prstDash val="solid"/>
              <a:round/>
              <a:headEnd type="none" w="med" len="med"/>
              <a:tailEnd type="none" w="med" len="med"/>
            </a:ln>
          </p:spPr>
        </p:cxnSp>
        <p:sp>
          <p:nvSpPr>
            <p:cNvPr id="1145" name="Google Shape;1145;p47"/>
            <p:cNvSpPr/>
            <p:nvPr/>
          </p:nvSpPr>
          <p:spPr>
            <a:xfrm>
              <a:off x="5170864" y="4170431"/>
              <a:ext cx="3563938" cy="42545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cxnSp>
          <p:nvCxnSpPr>
            <p:cNvPr id="1146" name="Google Shape;1146;p47"/>
            <p:cNvCxnSpPr/>
            <p:nvPr/>
          </p:nvCxnSpPr>
          <p:spPr>
            <a:xfrm>
              <a:off x="5164514" y="4148206"/>
              <a:ext cx="0" cy="457200"/>
            </a:xfrm>
            <a:prstGeom prst="straightConnector1">
              <a:avLst/>
            </a:prstGeom>
            <a:noFill/>
            <a:ln w="9525" cap="flat" cmpd="sng">
              <a:solidFill>
                <a:schemeClr val="dk1"/>
              </a:solidFill>
              <a:prstDash val="dash"/>
              <a:round/>
              <a:headEnd type="none" w="med" len="med"/>
              <a:tailEnd type="none" w="med" len="med"/>
            </a:ln>
          </p:spPr>
        </p:cxnSp>
        <p:cxnSp>
          <p:nvCxnSpPr>
            <p:cNvPr id="1147" name="Google Shape;1147;p47"/>
            <p:cNvCxnSpPr/>
            <p:nvPr/>
          </p:nvCxnSpPr>
          <p:spPr>
            <a:xfrm>
              <a:off x="53200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48" name="Google Shape;1148;p47"/>
            <p:cNvCxnSpPr/>
            <p:nvPr/>
          </p:nvCxnSpPr>
          <p:spPr>
            <a:xfrm>
              <a:off x="54756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49" name="Google Shape;1149;p47"/>
            <p:cNvCxnSpPr/>
            <p:nvPr/>
          </p:nvCxnSpPr>
          <p:spPr>
            <a:xfrm>
              <a:off x="56312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0" name="Google Shape;1150;p47"/>
            <p:cNvCxnSpPr/>
            <p:nvPr/>
          </p:nvCxnSpPr>
          <p:spPr>
            <a:xfrm>
              <a:off x="57868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1" name="Google Shape;1151;p47"/>
            <p:cNvCxnSpPr/>
            <p:nvPr/>
          </p:nvCxnSpPr>
          <p:spPr>
            <a:xfrm>
              <a:off x="59423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2" name="Google Shape;1152;p47"/>
            <p:cNvCxnSpPr/>
            <p:nvPr/>
          </p:nvCxnSpPr>
          <p:spPr>
            <a:xfrm>
              <a:off x="60979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3" name="Google Shape;1153;p47"/>
            <p:cNvCxnSpPr/>
            <p:nvPr/>
          </p:nvCxnSpPr>
          <p:spPr>
            <a:xfrm>
              <a:off x="62535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4" name="Google Shape;1154;p47"/>
            <p:cNvCxnSpPr/>
            <p:nvPr/>
          </p:nvCxnSpPr>
          <p:spPr>
            <a:xfrm>
              <a:off x="64091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5" name="Google Shape;1155;p47"/>
            <p:cNvCxnSpPr/>
            <p:nvPr/>
          </p:nvCxnSpPr>
          <p:spPr>
            <a:xfrm>
              <a:off x="65646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6" name="Google Shape;1156;p47"/>
            <p:cNvCxnSpPr/>
            <p:nvPr/>
          </p:nvCxnSpPr>
          <p:spPr>
            <a:xfrm>
              <a:off x="67202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47"/>
            <p:cNvCxnSpPr/>
            <p:nvPr/>
          </p:nvCxnSpPr>
          <p:spPr>
            <a:xfrm>
              <a:off x="68758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8" name="Google Shape;1158;p47"/>
            <p:cNvCxnSpPr/>
            <p:nvPr/>
          </p:nvCxnSpPr>
          <p:spPr>
            <a:xfrm>
              <a:off x="70314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59" name="Google Shape;1159;p47"/>
            <p:cNvCxnSpPr/>
            <p:nvPr/>
          </p:nvCxnSpPr>
          <p:spPr>
            <a:xfrm>
              <a:off x="71869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60" name="Google Shape;1160;p47"/>
            <p:cNvCxnSpPr/>
            <p:nvPr/>
          </p:nvCxnSpPr>
          <p:spPr>
            <a:xfrm>
              <a:off x="73425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61" name="Google Shape;1161;p47"/>
            <p:cNvCxnSpPr/>
            <p:nvPr/>
          </p:nvCxnSpPr>
          <p:spPr>
            <a:xfrm>
              <a:off x="74981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62" name="Google Shape;1162;p47"/>
            <p:cNvCxnSpPr/>
            <p:nvPr/>
          </p:nvCxnSpPr>
          <p:spPr>
            <a:xfrm>
              <a:off x="76537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63" name="Google Shape;1163;p47"/>
            <p:cNvCxnSpPr/>
            <p:nvPr/>
          </p:nvCxnSpPr>
          <p:spPr>
            <a:xfrm>
              <a:off x="78092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64" name="Google Shape;1164;p47"/>
            <p:cNvCxnSpPr/>
            <p:nvPr/>
          </p:nvCxnSpPr>
          <p:spPr>
            <a:xfrm>
              <a:off x="796486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65" name="Google Shape;1165;p47"/>
            <p:cNvCxnSpPr/>
            <p:nvPr/>
          </p:nvCxnSpPr>
          <p:spPr>
            <a:xfrm>
              <a:off x="812043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66" name="Google Shape;1166;p47"/>
            <p:cNvCxnSpPr/>
            <p:nvPr/>
          </p:nvCxnSpPr>
          <p:spPr>
            <a:xfrm>
              <a:off x="8276014"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67" name="Google Shape;1167;p47"/>
            <p:cNvCxnSpPr/>
            <p:nvPr/>
          </p:nvCxnSpPr>
          <p:spPr>
            <a:xfrm>
              <a:off x="8431589" y="41482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68" name="Google Shape;1168;p47"/>
            <p:cNvCxnSpPr/>
            <p:nvPr/>
          </p:nvCxnSpPr>
          <p:spPr>
            <a:xfrm>
              <a:off x="8587164" y="4148206"/>
              <a:ext cx="0" cy="457200"/>
            </a:xfrm>
            <a:prstGeom prst="straightConnector1">
              <a:avLst/>
            </a:prstGeom>
            <a:noFill/>
            <a:ln w="9525" cap="flat" cmpd="sng">
              <a:solidFill>
                <a:schemeClr val="dk1"/>
              </a:solidFill>
              <a:prstDash val="solid"/>
              <a:round/>
              <a:headEnd type="none" w="med" len="med"/>
              <a:tailEnd type="none" w="med" len="med"/>
            </a:ln>
          </p:spPr>
        </p:cxnSp>
        <p:sp>
          <p:nvSpPr>
            <p:cNvPr id="1169" name="Google Shape;1169;p47"/>
            <p:cNvSpPr/>
            <p:nvPr/>
          </p:nvSpPr>
          <p:spPr>
            <a:xfrm>
              <a:off x="1352927" y="4224406"/>
              <a:ext cx="466725" cy="3048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0" name="Google Shape;1170;p47"/>
            <p:cNvSpPr/>
            <p:nvPr/>
          </p:nvSpPr>
          <p:spPr>
            <a:xfrm>
              <a:off x="1975227" y="4224406"/>
              <a:ext cx="466725" cy="3048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1" name="Google Shape;1171;p47"/>
            <p:cNvSpPr/>
            <p:nvPr/>
          </p:nvSpPr>
          <p:spPr>
            <a:xfrm>
              <a:off x="2597527" y="4224406"/>
              <a:ext cx="466725" cy="3048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2" name="Google Shape;1172;p47"/>
            <p:cNvSpPr/>
            <p:nvPr/>
          </p:nvSpPr>
          <p:spPr>
            <a:xfrm>
              <a:off x="3219827" y="4224406"/>
              <a:ext cx="466725" cy="3048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3" name="Google Shape;1173;p47"/>
            <p:cNvSpPr/>
            <p:nvPr/>
          </p:nvSpPr>
          <p:spPr>
            <a:xfrm>
              <a:off x="3842127" y="4224406"/>
              <a:ext cx="466725" cy="3048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4" name="Google Shape;1174;p47"/>
            <p:cNvSpPr/>
            <p:nvPr/>
          </p:nvSpPr>
          <p:spPr>
            <a:xfrm>
              <a:off x="4464427" y="4224406"/>
              <a:ext cx="466725" cy="3048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5" name="Google Shape;1175;p47"/>
            <p:cNvSpPr/>
            <p:nvPr/>
          </p:nvSpPr>
          <p:spPr>
            <a:xfrm>
              <a:off x="5172452" y="4224406"/>
              <a:ext cx="381000"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6" name="Google Shape;1176;p47"/>
            <p:cNvSpPr/>
            <p:nvPr/>
          </p:nvSpPr>
          <p:spPr>
            <a:xfrm>
              <a:off x="5709027" y="4224406"/>
              <a:ext cx="466725"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7" name="Google Shape;1177;p47"/>
            <p:cNvSpPr/>
            <p:nvPr/>
          </p:nvSpPr>
          <p:spPr>
            <a:xfrm>
              <a:off x="6331327" y="4224406"/>
              <a:ext cx="466725"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8" name="Google Shape;1178;p47"/>
            <p:cNvSpPr/>
            <p:nvPr/>
          </p:nvSpPr>
          <p:spPr>
            <a:xfrm>
              <a:off x="6953627" y="4224406"/>
              <a:ext cx="466725"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79" name="Google Shape;1179;p47"/>
            <p:cNvSpPr/>
            <p:nvPr/>
          </p:nvSpPr>
          <p:spPr>
            <a:xfrm>
              <a:off x="7575927" y="4224406"/>
              <a:ext cx="466725"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80" name="Google Shape;1180;p47"/>
            <p:cNvSpPr/>
            <p:nvPr/>
          </p:nvSpPr>
          <p:spPr>
            <a:xfrm>
              <a:off x="8198227" y="4224406"/>
              <a:ext cx="466725"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81" name="Google Shape;1181;p47"/>
            <p:cNvSpPr/>
            <p:nvPr/>
          </p:nvSpPr>
          <p:spPr>
            <a:xfrm>
              <a:off x="1819652" y="4262506"/>
              <a:ext cx="155575" cy="2286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82" name="Google Shape;1182;p47"/>
            <p:cNvSpPr/>
            <p:nvPr/>
          </p:nvSpPr>
          <p:spPr>
            <a:xfrm>
              <a:off x="3064252" y="4262506"/>
              <a:ext cx="155575" cy="2286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83" name="Google Shape;1183;p47"/>
            <p:cNvSpPr/>
            <p:nvPr/>
          </p:nvSpPr>
          <p:spPr>
            <a:xfrm>
              <a:off x="4321552" y="4262506"/>
              <a:ext cx="155575" cy="2286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84" name="Google Shape;1184;p47"/>
            <p:cNvSpPr/>
            <p:nvPr/>
          </p:nvSpPr>
          <p:spPr>
            <a:xfrm>
              <a:off x="5540752" y="4262506"/>
              <a:ext cx="155575" cy="2286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85" name="Google Shape;1185;p47"/>
            <p:cNvSpPr/>
            <p:nvPr/>
          </p:nvSpPr>
          <p:spPr>
            <a:xfrm>
              <a:off x="6759952" y="4262506"/>
              <a:ext cx="155575" cy="2286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86" name="Google Shape;1186;p47"/>
            <p:cNvSpPr/>
            <p:nvPr/>
          </p:nvSpPr>
          <p:spPr>
            <a:xfrm>
              <a:off x="8082339" y="4262506"/>
              <a:ext cx="155575" cy="2286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187" name="Google Shape;1187;p47"/>
            <p:cNvSpPr/>
            <p:nvPr/>
          </p:nvSpPr>
          <p:spPr>
            <a:xfrm>
              <a:off x="3764339" y="2852806"/>
              <a:ext cx="4965700" cy="457200"/>
            </a:xfrm>
            <a:prstGeom prst="rect">
              <a:avLst/>
            </a:prstGeom>
            <a:solidFill>
              <a:srgbClr val="00FF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cxnSp>
          <p:nvCxnSpPr>
            <p:cNvPr id="1188" name="Google Shape;1188;p47"/>
            <p:cNvCxnSpPr/>
            <p:nvPr/>
          </p:nvCxnSpPr>
          <p:spPr>
            <a:xfrm>
              <a:off x="3919914"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89" name="Google Shape;1189;p47"/>
            <p:cNvCxnSpPr/>
            <p:nvPr/>
          </p:nvCxnSpPr>
          <p:spPr>
            <a:xfrm>
              <a:off x="4075489"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90" name="Google Shape;1190;p47"/>
            <p:cNvCxnSpPr/>
            <p:nvPr/>
          </p:nvCxnSpPr>
          <p:spPr>
            <a:xfrm>
              <a:off x="4229477"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91" name="Google Shape;1191;p47"/>
            <p:cNvCxnSpPr/>
            <p:nvPr/>
          </p:nvCxnSpPr>
          <p:spPr>
            <a:xfrm>
              <a:off x="4385052"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92" name="Google Shape;1192;p47"/>
            <p:cNvCxnSpPr/>
            <p:nvPr/>
          </p:nvCxnSpPr>
          <p:spPr>
            <a:xfrm>
              <a:off x="4540627"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93" name="Google Shape;1193;p47"/>
            <p:cNvCxnSpPr/>
            <p:nvPr/>
          </p:nvCxnSpPr>
          <p:spPr>
            <a:xfrm>
              <a:off x="4696202"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94" name="Google Shape;1194;p47"/>
            <p:cNvCxnSpPr/>
            <p:nvPr/>
          </p:nvCxnSpPr>
          <p:spPr>
            <a:xfrm>
              <a:off x="4850189"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95" name="Google Shape;1195;p47"/>
            <p:cNvCxnSpPr/>
            <p:nvPr/>
          </p:nvCxnSpPr>
          <p:spPr>
            <a:xfrm>
              <a:off x="5005764"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96" name="Google Shape;1196;p47"/>
            <p:cNvCxnSpPr/>
            <p:nvPr/>
          </p:nvCxnSpPr>
          <p:spPr>
            <a:xfrm>
              <a:off x="5161339" y="2852806"/>
              <a:ext cx="0" cy="457200"/>
            </a:xfrm>
            <a:prstGeom prst="straightConnector1">
              <a:avLst/>
            </a:prstGeom>
            <a:noFill/>
            <a:ln w="9525" cap="flat" cmpd="sng">
              <a:solidFill>
                <a:schemeClr val="dk1"/>
              </a:solidFill>
              <a:prstDash val="solid"/>
              <a:round/>
              <a:headEnd type="none" w="med" len="med"/>
              <a:tailEnd type="none" w="med" len="med"/>
            </a:ln>
          </p:spPr>
        </p:cxnSp>
        <p:sp>
          <p:nvSpPr>
            <p:cNvPr id="1197" name="Google Shape;1197;p47"/>
            <p:cNvSpPr/>
            <p:nvPr/>
          </p:nvSpPr>
          <p:spPr>
            <a:xfrm>
              <a:off x="5161339" y="2871856"/>
              <a:ext cx="3562350" cy="428625"/>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cxnSp>
          <p:nvCxnSpPr>
            <p:cNvPr id="1198" name="Google Shape;1198;p47"/>
            <p:cNvCxnSpPr/>
            <p:nvPr/>
          </p:nvCxnSpPr>
          <p:spPr>
            <a:xfrm>
              <a:off x="5316914"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199" name="Google Shape;1199;p47"/>
            <p:cNvCxnSpPr/>
            <p:nvPr/>
          </p:nvCxnSpPr>
          <p:spPr>
            <a:xfrm>
              <a:off x="5470902"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0" name="Google Shape;1200;p47"/>
            <p:cNvCxnSpPr/>
            <p:nvPr/>
          </p:nvCxnSpPr>
          <p:spPr>
            <a:xfrm>
              <a:off x="5626477"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1" name="Google Shape;1201;p47"/>
            <p:cNvCxnSpPr/>
            <p:nvPr/>
          </p:nvCxnSpPr>
          <p:spPr>
            <a:xfrm>
              <a:off x="5782052"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2" name="Google Shape;1202;p47"/>
            <p:cNvCxnSpPr/>
            <p:nvPr/>
          </p:nvCxnSpPr>
          <p:spPr>
            <a:xfrm>
              <a:off x="5937627"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3" name="Google Shape;1203;p47"/>
            <p:cNvCxnSpPr/>
            <p:nvPr/>
          </p:nvCxnSpPr>
          <p:spPr>
            <a:xfrm>
              <a:off x="6091614"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4" name="Google Shape;1204;p47"/>
            <p:cNvCxnSpPr/>
            <p:nvPr/>
          </p:nvCxnSpPr>
          <p:spPr>
            <a:xfrm>
              <a:off x="6247189"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5" name="Google Shape;1205;p47"/>
            <p:cNvCxnSpPr/>
            <p:nvPr/>
          </p:nvCxnSpPr>
          <p:spPr>
            <a:xfrm>
              <a:off x="6402764"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6" name="Google Shape;1206;p47"/>
            <p:cNvCxnSpPr/>
            <p:nvPr/>
          </p:nvCxnSpPr>
          <p:spPr>
            <a:xfrm>
              <a:off x="6558339"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7" name="Google Shape;1207;p47"/>
            <p:cNvCxnSpPr/>
            <p:nvPr/>
          </p:nvCxnSpPr>
          <p:spPr>
            <a:xfrm>
              <a:off x="6712327"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8" name="Google Shape;1208;p47"/>
            <p:cNvCxnSpPr/>
            <p:nvPr/>
          </p:nvCxnSpPr>
          <p:spPr>
            <a:xfrm>
              <a:off x="6867902"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09" name="Google Shape;1209;p47"/>
            <p:cNvCxnSpPr/>
            <p:nvPr/>
          </p:nvCxnSpPr>
          <p:spPr>
            <a:xfrm>
              <a:off x="7023477"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0" name="Google Shape;1210;p47"/>
            <p:cNvCxnSpPr/>
            <p:nvPr/>
          </p:nvCxnSpPr>
          <p:spPr>
            <a:xfrm>
              <a:off x="7179052"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1" name="Google Shape;1211;p47"/>
            <p:cNvCxnSpPr/>
            <p:nvPr/>
          </p:nvCxnSpPr>
          <p:spPr>
            <a:xfrm>
              <a:off x="7333039"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2" name="Google Shape;1212;p47"/>
            <p:cNvCxnSpPr/>
            <p:nvPr/>
          </p:nvCxnSpPr>
          <p:spPr>
            <a:xfrm>
              <a:off x="7488614"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3" name="Google Shape;1213;p47"/>
            <p:cNvCxnSpPr/>
            <p:nvPr/>
          </p:nvCxnSpPr>
          <p:spPr>
            <a:xfrm>
              <a:off x="7644189"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4" name="Google Shape;1214;p47"/>
            <p:cNvCxnSpPr/>
            <p:nvPr/>
          </p:nvCxnSpPr>
          <p:spPr>
            <a:xfrm>
              <a:off x="7799764"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5" name="Google Shape;1215;p47"/>
            <p:cNvCxnSpPr/>
            <p:nvPr/>
          </p:nvCxnSpPr>
          <p:spPr>
            <a:xfrm>
              <a:off x="7953752"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6" name="Google Shape;1216;p47"/>
            <p:cNvCxnSpPr/>
            <p:nvPr/>
          </p:nvCxnSpPr>
          <p:spPr>
            <a:xfrm>
              <a:off x="8109327"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7" name="Google Shape;1217;p47"/>
            <p:cNvCxnSpPr/>
            <p:nvPr/>
          </p:nvCxnSpPr>
          <p:spPr>
            <a:xfrm>
              <a:off x="8264902"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8" name="Google Shape;1218;p47"/>
            <p:cNvCxnSpPr/>
            <p:nvPr/>
          </p:nvCxnSpPr>
          <p:spPr>
            <a:xfrm>
              <a:off x="8420477" y="2852806"/>
              <a:ext cx="0" cy="457200"/>
            </a:xfrm>
            <a:prstGeom prst="straightConnector1">
              <a:avLst/>
            </a:prstGeom>
            <a:noFill/>
            <a:ln w="9525" cap="flat" cmpd="sng">
              <a:solidFill>
                <a:schemeClr val="dk1"/>
              </a:solidFill>
              <a:prstDash val="solid"/>
              <a:round/>
              <a:headEnd type="none" w="med" len="med"/>
              <a:tailEnd type="none" w="med" len="med"/>
            </a:ln>
          </p:spPr>
        </p:cxnSp>
        <p:cxnSp>
          <p:nvCxnSpPr>
            <p:cNvPr id="1219" name="Google Shape;1219;p47"/>
            <p:cNvCxnSpPr/>
            <p:nvPr/>
          </p:nvCxnSpPr>
          <p:spPr>
            <a:xfrm>
              <a:off x="8574464" y="2852806"/>
              <a:ext cx="0" cy="457200"/>
            </a:xfrm>
            <a:prstGeom prst="straightConnector1">
              <a:avLst/>
            </a:prstGeom>
            <a:noFill/>
            <a:ln w="9525" cap="flat" cmpd="sng">
              <a:solidFill>
                <a:schemeClr val="dk1"/>
              </a:solidFill>
              <a:prstDash val="solid"/>
              <a:round/>
              <a:headEnd type="none" w="med" len="med"/>
              <a:tailEnd type="none" w="med" len="med"/>
            </a:ln>
          </p:spPr>
        </p:cxnSp>
        <p:sp>
          <p:nvSpPr>
            <p:cNvPr id="1220" name="Google Shape;1220;p47"/>
            <p:cNvSpPr/>
            <p:nvPr/>
          </p:nvSpPr>
          <p:spPr>
            <a:xfrm>
              <a:off x="3842127" y="2929006"/>
              <a:ext cx="465137" cy="3048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21" name="Google Shape;1221;p47"/>
            <p:cNvSpPr/>
            <p:nvPr/>
          </p:nvSpPr>
          <p:spPr>
            <a:xfrm>
              <a:off x="5159752" y="2929006"/>
              <a:ext cx="388937"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22" name="Google Shape;1222;p47"/>
            <p:cNvSpPr/>
            <p:nvPr/>
          </p:nvSpPr>
          <p:spPr>
            <a:xfrm>
              <a:off x="4462839" y="2929006"/>
              <a:ext cx="465138" cy="3048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23" name="Google Shape;1223;p47"/>
            <p:cNvSpPr/>
            <p:nvPr/>
          </p:nvSpPr>
          <p:spPr>
            <a:xfrm>
              <a:off x="5704264" y="2929006"/>
              <a:ext cx="465138"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24" name="Google Shape;1224;p47"/>
            <p:cNvSpPr/>
            <p:nvPr/>
          </p:nvSpPr>
          <p:spPr>
            <a:xfrm>
              <a:off x="6324977" y="2929006"/>
              <a:ext cx="465137"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25" name="Google Shape;1225;p47"/>
            <p:cNvSpPr/>
            <p:nvPr/>
          </p:nvSpPr>
          <p:spPr>
            <a:xfrm>
              <a:off x="6945689" y="2929006"/>
              <a:ext cx="465138"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26" name="Google Shape;1226;p47"/>
            <p:cNvSpPr/>
            <p:nvPr/>
          </p:nvSpPr>
          <p:spPr>
            <a:xfrm>
              <a:off x="7566402" y="2929006"/>
              <a:ext cx="465137"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27" name="Google Shape;1227;p47"/>
            <p:cNvSpPr/>
            <p:nvPr/>
          </p:nvSpPr>
          <p:spPr>
            <a:xfrm>
              <a:off x="8187114" y="2929006"/>
              <a:ext cx="465138" cy="3048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28" name="Google Shape;1228;p47"/>
            <p:cNvSpPr/>
            <p:nvPr/>
          </p:nvSpPr>
          <p:spPr>
            <a:xfrm>
              <a:off x="4319964" y="2967106"/>
              <a:ext cx="155575" cy="2286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29" name="Google Shape;1229;p47"/>
            <p:cNvSpPr/>
            <p:nvPr/>
          </p:nvSpPr>
          <p:spPr>
            <a:xfrm>
              <a:off x="5535989" y="2967106"/>
              <a:ext cx="155575" cy="2286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30" name="Google Shape;1230;p47"/>
            <p:cNvSpPr/>
            <p:nvPr/>
          </p:nvSpPr>
          <p:spPr>
            <a:xfrm>
              <a:off x="6752014" y="2967106"/>
              <a:ext cx="153988" cy="2286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31" name="Google Shape;1231;p47"/>
            <p:cNvSpPr/>
            <p:nvPr/>
          </p:nvSpPr>
          <p:spPr>
            <a:xfrm>
              <a:off x="8071227" y="2967106"/>
              <a:ext cx="153987" cy="228600"/>
            </a:xfrm>
            <a:prstGeom prst="rect">
              <a:avLst/>
            </a:prstGeom>
            <a:solidFill>
              <a:srgbClr val="FF6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sp>
          <p:nvSpPr>
            <p:cNvPr id="1232" name="Google Shape;1232;p47"/>
            <p:cNvSpPr txBox="1"/>
            <p:nvPr/>
          </p:nvSpPr>
          <p:spPr>
            <a:xfrm>
              <a:off x="4914945" y="4188854"/>
              <a:ext cx="399983" cy="3917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CC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cxnSp>
          <p:nvCxnSpPr>
            <p:cNvPr id="1233" name="Google Shape;1233;p47"/>
            <p:cNvCxnSpPr/>
            <p:nvPr/>
          </p:nvCxnSpPr>
          <p:spPr>
            <a:xfrm>
              <a:off x="5161339" y="3386206"/>
              <a:ext cx="0" cy="762000"/>
            </a:xfrm>
            <a:prstGeom prst="straightConnector1">
              <a:avLst/>
            </a:prstGeom>
            <a:noFill/>
            <a:ln w="19050" cap="flat" cmpd="sng">
              <a:solidFill>
                <a:srgbClr val="0000FF"/>
              </a:solidFill>
              <a:prstDash val="solid"/>
              <a:round/>
              <a:headEnd type="none" w="med" len="med"/>
              <a:tailEnd type="triangle" w="med" len="med"/>
            </a:ln>
          </p:spPr>
        </p:cxnSp>
        <p:cxnSp>
          <p:nvCxnSpPr>
            <p:cNvPr id="1234" name="Google Shape;1234;p47"/>
            <p:cNvCxnSpPr/>
            <p:nvPr/>
          </p:nvCxnSpPr>
          <p:spPr>
            <a:xfrm>
              <a:off x="8742739" y="3386206"/>
              <a:ext cx="0" cy="762000"/>
            </a:xfrm>
            <a:prstGeom prst="straightConnector1">
              <a:avLst/>
            </a:prstGeom>
            <a:noFill/>
            <a:ln w="19050" cap="flat" cmpd="sng">
              <a:solidFill>
                <a:srgbClr val="0000FF"/>
              </a:solidFill>
              <a:prstDash val="solid"/>
              <a:round/>
              <a:headEnd type="none" w="med" len="med"/>
              <a:tailEnd type="triangle" w="med" len="med"/>
            </a:ln>
          </p:spPr>
        </p:cxnSp>
        <p:sp>
          <p:nvSpPr>
            <p:cNvPr id="1235" name="Google Shape;1235;p47"/>
            <p:cNvSpPr txBox="1"/>
            <p:nvPr/>
          </p:nvSpPr>
          <p:spPr>
            <a:xfrm>
              <a:off x="3643774" y="2521407"/>
              <a:ext cx="379200" cy="354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36" name="Google Shape;1236;p47"/>
            <p:cNvSpPr txBox="1"/>
            <p:nvPr/>
          </p:nvSpPr>
          <p:spPr>
            <a:xfrm>
              <a:off x="4888374" y="2521407"/>
              <a:ext cx="379200" cy="354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1237" name="Google Shape;1237;p47"/>
            <p:cNvSpPr txBox="1"/>
            <p:nvPr/>
          </p:nvSpPr>
          <p:spPr>
            <a:xfrm>
              <a:off x="6120272" y="2521407"/>
              <a:ext cx="492357" cy="354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1238" name="Google Shape;1238;p47"/>
            <p:cNvSpPr txBox="1"/>
            <p:nvPr/>
          </p:nvSpPr>
          <p:spPr>
            <a:xfrm>
              <a:off x="7339475" y="2521407"/>
              <a:ext cx="492357" cy="354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24</a:t>
              </a:r>
              <a:endParaRPr dirty="0">
                <a:latin typeface="Microsoft YaHei" panose="020B0503020204020204" pitchFamily="34" charset="-122"/>
                <a:ea typeface="Microsoft YaHei" panose="020B0503020204020204" pitchFamily="34" charset="-122"/>
              </a:endParaRPr>
            </a:p>
          </p:txBody>
        </p:sp>
        <p:sp>
          <p:nvSpPr>
            <p:cNvPr id="1239" name="Google Shape;1239;p47"/>
            <p:cNvSpPr txBox="1"/>
            <p:nvPr/>
          </p:nvSpPr>
          <p:spPr>
            <a:xfrm>
              <a:off x="8418975" y="2521407"/>
              <a:ext cx="492357" cy="354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1240" name="Google Shape;1240;p47"/>
            <p:cNvSpPr txBox="1"/>
            <p:nvPr/>
          </p:nvSpPr>
          <p:spPr>
            <a:xfrm>
              <a:off x="1926014" y="2843282"/>
              <a:ext cx="1487696" cy="3917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D 类 IP 地址</a:t>
              </a:r>
              <a:endParaRPr sz="1167" b="1">
                <a:solidFill>
                  <a:schemeClr val="dk1"/>
                </a:solidFill>
                <a:latin typeface="Microsoft Yahei"/>
                <a:ea typeface="Microsoft Yahei"/>
                <a:cs typeface="Microsoft Yahei"/>
                <a:sym typeface="Microsoft Yahei"/>
              </a:endParaRPr>
            </a:p>
          </p:txBody>
        </p:sp>
        <p:cxnSp>
          <p:nvCxnSpPr>
            <p:cNvPr id="1241" name="Google Shape;1241;p47"/>
            <p:cNvCxnSpPr/>
            <p:nvPr/>
          </p:nvCxnSpPr>
          <p:spPr>
            <a:xfrm rot="10800000">
              <a:off x="4386639" y="2395606"/>
              <a:ext cx="0" cy="381000"/>
            </a:xfrm>
            <a:prstGeom prst="straightConnector1">
              <a:avLst/>
            </a:prstGeom>
            <a:noFill/>
            <a:ln w="19050" cap="flat" cmpd="sng">
              <a:solidFill>
                <a:schemeClr val="dk1"/>
              </a:solidFill>
              <a:prstDash val="dash"/>
              <a:round/>
              <a:headEnd type="none" w="med" len="med"/>
              <a:tailEnd type="none" w="med" len="med"/>
            </a:ln>
          </p:spPr>
        </p:cxnSp>
        <p:cxnSp>
          <p:nvCxnSpPr>
            <p:cNvPr id="1242" name="Google Shape;1242;p47"/>
            <p:cNvCxnSpPr/>
            <p:nvPr/>
          </p:nvCxnSpPr>
          <p:spPr>
            <a:xfrm rot="10800000">
              <a:off x="5161339" y="2395606"/>
              <a:ext cx="0" cy="908050"/>
            </a:xfrm>
            <a:prstGeom prst="straightConnector1">
              <a:avLst/>
            </a:prstGeom>
            <a:noFill/>
            <a:ln w="19050" cap="flat" cmpd="sng">
              <a:solidFill>
                <a:schemeClr val="dk1"/>
              </a:solidFill>
              <a:prstDash val="dash"/>
              <a:round/>
              <a:headEnd type="none" w="med" len="med"/>
              <a:tailEnd type="none" w="med" len="med"/>
            </a:ln>
          </p:spPr>
        </p:cxnSp>
        <p:cxnSp>
          <p:nvCxnSpPr>
            <p:cNvPr id="1243" name="Google Shape;1243;p47"/>
            <p:cNvCxnSpPr/>
            <p:nvPr/>
          </p:nvCxnSpPr>
          <p:spPr>
            <a:xfrm>
              <a:off x="4399339" y="2471806"/>
              <a:ext cx="762000" cy="0"/>
            </a:xfrm>
            <a:prstGeom prst="straightConnector1">
              <a:avLst/>
            </a:prstGeom>
            <a:noFill/>
            <a:ln w="28575" cap="flat" cmpd="sng">
              <a:solidFill>
                <a:srgbClr val="0000FF"/>
              </a:solidFill>
              <a:prstDash val="solid"/>
              <a:round/>
              <a:headEnd type="triangle" w="med" len="med"/>
              <a:tailEnd type="triangle" w="med" len="med"/>
            </a:ln>
          </p:spPr>
        </p:cxnSp>
        <p:cxnSp>
          <p:nvCxnSpPr>
            <p:cNvPr id="1244" name="Google Shape;1244;p47"/>
            <p:cNvCxnSpPr/>
            <p:nvPr/>
          </p:nvCxnSpPr>
          <p:spPr>
            <a:xfrm>
              <a:off x="5170864" y="4870519"/>
              <a:ext cx="3581400" cy="0"/>
            </a:xfrm>
            <a:prstGeom prst="straightConnector1">
              <a:avLst/>
            </a:prstGeom>
            <a:noFill/>
            <a:ln w="28575" cap="flat" cmpd="sng">
              <a:solidFill>
                <a:srgbClr val="0000FF"/>
              </a:solidFill>
              <a:prstDash val="solid"/>
              <a:round/>
              <a:headEnd type="triangle" w="med" len="med"/>
              <a:tailEnd type="triangle" w="med" len="med"/>
            </a:ln>
          </p:spPr>
        </p:cxnSp>
        <p:sp>
          <p:nvSpPr>
            <p:cNvPr id="1245" name="Google Shape;1245;p47"/>
            <p:cNvSpPr txBox="1"/>
            <p:nvPr/>
          </p:nvSpPr>
          <p:spPr>
            <a:xfrm>
              <a:off x="5222327" y="2040740"/>
              <a:ext cx="1603165" cy="3917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CC00CC"/>
                  </a:solidFill>
                  <a:latin typeface="Microsoft Yahei"/>
                  <a:ea typeface="Microsoft Yahei"/>
                  <a:cs typeface="Microsoft Yahei"/>
                  <a:sym typeface="Microsoft Yahei"/>
                </a:rPr>
                <a:t>这 5 位不使用</a:t>
              </a:r>
              <a:endParaRPr dirty="0">
                <a:latin typeface="Microsoft YaHei" panose="020B0503020204020204" pitchFamily="34" charset="-122"/>
                <a:ea typeface="Microsoft YaHei" panose="020B0503020204020204" pitchFamily="34" charset="-122"/>
              </a:endParaRPr>
            </a:p>
          </p:txBody>
        </p:sp>
        <p:sp>
          <p:nvSpPr>
            <p:cNvPr id="1246" name="Google Shape;1246;p47"/>
            <p:cNvSpPr/>
            <p:nvPr/>
          </p:nvSpPr>
          <p:spPr>
            <a:xfrm flipH="1">
              <a:off x="4781927" y="2243206"/>
              <a:ext cx="498475" cy="228600"/>
            </a:xfrm>
            <a:custGeom>
              <a:avLst/>
              <a:gdLst/>
              <a:ahLst/>
              <a:cxnLst/>
              <a:rect l="l" t="t" r="r" b="b"/>
              <a:pathLst>
                <a:path w="23556" h="21600" fill="none" extrusionOk="0">
                  <a:moveTo>
                    <a:pt x="-1" y="88"/>
                  </a:moveTo>
                  <a:cubicBezTo>
                    <a:pt x="650" y="29"/>
                    <a:pt x="1302" y="-1"/>
                    <a:pt x="1956" y="0"/>
                  </a:cubicBezTo>
                  <a:cubicBezTo>
                    <a:pt x="13885" y="0"/>
                    <a:pt x="23556" y="9670"/>
                    <a:pt x="23556" y="21600"/>
                  </a:cubicBezTo>
                </a:path>
                <a:path w="23556" h="21600" extrusionOk="0">
                  <a:moveTo>
                    <a:pt x="-1" y="88"/>
                  </a:moveTo>
                  <a:cubicBezTo>
                    <a:pt x="650" y="29"/>
                    <a:pt x="1302" y="-1"/>
                    <a:pt x="1956" y="0"/>
                  </a:cubicBezTo>
                  <a:cubicBezTo>
                    <a:pt x="13885" y="0"/>
                    <a:pt x="23556" y="9670"/>
                    <a:pt x="23556" y="21600"/>
                  </a:cubicBezTo>
                  <a:lnTo>
                    <a:pt x="1956" y="2160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cxnSp>
          <p:nvCxnSpPr>
            <p:cNvPr id="1247" name="Google Shape;1247;p47"/>
            <p:cNvCxnSpPr/>
            <p:nvPr/>
          </p:nvCxnSpPr>
          <p:spPr>
            <a:xfrm>
              <a:off x="1275139" y="4681606"/>
              <a:ext cx="0" cy="741363"/>
            </a:xfrm>
            <a:prstGeom prst="straightConnector1">
              <a:avLst/>
            </a:prstGeom>
            <a:noFill/>
            <a:ln w="19050" cap="flat" cmpd="sng">
              <a:solidFill>
                <a:srgbClr val="0000FF"/>
              </a:solidFill>
              <a:prstDash val="solid"/>
              <a:round/>
              <a:headEnd type="none" w="med" len="med"/>
              <a:tailEnd type="none" w="med" len="med"/>
            </a:ln>
          </p:spPr>
        </p:cxnSp>
        <p:cxnSp>
          <p:nvCxnSpPr>
            <p:cNvPr id="1248" name="Google Shape;1248;p47"/>
            <p:cNvCxnSpPr/>
            <p:nvPr/>
          </p:nvCxnSpPr>
          <p:spPr>
            <a:xfrm flipH="1">
              <a:off x="8737977" y="4681606"/>
              <a:ext cx="4762" cy="690563"/>
            </a:xfrm>
            <a:prstGeom prst="straightConnector1">
              <a:avLst/>
            </a:prstGeom>
            <a:noFill/>
            <a:ln w="19050" cap="flat" cmpd="sng">
              <a:solidFill>
                <a:srgbClr val="0000FF"/>
              </a:solidFill>
              <a:prstDash val="solid"/>
              <a:round/>
              <a:headEnd type="none" w="med" len="med"/>
              <a:tailEnd type="none" w="med" len="med"/>
            </a:ln>
          </p:spPr>
        </p:cxnSp>
        <p:cxnSp>
          <p:nvCxnSpPr>
            <p:cNvPr id="1249" name="Google Shape;1249;p47"/>
            <p:cNvCxnSpPr/>
            <p:nvPr/>
          </p:nvCxnSpPr>
          <p:spPr>
            <a:xfrm>
              <a:off x="1287839" y="5245169"/>
              <a:ext cx="7467600" cy="0"/>
            </a:xfrm>
            <a:prstGeom prst="straightConnector1">
              <a:avLst/>
            </a:prstGeom>
            <a:noFill/>
            <a:ln w="28575" cap="flat" cmpd="sng">
              <a:solidFill>
                <a:srgbClr val="0000FF"/>
              </a:solidFill>
              <a:prstDash val="solid"/>
              <a:round/>
              <a:headEnd type="triangle" w="med" len="med"/>
              <a:tailEnd type="triangle" w="med" len="med"/>
            </a:ln>
          </p:spPr>
        </p:cxnSp>
        <p:sp>
          <p:nvSpPr>
            <p:cNvPr id="1250" name="Google Shape;1250;p47"/>
            <p:cNvSpPr txBox="1"/>
            <p:nvPr/>
          </p:nvSpPr>
          <p:spPr>
            <a:xfrm>
              <a:off x="4036015" y="5082046"/>
              <a:ext cx="1656282" cy="3547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a:solidFill>
                    <a:srgbClr val="0000FF"/>
                  </a:solidFill>
                  <a:latin typeface="Microsoft Yahei"/>
                  <a:ea typeface="Microsoft Yahei"/>
                  <a:cs typeface="Microsoft Yahei"/>
                  <a:sym typeface="Microsoft Yahei"/>
                </a:rPr>
                <a:t>48 位以太网地址</a:t>
              </a:r>
              <a:endParaRPr sz="1000" b="1">
                <a:solidFill>
                  <a:srgbClr val="0000FF"/>
                </a:solidFill>
                <a:latin typeface="Microsoft Yahei"/>
                <a:ea typeface="Microsoft Yahei"/>
                <a:cs typeface="Microsoft Yahei"/>
                <a:sym typeface="Microsoft Yahei"/>
              </a:endParaRPr>
            </a:p>
          </p:txBody>
        </p:sp>
        <p:sp>
          <p:nvSpPr>
            <p:cNvPr id="1251" name="Google Shape;1251;p47"/>
            <p:cNvSpPr txBox="1"/>
            <p:nvPr/>
          </p:nvSpPr>
          <p:spPr>
            <a:xfrm>
              <a:off x="1448177" y="3754507"/>
              <a:ext cx="2877937" cy="354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0      1        0       0        5      E</a:t>
              </a:r>
              <a:endParaRPr dirty="0">
                <a:latin typeface="Microsoft YaHei" panose="020B0503020204020204" pitchFamily="34" charset="-122"/>
                <a:ea typeface="Microsoft YaHei" panose="020B0503020204020204" pitchFamily="34" charset="-122"/>
              </a:endParaRPr>
            </a:p>
          </p:txBody>
        </p:sp>
        <p:sp>
          <p:nvSpPr>
            <p:cNvPr id="1252" name="Google Shape;1252;p47"/>
            <p:cNvSpPr txBox="1"/>
            <p:nvPr/>
          </p:nvSpPr>
          <p:spPr>
            <a:xfrm>
              <a:off x="1858836" y="4737473"/>
              <a:ext cx="1125126" cy="3917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表示多播</a:t>
              </a:r>
              <a:endParaRPr dirty="0">
                <a:latin typeface="Microsoft YaHei" panose="020B0503020204020204" pitchFamily="34" charset="-122"/>
                <a:ea typeface="Microsoft YaHei" panose="020B0503020204020204" pitchFamily="34" charset="-122"/>
              </a:endParaRPr>
            </a:p>
          </p:txBody>
        </p:sp>
        <p:cxnSp>
          <p:nvCxnSpPr>
            <p:cNvPr id="1253" name="Google Shape;1253;p47"/>
            <p:cNvCxnSpPr/>
            <p:nvPr/>
          </p:nvCxnSpPr>
          <p:spPr>
            <a:xfrm rot="10800000">
              <a:off x="2432984" y="4503806"/>
              <a:ext cx="6350" cy="282576"/>
            </a:xfrm>
            <a:prstGeom prst="straightConnector1">
              <a:avLst/>
            </a:prstGeom>
            <a:noFill/>
            <a:ln w="38100" cap="flat" cmpd="sng">
              <a:solidFill>
                <a:srgbClr val="CC00CC"/>
              </a:solidFill>
              <a:prstDash val="solid"/>
              <a:round/>
              <a:headEnd type="none" w="med" len="med"/>
              <a:tailEnd type="triangle" w="med" len="med"/>
            </a:ln>
          </p:spPr>
        </p:cxnSp>
        <p:sp>
          <p:nvSpPr>
            <p:cNvPr id="1254" name="Google Shape;1254;p47"/>
            <p:cNvSpPr txBox="1"/>
            <p:nvPr/>
          </p:nvSpPr>
          <p:spPr>
            <a:xfrm>
              <a:off x="5698041" y="4683194"/>
              <a:ext cx="2633143" cy="3547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a:solidFill>
                    <a:srgbClr val="0000FF"/>
                  </a:solidFill>
                  <a:latin typeface="Microsoft Yahei"/>
                  <a:ea typeface="Microsoft Yahei"/>
                  <a:cs typeface="Microsoft Yahei"/>
                  <a:sym typeface="Microsoft Yahei"/>
                </a:rPr>
                <a:t>最低 23 位来自 D 类 IP 地址</a:t>
              </a:r>
              <a:endParaRPr sz="1000" b="1">
                <a:solidFill>
                  <a:srgbClr val="0000FF"/>
                </a:solidFill>
                <a:latin typeface="Microsoft Yahei"/>
                <a:ea typeface="Microsoft Yahei"/>
                <a:cs typeface="Microsoft Yahei"/>
                <a:sym typeface="Microsoft Yahei"/>
              </a:endParaRPr>
            </a:p>
          </p:txBody>
        </p:sp>
        <p:cxnSp>
          <p:nvCxnSpPr>
            <p:cNvPr id="1255" name="Google Shape;1255;p47"/>
            <p:cNvCxnSpPr/>
            <p:nvPr/>
          </p:nvCxnSpPr>
          <p:spPr>
            <a:xfrm>
              <a:off x="5166102" y="4668906"/>
              <a:ext cx="0" cy="304800"/>
            </a:xfrm>
            <a:prstGeom prst="straightConnector1">
              <a:avLst/>
            </a:prstGeom>
            <a:noFill/>
            <a:ln w="19050" cap="flat" cmpd="sng">
              <a:solidFill>
                <a:srgbClr val="0000FF"/>
              </a:solidFill>
              <a:prstDash val="solid"/>
              <a:round/>
              <a:headEnd type="none" w="med" len="med"/>
              <a:tailEnd type="none" w="med" len="med"/>
            </a:ln>
          </p:spPr>
        </p:cxnSp>
        <p:sp>
          <p:nvSpPr>
            <p:cNvPr id="1256" name="Google Shape;1256;p47"/>
            <p:cNvSpPr/>
            <p:nvPr/>
          </p:nvSpPr>
          <p:spPr>
            <a:xfrm>
              <a:off x="6677402" y="3300481"/>
              <a:ext cx="431800" cy="1079500"/>
            </a:xfrm>
            <a:prstGeom prst="downArrow">
              <a:avLst>
                <a:gd name="adj1" fmla="val 50000"/>
                <a:gd name="adj2" fmla="val 62500"/>
              </a:avLst>
            </a:prstGeom>
            <a:solidFill>
              <a:srgbClr val="0066FF"/>
            </a:solidFill>
            <a:ln w="9525" cap="flat" cmpd="sng">
              <a:solidFill>
                <a:schemeClr val="hlink"/>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57" name="Google Shape;1257;p47"/>
            <p:cNvSpPr txBox="1"/>
            <p:nvPr/>
          </p:nvSpPr>
          <p:spPr>
            <a:xfrm rot="5400000">
              <a:off x="6421019" y="3664806"/>
              <a:ext cx="944563" cy="215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grpSp>
      <p:sp>
        <p:nvSpPr>
          <p:cNvPr id="1258" name="Google Shape;1258;p47"/>
          <p:cNvSpPr txBox="1"/>
          <p:nvPr/>
        </p:nvSpPr>
        <p:spPr>
          <a:xfrm>
            <a:off x="2768015" y="2343881"/>
            <a:ext cx="607859"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1110</a:t>
            </a:r>
            <a:endParaRPr dirty="0">
              <a:latin typeface="Microsoft YaHei" panose="020B0503020204020204" pitchFamily="34" charset="-122"/>
              <a:ea typeface="Microsoft YaHei" panose="020B0503020204020204" pitchFamily="34" charset="-122"/>
            </a:endParaRPr>
          </a:p>
        </p:txBody>
      </p:sp>
      <p:sp>
        <p:nvSpPr>
          <p:cNvPr id="1259" name="Google Shape;1259;p47"/>
          <p:cNvSpPr txBox="1"/>
          <p:nvPr/>
        </p:nvSpPr>
        <p:spPr>
          <a:xfrm>
            <a:off x="1054838" y="3247464"/>
            <a:ext cx="1004962" cy="27189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167" b="1" dirty="0">
                <a:solidFill>
                  <a:schemeClr val="dk1"/>
                </a:solidFill>
                <a:latin typeface="Microsoft Yahei"/>
                <a:ea typeface="Microsoft Yahei"/>
                <a:cs typeface="Microsoft Yahei"/>
                <a:sym typeface="Microsoft Yahei"/>
              </a:rPr>
              <a:t>0000000</a:t>
            </a:r>
            <a:r>
              <a:rPr lang="zh-CN" sz="1167" b="1"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60" name="Google Shape;1260;p47"/>
          <p:cNvSpPr txBox="1"/>
          <p:nvPr/>
        </p:nvSpPr>
        <p:spPr>
          <a:xfrm>
            <a:off x="1904100" y="3247464"/>
            <a:ext cx="1013611"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00000000</a:t>
            </a:r>
            <a:endParaRPr dirty="0">
              <a:latin typeface="Microsoft YaHei" panose="020B0503020204020204" pitchFamily="34" charset="-122"/>
              <a:ea typeface="Microsoft YaHei" panose="020B0503020204020204" pitchFamily="34" charset="-122"/>
            </a:endParaRPr>
          </a:p>
        </p:txBody>
      </p:sp>
      <p:sp>
        <p:nvSpPr>
          <p:cNvPr id="1261" name="Google Shape;1261;p47"/>
          <p:cNvSpPr txBox="1"/>
          <p:nvPr/>
        </p:nvSpPr>
        <p:spPr>
          <a:xfrm>
            <a:off x="2768015" y="3247464"/>
            <a:ext cx="1013611"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01011110</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48"/>
          <p:cNvSpPr/>
          <p:nvPr/>
        </p:nvSpPr>
        <p:spPr>
          <a:xfrm>
            <a:off x="454288" y="2260487"/>
            <a:ext cx="6711425" cy="136225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由于多播 IP 地址与以太网硬件地址的映射关系</a:t>
            </a:r>
            <a:r>
              <a:rPr lang="zh-CN" sz="1667" b="1" dirty="0">
                <a:solidFill>
                  <a:srgbClr val="0000FF"/>
                </a:solidFill>
                <a:latin typeface="Microsoft Yahei"/>
                <a:ea typeface="Microsoft Yahei"/>
                <a:cs typeface="Microsoft Yahei"/>
                <a:sym typeface="Microsoft Yahei"/>
              </a:rPr>
              <a:t>不是唯一</a:t>
            </a:r>
            <a:r>
              <a:rPr lang="zh-CN" sz="1667" b="1" dirty="0">
                <a:solidFill>
                  <a:schemeClr val="dk1"/>
                </a:solidFill>
                <a:latin typeface="Microsoft Yahei"/>
                <a:ea typeface="Microsoft Yahei"/>
                <a:cs typeface="Microsoft Yahei"/>
                <a:sym typeface="Microsoft Yahei"/>
              </a:rPr>
              <a:t>的，因此收到多播数据报的主机，</a:t>
            </a:r>
            <a:r>
              <a:rPr lang="zh-CN" sz="1667" b="1" dirty="0">
                <a:solidFill>
                  <a:srgbClr val="0000FF"/>
                </a:solidFill>
                <a:latin typeface="Microsoft Yahei"/>
                <a:ea typeface="Microsoft Yahei"/>
                <a:cs typeface="Microsoft Yahei"/>
                <a:sym typeface="Microsoft Yahei"/>
              </a:rPr>
              <a:t>还要在 IP 层利用软件进行过滤</a:t>
            </a:r>
            <a:r>
              <a:rPr lang="zh-CN" sz="1667" b="1" dirty="0">
                <a:solidFill>
                  <a:schemeClr val="dk1"/>
                </a:solidFill>
                <a:latin typeface="Microsoft Yahei"/>
                <a:ea typeface="Microsoft Yahei"/>
                <a:cs typeface="Microsoft Yahei"/>
                <a:sym typeface="Microsoft Yahei"/>
              </a:rPr>
              <a:t>，把不是本主机要接收的数据报丢弃。</a:t>
            </a:r>
            <a:endParaRPr dirty="0">
              <a:latin typeface="Microsoft YaHei" panose="020B0503020204020204" pitchFamily="34" charset="-122"/>
              <a:ea typeface="Microsoft YaHei" panose="020B0503020204020204" pitchFamily="34" charset="-122"/>
            </a:endParaRPr>
          </a:p>
        </p:txBody>
      </p:sp>
      <p:sp>
        <p:nvSpPr>
          <p:cNvPr id="1267" name="Google Shape;1267;p48"/>
          <p:cNvSpPr/>
          <p:nvPr/>
        </p:nvSpPr>
        <p:spPr>
          <a:xfrm>
            <a:off x="454288" y="1937966"/>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68" name="Google Shape;1268;p48"/>
          <p:cNvSpPr/>
          <p:nvPr/>
        </p:nvSpPr>
        <p:spPr>
          <a:xfrm>
            <a:off x="1618307" y="1910290"/>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D 类 IP 地址与以太网多播地址的映射关系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49"/>
          <p:cNvSpPr/>
          <p:nvPr/>
        </p:nvSpPr>
        <p:spPr>
          <a:xfrm>
            <a:off x="454287" y="1485417"/>
            <a:ext cx="6711426"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74" name="Google Shape;1274;p49"/>
          <p:cNvSpPr/>
          <p:nvPr/>
        </p:nvSpPr>
        <p:spPr>
          <a:xfrm>
            <a:off x="842683" y="1451364"/>
            <a:ext cx="593463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chemeClr val="lt1"/>
                </a:solidFill>
                <a:latin typeface="Microsoft Yahei"/>
                <a:ea typeface="Microsoft Yahei"/>
                <a:cs typeface="Microsoft Yahei"/>
                <a:sym typeface="Microsoft Yahei"/>
              </a:rPr>
              <a:t>4.7.3  网际组管理协议 IGMP 和多播路由选择协议</a:t>
            </a:r>
            <a:endParaRPr dirty="0">
              <a:latin typeface="Microsoft YaHei" panose="020B0503020204020204" pitchFamily="34" charset="-122"/>
              <a:ea typeface="Microsoft YaHei" panose="020B0503020204020204" pitchFamily="34" charset="-122"/>
            </a:endParaRPr>
          </a:p>
        </p:txBody>
      </p:sp>
      <p:sp>
        <p:nvSpPr>
          <p:cNvPr id="1275" name="Google Shape;1275;p49"/>
          <p:cNvSpPr/>
          <p:nvPr/>
        </p:nvSpPr>
        <p:spPr>
          <a:xfrm>
            <a:off x="454288" y="2326427"/>
            <a:ext cx="6770058"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为了使路由器知道多播组成员的信息，需要利用</a:t>
            </a:r>
            <a:r>
              <a:rPr lang="zh-CN" sz="1667" b="1" dirty="0">
                <a:solidFill>
                  <a:srgbClr val="0000FF"/>
                </a:solidFill>
                <a:latin typeface="Microsoft Yahei"/>
                <a:ea typeface="Microsoft Yahei"/>
                <a:cs typeface="Microsoft Yahei"/>
                <a:sym typeface="Microsoft Yahei"/>
              </a:rPr>
              <a:t>网际组管理协议 </a:t>
            </a:r>
            <a:r>
              <a:rPr lang="zh-CN" sz="1667" b="1" dirty="0">
                <a:solidFill>
                  <a:schemeClr val="dk1"/>
                </a:solidFill>
                <a:latin typeface="Microsoft Yahei"/>
                <a:ea typeface="Microsoft Yahei"/>
                <a:cs typeface="Microsoft Yahei"/>
                <a:sym typeface="Microsoft Yahei"/>
              </a:rPr>
              <a:t>IGMP (Internet Group Management Protocol)。</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连接在局域网上的多播路由器还必须和互联网上的其他多播路由器协同工作，以便把多播数据报用最小代价传送给所有的组成员。这就需要使用</a:t>
            </a:r>
            <a:r>
              <a:rPr lang="zh-CN" sz="1667" b="1" dirty="0">
                <a:solidFill>
                  <a:srgbClr val="0000FF"/>
                </a:solidFill>
                <a:latin typeface="Microsoft Yahei"/>
                <a:ea typeface="Microsoft Yahei"/>
                <a:cs typeface="Microsoft Yahei"/>
                <a:sym typeface="Microsoft Yahei"/>
              </a:rPr>
              <a:t>多播路由选择协议</a:t>
            </a:r>
            <a:r>
              <a:rPr lang="zh-CN"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276" name="Google Shape;1276;p49"/>
          <p:cNvSpPr/>
          <p:nvPr/>
        </p:nvSpPr>
        <p:spPr>
          <a:xfrm>
            <a:off x="454288" y="2003906"/>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77" name="Google Shape;1277;p49"/>
          <p:cNvSpPr/>
          <p:nvPr/>
        </p:nvSpPr>
        <p:spPr>
          <a:xfrm>
            <a:off x="1618307" y="1976230"/>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1.  IP 多播需要两种协议</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50"/>
          <p:cNvSpPr/>
          <p:nvPr/>
        </p:nvSpPr>
        <p:spPr>
          <a:xfrm>
            <a:off x="454287" y="1242691"/>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83" name="Google Shape;1283;p50"/>
          <p:cNvSpPr/>
          <p:nvPr/>
        </p:nvSpPr>
        <p:spPr>
          <a:xfrm>
            <a:off x="513404" y="1193717"/>
            <a:ext cx="434434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IGMP 使多播路由器知道多播组成员信息 </a:t>
            </a:r>
            <a:endParaRPr dirty="0">
              <a:latin typeface="Microsoft YaHei" panose="020B0503020204020204" pitchFamily="34" charset="-122"/>
              <a:ea typeface="Microsoft YaHei" panose="020B0503020204020204" pitchFamily="34" charset="-122"/>
            </a:endParaRPr>
          </a:p>
        </p:txBody>
      </p:sp>
      <p:sp>
        <p:nvSpPr>
          <p:cNvPr id="1284" name="Google Shape;1284;p50"/>
          <p:cNvSpPr/>
          <p:nvPr/>
        </p:nvSpPr>
        <p:spPr>
          <a:xfrm>
            <a:off x="454287" y="1578952"/>
            <a:ext cx="6711426" cy="2755075"/>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cxnSp>
        <p:nvCxnSpPr>
          <p:cNvPr id="1285" name="Google Shape;1285;p50"/>
          <p:cNvCxnSpPr/>
          <p:nvPr/>
        </p:nvCxnSpPr>
        <p:spPr>
          <a:xfrm>
            <a:off x="3819017" y="3513375"/>
            <a:ext cx="0" cy="345688"/>
          </a:xfrm>
          <a:prstGeom prst="straightConnector1">
            <a:avLst/>
          </a:prstGeom>
          <a:noFill/>
          <a:ln w="19050" cap="flat" cmpd="sng">
            <a:solidFill>
              <a:schemeClr val="dk1"/>
            </a:solidFill>
            <a:prstDash val="solid"/>
            <a:round/>
            <a:headEnd type="none" w="med" len="med"/>
            <a:tailEnd type="none" w="med" len="med"/>
          </a:ln>
        </p:spPr>
      </p:cxnSp>
      <p:cxnSp>
        <p:nvCxnSpPr>
          <p:cNvPr id="1286" name="Google Shape;1286;p50"/>
          <p:cNvCxnSpPr/>
          <p:nvPr/>
        </p:nvCxnSpPr>
        <p:spPr>
          <a:xfrm>
            <a:off x="1667236" y="3519178"/>
            <a:ext cx="342166" cy="0"/>
          </a:xfrm>
          <a:prstGeom prst="straightConnector1">
            <a:avLst/>
          </a:prstGeom>
          <a:noFill/>
          <a:ln w="19050" cap="flat" cmpd="sng">
            <a:solidFill>
              <a:schemeClr val="dk1"/>
            </a:solidFill>
            <a:prstDash val="solid"/>
            <a:round/>
            <a:headEnd type="none" w="med" len="med"/>
            <a:tailEnd type="none" w="med" len="med"/>
          </a:ln>
        </p:spPr>
      </p:cxnSp>
      <p:cxnSp>
        <p:nvCxnSpPr>
          <p:cNvPr id="1287" name="Google Shape;1287;p50"/>
          <p:cNvCxnSpPr/>
          <p:nvPr/>
        </p:nvCxnSpPr>
        <p:spPr>
          <a:xfrm>
            <a:off x="1667236" y="2826143"/>
            <a:ext cx="342166" cy="0"/>
          </a:xfrm>
          <a:prstGeom prst="straightConnector1">
            <a:avLst/>
          </a:prstGeom>
          <a:noFill/>
          <a:ln w="19050" cap="flat" cmpd="sng">
            <a:solidFill>
              <a:schemeClr val="dk1"/>
            </a:solidFill>
            <a:prstDash val="solid"/>
            <a:round/>
            <a:headEnd type="none" w="med" len="med"/>
            <a:tailEnd type="none" w="med" len="med"/>
          </a:ln>
        </p:spPr>
      </p:cxnSp>
      <p:cxnSp>
        <p:nvCxnSpPr>
          <p:cNvPr id="1288" name="Google Shape;1288;p50"/>
          <p:cNvCxnSpPr/>
          <p:nvPr/>
        </p:nvCxnSpPr>
        <p:spPr>
          <a:xfrm>
            <a:off x="3819017" y="2478796"/>
            <a:ext cx="0" cy="347347"/>
          </a:xfrm>
          <a:prstGeom prst="straightConnector1">
            <a:avLst/>
          </a:prstGeom>
          <a:noFill/>
          <a:ln w="19050" cap="flat" cmpd="sng">
            <a:solidFill>
              <a:schemeClr val="dk1"/>
            </a:solidFill>
            <a:prstDash val="solid"/>
            <a:round/>
            <a:headEnd type="none" w="med" len="med"/>
            <a:tailEnd type="none" w="med" len="med"/>
          </a:ln>
        </p:spPr>
      </p:cxnSp>
      <p:cxnSp>
        <p:nvCxnSpPr>
          <p:cNvPr id="1289" name="Google Shape;1289;p50"/>
          <p:cNvCxnSpPr/>
          <p:nvPr/>
        </p:nvCxnSpPr>
        <p:spPr>
          <a:xfrm>
            <a:off x="4746726" y="3222399"/>
            <a:ext cx="831614" cy="0"/>
          </a:xfrm>
          <a:prstGeom prst="straightConnector1">
            <a:avLst/>
          </a:prstGeom>
          <a:noFill/>
          <a:ln w="19050" cap="flat" cmpd="sng">
            <a:solidFill>
              <a:schemeClr val="dk1"/>
            </a:solidFill>
            <a:prstDash val="solid"/>
            <a:round/>
            <a:headEnd type="none" w="med" len="med"/>
            <a:tailEnd type="none" w="med" len="med"/>
          </a:ln>
        </p:spPr>
      </p:cxnSp>
      <p:cxnSp>
        <p:nvCxnSpPr>
          <p:cNvPr id="1290" name="Google Shape;1290;p50"/>
          <p:cNvCxnSpPr/>
          <p:nvPr/>
        </p:nvCxnSpPr>
        <p:spPr>
          <a:xfrm>
            <a:off x="2009402" y="3122920"/>
            <a:ext cx="782220" cy="0"/>
          </a:xfrm>
          <a:prstGeom prst="straightConnector1">
            <a:avLst/>
          </a:prstGeom>
          <a:noFill/>
          <a:ln w="19050" cap="flat" cmpd="sng">
            <a:solidFill>
              <a:schemeClr val="dk1"/>
            </a:solidFill>
            <a:prstDash val="solid"/>
            <a:round/>
            <a:headEnd type="none" w="med" len="med"/>
            <a:tailEnd type="none" w="med" len="med"/>
          </a:ln>
        </p:spPr>
      </p:cxnSp>
      <p:cxnSp>
        <p:nvCxnSpPr>
          <p:cNvPr id="1291" name="Google Shape;1291;p50"/>
          <p:cNvCxnSpPr/>
          <p:nvPr/>
        </p:nvCxnSpPr>
        <p:spPr>
          <a:xfrm>
            <a:off x="5578339" y="3667567"/>
            <a:ext cx="341268" cy="0"/>
          </a:xfrm>
          <a:prstGeom prst="straightConnector1">
            <a:avLst/>
          </a:prstGeom>
          <a:noFill/>
          <a:ln w="19050" cap="flat" cmpd="sng">
            <a:solidFill>
              <a:schemeClr val="dk1"/>
            </a:solidFill>
            <a:prstDash val="solid"/>
            <a:round/>
            <a:headEnd type="none" w="med" len="med"/>
            <a:tailEnd type="none" w="med" len="med"/>
          </a:ln>
        </p:spPr>
      </p:cxnSp>
      <p:cxnSp>
        <p:nvCxnSpPr>
          <p:cNvPr id="1292" name="Google Shape;1292;p50"/>
          <p:cNvCxnSpPr/>
          <p:nvPr/>
        </p:nvCxnSpPr>
        <p:spPr>
          <a:xfrm>
            <a:off x="5578340" y="2974532"/>
            <a:ext cx="292772" cy="0"/>
          </a:xfrm>
          <a:prstGeom prst="straightConnector1">
            <a:avLst/>
          </a:prstGeom>
          <a:noFill/>
          <a:ln w="19050" cap="flat" cmpd="sng">
            <a:solidFill>
              <a:schemeClr val="dk1"/>
            </a:solidFill>
            <a:prstDash val="solid"/>
            <a:round/>
            <a:headEnd type="none" w="med" len="med"/>
            <a:tailEnd type="none" w="med" len="med"/>
          </a:ln>
        </p:spPr>
      </p:cxnSp>
      <p:cxnSp>
        <p:nvCxnSpPr>
          <p:cNvPr id="1293" name="Google Shape;1293;p50"/>
          <p:cNvCxnSpPr/>
          <p:nvPr/>
        </p:nvCxnSpPr>
        <p:spPr>
          <a:xfrm rot="10800000">
            <a:off x="4208779" y="2182018"/>
            <a:ext cx="0" cy="298436"/>
          </a:xfrm>
          <a:prstGeom prst="straightConnector1">
            <a:avLst/>
          </a:prstGeom>
          <a:noFill/>
          <a:ln w="19050" cap="flat" cmpd="sng">
            <a:solidFill>
              <a:schemeClr val="dk1"/>
            </a:solidFill>
            <a:prstDash val="solid"/>
            <a:round/>
            <a:headEnd type="none" w="med" len="med"/>
            <a:tailEnd type="none" w="med" len="med"/>
          </a:ln>
        </p:spPr>
      </p:cxnSp>
      <p:cxnSp>
        <p:nvCxnSpPr>
          <p:cNvPr id="1294" name="Google Shape;1294;p50"/>
          <p:cNvCxnSpPr/>
          <p:nvPr/>
        </p:nvCxnSpPr>
        <p:spPr>
          <a:xfrm rot="10800000">
            <a:off x="3329568" y="2182018"/>
            <a:ext cx="0" cy="298436"/>
          </a:xfrm>
          <a:prstGeom prst="straightConnector1">
            <a:avLst/>
          </a:prstGeom>
          <a:noFill/>
          <a:ln w="19050" cap="flat" cmpd="sng">
            <a:solidFill>
              <a:schemeClr val="dk1"/>
            </a:solidFill>
            <a:prstDash val="solid"/>
            <a:round/>
            <a:headEnd type="none" w="med" len="med"/>
            <a:tailEnd type="none" w="med" len="med"/>
          </a:ln>
        </p:spPr>
      </p:cxnSp>
      <p:pic>
        <p:nvPicPr>
          <p:cNvPr id="1295" name="Google Shape;1295;p50"/>
          <p:cNvPicPr preferRelativeResize="0"/>
          <p:nvPr/>
        </p:nvPicPr>
        <p:blipFill rotWithShape="1">
          <a:blip r:embed="rId3">
            <a:alphaModFix/>
          </a:blip>
          <a:srcRect/>
          <a:stretch/>
        </p:blipFill>
        <p:spPr>
          <a:xfrm>
            <a:off x="3639403" y="2543458"/>
            <a:ext cx="343063" cy="197299"/>
          </a:xfrm>
          <a:prstGeom prst="rect">
            <a:avLst/>
          </a:prstGeom>
          <a:noFill/>
          <a:ln>
            <a:noFill/>
          </a:ln>
        </p:spPr>
      </p:pic>
      <p:sp>
        <p:nvSpPr>
          <p:cNvPr id="1296" name="Google Shape;1296;p50"/>
          <p:cNvSpPr txBox="1"/>
          <p:nvPr/>
        </p:nvSpPr>
        <p:spPr>
          <a:xfrm>
            <a:off x="3800158" y="1736022"/>
            <a:ext cx="100219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128.56.24.34</a:t>
            </a:r>
            <a:endParaRPr dirty="0">
              <a:latin typeface="Microsoft YaHei" panose="020B0503020204020204" pitchFamily="34" charset="-122"/>
              <a:ea typeface="Microsoft YaHei" panose="020B0503020204020204" pitchFamily="34" charset="-122"/>
            </a:endParaRPr>
          </a:p>
        </p:txBody>
      </p:sp>
      <p:sp>
        <p:nvSpPr>
          <p:cNvPr id="1297" name="Google Shape;1297;p50"/>
          <p:cNvSpPr txBox="1"/>
          <p:nvPr/>
        </p:nvSpPr>
        <p:spPr>
          <a:xfrm>
            <a:off x="1223590" y="2378488"/>
            <a:ext cx="100219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135.27.74.52</a:t>
            </a:r>
            <a:endParaRPr dirty="0">
              <a:latin typeface="Microsoft YaHei" panose="020B0503020204020204" pitchFamily="34" charset="-122"/>
              <a:ea typeface="Microsoft YaHei" panose="020B0503020204020204" pitchFamily="34" charset="-122"/>
            </a:endParaRPr>
          </a:p>
        </p:txBody>
      </p:sp>
      <p:cxnSp>
        <p:nvCxnSpPr>
          <p:cNvPr id="1298" name="Google Shape;1298;p50"/>
          <p:cNvCxnSpPr/>
          <p:nvPr/>
        </p:nvCxnSpPr>
        <p:spPr>
          <a:xfrm>
            <a:off x="3035899" y="2478796"/>
            <a:ext cx="1515048" cy="0"/>
          </a:xfrm>
          <a:prstGeom prst="straightConnector1">
            <a:avLst/>
          </a:prstGeom>
          <a:noFill/>
          <a:ln w="19050" cap="flat" cmpd="sng">
            <a:solidFill>
              <a:schemeClr val="dk1"/>
            </a:solidFill>
            <a:prstDash val="solid"/>
            <a:round/>
            <a:headEnd type="none" w="med" len="med"/>
            <a:tailEnd type="none" w="med" len="med"/>
          </a:ln>
        </p:spPr>
      </p:cxnSp>
      <p:cxnSp>
        <p:nvCxnSpPr>
          <p:cNvPr id="1299" name="Google Shape;1299;p50"/>
          <p:cNvCxnSpPr/>
          <p:nvPr/>
        </p:nvCxnSpPr>
        <p:spPr>
          <a:xfrm rot="10800000">
            <a:off x="3427458" y="3859064"/>
            <a:ext cx="0" cy="247868"/>
          </a:xfrm>
          <a:prstGeom prst="straightConnector1">
            <a:avLst/>
          </a:prstGeom>
          <a:noFill/>
          <a:ln w="19050" cap="flat" cmpd="sng">
            <a:solidFill>
              <a:schemeClr val="dk1"/>
            </a:solidFill>
            <a:prstDash val="solid"/>
            <a:round/>
            <a:headEnd type="none" w="med" len="med"/>
            <a:tailEnd type="none" w="med" len="med"/>
          </a:ln>
        </p:spPr>
      </p:cxnSp>
      <p:cxnSp>
        <p:nvCxnSpPr>
          <p:cNvPr id="1300" name="Google Shape;1300;p50"/>
          <p:cNvCxnSpPr/>
          <p:nvPr/>
        </p:nvCxnSpPr>
        <p:spPr>
          <a:xfrm>
            <a:off x="2986504" y="3859063"/>
            <a:ext cx="1858110" cy="0"/>
          </a:xfrm>
          <a:prstGeom prst="straightConnector1">
            <a:avLst/>
          </a:prstGeom>
          <a:noFill/>
          <a:ln w="19050" cap="flat" cmpd="sng">
            <a:solidFill>
              <a:schemeClr val="dk1"/>
            </a:solidFill>
            <a:prstDash val="solid"/>
            <a:round/>
            <a:headEnd type="none" w="med" len="med"/>
            <a:tailEnd type="none" w="med" len="med"/>
          </a:ln>
        </p:spPr>
      </p:cxnSp>
      <p:cxnSp>
        <p:nvCxnSpPr>
          <p:cNvPr id="1301" name="Google Shape;1301;p50"/>
          <p:cNvCxnSpPr/>
          <p:nvPr/>
        </p:nvCxnSpPr>
        <p:spPr>
          <a:xfrm rot="10800000">
            <a:off x="4258174" y="3859064"/>
            <a:ext cx="0" cy="247868"/>
          </a:xfrm>
          <a:prstGeom prst="straightConnector1">
            <a:avLst/>
          </a:prstGeom>
          <a:noFill/>
          <a:ln w="19050" cap="flat" cmpd="sng">
            <a:solidFill>
              <a:schemeClr val="dk1"/>
            </a:solidFill>
            <a:prstDash val="solid"/>
            <a:round/>
            <a:headEnd type="none" w="med" len="med"/>
            <a:tailEnd type="none" w="med" len="med"/>
          </a:ln>
        </p:spPr>
      </p:cxnSp>
      <p:cxnSp>
        <p:nvCxnSpPr>
          <p:cNvPr id="1302" name="Google Shape;1302;p50"/>
          <p:cNvCxnSpPr/>
          <p:nvPr/>
        </p:nvCxnSpPr>
        <p:spPr>
          <a:xfrm rot="5400000">
            <a:off x="5008824" y="3247269"/>
            <a:ext cx="1139032" cy="0"/>
          </a:xfrm>
          <a:prstGeom prst="straightConnector1">
            <a:avLst/>
          </a:prstGeom>
          <a:noFill/>
          <a:ln w="19050" cap="flat" cmpd="sng">
            <a:solidFill>
              <a:schemeClr val="dk1"/>
            </a:solidFill>
            <a:prstDash val="solid"/>
            <a:round/>
            <a:headEnd type="none" w="med" len="med"/>
            <a:tailEnd type="none" w="med" len="med"/>
          </a:ln>
        </p:spPr>
      </p:cxnSp>
      <p:cxnSp>
        <p:nvCxnSpPr>
          <p:cNvPr id="1303" name="Google Shape;1303;p50"/>
          <p:cNvCxnSpPr/>
          <p:nvPr/>
        </p:nvCxnSpPr>
        <p:spPr>
          <a:xfrm rot="-5400000">
            <a:off x="1440301" y="3246854"/>
            <a:ext cx="1138202" cy="0"/>
          </a:xfrm>
          <a:prstGeom prst="straightConnector1">
            <a:avLst/>
          </a:prstGeom>
          <a:noFill/>
          <a:ln w="19050" cap="flat" cmpd="sng">
            <a:solidFill>
              <a:schemeClr val="dk1"/>
            </a:solidFill>
            <a:prstDash val="solid"/>
            <a:round/>
            <a:headEnd type="none" w="med" len="med"/>
            <a:tailEnd type="none" w="med" len="med"/>
          </a:ln>
        </p:spPr>
      </p:cxnSp>
      <p:pic>
        <p:nvPicPr>
          <p:cNvPr id="1304" name="Google Shape;1304;p50"/>
          <p:cNvPicPr preferRelativeResize="0"/>
          <p:nvPr/>
        </p:nvPicPr>
        <p:blipFill rotWithShape="1">
          <a:blip r:embed="rId3">
            <a:alphaModFix/>
          </a:blip>
          <a:srcRect/>
          <a:stretch/>
        </p:blipFill>
        <p:spPr>
          <a:xfrm>
            <a:off x="5040394" y="3122921"/>
            <a:ext cx="343063" cy="197299"/>
          </a:xfrm>
          <a:prstGeom prst="rect">
            <a:avLst/>
          </a:prstGeom>
          <a:noFill/>
          <a:ln>
            <a:noFill/>
          </a:ln>
        </p:spPr>
      </p:pic>
      <p:pic>
        <p:nvPicPr>
          <p:cNvPr id="1305" name="Google Shape;1305;p50"/>
          <p:cNvPicPr preferRelativeResize="0"/>
          <p:nvPr/>
        </p:nvPicPr>
        <p:blipFill rotWithShape="1">
          <a:blip r:embed="rId4">
            <a:alphaModFix/>
          </a:blip>
          <a:srcRect/>
          <a:stretch/>
        </p:blipFill>
        <p:spPr>
          <a:xfrm>
            <a:off x="3639403" y="3579694"/>
            <a:ext cx="343063" cy="198128"/>
          </a:xfrm>
          <a:prstGeom prst="rect">
            <a:avLst/>
          </a:prstGeom>
          <a:noFill/>
          <a:ln>
            <a:noFill/>
          </a:ln>
        </p:spPr>
      </p:pic>
      <p:pic>
        <p:nvPicPr>
          <p:cNvPr id="1306" name="Google Shape;1306;p50"/>
          <p:cNvPicPr preferRelativeResize="0"/>
          <p:nvPr/>
        </p:nvPicPr>
        <p:blipFill rotWithShape="1">
          <a:blip r:embed="rId3">
            <a:alphaModFix/>
          </a:blip>
          <a:srcRect/>
          <a:stretch/>
        </p:blipFill>
        <p:spPr>
          <a:xfrm>
            <a:off x="2205183" y="3025101"/>
            <a:ext cx="343063" cy="197299"/>
          </a:xfrm>
          <a:prstGeom prst="rect">
            <a:avLst/>
          </a:prstGeom>
          <a:noFill/>
          <a:ln>
            <a:noFill/>
          </a:ln>
        </p:spPr>
      </p:pic>
      <p:grpSp>
        <p:nvGrpSpPr>
          <p:cNvPr id="1307" name="Google Shape;1307;p50"/>
          <p:cNvGrpSpPr/>
          <p:nvPr/>
        </p:nvGrpSpPr>
        <p:grpSpPr>
          <a:xfrm>
            <a:off x="2791623" y="2826143"/>
            <a:ext cx="2052993" cy="693035"/>
            <a:chOff x="912" y="768"/>
            <a:chExt cx="2400" cy="1584"/>
          </a:xfrm>
        </p:grpSpPr>
        <p:sp>
          <p:nvSpPr>
            <p:cNvPr id="1308" name="Google Shape;1308;p50"/>
            <p:cNvSpPr/>
            <p:nvPr/>
          </p:nvSpPr>
          <p:spPr>
            <a:xfrm>
              <a:off x="1751" y="799"/>
              <a:ext cx="1026" cy="62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09" name="Google Shape;1309;p50"/>
            <p:cNvSpPr/>
            <p:nvPr/>
          </p:nvSpPr>
          <p:spPr>
            <a:xfrm>
              <a:off x="1172" y="972"/>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10" name="Google Shape;1310;p50"/>
            <p:cNvSpPr/>
            <p:nvPr/>
          </p:nvSpPr>
          <p:spPr>
            <a:xfrm>
              <a:off x="926" y="1364"/>
              <a:ext cx="521" cy="50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11" name="Google Shape;1311;p50"/>
            <p:cNvSpPr/>
            <p:nvPr/>
          </p:nvSpPr>
          <p:spPr>
            <a:xfrm>
              <a:off x="1085" y="1599"/>
              <a:ext cx="796"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12" name="Google Shape;1312;p50"/>
            <p:cNvSpPr/>
            <p:nvPr/>
          </p:nvSpPr>
          <p:spPr>
            <a:xfrm>
              <a:off x="1664" y="1693"/>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13" name="Google Shape;1313;p50"/>
            <p:cNvSpPr/>
            <p:nvPr/>
          </p:nvSpPr>
          <p:spPr>
            <a:xfrm>
              <a:off x="2445" y="988"/>
              <a:ext cx="751"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14" name="Google Shape;1314;p50"/>
            <p:cNvSpPr/>
            <p:nvPr/>
          </p:nvSpPr>
          <p:spPr>
            <a:xfrm>
              <a:off x="2560" y="1317"/>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15" name="Google Shape;1315;p50"/>
            <p:cNvSpPr/>
            <p:nvPr/>
          </p:nvSpPr>
          <p:spPr>
            <a:xfrm>
              <a:off x="2488" y="1427"/>
              <a:ext cx="752"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16" name="Google Shape;1316;p50"/>
            <p:cNvSpPr/>
            <p:nvPr/>
          </p:nvSpPr>
          <p:spPr>
            <a:xfrm>
              <a:off x="1360" y="1176"/>
              <a:ext cx="1547"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nvGrpSpPr>
            <p:cNvPr id="1317" name="Google Shape;1317;p50"/>
            <p:cNvGrpSpPr/>
            <p:nvPr/>
          </p:nvGrpSpPr>
          <p:grpSpPr>
            <a:xfrm>
              <a:off x="912" y="768"/>
              <a:ext cx="2386" cy="1553"/>
              <a:chOff x="912" y="768"/>
              <a:chExt cx="2386" cy="1553"/>
            </a:xfrm>
          </p:grpSpPr>
          <p:sp>
            <p:nvSpPr>
              <p:cNvPr id="1318" name="Google Shape;1318;p50"/>
              <p:cNvSpPr/>
              <p:nvPr/>
            </p:nvSpPr>
            <p:spPr>
              <a:xfrm>
                <a:off x="1736" y="768"/>
                <a:ext cx="1027"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19" name="Google Shape;1319;p50"/>
              <p:cNvSpPr/>
              <p:nvPr/>
            </p:nvSpPr>
            <p:spPr>
              <a:xfrm>
                <a:off x="1158" y="941"/>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0" name="Google Shape;1320;p50"/>
              <p:cNvSpPr/>
              <p:nvPr/>
            </p:nvSpPr>
            <p:spPr>
              <a:xfrm>
                <a:off x="912" y="1333"/>
                <a:ext cx="520" cy="50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1" name="Google Shape;1321;p50"/>
              <p:cNvSpPr/>
              <p:nvPr/>
            </p:nvSpPr>
            <p:spPr>
              <a:xfrm>
                <a:off x="1071" y="1568"/>
                <a:ext cx="795"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2" name="Google Shape;1322;p50"/>
              <p:cNvSpPr/>
              <p:nvPr/>
            </p:nvSpPr>
            <p:spPr>
              <a:xfrm>
                <a:off x="1649" y="1662"/>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3" name="Google Shape;1323;p50"/>
              <p:cNvSpPr/>
              <p:nvPr/>
            </p:nvSpPr>
            <p:spPr>
              <a:xfrm>
                <a:off x="2430" y="95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4" name="Google Shape;1324;p50"/>
              <p:cNvSpPr/>
              <p:nvPr/>
            </p:nvSpPr>
            <p:spPr>
              <a:xfrm>
                <a:off x="2546" y="128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5" name="Google Shape;1325;p50"/>
              <p:cNvSpPr/>
              <p:nvPr/>
            </p:nvSpPr>
            <p:spPr>
              <a:xfrm>
                <a:off x="2473" y="1395"/>
                <a:ext cx="752"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26" name="Google Shape;1326;p50"/>
              <p:cNvSpPr/>
              <p:nvPr/>
            </p:nvSpPr>
            <p:spPr>
              <a:xfrm>
                <a:off x="1346" y="1144"/>
                <a:ext cx="1547"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grpSp>
      <p:sp>
        <p:nvSpPr>
          <p:cNvPr id="1327" name="Google Shape;1327;p50"/>
          <p:cNvSpPr txBox="1"/>
          <p:nvPr/>
        </p:nvSpPr>
        <p:spPr>
          <a:xfrm>
            <a:off x="3324423" y="2968483"/>
            <a:ext cx="1080745" cy="400110"/>
          </a:xfrm>
          <a:prstGeom prst="rect">
            <a:avLst/>
          </a:prstGeom>
          <a:solidFill>
            <a:srgbClr val="00FFFF"/>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多播组</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226.15.37.123</a:t>
            </a:r>
            <a:endParaRPr dirty="0">
              <a:latin typeface="Microsoft YaHei" panose="020B0503020204020204" pitchFamily="34" charset="-122"/>
              <a:ea typeface="Microsoft YaHei" panose="020B0503020204020204" pitchFamily="34" charset="-122"/>
            </a:endParaRPr>
          </a:p>
        </p:txBody>
      </p:sp>
      <p:sp>
        <p:nvSpPr>
          <p:cNvPr id="1328" name="Google Shape;1328;p50"/>
          <p:cNvSpPr txBox="1"/>
          <p:nvPr/>
        </p:nvSpPr>
        <p:spPr>
          <a:xfrm>
            <a:off x="1977072" y="2774746"/>
            <a:ext cx="54213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IGMP</a:t>
            </a:r>
            <a:endParaRPr dirty="0">
              <a:latin typeface="Microsoft YaHei" panose="020B0503020204020204" pitchFamily="34" charset="-122"/>
              <a:ea typeface="Microsoft YaHei" panose="020B0503020204020204" pitchFamily="34" charset="-122"/>
            </a:endParaRPr>
          </a:p>
        </p:txBody>
      </p:sp>
      <p:sp>
        <p:nvSpPr>
          <p:cNvPr id="1329" name="Google Shape;1329;p50"/>
          <p:cNvSpPr txBox="1"/>
          <p:nvPr/>
        </p:nvSpPr>
        <p:spPr>
          <a:xfrm>
            <a:off x="5114037" y="2888317"/>
            <a:ext cx="54213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IGMP</a:t>
            </a:r>
            <a:endParaRPr dirty="0">
              <a:latin typeface="Microsoft YaHei" panose="020B0503020204020204" pitchFamily="34" charset="-122"/>
              <a:ea typeface="Microsoft YaHei" panose="020B0503020204020204" pitchFamily="34" charset="-122"/>
            </a:endParaRPr>
          </a:p>
        </p:txBody>
      </p:sp>
      <p:sp>
        <p:nvSpPr>
          <p:cNvPr id="1330" name="Google Shape;1330;p50"/>
          <p:cNvSpPr txBox="1"/>
          <p:nvPr/>
        </p:nvSpPr>
        <p:spPr>
          <a:xfrm>
            <a:off x="3916008" y="2437347"/>
            <a:ext cx="54213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IGMP</a:t>
            </a:r>
            <a:endParaRPr dirty="0">
              <a:latin typeface="Microsoft YaHei" panose="020B0503020204020204" pitchFamily="34" charset="-122"/>
              <a:ea typeface="Microsoft YaHei" panose="020B0503020204020204" pitchFamily="34" charset="-122"/>
            </a:endParaRPr>
          </a:p>
        </p:txBody>
      </p:sp>
      <p:sp>
        <p:nvSpPr>
          <p:cNvPr id="1331" name="Google Shape;1331;p50"/>
          <p:cNvSpPr txBox="1"/>
          <p:nvPr/>
        </p:nvSpPr>
        <p:spPr>
          <a:xfrm>
            <a:off x="5140080" y="3339287"/>
            <a:ext cx="54213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IGMP</a:t>
            </a:r>
            <a:endParaRPr dirty="0">
              <a:latin typeface="Microsoft YaHei" panose="020B0503020204020204" pitchFamily="34" charset="-122"/>
              <a:ea typeface="Microsoft YaHei" panose="020B0503020204020204" pitchFamily="34" charset="-122"/>
            </a:endParaRPr>
          </a:p>
        </p:txBody>
      </p:sp>
      <p:sp>
        <p:nvSpPr>
          <p:cNvPr id="1332" name="Google Shape;1332;p50"/>
          <p:cNvSpPr txBox="1"/>
          <p:nvPr/>
        </p:nvSpPr>
        <p:spPr>
          <a:xfrm>
            <a:off x="3395127" y="2511956"/>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R</a:t>
            </a:r>
            <a:r>
              <a:rPr lang="zh-CN" sz="1000" b="1" baseline="-2500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333" name="Google Shape;1333;p50"/>
          <p:cNvSpPr txBox="1"/>
          <p:nvPr/>
        </p:nvSpPr>
        <p:spPr>
          <a:xfrm>
            <a:off x="3361899" y="3490163"/>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R</a:t>
            </a:r>
            <a:r>
              <a:rPr lang="zh-CN" sz="1000" b="1" baseline="-25000" dirty="0">
                <a:solidFill>
                  <a:srgbClr val="0000FF"/>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1334" name="Google Shape;1334;p50"/>
          <p:cNvSpPr txBox="1"/>
          <p:nvPr/>
        </p:nvSpPr>
        <p:spPr>
          <a:xfrm>
            <a:off x="4828449" y="2963755"/>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R</a:t>
            </a:r>
            <a:r>
              <a:rPr lang="zh-CN" sz="1000" b="1" baseline="-2500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1335" name="Google Shape;1335;p50"/>
          <p:cNvSpPr txBox="1"/>
          <p:nvPr/>
        </p:nvSpPr>
        <p:spPr>
          <a:xfrm>
            <a:off x="2498851" y="2901581"/>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R</a:t>
            </a:r>
            <a:r>
              <a:rPr lang="zh-CN" sz="1000" b="1" baseline="-2500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1336" name="Google Shape;1336;p50"/>
          <p:cNvSpPr txBox="1"/>
          <p:nvPr/>
        </p:nvSpPr>
        <p:spPr>
          <a:xfrm>
            <a:off x="3884663" y="1585612"/>
            <a:ext cx="8258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参加多播组</a:t>
            </a:r>
            <a:endParaRPr dirty="0">
              <a:latin typeface="Microsoft YaHei" panose="020B0503020204020204" pitchFamily="34" charset="-122"/>
              <a:ea typeface="Microsoft YaHei" panose="020B0503020204020204" pitchFamily="34" charset="-122"/>
            </a:endParaRPr>
          </a:p>
        </p:txBody>
      </p:sp>
      <p:sp>
        <p:nvSpPr>
          <p:cNvPr id="1337" name="Google Shape;1337;p50"/>
          <p:cNvSpPr txBox="1"/>
          <p:nvPr/>
        </p:nvSpPr>
        <p:spPr>
          <a:xfrm>
            <a:off x="1300579" y="2208176"/>
            <a:ext cx="8258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参加多播组</a:t>
            </a:r>
            <a:endParaRPr dirty="0">
              <a:latin typeface="Microsoft YaHei" panose="020B0503020204020204" pitchFamily="34" charset="-122"/>
              <a:ea typeface="Microsoft YaHei" panose="020B0503020204020204" pitchFamily="34" charset="-122"/>
            </a:endParaRPr>
          </a:p>
        </p:txBody>
      </p:sp>
      <p:sp>
        <p:nvSpPr>
          <p:cNvPr id="1338" name="Google Shape;1338;p50"/>
          <p:cNvSpPr txBox="1"/>
          <p:nvPr/>
        </p:nvSpPr>
        <p:spPr>
          <a:xfrm>
            <a:off x="5574823" y="3956729"/>
            <a:ext cx="8258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参加多播组</a:t>
            </a:r>
            <a:endParaRPr dirty="0">
              <a:latin typeface="Microsoft YaHei" panose="020B0503020204020204" pitchFamily="34" charset="-122"/>
              <a:ea typeface="Microsoft YaHei" panose="020B0503020204020204" pitchFamily="34" charset="-122"/>
            </a:endParaRPr>
          </a:p>
        </p:txBody>
      </p:sp>
      <p:sp>
        <p:nvSpPr>
          <p:cNvPr id="1339" name="Google Shape;1339;p50"/>
          <p:cNvSpPr txBox="1"/>
          <p:nvPr/>
        </p:nvSpPr>
        <p:spPr>
          <a:xfrm>
            <a:off x="5574823" y="2312317"/>
            <a:ext cx="8258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参加多播组</a:t>
            </a:r>
            <a:endParaRPr dirty="0">
              <a:latin typeface="Microsoft YaHei" panose="020B0503020204020204" pitchFamily="34" charset="-122"/>
              <a:ea typeface="Microsoft YaHei" panose="020B0503020204020204" pitchFamily="34" charset="-122"/>
            </a:endParaRPr>
          </a:p>
        </p:txBody>
      </p:sp>
      <p:sp>
        <p:nvSpPr>
          <p:cNvPr id="1340" name="Google Shape;1340;p50"/>
          <p:cNvSpPr txBox="1"/>
          <p:nvPr/>
        </p:nvSpPr>
        <p:spPr>
          <a:xfrm>
            <a:off x="1388081" y="3639926"/>
            <a:ext cx="56938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未参加</a:t>
            </a:r>
            <a:endParaRPr sz="1000" b="1" dirty="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多播组</a:t>
            </a:r>
            <a:endParaRPr dirty="0">
              <a:latin typeface="Microsoft YaHei" panose="020B0503020204020204" pitchFamily="34" charset="-122"/>
              <a:ea typeface="Microsoft YaHei" panose="020B0503020204020204" pitchFamily="34" charset="-122"/>
            </a:endParaRPr>
          </a:p>
        </p:txBody>
      </p:sp>
      <p:sp>
        <p:nvSpPr>
          <p:cNvPr id="1341" name="Google Shape;1341;p50"/>
          <p:cNvSpPr txBox="1"/>
          <p:nvPr/>
        </p:nvSpPr>
        <p:spPr>
          <a:xfrm>
            <a:off x="2662128" y="1940818"/>
            <a:ext cx="56938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未参加</a:t>
            </a:r>
            <a:endParaRPr sz="1000" b="1" dirty="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多播组</a:t>
            </a:r>
            <a:endParaRPr dirty="0">
              <a:latin typeface="Microsoft YaHei" panose="020B0503020204020204" pitchFamily="34" charset="-122"/>
              <a:ea typeface="Microsoft YaHei" panose="020B0503020204020204" pitchFamily="34" charset="-122"/>
            </a:endParaRPr>
          </a:p>
        </p:txBody>
      </p:sp>
      <p:sp>
        <p:nvSpPr>
          <p:cNvPr id="1342" name="Google Shape;1342;p50"/>
          <p:cNvSpPr txBox="1"/>
          <p:nvPr/>
        </p:nvSpPr>
        <p:spPr>
          <a:xfrm>
            <a:off x="5486657" y="3816242"/>
            <a:ext cx="100219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130.12.14.43</a:t>
            </a:r>
            <a:endParaRPr dirty="0">
              <a:latin typeface="Microsoft YaHei" panose="020B0503020204020204" pitchFamily="34" charset="-122"/>
              <a:ea typeface="Microsoft YaHei" panose="020B0503020204020204" pitchFamily="34" charset="-122"/>
            </a:endParaRPr>
          </a:p>
        </p:txBody>
      </p:sp>
      <p:sp>
        <p:nvSpPr>
          <p:cNvPr id="1343" name="Google Shape;1343;p50"/>
          <p:cNvSpPr txBox="1"/>
          <p:nvPr/>
        </p:nvSpPr>
        <p:spPr>
          <a:xfrm>
            <a:off x="5486657" y="2465910"/>
            <a:ext cx="100219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130.12.14.56</a:t>
            </a:r>
            <a:endParaRPr dirty="0">
              <a:latin typeface="Microsoft YaHei" panose="020B0503020204020204" pitchFamily="34" charset="-122"/>
              <a:ea typeface="Microsoft YaHei" panose="020B0503020204020204" pitchFamily="34" charset="-122"/>
            </a:endParaRPr>
          </a:p>
        </p:txBody>
      </p:sp>
      <p:pic>
        <p:nvPicPr>
          <p:cNvPr id="1344" name="Google Shape;1344;p50" descr="jisuanji"/>
          <p:cNvPicPr preferRelativeResize="0"/>
          <p:nvPr/>
        </p:nvPicPr>
        <p:blipFill rotWithShape="1">
          <a:blip r:embed="rId5">
            <a:alphaModFix/>
          </a:blip>
          <a:srcRect/>
          <a:stretch/>
        </p:blipFill>
        <p:spPr>
          <a:xfrm>
            <a:off x="1482629" y="2624914"/>
            <a:ext cx="378819" cy="378819"/>
          </a:xfrm>
          <a:prstGeom prst="rect">
            <a:avLst/>
          </a:prstGeom>
          <a:noFill/>
          <a:ln>
            <a:noFill/>
          </a:ln>
        </p:spPr>
      </p:pic>
      <p:pic>
        <p:nvPicPr>
          <p:cNvPr id="1345" name="Google Shape;1345;p50" descr="jisuanji"/>
          <p:cNvPicPr preferRelativeResize="0"/>
          <p:nvPr/>
        </p:nvPicPr>
        <p:blipFill rotWithShape="1">
          <a:blip r:embed="rId5">
            <a:alphaModFix/>
          </a:blip>
          <a:srcRect/>
          <a:stretch/>
        </p:blipFill>
        <p:spPr>
          <a:xfrm>
            <a:off x="1482629" y="3284874"/>
            <a:ext cx="378819" cy="378819"/>
          </a:xfrm>
          <a:prstGeom prst="rect">
            <a:avLst/>
          </a:prstGeom>
          <a:noFill/>
          <a:ln>
            <a:noFill/>
          </a:ln>
        </p:spPr>
      </p:pic>
      <p:pic>
        <p:nvPicPr>
          <p:cNvPr id="1346" name="Google Shape;1346;p50" descr="jisuanji"/>
          <p:cNvPicPr preferRelativeResize="0"/>
          <p:nvPr/>
        </p:nvPicPr>
        <p:blipFill rotWithShape="1">
          <a:blip r:embed="rId5">
            <a:alphaModFix/>
          </a:blip>
          <a:srcRect/>
          <a:stretch/>
        </p:blipFill>
        <p:spPr>
          <a:xfrm>
            <a:off x="3142309" y="1965749"/>
            <a:ext cx="378819" cy="378819"/>
          </a:xfrm>
          <a:prstGeom prst="rect">
            <a:avLst/>
          </a:prstGeom>
          <a:noFill/>
          <a:ln>
            <a:noFill/>
          </a:ln>
        </p:spPr>
      </p:pic>
      <p:pic>
        <p:nvPicPr>
          <p:cNvPr id="1347" name="Google Shape;1347;p50" descr="jisuanji"/>
          <p:cNvPicPr preferRelativeResize="0"/>
          <p:nvPr/>
        </p:nvPicPr>
        <p:blipFill rotWithShape="1">
          <a:blip r:embed="rId5">
            <a:alphaModFix/>
          </a:blip>
          <a:srcRect/>
          <a:stretch/>
        </p:blipFill>
        <p:spPr>
          <a:xfrm>
            <a:off x="4019327" y="1965749"/>
            <a:ext cx="378819" cy="378819"/>
          </a:xfrm>
          <a:prstGeom prst="rect">
            <a:avLst/>
          </a:prstGeom>
          <a:noFill/>
          <a:ln>
            <a:noFill/>
          </a:ln>
        </p:spPr>
      </p:pic>
      <p:pic>
        <p:nvPicPr>
          <p:cNvPr id="1348" name="Google Shape;1348;p50" descr="jisuanji"/>
          <p:cNvPicPr preferRelativeResize="0"/>
          <p:nvPr/>
        </p:nvPicPr>
        <p:blipFill rotWithShape="1">
          <a:blip r:embed="rId5">
            <a:alphaModFix/>
          </a:blip>
          <a:srcRect/>
          <a:stretch/>
        </p:blipFill>
        <p:spPr>
          <a:xfrm>
            <a:off x="3250643" y="3940555"/>
            <a:ext cx="378819" cy="378819"/>
          </a:xfrm>
          <a:prstGeom prst="rect">
            <a:avLst/>
          </a:prstGeom>
          <a:noFill/>
          <a:ln>
            <a:noFill/>
          </a:ln>
        </p:spPr>
      </p:pic>
      <p:pic>
        <p:nvPicPr>
          <p:cNvPr id="1349" name="Google Shape;1349;p50" descr="jisuanji"/>
          <p:cNvPicPr preferRelativeResize="0"/>
          <p:nvPr/>
        </p:nvPicPr>
        <p:blipFill rotWithShape="1">
          <a:blip r:embed="rId5">
            <a:alphaModFix/>
          </a:blip>
          <a:srcRect/>
          <a:stretch/>
        </p:blipFill>
        <p:spPr>
          <a:xfrm>
            <a:off x="4072007" y="3940555"/>
            <a:ext cx="378819" cy="378819"/>
          </a:xfrm>
          <a:prstGeom prst="rect">
            <a:avLst/>
          </a:prstGeom>
          <a:noFill/>
          <a:ln>
            <a:noFill/>
          </a:ln>
        </p:spPr>
      </p:pic>
      <p:pic>
        <p:nvPicPr>
          <p:cNvPr id="1350" name="Google Shape;1350;p50" descr="jisuanji"/>
          <p:cNvPicPr preferRelativeResize="0"/>
          <p:nvPr/>
        </p:nvPicPr>
        <p:blipFill rotWithShape="1">
          <a:blip r:embed="rId5">
            <a:alphaModFix/>
          </a:blip>
          <a:srcRect/>
          <a:stretch/>
        </p:blipFill>
        <p:spPr>
          <a:xfrm>
            <a:off x="5790221" y="2753534"/>
            <a:ext cx="378819" cy="378819"/>
          </a:xfrm>
          <a:prstGeom prst="rect">
            <a:avLst/>
          </a:prstGeom>
          <a:noFill/>
          <a:ln>
            <a:noFill/>
          </a:ln>
        </p:spPr>
      </p:pic>
      <p:pic>
        <p:nvPicPr>
          <p:cNvPr id="1351" name="Google Shape;1351;p50" descr="jisuanji"/>
          <p:cNvPicPr preferRelativeResize="0"/>
          <p:nvPr/>
        </p:nvPicPr>
        <p:blipFill rotWithShape="1">
          <a:blip r:embed="rId5">
            <a:alphaModFix/>
          </a:blip>
          <a:srcRect/>
          <a:stretch/>
        </p:blipFill>
        <p:spPr>
          <a:xfrm>
            <a:off x="5790221" y="3480941"/>
            <a:ext cx="378819" cy="378819"/>
          </a:xfrm>
          <a:prstGeom prst="rect">
            <a:avLst/>
          </a:prstGeom>
          <a:noFill/>
          <a:ln>
            <a:noFill/>
          </a:ln>
        </p:spPr>
      </p:pic>
      <p:sp>
        <p:nvSpPr>
          <p:cNvPr id="1352" name="Google Shape;1352;p50"/>
          <p:cNvSpPr/>
          <p:nvPr/>
        </p:nvSpPr>
        <p:spPr>
          <a:xfrm>
            <a:off x="1764228" y="2770600"/>
            <a:ext cx="635835" cy="317503"/>
          </a:xfrm>
          <a:custGeom>
            <a:avLst/>
            <a:gdLst/>
            <a:ahLst/>
            <a:cxnLst/>
            <a:rect l="l" t="t" r="r" b="b"/>
            <a:pathLst>
              <a:path w="872" h="291" extrusionOk="0">
                <a:moveTo>
                  <a:pt x="0" y="6"/>
                </a:moveTo>
                <a:cubicBezTo>
                  <a:pt x="68" y="6"/>
                  <a:pt x="137" y="0"/>
                  <a:pt x="182" y="6"/>
                </a:cubicBezTo>
                <a:cubicBezTo>
                  <a:pt x="227" y="12"/>
                  <a:pt x="252" y="11"/>
                  <a:pt x="269" y="44"/>
                </a:cubicBezTo>
                <a:cubicBezTo>
                  <a:pt x="286" y="77"/>
                  <a:pt x="260" y="167"/>
                  <a:pt x="284" y="206"/>
                </a:cubicBezTo>
                <a:cubicBezTo>
                  <a:pt x="308" y="245"/>
                  <a:pt x="330" y="265"/>
                  <a:pt x="413" y="278"/>
                </a:cubicBezTo>
                <a:cubicBezTo>
                  <a:pt x="496" y="291"/>
                  <a:pt x="706" y="284"/>
                  <a:pt x="782" y="284"/>
                </a:cubicBezTo>
                <a:cubicBezTo>
                  <a:pt x="858" y="284"/>
                  <a:pt x="853" y="282"/>
                  <a:pt x="872" y="281"/>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53" name="Google Shape;1353;p50"/>
          <p:cNvSpPr/>
          <p:nvPr/>
        </p:nvSpPr>
        <p:spPr>
          <a:xfrm>
            <a:off x="3867513" y="2125647"/>
            <a:ext cx="413113" cy="503197"/>
          </a:xfrm>
          <a:custGeom>
            <a:avLst/>
            <a:gdLst/>
            <a:ahLst/>
            <a:cxnLst/>
            <a:rect l="l" t="t" r="r" b="b"/>
            <a:pathLst>
              <a:path w="384" h="461" extrusionOk="0">
                <a:moveTo>
                  <a:pt x="384" y="0"/>
                </a:moveTo>
                <a:cubicBezTo>
                  <a:pt x="382" y="35"/>
                  <a:pt x="384" y="186"/>
                  <a:pt x="374" y="229"/>
                </a:cubicBezTo>
                <a:cubicBezTo>
                  <a:pt x="364" y="272"/>
                  <a:pt x="368" y="253"/>
                  <a:pt x="324" y="259"/>
                </a:cubicBezTo>
                <a:cubicBezTo>
                  <a:pt x="281" y="264"/>
                  <a:pt x="163" y="256"/>
                  <a:pt x="112" y="264"/>
                </a:cubicBezTo>
                <a:cubicBezTo>
                  <a:pt x="60" y="272"/>
                  <a:pt x="34" y="274"/>
                  <a:pt x="17" y="307"/>
                </a:cubicBezTo>
                <a:cubicBezTo>
                  <a:pt x="0" y="340"/>
                  <a:pt x="14" y="435"/>
                  <a:pt x="13" y="461"/>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54" name="Google Shape;1354;p50"/>
          <p:cNvSpPr/>
          <p:nvPr/>
        </p:nvSpPr>
        <p:spPr>
          <a:xfrm>
            <a:off x="5283772" y="3321878"/>
            <a:ext cx="816347" cy="294292"/>
          </a:xfrm>
          <a:custGeom>
            <a:avLst/>
            <a:gdLst/>
            <a:ahLst/>
            <a:cxnLst/>
            <a:rect l="l" t="t" r="r" b="b"/>
            <a:pathLst>
              <a:path w="757" h="270" extrusionOk="0">
                <a:moveTo>
                  <a:pt x="757" y="269"/>
                </a:moveTo>
                <a:cubicBezTo>
                  <a:pt x="703" y="268"/>
                  <a:pt x="498" y="270"/>
                  <a:pt x="435" y="265"/>
                </a:cubicBezTo>
                <a:cubicBezTo>
                  <a:pt x="372" y="260"/>
                  <a:pt x="388" y="254"/>
                  <a:pt x="378" y="238"/>
                </a:cubicBezTo>
                <a:cubicBezTo>
                  <a:pt x="368" y="222"/>
                  <a:pt x="373" y="194"/>
                  <a:pt x="372" y="169"/>
                </a:cubicBezTo>
                <a:cubicBezTo>
                  <a:pt x="371" y="144"/>
                  <a:pt x="374" y="111"/>
                  <a:pt x="372" y="85"/>
                </a:cubicBezTo>
                <a:cubicBezTo>
                  <a:pt x="370" y="59"/>
                  <a:pt x="380" y="27"/>
                  <a:pt x="359" y="13"/>
                </a:cubicBezTo>
                <a:cubicBezTo>
                  <a:pt x="339" y="0"/>
                  <a:pt x="311" y="6"/>
                  <a:pt x="252" y="5"/>
                </a:cubicBezTo>
                <a:cubicBezTo>
                  <a:pt x="192" y="4"/>
                  <a:pt x="52" y="6"/>
                  <a:pt x="0" y="6"/>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355" name="Google Shape;1355;p50"/>
          <p:cNvSpPr/>
          <p:nvPr/>
        </p:nvSpPr>
        <p:spPr>
          <a:xfrm>
            <a:off x="5235276" y="2911528"/>
            <a:ext cx="740011" cy="232117"/>
          </a:xfrm>
          <a:custGeom>
            <a:avLst/>
            <a:gdLst/>
            <a:ahLst/>
            <a:cxnLst/>
            <a:rect l="l" t="t" r="r" b="b"/>
            <a:pathLst>
              <a:path w="686" h="213" extrusionOk="0">
                <a:moveTo>
                  <a:pt x="686" y="8"/>
                </a:moveTo>
                <a:cubicBezTo>
                  <a:pt x="650" y="8"/>
                  <a:pt x="510" y="5"/>
                  <a:pt x="462" y="8"/>
                </a:cubicBezTo>
                <a:cubicBezTo>
                  <a:pt x="414" y="11"/>
                  <a:pt x="411" y="0"/>
                  <a:pt x="399" y="26"/>
                </a:cubicBezTo>
                <a:cubicBezTo>
                  <a:pt x="387" y="52"/>
                  <a:pt x="400" y="137"/>
                  <a:pt x="388" y="167"/>
                </a:cubicBezTo>
                <a:cubicBezTo>
                  <a:pt x="376" y="197"/>
                  <a:pt x="392" y="199"/>
                  <a:pt x="327" y="206"/>
                </a:cubicBezTo>
                <a:cubicBezTo>
                  <a:pt x="263" y="213"/>
                  <a:pt x="68" y="210"/>
                  <a:pt x="0" y="211"/>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51"/>
          <p:cNvSpPr/>
          <p:nvPr/>
        </p:nvSpPr>
        <p:spPr>
          <a:xfrm>
            <a:off x="454287" y="1609047"/>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61" name="Google Shape;1361;p51"/>
          <p:cNvSpPr/>
          <p:nvPr/>
        </p:nvSpPr>
        <p:spPr>
          <a:xfrm>
            <a:off x="513405" y="1560073"/>
            <a:ext cx="191110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IGMP 的使用范围</a:t>
            </a:r>
            <a:endParaRPr dirty="0">
              <a:latin typeface="Microsoft YaHei" panose="020B0503020204020204" pitchFamily="34" charset="-122"/>
              <a:ea typeface="Microsoft YaHei" panose="020B0503020204020204" pitchFamily="34" charset="-122"/>
            </a:endParaRPr>
          </a:p>
        </p:txBody>
      </p:sp>
      <p:sp>
        <p:nvSpPr>
          <p:cNvPr id="1362" name="Google Shape;1362;p51"/>
          <p:cNvSpPr/>
          <p:nvPr/>
        </p:nvSpPr>
        <p:spPr>
          <a:xfrm>
            <a:off x="454287" y="1857707"/>
            <a:ext cx="6690406"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IGMP </a:t>
            </a:r>
            <a:r>
              <a:rPr lang="zh-CN" sz="1667" b="1" dirty="0">
                <a:solidFill>
                  <a:srgbClr val="0000FF"/>
                </a:solidFill>
                <a:latin typeface="Microsoft Yahei"/>
                <a:ea typeface="Microsoft Yahei"/>
                <a:cs typeface="Microsoft Yahei"/>
                <a:sym typeface="Microsoft Yahei"/>
              </a:rPr>
              <a:t>并非</a:t>
            </a:r>
            <a:r>
              <a:rPr lang="zh-CN" sz="1667" b="1" dirty="0">
                <a:solidFill>
                  <a:schemeClr val="dk1"/>
                </a:solidFill>
                <a:latin typeface="Microsoft Yahei"/>
                <a:ea typeface="Microsoft Yahei"/>
                <a:cs typeface="Microsoft Yahei"/>
                <a:sym typeface="Microsoft Yahei"/>
              </a:rPr>
              <a:t>在互联网范围内对所有多播组成员进行管理的协议。</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IGMP </a:t>
            </a:r>
            <a:r>
              <a:rPr lang="zh-CN" sz="1667" b="1" dirty="0">
                <a:solidFill>
                  <a:srgbClr val="0000FF"/>
                </a:solidFill>
                <a:latin typeface="Microsoft Yahei"/>
                <a:ea typeface="Microsoft Yahei"/>
                <a:cs typeface="Microsoft Yahei"/>
                <a:sym typeface="Microsoft Yahei"/>
              </a:rPr>
              <a:t>不知道</a:t>
            </a:r>
            <a:r>
              <a:rPr lang="zh-CN" sz="1667" b="1" dirty="0">
                <a:solidFill>
                  <a:schemeClr val="dk1"/>
                </a:solidFill>
                <a:latin typeface="Microsoft Yahei"/>
                <a:ea typeface="Microsoft Yahei"/>
                <a:cs typeface="Microsoft Yahei"/>
                <a:sym typeface="Microsoft Yahei"/>
              </a:rPr>
              <a:t> IP 多播组包含的成员数，</a:t>
            </a:r>
            <a:r>
              <a:rPr lang="zh-CN" sz="1667" b="1" dirty="0">
                <a:solidFill>
                  <a:srgbClr val="0000FF"/>
                </a:solidFill>
                <a:latin typeface="Microsoft Yahei"/>
                <a:ea typeface="Microsoft Yahei"/>
                <a:cs typeface="Microsoft Yahei"/>
                <a:sym typeface="Microsoft Yahei"/>
              </a:rPr>
              <a:t>也不知道</a:t>
            </a:r>
            <a:r>
              <a:rPr lang="zh-CN" sz="1667" b="1" dirty="0">
                <a:solidFill>
                  <a:schemeClr val="dk1"/>
                </a:solidFill>
                <a:latin typeface="Microsoft Yahei"/>
                <a:ea typeface="Microsoft Yahei"/>
                <a:cs typeface="Microsoft Yahei"/>
                <a:sym typeface="Microsoft Yahei"/>
              </a:rPr>
              <a:t>这些成员都分布在哪些网络上。</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IGMP 协议是让连接</a:t>
            </a:r>
            <a:r>
              <a:rPr lang="zh-CN" sz="1667" b="1" dirty="0">
                <a:solidFill>
                  <a:srgbClr val="CC00CC"/>
                </a:solidFill>
                <a:latin typeface="Microsoft Yahei"/>
                <a:ea typeface="Microsoft Yahei"/>
                <a:cs typeface="Microsoft Yahei"/>
                <a:sym typeface="Microsoft Yahei"/>
              </a:rPr>
              <a:t>在本地局域网上</a:t>
            </a:r>
            <a:r>
              <a:rPr lang="zh-CN" sz="1667" b="1" dirty="0">
                <a:solidFill>
                  <a:srgbClr val="0000FF"/>
                </a:solidFill>
                <a:latin typeface="Microsoft Yahei"/>
                <a:ea typeface="Microsoft Yahei"/>
                <a:cs typeface="Microsoft Yahei"/>
                <a:sym typeface="Microsoft Yahei"/>
              </a:rPr>
              <a:t>的多播路由器知道本局域网上是否有主机（严格讲，是主机上的某个进程）参加或退出了某个多播组。</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52"/>
          <p:cNvSpPr/>
          <p:nvPr/>
        </p:nvSpPr>
        <p:spPr>
          <a:xfrm>
            <a:off x="454287" y="1578952"/>
            <a:ext cx="6711426" cy="2755075"/>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68" name="Google Shape;1368;p52"/>
          <p:cNvSpPr/>
          <p:nvPr/>
        </p:nvSpPr>
        <p:spPr>
          <a:xfrm>
            <a:off x="3468998" y="2089424"/>
            <a:ext cx="1482557" cy="1693888"/>
          </a:xfrm>
          <a:prstGeom prst="rect">
            <a:avLst/>
          </a:prstGeom>
          <a:solidFill>
            <a:srgbClr val="FF99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369" name="Google Shape;1369;p52"/>
          <p:cNvSpPr/>
          <p:nvPr/>
        </p:nvSpPr>
        <p:spPr>
          <a:xfrm>
            <a:off x="2133525" y="2908201"/>
            <a:ext cx="4444494" cy="1147251"/>
          </a:xfrm>
          <a:custGeom>
            <a:avLst/>
            <a:gdLst/>
            <a:ahLst/>
            <a:cxnLst/>
            <a:rect l="l" t="t" r="r" b="b"/>
            <a:pathLst>
              <a:path w="5333393" h="1376701" extrusionOk="0">
                <a:moveTo>
                  <a:pt x="0" y="17585"/>
                </a:moveTo>
                <a:lnTo>
                  <a:pt x="925745" y="0"/>
                </a:lnTo>
                <a:cubicBezTo>
                  <a:pt x="922814" y="402365"/>
                  <a:pt x="928677" y="716809"/>
                  <a:pt x="925746" y="1119174"/>
                </a:cubicBezTo>
                <a:lnTo>
                  <a:pt x="5280639" y="1101589"/>
                </a:lnTo>
                <a:lnTo>
                  <a:pt x="5333393" y="1376701"/>
                </a:lnTo>
                <a:lnTo>
                  <a:pt x="0" y="1376701"/>
                </a:lnTo>
                <a:lnTo>
                  <a:pt x="0" y="17585"/>
                </a:lnTo>
                <a:close/>
              </a:path>
            </a:pathLst>
          </a:custGeom>
          <a:solidFill>
            <a:srgbClr val="3399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370" name="Google Shape;1370;p52"/>
          <p:cNvSpPr/>
          <p:nvPr/>
        </p:nvSpPr>
        <p:spPr>
          <a:xfrm>
            <a:off x="5020546" y="2922856"/>
            <a:ext cx="1557473" cy="1132597"/>
          </a:xfrm>
          <a:prstGeom prst="rect">
            <a:avLst/>
          </a:prstGeom>
          <a:solidFill>
            <a:srgbClr val="3399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371" name="Google Shape;1371;p52"/>
          <p:cNvSpPr/>
          <p:nvPr/>
        </p:nvSpPr>
        <p:spPr>
          <a:xfrm>
            <a:off x="454287" y="1242691"/>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72" name="Google Shape;1372;p52"/>
          <p:cNvSpPr/>
          <p:nvPr/>
        </p:nvSpPr>
        <p:spPr>
          <a:xfrm>
            <a:off x="513404" y="1193717"/>
            <a:ext cx="434434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多播路由选择协议更为复杂</a:t>
            </a:r>
            <a:endParaRPr dirty="0">
              <a:latin typeface="Microsoft YaHei" panose="020B0503020204020204" pitchFamily="34" charset="-122"/>
              <a:ea typeface="Microsoft YaHei" panose="020B0503020204020204" pitchFamily="34" charset="-122"/>
            </a:endParaRPr>
          </a:p>
        </p:txBody>
      </p:sp>
      <p:sp>
        <p:nvSpPr>
          <p:cNvPr id="1373" name="Google Shape;1373;p52"/>
          <p:cNvSpPr txBox="1"/>
          <p:nvPr/>
        </p:nvSpPr>
        <p:spPr>
          <a:xfrm>
            <a:off x="6180948" y="2663979"/>
            <a:ext cx="399468"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N</a:t>
            </a:r>
            <a:r>
              <a:rPr lang="zh-CN" sz="1333"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cxnSp>
        <p:nvCxnSpPr>
          <p:cNvPr id="1374" name="Google Shape;1374;p52"/>
          <p:cNvCxnSpPr/>
          <p:nvPr/>
        </p:nvCxnSpPr>
        <p:spPr>
          <a:xfrm>
            <a:off x="4007424" y="2263705"/>
            <a:ext cx="0" cy="300621"/>
          </a:xfrm>
          <a:prstGeom prst="straightConnector1">
            <a:avLst/>
          </a:prstGeom>
          <a:noFill/>
          <a:ln w="19050" cap="flat" cmpd="sng">
            <a:solidFill>
              <a:schemeClr val="dk1"/>
            </a:solidFill>
            <a:prstDash val="solid"/>
            <a:round/>
            <a:headEnd type="none" w="med" len="med"/>
            <a:tailEnd type="none" w="med" len="med"/>
          </a:ln>
        </p:spPr>
      </p:cxnSp>
      <p:cxnSp>
        <p:nvCxnSpPr>
          <p:cNvPr id="1375" name="Google Shape;1375;p52"/>
          <p:cNvCxnSpPr/>
          <p:nvPr/>
        </p:nvCxnSpPr>
        <p:spPr>
          <a:xfrm>
            <a:off x="2585386" y="2263705"/>
            <a:ext cx="1796956" cy="0"/>
          </a:xfrm>
          <a:prstGeom prst="straightConnector1">
            <a:avLst/>
          </a:prstGeom>
          <a:noFill/>
          <a:ln w="19050" cap="flat" cmpd="sng">
            <a:solidFill>
              <a:schemeClr val="dk1"/>
            </a:solidFill>
            <a:prstDash val="solid"/>
            <a:round/>
            <a:headEnd type="none" w="med" len="med"/>
            <a:tailEnd type="none" w="med" len="med"/>
          </a:ln>
        </p:spPr>
      </p:cxnSp>
      <p:cxnSp>
        <p:nvCxnSpPr>
          <p:cNvPr id="1376" name="Google Shape;1376;p52"/>
          <p:cNvCxnSpPr/>
          <p:nvPr/>
        </p:nvCxnSpPr>
        <p:spPr>
          <a:xfrm>
            <a:off x="861101" y="3016088"/>
            <a:ext cx="2173524" cy="0"/>
          </a:xfrm>
          <a:prstGeom prst="straightConnector1">
            <a:avLst/>
          </a:prstGeom>
          <a:noFill/>
          <a:ln w="19050" cap="flat" cmpd="sng">
            <a:solidFill>
              <a:schemeClr val="dk1"/>
            </a:solidFill>
            <a:prstDash val="solid"/>
            <a:round/>
            <a:headEnd type="none" w="med" len="med"/>
            <a:tailEnd type="none" w="med" len="med"/>
          </a:ln>
        </p:spPr>
      </p:cxnSp>
      <p:cxnSp>
        <p:nvCxnSpPr>
          <p:cNvPr id="1377" name="Google Shape;1377;p52"/>
          <p:cNvCxnSpPr/>
          <p:nvPr/>
        </p:nvCxnSpPr>
        <p:spPr>
          <a:xfrm>
            <a:off x="3259243" y="3016088"/>
            <a:ext cx="3296622" cy="0"/>
          </a:xfrm>
          <a:prstGeom prst="straightConnector1">
            <a:avLst/>
          </a:prstGeom>
          <a:noFill/>
          <a:ln w="19050" cap="flat" cmpd="sng">
            <a:solidFill>
              <a:schemeClr val="dk1"/>
            </a:solidFill>
            <a:prstDash val="solid"/>
            <a:round/>
            <a:headEnd type="none" w="med" len="med"/>
            <a:tailEnd type="none" w="med" len="med"/>
          </a:ln>
        </p:spPr>
      </p:cxnSp>
      <p:cxnSp>
        <p:nvCxnSpPr>
          <p:cNvPr id="1378" name="Google Shape;1378;p52"/>
          <p:cNvCxnSpPr/>
          <p:nvPr/>
        </p:nvCxnSpPr>
        <p:spPr>
          <a:xfrm>
            <a:off x="1460635" y="3016089"/>
            <a:ext cx="0" cy="377023"/>
          </a:xfrm>
          <a:prstGeom prst="straightConnector1">
            <a:avLst/>
          </a:prstGeom>
          <a:noFill/>
          <a:ln w="19050" cap="flat" cmpd="sng">
            <a:solidFill>
              <a:schemeClr val="dk1"/>
            </a:solidFill>
            <a:prstDash val="solid"/>
            <a:round/>
            <a:headEnd type="none" w="med" len="med"/>
            <a:tailEnd type="none" w="med" len="med"/>
          </a:ln>
        </p:spPr>
      </p:cxnSp>
      <p:cxnSp>
        <p:nvCxnSpPr>
          <p:cNvPr id="1379" name="Google Shape;1379;p52"/>
          <p:cNvCxnSpPr/>
          <p:nvPr/>
        </p:nvCxnSpPr>
        <p:spPr>
          <a:xfrm>
            <a:off x="2509411" y="3016089"/>
            <a:ext cx="0" cy="377023"/>
          </a:xfrm>
          <a:prstGeom prst="straightConnector1">
            <a:avLst/>
          </a:prstGeom>
          <a:noFill/>
          <a:ln w="19050" cap="flat" cmpd="sng">
            <a:solidFill>
              <a:schemeClr val="dk1"/>
            </a:solidFill>
            <a:prstDash val="solid"/>
            <a:round/>
            <a:headEnd type="none" w="med" len="med"/>
            <a:tailEnd type="none" w="med" len="med"/>
          </a:ln>
        </p:spPr>
      </p:cxnSp>
      <p:cxnSp>
        <p:nvCxnSpPr>
          <p:cNvPr id="1380" name="Google Shape;1380;p52"/>
          <p:cNvCxnSpPr/>
          <p:nvPr/>
        </p:nvCxnSpPr>
        <p:spPr>
          <a:xfrm>
            <a:off x="3918237" y="3016089"/>
            <a:ext cx="0" cy="377023"/>
          </a:xfrm>
          <a:prstGeom prst="straightConnector1">
            <a:avLst/>
          </a:prstGeom>
          <a:noFill/>
          <a:ln w="19050" cap="flat" cmpd="sng">
            <a:solidFill>
              <a:schemeClr val="dk1"/>
            </a:solidFill>
            <a:prstDash val="solid"/>
            <a:round/>
            <a:headEnd type="none" w="med" len="med"/>
            <a:tailEnd type="none" w="med" len="med"/>
          </a:ln>
        </p:spPr>
      </p:cxnSp>
      <p:cxnSp>
        <p:nvCxnSpPr>
          <p:cNvPr id="1381" name="Google Shape;1381;p52"/>
          <p:cNvCxnSpPr/>
          <p:nvPr/>
        </p:nvCxnSpPr>
        <p:spPr>
          <a:xfrm>
            <a:off x="4666419" y="3016089"/>
            <a:ext cx="0" cy="377023"/>
          </a:xfrm>
          <a:prstGeom prst="straightConnector1">
            <a:avLst/>
          </a:prstGeom>
          <a:noFill/>
          <a:ln w="19050" cap="flat" cmpd="sng">
            <a:solidFill>
              <a:schemeClr val="dk1"/>
            </a:solidFill>
            <a:prstDash val="solid"/>
            <a:round/>
            <a:headEnd type="none" w="med" len="med"/>
            <a:tailEnd type="none" w="med" len="med"/>
          </a:ln>
        </p:spPr>
      </p:cxnSp>
      <p:cxnSp>
        <p:nvCxnSpPr>
          <p:cNvPr id="1382" name="Google Shape;1382;p52"/>
          <p:cNvCxnSpPr/>
          <p:nvPr/>
        </p:nvCxnSpPr>
        <p:spPr>
          <a:xfrm>
            <a:off x="5416252" y="3016089"/>
            <a:ext cx="0" cy="377023"/>
          </a:xfrm>
          <a:prstGeom prst="straightConnector1">
            <a:avLst/>
          </a:prstGeom>
          <a:noFill/>
          <a:ln w="19050" cap="flat" cmpd="sng">
            <a:solidFill>
              <a:schemeClr val="dk1"/>
            </a:solidFill>
            <a:prstDash val="solid"/>
            <a:round/>
            <a:headEnd type="none" w="med" len="med"/>
            <a:tailEnd type="none" w="med" len="med"/>
          </a:ln>
        </p:spPr>
      </p:cxnSp>
      <p:cxnSp>
        <p:nvCxnSpPr>
          <p:cNvPr id="1383" name="Google Shape;1383;p52"/>
          <p:cNvCxnSpPr/>
          <p:nvPr/>
        </p:nvCxnSpPr>
        <p:spPr>
          <a:xfrm>
            <a:off x="6166084" y="3016089"/>
            <a:ext cx="0" cy="377023"/>
          </a:xfrm>
          <a:prstGeom prst="straightConnector1">
            <a:avLst/>
          </a:prstGeom>
          <a:noFill/>
          <a:ln w="19050" cap="flat" cmpd="sng">
            <a:solidFill>
              <a:schemeClr val="dk1"/>
            </a:solidFill>
            <a:prstDash val="solid"/>
            <a:round/>
            <a:headEnd type="none" w="med" len="med"/>
            <a:tailEnd type="none" w="med" len="med"/>
          </a:ln>
        </p:spPr>
      </p:cxnSp>
      <p:cxnSp>
        <p:nvCxnSpPr>
          <p:cNvPr id="1384" name="Google Shape;1384;p52"/>
          <p:cNvCxnSpPr/>
          <p:nvPr/>
        </p:nvCxnSpPr>
        <p:spPr>
          <a:xfrm>
            <a:off x="3183269" y="2263705"/>
            <a:ext cx="0" cy="677643"/>
          </a:xfrm>
          <a:prstGeom prst="straightConnector1">
            <a:avLst/>
          </a:prstGeom>
          <a:noFill/>
          <a:ln w="19050" cap="flat" cmpd="sng">
            <a:solidFill>
              <a:schemeClr val="dk1"/>
            </a:solidFill>
            <a:prstDash val="solid"/>
            <a:round/>
            <a:headEnd type="none" w="med" len="med"/>
            <a:tailEnd type="none" w="med" len="med"/>
          </a:ln>
        </p:spPr>
      </p:cxnSp>
      <p:cxnSp>
        <p:nvCxnSpPr>
          <p:cNvPr id="1385" name="Google Shape;1385;p52"/>
          <p:cNvCxnSpPr/>
          <p:nvPr/>
        </p:nvCxnSpPr>
        <p:spPr>
          <a:xfrm>
            <a:off x="6166084" y="3393111"/>
            <a:ext cx="0" cy="0"/>
          </a:xfrm>
          <a:prstGeom prst="straightConnector1">
            <a:avLst/>
          </a:prstGeom>
          <a:noFill/>
          <a:ln w="9525" cap="flat" cmpd="sng">
            <a:solidFill>
              <a:schemeClr val="dk1"/>
            </a:solidFill>
            <a:prstDash val="solid"/>
            <a:round/>
            <a:headEnd type="none" w="med" len="med"/>
            <a:tailEnd type="none" w="med" len="med"/>
          </a:ln>
        </p:spPr>
      </p:cxnSp>
      <p:pic>
        <p:nvPicPr>
          <p:cNvPr id="1386" name="Google Shape;1386;p52"/>
          <p:cNvPicPr preferRelativeResize="0"/>
          <p:nvPr/>
        </p:nvPicPr>
        <p:blipFill rotWithShape="1">
          <a:blip r:embed="rId3">
            <a:alphaModFix/>
          </a:blip>
          <a:srcRect/>
          <a:stretch/>
        </p:blipFill>
        <p:spPr>
          <a:xfrm>
            <a:off x="2958650" y="2866609"/>
            <a:ext cx="462452" cy="274048"/>
          </a:xfrm>
          <a:prstGeom prst="rect">
            <a:avLst/>
          </a:prstGeom>
          <a:noFill/>
          <a:ln>
            <a:noFill/>
          </a:ln>
        </p:spPr>
      </p:pic>
      <p:sp>
        <p:nvSpPr>
          <p:cNvPr id="1387" name="Google Shape;1387;p52"/>
          <p:cNvSpPr txBox="1"/>
          <p:nvPr/>
        </p:nvSpPr>
        <p:spPr>
          <a:xfrm>
            <a:off x="4187300" y="2263705"/>
            <a:ext cx="870751"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多播组①</a:t>
            </a:r>
            <a:endParaRPr dirty="0">
              <a:latin typeface="Microsoft YaHei" panose="020B0503020204020204" pitchFamily="34" charset="-122"/>
              <a:ea typeface="Microsoft YaHei" panose="020B0503020204020204" pitchFamily="34" charset="-122"/>
            </a:endParaRPr>
          </a:p>
        </p:txBody>
      </p:sp>
      <p:sp>
        <p:nvSpPr>
          <p:cNvPr id="1388" name="Google Shape;1388;p52"/>
          <p:cNvSpPr txBox="1"/>
          <p:nvPr/>
        </p:nvSpPr>
        <p:spPr>
          <a:xfrm>
            <a:off x="3589567" y="2360038"/>
            <a:ext cx="312906"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A</a:t>
            </a:r>
            <a:endParaRPr dirty="0">
              <a:latin typeface="Microsoft YaHei" panose="020B0503020204020204" pitchFamily="34" charset="-122"/>
              <a:ea typeface="Microsoft YaHei" panose="020B0503020204020204" pitchFamily="34" charset="-122"/>
            </a:endParaRPr>
          </a:p>
        </p:txBody>
      </p:sp>
      <p:sp>
        <p:nvSpPr>
          <p:cNvPr id="1389" name="Google Shape;1389;p52"/>
          <p:cNvSpPr txBox="1"/>
          <p:nvPr/>
        </p:nvSpPr>
        <p:spPr>
          <a:xfrm>
            <a:off x="3468998" y="3178855"/>
            <a:ext cx="301686"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p:txBody>
      </p:sp>
      <p:sp>
        <p:nvSpPr>
          <p:cNvPr id="1390" name="Google Shape;1390;p52"/>
          <p:cNvSpPr txBox="1"/>
          <p:nvPr/>
        </p:nvSpPr>
        <p:spPr>
          <a:xfrm>
            <a:off x="4223489" y="3180518"/>
            <a:ext cx="30008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C</a:t>
            </a:r>
            <a:endParaRPr dirty="0">
              <a:latin typeface="Microsoft YaHei" panose="020B0503020204020204" pitchFamily="34" charset="-122"/>
              <a:ea typeface="Microsoft YaHei" panose="020B0503020204020204" pitchFamily="34" charset="-122"/>
            </a:endParaRPr>
          </a:p>
        </p:txBody>
      </p:sp>
      <p:sp>
        <p:nvSpPr>
          <p:cNvPr id="1391" name="Google Shape;1391;p52"/>
          <p:cNvSpPr txBox="1"/>
          <p:nvPr/>
        </p:nvSpPr>
        <p:spPr>
          <a:xfrm>
            <a:off x="4961759" y="3180518"/>
            <a:ext cx="319318"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D</a:t>
            </a:r>
            <a:endParaRPr dirty="0">
              <a:latin typeface="Microsoft YaHei" panose="020B0503020204020204" pitchFamily="34" charset="-122"/>
              <a:ea typeface="Microsoft YaHei" panose="020B0503020204020204" pitchFamily="34" charset="-122"/>
            </a:endParaRPr>
          </a:p>
        </p:txBody>
      </p:sp>
      <p:sp>
        <p:nvSpPr>
          <p:cNvPr id="1392" name="Google Shape;1392;p52"/>
          <p:cNvSpPr txBox="1"/>
          <p:nvPr/>
        </p:nvSpPr>
        <p:spPr>
          <a:xfrm>
            <a:off x="5733064" y="3180518"/>
            <a:ext cx="282450"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E</a:t>
            </a:r>
            <a:endParaRPr dirty="0">
              <a:latin typeface="Microsoft YaHei" panose="020B0503020204020204" pitchFamily="34" charset="-122"/>
              <a:ea typeface="Microsoft YaHei" panose="020B0503020204020204" pitchFamily="34" charset="-122"/>
            </a:endParaRPr>
          </a:p>
        </p:txBody>
      </p:sp>
      <p:sp>
        <p:nvSpPr>
          <p:cNvPr id="1393" name="Google Shape;1393;p52"/>
          <p:cNvSpPr txBox="1"/>
          <p:nvPr/>
        </p:nvSpPr>
        <p:spPr>
          <a:xfrm>
            <a:off x="1011397" y="3178855"/>
            <a:ext cx="316112"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G</a:t>
            </a:r>
            <a:endParaRPr dirty="0">
              <a:latin typeface="Microsoft YaHei" panose="020B0503020204020204" pitchFamily="34" charset="-122"/>
              <a:ea typeface="Microsoft YaHei" panose="020B0503020204020204" pitchFamily="34" charset="-122"/>
            </a:endParaRPr>
          </a:p>
        </p:txBody>
      </p:sp>
      <p:sp>
        <p:nvSpPr>
          <p:cNvPr id="1394" name="Google Shape;1394;p52"/>
          <p:cNvSpPr txBox="1"/>
          <p:nvPr/>
        </p:nvSpPr>
        <p:spPr>
          <a:xfrm>
            <a:off x="2096806" y="3178855"/>
            <a:ext cx="280846"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F</a:t>
            </a:r>
            <a:endParaRPr dirty="0">
              <a:latin typeface="Microsoft YaHei" panose="020B0503020204020204" pitchFamily="34" charset="-122"/>
              <a:ea typeface="Microsoft YaHei" panose="020B0503020204020204" pitchFamily="34" charset="-122"/>
            </a:endParaRPr>
          </a:p>
        </p:txBody>
      </p:sp>
      <p:sp>
        <p:nvSpPr>
          <p:cNvPr id="1395" name="Google Shape;1395;p52"/>
          <p:cNvSpPr txBox="1"/>
          <p:nvPr/>
        </p:nvSpPr>
        <p:spPr>
          <a:xfrm>
            <a:off x="2659708" y="1886683"/>
            <a:ext cx="399468"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N</a:t>
            </a:r>
            <a:r>
              <a:rPr lang="zh-CN" sz="133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396" name="Google Shape;1396;p52"/>
          <p:cNvSpPr txBox="1"/>
          <p:nvPr/>
        </p:nvSpPr>
        <p:spPr>
          <a:xfrm>
            <a:off x="1011397" y="2640727"/>
            <a:ext cx="399468"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N</a:t>
            </a:r>
            <a:r>
              <a:rPr lang="zh-CN" sz="1333"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1397" name="Google Shape;1397;p52"/>
          <p:cNvSpPr txBox="1"/>
          <p:nvPr/>
        </p:nvSpPr>
        <p:spPr>
          <a:xfrm>
            <a:off x="2734030" y="2640727"/>
            <a:ext cx="303288"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a:solidFill>
                  <a:schemeClr val="dk1"/>
                </a:solidFill>
                <a:latin typeface="Microsoft Yahei"/>
                <a:ea typeface="Microsoft Yahei"/>
                <a:cs typeface="Microsoft Yahei"/>
                <a:sym typeface="Microsoft Yahei"/>
              </a:rPr>
              <a:t>R</a:t>
            </a:r>
            <a:endParaRPr sz="1333" b="1" baseline="-25000">
              <a:solidFill>
                <a:schemeClr val="dk1"/>
              </a:solidFill>
              <a:latin typeface="Microsoft Yahei"/>
              <a:ea typeface="Microsoft Yahei"/>
              <a:cs typeface="Microsoft Yahei"/>
              <a:sym typeface="Microsoft Yahei"/>
            </a:endParaRPr>
          </a:p>
        </p:txBody>
      </p:sp>
      <p:sp>
        <p:nvSpPr>
          <p:cNvPr id="1398" name="Google Shape;1398;p52"/>
          <p:cNvSpPr txBox="1"/>
          <p:nvPr/>
        </p:nvSpPr>
        <p:spPr>
          <a:xfrm>
            <a:off x="5428537" y="3761333"/>
            <a:ext cx="1045473"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dk1"/>
                </a:solidFill>
                <a:latin typeface="Microsoft Yahei"/>
                <a:ea typeface="Microsoft Yahei"/>
                <a:cs typeface="Microsoft Yahei"/>
                <a:sym typeface="Microsoft Yahei"/>
              </a:rPr>
              <a:t>多播组②</a:t>
            </a:r>
            <a:endParaRPr dirty="0">
              <a:latin typeface="Microsoft YaHei" panose="020B0503020204020204" pitchFamily="34" charset="-122"/>
              <a:ea typeface="Microsoft YaHei" panose="020B0503020204020204" pitchFamily="34" charset="-122"/>
            </a:endParaRPr>
          </a:p>
        </p:txBody>
      </p:sp>
      <p:cxnSp>
        <p:nvCxnSpPr>
          <p:cNvPr id="1399" name="Google Shape;1399;p52"/>
          <p:cNvCxnSpPr/>
          <p:nvPr/>
        </p:nvCxnSpPr>
        <p:spPr>
          <a:xfrm flipH="1">
            <a:off x="4382342" y="2564326"/>
            <a:ext cx="525213" cy="302282"/>
          </a:xfrm>
          <a:prstGeom prst="straightConnector1">
            <a:avLst/>
          </a:prstGeom>
          <a:noFill/>
          <a:ln w="9525" cap="flat" cmpd="sng">
            <a:solidFill>
              <a:schemeClr val="dk1"/>
            </a:solidFill>
            <a:prstDash val="solid"/>
            <a:round/>
            <a:headEnd type="none" w="sm" len="sm"/>
            <a:tailEnd type="triangle" w="med" len="med"/>
          </a:ln>
        </p:spPr>
      </p:cxnSp>
      <p:sp>
        <p:nvSpPr>
          <p:cNvPr id="1400" name="Google Shape;1400;p52"/>
          <p:cNvSpPr txBox="1"/>
          <p:nvPr/>
        </p:nvSpPr>
        <p:spPr>
          <a:xfrm>
            <a:off x="5116329" y="1787857"/>
            <a:ext cx="1760978" cy="707694"/>
          </a:xfrm>
          <a:prstGeom prst="rect">
            <a:avLst/>
          </a:prstGeom>
          <a:solidFill>
            <a:srgbClr val="00FF99"/>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多播路由选择协议比单播路由选择协议复杂得多。</a:t>
            </a:r>
            <a:endParaRPr dirty="0">
              <a:latin typeface="Microsoft YaHei" panose="020B0503020204020204" pitchFamily="34" charset="-122"/>
              <a:ea typeface="Microsoft YaHei" panose="020B0503020204020204" pitchFamily="34" charset="-122"/>
            </a:endParaRPr>
          </a:p>
        </p:txBody>
      </p:sp>
      <p:pic>
        <p:nvPicPr>
          <p:cNvPr id="1401" name="Google Shape;1401;p52" descr="jisuanji"/>
          <p:cNvPicPr preferRelativeResize="0"/>
          <p:nvPr/>
        </p:nvPicPr>
        <p:blipFill rotWithShape="1">
          <a:blip r:embed="rId4">
            <a:alphaModFix/>
          </a:blip>
          <a:srcRect/>
          <a:stretch/>
        </p:blipFill>
        <p:spPr>
          <a:xfrm>
            <a:off x="1209317" y="3256921"/>
            <a:ext cx="497857" cy="497857"/>
          </a:xfrm>
          <a:prstGeom prst="rect">
            <a:avLst/>
          </a:prstGeom>
          <a:noFill/>
          <a:ln>
            <a:noFill/>
          </a:ln>
        </p:spPr>
      </p:pic>
      <p:pic>
        <p:nvPicPr>
          <p:cNvPr id="1402" name="Google Shape;1402;p52" descr="jisuanji"/>
          <p:cNvPicPr preferRelativeResize="0"/>
          <p:nvPr/>
        </p:nvPicPr>
        <p:blipFill rotWithShape="1">
          <a:blip r:embed="rId4">
            <a:alphaModFix/>
          </a:blip>
          <a:srcRect/>
          <a:stretch/>
        </p:blipFill>
        <p:spPr>
          <a:xfrm>
            <a:off x="2279133" y="3256921"/>
            <a:ext cx="497857" cy="497857"/>
          </a:xfrm>
          <a:prstGeom prst="rect">
            <a:avLst/>
          </a:prstGeom>
          <a:noFill/>
          <a:ln>
            <a:noFill/>
          </a:ln>
        </p:spPr>
      </p:pic>
      <p:pic>
        <p:nvPicPr>
          <p:cNvPr id="1403" name="Google Shape;1403;p52" descr="jisuanji"/>
          <p:cNvPicPr preferRelativeResize="0"/>
          <p:nvPr/>
        </p:nvPicPr>
        <p:blipFill rotWithShape="1">
          <a:blip r:embed="rId4">
            <a:alphaModFix/>
          </a:blip>
          <a:srcRect/>
          <a:stretch/>
        </p:blipFill>
        <p:spPr>
          <a:xfrm>
            <a:off x="3682660" y="3256921"/>
            <a:ext cx="497857" cy="497857"/>
          </a:xfrm>
          <a:prstGeom prst="rect">
            <a:avLst/>
          </a:prstGeom>
          <a:noFill/>
          <a:ln>
            <a:noFill/>
          </a:ln>
        </p:spPr>
      </p:pic>
      <p:pic>
        <p:nvPicPr>
          <p:cNvPr id="1404" name="Google Shape;1404;p52" descr="jisuanji"/>
          <p:cNvPicPr preferRelativeResize="0"/>
          <p:nvPr/>
        </p:nvPicPr>
        <p:blipFill rotWithShape="1">
          <a:blip r:embed="rId4">
            <a:alphaModFix/>
          </a:blip>
          <a:srcRect/>
          <a:stretch/>
        </p:blipFill>
        <p:spPr>
          <a:xfrm>
            <a:off x="4424720" y="3256921"/>
            <a:ext cx="497857" cy="497857"/>
          </a:xfrm>
          <a:prstGeom prst="rect">
            <a:avLst/>
          </a:prstGeom>
          <a:noFill/>
          <a:ln>
            <a:noFill/>
          </a:ln>
        </p:spPr>
      </p:pic>
      <p:pic>
        <p:nvPicPr>
          <p:cNvPr id="1405" name="Google Shape;1405;p52" descr="jisuanji"/>
          <p:cNvPicPr preferRelativeResize="0"/>
          <p:nvPr/>
        </p:nvPicPr>
        <p:blipFill rotWithShape="1">
          <a:blip r:embed="rId4">
            <a:alphaModFix/>
          </a:blip>
          <a:srcRect/>
          <a:stretch/>
        </p:blipFill>
        <p:spPr>
          <a:xfrm>
            <a:off x="5175500" y="3256921"/>
            <a:ext cx="497857" cy="497857"/>
          </a:xfrm>
          <a:prstGeom prst="rect">
            <a:avLst/>
          </a:prstGeom>
          <a:noFill/>
          <a:ln>
            <a:noFill/>
          </a:ln>
        </p:spPr>
      </p:pic>
      <p:pic>
        <p:nvPicPr>
          <p:cNvPr id="1406" name="Google Shape;1406;p52" descr="jisuanji"/>
          <p:cNvPicPr preferRelativeResize="0"/>
          <p:nvPr/>
        </p:nvPicPr>
        <p:blipFill rotWithShape="1">
          <a:blip r:embed="rId4">
            <a:alphaModFix/>
          </a:blip>
          <a:srcRect/>
          <a:stretch/>
        </p:blipFill>
        <p:spPr>
          <a:xfrm>
            <a:off x="5910233" y="3256921"/>
            <a:ext cx="497857" cy="497857"/>
          </a:xfrm>
          <a:prstGeom prst="rect">
            <a:avLst/>
          </a:prstGeom>
          <a:noFill/>
          <a:ln>
            <a:noFill/>
          </a:ln>
        </p:spPr>
      </p:pic>
      <p:pic>
        <p:nvPicPr>
          <p:cNvPr id="1407" name="Google Shape;1407;p52" descr="jisuanji"/>
          <p:cNvPicPr preferRelativeResize="0"/>
          <p:nvPr/>
        </p:nvPicPr>
        <p:blipFill rotWithShape="1">
          <a:blip r:embed="rId4">
            <a:alphaModFix/>
          </a:blip>
          <a:srcRect/>
          <a:stretch/>
        </p:blipFill>
        <p:spPr>
          <a:xfrm>
            <a:off x="3764647" y="2326160"/>
            <a:ext cx="497857" cy="49785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53"/>
          <p:cNvSpPr/>
          <p:nvPr/>
        </p:nvSpPr>
        <p:spPr>
          <a:xfrm>
            <a:off x="454287" y="1440534"/>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13" name="Google Shape;1413;p53"/>
          <p:cNvSpPr/>
          <p:nvPr/>
        </p:nvSpPr>
        <p:spPr>
          <a:xfrm>
            <a:off x="513404" y="1391560"/>
            <a:ext cx="274305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多播路由选择协议更为复杂</a:t>
            </a:r>
            <a:endParaRPr dirty="0">
              <a:latin typeface="Microsoft YaHei" panose="020B0503020204020204" pitchFamily="34" charset="-122"/>
              <a:ea typeface="Microsoft YaHei" panose="020B0503020204020204" pitchFamily="34" charset="-122"/>
            </a:endParaRPr>
          </a:p>
        </p:txBody>
      </p:sp>
      <p:sp>
        <p:nvSpPr>
          <p:cNvPr id="1414" name="Google Shape;1414;p53"/>
          <p:cNvSpPr/>
          <p:nvPr/>
        </p:nvSpPr>
        <p:spPr>
          <a:xfrm>
            <a:off x="454287" y="1689194"/>
            <a:ext cx="6762733"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多播转发必须</a:t>
            </a:r>
            <a:r>
              <a:rPr lang="zh-CN" sz="1667" b="1" dirty="0">
                <a:solidFill>
                  <a:srgbClr val="0000FF"/>
                </a:solidFill>
                <a:latin typeface="Microsoft Yahei"/>
                <a:ea typeface="Microsoft Yahei"/>
                <a:cs typeface="Microsoft Yahei"/>
                <a:sym typeface="Microsoft Yahei"/>
              </a:rPr>
              <a:t>动态地适应多播组成员的变化</a:t>
            </a:r>
            <a:r>
              <a:rPr lang="zh-CN" sz="1667" b="1" dirty="0">
                <a:solidFill>
                  <a:schemeClr val="dk1"/>
                </a:solidFill>
                <a:latin typeface="Microsoft Yahei"/>
                <a:ea typeface="Microsoft Yahei"/>
                <a:cs typeface="Microsoft Yahei"/>
                <a:sym typeface="Microsoft Yahei"/>
              </a:rPr>
              <a:t>（这时网络拓扑并未发生变化）。请注意，单播路由选择通常是在网络拓扑发生变化时才需要更新路由。</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多播路由器在转发多播数据报时，不能仅仅根据多播数据报中的</a:t>
            </a:r>
            <a:r>
              <a:rPr lang="zh-CN" sz="1667" b="1" dirty="0">
                <a:solidFill>
                  <a:srgbClr val="0000FF"/>
                </a:solidFill>
                <a:latin typeface="Microsoft Yahei"/>
                <a:ea typeface="Microsoft Yahei"/>
                <a:cs typeface="Microsoft Yahei"/>
                <a:sym typeface="Microsoft Yahei"/>
              </a:rPr>
              <a:t>目的地址</a:t>
            </a:r>
            <a:r>
              <a:rPr lang="zh-CN" sz="1667" b="1" dirty="0">
                <a:solidFill>
                  <a:schemeClr val="dk1"/>
                </a:solidFill>
                <a:latin typeface="Microsoft Yahei"/>
                <a:ea typeface="Microsoft Yahei"/>
                <a:cs typeface="Microsoft Yahei"/>
                <a:sym typeface="Microsoft Yahei"/>
              </a:rPr>
              <a:t>，而是还要考虑这个多播数据报</a:t>
            </a:r>
            <a:r>
              <a:rPr lang="zh-CN" sz="1667" b="1" dirty="0">
                <a:solidFill>
                  <a:srgbClr val="0000FF"/>
                </a:solidFill>
                <a:latin typeface="Microsoft Yahei"/>
                <a:ea typeface="Microsoft Yahei"/>
                <a:cs typeface="Microsoft Yahei"/>
                <a:sym typeface="Microsoft Yahei"/>
              </a:rPr>
              <a:t>从什么地方来和要到什么地方去</a:t>
            </a:r>
            <a:r>
              <a:rPr lang="zh-CN"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多播数据报</a:t>
            </a:r>
            <a:r>
              <a:rPr lang="zh-CN" sz="1667" b="1" dirty="0">
                <a:solidFill>
                  <a:srgbClr val="0000FF"/>
                </a:solidFill>
                <a:latin typeface="Microsoft Yahei"/>
                <a:ea typeface="Microsoft Yahei"/>
                <a:cs typeface="Microsoft Yahei"/>
                <a:sym typeface="Microsoft Yahei"/>
              </a:rPr>
              <a:t>可以由没有加入多播组的主机发出</a:t>
            </a:r>
            <a:r>
              <a:rPr lang="zh-CN" sz="1667" b="1" dirty="0">
                <a:solidFill>
                  <a:schemeClr val="dk1"/>
                </a:solidFill>
                <a:latin typeface="Microsoft Yahei"/>
                <a:ea typeface="Microsoft Yahei"/>
                <a:cs typeface="Microsoft Yahei"/>
                <a:sym typeface="Microsoft Yahei"/>
              </a:rPr>
              <a:t>，也可以通过没有组成员接入的网络。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54"/>
          <p:cNvSpPr/>
          <p:nvPr/>
        </p:nvSpPr>
        <p:spPr>
          <a:xfrm>
            <a:off x="454288" y="1901459"/>
            <a:ext cx="6711425"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1989 年公布的 RFC 1112（</a:t>
            </a:r>
            <a:r>
              <a:rPr lang="zh-CN" sz="1667" b="1" dirty="0">
                <a:solidFill>
                  <a:srgbClr val="0000FF"/>
                </a:solidFill>
                <a:latin typeface="Microsoft Yahei"/>
                <a:ea typeface="Microsoft Yahei"/>
                <a:cs typeface="Microsoft Yahei"/>
                <a:sym typeface="Microsoft Yahei"/>
              </a:rPr>
              <a:t>IGMPv1</a:t>
            </a:r>
            <a:r>
              <a:rPr lang="zh-CN" sz="1667" b="1" dirty="0">
                <a:solidFill>
                  <a:schemeClr val="dk1"/>
                </a:solidFill>
                <a:latin typeface="Microsoft Yahei"/>
                <a:ea typeface="Microsoft Yahei"/>
                <a:cs typeface="Microsoft Yahei"/>
                <a:sym typeface="Microsoft Yahei"/>
              </a:rPr>
              <a:t>）早已成为了互联网的标准协议。</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1997 年公布的 RFC 2236（</a:t>
            </a:r>
            <a:r>
              <a:rPr lang="zh-CN" sz="1667" b="1" dirty="0">
                <a:solidFill>
                  <a:srgbClr val="0000FF"/>
                </a:solidFill>
                <a:latin typeface="Microsoft Yahei"/>
                <a:ea typeface="Microsoft Yahei"/>
                <a:cs typeface="Microsoft Yahei"/>
                <a:sym typeface="Microsoft Yahei"/>
              </a:rPr>
              <a:t>IGMPv2</a:t>
            </a:r>
            <a:r>
              <a:rPr lang="zh-CN" sz="1667" b="1" dirty="0">
                <a:solidFill>
                  <a:schemeClr val="dk1"/>
                </a:solidFill>
                <a:latin typeface="Microsoft Yahei"/>
                <a:ea typeface="Microsoft Yahei"/>
                <a:cs typeface="Microsoft Yahei"/>
                <a:sym typeface="Microsoft Yahei"/>
              </a:rPr>
              <a:t>，建议标准）对 IGMPv1 进行了更新。</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2002 年 10 月公布了 RFC 3376（</a:t>
            </a:r>
            <a:r>
              <a:rPr lang="zh-CN" sz="1667" b="1" dirty="0">
                <a:solidFill>
                  <a:srgbClr val="0000FF"/>
                </a:solidFill>
                <a:latin typeface="Microsoft Yahei"/>
                <a:ea typeface="Microsoft Yahei"/>
                <a:cs typeface="Microsoft Yahei"/>
                <a:sym typeface="Microsoft Yahei"/>
              </a:rPr>
              <a:t>IGMPv3</a:t>
            </a:r>
            <a:r>
              <a:rPr lang="zh-CN" sz="1667" b="1" dirty="0">
                <a:solidFill>
                  <a:schemeClr val="dk1"/>
                </a:solidFill>
                <a:latin typeface="Microsoft Yahei"/>
                <a:ea typeface="Microsoft Yahei"/>
                <a:cs typeface="Microsoft Yahei"/>
                <a:sym typeface="Microsoft Yahei"/>
              </a:rPr>
              <a:t>，建议标准），宣布 RFC 2236（IGMPv2）是陈旧的。</a:t>
            </a:r>
            <a:endParaRPr dirty="0">
              <a:latin typeface="Microsoft YaHei" panose="020B0503020204020204" pitchFamily="34" charset="-122"/>
              <a:ea typeface="Microsoft YaHei" panose="020B0503020204020204" pitchFamily="34" charset="-122"/>
            </a:endParaRPr>
          </a:p>
        </p:txBody>
      </p:sp>
      <p:sp>
        <p:nvSpPr>
          <p:cNvPr id="1420" name="Google Shape;1420;p54"/>
          <p:cNvSpPr/>
          <p:nvPr/>
        </p:nvSpPr>
        <p:spPr>
          <a:xfrm>
            <a:off x="454288" y="1578937"/>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21" name="Google Shape;1421;p54"/>
          <p:cNvSpPr/>
          <p:nvPr/>
        </p:nvSpPr>
        <p:spPr>
          <a:xfrm>
            <a:off x="1618307" y="155126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a:solidFill>
                  <a:schemeClr val="lt1"/>
                </a:solidFill>
                <a:latin typeface="Microsoft Yahei"/>
                <a:ea typeface="Microsoft Yahei"/>
                <a:cs typeface="Microsoft Yahei"/>
                <a:sym typeface="Microsoft Yahei"/>
              </a:rPr>
              <a:t>2.  网际组管理协议 IGMP</a:t>
            </a:r>
            <a:endParaRPr sz="1667" b="1">
              <a:solidFill>
                <a:schemeClr val="lt1"/>
              </a:solidFill>
              <a:latin typeface="Microsoft Yahei"/>
              <a:ea typeface="Microsoft Yahei"/>
              <a:cs typeface="Microsoft Yahei"/>
              <a:sym typeface="Microsoft Yahe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55"/>
          <p:cNvSpPr/>
          <p:nvPr/>
        </p:nvSpPr>
        <p:spPr>
          <a:xfrm>
            <a:off x="454287" y="1887461"/>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27" name="Google Shape;1427;p55"/>
          <p:cNvSpPr/>
          <p:nvPr/>
        </p:nvSpPr>
        <p:spPr>
          <a:xfrm>
            <a:off x="513404" y="1845813"/>
            <a:ext cx="4171335"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IGMP 是整个网际协议 IP 的一个组成部分</a:t>
            </a:r>
            <a:endParaRPr dirty="0">
              <a:latin typeface="Microsoft YaHei" panose="020B0503020204020204" pitchFamily="34" charset="-122"/>
              <a:ea typeface="Microsoft YaHei" panose="020B0503020204020204" pitchFamily="34" charset="-122"/>
            </a:endParaRPr>
          </a:p>
        </p:txBody>
      </p:sp>
      <p:sp>
        <p:nvSpPr>
          <p:cNvPr id="1428" name="Google Shape;1428;p55"/>
          <p:cNvSpPr/>
          <p:nvPr/>
        </p:nvSpPr>
        <p:spPr>
          <a:xfrm>
            <a:off x="454287" y="2158101"/>
            <a:ext cx="6690406"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和 ICMP 相似，</a:t>
            </a:r>
            <a:r>
              <a:rPr lang="zh-CN" sz="1667" b="1" dirty="0">
                <a:solidFill>
                  <a:srgbClr val="0000FF"/>
                </a:solidFill>
                <a:latin typeface="Microsoft Yahei"/>
                <a:ea typeface="Microsoft Yahei"/>
                <a:cs typeface="Microsoft Yahei"/>
                <a:sym typeface="Microsoft Yahei"/>
              </a:rPr>
              <a:t>IGMP 使用 IP 数据报传递其报文</a:t>
            </a:r>
            <a:r>
              <a:rPr lang="zh-CN" sz="1667" b="1" dirty="0">
                <a:solidFill>
                  <a:schemeClr val="dk1"/>
                </a:solidFill>
                <a:latin typeface="Microsoft Yahei"/>
                <a:ea typeface="Microsoft Yahei"/>
                <a:cs typeface="Microsoft Yahei"/>
                <a:sym typeface="Microsoft Yahei"/>
              </a:rPr>
              <a:t>（即 IGMP 报文加上 IP 首部构成 IP 数据报），但它也向 IP 提供服务。</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因此，我们不把 IGMP 看成是一个单独的协议，而是属于整个网际协议 IP 的一个组成部分。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56"/>
          <p:cNvSpPr/>
          <p:nvPr/>
        </p:nvSpPr>
        <p:spPr>
          <a:xfrm>
            <a:off x="454287" y="1814194"/>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34" name="Google Shape;1434;p56"/>
          <p:cNvSpPr/>
          <p:nvPr/>
        </p:nvSpPr>
        <p:spPr>
          <a:xfrm>
            <a:off x="513404" y="1765220"/>
            <a:ext cx="2763898"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IGMP 工作可分为两个阶段</a:t>
            </a:r>
            <a:endParaRPr dirty="0">
              <a:latin typeface="Microsoft YaHei" panose="020B0503020204020204" pitchFamily="34" charset="-122"/>
              <a:ea typeface="Microsoft YaHei" panose="020B0503020204020204" pitchFamily="34" charset="-122"/>
            </a:endParaRPr>
          </a:p>
        </p:txBody>
      </p:sp>
      <p:sp>
        <p:nvSpPr>
          <p:cNvPr id="1435" name="Google Shape;1435;p56"/>
          <p:cNvSpPr/>
          <p:nvPr/>
        </p:nvSpPr>
        <p:spPr>
          <a:xfrm>
            <a:off x="454287" y="2062853"/>
            <a:ext cx="669040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第一阶段：加入多播组。</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当某个主机加入新的多播组时，该主机应向多播组的多播地址发送 IGMP 报文，声明自己要成为该组的成员。</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本地的多播路由器收到 IGMP 报文后，将组成员关系转发给互联网上的其他多播路由器。</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3"/>
          <p:cNvPicPr preferRelativeResize="0"/>
          <p:nvPr/>
        </p:nvPicPr>
        <p:blipFill rotWithShape="1">
          <a:blip r:embed="rId3">
            <a:alphaModFix/>
          </a:blip>
          <a:srcRect/>
          <a:stretch/>
        </p:blipFill>
        <p:spPr>
          <a:xfrm>
            <a:off x="0" y="714375"/>
            <a:ext cx="7620000" cy="4286250"/>
          </a:xfrm>
          <a:prstGeom prst="rect">
            <a:avLst/>
          </a:prstGeom>
          <a:noFill/>
          <a:ln>
            <a:noFill/>
          </a:ln>
        </p:spPr>
      </p:pic>
      <p:sp>
        <p:nvSpPr>
          <p:cNvPr id="91" name="Google Shape;91;p3"/>
          <p:cNvSpPr/>
          <p:nvPr/>
        </p:nvSpPr>
        <p:spPr>
          <a:xfrm>
            <a:off x="3261174" y="2563727"/>
            <a:ext cx="3868367" cy="7975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4583" b="1">
                <a:solidFill>
                  <a:schemeClr val="lt1"/>
                </a:solidFill>
                <a:latin typeface="Microsoft Yahei"/>
                <a:ea typeface="Microsoft Yahei"/>
                <a:cs typeface="Microsoft Yahei"/>
                <a:sym typeface="Microsoft Yahei"/>
              </a:rPr>
              <a:t>网</a:t>
            </a:r>
            <a:r>
              <a:rPr lang="zh-CN" sz="2000" b="1">
                <a:solidFill>
                  <a:schemeClr val="lt1"/>
                </a:solidFill>
                <a:latin typeface="Microsoft Yahei"/>
                <a:ea typeface="Microsoft Yahei"/>
                <a:cs typeface="Microsoft Yahei"/>
                <a:sym typeface="Microsoft Yahei"/>
              </a:rPr>
              <a:t> </a:t>
            </a:r>
            <a:r>
              <a:rPr lang="zh-CN" sz="4583" b="1">
                <a:solidFill>
                  <a:schemeClr val="lt1"/>
                </a:solidFill>
                <a:latin typeface="Microsoft Yahei"/>
                <a:ea typeface="Microsoft Yahei"/>
                <a:cs typeface="Microsoft Yahei"/>
                <a:sym typeface="Microsoft Yahei"/>
              </a:rPr>
              <a:t>络</a:t>
            </a:r>
            <a:r>
              <a:rPr lang="zh-CN" sz="2000" b="1">
                <a:solidFill>
                  <a:schemeClr val="lt1"/>
                </a:solidFill>
                <a:latin typeface="Microsoft Yahei"/>
                <a:ea typeface="Microsoft Yahei"/>
                <a:cs typeface="Microsoft Yahei"/>
                <a:sym typeface="Microsoft Yahei"/>
              </a:rPr>
              <a:t> </a:t>
            </a:r>
            <a:r>
              <a:rPr lang="zh-CN" sz="4583" b="1">
                <a:solidFill>
                  <a:schemeClr val="lt1"/>
                </a:solidFill>
                <a:latin typeface="Microsoft Yahei"/>
                <a:ea typeface="Microsoft Yahei"/>
                <a:cs typeface="Microsoft Yahei"/>
                <a:sym typeface="Microsoft Yahei"/>
              </a:rPr>
              <a:t>层（三）</a:t>
            </a:r>
            <a:endParaRPr sz="4583" b="1">
              <a:solidFill>
                <a:schemeClr val="lt1"/>
              </a:solidFill>
              <a:latin typeface="Microsoft Yahei"/>
              <a:ea typeface="Microsoft Yahei"/>
              <a:cs typeface="Microsoft Yahei"/>
              <a:sym typeface="Microsoft Yahei"/>
            </a:endParaRPr>
          </a:p>
        </p:txBody>
      </p:sp>
      <p:sp>
        <p:nvSpPr>
          <p:cNvPr id="92" name="Google Shape;92;p3"/>
          <p:cNvSpPr/>
          <p:nvPr/>
        </p:nvSpPr>
        <p:spPr>
          <a:xfrm>
            <a:off x="4621321" y="2161545"/>
            <a:ext cx="1148070" cy="4513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333" b="1">
                <a:solidFill>
                  <a:schemeClr val="lt1"/>
                </a:solidFill>
                <a:latin typeface="Microsoft Yahei"/>
                <a:ea typeface="Microsoft Yahei"/>
                <a:cs typeface="Microsoft Yahei"/>
                <a:sym typeface="Microsoft Yahei"/>
              </a:rPr>
              <a:t>第 4 章</a:t>
            </a:r>
            <a:endParaRPr sz="2333" b="1">
              <a:solidFill>
                <a:schemeClr val="lt1"/>
              </a:solidFill>
              <a:latin typeface="Microsoft Yahei"/>
              <a:ea typeface="Microsoft Yahei"/>
              <a:cs typeface="Microsoft Yahei"/>
              <a:sym typeface="Microsoft Yahe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57"/>
          <p:cNvSpPr/>
          <p:nvPr/>
        </p:nvSpPr>
        <p:spPr>
          <a:xfrm>
            <a:off x="454287" y="1484494"/>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41" name="Google Shape;1441;p57"/>
          <p:cNvSpPr/>
          <p:nvPr/>
        </p:nvSpPr>
        <p:spPr>
          <a:xfrm>
            <a:off x="513404" y="1442847"/>
            <a:ext cx="2763898"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IGMP 工作可分为两个阶段</a:t>
            </a:r>
            <a:endParaRPr dirty="0">
              <a:latin typeface="Microsoft YaHei" panose="020B0503020204020204" pitchFamily="34" charset="-122"/>
              <a:ea typeface="Microsoft YaHei" panose="020B0503020204020204" pitchFamily="34" charset="-122"/>
            </a:endParaRPr>
          </a:p>
        </p:txBody>
      </p:sp>
      <p:sp>
        <p:nvSpPr>
          <p:cNvPr id="1442" name="Google Shape;1442;p57"/>
          <p:cNvSpPr/>
          <p:nvPr/>
        </p:nvSpPr>
        <p:spPr>
          <a:xfrm>
            <a:off x="513404" y="1733154"/>
            <a:ext cx="6631289"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第二阶段：探询组成员变化情况。</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因为组成员关系是动态的，因此本地多播路由器要周期性地探询本地局域网上的主机，以便知道这些主机是否还继续是组的成员。</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只要对某个组有一个主机响应，那么多播路由器就认为这个组是活跃的。</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但一个组在经过几次的探询后仍然没有一个主机响应，则不再将该组的成员关系转发给其他的多播路由器。</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58"/>
          <p:cNvSpPr/>
          <p:nvPr/>
        </p:nvSpPr>
        <p:spPr>
          <a:xfrm>
            <a:off x="454287" y="1616374"/>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48" name="Google Shape;1448;p58"/>
          <p:cNvSpPr/>
          <p:nvPr/>
        </p:nvSpPr>
        <p:spPr>
          <a:xfrm>
            <a:off x="513404" y="1574727"/>
            <a:ext cx="2763898"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IGMP 采用的一些具体措施</a:t>
            </a:r>
            <a:endParaRPr dirty="0">
              <a:latin typeface="Microsoft YaHei" panose="020B0503020204020204" pitchFamily="34" charset="-122"/>
              <a:ea typeface="Microsoft YaHei" panose="020B0503020204020204" pitchFamily="34" charset="-122"/>
            </a:endParaRPr>
          </a:p>
        </p:txBody>
      </p:sp>
      <p:sp>
        <p:nvSpPr>
          <p:cNvPr id="1449" name="Google Shape;1449;p58"/>
          <p:cNvSpPr/>
          <p:nvPr/>
        </p:nvSpPr>
        <p:spPr>
          <a:xfrm>
            <a:off x="513404" y="1894341"/>
            <a:ext cx="6631289"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在主机和多播路由器之间的所有通信都是使用 IP 多播。</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多播路由器在探询组成员关系时，只需要</a:t>
            </a:r>
            <a:r>
              <a:rPr lang="zh-CN" sz="1667" b="1" dirty="0">
                <a:solidFill>
                  <a:srgbClr val="0000FF"/>
                </a:solidFill>
                <a:latin typeface="Microsoft Yahei"/>
                <a:ea typeface="Microsoft Yahei"/>
                <a:cs typeface="Microsoft Yahei"/>
                <a:sym typeface="Microsoft Yahei"/>
              </a:rPr>
              <a:t>对所有的组发送一个请求信息的询问报文</a:t>
            </a:r>
            <a:r>
              <a:rPr lang="zh-CN" sz="1667" b="1" dirty="0">
                <a:solidFill>
                  <a:schemeClr val="dk1"/>
                </a:solidFill>
                <a:latin typeface="Microsoft Yahei"/>
                <a:ea typeface="Microsoft Yahei"/>
                <a:cs typeface="Microsoft Yahei"/>
                <a:sym typeface="Microsoft Yahei"/>
              </a:rPr>
              <a:t>，而不需要对每一个组发送一个询问报文。默认的询问速率是每 125 秒发送一次。</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当同一个网络上连接有几个多播路由器时，它们能够迅速和有效地选择其中的一个来探询主机的成员关系。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sp>
        <p:nvSpPr>
          <p:cNvPr id="1454" name="Google Shape;1454;p59"/>
          <p:cNvSpPr/>
          <p:nvPr/>
        </p:nvSpPr>
        <p:spPr>
          <a:xfrm>
            <a:off x="454287" y="1814194"/>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55" name="Google Shape;1455;p59"/>
          <p:cNvSpPr/>
          <p:nvPr/>
        </p:nvSpPr>
        <p:spPr>
          <a:xfrm>
            <a:off x="513404" y="1765220"/>
            <a:ext cx="340349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IGMP 采用的一些具体措施（续）</a:t>
            </a:r>
            <a:endParaRPr dirty="0">
              <a:latin typeface="Microsoft YaHei" panose="020B0503020204020204" pitchFamily="34" charset="-122"/>
              <a:ea typeface="Microsoft YaHei" panose="020B0503020204020204" pitchFamily="34" charset="-122"/>
            </a:endParaRPr>
          </a:p>
        </p:txBody>
      </p:sp>
      <p:sp>
        <p:nvSpPr>
          <p:cNvPr id="1456" name="Google Shape;1456;p59"/>
          <p:cNvSpPr/>
          <p:nvPr/>
        </p:nvSpPr>
        <p:spPr>
          <a:xfrm>
            <a:off x="454287" y="2114140"/>
            <a:ext cx="669040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在 IGMP 的询问报文中有一个数值 N，它指明一个最长响应时间（默认值为 10 秒）。当收到询问时，主机在 0 到 N 之间随机选择发送响应所需经过的时延。对应于最小时延的响应最先发送。</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同一个组内的每一个主机都要监听响应，只要有本组的其他主机先发送了响应，自己就可以不再发送响应了。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60"/>
        <p:cNvGrpSpPr/>
        <p:nvPr/>
      </p:nvGrpSpPr>
      <p:grpSpPr>
        <a:xfrm>
          <a:off x="0" y="0"/>
          <a:ext cx="0" cy="0"/>
          <a:chOff x="0" y="0"/>
          <a:chExt cx="0" cy="0"/>
        </a:xfrm>
      </p:grpSpPr>
      <p:sp>
        <p:nvSpPr>
          <p:cNvPr id="1461" name="Google Shape;1461;p60"/>
          <p:cNvSpPr/>
          <p:nvPr/>
        </p:nvSpPr>
        <p:spPr>
          <a:xfrm>
            <a:off x="454288" y="1652352"/>
            <a:ext cx="6711425"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多播路由选择协议尚未标准化。</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一个多播组中的成员是动态变化的，随时会有主机加入或离开这个多播组。</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多播路由选择实际上就是要找出以源主机为根结点的多播转发树。</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在多播转发树上的路由器不会收到重复的多播数据报。</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对不同的多播组对应于不同的多播转发树。</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同一个多播组，对不同的源点也会有不同的多播转发树。</a:t>
            </a:r>
            <a:endParaRPr dirty="0">
              <a:latin typeface="Microsoft YaHei" panose="020B0503020204020204" pitchFamily="34" charset="-122"/>
              <a:ea typeface="Microsoft YaHei" panose="020B0503020204020204" pitchFamily="34" charset="-122"/>
            </a:endParaRPr>
          </a:p>
        </p:txBody>
      </p:sp>
      <p:sp>
        <p:nvSpPr>
          <p:cNvPr id="1462" name="Google Shape;1462;p60"/>
          <p:cNvSpPr/>
          <p:nvPr/>
        </p:nvSpPr>
        <p:spPr>
          <a:xfrm>
            <a:off x="454288" y="1329831"/>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63" name="Google Shape;1463;p60"/>
          <p:cNvSpPr/>
          <p:nvPr/>
        </p:nvSpPr>
        <p:spPr>
          <a:xfrm>
            <a:off x="1618307" y="1302155"/>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3.  多播路由选择</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61"/>
          <p:cNvSpPr/>
          <p:nvPr/>
        </p:nvSpPr>
        <p:spPr>
          <a:xfrm>
            <a:off x="454288" y="2165219"/>
            <a:ext cx="6440348"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多播路由选择协议在转发多播数据报时使用三种方法：</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(1) </a:t>
            </a:r>
            <a:r>
              <a:rPr lang="zh-CN" sz="1667" b="1" dirty="0">
                <a:solidFill>
                  <a:schemeClr val="dk1"/>
                </a:solidFill>
                <a:latin typeface="Microsoft Yahei"/>
                <a:ea typeface="Microsoft Yahei"/>
                <a:cs typeface="Microsoft Yahei"/>
                <a:sym typeface="Microsoft Yahei"/>
              </a:rPr>
              <a:t>洪泛与剪除</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(2) </a:t>
            </a:r>
            <a:r>
              <a:rPr lang="zh-CN" sz="1667" b="1" dirty="0">
                <a:solidFill>
                  <a:schemeClr val="dk1"/>
                </a:solidFill>
                <a:latin typeface="Microsoft Yahei"/>
                <a:ea typeface="Microsoft Yahei"/>
                <a:cs typeface="Microsoft Yahei"/>
                <a:sym typeface="Microsoft Yahei"/>
              </a:rPr>
              <a:t>隧道技术 (tunneling)</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zh-CN" sz="1667" b="1" dirty="0">
                <a:solidFill>
                  <a:srgbClr val="0000FF"/>
                </a:solidFill>
                <a:latin typeface="Microsoft Yahei"/>
                <a:ea typeface="Microsoft Yahei"/>
                <a:cs typeface="Microsoft Yahei"/>
                <a:sym typeface="Microsoft Yahei"/>
              </a:rPr>
              <a:t>(3) </a:t>
            </a:r>
            <a:r>
              <a:rPr lang="zh-CN" sz="1667" b="1" dirty="0">
                <a:solidFill>
                  <a:schemeClr val="dk1"/>
                </a:solidFill>
                <a:latin typeface="Microsoft Yahei"/>
                <a:ea typeface="Microsoft Yahei"/>
                <a:cs typeface="Microsoft Yahei"/>
                <a:sym typeface="Microsoft Yahei"/>
              </a:rPr>
              <a:t>基于核心的发现技术</a:t>
            </a:r>
            <a:endParaRPr dirty="0">
              <a:latin typeface="Microsoft YaHei" panose="020B0503020204020204" pitchFamily="34" charset="-122"/>
              <a:ea typeface="Microsoft YaHei" panose="020B0503020204020204" pitchFamily="34" charset="-122"/>
            </a:endParaRPr>
          </a:p>
        </p:txBody>
      </p:sp>
      <p:sp>
        <p:nvSpPr>
          <p:cNvPr id="1469" name="Google Shape;1469;p61"/>
          <p:cNvSpPr/>
          <p:nvPr/>
        </p:nvSpPr>
        <p:spPr>
          <a:xfrm>
            <a:off x="454288" y="1842697"/>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70" name="Google Shape;1470;p61"/>
          <p:cNvSpPr/>
          <p:nvPr/>
        </p:nvSpPr>
        <p:spPr>
          <a:xfrm>
            <a:off x="1618307" y="181502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3.  多播路由选择</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62"/>
          <p:cNvSpPr/>
          <p:nvPr/>
        </p:nvSpPr>
        <p:spPr>
          <a:xfrm>
            <a:off x="454287" y="1762907"/>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76" name="Google Shape;1476;p62"/>
          <p:cNvSpPr/>
          <p:nvPr/>
        </p:nvSpPr>
        <p:spPr>
          <a:xfrm>
            <a:off x="513404" y="1713933"/>
            <a:ext cx="161294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(1) 洪泛与剪除</a:t>
            </a:r>
            <a:endParaRPr dirty="0">
              <a:latin typeface="Microsoft YaHei" panose="020B0503020204020204" pitchFamily="34" charset="-122"/>
              <a:ea typeface="Microsoft YaHei" panose="020B0503020204020204" pitchFamily="34" charset="-122"/>
            </a:endParaRPr>
          </a:p>
        </p:txBody>
      </p:sp>
      <p:sp>
        <p:nvSpPr>
          <p:cNvPr id="1477" name="Google Shape;1477;p62"/>
          <p:cNvSpPr/>
          <p:nvPr/>
        </p:nvSpPr>
        <p:spPr>
          <a:xfrm>
            <a:off x="454287" y="2062854"/>
            <a:ext cx="669040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这种方法适合于较小的多播组，而所有的组成员接入的局域网也是相邻接的。</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一开始，路由器转发多播数据报使用洪泛的方法（这就是广播）。</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为了避免兜圈子，采用了叫做</a:t>
            </a:r>
            <a:r>
              <a:rPr lang="zh-CN" sz="1667" b="1" dirty="0">
                <a:solidFill>
                  <a:srgbClr val="0000FF"/>
                </a:solidFill>
                <a:latin typeface="Microsoft Yahei"/>
                <a:ea typeface="Microsoft Yahei"/>
                <a:cs typeface="Microsoft Yahei"/>
                <a:sym typeface="Microsoft Yahei"/>
              </a:rPr>
              <a:t>反向路径广播 RPB </a:t>
            </a:r>
            <a:r>
              <a:rPr lang="zh-CN" sz="1667" b="1" dirty="0">
                <a:solidFill>
                  <a:schemeClr val="dk1"/>
                </a:solidFill>
                <a:latin typeface="Microsoft Yahei"/>
                <a:ea typeface="Microsoft Yahei"/>
                <a:cs typeface="Microsoft Yahei"/>
                <a:sym typeface="Microsoft Yahei"/>
              </a:rPr>
              <a:t>(Reverse Path Broadcasting) 的策略。 </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6AA9B493-2771-8136-5DD0-52DC3A455C66}"/>
                  </a:ext>
                </a:extLst>
              </p14:cNvPr>
              <p14:cNvContentPartPr/>
              <p14:nvPr/>
            </p14:nvContentPartPr>
            <p14:xfrm>
              <a:off x="1868207" y="1295977"/>
              <a:ext cx="397440" cy="403560"/>
            </p14:xfrm>
          </p:contentPart>
        </mc:Choice>
        <mc:Fallback>
          <p:pic>
            <p:nvPicPr>
              <p:cNvPr id="2" name="墨迹 1">
                <a:extLst>
                  <a:ext uri="{FF2B5EF4-FFF2-40B4-BE49-F238E27FC236}">
                    <a16:creationId xmlns:a16="http://schemas.microsoft.com/office/drawing/2014/main" id="{6AA9B493-2771-8136-5DD0-52DC3A455C66}"/>
                  </a:ext>
                </a:extLst>
              </p:cNvPr>
              <p:cNvPicPr/>
              <p:nvPr/>
            </p:nvPicPr>
            <p:blipFill>
              <a:blip r:embed="rId4"/>
              <a:stretch>
                <a:fillRect/>
              </a:stretch>
            </p:blipFill>
            <p:spPr>
              <a:xfrm>
                <a:off x="1857407" y="1285177"/>
                <a:ext cx="418680" cy="424800"/>
              </a:xfrm>
              <a:prstGeom prst="rect">
                <a:avLst/>
              </a:prstGeom>
            </p:spPr>
          </p:pic>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1482" name="Google Shape;1482;p63"/>
          <p:cNvSpPr/>
          <p:nvPr/>
        </p:nvSpPr>
        <p:spPr>
          <a:xfrm>
            <a:off x="454287" y="1251338"/>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83" name="Google Shape;1483;p63"/>
          <p:cNvSpPr/>
          <p:nvPr/>
        </p:nvSpPr>
        <p:spPr>
          <a:xfrm>
            <a:off x="513404" y="1202364"/>
            <a:ext cx="132440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RPB 的要点</a:t>
            </a:r>
            <a:endParaRPr dirty="0">
              <a:latin typeface="Microsoft YaHei" panose="020B0503020204020204" pitchFamily="34" charset="-122"/>
              <a:ea typeface="Microsoft YaHei" panose="020B0503020204020204" pitchFamily="34" charset="-122"/>
            </a:endParaRPr>
          </a:p>
        </p:txBody>
      </p:sp>
      <p:sp>
        <p:nvSpPr>
          <p:cNvPr id="1484" name="Google Shape;1484;p63"/>
          <p:cNvSpPr/>
          <p:nvPr/>
        </p:nvSpPr>
        <p:spPr>
          <a:xfrm>
            <a:off x="454287" y="1499998"/>
            <a:ext cx="6690406" cy="3482964"/>
          </a:xfrm>
          <a:prstGeom prst="rect">
            <a:avLst/>
          </a:prstGeom>
          <a:noFill/>
          <a:ln>
            <a:noFill/>
          </a:ln>
        </p:spPr>
        <p:txBody>
          <a:bodyPr spcFirstLastPara="1" wrap="square" lIns="91425" tIns="45700" rIns="91425" bIns="45700" anchor="t" anchorCtr="0">
            <a:spAutoFit/>
          </a:bodyPr>
          <a:lstStyle/>
          <a:p>
            <a:pPr marL="238115" marR="0" lvl="0" indent="-238115" algn="l" rtl="0">
              <a:lnSpc>
                <a:spcPct val="173720"/>
              </a:lnSpc>
              <a:spcBef>
                <a:spcPts val="0"/>
              </a:spcBef>
              <a:spcAft>
                <a:spcPts val="0"/>
              </a:spcAft>
              <a:buClr>
                <a:srgbClr val="0070C0"/>
              </a:buClr>
              <a:buSzPts val="1583"/>
              <a:buFont typeface="Noto Sans Symbols"/>
              <a:buChar char="●"/>
            </a:pPr>
            <a:r>
              <a:rPr lang="zh-CN" sz="1583" b="1" dirty="0">
                <a:solidFill>
                  <a:schemeClr val="dk1"/>
                </a:solidFill>
                <a:latin typeface="Microsoft Yahei"/>
                <a:ea typeface="Microsoft Yahei"/>
                <a:cs typeface="Microsoft Yahei"/>
                <a:sym typeface="Microsoft Yahei"/>
              </a:rPr>
              <a:t>路由器收到多播数据报时，先</a:t>
            </a:r>
            <a:r>
              <a:rPr lang="zh-CN" sz="1583" b="1" dirty="0">
                <a:solidFill>
                  <a:srgbClr val="0000FF"/>
                </a:solidFill>
                <a:latin typeface="Microsoft Yahei"/>
                <a:ea typeface="Microsoft Yahei"/>
                <a:cs typeface="Microsoft Yahei"/>
                <a:sym typeface="Microsoft Yahei"/>
              </a:rPr>
              <a:t>检查它是否是从源点经</a:t>
            </a:r>
            <a:r>
              <a:rPr lang="zh-CN" sz="1583" b="1" dirty="0">
                <a:solidFill>
                  <a:srgbClr val="CC00CC"/>
                </a:solidFill>
                <a:latin typeface="Microsoft Yahei"/>
                <a:ea typeface="Microsoft Yahei"/>
                <a:cs typeface="Microsoft Yahei"/>
                <a:sym typeface="Microsoft Yahei"/>
              </a:rPr>
              <a:t>最短路径</a:t>
            </a:r>
            <a:r>
              <a:rPr lang="zh-CN" sz="1583" b="1" dirty="0">
                <a:solidFill>
                  <a:srgbClr val="0000FF"/>
                </a:solidFill>
                <a:latin typeface="Microsoft Yahei"/>
                <a:ea typeface="Microsoft Yahei"/>
                <a:cs typeface="Microsoft Yahei"/>
                <a:sym typeface="Microsoft Yahei"/>
              </a:rPr>
              <a:t>传送来的</a:t>
            </a:r>
            <a:r>
              <a:rPr lang="zh-CN"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73720"/>
              </a:lnSpc>
              <a:spcBef>
                <a:spcPts val="0"/>
              </a:spcBef>
              <a:spcAft>
                <a:spcPts val="0"/>
              </a:spcAft>
              <a:buClr>
                <a:srgbClr val="0070C0"/>
              </a:buClr>
              <a:buSzPts val="1583"/>
              <a:buFont typeface="Noto Sans Symbols"/>
              <a:buChar char="●"/>
            </a:pPr>
            <a:r>
              <a:rPr lang="zh-CN" sz="1583" b="1" dirty="0">
                <a:solidFill>
                  <a:schemeClr val="dk1"/>
                </a:solidFill>
                <a:latin typeface="Microsoft Yahei"/>
                <a:ea typeface="Microsoft Yahei"/>
                <a:cs typeface="Microsoft Yahei"/>
                <a:sym typeface="Microsoft Yahei"/>
              </a:rPr>
              <a:t>若是，就向所有其他方向转发刚才收到的多播数据报（但进入的方向除外），否则就丢弃而不转发。</a:t>
            </a:r>
            <a:endParaRPr dirty="0">
              <a:latin typeface="Microsoft YaHei" panose="020B0503020204020204" pitchFamily="34" charset="-122"/>
              <a:ea typeface="Microsoft YaHei" panose="020B0503020204020204" pitchFamily="34" charset="-122"/>
            </a:endParaRPr>
          </a:p>
          <a:p>
            <a:pPr marL="238115" marR="0" lvl="0" indent="-238115" algn="l" rtl="0">
              <a:lnSpc>
                <a:spcPct val="173720"/>
              </a:lnSpc>
              <a:spcBef>
                <a:spcPts val="0"/>
              </a:spcBef>
              <a:spcAft>
                <a:spcPts val="0"/>
              </a:spcAft>
              <a:buClr>
                <a:srgbClr val="0070C0"/>
              </a:buClr>
              <a:buSzPts val="1583"/>
              <a:buFont typeface="Noto Sans Symbols"/>
              <a:buChar char="●"/>
            </a:pPr>
            <a:r>
              <a:rPr lang="zh-CN" sz="1583" b="1" dirty="0">
                <a:solidFill>
                  <a:schemeClr val="dk1"/>
                </a:solidFill>
                <a:latin typeface="Microsoft Yahei"/>
                <a:ea typeface="Microsoft Yahei"/>
                <a:cs typeface="Microsoft Yahei"/>
                <a:sym typeface="Microsoft Yahei"/>
              </a:rPr>
              <a:t>如果存在几条同样长度的最短路径，那么只能选择一条最短路径，选择的准则就是看这几条最短路径中的相邻路由器谁的 IP 地址最小。 </a:t>
            </a:r>
            <a:endParaRPr dirty="0">
              <a:latin typeface="Microsoft YaHei" panose="020B0503020204020204" pitchFamily="34" charset="-122"/>
              <a:ea typeface="Microsoft YaHei" panose="020B0503020204020204" pitchFamily="34" charset="-122"/>
            </a:endParaRPr>
          </a:p>
          <a:p>
            <a:pPr marL="238115" marR="0" lvl="0" indent="-238115" algn="l" rtl="0">
              <a:lnSpc>
                <a:spcPct val="173720"/>
              </a:lnSpc>
              <a:spcBef>
                <a:spcPts val="0"/>
              </a:spcBef>
              <a:spcAft>
                <a:spcPts val="0"/>
              </a:spcAft>
              <a:buClr>
                <a:srgbClr val="0070C0"/>
              </a:buClr>
              <a:buSzPts val="1583"/>
              <a:buFont typeface="Noto Sans Symbols"/>
              <a:buChar char="●"/>
            </a:pPr>
            <a:r>
              <a:rPr lang="zh-CN" sz="1583" b="1" dirty="0">
                <a:solidFill>
                  <a:srgbClr val="0000FF"/>
                </a:solidFill>
                <a:latin typeface="Microsoft Yahei"/>
                <a:ea typeface="Microsoft Yahei"/>
                <a:cs typeface="Microsoft Yahei"/>
                <a:sym typeface="Microsoft Yahei"/>
              </a:rPr>
              <a:t>最后就得出了用来转发多播数据报的多播转发树</a:t>
            </a:r>
            <a:r>
              <a:rPr lang="zh-CN" sz="1583" b="1" dirty="0">
                <a:solidFill>
                  <a:schemeClr val="dk1"/>
                </a:solidFill>
                <a:latin typeface="Microsoft Yahei"/>
                <a:ea typeface="Microsoft Yahei"/>
                <a:cs typeface="Microsoft Yahei"/>
                <a:sym typeface="Microsoft Yahei"/>
              </a:rPr>
              <a:t>，以后就按这个多播转发树转发多播数据报。避免了多播数据报的兜圈子，同时每一个路由器也不会接收重复的多播数据报。</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64"/>
          <p:cNvSpPr/>
          <p:nvPr/>
        </p:nvSpPr>
        <p:spPr>
          <a:xfrm>
            <a:off x="454287" y="2034013"/>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90" name="Google Shape;1490;p64"/>
          <p:cNvSpPr/>
          <p:nvPr/>
        </p:nvSpPr>
        <p:spPr>
          <a:xfrm>
            <a:off x="513404" y="1992366"/>
            <a:ext cx="132440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RPB 的要点</a:t>
            </a:r>
            <a:endParaRPr dirty="0">
              <a:latin typeface="Microsoft YaHei" panose="020B0503020204020204" pitchFamily="34" charset="-122"/>
              <a:ea typeface="Microsoft YaHei" panose="020B0503020204020204" pitchFamily="34" charset="-122"/>
            </a:endParaRPr>
          </a:p>
        </p:txBody>
      </p:sp>
      <p:sp>
        <p:nvSpPr>
          <p:cNvPr id="1491" name="Google Shape;1491;p64"/>
          <p:cNvSpPr/>
          <p:nvPr/>
        </p:nvSpPr>
        <p:spPr>
          <a:xfrm>
            <a:off x="454287" y="2297326"/>
            <a:ext cx="6690406" cy="136225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如果在多播转发树上的某个路由器发现它的下游树枝（即叶节点方向）已没有该多播组的成员，就应把它和下游的树枝一起</a:t>
            </a:r>
            <a:r>
              <a:rPr lang="zh-CN" sz="1667" b="1" dirty="0">
                <a:solidFill>
                  <a:srgbClr val="0000FF"/>
                </a:solidFill>
                <a:latin typeface="Microsoft Yahei"/>
                <a:ea typeface="Microsoft Yahei"/>
                <a:cs typeface="Microsoft Yahei"/>
                <a:sym typeface="Microsoft Yahei"/>
              </a:rPr>
              <a:t>剪除</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当某个树枝有新增加的组成员时，可以再</a:t>
            </a:r>
            <a:r>
              <a:rPr lang="zh-CN" sz="1667" b="1" dirty="0">
                <a:solidFill>
                  <a:srgbClr val="0000FF"/>
                </a:solidFill>
                <a:latin typeface="Microsoft Yahei"/>
                <a:ea typeface="Microsoft Yahei"/>
                <a:cs typeface="Microsoft Yahei"/>
                <a:sym typeface="Microsoft Yahei"/>
              </a:rPr>
              <a:t>接入</a:t>
            </a:r>
            <a:r>
              <a:rPr lang="zh-CN" sz="1667" b="1" dirty="0">
                <a:solidFill>
                  <a:schemeClr val="dk1"/>
                </a:solidFill>
                <a:latin typeface="Microsoft Yahei"/>
                <a:ea typeface="Microsoft Yahei"/>
                <a:cs typeface="Microsoft Yahei"/>
                <a:sym typeface="Microsoft Yahei"/>
              </a:rPr>
              <a:t>到多播转发树上。</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65"/>
          <p:cNvSpPr/>
          <p:nvPr/>
        </p:nvSpPr>
        <p:spPr>
          <a:xfrm>
            <a:off x="454287" y="1214704"/>
            <a:ext cx="6711426"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1497" name="Google Shape;1497;p65"/>
          <p:cNvGrpSpPr/>
          <p:nvPr/>
        </p:nvGrpSpPr>
        <p:grpSpPr>
          <a:xfrm>
            <a:off x="4826406" y="2938879"/>
            <a:ext cx="1422391" cy="1366868"/>
            <a:chOff x="3634" y="2721"/>
            <a:chExt cx="1662" cy="1730"/>
          </a:xfrm>
        </p:grpSpPr>
        <p:sp>
          <p:nvSpPr>
            <p:cNvPr id="1498" name="Google Shape;1498;p65"/>
            <p:cNvSpPr/>
            <p:nvPr/>
          </p:nvSpPr>
          <p:spPr>
            <a:xfrm rot="1323552">
              <a:off x="3749" y="3383"/>
              <a:ext cx="1272" cy="861"/>
            </a:xfrm>
            <a:prstGeom prst="ellipse">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1499" name="Google Shape;1499;p65"/>
            <p:cNvSpPr txBox="1"/>
            <p:nvPr/>
          </p:nvSpPr>
          <p:spPr>
            <a:xfrm>
              <a:off x="4035" y="2721"/>
              <a:ext cx="1261" cy="5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剪除没有</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组成员的树枝</a:t>
              </a:r>
              <a:endParaRPr dirty="0">
                <a:latin typeface="Microsoft YaHei" panose="020B0503020204020204" pitchFamily="34" charset="-122"/>
                <a:ea typeface="Microsoft YaHei" panose="020B0503020204020204" pitchFamily="34" charset="-122"/>
              </a:endParaRPr>
            </a:p>
          </p:txBody>
        </p:sp>
      </p:grpSp>
      <p:cxnSp>
        <p:nvCxnSpPr>
          <p:cNvPr id="1500" name="Google Shape;1500;p65"/>
          <p:cNvCxnSpPr/>
          <p:nvPr/>
        </p:nvCxnSpPr>
        <p:spPr>
          <a:xfrm>
            <a:off x="5666018" y="3956320"/>
            <a:ext cx="401355" cy="121651"/>
          </a:xfrm>
          <a:prstGeom prst="straightConnector1">
            <a:avLst/>
          </a:prstGeom>
          <a:noFill/>
          <a:ln w="38100" cap="flat" cmpd="sng">
            <a:solidFill>
              <a:schemeClr val="dk1"/>
            </a:solidFill>
            <a:prstDash val="solid"/>
            <a:round/>
            <a:headEnd type="none" w="med" len="med"/>
            <a:tailEnd type="none" w="med" len="med"/>
          </a:ln>
        </p:spPr>
      </p:cxnSp>
      <p:cxnSp>
        <p:nvCxnSpPr>
          <p:cNvPr id="1501" name="Google Shape;1501;p65"/>
          <p:cNvCxnSpPr/>
          <p:nvPr/>
        </p:nvCxnSpPr>
        <p:spPr>
          <a:xfrm>
            <a:off x="3696896" y="1678924"/>
            <a:ext cx="0" cy="307287"/>
          </a:xfrm>
          <a:prstGeom prst="straightConnector1">
            <a:avLst/>
          </a:prstGeom>
          <a:noFill/>
          <a:ln w="38100" cap="flat" cmpd="sng">
            <a:solidFill>
              <a:srgbClr val="0070C0"/>
            </a:solidFill>
            <a:prstDash val="solid"/>
            <a:round/>
            <a:headEnd type="none" w="med" len="med"/>
            <a:tailEnd type="none" w="med" len="med"/>
          </a:ln>
        </p:spPr>
      </p:cxnSp>
      <p:cxnSp>
        <p:nvCxnSpPr>
          <p:cNvPr id="1502" name="Google Shape;1502;p65"/>
          <p:cNvCxnSpPr/>
          <p:nvPr/>
        </p:nvCxnSpPr>
        <p:spPr>
          <a:xfrm rot="10800000" flipH="1">
            <a:off x="2747850" y="2081793"/>
            <a:ext cx="928508" cy="458165"/>
          </a:xfrm>
          <a:prstGeom prst="straightConnector1">
            <a:avLst/>
          </a:prstGeom>
          <a:noFill/>
          <a:ln w="38100" cap="flat" cmpd="sng">
            <a:solidFill>
              <a:srgbClr val="0070C0"/>
            </a:solidFill>
            <a:prstDash val="solid"/>
            <a:round/>
            <a:headEnd type="none" w="med" len="med"/>
            <a:tailEnd type="none" w="med" len="med"/>
          </a:ln>
        </p:spPr>
      </p:cxnSp>
      <p:cxnSp>
        <p:nvCxnSpPr>
          <p:cNvPr id="1503" name="Google Shape;1503;p65"/>
          <p:cNvCxnSpPr/>
          <p:nvPr/>
        </p:nvCxnSpPr>
        <p:spPr>
          <a:xfrm>
            <a:off x="2861667" y="3463398"/>
            <a:ext cx="1774008" cy="0"/>
          </a:xfrm>
          <a:prstGeom prst="straightConnector1">
            <a:avLst/>
          </a:prstGeom>
          <a:noFill/>
          <a:ln w="19050" cap="flat" cmpd="sng">
            <a:solidFill>
              <a:srgbClr val="0070C0"/>
            </a:solidFill>
            <a:prstDash val="solid"/>
            <a:round/>
            <a:headEnd type="none" w="med" len="med"/>
            <a:tailEnd type="none" w="med" len="med"/>
          </a:ln>
        </p:spPr>
      </p:cxnSp>
      <p:cxnSp>
        <p:nvCxnSpPr>
          <p:cNvPr id="1504" name="Google Shape;1504;p65"/>
          <p:cNvCxnSpPr/>
          <p:nvPr/>
        </p:nvCxnSpPr>
        <p:spPr>
          <a:xfrm>
            <a:off x="2861667" y="2539958"/>
            <a:ext cx="1774008" cy="0"/>
          </a:xfrm>
          <a:prstGeom prst="straightConnector1">
            <a:avLst/>
          </a:prstGeom>
          <a:noFill/>
          <a:ln w="19050" cap="flat" cmpd="sng">
            <a:solidFill>
              <a:srgbClr val="0070C0"/>
            </a:solidFill>
            <a:prstDash val="solid"/>
            <a:round/>
            <a:headEnd type="none" w="med" len="med"/>
            <a:tailEnd type="none" w="med" len="med"/>
          </a:ln>
        </p:spPr>
      </p:cxnSp>
      <p:sp>
        <p:nvSpPr>
          <p:cNvPr id="1505" name="Google Shape;1505;p65"/>
          <p:cNvSpPr txBox="1"/>
          <p:nvPr/>
        </p:nvSpPr>
        <p:spPr>
          <a:xfrm>
            <a:off x="3834675" y="1449842"/>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源点</a:t>
            </a:r>
            <a:endParaRPr dirty="0">
              <a:latin typeface="Microsoft YaHei" panose="020B0503020204020204" pitchFamily="34" charset="-122"/>
              <a:ea typeface="Microsoft YaHei" panose="020B0503020204020204" pitchFamily="34" charset="-122"/>
            </a:endParaRPr>
          </a:p>
        </p:txBody>
      </p:sp>
      <p:cxnSp>
        <p:nvCxnSpPr>
          <p:cNvPr id="1506" name="Google Shape;1506;p65"/>
          <p:cNvCxnSpPr/>
          <p:nvPr/>
        </p:nvCxnSpPr>
        <p:spPr>
          <a:xfrm>
            <a:off x="3826974" y="2122870"/>
            <a:ext cx="858336" cy="429727"/>
          </a:xfrm>
          <a:prstGeom prst="straightConnector1">
            <a:avLst/>
          </a:prstGeom>
          <a:noFill/>
          <a:ln w="38100" cap="flat" cmpd="sng">
            <a:solidFill>
              <a:srgbClr val="0070C0"/>
            </a:solidFill>
            <a:prstDash val="solid"/>
            <a:round/>
            <a:headEnd type="none" w="med" len="med"/>
            <a:tailEnd type="none" w="med" len="med"/>
          </a:ln>
        </p:spPr>
      </p:cxnSp>
      <p:cxnSp>
        <p:nvCxnSpPr>
          <p:cNvPr id="1507" name="Google Shape;1507;p65"/>
          <p:cNvCxnSpPr/>
          <p:nvPr/>
        </p:nvCxnSpPr>
        <p:spPr>
          <a:xfrm>
            <a:off x="2747850" y="2603155"/>
            <a:ext cx="0" cy="798629"/>
          </a:xfrm>
          <a:prstGeom prst="straightConnector1">
            <a:avLst/>
          </a:prstGeom>
          <a:noFill/>
          <a:ln w="38100" cap="flat" cmpd="sng">
            <a:solidFill>
              <a:srgbClr val="0070C0"/>
            </a:solidFill>
            <a:prstDash val="solid"/>
            <a:round/>
            <a:headEnd type="none" w="med" len="med"/>
            <a:tailEnd type="none" w="med" len="med"/>
          </a:ln>
        </p:spPr>
      </p:cxnSp>
      <p:cxnSp>
        <p:nvCxnSpPr>
          <p:cNvPr id="1508" name="Google Shape;1508;p65"/>
          <p:cNvCxnSpPr/>
          <p:nvPr/>
        </p:nvCxnSpPr>
        <p:spPr>
          <a:xfrm>
            <a:off x="2803475" y="3525014"/>
            <a:ext cx="859191" cy="552958"/>
          </a:xfrm>
          <a:prstGeom prst="straightConnector1">
            <a:avLst/>
          </a:prstGeom>
          <a:noFill/>
          <a:ln w="38100" cap="flat" cmpd="sng">
            <a:solidFill>
              <a:srgbClr val="0070C0"/>
            </a:solidFill>
            <a:prstDash val="solid"/>
            <a:round/>
            <a:headEnd type="none" w="med" len="med"/>
            <a:tailEnd type="none" w="med" len="med"/>
          </a:ln>
        </p:spPr>
      </p:cxnSp>
      <p:cxnSp>
        <p:nvCxnSpPr>
          <p:cNvPr id="1509" name="Google Shape;1509;p65"/>
          <p:cNvCxnSpPr/>
          <p:nvPr/>
        </p:nvCxnSpPr>
        <p:spPr>
          <a:xfrm>
            <a:off x="4749491" y="2603154"/>
            <a:ext cx="0" cy="860244"/>
          </a:xfrm>
          <a:prstGeom prst="straightConnector1">
            <a:avLst/>
          </a:prstGeom>
          <a:noFill/>
          <a:ln w="38100" cap="flat" cmpd="sng">
            <a:solidFill>
              <a:srgbClr val="0070C0"/>
            </a:solidFill>
            <a:prstDash val="solid"/>
            <a:round/>
            <a:headEnd type="none" w="med" len="med"/>
            <a:tailEnd type="none" w="med" len="med"/>
          </a:ln>
        </p:spPr>
      </p:cxnSp>
      <p:cxnSp>
        <p:nvCxnSpPr>
          <p:cNvPr id="1510" name="Google Shape;1510;p65"/>
          <p:cNvCxnSpPr/>
          <p:nvPr/>
        </p:nvCxnSpPr>
        <p:spPr>
          <a:xfrm flipH="1">
            <a:off x="3834675" y="3463399"/>
            <a:ext cx="914816" cy="614573"/>
          </a:xfrm>
          <a:prstGeom prst="straightConnector1">
            <a:avLst/>
          </a:prstGeom>
          <a:noFill/>
          <a:ln w="19050" cap="flat" cmpd="sng">
            <a:solidFill>
              <a:srgbClr val="0070C0"/>
            </a:solidFill>
            <a:prstDash val="solid"/>
            <a:round/>
            <a:headEnd type="none" w="med" len="med"/>
            <a:tailEnd type="none" w="med" len="med"/>
          </a:ln>
        </p:spPr>
      </p:cxnSp>
      <p:cxnSp>
        <p:nvCxnSpPr>
          <p:cNvPr id="1511" name="Google Shape;1511;p65"/>
          <p:cNvCxnSpPr/>
          <p:nvPr/>
        </p:nvCxnSpPr>
        <p:spPr>
          <a:xfrm flipH="1">
            <a:off x="2060668" y="3463398"/>
            <a:ext cx="629845" cy="492923"/>
          </a:xfrm>
          <a:prstGeom prst="straightConnector1">
            <a:avLst/>
          </a:prstGeom>
          <a:noFill/>
          <a:ln w="38100" cap="flat" cmpd="sng">
            <a:solidFill>
              <a:srgbClr val="0070C0"/>
            </a:solidFill>
            <a:prstDash val="solid"/>
            <a:round/>
            <a:headEnd type="none" w="med" len="med"/>
            <a:tailEnd type="none" w="med" len="med"/>
          </a:ln>
        </p:spPr>
      </p:cxnSp>
      <p:cxnSp>
        <p:nvCxnSpPr>
          <p:cNvPr id="1512" name="Google Shape;1512;p65"/>
          <p:cNvCxnSpPr/>
          <p:nvPr/>
        </p:nvCxnSpPr>
        <p:spPr>
          <a:xfrm>
            <a:off x="4807683" y="3463398"/>
            <a:ext cx="800998" cy="492923"/>
          </a:xfrm>
          <a:prstGeom prst="straightConnector1">
            <a:avLst/>
          </a:prstGeom>
          <a:noFill/>
          <a:ln w="38100" cap="flat" cmpd="sng">
            <a:solidFill>
              <a:schemeClr val="dk1"/>
            </a:solidFill>
            <a:prstDash val="solid"/>
            <a:round/>
            <a:headEnd type="none" w="med" len="med"/>
            <a:tailEnd type="none" w="med" len="med"/>
          </a:ln>
        </p:spPr>
      </p:cxnSp>
      <p:pic>
        <p:nvPicPr>
          <p:cNvPr id="1513" name="Google Shape;1513;p65"/>
          <p:cNvPicPr preferRelativeResize="0"/>
          <p:nvPr/>
        </p:nvPicPr>
        <p:blipFill rotWithShape="1">
          <a:blip r:embed="rId3">
            <a:alphaModFix/>
          </a:blip>
          <a:srcRect/>
          <a:stretch/>
        </p:blipFill>
        <p:spPr>
          <a:xfrm>
            <a:off x="2575840" y="2418308"/>
            <a:ext cx="401356" cy="244881"/>
          </a:xfrm>
          <a:prstGeom prst="rect">
            <a:avLst/>
          </a:prstGeom>
          <a:noFill/>
          <a:ln>
            <a:noFill/>
          </a:ln>
        </p:spPr>
      </p:pic>
      <p:pic>
        <p:nvPicPr>
          <p:cNvPr id="1514" name="Google Shape;1514;p65"/>
          <p:cNvPicPr preferRelativeResize="0"/>
          <p:nvPr/>
        </p:nvPicPr>
        <p:blipFill rotWithShape="1">
          <a:blip r:embed="rId4">
            <a:alphaModFix/>
          </a:blip>
          <a:srcRect/>
          <a:stretch/>
        </p:blipFill>
        <p:spPr>
          <a:xfrm>
            <a:off x="3548848" y="3956320"/>
            <a:ext cx="401355" cy="245671"/>
          </a:xfrm>
          <a:prstGeom prst="rect">
            <a:avLst/>
          </a:prstGeom>
          <a:noFill/>
          <a:ln>
            <a:noFill/>
          </a:ln>
        </p:spPr>
      </p:pic>
      <p:pic>
        <p:nvPicPr>
          <p:cNvPr id="1515" name="Google Shape;1515;p65"/>
          <p:cNvPicPr preferRelativeResize="0"/>
          <p:nvPr/>
        </p:nvPicPr>
        <p:blipFill rotWithShape="1">
          <a:blip r:embed="rId5">
            <a:alphaModFix/>
          </a:blip>
          <a:srcRect/>
          <a:stretch/>
        </p:blipFill>
        <p:spPr>
          <a:xfrm>
            <a:off x="2575840" y="3340957"/>
            <a:ext cx="401356" cy="244092"/>
          </a:xfrm>
          <a:prstGeom prst="rect">
            <a:avLst/>
          </a:prstGeom>
          <a:noFill/>
          <a:ln>
            <a:noFill/>
          </a:ln>
        </p:spPr>
      </p:pic>
      <p:pic>
        <p:nvPicPr>
          <p:cNvPr id="1516" name="Google Shape;1516;p65"/>
          <p:cNvPicPr preferRelativeResize="0"/>
          <p:nvPr/>
        </p:nvPicPr>
        <p:blipFill rotWithShape="1">
          <a:blip r:embed="rId5">
            <a:alphaModFix/>
          </a:blip>
          <a:srcRect/>
          <a:stretch/>
        </p:blipFill>
        <p:spPr>
          <a:xfrm>
            <a:off x="4521001" y="3340957"/>
            <a:ext cx="401355" cy="244092"/>
          </a:xfrm>
          <a:prstGeom prst="rect">
            <a:avLst/>
          </a:prstGeom>
          <a:noFill/>
          <a:ln>
            <a:noFill/>
          </a:ln>
        </p:spPr>
      </p:pic>
      <p:pic>
        <p:nvPicPr>
          <p:cNvPr id="1517" name="Google Shape;1517;p65"/>
          <p:cNvPicPr preferRelativeResize="0"/>
          <p:nvPr/>
        </p:nvPicPr>
        <p:blipFill rotWithShape="1">
          <a:blip r:embed="rId3">
            <a:alphaModFix/>
          </a:blip>
          <a:srcRect/>
          <a:stretch/>
        </p:blipFill>
        <p:spPr>
          <a:xfrm>
            <a:off x="4521001" y="2418308"/>
            <a:ext cx="401355" cy="244881"/>
          </a:xfrm>
          <a:prstGeom prst="rect">
            <a:avLst/>
          </a:prstGeom>
          <a:noFill/>
          <a:ln>
            <a:noFill/>
          </a:ln>
        </p:spPr>
      </p:pic>
      <p:pic>
        <p:nvPicPr>
          <p:cNvPr id="1518" name="Google Shape;1518;p65"/>
          <p:cNvPicPr preferRelativeResize="0"/>
          <p:nvPr/>
        </p:nvPicPr>
        <p:blipFill rotWithShape="1">
          <a:blip r:embed="rId6">
            <a:alphaModFix/>
          </a:blip>
          <a:srcRect/>
          <a:stretch/>
        </p:blipFill>
        <p:spPr>
          <a:xfrm>
            <a:off x="1831323" y="3893915"/>
            <a:ext cx="402211" cy="245672"/>
          </a:xfrm>
          <a:prstGeom prst="rect">
            <a:avLst/>
          </a:prstGeom>
          <a:noFill/>
          <a:ln>
            <a:noFill/>
          </a:ln>
        </p:spPr>
      </p:pic>
      <p:pic>
        <p:nvPicPr>
          <p:cNvPr id="1519" name="Google Shape;1519;p65"/>
          <p:cNvPicPr preferRelativeResize="0"/>
          <p:nvPr/>
        </p:nvPicPr>
        <p:blipFill rotWithShape="1">
          <a:blip r:embed="rId5">
            <a:alphaModFix/>
          </a:blip>
          <a:srcRect/>
          <a:stretch/>
        </p:blipFill>
        <p:spPr>
          <a:xfrm>
            <a:off x="5378481" y="3833879"/>
            <a:ext cx="401355" cy="244092"/>
          </a:xfrm>
          <a:prstGeom prst="rect">
            <a:avLst/>
          </a:prstGeom>
          <a:noFill/>
          <a:ln>
            <a:noFill/>
          </a:ln>
        </p:spPr>
      </p:pic>
      <p:grpSp>
        <p:nvGrpSpPr>
          <p:cNvPr id="1520" name="Google Shape;1520;p65"/>
          <p:cNvGrpSpPr/>
          <p:nvPr/>
        </p:nvGrpSpPr>
        <p:grpSpPr>
          <a:xfrm>
            <a:off x="4125637" y="2379713"/>
            <a:ext cx="115303" cy="123908"/>
            <a:chOff x="3470" y="572"/>
            <a:chExt cx="92" cy="91"/>
          </a:xfrm>
        </p:grpSpPr>
        <p:cxnSp>
          <p:nvCxnSpPr>
            <p:cNvPr id="1521" name="Google Shape;1521;p65"/>
            <p:cNvCxnSpPr/>
            <p:nvPr/>
          </p:nvCxnSpPr>
          <p:spPr>
            <a:xfrm>
              <a:off x="3470" y="572"/>
              <a:ext cx="90" cy="91"/>
            </a:xfrm>
            <a:prstGeom prst="straightConnector1">
              <a:avLst/>
            </a:prstGeom>
            <a:noFill/>
            <a:ln w="38100" cap="flat" cmpd="sng">
              <a:solidFill>
                <a:srgbClr val="CC00CC"/>
              </a:solidFill>
              <a:prstDash val="solid"/>
              <a:round/>
              <a:headEnd type="none" w="med" len="med"/>
              <a:tailEnd type="none" w="med" len="med"/>
            </a:ln>
          </p:spPr>
        </p:cxnSp>
        <p:cxnSp>
          <p:nvCxnSpPr>
            <p:cNvPr id="1522" name="Google Shape;1522;p65"/>
            <p:cNvCxnSpPr/>
            <p:nvPr/>
          </p:nvCxnSpPr>
          <p:spPr>
            <a:xfrm rot="5400000">
              <a:off x="3471" y="571"/>
              <a:ext cx="90" cy="91"/>
            </a:xfrm>
            <a:prstGeom prst="straightConnector1">
              <a:avLst/>
            </a:prstGeom>
            <a:noFill/>
            <a:ln w="38100" cap="flat" cmpd="sng">
              <a:solidFill>
                <a:srgbClr val="CC00CC"/>
              </a:solidFill>
              <a:prstDash val="solid"/>
              <a:round/>
              <a:headEnd type="none" w="med" len="med"/>
              <a:tailEnd type="none" w="med" len="med"/>
            </a:ln>
          </p:spPr>
        </p:cxnSp>
      </p:grpSp>
      <p:grpSp>
        <p:nvGrpSpPr>
          <p:cNvPr id="1523" name="Google Shape;1523;p65"/>
          <p:cNvGrpSpPr/>
          <p:nvPr/>
        </p:nvGrpSpPr>
        <p:grpSpPr>
          <a:xfrm>
            <a:off x="3231359" y="2577086"/>
            <a:ext cx="1689286" cy="639851"/>
            <a:chOff x="1770" y="2263"/>
            <a:chExt cx="1974" cy="810"/>
          </a:xfrm>
        </p:grpSpPr>
        <p:grpSp>
          <p:nvGrpSpPr>
            <p:cNvPr id="1524" name="Google Shape;1524;p65"/>
            <p:cNvGrpSpPr/>
            <p:nvPr/>
          </p:nvGrpSpPr>
          <p:grpSpPr>
            <a:xfrm rot="5400000">
              <a:off x="3406" y="2735"/>
              <a:ext cx="544" cy="132"/>
              <a:chOff x="4105" y="1253"/>
              <a:chExt cx="317" cy="90"/>
            </a:xfrm>
          </p:grpSpPr>
          <p:sp>
            <p:nvSpPr>
              <p:cNvPr id="1525" name="Google Shape;1525;p65"/>
              <p:cNvSpPr/>
              <p:nvPr/>
            </p:nvSpPr>
            <p:spPr>
              <a:xfrm>
                <a:off x="4105" y="1253"/>
                <a:ext cx="181" cy="90"/>
              </a:xfrm>
              <a:prstGeom prst="rect">
                <a:avLst/>
              </a:prstGeom>
              <a:solidFill>
                <a:srgbClr val="0000FF"/>
              </a:solidFill>
              <a:ln w="952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26" name="Google Shape;1526;p65"/>
              <p:cNvCxnSpPr/>
              <p:nvPr/>
            </p:nvCxnSpPr>
            <p:spPr>
              <a:xfrm>
                <a:off x="4150" y="1298"/>
                <a:ext cx="272" cy="0"/>
              </a:xfrm>
              <a:prstGeom prst="straightConnector1">
                <a:avLst/>
              </a:prstGeom>
              <a:noFill/>
              <a:ln w="28575" cap="flat" cmpd="sng">
                <a:solidFill>
                  <a:srgbClr val="0000FF"/>
                </a:solidFill>
                <a:prstDash val="solid"/>
                <a:round/>
                <a:headEnd type="none" w="med" len="med"/>
                <a:tailEnd type="triangle" w="med" len="med"/>
              </a:ln>
            </p:spPr>
          </p:cxnSp>
        </p:grpSp>
        <p:grpSp>
          <p:nvGrpSpPr>
            <p:cNvPr id="1527" name="Google Shape;1527;p65"/>
            <p:cNvGrpSpPr/>
            <p:nvPr/>
          </p:nvGrpSpPr>
          <p:grpSpPr>
            <a:xfrm flipH="1">
              <a:off x="1770" y="2263"/>
              <a:ext cx="468" cy="155"/>
              <a:chOff x="4105" y="1253"/>
              <a:chExt cx="317" cy="90"/>
            </a:xfrm>
          </p:grpSpPr>
          <p:sp>
            <p:nvSpPr>
              <p:cNvPr id="1528" name="Google Shape;1528;p65"/>
              <p:cNvSpPr/>
              <p:nvPr/>
            </p:nvSpPr>
            <p:spPr>
              <a:xfrm>
                <a:off x="4105" y="1253"/>
                <a:ext cx="181" cy="90"/>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29" name="Google Shape;1529;p65"/>
              <p:cNvCxnSpPr/>
              <p:nvPr/>
            </p:nvCxnSpPr>
            <p:spPr>
              <a:xfrm>
                <a:off x="4150" y="1298"/>
                <a:ext cx="272" cy="0"/>
              </a:xfrm>
              <a:prstGeom prst="straightConnector1">
                <a:avLst/>
              </a:prstGeom>
              <a:noFill/>
              <a:ln w="28575" cap="flat" cmpd="sng">
                <a:solidFill>
                  <a:srgbClr val="CC00CC"/>
                </a:solidFill>
                <a:prstDash val="solid"/>
                <a:round/>
                <a:headEnd type="none" w="med" len="med"/>
                <a:tailEnd type="triangle" w="med" len="med"/>
              </a:ln>
            </p:spPr>
          </p:cxnSp>
        </p:grpSp>
      </p:grpSp>
      <p:grpSp>
        <p:nvGrpSpPr>
          <p:cNvPr id="1530" name="Google Shape;1530;p65"/>
          <p:cNvGrpSpPr/>
          <p:nvPr/>
        </p:nvGrpSpPr>
        <p:grpSpPr>
          <a:xfrm flipH="1">
            <a:off x="3116056" y="2576405"/>
            <a:ext cx="115303" cy="124701"/>
            <a:chOff x="3470" y="572"/>
            <a:chExt cx="92" cy="91"/>
          </a:xfrm>
        </p:grpSpPr>
        <p:cxnSp>
          <p:nvCxnSpPr>
            <p:cNvPr id="1531" name="Google Shape;1531;p65"/>
            <p:cNvCxnSpPr/>
            <p:nvPr/>
          </p:nvCxnSpPr>
          <p:spPr>
            <a:xfrm>
              <a:off x="3470" y="572"/>
              <a:ext cx="90" cy="91"/>
            </a:xfrm>
            <a:prstGeom prst="straightConnector1">
              <a:avLst/>
            </a:prstGeom>
            <a:noFill/>
            <a:ln w="38100" cap="flat" cmpd="sng">
              <a:solidFill>
                <a:srgbClr val="CC00CC"/>
              </a:solidFill>
              <a:prstDash val="solid"/>
              <a:round/>
              <a:headEnd type="none" w="med" len="med"/>
              <a:tailEnd type="none" w="med" len="med"/>
            </a:ln>
          </p:spPr>
        </p:cxnSp>
        <p:cxnSp>
          <p:nvCxnSpPr>
            <p:cNvPr id="1532" name="Google Shape;1532;p65"/>
            <p:cNvCxnSpPr/>
            <p:nvPr/>
          </p:nvCxnSpPr>
          <p:spPr>
            <a:xfrm rot="5400000">
              <a:off x="3471" y="571"/>
              <a:ext cx="90" cy="91"/>
            </a:xfrm>
            <a:prstGeom prst="straightConnector1">
              <a:avLst/>
            </a:prstGeom>
            <a:noFill/>
            <a:ln w="38100" cap="flat" cmpd="sng">
              <a:solidFill>
                <a:srgbClr val="CC00CC"/>
              </a:solidFill>
              <a:prstDash val="solid"/>
              <a:round/>
              <a:headEnd type="none" w="med" len="med"/>
              <a:tailEnd type="none" w="med" len="med"/>
            </a:ln>
          </p:spPr>
        </p:cxnSp>
      </p:grpSp>
      <p:grpSp>
        <p:nvGrpSpPr>
          <p:cNvPr id="1533" name="Google Shape;1533;p65"/>
          <p:cNvGrpSpPr/>
          <p:nvPr/>
        </p:nvGrpSpPr>
        <p:grpSpPr>
          <a:xfrm>
            <a:off x="2803046" y="2380390"/>
            <a:ext cx="1322590" cy="775326"/>
            <a:chOff x="1269" y="2014"/>
            <a:chExt cx="1545" cy="982"/>
          </a:xfrm>
        </p:grpSpPr>
        <p:grpSp>
          <p:nvGrpSpPr>
            <p:cNvPr id="1534" name="Google Shape;1534;p65"/>
            <p:cNvGrpSpPr/>
            <p:nvPr/>
          </p:nvGrpSpPr>
          <p:grpSpPr>
            <a:xfrm>
              <a:off x="2349" y="2014"/>
              <a:ext cx="466" cy="154"/>
              <a:chOff x="4105" y="1253"/>
              <a:chExt cx="317" cy="90"/>
            </a:xfrm>
          </p:grpSpPr>
          <p:sp>
            <p:nvSpPr>
              <p:cNvPr id="1535" name="Google Shape;1535;p65"/>
              <p:cNvSpPr/>
              <p:nvPr/>
            </p:nvSpPr>
            <p:spPr>
              <a:xfrm>
                <a:off x="4105" y="1253"/>
                <a:ext cx="181" cy="90"/>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36" name="Google Shape;1536;p65"/>
              <p:cNvCxnSpPr/>
              <p:nvPr/>
            </p:nvCxnSpPr>
            <p:spPr>
              <a:xfrm>
                <a:off x="4150" y="1298"/>
                <a:ext cx="272" cy="0"/>
              </a:xfrm>
              <a:prstGeom prst="straightConnector1">
                <a:avLst/>
              </a:prstGeom>
              <a:noFill/>
              <a:ln w="28575" cap="flat" cmpd="sng">
                <a:solidFill>
                  <a:srgbClr val="CC00CC"/>
                </a:solidFill>
                <a:prstDash val="solid"/>
                <a:round/>
                <a:headEnd type="none" w="med" len="med"/>
                <a:tailEnd type="triangle" w="med" len="med"/>
              </a:ln>
            </p:spPr>
          </p:cxnSp>
        </p:grpSp>
        <p:grpSp>
          <p:nvGrpSpPr>
            <p:cNvPr id="1537" name="Google Shape;1537;p65"/>
            <p:cNvGrpSpPr/>
            <p:nvPr/>
          </p:nvGrpSpPr>
          <p:grpSpPr>
            <a:xfrm rot="5400000">
              <a:off x="1064" y="2656"/>
              <a:ext cx="545" cy="134"/>
              <a:chOff x="4105" y="1253"/>
              <a:chExt cx="317" cy="90"/>
            </a:xfrm>
          </p:grpSpPr>
          <p:sp>
            <p:nvSpPr>
              <p:cNvPr id="1538" name="Google Shape;1538;p65"/>
              <p:cNvSpPr/>
              <p:nvPr/>
            </p:nvSpPr>
            <p:spPr>
              <a:xfrm>
                <a:off x="4105" y="1253"/>
                <a:ext cx="181" cy="90"/>
              </a:xfrm>
              <a:prstGeom prst="rect">
                <a:avLst/>
              </a:prstGeom>
              <a:solidFill>
                <a:srgbClr val="0000FF"/>
              </a:solidFill>
              <a:ln w="952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39" name="Google Shape;1539;p65"/>
              <p:cNvCxnSpPr/>
              <p:nvPr/>
            </p:nvCxnSpPr>
            <p:spPr>
              <a:xfrm>
                <a:off x="4150" y="1298"/>
                <a:ext cx="272" cy="0"/>
              </a:xfrm>
              <a:prstGeom prst="straightConnector1">
                <a:avLst/>
              </a:prstGeom>
              <a:noFill/>
              <a:ln w="28575" cap="flat" cmpd="sng">
                <a:solidFill>
                  <a:srgbClr val="0000FF"/>
                </a:solidFill>
                <a:prstDash val="solid"/>
                <a:round/>
                <a:headEnd type="none" w="med" len="med"/>
                <a:tailEnd type="triangle" w="med" len="med"/>
              </a:ln>
            </p:spPr>
          </p:cxnSp>
        </p:grpSp>
      </p:grpSp>
      <p:grpSp>
        <p:nvGrpSpPr>
          <p:cNvPr id="1540" name="Google Shape;1540;p65"/>
          <p:cNvGrpSpPr/>
          <p:nvPr/>
        </p:nvGrpSpPr>
        <p:grpSpPr>
          <a:xfrm>
            <a:off x="4354126" y="3498272"/>
            <a:ext cx="115303" cy="123114"/>
            <a:chOff x="3470" y="572"/>
            <a:chExt cx="92" cy="91"/>
          </a:xfrm>
        </p:grpSpPr>
        <p:cxnSp>
          <p:nvCxnSpPr>
            <p:cNvPr id="1541" name="Google Shape;1541;p65"/>
            <p:cNvCxnSpPr/>
            <p:nvPr/>
          </p:nvCxnSpPr>
          <p:spPr>
            <a:xfrm>
              <a:off x="3470" y="572"/>
              <a:ext cx="90" cy="91"/>
            </a:xfrm>
            <a:prstGeom prst="straightConnector1">
              <a:avLst/>
            </a:prstGeom>
            <a:noFill/>
            <a:ln w="38100" cap="flat" cmpd="sng">
              <a:solidFill>
                <a:srgbClr val="CC00CC"/>
              </a:solidFill>
              <a:prstDash val="solid"/>
              <a:round/>
              <a:headEnd type="none" w="med" len="med"/>
              <a:tailEnd type="none" w="med" len="med"/>
            </a:ln>
          </p:spPr>
        </p:cxnSp>
        <p:cxnSp>
          <p:nvCxnSpPr>
            <p:cNvPr id="1542" name="Google Shape;1542;p65"/>
            <p:cNvCxnSpPr/>
            <p:nvPr/>
          </p:nvCxnSpPr>
          <p:spPr>
            <a:xfrm rot="5400000">
              <a:off x="3471" y="571"/>
              <a:ext cx="90" cy="91"/>
            </a:xfrm>
            <a:prstGeom prst="straightConnector1">
              <a:avLst/>
            </a:prstGeom>
            <a:noFill/>
            <a:ln w="38100" cap="flat" cmpd="sng">
              <a:solidFill>
                <a:srgbClr val="CC00CC"/>
              </a:solidFill>
              <a:prstDash val="solid"/>
              <a:round/>
              <a:headEnd type="none" w="med" len="med"/>
              <a:tailEnd type="none" w="med" len="med"/>
            </a:ln>
          </p:spPr>
        </p:cxnSp>
      </p:grpSp>
      <p:grpSp>
        <p:nvGrpSpPr>
          <p:cNvPr id="1543" name="Google Shape;1543;p65"/>
          <p:cNvGrpSpPr/>
          <p:nvPr/>
        </p:nvGrpSpPr>
        <p:grpSpPr>
          <a:xfrm>
            <a:off x="2075881" y="3496977"/>
            <a:ext cx="2278244" cy="358413"/>
            <a:chOff x="420" y="3428"/>
            <a:chExt cx="2662" cy="454"/>
          </a:xfrm>
        </p:grpSpPr>
        <p:grpSp>
          <p:nvGrpSpPr>
            <p:cNvPr id="1544" name="Google Shape;1544;p65"/>
            <p:cNvGrpSpPr/>
            <p:nvPr/>
          </p:nvGrpSpPr>
          <p:grpSpPr>
            <a:xfrm>
              <a:off x="2614" y="3430"/>
              <a:ext cx="468" cy="153"/>
              <a:chOff x="4105" y="1253"/>
              <a:chExt cx="317" cy="90"/>
            </a:xfrm>
          </p:grpSpPr>
          <p:sp>
            <p:nvSpPr>
              <p:cNvPr id="1545" name="Google Shape;1545;p65"/>
              <p:cNvSpPr/>
              <p:nvPr/>
            </p:nvSpPr>
            <p:spPr>
              <a:xfrm>
                <a:off x="4105" y="1253"/>
                <a:ext cx="181" cy="90"/>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46" name="Google Shape;1546;p65"/>
              <p:cNvCxnSpPr/>
              <p:nvPr/>
            </p:nvCxnSpPr>
            <p:spPr>
              <a:xfrm>
                <a:off x="4150" y="1298"/>
                <a:ext cx="272" cy="0"/>
              </a:xfrm>
              <a:prstGeom prst="straightConnector1">
                <a:avLst/>
              </a:prstGeom>
              <a:noFill/>
              <a:ln w="28575" cap="flat" cmpd="sng">
                <a:solidFill>
                  <a:srgbClr val="CC00CC"/>
                </a:solidFill>
                <a:prstDash val="solid"/>
                <a:round/>
                <a:headEnd type="none" w="med" len="med"/>
                <a:tailEnd type="triangle" w="med" len="med"/>
              </a:ln>
            </p:spPr>
          </p:cxnSp>
        </p:grpSp>
        <p:grpSp>
          <p:nvGrpSpPr>
            <p:cNvPr id="1547" name="Google Shape;1547;p65"/>
            <p:cNvGrpSpPr/>
            <p:nvPr/>
          </p:nvGrpSpPr>
          <p:grpSpPr>
            <a:xfrm rot="-2175715" flipH="1">
              <a:off x="420" y="3551"/>
              <a:ext cx="468" cy="154"/>
              <a:chOff x="4105" y="1253"/>
              <a:chExt cx="317" cy="90"/>
            </a:xfrm>
          </p:grpSpPr>
          <p:sp>
            <p:nvSpPr>
              <p:cNvPr id="1548" name="Google Shape;1548;p65"/>
              <p:cNvSpPr/>
              <p:nvPr/>
            </p:nvSpPr>
            <p:spPr>
              <a:xfrm>
                <a:off x="4105" y="1253"/>
                <a:ext cx="181" cy="90"/>
              </a:xfrm>
              <a:prstGeom prst="rect">
                <a:avLst/>
              </a:prstGeom>
              <a:solidFill>
                <a:srgbClr val="0000FF"/>
              </a:solidFill>
              <a:ln w="952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49" name="Google Shape;1549;p65"/>
              <p:cNvCxnSpPr/>
              <p:nvPr/>
            </p:nvCxnSpPr>
            <p:spPr>
              <a:xfrm>
                <a:off x="4150" y="1298"/>
                <a:ext cx="272" cy="0"/>
              </a:xfrm>
              <a:prstGeom prst="straightConnector1">
                <a:avLst/>
              </a:prstGeom>
              <a:noFill/>
              <a:ln w="28575" cap="flat" cmpd="sng">
                <a:solidFill>
                  <a:srgbClr val="0000FF"/>
                </a:solidFill>
                <a:prstDash val="solid"/>
                <a:round/>
                <a:headEnd type="none" w="med" len="med"/>
                <a:tailEnd type="triangle" w="med" len="med"/>
              </a:ln>
            </p:spPr>
          </p:cxnSp>
        </p:grpSp>
        <p:grpSp>
          <p:nvGrpSpPr>
            <p:cNvPr id="1550" name="Google Shape;1550;p65"/>
            <p:cNvGrpSpPr/>
            <p:nvPr/>
          </p:nvGrpSpPr>
          <p:grpSpPr>
            <a:xfrm rot="1818208">
              <a:off x="1606" y="3619"/>
              <a:ext cx="467" cy="155"/>
              <a:chOff x="4105" y="1253"/>
              <a:chExt cx="317" cy="90"/>
            </a:xfrm>
          </p:grpSpPr>
          <p:sp>
            <p:nvSpPr>
              <p:cNvPr id="1551" name="Google Shape;1551;p65"/>
              <p:cNvSpPr/>
              <p:nvPr/>
            </p:nvSpPr>
            <p:spPr>
              <a:xfrm>
                <a:off x="4105" y="1253"/>
                <a:ext cx="181" cy="90"/>
              </a:xfrm>
              <a:prstGeom prst="rect">
                <a:avLst/>
              </a:prstGeom>
              <a:solidFill>
                <a:srgbClr val="0000FF"/>
              </a:solidFill>
              <a:ln w="952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52" name="Google Shape;1552;p65"/>
              <p:cNvCxnSpPr/>
              <p:nvPr/>
            </p:nvCxnSpPr>
            <p:spPr>
              <a:xfrm>
                <a:off x="4150" y="1298"/>
                <a:ext cx="272" cy="0"/>
              </a:xfrm>
              <a:prstGeom prst="straightConnector1">
                <a:avLst/>
              </a:prstGeom>
              <a:noFill/>
              <a:ln w="28575" cap="flat" cmpd="sng">
                <a:solidFill>
                  <a:srgbClr val="0000FF"/>
                </a:solidFill>
                <a:prstDash val="solid"/>
                <a:round/>
                <a:headEnd type="none" w="med" len="med"/>
                <a:tailEnd type="triangle" w="med" len="med"/>
              </a:ln>
            </p:spPr>
          </p:cxnSp>
        </p:grpSp>
      </p:grpSp>
      <p:grpSp>
        <p:nvGrpSpPr>
          <p:cNvPr id="1553" name="Google Shape;1553;p65"/>
          <p:cNvGrpSpPr/>
          <p:nvPr/>
        </p:nvGrpSpPr>
        <p:grpSpPr>
          <a:xfrm>
            <a:off x="2977834" y="2066567"/>
            <a:ext cx="1499389" cy="299240"/>
            <a:chOff x="1474" y="1617"/>
            <a:chExt cx="1752" cy="379"/>
          </a:xfrm>
        </p:grpSpPr>
        <p:grpSp>
          <p:nvGrpSpPr>
            <p:cNvPr id="1554" name="Google Shape;1554;p65"/>
            <p:cNvGrpSpPr/>
            <p:nvPr/>
          </p:nvGrpSpPr>
          <p:grpSpPr>
            <a:xfrm rot="1498195">
              <a:off x="2747" y="1749"/>
              <a:ext cx="468" cy="155"/>
              <a:chOff x="4105" y="1253"/>
              <a:chExt cx="317" cy="90"/>
            </a:xfrm>
          </p:grpSpPr>
          <p:sp>
            <p:nvSpPr>
              <p:cNvPr id="1555" name="Google Shape;1555;p65"/>
              <p:cNvSpPr/>
              <p:nvPr/>
            </p:nvSpPr>
            <p:spPr>
              <a:xfrm>
                <a:off x="4105" y="1253"/>
                <a:ext cx="181" cy="90"/>
              </a:xfrm>
              <a:prstGeom prst="rect">
                <a:avLst/>
              </a:prstGeom>
              <a:solidFill>
                <a:srgbClr val="0000FF"/>
              </a:solidFill>
              <a:ln w="952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56" name="Google Shape;1556;p65"/>
              <p:cNvCxnSpPr/>
              <p:nvPr/>
            </p:nvCxnSpPr>
            <p:spPr>
              <a:xfrm>
                <a:off x="4150" y="1298"/>
                <a:ext cx="272" cy="0"/>
              </a:xfrm>
              <a:prstGeom prst="straightConnector1">
                <a:avLst/>
              </a:prstGeom>
              <a:noFill/>
              <a:ln w="28575" cap="flat" cmpd="sng">
                <a:solidFill>
                  <a:srgbClr val="0000FF"/>
                </a:solidFill>
                <a:prstDash val="solid"/>
                <a:round/>
                <a:headEnd type="none" w="med" len="med"/>
                <a:tailEnd type="triangle" w="med" len="med"/>
              </a:ln>
            </p:spPr>
          </p:cxnSp>
        </p:grpSp>
        <p:grpSp>
          <p:nvGrpSpPr>
            <p:cNvPr id="1557" name="Google Shape;1557;p65"/>
            <p:cNvGrpSpPr/>
            <p:nvPr/>
          </p:nvGrpSpPr>
          <p:grpSpPr>
            <a:xfrm rot="-1478947" flipH="1">
              <a:off x="1485" y="1707"/>
              <a:ext cx="467" cy="156"/>
              <a:chOff x="4105" y="1253"/>
              <a:chExt cx="317" cy="90"/>
            </a:xfrm>
          </p:grpSpPr>
          <p:sp>
            <p:nvSpPr>
              <p:cNvPr id="1558" name="Google Shape;1558;p65"/>
              <p:cNvSpPr/>
              <p:nvPr/>
            </p:nvSpPr>
            <p:spPr>
              <a:xfrm>
                <a:off x="4105" y="1253"/>
                <a:ext cx="181" cy="90"/>
              </a:xfrm>
              <a:prstGeom prst="rect">
                <a:avLst/>
              </a:prstGeom>
              <a:solidFill>
                <a:srgbClr val="0000FF"/>
              </a:solidFill>
              <a:ln w="952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59" name="Google Shape;1559;p65"/>
              <p:cNvCxnSpPr/>
              <p:nvPr/>
            </p:nvCxnSpPr>
            <p:spPr>
              <a:xfrm>
                <a:off x="4150" y="1298"/>
                <a:ext cx="272" cy="0"/>
              </a:xfrm>
              <a:prstGeom prst="straightConnector1">
                <a:avLst/>
              </a:prstGeom>
              <a:noFill/>
              <a:ln w="28575" cap="flat" cmpd="sng">
                <a:solidFill>
                  <a:srgbClr val="0000FF"/>
                </a:solidFill>
                <a:prstDash val="solid"/>
                <a:round/>
                <a:headEnd type="none" w="med" len="med"/>
                <a:tailEnd type="triangle" w="med" len="med"/>
              </a:ln>
            </p:spPr>
          </p:cxnSp>
        </p:grpSp>
      </p:grpSp>
      <p:sp>
        <p:nvSpPr>
          <p:cNvPr id="1560" name="Google Shape;1560;p65"/>
          <p:cNvSpPr txBox="1"/>
          <p:nvPr/>
        </p:nvSpPr>
        <p:spPr>
          <a:xfrm>
            <a:off x="4891548" y="2415148"/>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R</a:t>
            </a:r>
            <a:r>
              <a:rPr lang="zh-CN" sz="116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1561" name="Google Shape;1561;p65"/>
          <p:cNvSpPr txBox="1"/>
          <p:nvPr/>
        </p:nvSpPr>
        <p:spPr>
          <a:xfrm>
            <a:off x="2403832" y="3146632"/>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R</a:t>
            </a:r>
            <a:r>
              <a:rPr lang="zh-CN" sz="1167" b="1" baseline="-25000" dirty="0">
                <a:solidFill>
                  <a:schemeClr val="dk1"/>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1562" name="Google Shape;1562;p65"/>
          <p:cNvSpPr txBox="1"/>
          <p:nvPr/>
        </p:nvSpPr>
        <p:spPr>
          <a:xfrm>
            <a:off x="1716650" y="3648243"/>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R</a:t>
            </a:r>
            <a:r>
              <a:rPr lang="zh-CN" sz="1167" b="1" baseline="-25000" dirty="0">
                <a:solidFill>
                  <a:schemeClr val="dk1"/>
                </a:solidFill>
                <a:latin typeface="Microsoft Yahei"/>
                <a:ea typeface="Microsoft Yahei"/>
                <a:cs typeface="Microsoft Yahei"/>
                <a:sym typeface="Microsoft Yahei"/>
              </a:rPr>
              <a:t>6</a:t>
            </a:r>
            <a:endParaRPr dirty="0">
              <a:latin typeface="Microsoft YaHei" panose="020B0503020204020204" pitchFamily="34" charset="-122"/>
              <a:ea typeface="Microsoft YaHei" panose="020B0503020204020204" pitchFamily="34" charset="-122"/>
            </a:endParaRPr>
          </a:p>
        </p:txBody>
      </p:sp>
      <p:sp>
        <p:nvSpPr>
          <p:cNvPr id="1563" name="Google Shape;1563;p65"/>
          <p:cNvSpPr txBox="1"/>
          <p:nvPr/>
        </p:nvSpPr>
        <p:spPr>
          <a:xfrm>
            <a:off x="3548848" y="3725657"/>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R</a:t>
            </a:r>
            <a:r>
              <a:rPr lang="zh-CN" sz="1167" b="1" baseline="-25000" dirty="0">
                <a:solidFill>
                  <a:schemeClr val="dk1"/>
                </a:solidFill>
                <a:latin typeface="Microsoft Yahei"/>
                <a:ea typeface="Microsoft Yahei"/>
                <a:cs typeface="Microsoft Yahei"/>
                <a:sym typeface="Microsoft Yahei"/>
              </a:rPr>
              <a:t>7</a:t>
            </a:r>
            <a:endParaRPr dirty="0">
              <a:latin typeface="Microsoft YaHei" panose="020B0503020204020204" pitchFamily="34" charset="-122"/>
              <a:ea typeface="Microsoft YaHei" panose="020B0503020204020204" pitchFamily="34" charset="-122"/>
            </a:endParaRPr>
          </a:p>
        </p:txBody>
      </p:sp>
      <p:sp>
        <p:nvSpPr>
          <p:cNvPr id="1564" name="Google Shape;1564;p65"/>
          <p:cNvSpPr txBox="1"/>
          <p:nvPr/>
        </p:nvSpPr>
        <p:spPr>
          <a:xfrm>
            <a:off x="5493153" y="3610327"/>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R</a:t>
            </a:r>
            <a:r>
              <a:rPr lang="zh-CN" sz="1167" b="1" baseline="-25000" dirty="0">
                <a:solidFill>
                  <a:schemeClr val="dk1"/>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grpSp>
        <p:nvGrpSpPr>
          <p:cNvPr id="1565" name="Google Shape;1565;p65"/>
          <p:cNvGrpSpPr/>
          <p:nvPr/>
        </p:nvGrpSpPr>
        <p:grpSpPr>
          <a:xfrm>
            <a:off x="3133801" y="3296721"/>
            <a:ext cx="2336085" cy="660054"/>
            <a:chOff x="1656" y="3174"/>
            <a:chExt cx="2730" cy="836"/>
          </a:xfrm>
        </p:grpSpPr>
        <p:grpSp>
          <p:nvGrpSpPr>
            <p:cNvPr id="1566" name="Google Shape;1566;p65"/>
            <p:cNvGrpSpPr/>
            <p:nvPr/>
          </p:nvGrpSpPr>
          <p:grpSpPr>
            <a:xfrm flipH="1">
              <a:off x="1656" y="3174"/>
              <a:ext cx="467" cy="155"/>
              <a:chOff x="4105" y="1253"/>
              <a:chExt cx="317" cy="90"/>
            </a:xfrm>
          </p:grpSpPr>
          <p:sp>
            <p:nvSpPr>
              <p:cNvPr id="1567" name="Google Shape;1567;p65"/>
              <p:cNvSpPr/>
              <p:nvPr/>
            </p:nvSpPr>
            <p:spPr>
              <a:xfrm>
                <a:off x="4105" y="1253"/>
                <a:ext cx="181" cy="90"/>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68" name="Google Shape;1568;p65"/>
              <p:cNvCxnSpPr/>
              <p:nvPr/>
            </p:nvCxnSpPr>
            <p:spPr>
              <a:xfrm>
                <a:off x="4150" y="1298"/>
                <a:ext cx="272" cy="0"/>
              </a:xfrm>
              <a:prstGeom prst="straightConnector1">
                <a:avLst/>
              </a:prstGeom>
              <a:noFill/>
              <a:ln w="28575" cap="flat" cmpd="sng">
                <a:solidFill>
                  <a:srgbClr val="CC00CC"/>
                </a:solidFill>
                <a:prstDash val="solid"/>
                <a:round/>
                <a:headEnd type="none" w="med" len="med"/>
                <a:tailEnd type="triangle" w="med" len="med"/>
              </a:ln>
            </p:spPr>
          </p:cxnSp>
        </p:grpSp>
        <p:grpSp>
          <p:nvGrpSpPr>
            <p:cNvPr id="1569" name="Google Shape;1569;p65"/>
            <p:cNvGrpSpPr/>
            <p:nvPr/>
          </p:nvGrpSpPr>
          <p:grpSpPr>
            <a:xfrm rot="1818208">
              <a:off x="3910" y="3523"/>
              <a:ext cx="469" cy="154"/>
              <a:chOff x="4105" y="1253"/>
              <a:chExt cx="317" cy="90"/>
            </a:xfrm>
          </p:grpSpPr>
          <p:sp>
            <p:nvSpPr>
              <p:cNvPr id="1570" name="Google Shape;1570;p65"/>
              <p:cNvSpPr/>
              <p:nvPr/>
            </p:nvSpPr>
            <p:spPr>
              <a:xfrm>
                <a:off x="4105" y="1253"/>
                <a:ext cx="181" cy="90"/>
              </a:xfrm>
              <a:prstGeom prst="rect">
                <a:avLst/>
              </a:prstGeom>
              <a:solidFill>
                <a:srgbClr val="0000FF"/>
              </a:solidFill>
              <a:ln w="952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71" name="Google Shape;1571;p65"/>
              <p:cNvCxnSpPr/>
              <p:nvPr/>
            </p:nvCxnSpPr>
            <p:spPr>
              <a:xfrm>
                <a:off x="4150" y="1298"/>
                <a:ext cx="272" cy="0"/>
              </a:xfrm>
              <a:prstGeom prst="straightConnector1">
                <a:avLst/>
              </a:prstGeom>
              <a:noFill/>
              <a:ln w="28575" cap="flat" cmpd="sng">
                <a:solidFill>
                  <a:srgbClr val="0000FF"/>
                </a:solidFill>
                <a:prstDash val="solid"/>
                <a:round/>
                <a:headEnd type="none" w="med" len="med"/>
                <a:tailEnd type="triangle" w="med" len="med"/>
              </a:ln>
            </p:spPr>
          </p:cxnSp>
        </p:grpSp>
        <p:grpSp>
          <p:nvGrpSpPr>
            <p:cNvPr id="1572" name="Google Shape;1572;p65"/>
            <p:cNvGrpSpPr/>
            <p:nvPr/>
          </p:nvGrpSpPr>
          <p:grpSpPr>
            <a:xfrm rot="-1834455" flipH="1">
              <a:off x="2955" y="3747"/>
              <a:ext cx="469" cy="154"/>
              <a:chOff x="4105" y="1253"/>
              <a:chExt cx="317" cy="90"/>
            </a:xfrm>
          </p:grpSpPr>
          <p:sp>
            <p:nvSpPr>
              <p:cNvPr id="1573" name="Google Shape;1573;p65"/>
              <p:cNvSpPr/>
              <p:nvPr/>
            </p:nvSpPr>
            <p:spPr>
              <a:xfrm>
                <a:off x="4105" y="1253"/>
                <a:ext cx="181" cy="90"/>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74" name="Google Shape;1574;p65"/>
              <p:cNvCxnSpPr/>
              <p:nvPr/>
            </p:nvCxnSpPr>
            <p:spPr>
              <a:xfrm>
                <a:off x="4150" y="1298"/>
                <a:ext cx="272" cy="0"/>
              </a:xfrm>
              <a:prstGeom prst="straightConnector1">
                <a:avLst/>
              </a:prstGeom>
              <a:noFill/>
              <a:ln w="28575" cap="flat" cmpd="sng">
                <a:solidFill>
                  <a:srgbClr val="CC00CC"/>
                </a:solidFill>
                <a:prstDash val="solid"/>
                <a:round/>
                <a:headEnd type="none" w="med" len="med"/>
                <a:tailEnd type="triangle" w="med" len="med"/>
              </a:ln>
            </p:spPr>
          </p:cxnSp>
        </p:grpSp>
      </p:grpSp>
      <p:grpSp>
        <p:nvGrpSpPr>
          <p:cNvPr id="1575" name="Google Shape;1575;p65"/>
          <p:cNvGrpSpPr/>
          <p:nvPr/>
        </p:nvGrpSpPr>
        <p:grpSpPr>
          <a:xfrm>
            <a:off x="3015930" y="3283401"/>
            <a:ext cx="1288870" cy="716059"/>
            <a:chOff x="1521" y="3173"/>
            <a:chExt cx="1506" cy="906"/>
          </a:xfrm>
        </p:grpSpPr>
        <p:grpSp>
          <p:nvGrpSpPr>
            <p:cNvPr id="1576" name="Google Shape;1576;p65"/>
            <p:cNvGrpSpPr/>
            <p:nvPr/>
          </p:nvGrpSpPr>
          <p:grpSpPr>
            <a:xfrm flipH="1">
              <a:off x="1521" y="3173"/>
              <a:ext cx="135" cy="158"/>
              <a:chOff x="3470" y="572"/>
              <a:chExt cx="92" cy="91"/>
            </a:xfrm>
          </p:grpSpPr>
          <p:cxnSp>
            <p:nvCxnSpPr>
              <p:cNvPr id="1577" name="Google Shape;1577;p65"/>
              <p:cNvCxnSpPr/>
              <p:nvPr/>
            </p:nvCxnSpPr>
            <p:spPr>
              <a:xfrm>
                <a:off x="3470" y="572"/>
                <a:ext cx="90" cy="91"/>
              </a:xfrm>
              <a:prstGeom prst="straightConnector1">
                <a:avLst/>
              </a:prstGeom>
              <a:noFill/>
              <a:ln w="38100" cap="flat" cmpd="sng">
                <a:solidFill>
                  <a:srgbClr val="CC00CC"/>
                </a:solidFill>
                <a:prstDash val="solid"/>
                <a:round/>
                <a:headEnd type="none" w="med" len="med"/>
                <a:tailEnd type="none" w="med" len="med"/>
              </a:ln>
            </p:spPr>
          </p:cxnSp>
          <p:cxnSp>
            <p:nvCxnSpPr>
              <p:cNvPr id="1578" name="Google Shape;1578;p65"/>
              <p:cNvCxnSpPr/>
              <p:nvPr/>
            </p:nvCxnSpPr>
            <p:spPr>
              <a:xfrm rot="5400000">
                <a:off x="3471" y="571"/>
                <a:ext cx="90" cy="91"/>
              </a:xfrm>
              <a:prstGeom prst="straightConnector1">
                <a:avLst/>
              </a:prstGeom>
              <a:noFill/>
              <a:ln w="38100" cap="flat" cmpd="sng">
                <a:solidFill>
                  <a:srgbClr val="CC00CC"/>
                </a:solidFill>
                <a:prstDash val="solid"/>
                <a:round/>
                <a:headEnd type="none" w="med" len="med"/>
                <a:tailEnd type="none" w="med" len="med"/>
              </a:ln>
            </p:spPr>
          </p:cxnSp>
        </p:grpSp>
        <p:grpSp>
          <p:nvGrpSpPr>
            <p:cNvPr id="1579" name="Google Shape;1579;p65"/>
            <p:cNvGrpSpPr/>
            <p:nvPr/>
          </p:nvGrpSpPr>
          <p:grpSpPr>
            <a:xfrm rot="-1834455" flipH="1">
              <a:off x="2862" y="3899"/>
              <a:ext cx="135" cy="157"/>
              <a:chOff x="3470" y="572"/>
              <a:chExt cx="92" cy="91"/>
            </a:xfrm>
          </p:grpSpPr>
          <p:cxnSp>
            <p:nvCxnSpPr>
              <p:cNvPr id="1580" name="Google Shape;1580;p65"/>
              <p:cNvCxnSpPr/>
              <p:nvPr/>
            </p:nvCxnSpPr>
            <p:spPr>
              <a:xfrm>
                <a:off x="3470" y="572"/>
                <a:ext cx="90" cy="91"/>
              </a:xfrm>
              <a:prstGeom prst="straightConnector1">
                <a:avLst/>
              </a:prstGeom>
              <a:noFill/>
              <a:ln w="38100" cap="flat" cmpd="sng">
                <a:solidFill>
                  <a:srgbClr val="CC00CC"/>
                </a:solidFill>
                <a:prstDash val="solid"/>
                <a:round/>
                <a:headEnd type="none" w="med" len="med"/>
                <a:tailEnd type="none" w="med" len="med"/>
              </a:ln>
            </p:spPr>
          </p:cxnSp>
          <p:cxnSp>
            <p:nvCxnSpPr>
              <p:cNvPr id="1581" name="Google Shape;1581;p65"/>
              <p:cNvCxnSpPr/>
              <p:nvPr/>
            </p:nvCxnSpPr>
            <p:spPr>
              <a:xfrm rot="5400000">
                <a:off x="3471" y="571"/>
                <a:ext cx="90" cy="91"/>
              </a:xfrm>
              <a:prstGeom prst="straightConnector1">
                <a:avLst/>
              </a:prstGeom>
              <a:noFill/>
              <a:ln w="38100" cap="flat" cmpd="sng">
                <a:solidFill>
                  <a:srgbClr val="CC00CC"/>
                </a:solidFill>
                <a:prstDash val="solid"/>
                <a:round/>
                <a:headEnd type="none" w="med" len="med"/>
                <a:tailEnd type="none" w="med" len="med"/>
              </a:ln>
            </p:spPr>
          </p:cxnSp>
        </p:grpSp>
      </p:grpSp>
      <p:pic>
        <p:nvPicPr>
          <p:cNvPr id="1582" name="Google Shape;1582;p65"/>
          <p:cNvPicPr preferRelativeResize="0"/>
          <p:nvPr/>
        </p:nvPicPr>
        <p:blipFill rotWithShape="1">
          <a:blip r:embed="rId7">
            <a:alphaModFix/>
          </a:blip>
          <a:srcRect/>
          <a:stretch/>
        </p:blipFill>
        <p:spPr>
          <a:xfrm>
            <a:off x="3491512" y="1986211"/>
            <a:ext cx="401356" cy="246461"/>
          </a:xfrm>
          <a:prstGeom prst="rect">
            <a:avLst/>
          </a:prstGeom>
          <a:noFill/>
          <a:ln>
            <a:noFill/>
          </a:ln>
        </p:spPr>
      </p:pic>
      <p:sp>
        <p:nvSpPr>
          <p:cNvPr id="1583" name="Google Shape;1583;p65"/>
          <p:cNvSpPr txBox="1"/>
          <p:nvPr/>
        </p:nvSpPr>
        <p:spPr>
          <a:xfrm>
            <a:off x="3720002" y="1796625"/>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R</a:t>
            </a:r>
            <a:r>
              <a:rPr lang="zh-CN" sz="116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584" name="Google Shape;1584;p65"/>
          <p:cNvSpPr txBox="1"/>
          <p:nvPr/>
        </p:nvSpPr>
        <p:spPr>
          <a:xfrm>
            <a:off x="4406328" y="3107135"/>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R</a:t>
            </a:r>
            <a:r>
              <a:rPr lang="zh-CN" sz="116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1585" name="Google Shape;1585;p65"/>
          <p:cNvSpPr txBox="1"/>
          <p:nvPr/>
        </p:nvSpPr>
        <p:spPr>
          <a:xfrm>
            <a:off x="2344783" y="2299817"/>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R</a:t>
            </a:r>
            <a:r>
              <a:rPr lang="zh-CN" sz="116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nvGrpSpPr>
          <p:cNvPr id="1586" name="Google Shape;1586;p65"/>
          <p:cNvGrpSpPr/>
          <p:nvPr/>
        </p:nvGrpSpPr>
        <p:grpSpPr>
          <a:xfrm>
            <a:off x="4458838" y="1954845"/>
            <a:ext cx="514948" cy="123908"/>
            <a:chOff x="3107" y="572"/>
            <a:chExt cx="409" cy="91"/>
          </a:xfrm>
        </p:grpSpPr>
        <p:grpSp>
          <p:nvGrpSpPr>
            <p:cNvPr id="1587" name="Google Shape;1587;p65"/>
            <p:cNvGrpSpPr/>
            <p:nvPr/>
          </p:nvGrpSpPr>
          <p:grpSpPr>
            <a:xfrm>
              <a:off x="3107" y="572"/>
              <a:ext cx="317" cy="90"/>
              <a:chOff x="4105" y="1253"/>
              <a:chExt cx="317" cy="90"/>
            </a:xfrm>
          </p:grpSpPr>
          <p:sp>
            <p:nvSpPr>
              <p:cNvPr id="1588" name="Google Shape;1588;p65"/>
              <p:cNvSpPr/>
              <p:nvPr/>
            </p:nvSpPr>
            <p:spPr>
              <a:xfrm>
                <a:off x="4105" y="1253"/>
                <a:ext cx="181" cy="90"/>
              </a:xfrm>
              <a:prstGeom prst="rect">
                <a:avLst/>
              </a:prstGeom>
              <a:solidFill>
                <a:srgbClr val="CC00CC"/>
              </a:solidFill>
              <a:ln w="952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89" name="Google Shape;1589;p65"/>
              <p:cNvCxnSpPr/>
              <p:nvPr/>
            </p:nvCxnSpPr>
            <p:spPr>
              <a:xfrm>
                <a:off x="4150" y="1298"/>
                <a:ext cx="272" cy="0"/>
              </a:xfrm>
              <a:prstGeom prst="straightConnector1">
                <a:avLst/>
              </a:prstGeom>
              <a:noFill/>
              <a:ln w="28575" cap="flat" cmpd="sng">
                <a:solidFill>
                  <a:srgbClr val="CC00CC"/>
                </a:solidFill>
                <a:prstDash val="solid"/>
                <a:round/>
                <a:headEnd type="none" w="med" len="med"/>
                <a:tailEnd type="triangle" w="med" len="med"/>
              </a:ln>
            </p:spPr>
          </p:cxnSp>
        </p:grpSp>
        <p:grpSp>
          <p:nvGrpSpPr>
            <p:cNvPr id="1590" name="Google Shape;1590;p65"/>
            <p:cNvGrpSpPr/>
            <p:nvPr/>
          </p:nvGrpSpPr>
          <p:grpSpPr>
            <a:xfrm>
              <a:off x="3424" y="572"/>
              <a:ext cx="92" cy="91"/>
              <a:chOff x="3470" y="572"/>
              <a:chExt cx="92" cy="91"/>
            </a:xfrm>
          </p:grpSpPr>
          <p:cxnSp>
            <p:nvCxnSpPr>
              <p:cNvPr id="1591" name="Google Shape;1591;p65"/>
              <p:cNvCxnSpPr/>
              <p:nvPr/>
            </p:nvCxnSpPr>
            <p:spPr>
              <a:xfrm>
                <a:off x="3470" y="572"/>
                <a:ext cx="90" cy="91"/>
              </a:xfrm>
              <a:prstGeom prst="straightConnector1">
                <a:avLst/>
              </a:prstGeom>
              <a:noFill/>
              <a:ln w="38100" cap="flat" cmpd="sng">
                <a:solidFill>
                  <a:srgbClr val="CC00CC"/>
                </a:solidFill>
                <a:prstDash val="solid"/>
                <a:round/>
                <a:headEnd type="none" w="med" len="med"/>
                <a:tailEnd type="none" w="med" len="med"/>
              </a:ln>
            </p:spPr>
          </p:cxnSp>
          <p:cxnSp>
            <p:nvCxnSpPr>
              <p:cNvPr id="1592" name="Google Shape;1592;p65"/>
              <p:cNvCxnSpPr/>
              <p:nvPr/>
            </p:nvCxnSpPr>
            <p:spPr>
              <a:xfrm rot="5400000">
                <a:off x="3471" y="571"/>
                <a:ext cx="90" cy="91"/>
              </a:xfrm>
              <a:prstGeom prst="straightConnector1">
                <a:avLst/>
              </a:prstGeom>
              <a:noFill/>
              <a:ln w="38100" cap="flat" cmpd="sng">
                <a:solidFill>
                  <a:srgbClr val="CC00CC"/>
                </a:solidFill>
                <a:prstDash val="solid"/>
                <a:round/>
                <a:headEnd type="none" w="med" len="med"/>
                <a:tailEnd type="none" w="med" len="med"/>
              </a:ln>
            </p:spPr>
          </p:cxnSp>
        </p:grpSp>
      </p:grpSp>
      <p:grpSp>
        <p:nvGrpSpPr>
          <p:cNvPr id="1593" name="Google Shape;1593;p65"/>
          <p:cNvGrpSpPr/>
          <p:nvPr/>
        </p:nvGrpSpPr>
        <p:grpSpPr>
          <a:xfrm>
            <a:off x="4458839" y="1742115"/>
            <a:ext cx="399643" cy="121651"/>
            <a:chOff x="4105" y="1253"/>
            <a:chExt cx="317" cy="90"/>
          </a:xfrm>
        </p:grpSpPr>
        <p:sp>
          <p:nvSpPr>
            <p:cNvPr id="1594" name="Google Shape;1594;p65"/>
            <p:cNvSpPr/>
            <p:nvPr/>
          </p:nvSpPr>
          <p:spPr>
            <a:xfrm>
              <a:off x="4105" y="1253"/>
              <a:ext cx="181" cy="90"/>
            </a:xfrm>
            <a:prstGeom prst="rect">
              <a:avLst/>
            </a:prstGeom>
            <a:solidFill>
              <a:srgbClr val="0000FF"/>
            </a:solidFill>
            <a:ln w="952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595" name="Google Shape;1595;p65"/>
            <p:cNvCxnSpPr/>
            <p:nvPr/>
          </p:nvCxnSpPr>
          <p:spPr>
            <a:xfrm>
              <a:off x="4150" y="1298"/>
              <a:ext cx="272" cy="0"/>
            </a:xfrm>
            <a:prstGeom prst="straightConnector1">
              <a:avLst/>
            </a:prstGeom>
            <a:noFill/>
            <a:ln w="28575" cap="flat" cmpd="sng">
              <a:solidFill>
                <a:srgbClr val="0000FF"/>
              </a:solidFill>
              <a:prstDash val="solid"/>
              <a:round/>
              <a:headEnd type="none" w="med" len="med"/>
              <a:tailEnd type="triangle" w="med" len="med"/>
            </a:ln>
          </p:spPr>
        </p:cxnSp>
      </p:grpSp>
      <p:sp>
        <p:nvSpPr>
          <p:cNvPr id="1596" name="Google Shape;1596;p65"/>
          <p:cNvSpPr txBox="1"/>
          <p:nvPr/>
        </p:nvSpPr>
        <p:spPr>
          <a:xfrm>
            <a:off x="4972901" y="1674180"/>
            <a:ext cx="1228221"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转发多播数据报</a:t>
            </a:r>
            <a:endParaRPr dirty="0">
              <a:latin typeface="Microsoft YaHei" panose="020B0503020204020204" pitchFamily="34" charset="-122"/>
              <a:ea typeface="Microsoft YaHei" panose="020B0503020204020204" pitchFamily="34" charset="-122"/>
            </a:endParaRPr>
          </a:p>
        </p:txBody>
      </p:sp>
      <p:sp>
        <p:nvSpPr>
          <p:cNvPr id="1597" name="Google Shape;1597;p65"/>
          <p:cNvSpPr txBox="1"/>
          <p:nvPr/>
        </p:nvSpPr>
        <p:spPr>
          <a:xfrm>
            <a:off x="4985136" y="1889167"/>
            <a:ext cx="107914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收到后即丢弃</a:t>
            </a:r>
            <a:endParaRPr dirty="0">
              <a:latin typeface="Microsoft YaHei" panose="020B0503020204020204" pitchFamily="34" charset="-122"/>
              <a:ea typeface="Microsoft YaHei" panose="020B0503020204020204" pitchFamily="34" charset="-122"/>
            </a:endParaRPr>
          </a:p>
        </p:txBody>
      </p:sp>
      <p:sp>
        <p:nvSpPr>
          <p:cNvPr id="1598" name="Google Shape;1598;p65"/>
          <p:cNvSpPr txBox="1"/>
          <p:nvPr/>
        </p:nvSpPr>
        <p:spPr>
          <a:xfrm>
            <a:off x="800253" y="2397533"/>
            <a:ext cx="1487894" cy="502573"/>
          </a:xfrm>
          <a:prstGeom prst="rect">
            <a:avLst/>
          </a:prstGeom>
          <a:solidFill>
            <a:srgbClr val="00FF99"/>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反向路径广播 RPB 和剪除 </a:t>
            </a:r>
            <a:endParaRPr dirty="0">
              <a:latin typeface="Microsoft YaHei" panose="020B0503020204020204" pitchFamily="34" charset="-122"/>
              <a:ea typeface="Microsoft YaHei" panose="020B0503020204020204" pitchFamily="34" charset="-122"/>
            </a:endParaRPr>
          </a:p>
        </p:txBody>
      </p:sp>
      <p:pic>
        <p:nvPicPr>
          <p:cNvPr id="1599" name="Google Shape;1599;p65" descr="jisuanji"/>
          <p:cNvPicPr preferRelativeResize="0"/>
          <p:nvPr/>
        </p:nvPicPr>
        <p:blipFill rotWithShape="1">
          <a:blip r:embed="rId8">
            <a:alphaModFix/>
          </a:blip>
          <a:srcRect/>
          <a:stretch/>
        </p:blipFill>
        <p:spPr>
          <a:xfrm>
            <a:off x="3496578" y="1378671"/>
            <a:ext cx="407404" cy="4074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3"/>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533"/>
                                        </p:tgtEl>
                                        <p:attrNameLst>
                                          <p:attrName>style.visibility</p:attrName>
                                        </p:attrNameLst>
                                      </p:cBhvr>
                                      <p:to>
                                        <p:strVal val="visible"/>
                                      </p:to>
                                    </p:set>
                                  </p:childTnLst>
                                </p:cTn>
                              </p:par>
                            </p:childTnLst>
                          </p:cTn>
                        </p:par>
                        <p:par>
                          <p:cTn id="9" fill="hold">
                            <p:stCondLst>
                              <p:cond delay="1"/>
                            </p:stCondLst>
                            <p:childTnLst>
                              <p:par>
                                <p:cTn id="10" presetID="1" presetClass="entr" presetSubtype="0" fill="hold" nodeType="afterEffect">
                                  <p:stCondLst>
                                    <p:cond delay="1250"/>
                                  </p:stCondLst>
                                  <p:childTnLst>
                                    <p:set>
                                      <p:cBhvr>
                                        <p:cTn id="11" dur="1" fill="hold">
                                          <p:stCondLst>
                                            <p:cond delay="0"/>
                                          </p:stCondLst>
                                        </p:cTn>
                                        <p:tgtEl>
                                          <p:spTgt spid="1520"/>
                                        </p:tgtEl>
                                        <p:attrNameLst>
                                          <p:attrName>style.visibility</p:attrName>
                                        </p:attrNameLst>
                                      </p:cBhvr>
                                      <p:to>
                                        <p:strVal val="visible"/>
                                      </p:to>
                                    </p:set>
                                  </p:childTnLst>
                                </p:cTn>
                              </p:par>
                            </p:childTnLst>
                          </p:cTn>
                        </p:par>
                        <p:par>
                          <p:cTn id="12" fill="hold">
                            <p:stCondLst>
                              <p:cond delay="2"/>
                            </p:stCondLst>
                            <p:childTnLst>
                              <p:par>
                                <p:cTn id="13" presetID="1" presetClass="entr" presetSubtype="0" fill="hold" nodeType="afterEffect">
                                  <p:stCondLst>
                                    <p:cond delay="1250"/>
                                  </p:stCondLst>
                                  <p:childTnLst>
                                    <p:set>
                                      <p:cBhvr>
                                        <p:cTn id="14" dur="1" fill="hold">
                                          <p:stCondLst>
                                            <p:cond delay="0"/>
                                          </p:stCondLst>
                                        </p:cTn>
                                        <p:tgtEl>
                                          <p:spTgt spid="1523"/>
                                        </p:tgtEl>
                                        <p:attrNameLst>
                                          <p:attrName>style.visibility</p:attrName>
                                        </p:attrNameLst>
                                      </p:cBhvr>
                                      <p:to>
                                        <p:strVal val="visible"/>
                                      </p:to>
                                    </p:set>
                                  </p:childTnLst>
                                </p:cTn>
                              </p:par>
                            </p:childTnLst>
                          </p:cTn>
                        </p:par>
                        <p:par>
                          <p:cTn id="15" fill="hold">
                            <p:stCondLst>
                              <p:cond delay="3"/>
                            </p:stCondLst>
                            <p:childTnLst>
                              <p:par>
                                <p:cTn id="16" presetID="1" presetClass="entr" presetSubtype="0" fill="hold" nodeType="afterEffect">
                                  <p:stCondLst>
                                    <p:cond delay="1500"/>
                                  </p:stCondLst>
                                  <p:childTnLst>
                                    <p:set>
                                      <p:cBhvr>
                                        <p:cTn id="17" dur="1" fill="hold">
                                          <p:stCondLst>
                                            <p:cond delay="0"/>
                                          </p:stCondLst>
                                        </p:cTn>
                                        <p:tgtEl>
                                          <p:spTgt spid="1530"/>
                                        </p:tgtEl>
                                        <p:attrNameLst>
                                          <p:attrName>style.visibility</p:attrName>
                                        </p:attrNameLst>
                                      </p:cBhvr>
                                      <p:to>
                                        <p:strVal val="visible"/>
                                      </p:to>
                                    </p:set>
                                  </p:childTnLst>
                                </p:cTn>
                              </p:par>
                            </p:childTnLst>
                          </p:cTn>
                        </p:par>
                        <p:par>
                          <p:cTn id="18" fill="hold">
                            <p:stCondLst>
                              <p:cond delay="4"/>
                            </p:stCondLst>
                            <p:childTnLst>
                              <p:par>
                                <p:cTn id="19" presetID="1" presetClass="entr" presetSubtype="0" fill="hold" nodeType="afterEffect">
                                  <p:stCondLst>
                                    <p:cond delay="1250"/>
                                  </p:stCondLst>
                                  <p:childTnLst>
                                    <p:set>
                                      <p:cBhvr>
                                        <p:cTn id="20" dur="1" fill="hold">
                                          <p:stCondLst>
                                            <p:cond delay="0"/>
                                          </p:stCondLst>
                                        </p:cTn>
                                        <p:tgtEl>
                                          <p:spTgt spid="1543"/>
                                        </p:tgtEl>
                                        <p:attrNameLst>
                                          <p:attrName>style.visibility</p:attrName>
                                        </p:attrNameLst>
                                      </p:cBhvr>
                                      <p:to>
                                        <p:strVal val="visible"/>
                                      </p:to>
                                    </p:set>
                                  </p:childTnLst>
                                </p:cTn>
                              </p:par>
                            </p:childTnLst>
                          </p:cTn>
                        </p:par>
                        <p:par>
                          <p:cTn id="21" fill="hold">
                            <p:stCondLst>
                              <p:cond delay="5"/>
                            </p:stCondLst>
                            <p:childTnLst>
                              <p:par>
                                <p:cTn id="22" presetID="1" presetClass="entr" presetSubtype="0" fill="hold" nodeType="afterEffect">
                                  <p:stCondLst>
                                    <p:cond delay="1250"/>
                                  </p:stCondLst>
                                  <p:childTnLst>
                                    <p:set>
                                      <p:cBhvr>
                                        <p:cTn id="23" dur="1" fill="hold">
                                          <p:stCondLst>
                                            <p:cond delay="0"/>
                                          </p:stCondLst>
                                        </p:cTn>
                                        <p:tgtEl>
                                          <p:spTgt spid="1540"/>
                                        </p:tgtEl>
                                        <p:attrNameLst>
                                          <p:attrName>style.visibility</p:attrName>
                                        </p:attrNameLst>
                                      </p:cBhvr>
                                      <p:to>
                                        <p:strVal val="visible"/>
                                      </p:to>
                                    </p:set>
                                  </p:childTnLst>
                                </p:cTn>
                              </p:par>
                            </p:childTnLst>
                          </p:cTn>
                        </p:par>
                        <p:par>
                          <p:cTn id="24" fill="hold">
                            <p:stCondLst>
                              <p:cond delay="6"/>
                            </p:stCondLst>
                            <p:childTnLst>
                              <p:par>
                                <p:cTn id="25" presetID="1" presetClass="entr" presetSubtype="0" fill="hold" nodeType="afterEffect">
                                  <p:stCondLst>
                                    <p:cond delay="1250"/>
                                  </p:stCondLst>
                                  <p:childTnLst>
                                    <p:set>
                                      <p:cBhvr>
                                        <p:cTn id="26" dur="1" fill="hold">
                                          <p:stCondLst>
                                            <p:cond delay="0"/>
                                          </p:stCondLst>
                                        </p:cTn>
                                        <p:tgtEl>
                                          <p:spTgt spid="1565"/>
                                        </p:tgtEl>
                                        <p:attrNameLst>
                                          <p:attrName>style.visibility</p:attrName>
                                        </p:attrNameLst>
                                      </p:cBhvr>
                                      <p:to>
                                        <p:strVal val="visible"/>
                                      </p:to>
                                    </p:set>
                                  </p:childTnLst>
                                </p:cTn>
                              </p:par>
                            </p:childTnLst>
                          </p:cTn>
                        </p:par>
                        <p:par>
                          <p:cTn id="27" fill="hold">
                            <p:stCondLst>
                              <p:cond delay="7"/>
                            </p:stCondLst>
                            <p:childTnLst>
                              <p:par>
                                <p:cTn id="28" presetID="1" presetClass="entr" presetSubtype="0" fill="hold" nodeType="afterEffect">
                                  <p:stCondLst>
                                    <p:cond delay="1250"/>
                                  </p:stCondLst>
                                  <p:childTnLst>
                                    <p:set>
                                      <p:cBhvr>
                                        <p:cTn id="29" dur="1" fill="hold">
                                          <p:stCondLst>
                                            <p:cond delay="0"/>
                                          </p:stCondLst>
                                        </p:cTn>
                                        <p:tgtEl>
                                          <p:spTgt spid="1575"/>
                                        </p:tgtEl>
                                        <p:attrNameLst>
                                          <p:attrName>style.visibility</p:attrName>
                                        </p:attrNameLst>
                                      </p:cBhvr>
                                      <p:to>
                                        <p:strVal val="visible"/>
                                      </p:to>
                                    </p:set>
                                  </p:childTnLst>
                                </p:cTn>
                              </p:par>
                            </p:childTnLst>
                          </p:cTn>
                        </p:par>
                        <p:par>
                          <p:cTn id="30" fill="hold">
                            <p:stCondLst>
                              <p:cond delay="8"/>
                            </p:stCondLst>
                            <p:childTnLst>
                              <p:par>
                                <p:cTn id="31" presetID="1" presetClass="entr" presetSubtype="0" fill="hold" nodeType="afterEffect">
                                  <p:stCondLst>
                                    <p:cond delay="1250"/>
                                  </p:stCondLst>
                                  <p:childTnLst>
                                    <p:set>
                                      <p:cBhvr>
                                        <p:cTn id="32" dur="1" fill="hold">
                                          <p:stCondLst>
                                            <p:cond delay="0"/>
                                          </p:stCondLst>
                                        </p:cTn>
                                        <p:tgtEl>
                                          <p:spTgt spid="1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66"/>
          <p:cNvSpPr/>
          <p:nvPr/>
        </p:nvSpPr>
        <p:spPr>
          <a:xfrm>
            <a:off x="454287" y="1578952"/>
            <a:ext cx="6711426" cy="2755075"/>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605" name="Google Shape;1605;p66"/>
          <p:cNvSpPr/>
          <p:nvPr/>
        </p:nvSpPr>
        <p:spPr>
          <a:xfrm>
            <a:off x="454287" y="1242691"/>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606" name="Google Shape;1606;p66"/>
          <p:cNvSpPr/>
          <p:nvPr/>
        </p:nvSpPr>
        <p:spPr>
          <a:xfrm>
            <a:off x="513404" y="1201043"/>
            <a:ext cx="434434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a:solidFill>
                  <a:schemeClr val="dk1"/>
                </a:solidFill>
                <a:latin typeface="Microsoft Yahei"/>
                <a:ea typeface="Microsoft Yahei"/>
                <a:cs typeface="Microsoft Yahei"/>
                <a:sym typeface="Microsoft Yahei"/>
              </a:rPr>
              <a:t>(2) 隧道技术 (tunneling) </a:t>
            </a:r>
            <a:endParaRPr sz="1667" b="1">
              <a:solidFill>
                <a:schemeClr val="dk1"/>
              </a:solidFill>
              <a:latin typeface="Microsoft Yahei"/>
              <a:ea typeface="Microsoft Yahei"/>
              <a:cs typeface="Microsoft Yahei"/>
              <a:sym typeface="Microsoft Yahei"/>
            </a:endParaRPr>
          </a:p>
        </p:txBody>
      </p:sp>
      <p:grpSp>
        <p:nvGrpSpPr>
          <p:cNvPr id="1607" name="Google Shape;1607;p66"/>
          <p:cNvGrpSpPr/>
          <p:nvPr/>
        </p:nvGrpSpPr>
        <p:grpSpPr>
          <a:xfrm>
            <a:off x="1489644" y="3025227"/>
            <a:ext cx="4399184" cy="1103561"/>
            <a:chOff x="257860" y="4685074"/>
            <a:chExt cx="8445804" cy="2118680"/>
          </a:xfrm>
        </p:grpSpPr>
        <p:sp>
          <p:nvSpPr>
            <p:cNvPr id="1608" name="Google Shape;1608;p66"/>
            <p:cNvSpPr/>
            <p:nvPr/>
          </p:nvSpPr>
          <p:spPr>
            <a:xfrm>
              <a:off x="257860" y="5937344"/>
              <a:ext cx="624284" cy="215900"/>
            </a:xfrm>
            <a:prstGeom prst="leftArrow">
              <a:avLst>
                <a:gd name="adj1" fmla="val 50000"/>
                <a:gd name="adj2" fmla="val 66728"/>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1609" name="Google Shape;1609;p66"/>
            <p:cNvCxnSpPr/>
            <p:nvPr/>
          </p:nvCxnSpPr>
          <p:spPr>
            <a:xfrm>
              <a:off x="1858985" y="4910499"/>
              <a:ext cx="3398308" cy="0"/>
            </a:xfrm>
            <a:prstGeom prst="straightConnector1">
              <a:avLst/>
            </a:prstGeom>
            <a:noFill/>
            <a:ln w="19050" cap="flat" cmpd="sng">
              <a:solidFill>
                <a:schemeClr val="dk1"/>
              </a:solidFill>
              <a:prstDash val="solid"/>
              <a:round/>
              <a:headEnd type="triangle" w="med" len="med"/>
              <a:tailEnd type="triangle" w="med" len="med"/>
            </a:ln>
          </p:spPr>
        </p:cxnSp>
        <p:cxnSp>
          <p:nvCxnSpPr>
            <p:cNvPr id="1610" name="Google Shape;1610;p66"/>
            <p:cNvCxnSpPr/>
            <p:nvPr/>
          </p:nvCxnSpPr>
          <p:spPr>
            <a:xfrm>
              <a:off x="765198" y="6558057"/>
              <a:ext cx="4412985" cy="0"/>
            </a:xfrm>
            <a:prstGeom prst="straightConnector1">
              <a:avLst/>
            </a:prstGeom>
            <a:noFill/>
            <a:ln w="19050" cap="flat" cmpd="sng">
              <a:solidFill>
                <a:schemeClr val="dk1"/>
              </a:solidFill>
              <a:prstDash val="solid"/>
              <a:round/>
              <a:headEnd type="triangle" w="med" len="med"/>
              <a:tailEnd type="triangle" w="med" len="med"/>
            </a:ln>
          </p:spPr>
        </p:cxnSp>
        <p:sp>
          <p:nvSpPr>
            <p:cNvPr id="1611" name="Google Shape;1611;p66"/>
            <p:cNvSpPr/>
            <p:nvPr/>
          </p:nvSpPr>
          <p:spPr>
            <a:xfrm>
              <a:off x="2574419" y="4752669"/>
              <a:ext cx="1828139" cy="30797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12" name="Google Shape;1612;p66"/>
            <p:cNvSpPr/>
            <p:nvPr/>
          </p:nvSpPr>
          <p:spPr>
            <a:xfrm>
              <a:off x="2037843" y="6406564"/>
              <a:ext cx="2166938" cy="29212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13" name="Google Shape;1613;p66"/>
            <p:cNvSpPr txBox="1"/>
            <p:nvPr/>
          </p:nvSpPr>
          <p:spPr>
            <a:xfrm>
              <a:off x="2725260" y="4685074"/>
              <a:ext cx="1585547" cy="4727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多播数据报</a:t>
              </a:r>
              <a:endParaRPr dirty="0">
                <a:latin typeface="Microsoft YaHei" panose="020B0503020204020204" pitchFamily="34" charset="-122"/>
                <a:ea typeface="Microsoft YaHei" panose="020B0503020204020204" pitchFamily="34" charset="-122"/>
              </a:endParaRPr>
            </a:p>
          </p:txBody>
        </p:sp>
        <p:sp>
          <p:nvSpPr>
            <p:cNvPr id="1614" name="Google Shape;1614;p66"/>
            <p:cNvSpPr txBox="1"/>
            <p:nvPr/>
          </p:nvSpPr>
          <p:spPr>
            <a:xfrm>
              <a:off x="2131575" y="6331045"/>
              <a:ext cx="1979472" cy="4727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rgbClr val="0000FF"/>
                  </a:solidFill>
                  <a:latin typeface="Microsoft Yahei"/>
                  <a:ea typeface="Microsoft Yahei"/>
                  <a:cs typeface="Microsoft Yahei"/>
                  <a:sym typeface="Microsoft Yahei"/>
                </a:rPr>
                <a:t>单播 IP 数据报</a:t>
              </a:r>
              <a:endParaRPr dirty="0">
                <a:latin typeface="Microsoft YaHei" panose="020B0503020204020204" pitchFamily="34" charset="-122"/>
                <a:ea typeface="Microsoft YaHei" panose="020B0503020204020204" pitchFamily="34" charset="-122"/>
              </a:endParaRPr>
            </a:p>
          </p:txBody>
        </p:sp>
        <p:sp>
          <p:nvSpPr>
            <p:cNvPr id="1615" name="Google Shape;1615;p66"/>
            <p:cNvSpPr/>
            <p:nvPr/>
          </p:nvSpPr>
          <p:spPr>
            <a:xfrm>
              <a:off x="1858985" y="5119594"/>
              <a:ext cx="3338116" cy="414000"/>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16" name="Google Shape;1616;p66"/>
            <p:cNvSpPr txBox="1"/>
            <p:nvPr/>
          </p:nvSpPr>
          <p:spPr>
            <a:xfrm>
              <a:off x="2022366" y="5091830"/>
              <a:ext cx="846937" cy="4727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sp>
          <p:nvSpPr>
            <p:cNvPr id="1617" name="Google Shape;1617;p66"/>
            <p:cNvSpPr txBox="1"/>
            <p:nvPr/>
          </p:nvSpPr>
          <p:spPr>
            <a:xfrm>
              <a:off x="3571898" y="5109293"/>
              <a:ext cx="994661" cy="4727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数  据</a:t>
              </a:r>
              <a:endParaRPr dirty="0">
                <a:latin typeface="Microsoft YaHei" panose="020B0503020204020204" pitchFamily="34" charset="-122"/>
                <a:ea typeface="Microsoft YaHei" panose="020B0503020204020204" pitchFamily="34" charset="-122"/>
              </a:endParaRPr>
            </a:p>
          </p:txBody>
        </p:sp>
        <p:cxnSp>
          <p:nvCxnSpPr>
            <p:cNvPr id="1618" name="Google Shape;1618;p66"/>
            <p:cNvCxnSpPr/>
            <p:nvPr/>
          </p:nvCxnSpPr>
          <p:spPr>
            <a:xfrm>
              <a:off x="2932135" y="5119593"/>
              <a:ext cx="0" cy="414001"/>
            </a:xfrm>
            <a:prstGeom prst="straightConnector1">
              <a:avLst/>
            </a:prstGeom>
            <a:noFill/>
            <a:ln w="9525" cap="flat" cmpd="sng">
              <a:solidFill>
                <a:schemeClr val="dk1"/>
              </a:solidFill>
              <a:prstDash val="solid"/>
              <a:round/>
              <a:headEnd type="none" w="med" len="med"/>
              <a:tailEnd type="none" w="med" len="med"/>
            </a:ln>
          </p:spPr>
        </p:cxnSp>
        <p:sp>
          <p:nvSpPr>
            <p:cNvPr id="1619" name="Google Shape;1619;p66"/>
            <p:cNvSpPr/>
            <p:nvPr/>
          </p:nvSpPr>
          <p:spPr>
            <a:xfrm>
              <a:off x="785835" y="5827806"/>
              <a:ext cx="4411266" cy="414000"/>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20" name="Google Shape;1620;p66"/>
            <p:cNvSpPr/>
            <p:nvPr/>
          </p:nvSpPr>
          <p:spPr>
            <a:xfrm>
              <a:off x="800188" y="5839804"/>
              <a:ext cx="1057078" cy="388800"/>
            </a:xfrm>
            <a:prstGeom prst="rect">
              <a:avLst/>
            </a:prstGeom>
            <a:solidFill>
              <a:srgbClr val="000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21" name="Google Shape;1621;p66"/>
            <p:cNvSpPr/>
            <p:nvPr/>
          </p:nvSpPr>
          <p:spPr>
            <a:xfrm>
              <a:off x="1857266" y="5848444"/>
              <a:ext cx="3339835" cy="3852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1622" name="Google Shape;1622;p66"/>
            <p:cNvCxnSpPr/>
            <p:nvPr/>
          </p:nvCxnSpPr>
          <p:spPr>
            <a:xfrm>
              <a:off x="1858985" y="5827807"/>
              <a:ext cx="0" cy="413999"/>
            </a:xfrm>
            <a:prstGeom prst="straightConnector1">
              <a:avLst/>
            </a:prstGeom>
            <a:noFill/>
            <a:ln w="19050" cap="flat" cmpd="sng">
              <a:solidFill>
                <a:schemeClr val="dk1"/>
              </a:solidFill>
              <a:prstDash val="solid"/>
              <a:round/>
              <a:headEnd type="none" w="med" len="med"/>
              <a:tailEnd type="none" w="med" len="med"/>
            </a:ln>
          </p:spPr>
        </p:cxnSp>
        <p:sp>
          <p:nvSpPr>
            <p:cNvPr id="1623" name="Google Shape;1623;p66"/>
            <p:cNvSpPr txBox="1"/>
            <p:nvPr/>
          </p:nvSpPr>
          <p:spPr>
            <a:xfrm>
              <a:off x="939233" y="5812155"/>
              <a:ext cx="846937" cy="4727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sp>
          <p:nvSpPr>
            <p:cNvPr id="1624" name="Google Shape;1624;p66"/>
            <p:cNvSpPr txBox="1"/>
            <p:nvPr/>
          </p:nvSpPr>
          <p:spPr>
            <a:xfrm>
              <a:off x="2878822" y="5825444"/>
              <a:ext cx="1290104" cy="4727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数      据</a:t>
              </a:r>
              <a:endParaRPr dirty="0">
                <a:latin typeface="Microsoft YaHei" panose="020B0503020204020204" pitchFamily="34" charset="-122"/>
                <a:ea typeface="Microsoft YaHei" panose="020B0503020204020204" pitchFamily="34" charset="-122"/>
              </a:endParaRPr>
            </a:p>
          </p:txBody>
        </p:sp>
        <p:sp>
          <p:nvSpPr>
            <p:cNvPr id="1625" name="Google Shape;1625;p66"/>
            <p:cNvSpPr/>
            <p:nvPr/>
          </p:nvSpPr>
          <p:spPr>
            <a:xfrm>
              <a:off x="3350047" y="5517232"/>
              <a:ext cx="221852" cy="487804"/>
            </a:xfrm>
            <a:prstGeom prst="downArrow">
              <a:avLst>
                <a:gd name="adj1" fmla="val 50000"/>
                <a:gd name="adj2" fmla="val 66667"/>
              </a:avLst>
            </a:prstGeom>
            <a:solidFill>
              <a:srgbClr val="FF99FF"/>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626" name="Google Shape;1626;p66"/>
            <p:cNvSpPr txBox="1"/>
            <p:nvPr/>
          </p:nvSpPr>
          <p:spPr>
            <a:xfrm rot="5400000">
              <a:off x="3254025" y="5668688"/>
              <a:ext cx="413853" cy="11092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1627" name="Google Shape;1627;p66"/>
            <p:cNvCxnSpPr/>
            <p:nvPr/>
          </p:nvCxnSpPr>
          <p:spPr>
            <a:xfrm>
              <a:off x="1858985" y="5517232"/>
              <a:ext cx="0" cy="485775"/>
            </a:xfrm>
            <a:prstGeom prst="straightConnector1">
              <a:avLst/>
            </a:prstGeom>
            <a:noFill/>
            <a:ln w="19050" cap="flat" cmpd="sng">
              <a:solidFill>
                <a:srgbClr val="000099"/>
              </a:solidFill>
              <a:prstDash val="dash"/>
              <a:round/>
              <a:headEnd type="none" w="med" len="med"/>
              <a:tailEnd type="none" w="med" len="med"/>
            </a:ln>
          </p:spPr>
        </p:cxnSp>
        <p:cxnSp>
          <p:nvCxnSpPr>
            <p:cNvPr id="1628" name="Google Shape;1628;p66"/>
            <p:cNvCxnSpPr/>
            <p:nvPr/>
          </p:nvCxnSpPr>
          <p:spPr>
            <a:xfrm>
              <a:off x="5197101" y="5517232"/>
              <a:ext cx="0" cy="485775"/>
            </a:xfrm>
            <a:prstGeom prst="straightConnector1">
              <a:avLst/>
            </a:prstGeom>
            <a:noFill/>
            <a:ln w="19050" cap="flat" cmpd="sng">
              <a:solidFill>
                <a:srgbClr val="000099"/>
              </a:solidFill>
              <a:prstDash val="dash"/>
              <a:round/>
              <a:headEnd type="none" w="med" len="med"/>
              <a:tailEnd type="none" w="med" len="med"/>
            </a:ln>
          </p:spPr>
        </p:cxnSp>
        <p:sp>
          <p:nvSpPr>
            <p:cNvPr id="1629" name="Google Shape;1629;p66"/>
            <p:cNvSpPr txBox="1"/>
            <p:nvPr/>
          </p:nvSpPr>
          <p:spPr>
            <a:xfrm>
              <a:off x="5246975" y="5117123"/>
              <a:ext cx="3413604" cy="4727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网 1 和网 2 中的多播数据报</a:t>
              </a:r>
              <a:endParaRPr dirty="0">
                <a:latin typeface="Microsoft YaHei" panose="020B0503020204020204" pitchFamily="34" charset="-122"/>
                <a:ea typeface="Microsoft YaHei" panose="020B0503020204020204" pitchFamily="34" charset="-122"/>
              </a:endParaRPr>
            </a:p>
          </p:txBody>
        </p:sp>
        <p:sp>
          <p:nvSpPr>
            <p:cNvPr id="1630" name="Google Shape;1630;p66"/>
            <p:cNvSpPr txBox="1"/>
            <p:nvPr/>
          </p:nvSpPr>
          <p:spPr>
            <a:xfrm>
              <a:off x="5246975" y="5805265"/>
              <a:ext cx="3456689" cy="4727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FF"/>
                  </a:solidFill>
                  <a:latin typeface="Microsoft Yahei"/>
                  <a:ea typeface="Microsoft Yahei"/>
                  <a:cs typeface="Microsoft Yahei"/>
                  <a:sym typeface="Microsoft Yahei"/>
                </a:rPr>
                <a:t>隧道中通行的单播 IP 数据报</a:t>
              </a:r>
              <a:endParaRPr dirty="0">
                <a:latin typeface="Microsoft YaHei" panose="020B0503020204020204" pitchFamily="34" charset="-122"/>
                <a:ea typeface="Microsoft YaHei" panose="020B0503020204020204" pitchFamily="34" charset="-122"/>
              </a:endParaRPr>
            </a:p>
          </p:txBody>
        </p:sp>
      </p:grpSp>
      <p:graphicFrame>
        <p:nvGraphicFramePr>
          <p:cNvPr id="1631" name="Google Shape;1631;p66"/>
          <p:cNvGraphicFramePr/>
          <p:nvPr/>
        </p:nvGraphicFramePr>
        <p:xfrm>
          <a:off x="2620870" y="1971464"/>
          <a:ext cx="2609441" cy="1115013"/>
        </p:xfrm>
        <a:graphic>
          <a:graphicData uri="http://schemas.openxmlformats.org/presentationml/2006/ole">
            <mc:AlternateContent xmlns:mc="http://schemas.openxmlformats.org/markup-compatibility/2006">
              <mc:Choice xmlns:v="urn:schemas-microsoft-com:vml" Requires="v">
                <p:oleObj r:id="rId3" imgW="2609441" imgH="1115013" progId="">
                  <p:embed/>
                </p:oleObj>
              </mc:Choice>
              <mc:Fallback>
                <p:oleObj r:id="rId3" imgW="2609441" imgH="1115013" progId="">
                  <p:embed/>
                  <p:pic>
                    <p:nvPicPr>
                      <p:cNvPr id="1631" name="Google Shape;1631;p66"/>
                      <p:cNvPicPr preferRelativeResize="0"/>
                      <p:nvPr/>
                    </p:nvPicPr>
                    <p:blipFill rotWithShape="1">
                      <a:blip r:embed="rId4">
                        <a:alphaModFix/>
                      </a:blip>
                      <a:srcRect/>
                      <a:stretch/>
                    </p:blipFill>
                    <p:spPr>
                      <a:xfrm>
                        <a:off x="2620870" y="1971464"/>
                        <a:ext cx="2609441" cy="1115013"/>
                      </a:xfrm>
                      <a:prstGeom prst="rect">
                        <a:avLst/>
                      </a:prstGeom>
                      <a:noFill/>
                      <a:ln>
                        <a:noFill/>
                      </a:ln>
                    </p:spPr>
                  </p:pic>
                </p:oleObj>
              </mc:Fallback>
            </mc:AlternateContent>
          </a:graphicData>
        </a:graphic>
      </p:graphicFrame>
      <p:cxnSp>
        <p:nvCxnSpPr>
          <p:cNvPr id="1632" name="Google Shape;1632;p66"/>
          <p:cNvCxnSpPr/>
          <p:nvPr/>
        </p:nvCxnSpPr>
        <p:spPr>
          <a:xfrm>
            <a:off x="5541151" y="1971463"/>
            <a:ext cx="0" cy="608588"/>
          </a:xfrm>
          <a:prstGeom prst="straightConnector1">
            <a:avLst/>
          </a:prstGeom>
          <a:noFill/>
          <a:ln w="19050" cap="flat" cmpd="sng">
            <a:solidFill>
              <a:schemeClr val="dk1"/>
            </a:solidFill>
            <a:prstDash val="solid"/>
            <a:round/>
            <a:headEnd type="none" w="med" len="med"/>
            <a:tailEnd type="none" w="med" len="med"/>
          </a:ln>
        </p:spPr>
      </p:cxnSp>
      <p:pic>
        <p:nvPicPr>
          <p:cNvPr id="1633" name="Google Shape;1633;p66"/>
          <p:cNvPicPr preferRelativeResize="0"/>
          <p:nvPr/>
        </p:nvPicPr>
        <p:blipFill rotWithShape="1">
          <a:blip r:embed="rId5">
            <a:alphaModFix/>
          </a:blip>
          <a:srcRect/>
          <a:stretch/>
        </p:blipFill>
        <p:spPr>
          <a:xfrm>
            <a:off x="5292121" y="2528783"/>
            <a:ext cx="558974" cy="304293"/>
          </a:xfrm>
          <a:prstGeom prst="rect">
            <a:avLst/>
          </a:prstGeom>
          <a:noFill/>
          <a:ln>
            <a:noFill/>
          </a:ln>
        </p:spPr>
      </p:pic>
      <p:cxnSp>
        <p:nvCxnSpPr>
          <p:cNvPr id="1634" name="Google Shape;1634;p66"/>
          <p:cNvCxnSpPr/>
          <p:nvPr/>
        </p:nvCxnSpPr>
        <p:spPr>
          <a:xfrm>
            <a:off x="2326866" y="1971463"/>
            <a:ext cx="0" cy="659027"/>
          </a:xfrm>
          <a:prstGeom prst="straightConnector1">
            <a:avLst/>
          </a:prstGeom>
          <a:noFill/>
          <a:ln w="19050" cap="flat" cmpd="sng">
            <a:solidFill>
              <a:schemeClr val="dk1"/>
            </a:solidFill>
            <a:prstDash val="solid"/>
            <a:round/>
            <a:headEnd type="none" w="med" len="med"/>
            <a:tailEnd type="none" w="med" len="med"/>
          </a:ln>
        </p:spPr>
      </p:cxnSp>
      <p:sp>
        <p:nvSpPr>
          <p:cNvPr id="1635" name="Google Shape;1635;p66"/>
          <p:cNvSpPr txBox="1"/>
          <p:nvPr/>
        </p:nvSpPr>
        <p:spPr>
          <a:xfrm>
            <a:off x="3489582" y="2134902"/>
            <a:ext cx="82586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rgbClr val="000099"/>
                </a:solidFill>
                <a:latin typeface="Microsoft Yahei"/>
                <a:ea typeface="Microsoft Yahei"/>
                <a:cs typeface="Microsoft Yahei"/>
                <a:sym typeface="Microsoft Yahei"/>
              </a:rPr>
              <a:t>不支持多播</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rgbClr val="000099"/>
                </a:solidFill>
                <a:latin typeface="Microsoft Yahei"/>
                <a:ea typeface="Microsoft Yahei"/>
                <a:cs typeface="Microsoft Yahei"/>
                <a:sym typeface="Microsoft Yahei"/>
              </a:rPr>
              <a:t>   的网络</a:t>
            </a:r>
            <a:endParaRPr dirty="0">
              <a:latin typeface="Microsoft YaHei" panose="020B0503020204020204" pitchFamily="34" charset="-122"/>
              <a:ea typeface="Microsoft YaHei" panose="020B0503020204020204" pitchFamily="34" charset="-122"/>
            </a:endParaRPr>
          </a:p>
        </p:txBody>
      </p:sp>
      <p:sp>
        <p:nvSpPr>
          <p:cNvPr id="1636" name="Google Shape;1636;p66"/>
          <p:cNvSpPr/>
          <p:nvPr/>
        </p:nvSpPr>
        <p:spPr>
          <a:xfrm rot="-5400000">
            <a:off x="3815363" y="1352986"/>
            <a:ext cx="220456" cy="2609441"/>
          </a:xfrm>
          <a:prstGeom prst="can">
            <a:avLst>
              <a:gd name="adj" fmla="val 58855"/>
            </a:avLst>
          </a:prstGeom>
          <a:gradFill>
            <a:gsLst>
              <a:gs pos="0">
                <a:srgbClr val="00B050"/>
              </a:gs>
              <a:gs pos="50000">
                <a:schemeClr val="lt1"/>
              </a:gs>
              <a:gs pos="100000">
                <a:srgbClr val="00B050"/>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37" name="Google Shape;1637;p66"/>
          <p:cNvSpPr/>
          <p:nvPr/>
        </p:nvSpPr>
        <p:spPr>
          <a:xfrm>
            <a:off x="5178405" y="2960056"/>
            <a:ext cx="552259" cy="240094"/>
          </a:xfrm>
          <a:prstGeom prst="wedgeRoundRectCallout">
            <a:avLst>
              <a:gd name="adj1" fmla="val -75263"/>
              <a:gd name="adj2" fmla="val -156036"/>
              <a:gd name="adj3" fmla="val 16667"/>
            </a:avLst>
          </a:prstGeom>
          <a:solidFill>
            <a:srgbClr val="00FF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000" b="1">
                <a:solidFill>
                  <a:schemeClr val="dk1"/>
                </a:solidFill>
                <a:latin typeface="Microsoft Yahei"/>
                <a:ea typeface="Microsoft Yahei"/>
                <a:cs typeface="Microsoft Yahei"/>
                <a:sym typeface="Microsoft Yahei"/>
              </a:rPr>
              <a:t>隧 道</a:t>
            </a:r>
            <a:endParaRPr sz="1000" b="1">
              <a:solidFill>
                <a:schemeClr val="dk1"/>
              </a:solidFill>
              <a:latin typeface="Microsoft Yahei"/>
              <a:ea typeface="Microsoft Yahei"/>
              <a:cs typeface="Microsoft Yahei"/>
              <a:sym typeface="Microsoft Yahei"/>
            </a:endParaRPr>
          </a:p>
        </p:txBody>
      </p:sp>
      <p:pic>
        <p:nvPicPr>
          <p:cNvPr id="1638" name="Google Shape;1638;p66"/>
          <p:cNvPicPr preferRelativeResize="0"/>
          <p:nvPr/>
        </p:nvPicPr>
        <p:blipFill rotWithShape="1">
          <a:blip r:embed="rId5">
            <a:alphaModFix/>
          </a:blip>
          <a:srcRect/>
          <a:stretch/>
        </p:blipFill>
        <p:spPr>
          <a:xfrm>
            <a:off x="2000088" y="2528783"/>
            <a:ext cx="558974" cy="304293"/>
          </a:xfrm>
          <a:prstGeom prst="rect">
            <a:avLst/>
          </a:prstGeom>
          <a:noFill/>
          <a:ln>
            <a:noFill/>
          </a:ln>
        </p:spPr>
      </p:pic>
      <p:sp>
        <p:nvSpPr>
          <p:cNvPr id="1639" name="Google Shape;1639;p66"/>
          <p:cNvSpPr txBox="1"/>
          <p:nvPr/>
        </p:nvSpPr>
        <p:spPr>
          <a:xfrm>
            <a:off x="5594899" y="2307010"/>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a:solidFill>
                  <a:srgbClr val="0000FF"/>
                </a:solidFill>
                <a:latin typeface="Microsoft Yahei"/>
                <a:ea typeface="Microsoft Yahei"/>
                <a:cs typeface="Microsoft Yahei"/>
                <a:sym typeface="Microsoft Yahei"/>
              </a:rPr>
              <a:t>R</a:t>
            </a:r>
            <a:r>
              <a:rPr lang="zh-CN" sz="1000" b="1" baseline="-25000">
                <a:solidFill>
                  <a:srgbClr val="0000FF"/>
                </a:solidFill>
                <a:latin typeface="Microsoft Yahei"/>
                <a:ea typeface="Microsoft Yahei"/>
                <a:cs typeface="Microsoft Yahei"/>
                <a:sym typeface="Microsoft Yahei"/>
              </a:rPr>
              <a:t>2</a:t>
            </a:r>
            <a:endParaRPr sz="1000" b="1">
              <a:solidFill>
                <a:srgbClr val="0000FF"/>
              </a:solidFill>
              <a:latin typeface="Microsoft Yahei"/>
              <a:ea typeface="Microsoft Yahei"/>
              <a:cs typeface="Microsoft Yahei"/>
              <a:sym typeface="Microsoft Yahei"/>
            </a:endParaRPr>
          </a:p>
        </p:txBody>
      </p:sp>
      <p:sp>
        <p:nvSpPr>
          <p:cNvPr id="1640" name="Google Shape;1640;p66"/>
          <p:cNvSpPr txBox="1"/>
          <p:nvPr/>
        </p:nvSpPr>
        <p:spPr>
          <a:xfrm>
            <a:off x="2017830" y="2300976"/>
            <a:ext cx="32733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a:solidFill>
                  <a:srgbClr val="0000FF"/>
                </a:solidFill>
                <a:latin typeface="Microsoft Yahei"/>
                <a:ea typeface="Microsoft Yahei"/>
                <a:cs typeface="Microsoft Yahei"/>
                <a:sym typeface="Microsoft Yahei"/>
              </a:rPr>
              <a:t>R</a:t>
            </a:r>
            <a:r>
              <a:rPr lang="zh-CN" sz="1000" b="1" baseline="-25000">
                <a:solidFill>
                  <a:srgbClr val="0000FF"/>
                </a:solidFill>
                <a:latin typeface="Microsoft Yahei"/>
                <a:ea typeface="Microsoft Yahei"/>
                <a:cs typeface="Microsoft Yahei"/>
                <a:sym typeface="Microsoft Yahei"/>
              </a:rPr>
              <a:t>1</a:t>
            </a:r>
            <a:endParaRPr sz="1000" b="1">
              <a:solidFill>
                <a:srgbClr val="0000FF"/>
              </a:solidFill>
              <a:latin typeface="Microsoft Yahei"/>
              <a:ea typeface="Microsoft Yahei"/>
              <a:cs typeface="Microsoft Yahei"/>
              <a:sym typeface="Microsoft Yahei"/>
            </a:endParaRPr>
          </a:p>
        </p:txBody>
      </p:sp>
      <p:sp>
        <p:nvSpPr>
          <p:cNvPr id="1641" name="Google Shape;1641;p66"/>
          <p:cNvSpPr/>
          <p:nvPr/>
        </p:nvSpPr>
        <p:spPr>
          <a:xfrm>
            <a:off x="2398715" y="2158339"/>
            <a:ext cx="3051066" cy="500265"/>
          </a:xfrm>
          <a:custGeom>
            <a:avLst/>
            <a:gdLst/>
            <a:ahLst/>
            <a:cxnLst/>
            <a:rect l="l" t="t" r="r" b="b"/>
            <a:pathLst>
              <a:path w="2358" h="492" extrusionOk="0">
                <a:moveTo>
                  <a:pt x="22" y="42"/>
                </a:moveTo>
                <a:cubicBezTo>
                  <a:pt x="27" y="103"/>
                  <a:pt x="0" y="327"/>
                  <a:pt x="52" y="402"/>
                </a:cubicBezTo>
                <a:cubicBezTo>
                  <a:pt x="105" y="469"/>
                  <a:pt x="17" y="487"/>
                  <a:pt x="331" y="492"/>
                </a:cubicBezTo>
                <a:lnTo>
                  <a:pt x="2026" y="492"/>
                </a:lnTo>
                <a:cubicBezTo>
                  <a:pt x="2358" y="471"/>
                  <a:pt x="2271" y="448"/>
                  <a:pt x="2326" y="366"/>
                </a:cubicBezTo>
                <a:cubicBezTo>
                  <a:pt x="2358" y="284"/>
                  <a:pt x="2349" y="79"/>
                  <a:pt x="2356" y="0"/>
                </a:cubicBezTo>
              </a:path>
            </a:pathLst>
          </a:custGeom>
          <a:noFill/>
          <a:ln w="57150" cap="flat" cmpd="sng">
            <a:solidFill>
              <a:srgbClr val="CC00C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42" name="Google Shape;1642;p66"/>
          <p:cNvSpPr/>
          <p:nvPr/>
        </p:nvSpPr>
        <p:spPr>
          <a:xfrm>
            <a:off x="2728824" y="4112929"/>
            <a:ext cx="2439919"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隧道技术在多播中的应用</a:t>
            </a:r>
            <a:endParaRPr sz="1167" b="1">
              <a:solidFill>
                <a:schemeClr val="dk1"/>
              </a:solidFill>
              <a:latin typeface="Microsoft Yahei"/>
              <a:ea typeface="Microsoft Yahei"/>
              <a:cs typeface="Microsoft Yahei"/>
              <a:sym typeface="Microsoft Yahei"/>
            </a:endParaRPr>
          </a:p>
        </p:txBody>
      </p:sp>
      <p:grpSp>
        <p:nvGrpSpPr>
          <p:cNvPr id="1643" name="Google Shape;1643;p66"/>
          <p:cNvGrpSpPr/>
          <p:nvPr/>
        </p:nvGrpSpPr>
        <p:grpSpPr>
          <a:xfrm>
            <a:off x="1727428" y="1625799"/>
            <a:ext cx="1198876" cy="524008"/>
            <a:chOff x="912" y="768"/>
            <a:chExt cx="2400" cy="1584"/>
          </a:xfrm>
        </p:grpSpPr>
        <p:sp>
          <p:nvSpPr>
            <p:cNvPr id="1644" name="Google Shape;1644;p66"/>
            <p:cNvSpPr/>
            <p:nvPr/>
          </p:nvSpPr>
          <p:spPr>
            <a:xfrm>
              <a:off x="1751" y="799"/>
              <a:ext cx="1026" cy="62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45" name="Google Shape;1645;p66"/>
            <p:cNvSpPr/>
            <p:nvPr/>
          </p:nvSpPr>
          <p:spPr>
            <a:xfrm>
              <a:off x="1172" y="972"/>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46" name="Google Shape;1646;p66"/>
            <p:cNvSpPr/>
            <p:nvPr/>
          </p:nvSpPr>
          <p:spPr>
            <a:xfrm>
              <a:off x="926" y="1364"/>
              <a:ext cx="521" cy="50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47" name="Google Shape;1647;p66"/>
            <p:cNvSpPr/>
            <p:nvPr/>
          </p:nvSpPr>
          <p:spPr>
            <a:xfrm>
              <a:off x="1085" y="1599"/>
              <a:ext cx="796"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48" name="Google Shape;1648;p66"/>
            <p:cNvSpPr/>
            <p:nvPr/>
          </p:nvSpPr>
          <p:spPr>
            <a:xfrm>
              <a:off x="1664" y="1693"/>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49" name="Google Shape;1649;p66"/>
            <p:cNvSpPr/>
            <p:nvPr/>
          </p:nvSpPr>
          <p:spPr>
            <a:xfrm>
              <a:off x="2445" y="988"/>
              <a:ext cx="751"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50" name="Google Shape;1650;p66"/>
            <p:cNvSpPr/>
            <p:nvPr/>
          </p:nvSpPr>
          <p:spPr>
            <a:xfrm>
              <a:off x="2560" y="1317"/>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51" name="Google Shape;1651;p66"/>
            <p:cNvSpPr/>
            <p:nvPr/>
          </p:nvSpPr>
          <p:spPr>
            <a:xfrm>
              <a:off x="2488" y="1427"/>
              <a:ext cx="752"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52" name="Google Shape;1652;p66"/>
            <p:cNvSpPr/>
            <p:nvPr/>
          </p:nvSpPr>
          <p:spPr>
            <a:xfrm>
              <a:off x="1360" y="1176"/>
              <a:ext cx="1547"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nvGrpSpPr>
            <p:cNvPr id="1653" name="Google Shape;1653;p66"/>
            <p:cNvGrpSpPr/>
            <p:nvPr/>
          </p:nvGrpSpPr>
          <p:grpSpPr>
            <a:xfrm>
              <a:off x="912" y="768"/>
              <a:ext cx="2386" cy="1553"/>
              <a:chOff x="912" y="768"/>
              <a:chExt cx="2386" cy="1553"/>
            </a:xfrm>
          </p:grpSpPr>
          <p:sp>
            <p:nvSpPr>
              <p:cNvPr id="1654" name="Google Shape;1654;p66"/>
              <p:cNvSpPr/>
              <p:nvPr/>
            </p:nvSpPr>
            <p:spPr>
              <a:xfrm>
                <a:off x="1736" y="768"/>
                <a:ext cx="1027"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55" name="Google Shape;1655;p66"/>
              <p:cNvSpPr/>
              <p:nvPr/>
            </p:nvSpPr>
            <p:spPr>
              <a:xfrm>
                <a:off x="1158" y="941"/>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56" name="Google Shape;1656;p66"/>
              <p:cNvSpPr/>
              <p:nvPr/>
            </p:nvSpPr>
            <p:spPr>
              <a:xfrm>
                <a:off x="912" y="1333"/>
                <a:ext cx="520" cy="50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57" name="Google Shape;1657;p66"/>
              <p:cNvSpPr/>
              <p:nvPr/>
            </p:nvSpPr>
            <p:spPr>
              <a:xfrm>
                <a:off x="1071" y="1568"/>
                <a:ext cx="795"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58" name="Google Shape;1658;p66"/>
              <p:cNvSpPr/>
              <p:nvPr/>
            </p:nvSpPr>
            <p:spPr>
              <a:xfrm>
                <a:off x="1649" y="1662"/>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59" name="Google Shape;1659;p66"/>
              <p:cNvSpPr/>
              <p:nvPr/>
            </p:nvSpPr>
            <p:spPr>
              <a:xfrm>
                <a:off x="2430" y="95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60" name="Google Shape;1660;p66"/>
              <p:cNvSpPr/>
              <p:nvPr/>
            </p:nvSpPr>
            <p:spPr>
              <a:xfrm>
                <a:off x="2546" y="128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61" name="Google Shape;1661;p66"/>
              <p:cNvSpPr/>
              <p:nvPr/>
            </p:nvSpPr>
            <p:spPr>
              <a:xfrm>
                <a:off x="2473" y="1395"/>
                <a:ext cx="752"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62" name="Google Shape;1662;p66"/>
              <p:cNvSpPr/>
              <p:nvPr/>
            </p:nvSpPr>
            <p:spPr>
              <a:xfrm>
                <a:off x="1346" y="1144"/>
                <a:ext cx="1547"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grpSp>
      <p:sp>
        <p:nvSpPr>
          <p:cNvPr id="1663" name="Google Shape;1663;p66"/>
          <p:cNvSpPr txBox="1"/>
          <p:nvPr/>
        </p:nvSpPr>
        <p:spPr>
          <a:xfrm>
            <a:off x="1866697" y="1679123"/>
            <a:ext cx="95410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lt1"/>
                </a:solidFill>
                <a:latin typeface="Microsoft Yahei"/>
                <a:ea typeface="Microsoft Yahei"/>
                <a:cs typeface="Microsoft Yahei"/>
                <a:sym typeface="Microsoft Yahei"/>
              </a:rPr>
              <a:t>网 1</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lt1"/>
                </a:solidFill>
                <a:latin typeface="Microsoft Yahei"/>
                <a:ea typeface="Microsoft Yahei"/>
                <a:cs typeface="Microsoft Yahei"/>
                <a:sym typeface="Microsoft Yahei"/>
              </a:rPr>
              <a:t>（支持多播）</a:t>
            </a:r>
            <a:endParaRPr dirty="0">
              <a:latin typeface="Microsoft YaHei" panose="020B0503020204020204" pitchFamily="34" charset="-122"/>
              <a:ea typeface="Microsoft YaHei" panose="020B0503020204020204" pitchFamily="34" charset="-122"/>
            </a:endParaRPr>
          </a:p>
        </p:txBody>
      </p:sp>
      <p:grpSp>
        <p:nvGrpSpPr>
          <p:cNvPr id="1664" name="Google Shape;1664;p66"/>
          <p:cNvGrpSpPr/>
          <p:nvPr/>
        </p:nvGrpSpPr>
        <p:grpSpPr>
          <a:xfrm>
            <a:off x="4890924" y="1625799"/>
            <a:ext cx="1198876" cy="524008"/>
            <a:chOff x="912" y="768"/>
            <a:chExt cx="2400" cy="1584"/>
          </a:xfrm>
        </p:grpSpPr>
        <p:sp>
          <p:nvSpPr>
            <p:cNvPr id="1665" name="Google Shape;1665;p66"/>
            <p:cNvSpPr/>
            <p:nvPr/>
          </p:nvSpPr>
          <p:spPr>
            <a:xfrm>
              <a:off x="1751" y="799"/>
              <a:ext cx="1026" cy="62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66" name="Google Shape;1666;p66"/>
            <p:cNvSpPr/>
            <p:nvPr/>
          </p:nvSpPr>
          <p:spPr>
            <a:xfrm>
              <a:off x="1172" y="972"/>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67" name="Google Shape;1667;p66"/>
            <p:cNvSpPr/>
            <p:nvPr/>
          </p:nvSpPr>
          <p:spPr>
            <a:xfrm>
              <a:off x="926" y="1364"/>
              <a:ext cx="521" cy="50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68" name="Google Shape;1668;p66"/>
            <p:cNvSpPr/>
            <p:nvPr/>
          </p:nvSpPr>
          <p:spPr>
            <a:xfrm>
              <a:off x="1085" y="1599"/>
              <a:ext cx="796"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69" name="Google Shape;1669;p66"/>
            <p:cNvSpPr/>
            <p:nvPr/>
          </p:nvSpPr>
          <p:spPr>
            <a:xfrm>
              <a:off x="1664" y="1693"/>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70" name="Google Shape;1670;p66"/>
            <p:cNvSpPr/>
            <p:nvPr/>
          </p:nvSpPr>
          <p:spPr>
            <a:xfrm>
              <a:off x="2445" y="988"/>
              <a:ext cx="751"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71" name="Google Shape;1671;p66"/>
            <p:cNvSpPr/>
            <p:nvPr/>
          </p:nvSpPr>
          <p:spPr>
            <a:xfrm>
              <a:off x="2560" y="1317"/>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72" name="Google Shape;1672;p66"/>
            <p:cNvSpPr/>
            <p:nvPr/>
          </p:nvSpPr>
          <p:spPr>
            <a:xfrm>
              <a:off x="2488" y="1427"/>
              <a:ext cx="752"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73" name="Google Shape;1673;p66"/>
            <p:cNvSpPr/>
            <p:nvPr/>
          </p:nvSpPr>
          <p:spPr>
            <a:xfrm>
              <a:off x="1360" y="1176"/>
              <a:ext cx="1547"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nvGrpSpPr>
            <p:cNvPr id="1674" name="Google Shape;1674;p66"/>
            <p:cNvGrpSpPr/>
            <p:nvPr/>
          </p:nvGrpSpPr>
          <p:grpSpPr>
            <a:xfrm>
              <a:off x="912" y="768"/>
              <a:ext cx="2386" cy="1553"/>
              <a:chOff x="912" y="768"/>
              <a:chExt cx="2386" cy="1553"/>
            </a:xfrm>
          </p:grpSpPr>
          <p:sp>
            <p:nvSpPr>
              <p:cNvPr id="1675" name="Google Shape;1675;p66"/>
              <p:cNvSpPr/>
              <p:nvPr/>
            </p:nvSpPr>
            <p:spPr>
              <a:xfrm>
                <a:off x="1736" y="768"/>
                <a:ext cx="1027"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76" name="Google Shape;1676;p66"/>
              <p:cNvSpPr/>
              <p:nvPr/>
            </p:nvSpPr>
            <p:spPr>
              <a:xfrm>
                <a:off x="1158" y="941"/>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77" name="Google Shape;1677;p66"/>
              <p:cNvSpPr/>
              <p:nvPr/>
            </p:nvSpPr>
            <p:spPr>
              <a:xfrm>
                <a:off x="912" y="1333"/>
                <a:ext cx="520" cy="50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78" name="Google Shape;1678;p66"/>
              <p:cNvSpPr/>
              <p:nvPr/>
            </p:nvSpPr>
            <p:spPr>
              <a:xfrm>
                <a:off x="1071" y="1568"/>
                <a:ext cx="795"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79" name="Google Shape;1679;p66"/>
              <p:cNvSpPr/>
              <p:nvPr/>
            </p:nvSpPr>
            <p:spPr>
              <a:xfrm>
                <a:off x="1649" y="1662"/>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80" name="Google Shape;1680;p66"/>
              <p:cNvSpPr/>
              <p:nvPr/>
            </p:nvSpPr>
            <p:spPr>
              <a:xfrm>
                <a:off x="2430" y="95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81" name="Google Shape;1681;p66"/>
              <p:cNvSpPr/>
              <p:nvPr/>
            </p:nvSpPr>
            <p:spPr>
              <a:xfrm>
                <a:off x="2546" y="1286"/>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82" name="Google Shape;1682;p66"/>
              <p:cNvSpPr/>
              <p:nvPr/>
            </p:nvSpPr>
            <p:spPr>
              <a:xfrm>
                <a:off x="2473" y="1395"/>
                <a:ext cx="752"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1683" name="Google Shape;1683;p66"/>
              <p:cNvSpPr/>
              <p:nvPr/>
            </p:nvSpPr>
            <p:spPr>
              <a:xfrm>
                <a:off x="1346" y="1144"/>
                <a:ext cx="1547" cy="81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grpSp>
      <p:sp>
        <p:nvSpPr>
          <p:cNvPr id="1684" name="Google Shape;1684;p66"/>
          <p:cNvSpPr txBox="1"/>
          <p:nvPr/>
        </p:nvSpPr>
        <p:spPr>
          <a:xfrm>
            <a:off x="5060681" y="1679123"/>
            <a:ext cx="95410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lt1"/>
                </a:solidFill>
                <a:latin typeface="Microsoft Yahei"/>
                <a:ea typeface="Microsoft Yahei"/>
                <a:cs typeface="Microsoft Yahei"/>
                <a:sym typeface="Microsoft Yahei"/>
              </a:rPr>
              <a:t>网 2</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lt1"/>
                </a:solidFill>
                <a:latin typeface="Microsoft Yahei"/>
                <a:ea typeface="Microsoft Yahei"/>
                <a:cs typeface="Microsoft Yahei"/>
                <a:sym typeface="Microsoft Yahei"/>
              </a:rPr>
              <a:t>（支持多播）</a:t>
            </a:r>
            <a:endParaRPr dirty="0">
              <a:latin typeface="Microsoft YaHei" panose="020B0503020204020204" pitchFamily="34" charset="-122"/>
              <a:ea typeface="Microsoft YaHei" panose="020B0503020204020204" pitchFamily="34" charset="-122"/>
            </a:endParaRPr>
          </a:p>
        </p:txBody>
      </p:sp>
      <p:sp>
        <p:nvSpPr>
          <p:cNvPr id="1685" name="Google Shape;1685;p66"/>
          <p:cNvSpPr/>
          <p:nvPr/>
        </p:nvSpPr>
        <p:spPr>
          <a:xfrm>
            <a:off x="2747542" y="1653269"/>
            <a:ext cx="2461333" cy="477054"/>
          </a:xfrm>
          <a:prstGeom prst="rect">
            <a:avLst/>
          </a:prstGeom>
          <a:solidFill>
            <a:srgbClr val="00FF99"/>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50" b="1" dirty="0">
                <a:solidFill>
                  <a:schemeClr val="dk1"/>
                </a:solidFill>
                <a:latin typeface="Microsoft Yahei"/>
                <a:ea typeface="Microsoft Yahei"/>
                <a:cs typeface="Microsoft Yahei"/>
                <a:sym typeface="Microsoft Yahei"/>
              </a:rPr>
              <a:t>隧道技术适用于多播组的位置在地理上很分散的情况。</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6">
            <p14:nvContentPartPr>
              <p14:cNvPr id="2" name="墨迹 1">
                <a:extLst>
                  <a:ext uri="{FF2B5EF4-FFF2-40B4-BE49-F238E27FC236}">
                    <a16:creationId xmlns:a16="http://schemas.microsoft.com/office/drawing/2014/main" id="{BA882B2B-4ADD-0153-E743-5EEEB19E6283}"/>
                  </a:ext>
                </a:extLst>
              </p14:cNvPr>
              <p14:cNvContentPartPr/>
              <p14:nvPr/>
            </p14:nvContentPartPr>
            <p14:xfrm>
              <a:off x="1534847" y="892777"/>
              <a:ext cx="330840" cy="345240"/>
            </p14:xfrm>
          </p:contentPart>
        </mc:Choice>
        <mc:Fallback>
          <p:pic>
            <p:nvPicPr>
              <p:cNvPr id="2" name="墨迹 1">
                <a:extLst>
                  <a:ext uri="{FF2B5EF4-FFF2-40B4-BE49-F238E27FC236}">
                    <a16:creationId xmlns:a16="http://schemas.microsoft.com/office/drawing/2014/main" id="{BA882B2B-4ADD-0153-E743-5EEEB19E6283}"/>
                  </a:ext>
                </a:extLst>
              </p:cNvPr>
              <p:cNvPicPr/>
              <p:nvPr/>
            </p:nvPicPr>
            <p:blipFill>
              <a:blip r:embed="rId7"/>
              <a:stretch>
                <a:fillRect/>
              </a:stretch>
            </p:blipFill>
            <p:spPr>
              <a:xfrm>
                <a:off x="1524047" y="882337"/>
                <a:ext cx="352080" cy="3664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4"/>
          <p:cNvGrpSpPr/>
          <p:nvPr/>
        </p:nvGrpSpPr>
        <p:grpSpPr>
          <a:xfrm>
            <a:off x="749661" y="1060022"/>
            <a:ext cx="6120678" cy="3594955"/>
            <a:chOff x="1" y="2722"/>
            <a:chExt cx="6120678" cy="3594955"/>
          </a:xfrm>
        </p:grpSpPr>
        <p:sp>
          <p:nvSpPr>
            <p:cNvPr id="99" name="Google Shape;99;p4"/>
            <p:cNvSpPr/>
            <p:nvPr/>
          </p:nvSpPr>
          <p:spPr>
            <a:xfrm rot="5400000">
              <a:off x="-151743" y="154465"/>
              <a:ext cx="1011623" cy="708136"/>
            </a:xfrm>
            <a:prstGeom prst="chevron">
              <a:avLst>
                <a:gd name="adj" fmla="val 50000"/>
              </a:avLst>
            </a:prstGeom>
            <a:solidFill>
              <a:schemeClr val="accent5"/>
            </a:solidFill>
            <a:ln w="25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0" name="Google Shape;100;p4"/>
            <p:cNvSpPr txBox="1"/>
            <p:nvPr/>
          </p:nvSpPr>
          <p:spPr>
            <a:xfrm>
              <a:off x="1" y="356789"/>
              <a:ext cx="708136" cy="303487"/>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FFFFFF"/>
                </a:buClr>
                <a:buSzPts val="2000"/>
                <a:buFont typeface="Microsoft Yahei"/>
                <a:buNone/>
              </a:pPr>
              <a:r>
                <a:rPr lang="zh-CN" sz="2000" b="1" dirty="0">
                  <a:solidFill>
                    <a:srgbClr val="FFFFFF"/>
                  </a:solidFill>
                  <a:latin typeface="Microsoft Yahei"/>
                  <a:ea typeface="Microsoft Yahei"/>
                  <a:cs typeface="Microsoft Yahei"/>
                  <a:sym typeface="Microsoft Yahei"/>
                </a:rPr>
                <a:t>4.6</a:t>
              </a:r>
              <a:endParaRPr dirty="0">
                <a:latin typeface="Microsoft YaHei" panose="020B0503020204020204" pitchFamily="34" charset="-122"/>
                <a:ea typeface="Microsoft YaHei" panose="020B0503020204020204" pitchFamily="34" charset="-122"/>
              </a:endParaRPr>
            </a:p>
          </p:txBody>
        </p:sp>
        <p:sp>
          <p:nvSpPr>
            <p:cNvPr id="101" name="Google Shape;101;p4"/>
            <p:cNvSpPr/>
            <p:nvPr/>
          </p:nvSpPr>
          <p:spPr>
            <a:xfrm rot="5400000">
              <a:off x="3085457" y="-2374599"/>
              <a:ext cx="657901" cy="5412543"/>
            </a:xfrm>
            <a:prstGeom prst="round2SameRect">
              <a:avLst>
                <a:gd name="adj1" fmla="val 16667"/>
                <a:gd name="adj2" fmla="val 0"/>
              </a:avLst>
            </a:prstGeom>
            <a:solidFill>
              <a:schemeClr val="lt1">
                <a:alpha val="89803"/>
              </a:schemeClr>
            </a:solidFill>
            <a:ln w="25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2" name="Google Shape;102;p4"/>
            <p:cNvSpPr txBox="1"/>
            <p:nvPr/>
          </p:nvSpPr>
          <p:spPr>
            <a:xfrm>
              <a:off x="708136" y="34838"/>
              <a:ext cx="5380427" cy="593669"/>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rgbClr val="000000"/>
                </a:buClr>
                <a:buSzPts val="2200"/>
                <a:buFont typeface="Microsoft Yahei"/>
                <a:buChar char="•"/>
              </a:pPr>
              <a:r>
                <a:rPr lang="zh-CN" sz="2200" b="1" i="0" u="none" strike="noStrike" cap="none">
                  <a:solidFill>
                    <a:srgbClr val="000000"/>
                  </a:solidFill>
                  <a:latin typeface="Microsoft Yahei"/>
                  <a:ea typeface="Microsoft Yahei"/>
                  <a:cs typeface="Microsoft Yahei"/>
                  <a:sym typeface="Microsoft Yahei"/>
                </a:rPr>
                <a:t>IPv6</a:t>
              </a:r>
              <a:endParaRPr sz="2200" b="1" i="0" u="none" strike="noStrike" cap="none">
                <a:solidFill>
                  <a:srgbClr val="000000"/>
                </a:solidFill>
                <a:latin typeface="Microsoft Yahei"/>
                <a:ea typeface="Microsoft Yahei"/>
                <a:cs typeface="Microsoft Yahei"/>
                <a:sym typeface="Microsoft Yahei"/>
              </a:endParaRPr>
            </a:p>
          </p:txBody>
        </p:sp>
        <p:sp>
          <p:nvSpPr>
            <p:cNvPr id="103" name="Google Shape;103;p4"/>
            <p:cNvSpPr/>
            <p:nvPr/>
          </p:nvSpPr>
          <p:spPr>
            <a:xfrm rot="5400000">
              <a:off x="-151743" y="1015576"/>
              <a:ext cx="1011623" cy="708136"/>
            </a:xfrm>
            <a:prstGeom prst="chevron">
              <a:avLst>
                <a:gd name="adj" fmla="val 50000"/>
              </a:avLst>
            </a:prstGeom>
            <a:solidFill>
              <a:srgbClr val="8CCCA6"/>
            </a:solidFill>
            <a:ln w="25400" cap="flat" cmpd="sng">
              <a:solidFill>
                <a:srgbClr val="8CCC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4" name="Google Shape;104;p4"/>
            <p:cNvSpPr txBox="1"/>
            <p:nvPr/>
          </p:nvSpPr>
          <p:spPr>
            <a:xfrm>
              <a:off x="1" y="1217900"/>
              <a:ext cx="708136" cy="303487"/>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FFFFFF"/>
                </a:buClr>
                <a:buSzPts val="2000"/>
                <a:buFont typeface="Microsoft Yahei"/>
                <a:buNone/>
              </a:pPr>
              <a:r>
                <a:rPr lang="zh-CN" sz="2000" b="1" dirty="0">
                  <a:solidFill>
                    <a:srgbClr val="FFFFFF"/>
                  </a:solidFill>
                  <a:latin typeface="Microsoft Yahei"/>
                  <a:ea typeface="Microsoft Yahei"/>
                  <a:cs typeface="Microsoft Yahei"/>
                  <a:sym typeface="Microsoft Yahei"/>
                </a:rPr>
                <a:t>4.7</a:t>
              </a:r>
              <a:endParaRPr dirty="0">
                <a:latin typeface="Microsoft YaHei" panose="020B0503020204020204" pitchFamily="34" charset="-122"/>
                <a:ea typeface="Microsoft YaHei" panose="020B0503020204020204" pitchFamily="34" charset="-122"/>
              </a:endParaRPr>
            </a:p>
          </p:txBody>
        </p:sp>
        <p:sp>
          <p:nvSpPr>
            <p:cNvPr id="105" name="Google Shape;105;p4"/>
            <p:cNvSpPr/>
            <p:nvPr/>
          </p:nvSpPr>
          <p:spPr>
            <a:xfrm rot="5400000">
              <a:off x="3085630" y="-1513661"/>
              <a:ext cx="657555" cy="5412543"/>
            </a:xfrm>
            <a:prstGeom prst="round2SameRect">
              <a:avLst>
                <a:gd name="adj1" fmla="val 16667"/>
                <a:gd name="adj2" fmla="val 0"/>
              </a:avLst>
            </a:prstGeom>
            <a:solidFill>
              <a:schemeClr val="lt1">
                <a:alpha val="89803"/>
              </a:schemeClr>
            </a:solidFill>
            <a:ln w="25400" cap="flat" cmpd="sng">
              <a:solidFill>
                <a:srgbClr val="8CCC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6" name="Google Shape;106;p4"/>
            <p:cNvSpPr txBox="1"/>
            <p:nvPr/>
          </p:nvSpPr>
          <p:spPr>
            <a:xfrm>
              <a:off x="708137" y="895931"/>
              <a:ext cx="5380444" cy="593357"/>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rgbClr val="000000"/>
                </a:buClr>
                <a:buSzPts val="2200"/>
                <a:buFont typeface="Microsoft Yahei"/>
                <a:buChar char="•"/>
              </a:pPr>
              <a:r>
                <a:rPr lang="zh-CN" sz="2200" b="1" i="0" u="none" strike="noStrike" cap="none">
                  <a:solidFill>
                    <a:srgbClr val="000000"/>
                  </a:solidFill>
                  <a:latin typeface="Microsoft Yahei"/>
                  <a:ea typeface="Microsoft Yahei"/>
                  <a:cs typeface="Microsoft Yahei"/>
                  <a:sym typeface="Microsoft Yahei"/>
                </a:rPr>
                <a:t>IP 多播</a:t>
              </a:r>
              <a:endParaRPr sz="2200" b="1" i="0" u="none" strike="noStrike" cap="none">
                <a:solidFill>
                  <a:srgbClr val="000000"/>
                </a:solidFill>
                <a:latin typeface="Microsoft Yahei"/>
                <a:ea typeface="Microsoft Yahei"/>
                <a:cs typeface="Microsoft Yahei"/>
                <a:sym typeface="Microsoft Yahei"/>
              </a:endParaRPr>
            </a:p>
          </p:txBody>
        </p:sp>
        <p:sp>
          <p:nvSpPr>
            <p:cNvPr id="107" name="Google Shape;107;p4"/>
            <p:cNvSpPr/>
            <p:nvPr/>
          </p:nvSpPr>
          <p:spPr>
            <a:xfrm rot="5400000">
              <a:off x="-151743" y="1876687"/>
              <a:ext cx="1011623" cy="708136"/>
            </a:xfrm>
            <a:prstGeom prst="chevron">
              <a:avLst>
                <a:gd name="adj" fmla="val 50000"/>
              </a:avLst>
            </a:prstGeom>
            <a:solidFill>
              <a:srgbClr val="A9BE66"/>
            </a:solidFill>
            <a:ln w="25400" cap="flat" cmpd="sng">
              <a:solidFill>
                <a:srgbClr val="A9BE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8" name="Google Shape;108;p4"/>
            <p:cNvSpPr txBox="1"/>
            <p:nvPr/>
          </p:nvSpPr>
          <p:spPr>
            <a:xfrm>
              <a:off x="1" y="2079011"/>
              <a:ext cx="708136" cy="303487"/>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FFFFFF"/>
                </a:buClr>
                <a:buSzPts val="2000"/>
                <a:buFont typeface="Microsoft Yahei"/>
                <a:buNone/>
              </a:pPr>
              <a:r>
                <a:rPr lang="zh-CN" sz="2000" b="1" dirty="0">
                  <a:solidFill>
                    <a:srgbClr val="FFFFFF"/>
                  </a:solidFill>
                  <a:latin typeface="Microsoft Yahei"/>
                  <a:ea typeface="Microsoft Yahei"/>
                  <a:cs typeface="Microsoft Yahei"/>
                  <a:sym typeface="Microsoft Yahei"/>
                </a:rPr>
                <a:t>4.8</a:t>
              </a:r>
              <a:endParaRPr dirty="0">
                <a:latin typeface="Microsoft YaHei" panose="020B0503020204020204" pitchFamily="34" charset="-122"/>
                <a:ea typeface="Microsoft YaHei" panose="020B0503020204020204" pitchFamily="34" charset="-122"/>
              </a:endParaRPr>
            </a:p>
          </p:txBody>
        </p:sp>
        <p:sp>
          <p:nvSpPr>
            <p:cNvPr id="109" name="Google Shape;109;p4"/>
            <p:cNvSpPr/>
            <p:nvPr/>
          </p:nvSpPr>
          <p:spPr>
            <a:xfrm rot="5400000">
              <a:off x="3085630" y="-652550"/>
              <a:ext cx="657555" cy="5412543"/>
            </a:xfrm>
            <a:prstGeom prst="round2SameRect">
              <a:avLst>
                <a:gd name="adj1" fmla="val 16667"/>
                <a:gd name="adj2" fmla="val 0"/>
              </a:avLst>
            </a:prstGeom>
            <a:solidFill>
              <a:schemeClr val="lt1">
                <a:alpha val="89803"/>
              </a:schemeClr>
            </a:solidFill>
            <a:ln w="25400" cap="flat" cmpd="sng">
              <a:solidFill>
                <a:srgbClr val="A9BE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10" name="Google Shape;110;p4"/>
            <p:cNvSpPr txBox="1"/>
            <p:nvPr/>
          </p:nvSpPr>
          <p:spPr>
            <a:xfrm>
              <a:off x="708137" y="1757042"/>
              <a:ext cx="5380444" cy="593357"/>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rgbClr val="000000"/>
                </a:buClr>
                <a:buSzPts val="2200"/>
                <a:buFont typeface="Microsoft Yahei"/>
                <a:buChar char="•"/>
              </a:pPr>
              <a:r>
                <a:rPr lang="zh-CN" sz="2200" b="1" i="0" u="none" strike="noStrike" cap="none">
                  <a:solidFill>
                    <a:srgbClr val="000000"/>
                  </a:solidFill>
                  <a:latin typeface="Microsoft Yahei"/>
                  <a:ea typeface="Microsoft Yahei"/>
                  <a:cs typeface="Microsoft Yahei"/>
                  <a:sym typeface="Microsoft Yahei"/>
                </a:rPr>
                <a:t>虚拟专用网 VPN 和网络地址转换 NAT</a:t>
              </a:r>
              <a:endParaRPr sz="2200" b="1" i="0" u="none" strike="noStrike" cap="none">
                <a:solidFill>
                  <a:srgbClr val="000000"/>
                </a:solidFill>
                <a:latin typeface="Microsoft Yahei"/>
                <a:ea typeface="Microsoft Yahei"/>
                <a:cs typeface="Microsoft Yahei"/>
                <a:sym typeface="Microsoft Yahei"/>
              </a:endParaRPr>
            </a:p>
          </p:txBody>
        </p:sp>
        <p:sp>
          <p:nvSpPr>
            <p:cNvPr id="111" name="Google Shape;111;p4"/>
            <p:cNvSpPr/>
            <p:nvPr/>
          </p:nvSpPr>
          <p:spPr>
            <a:xfrm rot="5400000">
              <a:off x="-151743" y="2737797"/>
              <a:ext cx="1011623" cy="708136"/>
            </a:xfrm>
            <a:prstGeom prst="chevron">
              <a:avLst>
                <a:gd name="adj" fmla="val 50000"/>
              </a:avLst>
            </a:prstGeom>
            <a:solidFill>
              <a:srgbClr val="AB4846"/>
            </a:solidFill>
            <a:ln w="25400" cap="flat" cmpd="sng">
              <a:solidFill>
                <a:srgbClr val="AB48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12" name="Google Shape;112;p4"/>
            <p:cNvSpPr txBox="1"/>
            <p:nvPr/>
          </p:nvSpPr>
          <p:spPr>
            <a:xfrm>
              <a:off x="1" y="2940121"/>
              <a:ext cx="708136" cy="303487"/>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FFFFFF"/>
                </a:buClr>
                <a:buSzPts val="2000"/>
                <a:buFont typeface="Microsoft Yahei"/>
                <a:buNone/>
              </a:pPr>
              <a:r>
                <a:rPr lang="zh-CN" sz="2000" b="1" dirty="0">
                  <a:solidFill>
                    <a:srgbClr val="FFFFFF"/>
                  </a:solidFill>
                  <a:latin typeface="Microsoft Yahei"/>
                  <a:ea typeface="Microsoft Yahei"/>
                  <a:cs typeface="Microsoft Yahei"/>
                  <a:sym typeface="Microsoft Yahei"/>
                </a:rPr>
                <a:t>4.9</a:t>
              </a:r>
              <a:endParaRPr dirty="0">
                <a:latin typeface="Microsoft YaHei" panose="020B0503020204020204" pitchFamily="34" charset="-122"/>
                <a:ea typeface="Microsoft YaHei" panose="020B0503020204020204" pitchFamily="34" charset="-122"/>
              </a:endParaRPr>
            </a:p>
          </p:txBody>
        </p:sp>
        <p:sp>
          <p:nvSpPr>
            <p:cNvPr id="113" name="Google Shape;113;p4"/>
            <p:cNvSpPr/>
            <p:nvPr/>
          </p:nvSpPr>
          <p:spPr>
            <a:xfrm rot="5400000">
              <a:off x="3085630" y="208560"/>
              <a:ext cx="657555" cy="5412543"/>
            </a:xfrm>
            <a:prstGeom prst="round2SameRect">
              <a:avLst>
                <a:gd name="adj1" fmla="val 16667"/>
                <a:gd name="adj2" fmla="val 0"/>
              </a:avLst>
            </a:prstGeom>
            <a:solidFill>
              <a:schemeClr val="lt1">
                <a:alpha val="89803"/>
              </a:schemeClr>
            </a:solidFill>
            <a:ln w="25400" cap="flat" cmpd="sng">
              <a:solidFill>
                <a:srgbClr val="AB48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14" name="Google Shape;114;p4"/>
            <p:cNvSpPr txBox="1"/>
            <p:nvPr/>
          </p:nvSpPr>
          <p:spPr>
            <a:xfrm>
              <a:off x="708137" y="2618153"/>
              <a:ext cx="5380444" cy="593357"/>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rgbClr val="000000"/>
                </a:buClr>
                <a:buSzPts val="2200"/>
                <a:buFont typeface="Microsoft Yahei"/>
                <a:buChar char="•"/>
              </a:pPr>
              <a:r>
                <a:rPr lang="zh-CN" sz="2200" b="1" i="0" u="none" strike="noStrike" cap="none">
                  <a:solidFill>
                    <a:srgbClr val="000000"/>
                  </a:solidFill>
                  <a:latin typeface="Microsoft Yahei"/>
                  <a:ea typeface="Microsoft Yahei"/>
                  <a:cs typeface="Microsoft Yahei"/>
                  <a:sym typeface="Microsoft Yahei"/>
                </a:rPr>
                <a:t>多协议标记交换 MPLS</a:t>
              </a:r>
              <a:endParaRPr sz="2200" b="1" i="0" u="none" strike="noStrike" cap="none">
                <a:solidFill>
                  <a:srgbClr val="000000"/>
                </a:solidFill>
                <a:latin typeface="Microsoft Yahei"/>
                <a:ea typeface="Microsoft Yahei"/>
                <a:cs typeface="Microsoft Yahei"/>
                <a:sym typeface="Microsoft Yahei"/>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67"/>
          <p:cNvSpPr/>
          <p:nvPr/>
        </p:nvSpPr>
        <p:spPr>
          <a:xfrm>
            <a:off x="454287" y="1865481"/>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691" name="Google Shape;1691;p67"/>
          <p:cNvSpPr/>
          <p:nvPr/>
        </p:nvSpPr>
        <p:spPr>
          <a:xfrm>
            <a:off x="513404" y="1816507"/>
            <a:ext cx="252986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(3) 基于核心的发现技术 </a:t>
            </a:r>
            <a:endParaRPr dirty="0">
              <a:latin typeface="Microsoft YaHei" panose="020B0503020204020204" pitchFamily="34" charset="-122"/>
              <a:ea typeface="Microsoft YaHei" panose="020B0503020204020204" pitchFamily="34" charset="-122"/>
            </a:endParaRPr>
          </a:p>
        </p:txBody>
      </p:sp>
      <p:sp>
        <p:nvSpPr>
          <p:cNvPr id="1692" name="Google Shape;1692;p67"/>
          <p:cNvSpPr/>
          <p:nvPr/>
        </p:nvSpPr>
        <p:spPr>
          <a:xfrm>
            <a:off x="454287" y="2187407"/>
            <a:ext cx="6690406"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这种方法对于多播组的大小在较大范围内变化时都适合。</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这种方法是对每一个多播组 G 指定一个</a:t>
            </a:r>
            <a:r>
              <a:rPr lang="zh-CN" sz="1667" b="1" dirty="0">
                <a:solidFill>
                  <a:srgbClr val="0000FF"/>
                </a:solidFill>
                <a:latin typeface="Microsoft Yahei"/>
                <a:ea typeface="Microsoft Yahei"/>
                <a:cs typeface="Microsoft Yahei"/>
                <a:sym typeface="Microsoft Yahei"/>
              </a:rPr>
              <a:t>核心</a:t>
            </a:r>
            <a:r>
              <a:rPr lang="zh-CN" sz="1667" b="1" dirty="0">
                <a:solidFill>
                  <a:schemeClr val="dk1"/>
                </a:solidFill>
                <a:latin typeface="Microsoft Yahei"/>
                <a:ea typeface="Microsoft Yahei"/>
                <a:cs typeface="Microsoft Yahei"/>
                <a:sym typeface="Microsoft Yahei"/>
              </a:rPr>
              <a:t>(core) 路由器，给出它的 </a:t>
            </a:r>
            <a:r>
              <a:rPr lang="zh-CN" sz="1667" b="1" dirty="0">
                <a:solidFill>
                  <a:srgbClr val="0000FF"/>
                </a:solidFill>
                <a:latin typeface="Microsoft Yahei"/>
                <a:ea typeface="Microsoft Yahei"/>
                <a:cs typeface="Microsoft Yahei"/>
                <a:sym typeface="Microsoft Yahei"/>
              </a:rPr>
              <a:t>IP 单播地址</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核心路由器按照前面讲过的方法创建出对应于多播组 G 的转发树。 </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3B675A8D-EFC1-B3A7-B77A-78D9FC4AC65D}"/>
                  </a:ext>
                </a:extLst>
              </p14:cNvPr>
              <p14:cNvContentPartPr/>
              <p14:nvPr/>
            </p14:nvContentPartPr>
            <p14:xfrm>
              <a:off x="4450487" y="3052981"/>
              <a:ext cx="561240" cy="72720"/>
            </p14:xfrm>
          </p:contentPart>
        </mc:Choice>
        <mc:Fallback>
          <p:pic>
            <p:nvPicPr>
              <p:cNvPr id="2" name="墨迹 1">
                <a:extLst>
                  <a:ext uri="{FF2B5EF4-FFF2-40B4-BE49-F238E27FC236}">
                    <a16:creationId xmlns:a16="http://schemas.microsoft.com/office/drawing/2014/main" id="{3B675A8D-EFC1-B3A7-B77A-78D9FC4AC65D}"/>
                  </a:ext>
                </a:extLst>
              </p:cNvPr>
              <p:cNvPicPr/>
              <p:nvPr/>
            </p:nvPicPr>
            <p:blipFill>
              <a:blip r:embed="rId4"/>
              <a:stretch>
                <a:fillRect/>
              </a:stretch>
            </p:blipFill>
            <p:spPr>
              <a:xfrm>
                <a:off x="4439687" y="3042541"/>
                <a:ext cx="5824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墨迹 11">
                <a:extLst>
                  <a:ext uri="{FF2B5EF4-FFF2-40B4-BE49-F238E27FC236}">
                    <a16:creationId xmlns:a16="http://schemas.microsoft.com/office/drawing/2014/main" id="{AB8E5A3F-71F1-1977-120B-A1A0A2BAC1E1}"/>
                  </a:ext>
                </a:extLst>
              </p14:cNvPr>
              <p14:cNvContentPartPr/>
              <p14:nvPr/>
            </p14:nvContentPartPr>
            <p14:xfrm>
              <a:off x="3890687" y="1075501"/>
              <a:ext cx="952920" cy="852840"/>
            </p14:xfrm>
          </p:contentPart>
        </mc:Choice>
        <mc:Fallback>
          <p:pic>
            <p:nvPicPr>
              <p:cNvPr id="12" name="墨迹 11">
                <a:extLst>
                  <a:ext uri="{FF2B5EF4-FFF2-40B4-BE49-F238E27FC236}">
                    <a16:creationId xmlns:a16="http://schemas.microsoft.com/office/drawing/2014/main" id="{AB8E5A3F-71F1-1977-120B-A1A0A2BAC1E1}"/>
                  </a:ext>
                </a:extLst>
              </p:cNvPr>
              <p:cNvPicPr/>
              <p:nvPr/>
            </p:nvPicPr>
            <p:blipFill>
              <a:blip r:embed="rId6"/>
              <a:stretch>
                <a:fillRect/>
              </a:stretch>
            </p:blipFill>
            <p:spPr>
              <a:xfrm>
                <a:off x="3880243" y="1065061"/>
                <a:ext cx="974168" cy="874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墨迹 28">
                <a:extLst>
                  <a:ext uri="{FF2B5EF4-FFF2-40B4-BE49-F238E27FC236}">
                    <a16:creationId xmlns:a16="http://schemas.microsoft.com/office/drawing/2014/main" id="{F48B496D-5844-0484-ED31-12F0807B82B8}"/>
                  </a:ext>
                </a:extLst>
              </p14:cNvPr>
              <p14:cNvContentPartPr/>
              <p14:nvPr/>
            </p14:nvContentPartPr>
            <p14:xfrm>
              <a:off x="3950087" y="1527817"/>
              <a:ext cx="55440" cy="9000"/>
            </p14:xfrm>
          </p:contentPart>
        </mc:Choice>
        <mc:Fallback>
          <p:pic>
            <p:nvPicPr>
              <p:cNvPr id="29" name="墨迹 28">
                <a:extLst>
                  <a:ext uri="{FF2B5EF4-FFF2-40B4-BE49-F238E27FC236}">
                    <a16:creationId xmlns:a16="http://schemas.microsoft.com/office/drawing/2014/main" id="{F48B496D-5844-0484-ED31-12F0807B82B8}"/>
                  </a:ext>
                </a:extLst>
              </p:cNvPr>
              <p:cNvPicPr/>
              <p:nvPr/>
            </p:nvPicPr>
            <p:blipFill>
              <a:blip r:embed="rId8"/>
              <a:stretch>
                <a:fillRect/>
              </a:stretch>
            </p:blipFill>
            <p:spPr>
              <a:xfrm>
                <a:off x="3939647" y="1517377"/>
                <a:ext cx="766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0" name="墨迹 29">
                <a:extLst>
                  <a:ext uri="{FF2B5EF4-FFF2-40B4-BE49-F238E27FC236}">
                    <a16:creationId xmlns:a16="http://schemas.microsoft.com/office/drawing/2014/main" id="{8D83C120-E3E8-CE9E-3118-178D0BF8980B}"/>
                  </a:ext>
                </a:extLst>
              </p14:cNvPr>
              <p14:cNvContentPartPr/>
              <p14:nvPr/>
            </p14:nvContentPartPr>
            <p14:xfrm>
              <a:off x="1994567" y="1035337"/>
              <a:ext cx="1752840" cy="717480"/>
            </p14:xfrm>
          </p:contentPart>
        </mc:Choice>
        <mc:Fallback>
          <p:pic>
            <p:nvPicPr>
              <p:cNvPr id="30" name="墨迹 29">
                <a:extLst>
                  <a:ext uri="{FF2B5EF4-FFF2-40B4-BE49-F238E27FC236}">
                    <a16:creationId xmlns:a16="http://schemas.microsoft.com/office/drawing/2014/main" id="{8D83C120-E3E8-CE9E-3118-178D0BF8980B}"/>
                  </a:ext>
                </a:extLst>
              </p:cNvPr>
              <p:cNvPicPr/>
              <p:nvPr/>
            </p:nvPicPr>
            <p:blipFill>
              <a:blip r:embed="rId10"/>
              <a:stretch>
                <a:fillRect/>
              </a:stretch>
            </p:blipFill>
            <p:spPr>
              <a:xfrm>
                <a:off x="1983767" y="1024542"/>
                <a:ext cx="1774080" cy="738709"/>
              </a:xfrm>
              <a:prstGeom prst="rect">
                <a:avLst/>
              </a:prstGeom>
            </p:spPr>
          </p:pic>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696"/>
        <p:cNvGrpSpPr/>
        <p:nvPr/>
      </p:nvGrpSpPr>
      <p:grpSpPr>
        <a:xfrm>
          <a:off x="0" y="0"/>
          <a:ext cx="0" cy="0"/>
          <a:chOff x="0" y="0"/>
          <a:chExt cx="0" cy="0"/>
        </a:xfrm>
      </p:grpSpPr>
      <p:sp>
        <p:nvSpPr>
          <p:cNvPr id="1697" name="Google Shape;1697;p68"/>
          <p:cNvSpPr/>
          <p:nvPr/>
        </p:nvSpPr>
        <p:spPr>
          <a:xfrm>
            <a:off x="454287" y="1236685"/>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698" name="Google Shape;1698;p68"/>
          <p:cNvSpPr/>
          <p:nvPr/>
        </p:nvSpPr>
        <p:spPr>
          <a:xfrm>
            <a:off x="513404" y="1187711"/>
            <a:ext cx="231666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几种多播路由选择协议</a:t>
            </a:r>
            <a:endParaRPr dirty="0">
              <a:latin typeface="Microsoft YaHei" panose="020B0503020204020204" pitchFamily="34" charset="-122"/>
              <a:ea typeface="Microsoft YaHei" panose="020B0503020204020204" pitchFamily="34" charset="-122"/>
            </a:endParaRPr>
          </a:p>
        </p:txBody>
      </p:sp>
      <p:sp>
        <p:nvSpPr>
          <p:cNvPr id="1699" name="Google Shape;1699;p68"/>
          <p:cNvSpPr/>
          <p:nvPr/>
        </p:nvSpPr>
        <p:spPr>
          <a:xfrm>
            <a:off x="454287" y="1485344"/>
            <a:ext cx="6690406" cy="3555933"/>
          </a:xfrm>
          <a:prstGeom prst="rect">
            <a:avLst/>
          </a:prstGeom>
          <a:noFill/>
          <a:ln>
            <a:noFill/>
          </a:ln>
        </p:spPr>
        <p:txBody>
          <a:bodyPr spcFirstLastPara="1" wrap="square" lIns="91425" tIns="45700" rIns="91425" bIns="45700" anchor="t" anchorCtr="0">
            <a:spAutoFit/>
          </a:bodyPr>
          <a:lstStyle/>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距离向量多播路由选择协议 DVMRP (Distance Vector Multicast Routing Protocol)</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基于核心的转发树 CBT (Core Based Tree) </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开放最短通路优先的多播扩展 MOSPF (Multicast Extensions to OSPF) </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协议无关多播-稀疏方式 PIM-SM (Protocol Independent Multicast-Sparse Mode) </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协议无关多播-密集方式 PIM-DM (Protocol Independent Multicast-Dense Mode) </a:t>
            </a:r>
            <a:endParaRPr sz="1667" b="1" dirty="0">
              <a:solidFill>
                <a:schemeClr val="dk1"/>
              </a:solidFill>
              <a:latin typeface="Microsoft Yahei"/>
              <a:ea typeface="Microsoft Yahei"/>
              <a:cs typeface="Microsoft Yahei"/>
              <a:sym typeface="Microsoft Yahe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69"/>
          <p:cNvGrpSpPr/>
          <p:nvPr/>
        </p:nvGrpSpPr>
        <p:grpSpPr>
          <a:xfrm>
            <a:off x="605639" y="1633364"/>
            <a:ext cx="6732143" cy="2160239"/>
            <a:chOff x="72616" y="0"/>
            <a:chExt cx="6732143" cy="2160239"/>
          </a:xfrm>
        </p:grpSpPr>
        <p:sp>
          <p:nvSpPr>
            <p:cNvPr id="1705" name="Google Shape;1705;p69"/>
            <p:cNvSpPr/>
            <p:nvPr/>
          </p:nvSpPr>
          <p:spPr>
            <a:xfrm rot="5400000">
              <a:off x="3739903" y="-1120641"/>
              <a:ext cx="1728191" cy="4401521"/>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706" name="Google Shape;1706;p69"/>
            <p:cNvSpPr txBox="1"/>
            <p:nvPr/>
          </p:nvSpPr>
          <p:spPr>
            <a:xfrm>
              <a:off x="2403239" y="300386"/>
              <a:ext cx="4317158" cy="1559465"/>
            </a:xfrm>
            <a:prstGeom prst="rect">
              <a:avLst/>
            </a:prstGeom>
            <a:no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4.8.1              </a:t>
              </a:r>
              <a:r>
                <a:rPr lang="zh-CN" sz="2000" b="1" i="0" u="none" strike="noStrike" cap="none" dirty="0">
                  <a:solidFill>
                    <a:schemeClr val="dk1"/>
                  </a:solidFill>
                  <a:latin typeface="Microsoft Yahei"/>
                  <a:ea typeface="Microsoft Yahei"/>
                  <a:cs typeface="Microsoft Yahei"/>
                  <a:sym typeface="Microsoft Yahei"/>
                </a:rPr>
                <a:t>虚拟专用网 VPN</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4.8.2           </a:t>
              </a:r>
              <a:r>
                <a:rPr lang="zh-CN" sz="2000" b="1" i="0" u="none" strike="noStrike" cap="none" dirty="0">
                  <a:solidFill>
                    <a:schemeClr val="dk1"/>
                  </a:solidFill>
                  <a:latin typeface="Microsoft Yahei"/>
                  <a:ea typeface="Microsoft Yahei"/>
                  <a:cs typeface="Microsoft Yahei"/>
                  <a:sym typeface="Microsoft Yahei"/>
                </a:rPr>
                <a:t>网络地址转换 NAT</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07" name="Google Shape;1707;p69"/>
            <p:cNvSpPr/>
            <p:nvPr/>
          </p:nvSpPr>
          <p:spPr>
            <a:xfrm>
              <a:off x="72616" y="0"/>
              <a:ext cx="2330622" cy="2160239"/>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708" name="Google Shape;1708;p69"/>
            <p:cNvSpPr txBox="1"/>
            <p:nvPr/>
          </p:nvSpPr>
          <p:spPr>
            <a:xfrm>
              <a:off x="178070" y="105454"/>
              <a:ext cx="2119714" cy="1949331"/>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zh-CN" sz="2400" dirty="0">
                  <a:solidFill>
                    <a:srgbClr val="FFFF00"/>
                  </a:solidFill>
                  <a:latin typeface="Microsoft YaHei" panose="020B0503020204020204" pitchFamily="34" charset="-122"/>
                  <a:ea typeface="Microsoft YaHei" panose="020B0503020204020204" pitchFamily="34" charset="-122"/>
                  <a:sym typeface="Arial"/>
                </a:rPr>
                <a:t>4.8</a:t>
              </a:r>
              <a:endParaRPr dirty="0">
                <a:latin typeface="Microsoft YaHei" panose="020B0503020204020204" pitchFamily="34" charset="-122"/>
                <a:ea typeface="Microsoft YaHei" panose="020B0503020204020204" pitchFamily="34" charset="-122"/>
              </a:endParaRPr>
            </a:p>
            <a:p>
              <a:pPr marL="0" marR="0" lvl="0" indent="0" algn="l" rtl="0">
                <a:lnSpc>
                  <a:spcPct val="80000"/>
                </a:lnSpc>
                <a:spcBef>
                  <a:spcPts val="840"/>
                </a:spcBef>
                <a:spcAft>
                  <a:spcPts val="0"/>
                </a:spcAft>
                <a:buClr>
                  <a:schemeClr val="lt1"/>
                </a:buClr>
                <a:buSzPts val="2400"/>
                <a:buFont typeface="Microsoft Yahei"/>
                <a:buNone/>
              </a:pPr>
              <a:r>
                <a:rPr lang="zh-CN" sz="2400" b="1" dirty="0">
                  <a:solidFill>
                    <a:schemeClr val="lt1"/>
                  </a:solidFill>
                  <a:latin typeface="Microsoft Yahei"/>
                  <a:ea typeface="Microsoft Yahei"/>
                  <a:cs typeface="Microsoft Yahei"/>
                  <a:sym typeface="Microsoft Yahei"/>
                </a:rPr>
                <a:t>虚拟专用网 VPN和网络地址转换 NAT</a:t>
              </a:r>
              <a:endParaRPr sz="2400" dirty="0">
                <a:solidFill>
                  <a:schemeClr val="lt1"/>
                </a:solidFill>
                <a:latin typeface="Microsoft YaHei" panose="020B0503020204020204" pitchFamily="34" charset="-122"/>
                <a:ea typeface="Microsoft YaHei" panose="020B0503020204020204" pitchFamily="34" charset="-122"/>
                <a:sym typeface="Arial"/>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70"/>
          <p:cNvSpPr/>
          <p:nvPr/>
        </p:nvSpPr>
        <p:spPr>
          <a:xfrm>
            <a:off x="454287" y="1397497"/>
            <a:ext cx="6711426"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14" name="Google Shape;1714;p70"/>
          <p:cNvSpPr/>
          <p:nvPr/>
        </p:nvSpPr>
        <p:spPr>
          <a:xfrm>
            <a:off x="2364733" y="1363444"/>
            <a:ext cx="289053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chemeClr val="lt1"/>
                </a:solidFill>
                <a:latin typeface="Microsoft Yahei"/>
                <a:ea typeface="Microsoft Yahei"/>
                <a:cs typeface="Microsoft Yahei"/>
                <a:sym typeface="Microsoft Yahei"/>
              </a:rPr>
              <a:t>4.8.1  虚拟专用网 VPN</a:t>
            </a:r>
            <a:endParaRPr sz="2000" b="1">
              <a:solidFill>
                <a:schemeClr val="lt1"/>
              </a:solidFill>
              <a:latin typeface="Microsoft Yahei"/>
              <a:ea typeface="Microsoft Yahei"/>
              <a:cs typeface="Microsoft Yahei"/>
              <a:sym typeface="Microsoft Yahei"/>
            </a:endParaRPr>
          </a:p>
        </p:txBody>
      </p:sp>
      <p:sp>
        <p:nvSpPr>
          <p:cNvPr id="1715" name="Google Shape;1715;p70"/>
          <p:cNvSpPr/>
          <p:nvPr/>
        </p:nvSpPr>
        <p:spPr>
          <a:xfrm>
            <a:off x="454286" y="1716540"/>
            <a:ext cx="6711426"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由于 </a:t>
            </a:r>
            <a:r>
              <a:rPr lang="zh-CN" sz="1667" b="1" dirty="0">
                <a:solidFill>
                  <a:srgbClr val="0000FF"/>
                </a:solidFill>
                <a:latin typeface="Microsoft Yahei"/>
                <a:ea typeface="Microsoft Yahei"/>
                <a:cs typeface="Microsoft Yahei"/>
                <a:sym typeface="Microsoft Yahei"/>
              </a:rPr>
              <a:t>IP 地址的紧缺</a:t>
            </a:r>
            <a:r>
              <a:rPr lang="zh-CN" sz="1667" b="1" dirty="0">
                <a:solidFill>
                  <a:schemeClr val="dk1"/>
                </a:solidFill>
                <a:latin typeface="Microsoft Yahei"/>
                <a:ea typeface="Microsoft Yahei"/>
                <a:cs typeface="Microsoft Yahei"/>
                <a:sym typeface="Microsoft Yahei"/>
              </a:rPr>
              <a:t>，一个机构能够申请到的IP地址数往往远小于本机构所拥有的主机数。</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考虑到</a:t>
            </a:r>
            <a:r>
              <a:rPr lang="zh-CN" sz="1667" b="1" dirty="0">
                <a:solidFill>
                  <a:srgbClr val="0000FF"/>
                </a:solidFill>
                <a:latin typeface="Microsoft Yahei"/>
                <a:ea typeface="Microsoft Yahei"/>
                <a:cs typeface="Microsoft Yahei"/>
                <a:sym typeface="Microsoft Yahei"/>
              </a:rPr>
              <a:t>互联网并不很安全</a:t>
            </a:r>
            <a:r>
              <a:rPr lang="zh-CN" sz="1667" b="1" dirty="0">
                <a:solidFill>
                  <a:schemeClr val="dk1"/>
                </a:solidFill>
                <a:latin typeface="Microsoft Yahei"/>
                <a:ea typeface="Microsoft Yahei"/>
                <a:cs typeface="Microsoft Yahei"/>
                <a:sym typeface="Microsoft Yahei"/>
              </a:rPr>
              <a:t>，一个机构内也并不需要把所有的主机接入到外部的互联网。</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假定在一个机构内部的计算机通信也是采用 TCP/IP 协议，那么从原则上讲，对于这些仅在</a:t>
            </a:r>
            <a:r>
              <a:rPr lang="zh-CN" sz="1667" b="1" dirty="0">
                <a:solidFill>
                  <a:srgbClr val="0000FF"/>
                </a:solidFill>
                <a:latin typeface="Microsoft Yahei"/>
                <a:ea typeface="Microsoft Yahei"/>
                <a:cs typeface="Microsoft Yahei"/>
                <a:sym typeface="Microsoft Yahei"/>
              </a:rPr>
              <a:t>机构内部使用</a:t>
            </a:r>
            <a:r>
              <a:rPr lang="zh-CN" sz="1667" b="1" dirty="0">
                <a:solidFill>
                  <a:schemeClr val="dk1"/>
                </a:solidFill>
                <a:latin typeface="Microsoft Yahei"/>
                <a:ea typeface="Microsoft Yahei"/>
                <a:cs typeface="Microsoft Yahei"/>
                <a:sym typeface="Microsoft Yahei"/>
              </a:rPr>
              <a:t>的计算机就可以由本机构</a:t>
            </a:r>
            <a:r>
              <a:rPr lang="zh-CN" sz="1667" b="1" dirty="0">
                <a:solidFill>
                  <a:srgbClr val="0000FF"/>
                </a:solidFill>
                <a:latin typeface="Microsoft Yahei"/>
                <a:ea typeface="Microsoft Yahei"/>
                <a:cs typeface="Microsoft Yahei"/>
                <a:sym typeface="Microsoft Yahei"/>
              </a:rPr>
              <a:t>自行分配其 IP 地址</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0" name="Google Shape;1720;p71"/>
          <p:cNvSpPr/>
          <p:nvPr/>
        </p:nvSpPr>
        <p:spPr>
          <a:xfrm>
            <a:off x="454288" y="2077298"/>
            <a:ext cx="6711425"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本地地址</a:t>
            </a:r>
            <a:r>
              <a:rPr lang="zh-CN" sz="1667" b="1" dirty="0">
                <a:solidFill>
                  <a:schemeClr val="dk1"/>
                </a:solidFill>
                <a:latin typeface="Microsoft Yahei"/>
                <a:ea typeface="Microsoft Yahei"/>
                <a:cs typeface="Microsoft Yahei"/>
                <a:sym typeface="Microsoft Yahei"/>
              </a:rPr>
              <a:t>——仅在机构内部使用的 IP 地址，可以由本机构自行分配，而不需要向互联网的管理机构申请。</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全球地址</a:t>
            </a:r>
            <a:r>
              <a:rPr lang="zh-CN" sz="1667" b="1" dirty="0">
                <a:solidFill>
                  <a:schemeClr val="dk1"/>
                </a:solidFill>
                <a:latin typeface="Microsoft Yahei"/>
                <a:ea typeface="Microsoft Yahei"/>
                <a:cs typeface="Microsoft Yahei"/>
                <a:sym typeface="Microsoft Yahei"/>
              </a:rPr>
              <a:t>——全球唯一的 IP 地址，必须向互联网的管理机构申请。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问题</a:t>
            </a:r>
            <a:r>
              <a:rPr lang="zh-CN" sz="1667" b="1" dirty="0">
                <a:solidFill>
                  <a:schemeClr val="dk1"/>
                </a:solidFill>
                <a:latin typeface="Microsoft Yahei"/>
                <a:ea typeface="Microsoft Yahei"/>
                <a:cs typeface="Microsoft Yahei"/>
                <a:sym typeface="Microsoft Yahei"/>
              </a:rPr>
              <a:t>：在内部使用的本地地址就有可能和互联网中某个 IP 地址重合，这样就会出现地址的二义性问题。</a:t>
            </a:r>
            <a:endParaRPr dirty="0">
              <a:latin typeface="Microsoft YaHei" panose="020B0503020204020204" pitchFamily="34" charset="-122"/>
              <a:ea typeface="Microsoft YaHei" panose="020B0503020204020204" pitchFamily="34" charset="-122"/>
            </a:endParaRPr>
          </a:p>
        </p:txBody>
      </p:sp>
      <p:sp>
        <p:nvSpPr>
          <p:cNvPr id="1721" name="Google Shape;1721;p71"/>
          <p:cNvSpPr/>
          <p:nvPr/>
        </p:nvSpPr>
        <p:spPr>
          <a:xfrm>
            <a:off x="454288" y="1754777"/>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22" name="Google Shape;1722;p71"/>
          <p:cNvSpPr/>
          <p:nvPr/>
        </p:nvSpPr>
        <p:spPr>
          <a:xfrm>
            <a:off x="1618307" y="172710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本地地址与全球地址</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1727" name="Google Shape;1727;p72"/>
          <p:cNvSpPr/>
          <p:nvPr/>
        </p:nvSpPr>
        <p:spPr>
          <a:xfrm>
            <a:off x="454288" y="2055318"/>
            <a:ext cx="6711425"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问题</a:t>
            </a:r>
            <a:r>
              <a:rPr lang="zh-CN" sz="1667" b="1" dirty="0">
                <a:solidFill>
                  <a:schemeClr val="dk1"/>
                </a:solidFill>
                <a:latin typeface="Microsoft Yahei"/>
                <a:ea typeface="Microsoft Yahei"/>
                <a:cs typeface="Microsoft Yahei"/>
                <a:sym typeface="Microsoft Yahei"/>
              </a:rPr>
              <a:t>：在内部使用的本地地址就有可能和互联网中某个 IP 地址重合，这样就会出现地址的</a:t>
            </a:r>
            <a:r>
              <a:rPr lang="zh-CN" sz="1667" b="1" dirty="0">
                <a:solidFill>
                  <a:srgbClr val="0000FF"/>
                </a:solidFill>
                <a:latin typeface="Microsoft Yahei"/>
                <a:ea typeface="Microsoft Yahei"/>
                <a:cs typeface="Microsoft Yahei"/>
                <a:sym typeface="Microsoft Yahei"/>
              </a:rPr>
              <a:t>二义性</a:t>
            </a:r>
            <a:r>
              <a:rPr lang="zh-CN" sz="1667" b="1" dirty="0">
                <a:solidFill>
                  <a:schemeClr val="dk1"/>
                </a:solidFill>
                <a:latin typeface="Microsoft Yahei"/>
                <a:ea typeface="Microsoft Yahei"/>
                <a:cs typeface="Microsoft Yahei"/>
                <a:sym typeface="Microsoft Yahei"/>
              </a:rPr>
              <a:t>问题。</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解决</a:t>
            </a:r>
            <a:r>
              <a:rPr lang="zh-CN" sz="1667" b="1" dirty="0">
                <a:solidFill>
                  <a:schemeClr val="dk1"/>
                </a:solidFill>
                <a:latin typeface="Microsoft Yahei"/>
                <a:ea typeface="Microsoft Yahei"/>
                <a:cs typeface="Microsoft Yahei"/>
                <a:sym typeface="Microsoft Yahei"/>
              </a:rPr>
              <a:t>：RFC 1918 指明了一些</a:t>
            </a:r>
            <a:r>
              <a:rPr lang="zh-CN" sz="1667" b="1" dirty="0">
                <a:solidFill>
                  <a:srgbClr val="0000FF"/>
                </a:solidFill>
                <a:latin typeface="Microsoft Yahei"/>
                <a:ea typeface="Microsoft Yahei"/>
                <a:cs typeface="Microsoft Yahei"/>
                <a:sym typeface="Microsoft Yahei"/>
              </a:rPr>
              <a:t>专用地址 </a:t>
            </a:r>
            <a:r>
              <a:rPr lang="zh-CN" sz="1667" b="1" dirty="0">
                <a:solidFill>
                  <a:schemeClr val="dk1"/>
                </a:solidFill>
                <a:latin typeface="Microsoft Yahei"/>
                <a:ea typeface="Microsoft Yahei"/>
                <a:cs typeface="Microsoft Yahei"/>
                <a:sym typeface="Microsoft Yahei"/>
              </a:rPr>
              <a:t>(private address)。</a:t>
            </a:r>
            <a:r>
              <a:rPr lang="zh-CN" sz="1667" b="1" dirty="0">
                <a:solidFill>
                  <a:srgbClr val="0000FF"/>
                </a:solidFill>
                <a:latin typeface="Microsoft Yahei"/>
                <a:ea typeface="Microsoft Yahei"/>
                <a:cs typeface="Microsoft Yahei"/>
                <a:sym typeface="Microsoft Yahei"/>
              </a:rPr>
              <a:t>专用地址只能用作本地地址</a:t>
            </a:r>
            <a:r>
              <a:rPr lang="zh-CN" sz="1667" b="1" dirty="0">
                <a:solidFill>
                  <a:schemeClr val="dk1"/>
                </a:solidFill>
                <a:latin typeface="Microsoft Yahei"/>
                <a:ea typeface="Microsoft Yahei"/>
                <a:cs typeface="Microsoft Yahei"/>
                <a:sym typeface="Microsoft Yahei"/>
              </a:rPr>
              <a:t>而不能用作全球地址。</a:t>
            </a:r>
            <a:r>
              <a:rPr lang="zh-CN" sz="1667" b="1" dirty="0">
                <a:solidFill>
                  <a:srgbClr val="0000FF"/>
                </a:solidFill>
                <a:latin typeface="Microsoft Yahei"/>
                <a:ea typeface="Microsoft Yahei"/>
                <a:cs typeface="Microsoft Yahei"/>
                <a:sym typeface="Microsoft Yahei"/>
              </a:rPr>
              <a:t>在互联网中的所有路由器，对目的地址是专用地址的数据报一律不进行转发。</a:t>
            </a:r>
            <a:endParaRPr dirty="0">
              <a:latin typeface="Microsoft YaHei" panose="020B0503020204020204" pitchFamily="34" charset="-122"/>
              <a:ea typeface="Microsoft YaHei" panose="020B0503020204020204" pitchFamily="34" charset="-122"/>
            </a:endParaRPr>
          </a:p>
        </p:txBody>
      </p:sp>
      <p:sp>
        <p:nvSpPr>
          <p:cNvPr id="1728" name="Google Shape;1728;p72"/>
          <p:cNvSpPr/>
          <p:nvPr/>
        </p:nvSpPr>
        <p:spPr>
          <a:xfrm>
            <a:off x="454288" y="1732797"/>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29" name="Google Shape;1729;p72"/>
          <p:cNvSpPr/>
          <p:nvPr/>
        </p:nvSpPr>
        <p:spPr>
          <a:xfrm>
            <a:off x="1618307" y="170512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本地地址与全球地址</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73"/>
          <p:cNvSpPr/>
          <p:nvPr/>
        </p:nvSpPr>
        <p:spPr>
          <a:xfrm>
            <a:off x="454288" y="1630240"/>
            <a:ext cx="6711425"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35" name="Google Shape;1735;p73"/>
          <p:cNvSpPr/>
          <p:nvPr/>
        </p:nvSpPr>
        <p:spPr>
          <a:xfrm>
            <a:off x="454288" y="1278528"/>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36" name="Google Shape;1736;p73"/>
          <p:cNvSpPr/>
          <p:nvPr/>
        </p:nvSpPr>
        <p:spPr>
          <a:xfrm>
            <a:off x="1618307" y="125085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RFC 1918 指明的专用 IP 地址</a:t>
            </a:r>
            <a:endParaRPr dirty="0">
              <a:latin typeface="Microsoft YaHei" panose="020B0503020204020204" pitchFamily="34" charset="-122"/>
              <a:ea typeface="Microsoft YaHei" panose="020B0503020204020204" pitchFamily="34" charset="-122"/>
            </a:endParaRPr>
          </a:p>
        </p:txBody>
      </p:sp>
      <p:sp>
        <p:nvSpPr>
          <p:cNvPr id="1737" name="Google Shape;1737;p73"/>
          <p:cNvSpPr/>
          <p:nvPr/>
        </p:nvSpPr>
        <p:spPr>
          <a:xfrm>
            <a:off x="1393533" y="1834402"/>
            <a:ext cx="1829347" cy="297454"/>
          </a:xfrm>
          <a:prstGeom prst="rect">
            <a:avLst/>
          </a:prstGeom>
          <a:noFill/>
          <a:ln>
            <a:noFill/>
          </a:ln>
        </p:spPr>
        <p:txBody>
          <a:bodyPr spcFirstLastPara="1" wrap="square" lIns="91425" tIns="45700" rIns="91425" bIns="45700" anchor="t" anchorCtr="0">
            <a:spAutoFit/>
          </a:bodyPr>
          <a:lstStyle/>
          <a:p>
            <a:pPr marL="300290" marR="0" lvl="0" indent="-300290" algn="l" rtl="0">
              <a:spcBef>
                <a:spcPts val="0"/>
              </a:spcBef>
              <a:spcAft>
                <a:spcPts val="0"/>
              </a:spcAft>
              <a:buNone/>
            </a:pPr>
            <a:r>
              <a:rPr lang="zh-CN" sz="1333" b="1">
                <a:solidFill>
                  <a:srgbClr val="CC00CC"/>
                </a:solidFill>
                <a:latin typeface="Microsoft Yahei"/>
                <a:ea typeface="Microsoft Yahei"/>
                <a:cs typeface="Microsoft Yahei"/>
                <a:sym typeface="Microsoft Yahei"/>
              </a:rPr>
              <a:t>三个专用 IP 地址块：</a:t>
            </a:r>
            <a:endParaRPr sz="1333" b="1">
              <a:solidFill>
                <a:srgbClr val="CC00CC"/>
              </a:solidFill>
              <a:latin typeface="Microsoft Yahei"/>
              <a:ea typeface="Microsoft Yahei"/>
              <a:cs typeface="Microsoft Yahei"/>
              <a:sym typeface="Microsoft Yahei"/>
            </a:endParaRPr>
          </a:p>
        </p:txBody>
      </p:sp>
      <p:sp>
        <p:nvSpPr>
          <p:cNvPr id="1738" name="Google Shape;1738;p73"/>
          <p:cNvSpPr/>
          <p:nvPr/>
        </p:nvSpPr>
        <p:spPr>
          <a:xfrm>
            <a:off x="1471166" y="2124800"/>
            <a:ext cx="4032864" cy="297454"/>
          </a:xfrm>
          <a:prstGeom prst="rect">
            <a:avLst/>
          </a:prstGeom>
          <a:solidFill>
            <a:srgbClr val="0000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lt1"/>
                </a:solidFill>
                <a:latin typeface="Microsoft Yahei"/>
                <a:ea typeface="Microsoft Yahei"/>
                <a:cs typeface="Microsoft Yahei"/>
                <a:sym typeface="Microsoft Yahei"/>
              </a:rPr>
              <a:t>(1) 10.0.0.0 到 10.255.255.255</a:t>
            </a:r>
            <a:endParaRPr dirty="0">
              <a:latin typeface="Microsoft YaHei" panose="020B0503020204020204" pitchFamily="34" charset="-122"/>
              <a:ea typeface="Microsoft YaHei" panose="020B0503020204020204" pitchFamily="34" charset="-122"/>
            </a:endParaRPr>
          </a:p>
        </p:txBody>
      </p:sp>
      <p:sp>
        <p:nvSpPr>
          <p:cNvPr id="1739" name="Google Shape;1739;p73"/>
          <p:cNvSpPr/>
          <p:nvPr/>
        </p:nvSpPr>
        <p:spPr>
          <a:xfrm>
            <a:off x="1471166" y="2816538"/>
            <a:ext cx="4032864" cy="297454"/>
          </a:xfrm>
          <a:prstGeom prst="rect">
            <a:avLst/>
          </a:prstGeom>
          <a:solidFill>
            <a:srgbClr val="0000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lt1"/>
                </a:solidFill>
                <a:latin typeface="Microsoft Yahei"/>
                <a:ea typeface="Microsoft Yahei"/>
                <a:cs typeface="Microsoft Yahei"/>
                <a:sym typeface="Microsoft Yahei"/>
              </a:rPr>
              <a:t>(2) 172.16.0.0 到 172.31.255.255</a:t>
            </a:r>
            <a:endParaRPr dirty="0">
              <a:latin typeface="Microsoft YaHei" panose="020B0503020204020204" pitchFamily="34" charset="-122"/>
              <a:ea typeface="Microsoft YaHei" panose="020B0503020204020204" pitchFamily="34" charset="-122"/>
            </a:endParaRPr>
          </a:p>
        </p:txBody>
      </p:sp>
      <p:sp>
        <p:nvSpPr>
          <p:cNvPr id="1740" name="Google Shape;1740;p73"/>
          <p:cNvSpPr/>
          <p:nvPr/>
        </p:nvSpPr>
        <p:spPr>
          <a:xfrm>
            <a:off x="1471166" y="3506796"/>
            <a:ext cx="4032864" cy="297454"/>
          </a:xfrm>
          <a:prstGeom prst="rect">
            <a:avLst/>
          </a:prstGeom>
          <a:solidFill>
            <a:srgbClr val="0000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dirty="0">
                <a:solidFill>
                  <a:schemeClr val="lt1"/>
                </a:solidFill>
                <a:latin typeface="Microsoft Yahei"/>
                <a:ea typeface="Microsoft Yahei"/>
                <a:cs typeface="Microsoft Yahei"/>
                <a:sym typeface="Microsoft Yahei"/>
              </a:rPr>
              <a:t>(3) 192.168.0.0 到 192.168.255.255</a:t>
            </a:r>
            <a:endParaRPr dirty="0">
              <a:latin typeface="Microsoft YaHei" panose="020B0503020204020204" pitchFamily="34" charset="-122"/>
              <a:ea typeface="Microsoft YaHei" panose="020B0503020204020204" pitchFamily="34" charset="-122"/>
            </a:endParaRPr>
          </a:p>
        </p:txBody>
      </p:sp>
      <p:sp>
        <p:nvSpPr>
          <p:cNvPr id="1741" name="Google Shape;1741;p73"/>
          <p:cNvSpPr/>
          <p:nvPr/>
        </p:nvSpPr>
        <p:spPr>
          <a:xfrm>
            <a:off x="1987430" y="2436520"/>
            <a:ext cx="3544560"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a:solidFill>
                  <a:schemeClr val="dk1"/>
                </a:solidFill>
                <a:latin typeface="Microsoft Yahei"/>
                <a:ea typeface="Microsoft Yahei"/>
                <a:cs typeface="Microsoft Yahei"/>
                <a:sym typeface="Microsoft Yahei"/>
              </a:rPr>
              <a:t>A类，或记为10.0.0.0/8，它又称为 24 位块</a:t>
            </a:r>
            <a:endParaRPr sz="1333" b="1">
              <a:solidFill>
                <a:schemeClr val="dk1"/>
              </a:solidFill>
              <a:latin typeface="Microsoft Yahei"/>
              <a:ea typeface="Microsoft Yahei"/>
              <a:cs typeface="Microsoft Yahei"/>
              <a:sym typeface="Microsoft Yahei"/>
            </a:endParaRPr>
          </a:p>
        </p:txBody>
      </p:sp>
      <p:sp>
        <p:nvSpPr>
          <p:cNvPr id="1742" name="Google Shape;1742;p73"/>
          <p:cNvSpPr/>
          <p:nvPr/>
        </p:nvSpPr>
        <p:spPr>
          <a:xfrm>
            <a:off x="1987430" y="3112564"/>
            <a:ext cx="3850734"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a:solidFill>
                  <a:schemeClr val="dk1"/>
                </a:solidFill>
                <a:latin typeface="Microsoft Yahei"/>
                <a:ea typeface="Microsoft Yahei"/>
                <a:cs typeface="Microsoft Yahei"/>
                <a:sym typeface="Microsoft Yahei"/>
              </a:rPr>
              <a:t>B类，或记为172.16.0.0/12，它又称为 20 位块</a:t>
            </a:r>
            <a:endParaRPr sz="1333" b="1">
              <a:solidFill>
                <a:schemeClr val="dk1"/>
              </a:solidFill>
              <a:latin typeface="Microsoft Yahei"/>
              <a:ea typeface="Microsoft Yahei"/>
              <a:cs typeface="Microsoft Yahei"/>
              <a:sym typeface="Microsoft Yahei"/>
            </a:endParaRPr>
          </a:p>
        </p:txBody>
      </p:sp>
      <p:sp>
        <p:nvSpPr>
          <p:cNvPr id="1743" name="Google Shape;1743;p73"/>
          <p:cNvSpPr/>
          <p:nvPr/>
        </p:nvSpPr>
        <p:spPr>
          <a:xfrm>
            <a:off x="1998923" y="3794235"/>
            <a:ext cx="3954929"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333" b="1">
                <a:solidFill>
                  <a:schemeClr val="dk1"/>
                </a:solidFill>
                <a:latin typeface="Microsoft Yahei"/>
                <a:ea typeface="Microsoft Yahei"/>
                <a:cs typeface="Microsoft Yahei"/>
                <a:sym typeface="Microsoft Yahei"/>
              </a:rPr>
              <a:t>C类，或记为192.168.0.0/16，它又称为 16 位块</a:t>
            </a:r>
            <a:endParaRPr sz="1333" b="1">
              <a:solidFill>
                <a:schemeClr val="dk1"/>
              </a:solidFill>
              <a:latin typeface="Microsoft Yahei"/>
              <a:ea typeface="Microsoft Yahei"/>
              <a:cs typeface="Microsoft Yahei"/>
              <a:sym typeface="Microsoft Yahe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747"/>
        <p:cNvGrpSpPr/>
        <p:nvPr/>
      </p:nvGrpSpPr>
      <p:grpSpPr>
        <a:xfrm>
          <a:off x="0" y="0"/>
          <a:ext cx="0" cy="0"/>
          <a:chOff x="0" y="0"/>
          <a:chExt cx="0" cy="0"/>
        </a:xfrm>
      </p:grpSpPr>
      <p:sp>
        <p:nvSpPr>
          <p:cNvPr id="1748" name="Google Shape;1748;p74"/>
          <p:cNvSpPr/>
          <p:nvPr/>
        </p:nvSpPr>
        <p:spPr>
          <a:xfrm>
            <a:off x="454288" y="2209179"/>
            <a:ext cx="6711425"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采用这样的专用 IP 地址的互连网络称为</a:t>
            </a:r>
            <a:r>
              <a:rPr lang="zh-CN" sz="1667" b="1" dirty="0">
                <a:solidFill>
                  <a:srgbClr val="0000FF"/>
                </a:solidFill>
                <a:latin typeface="Microsoft Yahei"/>
                <a:ea typeface="Microsoft Yahei"/>
                <a:cs typeface="Microsoft Yahei"/>
                <a:sym typeface="Microsoft Yahei"/>
              </a:rPr>
              <a:t>专用互联网</a:t>
            </a:r>
            <a:r>
              <a:rPr lang="zh-CN" sz="1667" b="1" dirty="0">
                <a:solidFill>
                  <a:schemeClr val="dk1"/>
                </a:solidFill>
                <a:latin typeface="Microsoft Yahei"/>
                <a:ea typeface="Microsoft Yahei"/>
                <a:cs typeface="Microsoft Yahei"/>
                <a:sym typeface="Microsoft Yahei"/>
              </a:rPr>
              <a:t>或</a:t>
            </a:r>
            <a:r>
              <a:rPr lang="zh-CN" sz="1667" b="1" dirty="0">
                <a:solidFill>
                  <a:srgbClr val="0000FF"/>
                </a:solidFill>
                <a:latin typeface="Microsoft Yahei"/>
                <a:ea typeface="Microsoft Yahei"/>
                <a:cs typeface="Microsoft Yahei"/>
                <a:sym typeface="Microsoft Yahei"/>
              </a:rPr>
              <a:t>本地互联网</a:t>
            </a:r>
            <a:r>
              <a:rPr lang="zh-CN" sz="1667" b="1" dirty="0">
                <a:solidFill>
                  <a:schemeClr val="dk1"/>
                </a:solidFill>
                <a:latin typeface="Microsoft Yahei"/>
                <a:ea typeface="Microsoft Yahei"/>
                <a:cs typeface="Microsoft Yahei"/>
                <a:sym typeface="Microsoft Yahei"/>
              </a:rPr>
              <a:t>，或更简单些，就叫做</a:t>
            </a:r>
            <a:r>
              <a:rPr lang="zh-CN" sz="1667" b="1" dirty="0">
                <a:solidFill>
                  <a:srgbClr val="0000FF"/>
                </a:solidFill>
                <a:latin typeface="Microsoft Yahei"/>
                <a:ea typeface="Microsoft Yahei"/>
                <a:cs typeface="Microsoft Yahei"/>
                <a:sym typeface="Microsoft Yahei"/>
              </a:rPr>
              <a:t>专用网</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因为这些专用地址仅在本机构内部使用。专用IP地址也叫做</a:t>
            </a:r>
            <a:r>
              <a:rPr lang="zh-CN" sz="1667" b="1" dirty="0">
                <a:solidFill>
                  <a:srgbClr val="0000FF"/>
                </a:solidFill>
                <a:latin typeface="Microsoft Yahei"/>
                <a:ea typeface="Microsoft Yahei"/>
                <a:cs typeface="Microsoft Yahei"/>
                <a:sym typeface="Microsoft Yahei"/>
              </a:rPr>
              <a:t>可重用地址</a:t>
            </a:r>
            <a:r>
              <a:rPr lang="zh-CN" sz="1667" b="1" dirty="0">
                <a:solidFill>
                  <a:schemeClr val="dk1"/>
                </a:solidFill>
                <a:latin typeface="Microsoft Yahei"/>
                <a:ea typeface="Microsoft Yahei"/>
                <a:cs typeface="Microsoft Yahei"/>
                <a:sym typeface="Microsoft Yahei"/>
              </a:rPr>
              <a:t> (reusable address)。</a:t>
            </a:r>
            <a:endParaRPr dirty="0">
              <a:latin typeface="Microsoft YaHei" panose="020B0503020204020204" pitchFamily="34" charset="-122"/>
              <a:ea typeface="Microsoft YaHei" panose="020B0503020204020204" pitchFamily="34" charset="-122"/>
            </a:endParaRPr>
          </a:p>
        </p:txBody>
      </p:sp>
      <p:sp>
        <p:nvSpPr>
          <p:cNvPr id="1749" name="Google Shape;1749;p74"/>
          <p:cNvSpPr/>
          <p:nvPr/>
        </p:nvSpPr>
        <p:spPr>
          <a:xfrm>
            <a:off x="454288" y="1886657"/>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50" name="Google Shape;1750;p74"/>
          <p:cNvSpPr/>
          <p:nvPr/>
        </p:nvSpPr>
        <p:spPr>
          <a:xfrm>
            <a:off x="1618307" y="185898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专用网</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75"/>
          <p:cNvSpPr/>
          <p:nvPr/>
        </p:nvSpPr>
        <p:spPr>
          <a:xfrm>
            <a:off x="454288" y="1835519"/>
            <a:ext cx="6711425"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利用公用的互联网作为本机构各专用网之间的通信载体，这样的专用网又称为</a:t>
            </a:r>
            <a:r>
              <a:rPr lang="zh-CN" sz="1667" b="1" dirty="0">
                <a:solidFill>
                  <a:srgbClr val="0000FF"/>
                </a:solidFill>
                <a:latin typeface="Microsoft Yahei"/>
                <a:ea typeface="Microsoft Yahei"/>
                <a:cs typeface="Microsoft Yahei"/>
                <a:sym typeface="Microsoft Yahei"/>
              </a:rPr>
              <a:t>虚拟专用网VPN </a:t>
            </a:r>
            <a:r>
              <a:rPr lang="zh-CN" sz="1667" b="1" dirty="0">
                <a:solidFill>
                  <a:schemeClr val="dk1"/>
                </a:solidFill>
                <a:latin typeface="Microsoft Yahei"/>
                <a:ea typeface="Microsoft Yahei"/>
                <a:cs typeface="Microsoft Yahei"/>
                <a:sym typeface="Microsoft Yahei"/>
              </a:rPr>
              <a:t>(Virtual Private Network)。</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a:t>
            </a:r>
            <a:r>
              <a:rPr lang="zh-CN" sz="1667" b="1" dirty="0">
                <a:solidFill>
                  <a:srgbClr val="0000FF"/>
                </a:solidFill>
                <a:latin typeface="Microsoft Yahei"/>
                <a:ea typeface="Microsoft Yahei"/>
                <a:cs typeface="Microsoft Yahei"/>
                <a:sym typeface="Microsoft Yahei"/>
              </a:rPr>
              <a:t>专用网</a:t>
            </a:r>
            <a:r>
              <a:rPr lang="zh-CN" sz="1667" b="1" dirty="0">
                <a:solidFill>
                  <a:schemeClr val="dk1"/>
                </a:solidFill>
                <a:latin typeface="Microsoft Yahei"/>
                <a:ea typeface="Microsoft Yahei"/>
                <a:cs typeface="Microsoft Yahei"/>
                <a:sym typeface="Microsoft Yahei"/>
              </a:rPr>
              <a:t>”是因为这种网络是为本机构的主机用于机构内部的通信，而不是用于和网络外非本机构的主机通信。</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a:t>
            </a:r>
            <a:r>
              <a:rPr lang="zh-CN" sz="1667" b="1" dirty="0">
                <a:solidFill>
                  <a:srgbClr val="0000FF"/>
                </a:solidFill>
                <a:latin typeface="Microsoft Yahei"/>
                <a:ea typeface="Microsoft Yahei"/>
                <a:cs typeface="Microsoft Yahei"/>
                <a:sym typeface="Microsoft Yahei"/>
              </a:rPr>
              <a:t>虚拟</a:t>
            </a:r>
            <a:r>
              <a:rPr lang="zh-CN" sz="1667" b="1" dirty="0">
                <a:solidFill>
                  <a:schemeClr val="dk1"/>
                </a:solidFill>
                <a:latin typeface="Microsoft Yahei"/>
                <a:ea typeface="Microsoft Yahei"/>
                <a:cs typeface="Microsoft Yahei"/>
                <a:sym typeface="Microsoft Yahei"/>
              </a:rPr>
              <a:t>”表示“好像是”，但实际上并不是，因为现在</a:t>
            </a:r>
            <a:r>
              <a:rPr lang="zh-CN" sz="1667" b="1" dirty="0">
                <a:solidFill>
                  <a:srgbClr val="0000FF"/>
                </a:solidFill>
                <a:latin typeface="Microsoft Yahei"/>
                <a:ea typeface="Microsoft Yahei"/>
                <a:cs typeface="Microsoft Yahei"/>
                <a:sym typeface="Microsoft Yahei"/>
              </a:rPr>
              <a:t>并没有真正使用通信专线</a:t>
            </a:r>
            <a:r>
              <a:rPr lang="zh-CN" sz="1667" b="1" dirty="0">
                <a:solidFill>
                  <a:schemeClr val="dk1"/>
                </a:solidFill>
                <a:latin typeface="Microsoft Yahei"/>
                <a:ea typeface="Microsoft Yahei"/>
                <a:cs typeface="Microsoft Yahei"/>
                <a:sym typeface="Microsoft Yahei"/>
              </a:rPr>
              <a:t>，而VPN只是在效果上和真正的专用网一样。</a:t>
            </a:r>
            <a:endParaRPr dirty="0">
              <a:latin typeface="Microsoft YaHei" panose="020B0503020204020204" pitchFamily="34" charset="-122"/>
              <a:ea typeface="Microsoft YaHei" panose="020B0503020204020204" pitchFamily="34" charset="-122"/>
            </a:endParaRPr>
          </a:p>
        </p:txBody>
      </p:sp>
      <p:sp>
        <p:nvSpPr>
          <p:cNvPr id="1756" name="Google Shape;1756;p75"/>
          <p:cNvSpPr/>
          <p:nvPr/>
        </p:nvSpPr>
        <p:spPr>
          <a:xfrm>
            <a:off x="454288" y="1512997"/>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57" name="Google Shape;1757;p75"/>
          <p:cNvSpPr/>
          <p:nvPr/>
        </p:nvSpPr>
        <p:spPr>
          <a:xfrm>
            <a:off x="1618307" y="148532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a:solidFill>
                  <a:schemeClr val="lt1"/>
                </a:solidFill>
                <a:latin typeface="Microsoft Yahei"/>
                <a:ea typeface="Microsoft Yahei"/>
                <a:cs typeface="Microsoft Yahei"/>
                <a:sym typeface="Microsoft Yahei"/>
              </a:rPr>
              <a:t>虚拟专用网 VPN</a:t>
            </a:r>
            <a:endParaRPr sz="1667" b="1">
              <a:solidFill>
                <a:schemeClr val="lt1"/>
              </a:solidFill>
              <a:latin typeface="Microsoft Yahei"/>
              <a:ea typeface="Microsoft Yahei"/>
              <a:cs typeface="Microsoft Yahei"/>
              <a:sym typeface="Microsoft Yahe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76"/>
          <p:cNvSpPr/>
          <p:nvPr/>
        </p:nvSpPr>
        <p:spPr>
          <a:xfrm>
            <a:off x="454288" y="2047992"/>
            <a:ext cx="6711425"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如果专用网不同网点之间的通信必须经过公用的互联网，但又有保密的要求，那么所有通过互联网传送的</a:t>
            </a:r>
            <a:r>
              <a:rPr lang="zh-CN" sz="1667" b="1" dirty="0">
                <a:solidFill>
                  <a:srgbClr val="0000FF"/>
                </a:solidFill>
                <a:latin typeface="Microsoft Yahei"/>
                <a:ea typeface="Microsoft Yahei"/>
                <a:cs typeface="Microsoft Yahei"/>
                <a:sym typeface="Microsoft Yahei"/>
              </a:rPr>
              <a:t>数据都必须加密</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一个机构要构建自己的 VPN 就必须为它的每一个场所购买专门的硬件和软件，并进行配置，使每一个场所的 VPN 系统都知道其他场所的地址。</a:t>
            </a:r>
            <a:endParaRPr dirty="0">
              <a:latin typeface="Microsoft YaHei" panose="020B0503020204020204" pitchFamily="34" charset="-122"/>
              <a:ea typeface="Microsoft YaHei" panose="020B0503020204020204" pitchFamily="34" charset="-122"/>
            </a:endParaRPr>
          </a:p>
        </p:txBody>
      </p:sp>
      <p:sp>
        <p:nvSpPr>
          <p:cNvPr id="1763" name="Google Shape;1763;p76"/>
          <p:cNvSpPr/>
          <p:nvPr/>
        </p:nvSpPr>
        <p:spPr>
          <a:xfrm>
            <a:off x="454288" y="1725471"/>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64" name="Google Shape;1764;p76"/>
          <p:cNvSpPr/>
          <p:nvPr/>
        </p:nvSpPr>
        <p:spPr>
          <a:xfrm>
            <a:off x="1618307" y="1697795"/>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虚拟专用网 VPN 构建</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5"/>
          <p:cNvGrpSpPr/>
          <p:nvPr/>
        </p:nvGrpSpPr>
        <p:grpSpPr>
          <a:xfrm>
            <a:off x="677046" y="1742378"/>
            <a:ext cx="6589329" cy="2050222"/>
            <a:chOff x="144023" y="1002"/>
            <a:chExt cx="6589329" cy="2050222"/>
          </a:xfrm>
        </p:grpSpPr>
        <p:sp>
          <p:nvSpPr>
            <p:cNvPr id="120" name="Google Shape;120;p5"/>
            <p:cNvSpPr/>
            <p:nvPr/>
          </p:nvSpPr>
          <p:spPr>
            <a:xfrm rot="5400000">
              <a:off x="3587527" y="-1201606"/>
              <a:ext cx="1836212" cy="4455439"/>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1" name="Google Shape;121;p5"/>
            <p:cNvSpPr txBox="1"/>
            <p:nvPr/>
          </p:nvSpPr>
          <p:spPr>
            <a:xfrm>
              <a:off x="2277914" y="197643"/>
              <a:ext cx="4365803" cy="1656940"/>
            </a:xfrm>
            <a:prstGeom prst="rect">
              <a:avLst/>
            </a:prstGeom>
            <a:no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4.6.1              I</a:t>
              </a:r>
              <a:r>
                <a:rPr lang="zh-CN" sz="2000" b="1" i="0" u="none" strike="noStrike" cap="none" dirty="0">
                  <a:solidFill>
                    <a:schemeClr val="dk1"/>
                  </a:solidFill>
                  <a:latin typeface="Microsoft Yahei"/>
                  <a:ea typeface="Microsoft Yahei"/>
                  <a:cs typeface="Microsoft Yahei"/>
                  <a:sym typeface="Microsoft Yahei"/>
                </a:rPr>
                <a:t>Pv6 的基本首部</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4.6.2                     </a:t>
              </a:r>
              <a:r>
                <a:rPr lang="zh-CN" sz="2000" b="1" i="0" u="none" strike="noStrike" cap="none" dirty="0">
                  <a:solidFill>
                    <a:schemeClr val="dk1"/>
                  </a:solidFill>
                  <a:latin typeface="Microsoft Yahei"/>
                  <a:ea typeface="Microsoft Yahei"/>
                  <a:cs typeface="Microsoft Yahei"/>
                  <a:sym typeface="Microsoft Yahei"/>
                </a:rPr>
                <a:t>IPv6 的地址</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4.6.3.      </a:t>
              </a:r>
              <a:r>
                <a:rPr lang="zh-CN" sz="2000" b="1" i="0" u="none" strike="noStrike" cap="none" dirty="0">
                  <a:solidFill>
                    <a:schemeClr val="dk1"/>
                  </a:solidFill>
                  <a:latin typeface="Microsoft Yahei"/>
                  <a:ea typeface="Microsoft Yahei"/>
                  <a:cs typeface="Microsoft Yahei"/>
                  <a:sym typeface="Microsoft Yahei"/>
                </a:rPr>
                <a:t>从 IPv4 向 IPv6 过渡</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4.6.4.                         </a:t>
              </a:r>
              <a:r>
                <a:rPr lang="zh-CN" sz="2000" b="1" i="0" u="none" strike="noStrike" cap="none" dirty="0">
                  <a:solidFill>
                    <a:schemeClr val="dk1"/>
                  </a:solidFill>
                  <a:latin typeface="Microsoft Yahei"/>
                  <a:ea typeface="Microsoft Yahei"/>
                  <a:cs typeface="Microsoft Yahei"/>
                  <a:sym typeface="Microsoft Yahei"/>
                </a:rPr>
                <a:t>ICMPv6</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2" name="Google Shape;122;p5"/>
            <p:cNvSpPr/>
            <p:nvPr/>
          </p:nvSpPr>
          <p:spPr>
            <a:xfrm>
              <a:off x="144023" y="1002"/>
              <a:ext cx="2133890" cy="2050222"/>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3" name="Google Shape;123;p5"/>
            <p:cNvSpPr txBox="1"/>
            <p:nvPr/>
          </p:nvSpPr>
          <p:spPr>
            <a:xfrm>
              <a:off x="244107" y="101086"/>
              <a:ext cx="1933722" cy="1850054"/>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zh-CN" sz="2400" dirty="0">
                  <a:solidFill>
                    <a:srgbClr val="FFFF00"/>
                  </a:solidFill>
                  <a:latin typeface="Microsoft YaHei" panose="020B0503020204020204" pitchFamily="34" charset="-122"/>
                  <a:ea typeface="Microsoft YaHei" panose="020B0503020204020204" pitchFamily="34" charset="-122"/>
                  <a:sym typeface="Arial"/>
                </a:rPr>
                <a:t>4.6</a:t>
              </a:r>
              <a:endParaRPr dirty="0">
                <a:latin typeface="Microsoft YaHei" panose="020B0503020204020204" pitchFamily="34" charset="-122"/>
                <a:ea typeface="Microsoft YaHei" panose="020B0503020204020204" pitchFamily="34" charset="-122"/>
              </a:endParaRPr>
            </a:p>
            <a:p>
              <a:pPr marL="0" marR="0" lvl="0" indent="0" algn="l" rtl="0">
                <a:lnSpc>
                  <a:spcPct val="80000"/>
                </a:lnSpc>
                <a:spcBef>
                  <a:spcPts val="840"/>
                </a:spcBef>
                <a:spcAft>
                  <a:spcPts val="0"/>
                </a:spcAft>
                <a:buClr>
                  <a:schemeClr val="lt1"/>
                </a:buClr>
                <a:buSzPts val="2400"/>
                <a:buFont typeface="Microsoft Yahei"/>
                <a:buNone/>
              </a:pPr>
              <a:r>
                <a:rPr lang="zh-CN" sz="2400" b="1" dirty="0">
                  <a:solidFill>
                    <a:schemeClr val="lt1"/>
                  </a:solidFill>
                  <a:latin typeface="Microsoft Yahei"/>
                  <a:ea typeface="Microsoft Yahei"/>
                  <a:cs typeface="Microsoft Yahei"/>
                  <a:sym typeface="Microsoft Yahei"/>
                </a:rPr>
                <a:t>IPv6</a:t>
              </a:r>
              <a:endParaRPr sz="2400" dirty="0">
                <a:solidFill>
                  <a:schemeClr val="lt1"/>
                </a:solidFill>
                <a:latin typeface="Microsoft YaHei" panose="020B0503020204020204" pitchFamily="34" charset="-122"/>
                <a:ea typeface="Microsoft YaHei" panose="020B0503020204020204" pitchFamily="34" charset="-122"/>
                <a:sym typeface="Arial"/>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768"/>
        <p:cNvGrpSpPr/>
        <p:nvPr/>
      </p:nvGrpSpPr>
      <p:grpSpPr>
        <a:xfrm>
          <a:off x="0" y="0"/>
          <a:ext cx="0" cy="0"/>
          <a:chOff x="0" y="0"/>
          <a:chExt cx="0" cy="0"/>
        </a:xfrm>
      </p:grpSpPr>
      <p:sp>
        <p:nvSpPr>
          <p:cNvPr id="1769" name="Google Shape;1769;p77"/>
          <p:cNvSpPr/>
          <p:nvPr/>
        </p:nvSpPr>
        <p:spPr>
          <a:xfrm>
            <a:off x="454288" y="1630240"/>
            <a:ext cx="6711425"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grpSp>
        <p:nvGrpSpPr>
          <p:cNvPr id="1770" name="Google Shape;1770;p77"/>
          <p:cNvGrpSpPr/>
          <p:nvPr/>
        </p:nvGrpSpPr>
        <p:grpSpPr>
          <a:xfrm>
            <a:off x="5396815" y="2175835"/>
            <a:ext cx="937685" cy="1000160"/>
            <a:chOff x="6476182" y="1753752"/>
            <a:chExt cx="1125223" cy="1200192"/>
          </a:xfrm>
        </p:grpSpPr>
        <p:grpSp>
          <p:nvGrpSpPr>
            <p:cNvPr id="1771" name="Google Shape;1771;p77"/>
            <p:cNvGrpSpPr/>
            <p:nvPr/>
          </p:nvGrpSpPr>
          <p:grpSpPr>
            <a:xfrm>
              <a:off x="6476182" y="1933292"/>
              <a:ext cx="1125223" cy="822867"/>
              <a:chOff x="4656" y="1528"/>
              <a:chExt cx="1030" cy="816"/>
            </a:xfrm>
          </p:grpSpPr>
          <p:cxnSp>
            <p:nvCxnSpPr>
              <p:cNvPr id="1772" name="Google Shape;1772;p77"/>
              <p:cNvCxnSpPr/>
              <p:nvPr/>
            </p:nvCxnSpPr>
            <p:spPr>
              <a:xfrm rot="10800000">
                <a:off x="4800" y="1912"/>
                <a:ext cx="348" cy="0"/>
              </a:xfrm>
              <a:prstGeom prst="straightConnector1">
                <a:avLst/>
              </a:prstGeom>
              <a:noFill/>
              <a:ln w="19050" cap="flat" cmpd="sng">
                <a:solidFill>
                  <a:srgbClr val="333399"/>
                </a:solidFill>
                <a:prstDash val="solid"/>
                <a:round/>
                <a:headEnd type="none" w="med" len="med"/>
                <a:tailEnd type="none" w="med" len="med"/>
              </a:ln>
            </p:spPr>
          </p:cxnSp>
          <p:cxnSp>
            <p:nvCxnSpPr>
              <p:cNvPr id="1773" name="Google Shape;1773;p77"/>
              <p:cNvCxnSpPr/>
              <p:nvPr/>
            </p:nvCxnSpPr>
            <p:spPr>
              <a:xfrm rot="10800000">
                <a:off x="4656" y="2152"/>
                <a:ext cx="336" cy="192"/>
              </a:xfrm>
              <a:prstGeom prst="straightConnector1">
                <a:avLst/>
              </a:prstGeom>
              <a:noFill/>
              <a:ln w="19050" cap="flat" cmpd="sng">
                <a:solidFill>
                  <a:srgbClr val="333399"/>
                </a:solidFill>
                <a:prstDash val="solid"/>
                <a:round/>
                <a:headEnd type="none" w="med" len="med"/>
                <a:tailEnd type="none" w="med" len="med"/>
              </a:ln>
            </p:spPr>
          </p:cxnSp>
          <p:cxnSp>
            <p:nvCxnSpPr>
              <p:cNvPr id="1774" name="Google Shape;1774;p77"/>
              <p:cNvCxnSpPr/>
              <p:nvPr/>
            </p:nvCxnSpPr>
            <p:spPr>
              <a:xfrm flipH="1">
                <a:off x="4800" y="1528"/>
                <a:ext cx="240" cy="96"/>
              </a:xfrm>
              <a:prstGeom prst="straightConnector1">
                <a:avLst/>
              </a:prstGeom>
              <a:noFill/>
              <a:ln w="19050" cap="flat" cmpd="sng">
                <a:solidFill>
                  <a:srgbClr val="333399"/>
                </a:solidFill>
                <a:prstDash val="solid"/>
                <a:round/>
                <a:headEnd type="none" w="med" len="med"/>
                <a:tailEnd type="none" w="med" len="med"/>
              </a:ln>
            </p:spPr>
          </p:cxnSp>
          <p:sp>
            <p:nvSpPr>
              <p:cNvPr id="1775" name="Google Shape;1775;p77"/>
              <p:cNvSpPr txBox="1"/>
              <p:nvPr/>
            </p:nvSpPr>
            <p:spPr>
              <a:xfrm>
                <a:off x="5316" y="1729"/>
                <a:ext cx="310" cy="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Y</a:t>
                </a:r>
                <a:endParaRPr dirty="0">
                  <a:latin typeface="Microsoft YaHei" panose="020B0503020204020204" pitchFamily="34" charset="-122"/>
                  <a:ea typeface="Microsoft YaHei" panose="020B0503020204020204" pitchFamily="34" charset="-122"/>
                </a:endParaRPr>
              </a:p>
            </p:txBody>
          </p:sp>
          <p:sp>
            <p:nvSpPr>
              <p:cNvPr id="1776" name="Google Shape;1776;p77"/>
              <p:cNvSpPr txBox="1"/>
              <p:nvPr/>
            </p:nvSpPr>
            <p:spPr>
              <a:xfrm>
                <a:off x="4830" y="1955"/>
                <a:ext cx="856" cy="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10.2.0.3</a:t>
                </a:r>
                <a:endParaRPr dirty="0">
                  <a:latin typeface="Microsoft YaHei" panose="020B0503020204020204" pitchFamily="34" charset="-122"/>
                  <a:ea typeface="Microsoft YaHei" panose="020B0503020204020204" pitchFamily="34" charset="-122"/>
                </a:endParaRPr>
              </a:p>
            </p:txBody>
          </p:sp>
        </p:grpSp>
        <p:pic>
          <p:nvPicPr>
            <p:cNvPr id="1777" name="Google Shape;1777;p77" descr="jisuanji"/>
            <p:cNvPicPr preferRelativeResize="0"/>
            <p:nvPr/>
          </p:nvPicPr>
          <p:blipFill rotWithShape="1">
            <a:blip r:embed="rId3">
              <a:alphaModFix/>
            </a:blip>
            <a:srcRect/>
            <a:stretch/>
          </p:blipFill>
          <p:spPr>
            <a:xfrm>
              <a:off x="6836287" y="1753752"/>
              <a:ext cx="278382" cy="278382"/>
            </a:xfrm>
            <a:prstGeom prst="rect">
              <a:avLst/>
            </a:prstGeom>
            <a:noFill/>
            <a:ln>
              <a:noFill/>
            </a:ln>
          </p:spPr>
        </p:pic>
        <p:pic>
          <p:nvPicPr>
            <p:cNvPr id="1778" name="Google Shape;1778;p77" descr="jisuanji"/>
            <p:cNvPicPr preferRelativeResize="0"/>
            <p:nvPr/>
          </p:nvPicPr>
          <p:blipFill rotWithShape="1">
            <a:blip r:embed="rId3">
              <a:alphaModFix/>
            </a:blip>
            <a:srcRect/>
            <a:stretch/>
          </p:blipFill>
          <p:spPr>
            <a:xfrm>
              <a:off x="6987570" y="2139702"/>
              <a:ext cx="278382" cy="278382"/>
            </a:xfrm>
            <a:prstGeom prst="rect">
              <a:avLst/>
            </a:prstGeom>
            <a:noFill/>
            <a:ln>
              <a:noFill/>
            </a:ln>
          </p:spPr>
        </p:pic>
        <p:pic>
          <p:nvPicPr>
            <p:cNvPr id="1779" name="Google Shape;1779;p77" descr="jisuanji"/>
            <p:cNvPicPr preferRelativeResize="0"/>
            <p:nvPr/>
          </p:nvPicPr>
          <p:blipFill rotWithShape="1">
            <a:blip r:embed="rId3">
              <a:alphaModFix/>
            </a:blip>
            <a:srcRect/>
            <a:stretch/>
          </p:blipFill>
          <p:spPr>
            <a:xfrm>
              <a:off x="6804248" y="2675562"/>
              <a:ext cx="278382" cy="278382"/>
            </a:xfrm>
            <a:prstGeom prst="rect">
              <a:avLst/>
            </a:prstGeom>
            <a:noFill/>
            <a:ln>
              <a:noFill/>
            </a:ln>
          </p:spPr>
        </p:pic>
      </p:grpSp>
      <p:grpSp>
        <p:nvGrpSpPr>
          <p:cNvPr id="1780" name="Google Shape;1780;p77"/>
          <p:cNvGrpSpPr/>
          <p:nvPr/>
        </p:nvGrpSpPr>
        <p:grpSpPr>
          <a:xfrm>
            <a:off x="1049833" y="2160889"/>
            <a:ext cx="1023260" cy="1075488"/>
            <a:chOff x="1315456" y="1735816"/>
            <a:chExt cx="1227912" cy="1290585"/>
          </a:xfrm>
        </p:grpSpPr>
        <p:grpSp>
          <p:nvGrpSpPr>
            <p:cNvPr id="1781" name="Google Shape;1781;p77"/>
            <p:cNvGrpSpPr/>
            <p:nvPr/>
          </p:nvGrpSpPr>
          <p:grpSpPr>
            <a:xfrm>
              <a:off x="1315456" y="1981696"/>
              <a:ext cx="1227912" cy="871271"/>
              <a:chOff x="-68" y="1576"/>
              <a:chExt cx="1124" cy="864"/>
            </a:xfrm>
          </p:grpSpPr>
          <p:cxnSp>
            <p:nvCxnSpPr>
              <p:cNvPr id="1782" name="Google Shape;1782;p77"/>
              <p:cNvCxnSpPr/>
              <p:nvPr/>
            </p:nvCxnSpPr>
            <p:spPr>
              <a:xfrm rot="10800000" flipH="1">
                <a:off x="816" y="2248"/>
                <a:ext cx="240" cy="192"/>
              </a:xfrm>
              <a:prstGeom prst="straightConnector1">
                <a:avLst/>
              </a:prstGeom>
              <a:noFill/>
              <a:ln w="19050" cap="flat" cmpd="sng">
                <a:solidFill>
                  <a:srgbClr val="333399"/>
                </a:solidFill>
                <a:prstDash val="solid"/>
                <a:round/>
                <a:headEnd type="none" w="med" len="med"/>
                <a:tailEnd type="none" w="med" len="med"/>
              </a:ln>
            </p:spPr>
          </p:cxnSp>
          <p:cxnSp>
            <p:nvCxnSpPr>
              <p:cNvPr id="1783" name="Google Shape;1783;p77"/>
              <p:cNvCxnSpPr/>
              <p:nvPr/>
            </p:nvCxnSpPr>
            <p:spPr>
              <a:xfrm>
                <a:off x="624" y="1576"/>
                <a:ext cx="240" cy="144"/>
              </a:xfrm>
              <a:prstGeom prst="straightConnector1">
                <a:avLst/>
              </a:prstGeom>
              <a:noFill/>
              <a:ln w="19050" cap="flat" cmpd="sng">
                <a:solidFill>
                  <a:srgbClr val="333399"/>
                </a:solidFill>
                <a:prstDash val="solid"/>
                <a:round/>
                <a:headEnd type="none" w="med" len="med"/>
                <a:tailEnd type="none" w="med" len="med"/>
              </a:ln>
            </p:spPr>
          </p:cxnSp>
          <p:cxnSp>
            <p:nvCxnSpPr>
              <p:cNvPr id="1784" name="Google Shape;1784;p77"/>
              <p:cNvCxnSpPr/>
              <p:nvPr/>
            </p:nvCxnSpPr>
            <p:spPr>
              <a:xfrm>
                <a:off x="432" y="1967"/>
                <a:ext cx="288" cy="0"/>
              </a:xfrm>
              <a:prstGeom prst="straightConnector1">
                <a:avLst/>
              </a:prstGeom>
              <a:noFill/>
              <a:ln w="19050" cap="flat" cmpd="sng">
                <a:solidFill>
                  <a:srgbClr val="333399"/>
                </a:solidFill>
                <a:prstDash val="solid"/>
                <a:round/>
                <a:headEnd type="none" w="med" len="med"/>
                <a:tailEnd type="none" w="med" len="med"/>
              </a:ln>
            </p:spPr>
          </p:cxnSp>
          <p:sp>
            <p:nvSpPr>
              <p:cNvPr id="1785" name="Google Shape;1785;p77"/>
              <p:cNvSpPr txBox="1"/>
              <p:nvPr/>
            </p:nvSpPr>
            <p:spPr>
              <a:xfrm>
                <a:off x="25" y="1779"/>
                <a:ext cx="317" cy="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X</a:t>
                </a:r>
                <a:endParaRPr dirty="0">
                  <a:latin typeface="Microsoft YaHei" panose="020B0503020204020204" pitchFamily="34" charset="-122"/>
                  <a:ea typeface="Microsoft YaHei" panose="020B0503020204020204" pitchFamily="34" charset="-122"/>
                </a:endParaRPr>
              </a:p>
            </p:txBody>
          </p:sp>
          <p:sp>
            <p:nvSpPr>
              <p:cNvPr id="1786" name="Google Shape;1786;p77"/>
              <p:cNvSpPr txBox="1"/>
              <p:nvPr/>
            </p:nvSpPr>
            <p:spPr>
              <a:xfrm>
                <a:off x="-68" y="2031"/>
                <a:ext cx="856" cy="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10.1.0.1</a:t>
                </a:r>
                <a:endParaRPr dirty="0">
                  <a:latin typeface="Microsoft YaHei" panose="020B0503020204020204" pitchFamily="34" charset="-122"/>
                  <a:ea typeface="Microsoft YaHei" panose="020B0503020204020204" pitchFamily="34" charset="-122"/>
                </a:endParaRPr>
              </a:p>
            </p:txBody>
          </p:sp>
        </p:grpSp>
        <p:pic>
          <p:nvPicPr>
            <p:cNvPr id="1787" name="Google Shape;1787;p77" descr="jisuanji"/>
            <p:cNvPicPr preferRelativeResize="0"/>
            <p:nvPr/>
          </p:nvPicPr>
          <p:blipFill rotWithShape="1">
            <a:blip r:embed="rId3">
              <a:alphaModFix/>
            </a:blip>
            <a:srcRect/>
            <a:stretch/>
          </p:blipFill>
          <p:spPr>
            <a:xfrm>
              <a:off x="1888087" y="1735816"/>
              <a:ext cx="278382" cy="278382"/>
            </a:xfrm>
            <a:prstGeom prst="rect">
              <a:avLst/>
            </a:prstGeom>
            <a:noFill/>
            <a:ln>
              <a:noFill/>
            </a:ln>
          </p:spPr>
        </p:pic>
        <p:pic>
          <p:nvPicPr>
            <p:cNvPr id="1788" name="Google Shape;1788;p77" descr="jisuanji"/>
            <p:cNvPicPr preferRelativeResize="0"/>
            <p:nvPr/>
          </p:nvPicPr>
          <p:blipFill rotWithShape="1">
            <a:blip r:embed="rId3">
              <a:alphaModFix/>
            </a:blip>
            <a:srcRect/>
            <a:stretch/>
          </p:blipFill>
          <p:spPr>
            <a:xfrm>
              <a:off x="1660325" y="2203759"/>
              <a:ext cx="278382" cy="278382"/>
            </a:xfrm>
            <a:prstGeom prst="rect">
              <a:avLst/>
            </a:prstGeom>
            <a:noFill/>
            <a:ln>
              <a:noFill/>
            </a:ln>
          </p:spPr>
        </p:pic>
        <p:pic>
          <p:nvPicPr>
            <p:cNvPr id="1789" name="Google Shape;1789;p77" descr="jisuanji"/>
            <p:cNvPicPr preferRelativeResize="0"/>
            <p:nvPr/>
          </p:nvPicPr>
          <p:blipFill rotWithShape="1">
            <a:blip r:embed="rId3">
              <a:alphaModFix/>
            </a:blip>
            <a:srcRect/>
            <a:stretch/>
          </p:blipFill>
          <p:spPr>
            <a:xfrm>
              <a:off x="2091924" y="2748019"/>
              <a:ext cx="278382" cy="278382"/>
            </a:xfrm>
            <a:prstGeom prst="rect">
              <a:avLst/>
            </a:prstGeom>
            <a:noFill/>
            <a:ln>
              <a:noFill/>
            </a:ln>
          </p:spPr>
        </p:pic>
      </p:grpSp>
      <p:sp>
        <p:nvSpPr>
          <p:cNvPr id="1790" name="Google Shape;1790;p77"/>
          <p:cNvSpPr/>
          <p:nvPr/>
        </p:nvSpPr>
        <p:spPr>
          <a:xfrm>
            <a:off x="454288" y="1248794"/>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91" name="Google Shape;1791;p77"/>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用隧道技术实现虚拟专用网</a:t>
            </a:r>
            <a:endParaRPr dirty="0">
              <a:latin typeface="Microsoft YaHei" panose="020B0503020204020204" pitchFamily="34" charset="-122"/>
              <a:ea typeface="Microsoft YaHei" panose="020B0503020204020204" pitchFamily="34" charset="-122"/>
            </a:endParaRPr>
          </a:p>
        </p:txBody>
      </p:sp>
      <p:grpSp>
        <p:nvGrpSpPr>
          <p:cNvPr id="1792" name="Google Shape;1792;p77"/>
          <p:cNvGrpSpPr/>
          <p:nvPr/>
        </p:nvGrpSpPr>
        <p:grpSpPr>
          <a:xfrm>
            <a:off x="1716177" y="2303602"/>
            <a:ext cx="866678" cy="648747"/>
            <a:chOff x="385" y="2795"/>
            <a:chExt cx="1769" cy="816"/>
          </a:xfrm>
        </p:grpSpPr>
        <p:sp>
          <p:nvSpPr>
            <p:cNvPr id="1793" name="Google Shape;1793;p77"/>
            <p:cNvSpPr/>
            <p:nvPr/>
          </p:nvSpPr>
          <p:spPr>
            <a:xfrm>
              <a:off x="1589" y="3060"/>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794" name="Google Shape;1794;p77"/>
            <p:cNvSpPr/>
            <p:nvPr/>
          </p:nvSpPr>
          <p:spPr>
            <a:xfrm>
              <a:off x="928" y="3274"/>
              <a:ext cx="884" cy="33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795" name="Google Shape;1795;p77"/>
            <p:cNvSpPr/>
            <p:nvPr/>
          </p:nvSpPr>
          <p:spPr>
            <a:xfrm>
              <a:off x="502" y="3204"/>
              <a:ext cx="586" cy="28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796" name="Google Shape;1796;p77"/>
            <p:cNvSpPr/>
            <p:nvPr/>
          </p:nvSpPr>
          <p:spPr>
            <a:xfrm>
              <a:off x="385" y="3084"/>
              <a:ext cx="384"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797" name="Google Shape;1797;p77"/>
            <p:cNvSpPr/>
            <p:nvPr/>
          </p:nvSpPr>
          <p:spPr>
            <a:xfrm>
              <a:off x="566" y="2883"/>
              <a:ext cx="57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798" name="Google Shape;1798;p77"/>
            <p:cNvSpPr/>
            <p:nvPr/>
          </p:nvSpPr>
          <p:spPr>
            <a:xfrm>
              <a:off x="992" y="2795"/>
              <a:ext cx="757"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799" name="Google Shape;1799;p77"/>
            <p:cNvSpPr/>
            <p:nvPr/>
          </p:nvSpPr>
          <p:spPr>
            <a:xfrm>
              <a:off x="1504" y="2891"/>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0" name="Google Shape;1800;p77"/>
            <p:cNvSpPr/>
            <p:nvPr/>
          </p:nvSpPr>
          <p:spPr>
            <a:xfrm>
              <a:off x="704" y="2987"/>
              <a:ext cx="1141" cy="41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1" name="Google Shape;1801;p77"/>
            <p:cNvSpPr/>
            <p:nvPr/>
          </p:nvSpPr>
          <p:spPr>
            <a:xfrm rot="1336630">
              <a:off x="1474" y="3067"/>
              <a:ext cx="555"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2" name="Google Shape;1802;p77"/>
            <p:cNvSpPr/>
            <p:nvPr/>
          </p:nvSpPr>
          <p:spPr>
            <a:xfrm>
              <a:off x="1004" y="2811"/>
              <a:ext cx="75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3" name="Google Shape;1803;p77"/>
            <p:cNvSpPr/>
            <p:nvPr/>
          </p:nvSpPr>
          <p:spPr>
            <a:xfrm>
              <a:off x="577" y="2899"/>
              <a:ext cx="575" cy="32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4" name="Google Shape;1804;p77"/>
            <p:cNvSpPr/>
            <p:nvPr/>
          </p:nvSpPr>
          <p:spPr>
            <a:xfrm>
              <a:off x="396" y="3100"/>
              <a:ext cx="383"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5" name="Google Shape;1805;p77"/>
            <p:cNvSpPr/>
            <p:nvPr/>
          </p:nvSpPr>
          <p:spPr>
            <a:xfrm>
              <a:off x="1515" y="2908"/>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6" name="Google Shape;1806;p77"/>
            <p:cNvSpPr/>
            <p:nvPr/>
          </p:nvSpPr>
          <p:spPr>
            <a:xfrm>
              <a:off x="1599" y="3075"/>
              <a:ext cx="555" cy="2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7" name="Google Shape;1807;p77"/>
            <p:cNvSpPr/>
            <p:nvPr/>
          </p:nvSpPr>
          <p:spPr>
            <a:xfrm>
              <a:off x="715" y="3003"/>
              <a:ext cx="1141"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8" name="Google Shape;1808;p77"/>
            <p:cNvSpPr/>
            <p:nvPr/>
          </p:nvSpPr>
          <p:spPr>
            <a:xfrm>
              <a:off x="513" y="3219"/>
              <a:ext cx="586" cy="28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09" name="Google Shape;1809;p77"/>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pSp>
        <p:nvGrpSpPr>
          <p:cNvPr id="1810" name="Google Shape;1810;p77"/>
          <p:cNvGrpSpPr/>
          <p:nvPr/>
        </p:nvGrpSpPr>
        <p:grpSpPr>
          <a:xfrm>
            <a:off x="4729518" y="2266627"/>
            <a:ext cx="866678" cy="648747"/>
            <a:chOff x="385" y="2795"/>
            <a:chExt cx="1769" cy="816"/>
          </a:xfrm>
        </p:grpSpPr>
        <p:sp>
          <p:nvSpPr>
            <p:cNvPr id="1811" name="Google Shape;1811;p77"/>
            <p:cNvSpPr/>
            <p:nvPr/>
          </p:nvSpPr>
          <p:spPr>
            <a:xfrm>
              <a:off x="1589" y="3060"/>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12" name="Google Shape;1812;p77"/>
            <p:cNvSpPr/>
            <p:nvPr/>
          </p:nvSpPr>
          <p:spPr>
            <a:xfrm>
              <a:off x="928" y="3274"/>
              <a:ext cx="884" cy="33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13" name="Google Shape;1813;p77"/>
            <p:cNvSpPr/>
            <p:nvPr/>
          </p:nvSpPr>
          <p:spPr>
            <a:xfrm>
              <a:off x="502" y="3204"/>
              <a:ext cx="586" cy="28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14" name="Google Shape;1814;p77"/>
            <p:cNvSpPr/>
            <p:nvPr/>
          </p:nvSpPr>
          <p:spPr>
            <a:xfrm>
              <a:off x="385" y="3084"/>
              <a:ext cx="384"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15" name="Google Shape;1815;p77"/>
            <p:cNvSpPr/>
            <p:nvPr/>
          </p:nvSpPr>
          <p:spPr>
            <a:xfrm>
              <a:off x="566" y="2883"/>
              <a:ext cx="57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16" name="Google Shape;1816;p77"/>
            <p:cNvSpPr/>
            <p:nvPr/>
          </p:nvSpPr>
          <p:spPr>
            <a:xfrm>
              <a:off x="992" y="2795"/>
              <a:ext cx="757"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17" name="Google Shape;1817;p77"/>
            <p:cNvSpPr/>
            <p:nvPr/>
          </p:nvSpPr>
          <p:spPr>
            <a:xfrm>
              <a:off x="1504" y="2891"/>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18" name="Google Shape;1818;p77"/>
            <p:cNvSpPr/>
            <p:nvPr/>
          </p:nvSpPr>
          <p:spPr>
            <a:xfrm>
              <a:off x="704" y="2987"/>
              <a:ext cx="1141" cy="41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19" name="Google Shape;1819;p77"/>
            <p:cNvSpPr/>
            <p:nvPr/>
          </p:nvSpPr>
          <p:spPr>
            <a:xfrm rot="1336630">
              <a:off x="1474" y="3067"/>
              <a:ext cx="555"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20" name="Google Shape;1820;p77"/>
            <p:cNvSpPr/>
            <p:nvPr/>
          </p:nvSpPr>
          <p:spPr>
            <a:xfrm>
              <a:off x="1004" y="2811"/>
              <a:ext cx="75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21" name="Google Shape;1821;p77"/>
            <p:cNvSpPr/>
            <p:nvPr/>
          </p:nvSpPr>
          <p:spPr>
            <a:xfrm>
              <a:off x="577" y="2899"/>
              <a:ext cx="575" cy="32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22" name="Google Shape;1822;p77"/>
            <p:cNvSpPr/>
            <p:nvPr/>
          </p:nvSpPr>
          <p:spPr>
            <a:xfrm>
              <a:off x="396" y="3100"/>
              <a:ext cx="383"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23" name="Google Shape;1823;p77"/>
            <p:cNvSpPr/>
            <p:nvPr/>
          </p:nvSpPr>
          <p:spPr>
            <a:xfrm>
              <a:off x="1515" y="2908"/>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24" name="Google Shape;1824;p77"/>
            <p:cNvSpPr/>
            <p:nvPr/>
          </p:nvSpPr>
          <p:spPr>
            <a:xfrm>
              <a:off x="1599" y="3075"/>
              <a:ext cx="555" cy="2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25" name="Google Shape;1825;p77"/>
            <p:cNvSpPr/>
            <p:nvPr/>
          </p:nvSpPr>
          <p:spPr>
            <a:xfrm>
              <a:off x="715" y="3003"/>
              <a:ext cx="1141"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26" name="Google Shape;1826;p77"/>
            <p:cNvSpPr/>
            <p:nvPr/>
          </p:nvSpPr>
          <p:spPr>
            <a:xfrm>
              <a:off x="513" y="3219"/>
              <a:ext cx="586" cy="28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27" name="Google Shape;1827;p77"/>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aphicFrame>
        <p:nvGraphicFramePr>
          <p:cNvPr id="1828" name="Google Shape;1828;p77"/>
          <p:cNvGraphicFramePr/>
          <p:nvPr/>
        </p:nvGraphicFramePr>
        <p:xfrm>
          <a:off x="2949735" y="2217887"/>
          <a:ext cx="1573128" cy="901692"/>
        </p:xfrm>
        <a:graphic>
          <a:graphicData uri="http://schemas.openxmlformats.org/presentationml/2006/ole">
            <mc:AlternateContent xmlns:mc="http://schemas.openxmlformats.org/markup-compatibility/2006">
              <mc:Choice xmlns:v="urn:schemas-microsoft-com:vml" Requires="v">
                <p:oleObj r:id="rId4" imgW="1573128" imgH="901692" progId="">
                  <p:embed/>
                </p:oleObj>
              </mc:Choice>
              <mc:Fallback>
                <p:oleObj r:id="rId4" imgW="1573128" imgH="901692" progId="">
                  <p:embed/>
                  <p:pic>
                    <p:nvPicPr>
                      <p:cNvPr id="1828" name="Google Shape;1828;p77"/>
                      <p:cNvPicPr preferRelativeResize="0"/>
                      <p:nvPr/>
                    </p:nvPicPr>
                    <p:blipFill rotWithShape="1">
                      <a:blip r:embed="rId5">
                        <a:alphaModFix/>
                      </a:blip>
                      <a:srcRect/>
                      <a:stretch/>
                    </p:blipFill>
                    <p:spPr>
                      <a:xfrm>
                        <a:off x="2949735" y="2217887"/>
                        <a:ext cx="1573128" cy="901692"/>
                      </a:xfrm>
                      <a:prstGeom prst="rect">
                        <a:avLst/>
                      </a:prstGeom>
                      <a:noFill/>
                      <a:ln>
                        <a:noFill/>
                      </a:ln>
                    </p:spPr>
                  </p:pic>
                </p:oleObj>
              </mc:Fallback>
            </mc:AlternateContent>
          </a:graphicData>
        </a:graphic>
      </p:graphicFrame>
      <p:pic>
        <p:nvPicPr>
          <p:cNvPr id="1829" name="Google Shape;1829;p77"/>
          <p:cNvPicPr preferRelativeResize="0"/>
          <p:nvPr/>
        </p:nvPicPr>
        <p:blipFill rotWithShape="1">
          <a:blip r:embed="rId6">
            <a:alphaModFix/>
          </a:blip>
          <a:srcRect/>
          <a:stretch/>
        </p:blipFill>
        <p:spPr>
          <a:xfrm>
            <a:off x="4570202" y="2501084"/>
            <a:ext cx="298603" cy="132775"/>
          </a:xfrm>
          <a:prstGeom prst="rect">
            <a:avLst/>
          </a:prstGeom>
          <a:noFill/>
          <a:ln>
            <a:noFill/>
          </a:ln>
        </p:spPr>
      </p:pic>
      <p:pic>
        <p:nvPicPr>
          <p:cNvPr id="1830" name="Google Shape;1830;p77"/>
          <p:cNvPicPr preferRelativeResize="0"/>
          <p:nvPr/>
        </p:nvPicPr>
        <p:blipFill rotWithShape="1">
          <a:blip r:embed="rId6">
            <a:alphaModFix/>
          </a:blip>
          <a:srcRect/>
          <a:stretch/>
        </p:blipFill>
        <p:spPr>
          <a:xfrm>
            <a:off x="2495458" y="2501924"/>
            <a:ext cx="298603" cy="132775"/>
          </a:xfrm>
          <a:prstGeom prst="rect">
            <a:avLst/>
          </a:prstGeom>
          <a:noFill/>
          <a:ln>
            <a:noFill/>
          </a:ln>
        </p:spPr>
      </p:pic>
      <p:sp>
        <p:nvSpPr>
          <p:cNvPr id="1831" name="Google Shape;1831;p77"/>
          <p:cNvSpPr txBox="1"/>
          <p:nvPr/>
        </p:nvSpPr>
        <p:spPr>
          <a:xfrm>
            <a:off x="1872373" y="2425086"/>
            <a:ext cx="639919" cy="4515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lt1"/>
                </a:solidFill>
                <a:latin typeface="Microsoft Yahei"/>
                <a:ea typeface="Microsoft Yahei"/>
                <a:cs typeface="Microsoft Yahei"/>
                <a:sym typeface="Microsoft Yahei"/>
              </a:rPr>
              <a:t>部门 A</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167" b="1" dirty="0">
                <a:solidFill>
                  <a:schemeClr val="lt1"/>
                </a:solidFill>
                <a:latin typeface="Microsoft Yahei"/>
                <a:ea typeface="Microsoft Yahei"/>
                <a:cs typeface="Microsoft Yahei"/>
                <a:sym typeface="Microsoft Yahei"/>
              </a:rPr>
              <a:t>网络</a:t>
            </a:r>
            <a:endParaRPr sz="1167" b="1" dirty="0">
              <a:solidFill>
                <a:schemeClr val="lt1"/>
              </a:solidFill>
              <a:latin typeface="Microsoft Yahei"/>
              <a:ea typeface="Microsoft Yahei"/>
              <a:cs typeface="Microsoft Yahei"/>
              <a:sym typeface="Microsoft Yahei"/>
            </a:endParaRPr>
          </a:p>
        </p:txBody>
      </p:sp>
      <p:sp>
        <p:nvSpPr>
          <p:cNvPr id="1832" name="Google Shape;1832;p77"/>
          <p:cNvSpPr/>
          <p:nvPr/>
        </p:nvSpPr>
        <p:spPr>
          <a:xfrm rot="-5400000">
            <a:off x="3564448" y="1849396"/>
            <a:ext cx="190759" cy="1442034"/>
          </a:xfrm>
          <a:prstGeom prst="can">
            <a:avLst>
              <a:gd name="adj" fmla="val 25521"/>
            </a:avLst>
          </a:prstGeom>
          <a:gradFill>
            <a:gsLst>
              <a:gs pos="0">
                <a:srgbClr val="238FB3"/>
              </a:gs>
              <a:gs pos="50000">
                <a:srgbClr val="33CCFF"/>
              </a:gs>
              <a:gs pos="100000">
                <a:srgbClr val="238FB3"/>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33" name="Google Shape;1833;p77"/>
          <p:cNvSpPr txBox="1"/>
          <p:nvPr/>
        </p:nvSpPr>
        <p:spPr>
          <a:xfrm>
            <a:off x="3429968" y="2697751"/>
            <a:ext cx="63190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sp>
        <p:nvSpPr>
          <p:cNvPr id="1834" name="Google Shape;1834;p77"/>
          <p:cNvSpPr txBox="1"/>
          <p:nvPr/>
        </p:nvSpPr>
        <p:spPr>
          <a:xfrm>
            <a:off x="4907125" y="2364989"/>
            <a:ext cx="630301" cy="4515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lt1"/>
                </a:solidFill>
                <a:latin typeface="Microsoft Yahei"/>
                <a:ea typeface="Microsoft Yahei"/>
                <a:cs typeface="Microsoft Yahei"/>
                <a:sym typeface="Microsoft Yahei"/>
              </a:rPr>
              <a:t>部门 B</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167" b="1" dirty="0">
                <a:solidFill>
                  <a:schemeClr val="lt1"/>
                </a:solidFill>
                <a:latin typeface="Microsoft Yahei"/>
                <a:ea typeface="Microsoft Yahei"/>
                <a:cs typeface="Microsoft Yahei"/>
                <a:sym typeface="Microsoft Yahei"/>
              </a:rPr>
              <a:t>网络</a:t>
            </a:r>
            <a:endParaRPr sz="1167" b="1" dirty="0">
              <a:solidFill>
                <a:schemeClr val="lt1"/>
              </a:solidFill>
              <a:latin typeface="Microsoft Yahei"/>
              <a:ea typeface="Microsoft Yahei"/>
              <a:cs typeface="Microsoft Yahei"/>
              <a:sym typeface="Microsoft Yahei"/>
            </a:endParaRPr>
          </a:p>
        </p:txBody>
      </p:sp>
      <p:sp>
        <p:nvSpPr>
          <p:cNvPr id="1835" name="Google Shape;1835;p77"/>
          <p:cNvSpPr txBox="1"/>
          <p:nvPr/>
        </p:nvSpPr>
        <p:spPr>
          <a:xfrm>
            <a:off x="2523584" y="2662430"/>
            <a:ext cx="349776" cy="25398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1</a:t>
            </a:r>
            <a:endParaRPr sz="1167" b="1">
              <a:solidFill>
                <a:schemeClr val="dk1"/>
              </a:solidFill>
              <a:latin typeface="Microsoft Yahei"/>
              <a:ea typeface="Microsoft Yahei"/>
              <a:cs typeface="Microsoft Yahei"/>
              <a:sym typeface="Microsoft Yahei"/>
            </a:endParaRPr>
          </a:p>
        </p:txBody>
      </p:sp>
      <p:sp>
        <p:nvSpPr>
          <p:cNvPr id="1836" name="Google Shape;1836;p77"/>
          <p:cNvSpPr txBox="1"/>
          <p:nvPr/>
        </p:nvSpPr>
        <p:spPr>
          <a:xfrm>
            <a:off x="4521857" y="2624615"/>
            <a:ext cx="349776" cy="25398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2</a:t>
            </a:r>
            <a:endParaRPr sz="1167" b="1">
              <a:solidFill>
                <a:schemeClr val="dk1"/>
              </a:solidFill>
              <a:latin typeface="Microsoft Yahei"/>
              <a:ea typeface="Microsoft Yahei"/>
              <a:cs typeface="Microsoft Yahei"/>
              <a:sym typeface="Microsoft Yahei"/>
            </a:endParaRPr>
          </a:p>
        </p:txBody>
      </p:sp>
      <p:sp>
        <p:nvSpPr>
          <p:cNvPr id="1837" name="Google Shape;1837;p77"/>
          <p:cNvSpPr txBox="1"/>
          <p:nvPr/>
        </p:nvSpPr>
        <p:spPr>
          <a:xfrm>
            <a:off x="3510915" y="2452908"/>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lt1"/>
                </a:solidFill>
                <a:latin typeface="Microsoft Yahei"/>
                <a:ea typeface="Microsoft Yahei"/>
                <a:cs typeface="Microsoft Yahei"/>
                <a:sym typeface="Microsoft Yahei"/>
              </a:rPr>
              <a:t>隧道</a:t>
            </a:r>
            <a:endParaRPr dirty="0">
              <a:latin typeface="Microsoft YaHei" panose="020B0503020204020204" pitchFamily="34" charset="-122"/>
              <a:ea typeface="Microsoft YaHei" panose="020B0503020204020204" pitchFamily="34" charset="-122"/>
            </a:endParaRPr>
          </a:p>
        </p:txBody>
      </p:sp>
      <p:cxnSp>
        <p:nvCxnSpPr>
          <p:cNvPr id="1838" name="Google Shape;1838;p77"/>
          <p:cNvCxnSpPr/>
          <p:nvPr/>
        </p:nvCxnSpPr>
        <p:spPr>
          <a:xfrm>
            <a:off x="2764018" y="2567471"/>
            <a:ext cx="218490" cy="0"/>
          </a:xfrm>
          <a:prstGeom prst="straightConnector1">
            <a:avLst/>
          </a:prstGeom>
          <a:noFill/>
          <a:ln w="38100" cap="flat" cmpd="sng">
            <a:solidFill>
              <a:srgbClr val="333399"/>
            </a:solidFill>
            <a:prstDash val="solid"/>
            <a:round/>
            <a:headEnd type="none" w="med" len="med"/>
            <a:tailEnd type="none" w="med" len="med"/>
          </a:ln>
        </p:spPr>
      </p:cxnSp>
      <p:cxnSp>
        <p:nvCxnSpPr>
          <p:cNvPr id="1839" name="Google Shape;1839;p77"/>
          <p:cNvCxnSpPr/>
          <p:nvPr/>
        </p:nvCxnSpPr>
        <p:spPr>
          <a:xfrm>
            <a:off x="4380844" y="2567471"/>
            <a:ext cx="218490" cy="0"/>
          </a:xfrm>
          <a:prstGeom prst="straightConnector1">
            <a:avLst/>
          </a:prstGeom>
          <a:noFill/>
          <a:ln w="38100" cap="flat" cmpd="sng">
            <a:solidFill>
              <a:srgbClr val="333399"/>
            </a:solidFill>
            <a:prstDash val="solid"/>
            <a:round/>
            <a:headEnd type="none" w="med" len="med"/>
            <a:tailEnd type="none" w="med" len="med"/>
          </a:ln>
        </p:spPr>
      </p:cxnSp>
      <p:grpSp>
        <p:nvGrpSpPr>
          <p:cNvPr id="1840" name="Google Shape;1840;p77"/>
          <p:cNvGrpSpPr/>
          <p:nvPr/>
        </p:nvGrpSpPr>
        <p:grpSpPr>
          <a:xfrm>
            <a:off x="2365449" y="2144888"/>
            <a:ext cx="2638267" cy="393283"/>
            <a:chOff x="1294" y="1348"/>
            <a:chExt cx="2898" cy="468"/>
          </a:xfrm>
        </p:grpSpPr>
        <p:sp>
          <p:nvSpPr>
            <p:cNvPr id="1841" name="Google Shape;1841;p77"/>
            <p:cNvSpPr txBox="1"/>
            <p:nvPr/>
          </p:nvSpPr>
          <p:spPr>
            <a:xfrm>
              <a:off x="1294" y="1348"/>
              <a:ext cx="958" cy="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125.1.2.3</a:t>
              </a:r>
              <a:endParaRPr dirty="0">
                <a:latin typeface="Microsoft YaHei" panose="020B0503020204020204" pitchFamily="34" charset="-122"/>
                <a:ea typeface="Microsoft YaHei" panose="020B0503020204020204" pitchFamily="34" charset="-122"/>
              </a:endParaRPr>
            </a:p>
          </p:txBody>
        </p:sp>
        <p:cxnSp>
          <p:nvCxnSpPr>
            <p:cNvPr id="1842" name="Google Shape;1842;p77"/>
            <p:cNvCxnSpPr/>
            <p:nvPr/>
          </p:nvCxnSpPr>
          <p:spPr>
            <a:xfrm>
              <a:off x="1837" y="1616"/>
              <a:ext cx="23" cy="200"/>
            </a:xfrm>
            <a:prstGeom prst="straightConnector1">
              <a:avLst/>
            </a:prstGeom>
            <a:noFill/>
            <a:ln w="38100" cap="flat" cmpd="sng">
              <a:solidFill>
                <a:srgbClr val="0000FF"/>
              </a:solidFill>
              <a:prstDash val="solid"/>
              <a:round/>
              <a:headEnd type="none" w="med" len="med"/>
              <a:tailEnd type="triangle" w="med" len="med"/>
            </a:ln>
          </p:spPr>
        </p:cxnSp>
        <p:sp>
          <p:nvSpPr>
            <p:cNvPr id="1843" name="Google Shape;1843;p77"/>
            <p:cNvSpPr txBox="1"/>
            <p:nvPr/>
          </p:nvSpPr>
          <p:spPr>
            <a:xfrm>
              <a:off x="3234" y="1367"/>
              <a:ext cx="958" cy="30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dirty="0">
                  <a:solidFill>
                    <a:srgbClr val="CC00CC"/>
                  </a:solidFill>
                  <a:latin typeface="Microsoft Yahei"/>
                  <a:ea typeface="Microsoft Yahei"/>
                  <a:cs typeface="Microsoft Yahei"/>
                  <a:sym typeface="Microsoft Yahei"/>
                </a:rPr>
                <a:t>194.4.5.6</a:t>
              </a:r>
              <a:endParaRPr dirty="0">
                <a:latin typeface="Microsoft YaHei" panose="020B0503020204020204" pitchFamily="34" charset="-122"/>
                <a:ea typeface="Microsoft YaHei" panose="020B0503020204020204" pitchFamily="34" charset="-122"/>
              </a:endParaRPr>
            </a:p>
          </p:txBody>
        </p:sp>
        <p:cxnSp>
          <p:nvCxnSpPr>
            <p:cNvPr id="1844" name="Google Shape;1844;p77"/>
            <p:cNvCxnSpPr/>
            <p:nvPr/>
          </p:nvCxnSpPr>
          <p:spPr>
            <a:xfrm flipH="1">
              <a:off x="3636" y="1616"/>
              <a:ext cx="60" cy="200"/>
            </a:xfrm>
            <a:prstGeom prst="straightConnector1">
              <a:avLst/>
            </a:prstGeom>
            <a:noFill/>
            <a:ln w="38100" cap="flat" cmpd="sng">
              <a:solidFill>
                <a:srgbClr val="0000FF"/>
              </a:solidFill>
              <a:prstDash val="solid"/>
              <a:round/>
              <a:headEnd type="none" w="med" len="med"/>
              <a:tailEnd type="triangle" w="med" len="med"/>
            </a:ln>
          </p:spPr>
        </p:cxnSp>
      </p:grpSp>
      <p:sp>
        <p:nvSpPr>
          <p:cNvPr id="1845" name="Google Shape;1845;p77"/>
          <p:cNvSpPr txBox="1"/>
          <p:nvPr/>
        </p:nvSpPr>
        <p:spPr>
          <a:xfrm>
            <a:off x="3199778" y="3077561"/>
            <a:ext cx="1079143"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0000FF"/>
                </a:solidFill>
                <a:latin typeface="Microsoft Yahei"/>
                <a:ea typeface="Microsoft Yahei"/>
                <a:cs typeface="Microsoft Yahei"/>
                <a:sym typeface="Microsoft Yahei"/>
              </a:rPr>
              <a:t>使用隧道技术</a:t>
            </a:r>
            <a:endParaRPr dirty="0">
              <a:latin typeface="Microsoft YaHei" panose="020B0503020204020204" pitchFamily="34" charset="-122"/>
              <a:ea typeface="Microsoft YaHei" panose="020B0503020204020204" pitchFamily="34" charset="-122"/>
            </a:endParaRPr>
          </a:p>
        </p:txBody>
      </p:sp>
      <p:sp>
        <p:nvSpPr>
          <p:cNvPr id="1846" name="Google Shape;1846;p77"/>
          <p:cNvSpPr txBox="1"/>
          <p:nvPr/>
        </p:nvSpPr>
        <p:spPr>
          <a:xfrm>
            <a:off x="1604432" y="1834243"/>
            <a:ext cx="780984" cy="271934"/>
          </a:xfrm>
          <a:prstGeom prst="rect">
            <a:avLst/>
          </a:prstGeom>
          <a:solidFill>
            <a:srgbClr val="99FFCC"/>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本地地址</a:t>
            </a:r>
            <a:endParaRPr dirty="0">
              <a:latin typeface="Microsoft YaHei" panose="020B0503020204020204" pitchFamily="34" charset="-122"/>
              <a:ea typeface="Microsoft YaHei" panose="020B0503020204020204" pitchFamily="34" charset="-122"/>
            </a:endParaRPr>
          </a:p>
        </p:txBody>
      </p:sp>
      <p:sp>
        <p:nvSpPr>
          <p:cNvPr id="1847" name="Google Shape;1847;p77"/>
          <p:cNvSpPr txBox="1"/>
          <p:nvPr/>
        </p:nvSpPr>
        <p:spPr>
          <a:xfrm>
            <a:off x="4797118" y="1843487"/>
            <a:ext cx="780984" cy="271934"/>
          </a:xfrm>
          <a:prstGeom prst="rect">
            <a:avLst/>
          </a:prstGeom>
          <a:solidFill>
            <a:srgbClr val="99FFCC"/>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本地地址</a:t>
            </a:r>
            <a:endParaRPr dirty="0">
              <a:latin typeface="Microsoft YaHei" panose="020B0503020204020204" pitchFamily="34" charset="-122"/>
              <a:ea typeface="Microsoft YaHei" panose="020B0503020204020204" pitchFamily="34" charset="-122"/>
            </a:endParaRPr>
          </a:p>
        </p:txBody>
      </p:sp>
      <p:sp>
        <p:nvSpPr>
          <p:cNvPr id="1848" name="Google Shape;1848;p77"/>
          <p:cNvSpPr txBox="1"/>
          <p:nvPr/>
        </p:nvSpPr>
        <p:spPr>
          <a:xfrm>
            <a:off x="3319723" y="1843487"/>
            <a:ext cx="780984" cy="271934"/>
          </a:xfrm>
          <a:prstGeom prst="rect">
            <a:avLst/>
          </a:prstGeom>
          <a:solidFill>
            <a:srgbClr val="0000FF"/>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lt1"/>
                </a:solidFill>
                <a:latin typeface="Microsoft Yahei"/>
                <a:ea typeface="Microsoft Yahei"/>
                <a:cs typeface="Microsoft Yahei"/>
                <a:sym typeface="Microsoft Yahei"/>
              </a:rPr>
              <a:t>全球地址</a:t>
            </a:r>
            <a:endParaRPr dirty="0">
              <a:latin typeface="Microsoft YaHei" panose="020B0503020204020204" pitchFamily="34" charset="-122"/>
              <a:ea typeface="Microsoft YaHei" panose="020B0503020204020204" pitchFamily="34" charset="-122"/>
            </a:endParaRPr>
          </a:p>
        </p:txBody>
      </p:sp>
      <p:sp>
        <p:nvSpPr>
          <p:cNvPr id="1849" name="Google Shape;1849;p77"/>
          <p:cNvSpPr/>
          <p:nvPr/>
        </p:nvSpPr>
        <p:spPr>
          <a:xfrm>
            <a:off x="1674300" y="3466641"/>
            <a:ext cx="2022853" cy="453335"/>
          </a:xfrm>
          <a:prstGeom prst="wedgeRoundRectCallout">
            <a:avLst>
              <a:gd name="adj1" fmla="val -24394"/>
              <a:gd name="adj2" fmla="val -166065"/>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50" name="Google Shape;1850;p77"/>
          <p:cNvSpPr txBox="1"/>
          <p:nvPr/>
        </p:nvSpPr>
        <p:spPr>
          <a:xfrm>
            <a:off x="1890625" y="3480086"/>
            <a:ext cx="1579278" cy="4515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网络地址 = 10.1.0.0</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（本地地址）</a:t>
            </a:r>
            <a:endParaRPr dirty="0">
              <a:latin typeface="Microsoft YaHei" panose="020B0503020204020204" pitchFamily="34" charset="-122"/>
              <a:ea typeface="Microsoft YaHei" panose="020B0503020204020204" pitchFamily="34" charset="-122"/>
            </a:endParaRPr>
          </a:p>
        </p:txBody>
      </p:sp>
      <p:sp>
        <p:nvSpPr>
          <p:cNvPr id="1851" name="Google Shape;1851;p77"/>
          <p:cNvSpPr/>
          <p:nvPr/>
        </p:nvSpPr>
        <p:spPr>
          <a:xfrm>
            <a:off x="4110464" y="3466641"/>
            <a:ext cx="2022853" cy="453335"/>
          </a:xfrm>
          <a:prstGeom prst="wedgeRoundRectCallout">
            <a:avLst>
              <a:gd name="adj1" fmla="val -2116"/>
              <a:gd name="adj2" fmla="val -191574"/>
              <a:gd name="adj3" fmla="val 16667"/>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52" name="Google Shape;1852;p77"/>
          <p:cNvSpPr txBox="1"/>
          <p:nvPr/>
        </p:nvSpPr>
        <p:spPr>
          <a:xfrm>
            <a:off x="4326788" y="3477565"/>
            <a:ext cx="1579278" cy="4515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网络地址 = 10.2.0.0</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（本地地址）</a:t>
            </a:r>
            <a:endParaRPr dirty="0">
              <a:latin typeface="Microsoft YaHei" panose="020B0503020204020204" pitchFamily="34" charset="-122"/>
              <a:ea typeface="Microsoft YaHei" panose="020B0503020204020204" pitchFamily="34" charset="-122"/>
            </a:endParaRPr>
          </a:p>
        </p:txBody>
      </p:sp>
      <p:sp>
        <p:nvSpPr>
          <p:cNvPr id="1853" name="Google Shape;1853;p77"/>
          <p:cNvSpPr/>
          <p:nvPr/>
        </p:nvSpPr>
        <p:spPr>
          <a:xfrm>
            <a:off x="2410846" y="4067510"/>
            <a:ext cx="295909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隧道技术</a:t>
            </a:r>
            <a:endParaRPr sz="1167" b="1">
              <a:solidFill>
                <a:schemeClr val="dk1"/>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6"/>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500"/>
                                  </p:stCondLst>
                                  <p:childTnLst>
                                    <p:set>
                                      <p:cBhvr>
                                        <p:cTn id="9" dur="1" fill="hold">
                                          <p:stCondLst>
                                            <p:cond delay="0"/>
                                          </p:stCondLst>
                                        </p:cTn>
                                        <p:tgtEl>
                                          <p:spTgt spid="184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sp>
        <p:nvSpPr>
          <p:cNvPr id="1858" name="Google Shape;1858;p78"/>
          <p:cNvSpPr/>
          <p:nvPr/>
        </p:nvSpPr>
        <p:spPr>
          <a:xfrm>
            <a:off x="454288" y="1214704"/>
            <a:ext cx="6711425"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1859" name="Google Shape;1859;p78"/>
          <p:cNvGrpSpPr/>
          <p:nvPr/>
        </p:nvGrpSpPr>
        <p:grpSpPr>
          <a:xfrm>
            <a:off x="5484735" y="1971977"/>
            <a:ext cx="937685" cy="1000160"/>
            <a:chOff x="6476182" y="1753752"/>
            <a:chExt cx="1125223" cy="1200192"/>
          </a:xfrm>
        </p:grpSpPr>
        <p:grpSp>
          <p:nvGrpSpPr>
            <p:cNvPr id="1860" name="Google Shape;1860;p78"/>
            <p:cNvGrpSpPr/>
            <p:nvPr/>
          </p:nvGrpSpPr>
          <p:grpSpPr>
            <a:xfrm>
              <a:off x="6476182" y="1933292"/>
              <a:ext cx="1125223" cy="822867"/>
              <a:chOff x="4656" y="1528"/>
              <a:chExt cx="1030" cy="816"/>
            </a:xfrm>
          </p:grpSpPr>
          <p:cxnSp>
            <p:nvCxnSpPr>
              <p:cNvPr id="1861" name="Google Shape;1861;p78"/>
              <p:cNvCxnSpPr/>
              <p:nvPr/>
            </p:nvCxnSpPr>
            <p:spPr>
              <a:xfrm rot="10800000">
                <a:off x="4800" y="1912"/>
                <a:ext cx="348" cy="0"/>
              </a:xfrm>
              <a:prstGeom prst="straightConnector1">
                <a:avLst/>
              </a:prstGeom>
              <a:noFill/>
              <a:ln w="19050" cap="flat" cmpd="sng">
                <a:solidFill>
                  <a:srgbClr val="333399"/>
                </a:solidFill>
                <a:prstDash val="solid"/>
                <a:round/>
                <a:headEnd type="none" w="med" len="med"/>
                <a:tailEnd type="none" w="med" len="med"/>
              </a:ln>
            </p:spPr>
          </p:cxnSp>
          <p:cxnSp>
            <p:nvCxnSpPr>
              <p:cNvPr id="1862" name="Google Shape;1862;p78"/>
              <p:cNvCxnSpPr/>
              <p:nvPr/>
            </p:nvCxnSpPr>
            <p:spPr>
              <a:xfrm rot="10800000">
                <a:off x="4656" y="2152"/>
                <a:ext cx="336" cy="192"/>
              </a:xfrm>
              <a:prstGeom prst="straightConnector1">
                <a:avLst/>
              </a:prstGeom>
              <a:noFill/>
              <a:ln w="19050" cap="flat" cmpd="sng">
                <a:solidFill>
                  <a:srgbClr val="333399"/>
                </a:solidFill>
                <a:prstDash val="solid"/>
                <a:round/>
                <a:headEnd type="none" w="med" len="med"/>
                <a:tailEnd type="none" w="med" len="med"/>
              </a:ln>
            </p:spPr>
          </p:cxnSp>
          <p:cxnSp>
            <p:nvCxnSpPr>
              <p:cNvPr id="1863" name="Google Shape;1863;p78"/>
              <p:cNvCxnSpPr/>
              <p:nvPr/>
            </p:nvCxnSpPr>
            <p:spPr>
              <a:xfrm flipH="1">
                <a:off x="4800" y="1528"/>
                <a:ext cx="240" cy="96"/>
              </a:xfrm>
              <a:prstGeom prst="straightConnector1">
                <a:avLst/>
              </a:prstGeom>
              <a:noFill/>
              <a:ln w="19050" cap="flat" cmpd="sng">
                <a:solidFill>
                  <a:srgbClr val="333399"/>
                </a:solidFill>
                <a:prstDash val="solid"/>
                <a:round/>
                <a:headEnd type="none" w="med" len="med"/>
                <a:tailEnd type="none" w="med" len="med"/>
              </a:ln>
            </p:spPr>
          </p:cxnSp>
          <p:sp>
            <p:nvSpPr>
              <p:cNvPr id="1864" name="Google Shape;1864;p78"/>
              <p:cNvSpPr txBox="1"/>
              <p:nvPr/>
            </p:nvSpPr>
            <p:spPr>
              <a:xfrm>
                <a:off x="5316" y="1729"/>
                <a:ext cx="310" cy="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Y</a:t>
                </a:r>
                <a:endParaRPr dirty="0">
                  <a:latin typeface="Microsoft YaHei" panose="020B0503020204020204" pitchFamily="34" charset="-122"/>
                  <a:ea typeface="Microsoft YaHei" panose="020B0503020204020204" pitchFamily="34" charset="-122"/>
                </a:endParaRPr>
              </a:p>
            </p:txBody>
          </p:sp>
          <p:sp>
            <p:nvSpPr>
              <p:cNvPr id="1865" name="Google Shape;1865;p78"/>
              <p:cNvSpPr txBox="1"/>
              <p:nvPr/>
            </p:nvSpPr>
            <p:spPr>
              <a:xfrm>
                <a:off x="4830" y="1955"/>
                <a:ext cx="856" cy="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10.2.0.3</a:t>
                </a:r>
                <a:endParaRPr dirty="0">
                  <a:latin typeface="Microsoft YaHei" panose="020B0503020204020204" pitchFamily="34" charset="-122"/>
                  <a:ea typeface="Microsoft YaHei" panose="020B0503020204020204" pitchFamily="34" charset="-122"/>
                </a:endParaRPr>
              </a:p>
            </p:txBody>
          </p:sp>
        </p:grpSp>
        <p:pic>
          <p:nvPicPr>
            <p:cNvPr id="1866" name="Google Shape;1866;p78" descr="jisuanji"/>
            <p:cNvPicPr preferRelativeResize="0"/>
            <p:nvPr/>
          </p:nvPicPr>
          <p:blipFill rotWithShape="1">
            <a:blip r:embed="rId3">
              <a:alphaModFix/>
            </a:blip>
            <a:srcRect/>
            <a:stretch/>
          </p:blipFill>
          <p:spPr>
            <a:xfrm>
              <a:off x="6836287" y="1753752"/>
              <a:ext cx="278382" cy="278382"/>
            </a:xfrm>
            <a:prstGeom prst="rect">
              <a:avLst/>
            </a:prstGeom>
            <a:noFill/>
            <a:ln>
              <a:noFill/>
            </a:ln>
          </p:spPr>
        </p:pic>
        <p:pic>
          <p:nvPicPr>
            <p:cNvPr id="1867" name="Google Shape;1867;p78" descr="jisuanji"/>
            <p:cNvPicPr preferRelativeResize="0"/>
            <p:nvPr/>
          </p:nvPicPr>
          <p:blipFill rotWithShape="1">
            <a:blip r:embed="rId3">
              <a:alphaModFix/>
            </a:blip>
            <a:srcRect/>
            <a:stretch/>
          </p:blipFill>
          <p:spPr>
            <a:xfrm>
              <a:off x="6987570" y="2139702"/>
              <a:ext cx="278382" cy="278382"/>
            </a:xfrm>
            <a:prstGeom prst="rect">
              <a:avLst/>
            </a:prstGeom>
            <a:noFill/>
            <a:ln>
              <a:noFill/>
            </a:ln>
          </p:spPr>
        </p:pic>
        <p:pic>
          <p:nvPicPr>
            <p:cNvPr id="1868" name="Google Shape;1868;p78" descr="jisuanji"/>
            <p:cNvPicPr preferRelativeResize="0"/>
            <p:nvPr/>
          </p:nvPicPr>
          <p:blipFill rotWithShape="1">
            <a:blip r:embed="rId3">
              <a:alphaModFix/>
            </a:blip>
            <a:srcRect/>
            <a:stretch/>
          </p:blipFill>
          <p:spPr>
            <a:xfrm>
              <a:off x="6804248" y="2675562"/>
              <a:ext cx="278382" cy="278382"/>
            </a:xfrm>
            <a:prstGeom prst="rect">
              <a:avLst/>
            </a:prstGeom>
            <a:noFill/>
            <a:ln>
              <a:noFill/>
            </a:ln>
          </p:spPr>
        </p:pic>
      </p:grpSp>
      <p:grpSp>
        <p:nvGrpSpPr>
          <p:cNvPr id="1869" name="Google Shape;1869;p78"/>
          <p:cNvGrpSpPr/>
          <p:nvPr/>
        </p:nvGrpSpPr>
        <p:grpSpPr>
          <a:xfrm>
            <a:off x="1137753" y="1957030"/>
            <a:ext cx="1023260" cy="1075488"/>
            <a:chOff x="1315456" y="1735816"/>
            <a:chExt cx="1227912" cy="1290585"/>
          </a:xfrm>
        </p:grpSpPr>
        <p:grpSp>
          <p:nvGrpSpPr>
            <p:cNvPr id="1870" name="Google Shape;1870;p78"/>
            <p:cNvGrpSpPr/>
            <p:nvPr/>
          </p:nvGrpSpPr>
          <p:grpSpPr>
            <a:xfrm>
              <a:off x="1315456" y="1981696"/>
              <a:ext cx="1227912" cy="871271"/>
              <a:chOff x="-68" y="1576"/>
              <a:chExt cx="1124" cy="864"/>
            </a:xfrm>
          </p:grpSpPr>
          <p:cxnSp>
            <p:nvCxnSpPr>
              <p:cNvPr id="1871" name="Google Shape;1871;p78"/>
              <p:cNvCxnSpPr/>
              <p:nvPr/>
            </p:nvCxnSpPr>
            <p:spPr>
              <a:xfrm rot="10800000" flipH="1">
                <a:off x="816" y="2248"/>
                <a:ext cx="240" cy="192"/>
              </a:xfrm>
              <a:prstGeom prst="straightConnector1">
                <a:avLst/>
              </a:prstGeom>
              <a:noFill/>
              <a:ln w="19050" cap="flat" cmpd="sng">
                <a:solidFill>
                  <a:srgbClr val="333399"/>
                </a:solidFill>
                <a:prstDash val="solid"/>
                <a:round/>
                <a:headEnd type="none" w="med" len="med"/>
                <a:tailEnd type="none" w="med" len="med"/>
              </a:ln>
            </p:spPr>
          </p:cxnSp>
          <p:cxnSp>
            <p:nvCxnSpPr>
              <p:cNvPr id="1872" name="Google Shape;1872;p78"/>
              <p:cNvCxnSpPr/>
              <p:nvPr/>
            </p:nvCxnSpPr>
            <p:spPr>
              <a:xfrm>
                <a:off x="624" y="1576"/>
                <a:ext cx="240" cy="144"/>
              </a:xfrm>
              <a:prstGeom prst="straightConnector1">
                <a:avLst/>
              </a:prstGeom>
              <a:noFill/>
              <a:ln w="19050" cap="flat" cmpd="sng">
                <a:solidFill>
                  <a:srgbClr val="333399"/>
                </a:solidFill>
                <a:prstDash val="solid"/>
                <a:round/>
                <a:headEnd type="none" w="med" len="med"/>
                <a:tailEnd type="none" w="med" len="med"/>
              </a:ln>
            </p:spPr>
          </p:cxnSp>
          <p:cxnSp>
            <p:nvCxnSpPr>
              <p:cNvPr id="1873" name="Google Shape;1873;p78"/>
              <p:cNvCxnSpPr/>
              <p:nvPr/>
            </p:nvCxnSpPr>
            <p:spPr>
              <a:xfrm>
                <a:off x="432" y="1967"/>
                <a:ext cx="288" cy="0"/>
              </a:xfrm>
              <a:prstGeom prst="straightConnector1">
                <a:avLst/>
              </a:prstGeom>
              <a:noFill/>
              <a:ln w="19050" cap="flat" cmpd="sng">
                <a:solidFill>
                  <a:srgbClr val="333399"/>
                </a:solidFill>
                <a:prstDash val="solid"/>
                <a:round/>
                <a:headEnd type="none" w="med" len="med"/>
                <a:tailEnd type="none" w="med" len="med"/>
              </a:ln>
            </p:spPr>
          </p:cxnSp>
          <p:sp>
            <p:nvSpPr>
              <p:cNvPr id="1874" name="Google Shape;1874;p78"/>
              <p:cNvSpPr txBox="1"/>
              <p:nvPr/>
            </p:nvSpPr>
            <p:spPr>
              <a:xfrm>
                <a:off x="25" y="1779"/>
                <a:ext cx="317" cy="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X</a:t>
                </a:r>
                <a:endParaRPr dirty="0">
                  <a:latin typeface="Microsoft YaHei" panose="020B0503020204020204" pitchFamily="34" charset="-122"/>
                  <a:ea typeface="Microsoft YaHei" panose="020B0503020204020204" pitchFamily="34" charset="-122"/>
                </a:endParaRPr>
              </a:p>
            </p:txBody>
          </p:sp>
          <p:sp>
            <p:nvSpPr>
              <p:cNvPr id="1875" name="Google Shape;1875;p78"/>
              <p:cNvSpPr txBox="1"/>
              <p:nvPr/>
            </p:nvSpPr>
            <p:spPr>
              <a:xfrm>
                <a:off x="-68" y="2031"/>
                <a:ext cx="856" cy="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10.1.0.1</a:t>
                </a:r>
                <a:endParaRPr dirty="0">
                  <a:latin typeface="Microsoft YaHei" panose="020B0503020204020204" pitchFamily="34" charset="-122"/>
                  <a:ea typeface="Microsoft YaHei" panose="020B0503020204020204" pitchFamily="34" charset="-122"/>
                </a:endParaRPr>
              </a:p>
            </p:txBody>
          </p:sp>
        </p:grpSp>
        <p:pic>
          <p:nvPicPr>
            <p:cNvPr id="1876" name="Google Shape;1876;p78" descr="jisuanji"/>
            <p:cNvPicPr preferRelativeResize="0"/>
            <p:nvPr/>
          </p:nvPicPr>
          <p:blipFill rotWithShape="1">
            <a:blip r:embed="rId3">
              <a:alphaModFix/>
            </a:blip>
            <a:srcRect/>
            <a:stretch/>
          </p:blipFill>
          <p:spPr>
            <a:xfrm>
              <a:off x="1888087" y="1735816"/>
              <a:ext cx="278382" cy="278382"/>
            </a:xfrm>
            <a:prstGeom prst="rect">
              <a:avLst/>
            </a:prstGeom>
            <a:noFill/>
            <a:ln>
              <a:noFill/>
            </a:ln>
          </p:spPr>
        </p:pic>
        <p:pic>
          <p:nvPicPr>
            <p:cNvPr id="1877" name="Google Shape;1877;p78" descr="jisuanji"/>
            <p:cNvPicPr preferRelativeResize="0"/>
            <p:nvPr/>
          </p:nvPicPr>
          <p:blipFill rotWithShape="1">
            <a:blip r:embed="rId3">
              <a:alphaModFix/>
            </a:blip>
            <a:srcRect/>
            <a:stretch/>
          </p:blipFill>
          <p:spPr>
            <a:xfrm>
              <a:off x="1660325" y="2203759"/>
              <a:ext cx="278382" cy="278382"/>
            </a:xfrm>
            <a:prstGeom prst="rect">
              <a:avLst/>
            </a:prstGeom>
            <a:noFill/>
            <a:ln>
              <a:noFill/>
            </a:ln>
          </p:spPr>
        </p:pic>
        <p:pic>
          <p:nvPicPr>
            <p:cNvPr id="1878" name="Google Shape;1878;p78" descr="jisuanji"/>
            <p:cNvPicPr preferRelativeResize="0"/>
            <p:nvPr/>
          </p:nvPicPr>
          <p:blipFill rotWithShape="1">
            <a:blip r:embed="rId3">
              <a:alphaModFix/>
            </a:blip>
            <a:srcRect/>
            <a:stretch/>
          </p:blipFill>
          <p:spPr>
            <a:xfrm>
              <a:off x="2091924" y="2748019"/>
              <a:ext cx="278382" cy="278382"/>
            </a:xfrm>
            <a:prstGeom prst="rect">
              <a:avLst/>
            </a:prstGeom>
            <a:noFill/>
            <a:ln>
              <a:noFill/>
            </a:ln>
          </p:spPr>
        </p:pic>
      </p:grpSp>
      <p:grpSp>
        <p:nvGrpSpPr>
          <p:cNvPr id="1879" name="Google Shape;1879;p78"/>
          <p:cNvGrpSpPr/>
          <p:nvPr/>
        </p:nvGrpSpPr>
        <p:grpSpPr>
          <a:xfrm>
            <a:off x="1804097" y="2099743"/>
            <a:ext cx="866678" cy="648747"/>
            <a:chOff x="385" y="2795"/>
            <a:chExt cx="1769" cy="816"/>
          </a:xfrm>
        </p:grpSpPr>
        <p:sp>
          <p:nvSpPr>
            <p:cNvPr id="1880" name="Google Shape;1880;p78"/>
            <p:cNvSpPr/>
            <p:nvPr/>
          </p:nvSpPr>
          <p:spPr>
            <a:xfrm>
              <a:off x="1589" y="3060"/>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81" name="Google Shape;1881;p78"/>
            <p:cNvSpPr/>
            <p:nvPr/>
          </p:nvSpPr>
          <p:spPr>
            <a:xfrm>
              <a:off x="928" y="3274"/>
              <a:ext cx="884" cy="33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82" name="Google Shape;1882;p78"/>
            <p:cNvSpPr/>
            <p:nvPr/>
          </p:nvSpPr>
          <p:spPr>
            <a:xfrm>
              <a:off x="502" y="3204"/>
              <a:ext cx="586" cy="28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83" name="Google Shape;1883;p78"/>
            <p:cNvSpPr/>
            <p:nvPr/>
          </p:nvSpPr>
          <p:spPr>
            <a:xfrm>
              <a:off x="385" y="3084"/>
              <a:ext cx="384"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84" name="Google Shape;1884;p78"/>
            <p:cNvSpPr/>
            <p:nvPr/>
          </p:nvSpPr>
          <p:spPr>
            <a:xfrm>
              <a:off x="566" y="2883"/>
              <a:ext cx="57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85" name="Google Shape;1885;p78"/>
            <p:cNvSpPr/>
            <p:nvPr/>
          </p:nvSpPr>
          <p:spPr>
            <a:xfrm>
              <a:off x="992" y="2795"/>
              <a:ext cx="757"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86" name="Google Shape;1886;p78"/>
            <p:cNvSpPr/>
            <p:nvPr/>
          </p:nvSpPr>
          <p:spPr>
            <a:xfrm>
              <a:off x="1504" y="2891"/>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87" name="Google Shape;1887;p78"/>
            <p:cNvSpPr/>
            <p:nvPr/>
          </p:nvSpPr>
          <p:spPr>
            <a:xfrm>
              <a:off x="704" y="2987"/>
              <a:ext cx="1141" cy="41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88" name="Google Shape;1888;p78"/>
            <p:cNvSpPr/>
            <p:nvPr/>
          </p:nvSpPr>
          <p:spPr>
            <a:xfrm rot="1336630">
              <a:off x="1474" y="3067"/>
              <a:ext cx="555"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89" name="Google Shape;1889;p78"/>
            <p:cNvSpPr/>
            <p:nvPr/>
          </p:nvSpPr>
          <p:spPr>
            <a:xfrm>
              <a:off x="1004" y="2811"/>
              <a:ext cx="75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90" name="Google Shape;1890;p78"/>
            <p:cNvSpPr/>
            <p:nvPr/>
          </p:nvSpPr>
          <p:spPr>
            <a:xfrm>
              <a:off x="577" y="2899"/>
              <a:ext cx="575" cy="32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91" name="Google Shape;1891;p78"/>
            <p:cNvSpPr/>
            <p:nvPr/>
          </p:nvSpPr>
          <p:spPr>
            <a:xfrm>
              <a:off x="396" y="3100"/>
              <a:ext cx="383"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92" name="Google Shape;1892;p78"/>
            <p:cNvSpPr/>
            <p:nvPr/>
          </p:nvSpPr>
          <p:spPr>
            <a:xfrm>
              <a:off x="1515" y="2908"/>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93" name="Google Shape;1893;p78"/>
            <p:cNvSpPr/>
            <p:nvPr/>
          </p:nvSpPr>
          <p:spPr>
            <a:xfrm>
              <a:off x="1599" y="3075"/>
              <a:ext cx="555" cy="2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94" name="Google Shape;1894;p78"/>
            <p:cNvSpPr/>
            <p:nvPr/>
          </p:nvSpPr>
          <p:spPr>
            <a:xfrm>
              <a:off x="715" y="3003"/>
              <a:ext cx="1141"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95" name="Google Shape;1895;p78"/>
            <p:cNvSpPr/>
            <p:nvPr/>
          </p:nvSpPr>
          <p:spPr>
            <a:xfrm>
              <a:off x="513" y="3219"/>
              <a:ext cx="586" cy="28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96" name="Google Shape;1896;p78"/>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pSp>
        <p:nvGrpSpPr>
          <p:cNvPr id="1897" name="Google Shape;1897;p78"/>
          <p:cNvGrpSpPr/>
          <p:nvPr/>
        </p:nvGrpSpPr>
        <p:grpSpPr>
          <a:xfrm>
            <a:off x="4817438" y="2062768"/>
            <a:ext cx="866678" cy="648747"/>
            <a:chOff x="385" y="2795"/>
            <a:chExt cx="1769" cy="816"/>
          </a:xfrm>
        </p:grpSpPr>
        <p:sp>
          <p:nvSpPr>
            <p:cNvPr id="1898" name="Google Shape;1898;p78"/>
            <p:cNvSpPr/>
            <p:nvPr/>
          </p:nvSpPr>
          <p:spPr>
            <a:xfrm>
              <a:off x="1589" y="3060"/>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899" name="Google Shape;1899;p78"/>
            <p:cNvSpPr/>
            <p:nvPr/>
          </p:nvSpPr>
          <p:spPr>
            <a:xfrm>
              <a:off x="928" y="3274"/>
              <a:ext cx="884" cy="33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0" name="Google Shape;1900;p78"/>
            <p:cNvSpPr/>
            <p:nvPr/>
          </p:nvSpPr>
          <p:spPr>
            <a:xfrm>
              <a:off x="502" y="3204"/>
              <a:ext cx="586" cy="28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1" name="Google Shape;1901;p78"/>
            <p:cNvSpPr/>
            <p:nvPr/>
          </p:nvSpPr>
          <p:spPr>
            <a:xfrm>
              <a:off x="385" y="3084"/>
              <a:ext cx="384"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2" name="Google Shape;1902;p78"/>
            <p:cNvSpPr/>
            <p:nvPr/>
          </p:nvSpPr>
          <p:spPr>
            <a:xfrm>
              <a:off x="566" y="2883"/>
              <a:ext cx="57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3" name="Google Shape;1903;p78"/>
            <p:cNvSpPr/>
            <p:nvPr/>
          </p:nvSpPr>
          <p:spPr>
            <a:xfrm>
              <a:off x="992" y="2795"/>
              <a:ext cx="757"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4" name="Google Shape;1904;p78"/>
            <p:cNvSpPr/>
            <p:nvPr/>
          </p:nvSpPr>
          <p:spPr>
            <a:xfrm>
              <a:off x="1504" y="2891"/>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5" name="Google Shape;1905;p78"/>
            <p:cNvSpPr/>
            <p:nvPr/>
          </p:nvSpPr>
          <p:spPr>
            <a:xfrm>
              <a:off x="704" y="2987"/>
              <a:ext cx="1141" cy="41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6" name="Google Shape;1906;p78"/>
            <p:cNvSpPr/>
            <p:nvPr/>
          </p:nvSpPr>
          <p:spPr>
            <a:xfrm rot="1336630">
              <a:off x="1474" y="3067"/>
              <a:ext cx="555"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7" name="Google Shape;1907;p78"/>
            <p:cNvSpPr/>
            <p:nvPr/>
          </p:nvSpPr>
          <p:spPr>
            <a:xfrm>
              <a:off x="1004" y="2811"/>
              <a:ext cx="75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8" name="Google Shape;1908;p78"/>
            <p:cNvSpPr/>
            <p:nvPr/>
          </p:nvSpPr>
          <p:spPr>
            <a:xfrm>
              <a:off x="577" y="2899"/>
              <a:ext cx="575" cy="32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09" name="Google Shape;1909;p78"/>
            <p:cNvSpPr/>
            <p:nvPr/>
          </p:nvSpPr>
          <p:spPr>
            <a:xfrm>
              <a:off x="396" y="3100"/>
              <a:ext cx="383"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10" name="Google Shape;1910;p78"/>
            <p:cNvSpPr/>
            <p:nvPr/>
          </p:nvSpPr>
          <p:spPr>
            <a:xfrm>
              <a:off x="1515" y="2908"/>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11" name="Google Shape;1911;p78"/>
            <p:cNvSpPr/>
            <p:nvPr/>
          </p:nvSpPr>
          <p:spPr>
            <a:xfrm>
              <a:off x="1599" y="3075"/>
              <a:ext cx="555" cy="2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12" name="Google Shape;1912;p78"/>
            <p:cNvSpPr/>
            <p:nvPr/>
          </p:nvSpPr>
          <p:spPr>
            <a:xfrm>
              <a:off x="715" y="3003"/>
              <a:ext cx="1141"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13" name="Google Shape;1913;p78"/>
            <p:cNvSpPr/>
            <p:nvPr/>
          </p:nvSpPr>
          <p:spPr>
            <a:xfrm>
              <a:off x="513" y="3219"/>
              <a:ext cx="586" cy="28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14" name="Google Shape;1914;p78"/>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grpSp>
      <p:graphicFrame>
        <p:nvGraphicFramePr>
          <p:cNvPr id="1915" name="Google Shape;1915;p78"/>
          <p:cNvGraphicFramePr/>
          <p:nvPr/>
        </p:nvGraphicFramePr>
        <p:xfrm>
          <a:off x="3037655" y="2014028"/>
          <a:ext cx="1573128" cy="901692"/>
        </p:xfrm>
        <a:graphic>
          <a:graphicData uri="http://schemas.openxmlformats.org/presentationml/2006/ole">
            <mc:AlternateContent xmlns:mc="http://schemas.openxmlformats.org/markup-compatibility/2006">
              <mc:Choice xmlns:v="urn:schemas-microsoft-com:vml" Requires="v">
                <p:oleObj r:id="rId4" imgW="1573128" imgH="901692" progId="">
                  <p:embed/>
                </p:oleObj>
              </mc:Choice>
              <mc:Fallback>
                <p:oleObj r:id="rId4" imgW="1573128" imgH="901692" progId="">
                  <p:embed/>
                  <p:pic>
                    <p:nvPicPr>
                      <p:cNvPr id="1915" name="Google Shape;1915;p78"/>
                      <p:cNvPicPr preferRelativeResize="0"/>
                      <p:nvPr/>
                    </p:nvPicPr>
                    <p:blipFill rotWithShape="1">
                      <a:blip r:embed="rId5">
                        <a:alphaModFix/>
                      </a:blip>
                      <a:srcRect/>
                      <a:stretch/>
                    </p:blipFill>
                    <p:spPr>
                      <a:xfrm>
                        <a:off x="3037655" y="2014028"/>
                        <a:ext cx="1573128" cy="901692"/>
                      </a:xfrm>
                      <a:prstGeom prst="rect">
                        <a:avLst/>
                      </a:prstGeom>
                      <a:noFill/>
                      <a:ln>
                        <a:noFill/>
                      </a:ln>
                    </p:spPr>
                  </p:pic>
                </p:oleObj>
              </mc:Fallback>
            </mc:AlternateContent>
          </a:graphicData>
        </a:graphic>
      </p:graphicFrame>
      <p:pic>
        <p:nvPicPr>
          <p:cNvPr id="1916" name="Google Shape;1916;p78"/>
          <p:cNvPicPr preferRelativeResize="0"/>
          <p:nvPr/>
        </p:nvPicPr>
        <p:blipFill rotWithShape="1">
          <a:blip r:embed="rId6">
            <a:alphaModFix/>
          </a:blip>
          <a:srcRect/>
          <a:stretch/>
        </p:blipFill>
        <p:spPr>
          <a:xfrm>
            <a:off x="4658122" y="2297226"/>
            <a:ext cx="298603" cy="132775"/>
          </a:xfrm>
          <a:prstGeom prst="rect">
            <a:avLst/>
          </a:prstGeom>
          <a:noFill/>
          <a:ln>
            <a:noFill/>
          </a:ln>
        </p:spPr>
      </p:pic>
      <p:pic>
        <p:nvPicPr>
          <p:cNvPr id="1917" name="Google Shape;1917;p78"/>
          <p:cNvPicPr preferRelativeResize="0"/>
          <p:nvPr/>
        </p:nvPicPr>
        <p:blipFill rotWithShape="1">
          <a:blip r:embed="rId6">
            <a:alphaModFix/>
          </a:blip>
          <a:srcRect/>
          <a:stretch/>
        </p:blipFill>
        <p:spPr>
          <a:xfrm>
            <a:off x="2583378" y="2298066"/>
            <a:ext cx="298603" cy="132775"/>
          </a:xfrm>
          <a:prstGeom prst="rect">
            <a:avLst/>
          </a:prstGeom>
          <a:noFill/>
          <a:ln>
            <a:noFill/>
          </a:ln>
        </p:spPr>
      </p:pic>
      <p:sp>
        <p:nvSpPr>
          <p:cNvPr id="1918" name="Google Shape;1918;p78"/>
          <p:cNvSpPr txBox="1"/>
          <p:nvPr/>
        </p:nvSpPr>
        <p:spPr>
          <a:xfrm>
            <a:off x="1966389" y="2276090"/>
            <a:ext cx="5757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部门 A</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lt1"/>
                </a:solidFill>
                <a:latin typeface="Microsoft Yahei"/>
                <a:ea typeface="Microsoft Yahei"/>
                <a:cs typeface="Microsoft Yahei"/>
                <a:sym typeface="Microsoft Yahei"/>
              </a:rPr>
              <a:t>网络</a:t>
            </a:r>
            <a:endParaRPr sz="1000" b="1" dirty="0">
              <a:solidFill>
                <a:schemeClr val="lt1"/>
              </a:solidFill>
              <a:latin typeface="Microsoft Yahei"/>
              <a:ea typeface="Microsoft Yahei"/>
              <a:cs typeface="Microsoft Yahei"/>
              <a:sym typeface="Microsoft Yahei"/>
            </a:endParaRPr>
          </a:p>
        </p:txBody>
      </p:sp>
      <p:sp>
        <p:nvSpPr>
          <p:cNvPr id="1919" name="Google Shape;1919;p78"/>
          <p:cNvSpPr/>
          <p:nvPr/>
        </p:nvSpPr>
        <p:spPr>
          <a:xfrm rot="-5400000">
            <a:off x="3652368" y="1645537"/>
            <a:ext cx="190759" cy="1442034"/>
          </a:xfrm>
          <a:prstGeom prst="can">
            <a:avLst>
              <a:gd name="adj" fmla="val 25521"/>
            </a:avLst>
          </a:prstGeom>
          <a:gradFill>
            <a:gsLst>
              <a:gs pos="0">
                <a:srgbClr val="238FB3"/>
              </a:gs>
              <a:gs pos="50000">
                <a:srgbClr val="33CCFF"/>
              </a:gs>
              <a:gs pos="100000">
                <a:srgbClr val="238FB3"/>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99"/>
              </a:solidFill>
              <a:latin typeface="Microsoft Yahei"/>
              <a:ea typeface="Microsoft Yahei"/>
              <a:cs typeface="Microsoft Yahei"/>
              <a:sym typeface="Microsoft Yahei"/>
            </a:endParaRPr>
          </a:p>
        </p:txBody>
      </p:sp>
      <p:sp>
        <p:nvSpPr>
          <p:cNvPr id="1920" name="Google Shape;1920;p78"/>
          <p:cNvSpPr txBox="1"/>
          <p:nvPr/>
        </p:nvSpPr>
        <p:spPr>
          <a:xfrm>
            <a:off x="3523985" y="2493893"/>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a:solidFill>
                  <a:srgbClr val="0000FF"/>
                </a:solidFill>
                <a:latin typeface="Microsoft Yahei"/>
                <a:ea typeface="Microsoft Yahei"/>
                <a:cs typeface="Microsoft Yahei"/>
                <a:sym typeface="Microsoft Yahei"/>
              </a:rPr>
              <a:t>互联网</a:t>
            </a:r>
            <a:endParaRPr sz="1167" b="1">
              <a:solidFill>
                <a:srgbClr val="0000FF"/>
              </a:solidFill>
              <a:latin typeface="Microsoft Yahei"/>
              <a:ea typeface="Microsoft Yahei"/>
              <a:cs typeface="Microsoft Yahei"/>
              <a:sym typeface="Microsoft Yahei"/>
            </a:endParaRPr>
          </a:p>
        </p:txBody>
      </p:sp>
      <p:sp>
        <p:nvSpPr>
          <p:cNvPr id="1921" name="Google Shape;1921;p78"/>
          <p:cNvSpPr txBox="1"/>
          <p:nvPr/>
        </p:nvSpPr>
        <p:spPr>
          <a:xfrm>
            <a:off x="5001140" y="2215993"/>
            <a:ext cx="56778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部门 B</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000" b="1" dirty="0">
                <a:solidFill>
                  <a:schemeClr val="lt1"/>
                </a:solidFill>
                <a:latin typeface="Microsoft Yahei"/>
                <a:ea typeface="Microsoft Yahei"/>
                <a:cs typeface="Microsoft Yahei"/>
                <a:sym typeface="Microsoft Yahei"/>
              </a:rPr>
              <a:t>网络</a:t>
            </a:r>
            <a:endParaRPr sz="1000" b="1" dirty="0">
              <a:solidFill>
                <a:schemeClr val="lt1"/>
              </a:solidFill>
              <a:latin typeface="Microsoft Yahei"/>
              <a:ea typeface="Microsoft Yahei"/>
              <a:cs typeface="Microsoft Yahei"/>
              <a:sym typeface="Microsoft Yahei"/>
            </a:endParaRPr>
          </a:p>
        </p:txBody>
      </p:sp>
      <p:sp>
        <p:nvSpPr>
          <p:cNvPr id="1922" name="Google Shape;1922;p78"/>
          <p:cNvSpPr txBox="1"/>
          <p:nvPr/>
        </p:nvSpPr>
        <p:spPr>
          <a:xfrm>
            <a:off x="2611504" y="2458572"/>
            <a:ext cx="349776" cy="25398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1</a:t>
            </a:r>
            <a:endParaRPr sz="1167" b="1">
              <a:solidFill>
                <a:schemeClr val="dk1"/>
              </a:solidFill>
              <a:latin typeface="Microsoft Yahei"/>
              <a:ea typeface="Microsoft Yahei"/>
              <a:cs typeface="Microsoft Yahei"/>
              <a:sym typeface="Microsoft Yahei"/>
            </a:endParaRPr>
          </a:p>
        </p:txBody>
      </p:sp>
      <p:sp>
        <p:nvSpPr>
          <p:cNvPr id="1923" name="Google Shape;1923;p78"/>
          <p:cNvSpPr txBox="1"/>
          <p:nvPr/>
        </p:nvSpPr>
        <p:spPr>
          <a:xfrm>
            <a:off x="4609777" y="2420757"/>
            <a:ext cx="349776" cy="25398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a:solidFill>
                  <a:schemeClr val="dk1"/>
                </a:solidFill>
                <a:latin typeface="Microsoft Yahei"/>
                <a:ea typeface="Microsoft Yahei"/>
                <a:cs typeface="Microsoft Yahei"/>
                <a:sym typeface="Microsoft Yahei"/>
              </a:rPr>
              <a:t>R</a:t>
            </a:r>
            <a:r>
              <a:rPr lang="zh-CN" sz="1167" b="1" baseline="-25000">
                <a:solidFill>
                  <a:schemeClr val="dk1"/>
                </a:solidFill>
                <a:latin typeface="Microsoft Yahei"/>
                <a:ea typeface="Microsoft Yahei"/>
                <a:cs typeface="Microsoft Yahei"/>
                <a:sym typeface="Microsoft Yahei"/>
              </a:rPr>
              <a:t>2</a:t>
            </a:r>
            <a:endParaRPr sz="1167" b="1">
              <a:solidFill>
                <a:schemeClr val="dk1"/>
              </a:solidFill>
              <a:latin typeface="Microsoft Yahei"/>
              <a:ea typeface="Microsoft Yahei"/>
              <a:cs typeface="Microsoft Yahei"/>
              <a:sym typeface="Microsoft Yahei"/>
            </a:endParaRPr>
          </a:p>
        </p:txBody>
      </p:sp>
      <p:sp>
        <p:nvSpPr>
          <p:cNvPr id="1924" name="Google Shape;1924;p78"/>
          <p:cNvSpPr txBox="1"/>
          <p:nvPr/>
        </p:nvSpPr>
        <p:spPr>
          <a:xfrm>
            <a:off x="3598835" y="2249050"/>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lt1"/>
                </a:solidFill>
                <a:latin typeface="Microsoft Yahei"/>
                <a:ea typeface="Microsoft Yahei"/>
                <a:cs typeface="Microsoft Yahei"/>
                <a:sym typeface="Microsoft Yahei"/>
              </a:rPr>
              <a:t>隧道</a:t>
            </a:r>
            <a:endParaRPr dirty="0">
              <a:latin typeface="Microsoft YaHei" panose="020B0503020204020204" pitchFamily="34" charset="-122"/>
              <a:ea typeface="Microsoft YaHei" panose="020B0503020204020204" pitchFamily="34" charset="-122"/>
            </a:endParaRPr>
          </a:p>
        </p:txBody>
      </p:sp>
      <p:cxnSp>
        <p:nvCxnSpPr>
          <p:cNvPr id="1925" name="Google Shape;1925;p78"/>
          <p:cNvCxnSpPr/>
          <p:nvPr/>
        </p:nvCxnSpPr>
        <p:spPr>
          <a:xfrm>
            <a:off x="2851938" y="2363613"/>
            <a:ext cx="218490" cy="0"/>
          </a:xfrm>
          <a:prstGeom prst="straightConnector1">
            <a:avLst/>
          </a:prstGeom>
          <a:noFill/>
          <a:ln w="38100" cap="flat" cmpd="sng">
            <a:solidFill>
              <a:srgbClr val="333399"/>
            </a:solidFill>
            <a:prstDash val="solid"/>
            <a:round/>
            <a:headEnd type="none" w="med" len="med"/>
            <a:tailEnd type="none" w="med" len="med"/>
          </a:ln>
        </p:spPr>
      </p:cxnSp>
      <p:cxnSp>
        <p:nvCxnSpPr>
          <p:cNvPr id="1926" name="Google Shape;1926;p78"/>
          <p:cNvCxnSpPr/>
          <p:nvPr/>
        </p:nvCxnSpPr>
        <p:spPr>
          <a:xfrm>
            <a:off x="4468764" y="2363613"/>
            <a:ext cx="218490" cy="0"/>
          </a:xfrm>
          <a:prstGeom prst="straightConnector1">
            <a:avLst/>
          </a:prstGeom>
          <a:noFill/>
          <a:ln w="38100" cap="flat" cmpd="sng">
            <a:solidFill>
              <a:srgbClr val="333399"/>
            </a:solidFill>
            <a:prstDash val="solid"/>
            <a:round/>
            <a:headEnd type="none" w="med" len="med"/>
            <a:tailEnd type="none" w="med" len="med"/>
          </a:ln>
        </p:spPr>
      </p:cxnSp>
      <p:grpSp>
        <p:nvGrpSpPr>
          <p:cNvPr id="1927" name="Google Shape;1927;p78"/>
          <p:cNvGrpSpPr/>
          <p:nvPr/>
        </p:nvGrpSpPr>
        <p:grpSpPr>
          <a:xfrm>
            <a:off x="2453369" y="1941029"/>
            <a:ext cx="2638267" cy="393283"/>
            <a:chOff x="1294" y="1348"/>
            <a:chExt cx="2898" cy="468"/>
          </a:xfrm>
        </p:grpSpPr>
        <p:sp>
          <p:nvSpPr>
            <p:cNvPr id="1928" name="Google Shape;1928;p78"/>
            <p:cNvSpPr txBox="1"/>
            <p:nvPr/>
          </p:nvSpPr>
          <p:spPr>
            <a:xfrm>
              <a:off x="1294" y="1348"/>
              <a:ext cx="958" cy="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CC00CC"/>
                  </a:solidFill>
                  <a:latin typeface="Microsoft Yahei"/>
                  <a:ea typeface="Microsoft Yahei"/>
                  <a:cs typeface="Microsoft Yahei"/>
                  <a:sym typeface="Microsoft Yahei"/>
                </a:rPr>
                <a:t>125.1.2.3</a:t>
              </a:r>
              <a:endParaRPr dirty="0">
                <a:latin typeface="Microsoft YaHei" panose="020B0503020204020204" pitchFamily="34" charset="-122"/>
                <a:ea typeface="Microsoft YaHei" panose="020B0503020204020204" pitchFamily="34" charset="-122"/>
              </a:endParaRPr>
            </a:p>
          </p:txBody>
        </p:sp>
        <p:cxnSp>
          <p:nvCxnSpPr>
            <p:cNvPr id="1929" name="Google Shape;1929;p78"/>
            <p:cNvCxnSpPr/>
            <p:nvPr/>
          </p:nvCxnSpPr>
          <p:spPr>
            <a:xfrm>
              <a:off x="1837" y="1616"/>
              <a:ext cx="23" cy="200"/>
            </a:xfrm>
            <a:prstGeom prst="straightConnector1">
              <a:avLst/>
            </a:prstGeom>
            <a:noFill/>
            <a:ln w="38100" cap="flat" cmpd="sng">
              <a:solidFill>
                <a:srgbClr val="0000FF"/>
              </a:solidFill>
              <a:prstDash val="solid"/>
              <a:round/>
              <a:headEnd type="none" w="med" len="med"/>
              <a:tailEnd type="triangle" w="med" len="med"/>
            </a:ln>
          </p:spPr>
        </p:cxnSp>
        <p:sp>
          <p:nvSpPr>
            <p:cNvPr id="1930" name="Google Shape;1930;p78"/>
            <p:cNvSpPr txBox="1"/>
            <p:nvPr/>
          </p:nvSpPr>
          <p:spPr>
            <a:xfrm>
              <a:off x="3234" y="1367"/>
              <a:ext cx="958" cy="30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167" b="1" dirty="0">
                  <a:solidFill>
                    <a:srgbClr val="CC00CC"/>
                  </a:solidFill>
                  <a:latin typeface="Microsoft Yahei"/>
                  <a:ea typeface="Microsoft Yahei"/>
                  <a:cs typeface="Microsoft Yahei"/>
                  <a:sym typeface="Microsoft Yahei"/>
                </a:rPr>
                <a:t>194.4.5.6</a:t>
              </a:r>
              <a:endParaRPr dirty="0">
                <a:latin typeface="Microsoft YaHei" panose="020B0503020204020204" pitchFamily="34" charset="-122"/>
                <a:ea typeface="Microsoft YaHei" panose="020B0503020204020204" pitchFamily="34" charset="-122"/>
              </a:endParaRPr>
            </a:p>
          </p:txBody>
        </p:sp>
        <p:cxnSp>
          <p:nvCxnSpPr>
            <p:cNvPr id="1931" name="Google Shape;1931;p78"/>
            <p:cNvCxnSpPr/>
            <p:nvPr/>
          </p:nvCxnSpPr>
          <p:spPr>
            <a:xfrm flipH="1">
              <a:off x="3636" y="1616"/>
              <a:ext cx="60" cy="200"/>
            </a:xfrm>
            <a:prstGeom prst="straightConnector1">
              <a:avLst/>
            </a:prstGeom>
            <a:noFill/>
            <a:ln w="38100" cap="flat" cmpd="sng">
              <a:solidFill>
                <a:srgbClr val="0000FF"/>
              </a:solidFill>
              <a:prstDash val="solid"/>
              <a:round/>
              <a:headEnd type="none" w="med" len="med"/>
              <a:tailEnd type="triangle" w="med" len="med"/>
            </a:ln>
          </p:spPr>
        </p:cxnSp>
      </p:grpSp>
      <p:sp>
        <p:nvSpPr>
          <p:cNvPr id="1932" name="Google Shape;1932;p78"/>
          <p:cNvSpPr txBox="1"/>
          <p:nvPr/>
        </p:nvSpPr>
        <p:spPr>
          <a:xfrm>
            <a:off x="3350216" y="2873703"/>
            <a:ext cx="954108"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rgbClr val="0000FF"/>
                </a:solidFill>
                <a:latin typeface="Microsoft Yahei"/>
                <a:ea typeface="Microsoft Yahei"/>
                <a:cs typeface="Microsoft Yahei"/>
                <a:sym typeface="Microsoft Yahei"/>
              </a:rPr>
              <a:t>使用隧道技术</a:t>
            </a:r>
            <a:endParaRPr dirty="0">
              <a:latin typeface="Microsoft YaHei" panose="020B0503020204020204" pitchFamily="34" charset="-122"/>
              <a:ea typeface="Microsoft YaHei" panose="020B0503020204020204" pitchFamily="34" charset="-122"/>
            </a:endParaRPr>
          </a:p>
        </p:txBody>
      </p:sp>
      <p:grpSp>
        <p:nvGrpSpPr>
          <p:cNvPr id="1933" name="Google Shape;1933;p78"/>
          <p:cNvGrpSpPr/>
          <p:nvPr/>
        </p:nvGrpSpPr>
        <p:grpSpPr>
          <a:xfrm>
            <a:off x="1705711" y="1276316"/>
            <a:ext cx="3991329" cy="1127206"/>
            <a:chOff x="769134" y="188640"/>
            <a:chExt cx="7979666" cy="2253567"/>
          </a:xfrm>
        </p:grpSpPr>
        <p:sp>
          <p:nvSpPr>
            <p:cNvPr id="1934" name="Google Shape;1934;p78"/>
            <p:cNvSpPr/>
            <p:nvPr/>
          </p:nvSpPr>
          <p:spPr>
            <a:xfrm>
              <a:off x="6246803" y="1107355"/>
              <a:ext cx="495300" cy="152400"/>
            </a:xfrm>
            <a:prstGeom prst="rightArrow">
              <a:avLst>
                <a:gd name="adj1" fmla="val 50000"/>
                <a:gd name="adj2" fmla="val 75000"/>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35" name="Google Shape;1935;p78"/>
            <p:cNvSpPr/>
            <p:nvPr/>
          </p:nvSpPr>
          <p:spPr>
            <a:xfrm>
              <a:off x="769134" y="332656"/>
              <a:ext cx="3917819" cy="450023"/>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加密的从 X 到 Y 的内部数据报</a:t>
              </a:r>
              <a:endParaRPr dirty="0">
                <a:latin typeface="Microsoft YaHei" panose="020B0503020204020204" pitchFamily="34" charset="-122"/>
                <a:ea typeface="Microsoft YaHei" panose="020B0503020204020204" pitchFamily="34" charset="-122"/>
              </a:endParaRPr>
            </a:p>
          </p:txBody>
        </p:sp>
        <p:sp>
          <p:nvSpPr>
            <p:cNvPr id="1936" name="Google Shape;1936;p78"/>
            <p:cNvSpPr/>
            <p:nvPr/>
          </p:nvSpPr>
          <p:spPr>
            <a:xfrm>
              <a:off x="1020356" y="983530"/>
              <a:ext cx="3709591" cy="396875"/>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外部数据报的数据部分</a:t>
              </a:r>
              <a:endParaRPr dirty="0">
                <a:latin typeface="Microsoft YaHei" panose="020B0503020204020204" pitchFamily="34" charset="-122"/>
                <a:ea typeface="Microsoft YaHei" panose="020B0503020204020204" pitchFamily="34" charset="-122"/>
              </a:endParaRPr>
            </a:p>
          </p:txBody>
        </p:sp>
        <p:sp>
          <p:nvSpPr>
            <p:cNvPr id="1937" name="Google Shape;1937;p78"/>
            <p:cNvSpPr/>
            <p:nvPr/>
          </p:nvSpPr>
          <p:spPr>
            <a:xfrm>
              <a:off x="3679179" y="702441"/>
              <a:ext cx="302683" cy="346075"/>
            </a:xfrm>
            <a:prstGeom prst="downArrow">
              <a:avLst>
                <a:gd name="adj1" fmla="val 50000"/>
                <a:gd name="adj2" fmla="val 75000"/>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938" name="Google Shape;1938;p78"/>
            <p:cNvSpPr txBox="1"/>
            <p:nvPr/>
          </p:nvSpPr>
          <p:spPr>
            <a:xfrm rot="5400000">
              <a:off x="3714232" y="743039"/>
              <a:ext cx="232569" cy="15134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39" name="Google Shape;1939;p78"/>
            <p:cNvSpPr txBox="1"/>
            <p:nvPr/>
          </p:nvSpPr>
          <p:spPr>
            <a:xfrm>
              <a:off x="5934339" y="188640"/>
              <a:ext cx="2814461" cy="738387"/>
            </a:xfrm>
            <a:prstGeom prst="rect">
              <a:avLst/>
            </a:prstGeom>
            <a:solidFill>
              <a:srgbClr val="0000FF"/>
            </a:solidFill>
            <a:ln w="9525"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zh-CN" sz="1000" b="1" dirty="0">
                  <a:solidFill>
                    <a:schemeClr val="lt1"/>
                  </a:solidFill>
                  <a:latin typeface="Microsoft Yahei"/>
                  <a:ea typeface="Microsoft Yahei"/>
                  <a:cs typeface="Microsoft Yahei"/>
                  <a:sym typeface="Microsoft Yahei"/>
                </a:rPr>
                <a:t>源地址：125.1.2.3</a:t>
              </a:r>
              <a:endParaRPr dirty="0">
                <a:latin typeface="Microsoft YaHei" panose="020B0503020204020204" pitchFamily="34" charset="-122"/>
                <a:ea typeface="Microsoft YaHei" panose="020B0503020204020204" pitchFamily="34" charset="-122"/>
              </a:endParaRPr>
            </a:p>
            <a:p>
              <a:pPr marL="0" marR="0" lvl="0" indent="0" algn="r" rtl="0">
                <a:lnSpc>
                  <a:spcPct val="90000"/>
                </a:lnSpc>
                <a:spcBef>
                  <a:spcPts val="0"/>
                </a:spcBef>
                <a:spcAft>
                  <a:spcPts val="0"/>
                </a:spcAft>
                <a:buNone/>
              </a:pPr>
              <a:r>
                <a:rPr lang="zh-CN" sz="1000" b="1" dirty="0">
                  <a:solidFill>
                    <a:schemeClr val="lt1"/>
                  </a:solidFill>
                  <a:latin typeface="Microsoft Yahei"/>
                  <a:ea typeface="Microsoft Yahei"/>
                  <a:cs typeface="Microsoft Yahei"/>
                  <a:sym typeface="Microsoft Yahei"/>
                </a:rPr>
                <a:t>目的地址：194.4.5.6</a:t>
              </a:r>
              <a:endParaRPr dirty="0">
                <a:latin typeface="Microsoft YaHei" panose="020B0503020204020204" pitchFamily="34" charset="-122"/>
                <a:ea typeface="Microsoft YaHei" panose="020B0503020204020204" pitchFamily="34" charset="-122"/>
              </a:endParaRPr>
            </a:p>
          </p:txBody>
        </p:sp>
        <p:sp>
          <p:nvSpPr>
            <p:cNvPr id="1940" name="Google Shape;1940;p78"/>
            <p:cNvSpPr/>
            <p:nvPr/>
          </p:nvSpPr>
          <p:spPr>
            <a:xfrm>
              <a:off x="4054069" y="1488356"/>
              <a:ext cx="502178" cy="953851"/>
            </a:xfrm>
            <a:custGeom>
              <a:avLst/>
              <a:gdLst/>
              <a:ahLst/>
              <a:cxnLst/>
              <a:rect l="l" t="t" r="r" b="b"/>
              <a:pathLst>
                <a:path w="292" h="584" extrusionOk="0">
                  <a:moveTo>
                    <a:pt x="0" y="0"/>
                  </a:moveTo>
                  <a:cubicBezTo>
                    <a:pt x="1" y="21"/>
                    <a:pt x="0" y="79"/>
                    <a:pt x="4" y="126"/>
                  </a:cubicBezTo>
                  <a:cubicBezTo>
                    <a:pt x="8" y="173"/>
                    <a:pt x="15" y="238"/>
                    <a:pt x="22" y="282"/>
                  </a:cubicBezTo>
                  <a:cubicBezTo>
                    <a:pt x="29" y="326"/>
                    <a:pt x="34" y="356"/>
                    <a:pt x="46" y="390"/>
                  </a:cubicBezTo>
                  <a:cubicBezTo>
                    <a:pt x="58" y="424"/>
                    <a:pt x="73" y="460"/>
                    <a:pt x="96" y="488"/>
                  </a:cubicBezTo>
                  <a:cubicBezTo>
                    <a:pt x="119" y="516"/>
                    <a:pt x="151" y="544"/>
                    <a:pt x="184" y="560"/>
                  </a:cubicBezTo>
                  <a:cubicBezTo>
                    <a:pt x="217" y="576"/>
                    <a:pt x="270" y="579"/>
                    <a:pt x="292" y="584"/>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41" name="Google Shape;1941;p78"/>
            <p:cNvSpPr/>
            <p:nvPr/>
          </p:nvSpPr>
          <p:spPr>
            <a:xfrm>
              <a:off x="4686951" y="983530"/>
              <a:ext cx="1679262" cy="382732"/>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数据报首部</a:t>
              </a:r>
              <a:endParaRPr dirty="0">
                <a:latin typeface="Microsoft YaHei" panose="020B0503020204020204" pitchFamily="34" charset="-122"/>
                <a:ea typeface="Microsoft YaHei" panose="020B0503020204020204" pitchFamily="34" charset="-122"/>
              </a:endParaRPr>
            </a:p>
          </p:txBody>
        </p:sp>
        <p:cxnSp>
          <p:nvCxnSpPr>
            <p:cNvPr id="1942" name="Google Shape;1942;p78"/>
            <p:cNvCxnSpPr/>
            <p:nvPr/>
          </p:nvCxnSpPr>
          <p:spPr>
            <a:xfrm flipH="1">
              <a:off x="5637345" y="767630"/>
              <a:ext cx="467783" cy="287338"/>
            </a:xfrm>
            <a:prstGeom prst="straightConnector1">
              <a:avLst/>
            </a:prstGeom>
            <a:noFill/>
            <a:ln w="28575" cap="flat" cmpd="sng">
              <a:solidFill>
                <a:srgbClr val="CC00CC"/>
              </a:solidFill>
              <a:prstDash val="solid"/>
              <a:round/>
              <a:headEnd type="none" w="med" len="med"/>
              <a:tailEnd type="triangle" w="med" len="med"/>
            </a:ln>
          </p:spPr>
        </p:cxnSp>
        <p:cxnSp>
          <p:nvCxnSpPr>
            <p:cNvPr id="1943" name="Google Shape;1943;p78"/>
            <p:cNvCxnSpPr/>
            <p:nvPr/>
          </p:nvCxnSpPr>
          <p:spPr>
            <a:xfrm>
              <a:off x="1020357" y="1488355"/>
              <a:ext cx="5226447" cy="0"/>
            </a:xfrm>
            <a:prstGeom prst="straightConnector1">
              <a:avLst/>
            </a:prstGeom>
            <a:noFill/>
            <a:ln w="38100" cap="flat" cmpd="sng">
              <a:solidFill>
                <a:srgbClr val="CC00CC"/>
              </a:solidFill>
              <a:prstDash val="solid"/>
              <a:round/>
              <a:headEnd type="none" w="med" len="med"/>
              <a:tailEnd type="none" w="med" len="med"/>
            </a:ln>
          </p:spPr>
        </p:cxnSp>
      </p:grpSp>
      <p:sp>
        <p:nvSpPr>
          <p:cNvPr id="1944" name="Google Shape;1944;p78"/>
          <p:cNvSpPr/>
          <p:nvPr/>
        </p:nvSpPr>
        <p:spPr>
          <a:xfrm>
            <a:off x="2337580" y="4067510"/>
            <a:ext cx="295909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用隧道技术实现虚拟专用网</a:t>
            </a:r>
            <a:endParaRPr dirty="0">
              <a:latin typeface="Microsoft YaHei" panose="020B0503020204020204" pitchFamily="34" charset="-122"/>
              <a:ea typeface="Microsoft YaHei" panose="020B0503020204020204" pitchFamily="34" charset="-122"/>
            </a:endParaRPr>
          </a:p>
        </p:txBody>
      </p:sp>
      <p:grpSp>
        <p:nvGrpSpPr>
          <p:cNvPr id="1945" name="Google Shape;1945;p78"/>
          <p:cNvGrpSpPr/>
          <p:nvPr/>
        </p:nvGrpSpPr>
        <p:grpSpPr>
          <a:xfrm>
            <a:off x="1274132" y="3111544"/>
            <a:ext cx="5062833" cy="967477"/>
            <a:chOff x="1528958" y="2876603"/>
            <a:chExt cx="6075400" cy="1160973"/>
          </a:xfrm>
        </p:grpSpPr>
        <p:sp>
          <p:nvSpPr>
            <p:cNvPr id="1946" name="Google Shape;1946;p78"/>
            <p:cNvSpPr/>
            <p:nvPr/>
          </p:nvSpPr>
          <p:spPr>
            <a:xfrm>
              <a:off x="1528958" y="2876603"/>
              <a:ext cx="6075400" cy="1149280"/>
            </a:xfrm>
            <a:prstGeom prst="roundRect">
              <a:avLst>
                <a:gd name="adj" fmla="val 16667"/>
              </a:avLst>
            </a:prstGeom>
            <a:solidFill>
              <a:srgbClr val="99FFCC"/>
            </a:solidFill>
            <a:ln w="12700" cap="rnd"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947" name="Google Shape;1947;p78"/>
            <p:cNvCxnSpPr/>
            <p:nvPr/>
          </p:nvCxnSpPr>
          <p:spPr>
            <a:xfrm>
              <a:off x="3503175" y="3344828"/>
              <a:ext cx="1994391" cy="0"/>
            </a:xfrm>
            <a:prstGeom prst="straightConnector1">
              <a:avLst/>
            </a:prstGeom>
            <a:noFill/>
            <a:ln w="38100" cap="flat" cmpd="sng">
              <a:solidFill>
                <a:srgbClr val="0070C0"/>
              </a:solidFill>
              <a:prstDash val="dash"/>
              <a:round/>
              <a:headEnd type="none" w="med" len="med"/>
              <a:tailEnd type="none" w="med" len="med"/>
            </a:ln>
          </p:spPr>
        </p:cxnSp>
        <p:cxnSp>
          <p:nvCxnSpPr>
            <p:cNvPr id="1948" name="Google Shape;1948;p78"/>
            <p:cNvCxnSpPr/>
            <p:nvPr/>
          </p:nvCxnSpPr>
          <p:spPr>
            <a:xfrm rot="10800000" flipH="1">
              <a:off x="2592441" y="3727922"/>
              <a:ext cx="230565" cy="170264"/>
            </a:xfrm>
            <a:prstGeom prst="straightConnector1">
              <a:avLst/>
            </a:prstGeom>
            <a:noFill/>
            <a:ln w="19050" cap="flat" cmpd="sng">
              <a:solidFill>
                <a:schemeClr val="dk1"/>
              </a:solidFill>
              <a:prstDash val="solid"/>
              <a:round/>
              <a:headEnd type="none" w="med" len="med"/>
              <a:tailEnd type="none" w="med" len="med"/>
            </a:ln>
          </p:spPr>
        </p:cxnSp>
        <p:cxnSp>
          <p:nvCxnSpPr>
            <p:cNvPr id="1949" name="Google Shape;1949;p78"/>
            <p:cNvCxnSpPr/>
            <p:nvPr/>
          </p:nvCxnSpPr>
          <p:spPr>
            <a:xfrm>
              <a:off x="2407989" y="3131999"/>
              <a:ext cx="230565" cy="127698"/>
            </a:xfrm>
            <a:prstGeom prst="straightConnector1">
              <a:avLst/>
            </a:prstGeom>
            <a:noFill/>
            <a:ln w="19050" cap="flat" cmpd="sng">
              <a:solidFill>
                <a:schemeClr val="dk1"/>
              </a:solidFill>
              <a:prstDash val="solid"/>
              <a:round/>
              <a:headEnd type="none" w="med" len="med"/>
              <a:tailEnd type="none" w="med" len="med"/>
            </a:ln>
          </p:spPr>
        </p:cxnSp>
        <p:cxnSp>
          <p:nvCxnSpPr>
            <p:cNvPr id="1950" name="Google Shape;1950;p78"/>
            <p:cNvCxnSpPr/>
            <p:nvPr/>
          </p:nvCxnSpPr>
          <p:spPr>
            <a:xfrm>
              <a:off x="2223536" y="3478733"/>
              <a:ext cx="276679" cy="0"/>
            </a:xfrm>
            <a:prstGeom prst="straightConnector1">
              <a:avLst/>
            </a:prstGeom>
            <a:noFill/>
            <a:ln w="19050" cap="flat" cmpd="sng">
              <a:solidFill>
                <a:schemeClr val="dk1"/>
              </a:solidFill>
              <a:prstDash val="solid"/>
              <a:round/>
              <a:headEnd type="none" w="med" len="med"/>
              <a:tailEnd type="none" w="med" len="med"/>
            </a:ln>
          </p:spPr>
        </p:cxnSp>
        <p:grpSp>
          <p:nvGrpSpPr>
            <p:cNvPr id="1951" name="Google Shape;1951;p78"/>
            <p:cNvGrpSpPr/>
            <p:nvPr/>
          </p:nvGrpSpPr>
          <p:grpSpPr>
            <a:xfrm>
              <a:off x="2439692" y="3070810"/>
              <a:ext cx="914576" cy="684602"/>
              <a:chOff x="385" y="2795"/>
              <a:chExt cx="1769" cy="816"/>
            </a:xfrm>
          </p:grpSpPr>
          <p:sp>
            <p:nvSpPr>
              <p:cNvPr id="1952" name="Google Shape;1952;p78"/>
              <p:cNvSpPr/>
              <p:nvPr/>
            </p:nvSpPr>
            <p:spPr>
              <a:xfrm>
                <a:off x="1589" y="3060"/>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3" name="Google Shape;1953;p78"/>
              <p:cNvSpPr/>
              <p:nvPr/>
            </p:nvSpPr>
            <p:spPr>
              <a:xfrm>
                <a:off x="928" y="3274"/>
                <a:ext cx="884" cy="33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4" name="Google Shape;1954;p78"/>
              <p:cNvSpPr/>
              <p:nvPr/>
            </p:nvSpPr>
            <p:spPr>
              <a:xfrm>
                <a:off x="502" y="3204"/>
                <a:ext cx="586" cy="28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5" name="Google Shape;1955;p78"/>
              <p:cNvSpPr/>
              <p:nvPr/>
            </p:nvSpPr>
            <p:spPr>
              <a:xfrm>
                <a:off x="385" y="3084"/>
                <a:ext cx="384"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6" name="Google Shape;1956;p78"/>
              <p:cNvSpPr/>
              <p:nvPr/>
            </p:nvSpPr>
            <p:spPr>
              <a:xfrm>
                <a:off x="566" y="2883"/>
                <a:ext cx="57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7" name="Google Shape;1957;p78"/>
              <p:cNvSpPr/>
              <p:nvPr/>
            </p:nvSpPr>
            <p:spPr>
              <a:xfrm>
                <a:off x="992" y="2795"/>
                <a:ext cx="757"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8" name="Google Shape;1958;p78"/>
              <p:cNvSpPr/>
              <p:nvPr/>
            </p:nvSpPr>
            <p:spPr>
              <a:xfrm>
                <a:off x="1504" y="2891"/>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59" name="Google Shape;1959;p78"/>
              <p:cNvSpPr/>
              <p:nvPr/>
            </p:nvSpPr>
            <p:spPr>
              <a:xfrm>
                <a:off x="704" y="2987"/>
                <a:ext cx="1141" cy="41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0" name="Google Shape;1960;p78"/>
              <p:cNvSpPr/>
              <p:nvPr/>
            </p:nvSpPr>
            <p:spPr>
              <a:xfrm rot="1336630">
                <a:off x="1474" y="3067"/>
                <a:ext cx="555"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1" name="Google Shape;1961;p78"/>
              <p:cNvSpPr/>
              <p:nvPr/>
            </p:nvSpPr>
            <p:spPr>
              <a:xfrm>
                <a:off x="1004" y="2811"/>
                <a:ext cx="75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2" name="Google Shape;1962;p78"/>
              <p:cNvSpPr/>
              <p:nvPr/>
            </p:nvSpPr>
            <p:spPr>
              <a:xfrm>
                <a:off x="577" y="2899"/>
                <a:ext cx="575" cy="32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3" name="Google Shape;1963;p78"/>
              <p:cNvSpPr/>
              <p:nvPr/>
            </p:nvSpPr>
            <p:spPr>
              <a:xfrm>
                <a:off x="396" y="3100"/>
                <a:ext cx="383"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4" name="Google Shape;1964;p78"/>
              <p:cNvSpPr/>
              <p:nvPr/>
            </p:nvSpPr>
            <p:spPr>
              <a:xfrm>
                <a:off x="1515" y="2908"/>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5" name="Google Shape;1965;p78"/>
              <p:cNvSpPr/>
              <p:nvPr/>
            </p:nvSpPr>
            <p:spPr>
              <a:xfrm>
                <a:off x="1599" y="3075"/>
                <a:ext cx="555" cy="2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6" name="Google Shape;1966;p78"/>
              <p:cNvSpPr/>
              <p:nvPr/>
            </p:nvSpPr>
            <p:spPr>
              <a:xfrm>
                <a:off x="715" y="3003"/>
                <a:ext cx="1141"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7" name="Google Shape;1967;p78"/>
              <p:cNvSpPr/>
              <p:nvPr/>
            </p:nvSpPr>
            <p:spPr>
              <a:xfrm>
                <a:off x="513" y="3219"/>
                <a:ext cx="586" cy="28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68" name="Google Shape;1968;p78"/>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cxnSp>
          <p:nvCxnSpPr>
            <p:cNvPr id="1969" name="Google Shape;1969;p78"/>
            <p:cNvCxnSpPr/>
            <p:nvPr/>
          </p:nvCxnSpPr>
          <p:spPr>
            <a:xfrm flipH="1">
              <a:off x="6419828" y="3089433"/>
              <a:ext cx="230565" cy="85132"/>
            </a:xfrm>
            <a:prstGeom prst="straightConnector1">
              <a:avLst/>
            </a:prstGeom>
            <a:noFill/>
            <a:ln w="19050" cap="flat" cmpd="sng">
              <a:solidFill>
                <a:schemeClr val="dk1"/>
              </a:solidFill>
              <a:prstDash val="solid"/>
              <a:round/>
              <a:headEnd type="none" w="med" len="med"/>
              <a:tailEnd type="none" w="med" len="med"/>
            </a:ln>
          </p:spPr>
        </p:cxnSp>
        <p:cxnSp>
          <p:nvCxnSpPr>
            <p:cNvPr id="1970" name="Google Shape;1970;p78"/>
            <p:cNvCxnSpPr/>
            <p:nvPr/>
          </p:nvCxnSpPr>
          <p:spPr>
            <a:xfrm rot="10800000">
              <a:off x="6281489" y="3642790"/>
              <a:ext cx="322792" cy="170264"/>
            </a:xfrm>
            <a:prstGeom prst="straightConnector1">
              <a:avLst/>
            </a:prstGeom>
            <a:noFill/>
            <a:ln w="19050" cap="flat" cmpd="sng">
              <a:solidFill>
                <a:schemeClr val="dk1"/>
              </a:solidFill>
              <a:prstDash val="solid"/>
              <a:round/>
              <a:headEnd type="none" w="med" len="med"/>
              <a:tailEnd type="none" w="med" len="med"/>
            </a:ln>
          </p:spPr>
        </p:cxnSp>
        <p:cxnSp>
          <p:nvCxnSpPr>
            <p:cNvPr id="1971" name="Google Shape;1971;p78"/>
            <p:cNvCxnSpPr/>
            <p:nvPr/>
          </p:nvCxnSpPr>
          <p:spPr>
            <a:xfrm rot="10800000">
              <a:off x="6419828" y="3429960"/>
              <a:ext cx="334320" cy="0"/>
            </a:xfrm>
            <a:prstGeom prst="straightConnector1">
              <a:avLst/>
            </a:prstGeom>
            <a:noFill/>
            <a:ln w="19050" cap="flat" cmpd="sng">
              <a:solidFill>
                <a:schemeClr val="dk1"/>
              </a:solidFill>
              <a:prstDash val="solid"/>
              <a:round/>
              <a:headEnd type="none" w="med" len="med"/>
              <a:tailEnd type="none" w="med" len="med"/>
            </a:ln>
          </p:spPr>
        </p:cxnSp>
        <p:grpSp>
          <p:nvGrpSpPr>
            <p:cNvPr id="1972" name="Google Shape;1972;p78"/>
            <p:cNvGrpSpPr/>
            <p:nvPr/>
          </p:nvGrpSpPr>
          <p:grpSpPr>
            <a:xfrm>
              <a:off x="5621495" y="3030904"/>
              <a:ext cx="914576" cy="684602"/>
              <a:chOff x="385" y="2795"/>
              <a:chExt cx="1769" cy="816"/>
            </a:xfrm>
          </p:grpSpPr>
          <p:sp>
            <p:nvSpPr>
              <p:cNvPr id="1973" name="Google Shape;1973;p78"/>
              <p:cNvSpPr/>
              <p:nvPr/>
            </p:nvSpPr>
            <p:spPr>
              <a:xfrm>
                <a:off x="1589" y="3060"/>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4" name="Google Shape;1974;p78"/>
              <p:cNvSpPr/>
              <p:nvPr/>
            </p:nvSpPr>
            <p:spPr>
              <a:xfrm>
                <a:off x="928" y="3274"/>
                <a:ext cx="884" cy="33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5" name="Google Shape;1975;p78"/>
              <p:cNvSpPr/>
              <p:nvPr/>
            </p:nvSpPr>
            <p:spPr>
              <a:xfrm>
                <a:off x="502" y="3204"/>
                <a:ext cx="586" cy="28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6" name="Google Shape;1976;p78"/>
              <p:cNvSpPr/>
              <p:nvPr/>
            </p:nvSpPr>
            <p:spPr>
              <a:xfrm>
                <a:off x="385" y="3084"/>
                <a:ext cx="384"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7" name="Google Shape;1977;p78"/>
              <p:cNvSpPr/>
              <p:nvPr/>
            </p:nvSpPr>
            <p:spPr>
              <a:xfrm>
                <a:off x="566" y="2883"/>
                <a:ext cx="57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8" name="Google Shape;1978;p78"/>
              <p:cNvSpPr/>
              <p:nvPr/>
            </p:nvSpPr>
            <p:spPr>
              <a:xfrm>
                <a:off x="992" y="2795"/>
                <a:ext cx="757"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79" name="Google Shape;1979;p78"/>
              <p:cNvSpPr/>
              <p:nvPr/>
            </p:nvSpPr>
            <p:spPr>
              <a:xfrm>
                <a:off x="1504" y="2891"/>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0" name="Google Shape;1980;p78"/>
              <p:cNvSpPr/>
              <p:nvPr/>
            </p:nvSpPr>
            <p:spPr>
              <a:xfrm>
                <a:off x="704" y="2987"/>
                <a:ext cx="1141" cy="41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1" name="Google Shape;1981;p78"/>
              <p:cNvSpPr/>
              <p:nvPr/>
            </p:nvSpPr>
            <p:spPr>
              <a:xfrm rot="1336630">
                <a:off x="1474" y="3067"/>
                <a:ext cx="555"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2" name="Google Shape;1982;p78"/>
              <p:cNvSpPr/>
              <p:nvPr/>
            </p:nvSpPr>
            <p:spPr>
              <a:xfrm>
                <a:off x="1004" y="2811"/>
                <a:ext cx="75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3" name="Google Shape;1983;p78"/>
              <p:cNvSpPr/>
              <p:nvPr/>
            </p:nvSpPr>
            <p:spPr>
              <a:xfrm>
                <a:off x="577" y="2899"/>
                <a:ext cx="575" cy="32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4" name="Google Shape;1984;p78"/>
              <p:cNvSpPr/>
              <p:nvPr/>
            </p:nvSpPr>
            <p:spPr>
              <a:xfrm>
                <a:off x="396" y="3100"/>
                <a:ext cx="383"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5" name="Google Shape;1985;p78"/>
              <p:cNvSpPr/>
              <p:nvPr/>
            </p:nvSpPr>
            <p:spPr>
              <a:xfrm>
                <a:off x="1515" y="2908"/>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6" name="Google Shape;1986;p78"/>
              <p:cNvSpPr/>
              <p:nvPr/>
            </p:nvSpPr>
            <p:spPr>
              <a:xfrm>
                <a:off x="1599" y="3075"/>
                <a:ext cx="555" cy="2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7" name="Google Shape;1987;p78"/>
              <p:cNvSpPr/>
              <p:nvPr/>
            </p:nvSpPr>
            <p:spPr>
              <a:xfrm>
                <a:off x="715" y="3003"/>
                <a:ext cx="1141"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8" name="Google Shape;1988;p78"/>
              <p:cNvSpPr/>
              <p:nvPr/>
            </p:nvSpPr>
            <p:spPr>
              <a:xfrm>
                <a:off x="513" y="3219"/>
                <a:ext cx="586" cy="28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989" name="Google Shape;1989;p78"/>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pic>
          <p:nvPicPr>
            <p:cNvPr id="1990" name="Google Shape;1990;p78"/>
            <p:cNvPicPr preferRelativeResize="0"/>
            <p:nvPr/>
          </p:nvPicPr>
          <p:blipFill rotWithShape="1">
            <a:blip r:embed="rId6">
              <a:alphaModFix/>
            </a:blip>
            <a:srcRect/>
            <a:stretch/>
          </p:blipFill>
          <p:spPr>
            <a:xfrm>
              <a:off x="5409183" y="3274772"/>
              <a:ext cx="315106" cy="140113"/>
            </a:xfrm>
            <a:prstGeom prst="rect">
              <a:avLst/>
            </a:prstGeom>
            <a:noFill/>
            <a:ln>
              <a:noFill/>
            </a:ln>
          </p:spPr>
        </p:pic>
        <p:pic>
          <p:nvPicPr>
            <p:cNvPr id="1991" name="Google Shape;1991;p78"/>
            <p:cNvPicPr preferRelativeResize="0"/>
            <p:nvPr/>
          </p:nvPicPr>
          <p:blipFill rotWithShape="1">
            <a:blip r:embed="rId6">
              <a:alphaModFix/>
            </a:blip>
            <a:srcRect/>
            <a:stretch/>
          </p:blipFill>
          <p:spPr>
            <a:xfrm>
              <a:off x="3219771" y="3275659"/>
              <a:ext cx="315106" cy="140113"/>
            </a:xfrm>
            <a:prstGeom prst="rect">
              <a:avLst/>
            </a:prstGeom>
            <a:noFill/>
            <a:ln>
              <a:noFill/>
            </a:ln>
          </p:spPr>
        </p:pic>
        <p:sp>
          <p:nvSpPr>
            <p:cNvPr id="1992" name="Google Shape;1992;p78"/>
            <p:cNvSpPr txBox="1"/>
            <p:nvPr/>
          </p:nvSpPr>
          <p:spPr>
            <a:xfrm>
              <a:off x="2587348" y="3194519"/>
              <a:ext cx="690959" cy="480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部门 A</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网络</a:t>
              </a:r>
              <a:endParaRPr sz="1000" b="1" dirty="0">
                <a:solidFill>
                  <a:schemeClr val="lt1"/>
                </a:solidFill>
                <a:latin typeface="Microsoft Yahei"/>
                <a:ea typeface="Microsoft Yahei"/>
                <a:cs typeface="Microsoft Yahei"/>
                <a:sym typeface="Microsoft Yahei"/>
              </a:endParaRPr>
            </a:p>
          </p:txBody>
        </p:sp>
        <p:sp>
          <p:nvSpPr>
            <p:cNvPr id="1993" name="Google Shape;1993;p78"/>
            <p:cNvSpPr txBox="1"/>
            <p:nvPr/>
          </p:nvSpPr>
          <p:spPr>
            <a:xfrm>
              <a:off x="5767231" y="3153727"/>
              <a:ext cx="681341" cy="480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部门 B</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网络</a:t>
              </a:r>
              <a:endParaRPr sz="1000" b="1" dirty="0">
                <a:solidFill>
                  <a:schemeClr val="lt1"/>
                </a:solidFill>
                <a:latin typeface="Microsoft Yahei"/>
                <a:ea typeface="Microsoft Yahei"/>
                <a:cs typeface="Microsoft Yahei"/>
                <a:sym typeface="Microsoft Yahei"/>
              </a:endParaRPr>
            </a:p>
          </p:txBody>
        </p:sp>
        <p:sp>
          <p:nvSpPr>
            <p:cNvPr id="1994" name="Google Shape;1994;p78"/>
            <p:cNvSpPr txBox="1"/>
            <p:nvPr/>
          </p:nvSpPr>
          <p:spPr>
            <a:xfrm>
              <a:off x="2046852" y="3146187"/>
              <a:ext cx="329321"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X</a:t>
              </a:r>
              <a:endParaRPr dirty="0">
                <a:latin typeface="Microsoft YaHei" panose="020B0503020204020204" pitchFamily="34" charset="-122"/>
                <a:ea typeface="Microsoft YaHei" panose="020B0503020204020204" pitchFamily="34" charset="-122"/>
              </a:endParaRPr>
            </a:p>
          </p:txBody>
        </p:sp>
        <p:sp>
          <p:nvSpPr>
            <p:cNvPr id="1995" name="Google Shape;1995;p78"/>
            <p:cNvSpPr txBox="1"/>
            <p:nvPr/>
          </p:nvSpPr>
          <p:spPr>
            <a:xfrm>
              <a:off x="6973735" y="3154825"/>
              <a:ext cx="321626"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Y</a:t>
              </a:r>
              <a:endParaRPr dirty="0">
                <a:latin typeface="Microsoft YaHei" panose="020B0503020204020204" pitchFamily="34" charset="-122"/>
                <a:ea typeface="Microsoft YaHei" panose="020B0503020204020204" pitchFamily="34" charset="-122"/>
              </a:endParaRPr>
            </a:p>
          </p:txBody>
        </p:sp>
        <p:sp>
          <p:nvSpPr>
            <p:cNvPr id="1996" name="Google Shape;1996;p78"/>
            <p:cNvSpPr txBox="1"/>
            <p:nvPr/>
          </p:nvSpPr>
          <p:spPr>
            <a:xfrm>
              <a:off x="3204461" y="3107167"/>
              <a:ext cx="392801" cy="27699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a:solidFill>
                    <a:schemeClr val="dk1"/>
                  </a:solidFill>
                  <a:latin typeface="Microsoft Yahei"/>
                  <a:ea typeface="Microsoft Yahei"/>
                  <a:cs typeface="Microsoft Yahei"/>
                  <a:sym typeface="Microsoft Yahei"/>
                </a:rPr>
                <a:t>R</a:t>
              </a:r>
              <a:r>
                <a:rPr lang="zh-CN" sz="1000" b="1" baseline="-25000">
                  <a:solidFill>
                    <a:schemeClr val="dk1"/>
                  </a:solidFill>
                  <a:latin typeface="Microsoft Yahei"/>
                  <a:ea typeface="Microsoft Yahei"/>
                  <a:cs typeface="Microsoft Yahei"/>
                  <a:sym typeface="Microsoft Yahei"/>
                </a:rPr>
                <a:t>1</a:t>
              </a:r>
              <a:endParaRPr sz="1000" b="1">
                <a:solidFill>
                  <a:schemeClr val="dk1"/>
                </a:solidFill>
                <a:latin typeface="Microsoft Yahei"/>
                <a:ea typeface="Microsoft Yahei"/>
                <a:cs typeface="Microsoft Yahei"/>
                <a:sym typeface="Microsoft Yahei"/>
              </a:endParaRPr>
            </a:p>
          </p:txBody>
        </p:sp>
        <p:sp>
          <p:nvSpPr>
            <p:cNvPr id="1997" name="Google Shape;1997;p78"/>
            <p:cNvSpPr txBox="1"/>
            <p:nvPr/>
          </p:nvSpPr>
          <p:spPr>
            <a:xfrm>
              <a:off x="5406360" y="3064603"/>
              <a:ext cx="392801" cy="27699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a:solidFill>
                    <a:schemeClr val="dk1"/>
                  </a:solidFill>
                  <a:latin typeface="Microsoft Yahei"/>
                  <a:ea typeface="Microsoft Yahei"/>
                  <a:cs typeface="Microsoft Yahei"/>
                  <a:sym typeface="Microsoft Yahei"/>
                </a:rPr>
                <a:t>R</a:t>
              </a:r>
              <a:r>
                <a:rPr lang="zh-CN" sz="1000" b="1" baseline="-25000">
                  <a:solidFill>
                    <a:schemeClr val="dk1"/>
                  </a:solidFill>
                  <a:latin typeface="Microsoft Yahei"/>
                  <a:ea typeface="Microsoft Yahei"/>
                  <a:cs typeface="Microsoft Yahei"/>
                  <a:sym typeface="Microsoft Yahei"/>
                </a:rPr>
                <a:t>2</a:t>
              </a:r>
              <a:endParaRPr sz="1000" b="1">
                <a:solidFill>
                  <a:schemeClr val="dk1"/>
                </a:solidFill>
                <a:latin typeface="Microsoft Yahei"/>
                <a:ea typeface="Microsoft Yahei"/>
                <a:cs typeface="Microsoft Yahei"/>
                <a:sym typeface="Microsoft Yahei"/>
              </a:endParaRPr>
            </a:p>
          </p:txBody>
        </p:sp>
        <p:sp>
          <p:nvSpPr>
            <p:cNvPr id="1998" name="Google Shape;1998;p78"/>
            <p:cNvSpPr txBox="1"/>
            <p:nvPr/>
          </p:nvSpPr>
          <p:spPr>
            <a:xfrm>
              <a:off x="3052847" y="2890792"/>
              <a:ext cx="919868" cy="2954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125.1.2.3</a:t>
              </a:r>
              <a:endParaRPr dirty="0">
                <a:latin typeface="Microsoft YaHei" panose="020B0503020204020204" pitchFamily="34" charset="-122"/>
                <a:ea typeface="Microsoft YaHei" panose="020B0503020204020204" pitchFamily="34" charset="-122"/>
              </a:endParaRPr>
            </a:p>
          </p:txBody>
        </p:sp>
        <p:cxnSp>
          <p:nvCxnSpPr>
            <p:cNvPr id="1999" name="Google Shape;1999;p78"/>
            <p:cNvCxnSpPr/>
            <p:nvPr/>
          </p:nvCxnSpPr>
          <p:spPr>
            <a:xfrm>
              <a:off x="3549288" y="3089433"/>
              <a:ext cx="46113" cy="255396"/>
            </a:xfrm>
            <a:prstGeom prst="straightConnector1">
              <a:avLst/>
            </a:prstGeom>
            <a:noFill/>
            <a:ln w="28575" cap="flat" cmpd="sng">
              <a:solidFill>
                <a:srgbClr val="0000FF"/>
              </a:solidFill>
              <a:prstDash val="solid"/>
              <a:round/>
              <a:headEnd type="none" w="med" len="med"/>
              <a:tailEnd type="triangle" w="med" len="med"/>
            </a:ln>
          </p:spPr>
        </p:cxnSp>
        <p:sp>
          <p:nvSpPr>
            <p:cNvPr id="2000" name="Google Shape;2000;p78"/>
            <p:cNvSpPr txBox="1"/>
            <p:nvPr/>
          </p:nvSpPr>
          <p:spPr>
            <a:xfrm>
              <a:off x="4759032" y="2894339"/>
              <a:ext cx="919868" cy="27699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194.4.5.6</a:t>
              </a:r>
              <a:endParaRPr dirty="0">
                <a:latin typeface="Microsoft YaHei" panose="020B0503020204020204" pitchFamily="34" charset="-122"/>
                <a:ea typeface="Microsoft YaHei" panose="020B0503020204020204" pitchFamily="34" charset="-122"/>
              </a:endParaRPr>
            </a:p>
          </p:txBody>
        </p:sp>
        <p:cxnSp>
          <p:nvCxnSpPr>
            <p:cNvPr id="2001" name="Google Shape;2001;p78"/>
            <p:cNvCxnSpPr/>
            <p:nvPr/>
          </p:nvCxnSpPr>
          <p:spPr>
            <a:xfrm>
              <a:off x="5255472" y="3089433"/>
              <a:ext cx="46113" cy="255396"/>
            </a:xfrm>
            <a:prstGeom prst="straightConnector1">
              <a:avLst/>
            </a:prstGeom>
            <a:noFill/>
            <a:ln w="28575" cap="flat" cmpd="sng">
              <a:solidFill>
                <a:srgbClr val="0000FF"/>
              </a:solidFill>
              <a:prstDash val="solid"/>
              <a:round/>
              <a:headEnd type="none" w="med" len="med"/>
              <a:tailEnd type="triangle" w="med" len="med"/>
            </a:ln>
          </p:spPr>
        </p:cxnSp>
        <p:sp>
          <p:nvSpPr>
            <p:cNvPr id="2002" name="Google Shape;2002;p78"/>
            <p:cNvSpPr txBox="1"/>
            <p:nvPr/>
          </p:nvSpPr>
          <p:spPr>
            <a:xfrm>
              <a:off x="1760336" y="3601323"/>
              <a:ext cx="825611" cy="2954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10.1.0.1</a:t>
              </a:r>
              <a:endParaRPr dirty="0">
                <a:latin typeface="Microsoft YaHei" panose="020B0503020204020204" pitchFamily="34" charset="-122"/>
                <a:ea typeface="Microsoft YaHei" panose="020B0503020204020204" pitchFamily="34" charset="-122"/>
              </a:endParaRPr>
            </a:p>
          </p:txBody>
        </p:sp>
        <p:sp>
          <p:nvSpPr>
            <p:cNvPr id="2003" name="Google Shape;2003;p78"/>
            <p:cNvSpPr txBox="1"/>
            <p:nvPr/>
          </p:nvSpPr>
          <p:spPr>
            <a:xfrm>
              <a:off x="6400906" y="3502668"/>
              <a:ext cx="825611" cy="2954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10.2.0.3</a:t>
              </a:r>
              <a:endParaRPr dirty="0">
                <a:latin typeface="Microsoft YaHei" panose="020B0503020204020204" pitchFamily="34" charset="-122"/>
                <a:ea typeface="Microsoft YaHei" panose="020B0503020204020204" pitchFamily="34" charset="-122"/>
              </a:endParaRPr>
            </a:p>
          </p:txBody>
        </p:sp>
        <p:sp>
          <p:nvSpPr>
            <p:cNvPr id="2004" name="Google Shape;2004;p78"/>
            <p:cNvSpPr txBox="1"/>
            <p:nvPr/>
          </p:nvSpPr>
          <p:spPr>
            <a:xfrm>
              <a:off x="3833142" y="3742111"/>
              <a:ext cx="1379610" cy="2954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rgbClr val="0000FF"/>
                  </a:solidFill>
                  <a:latin typeface="Microsoft Yahei"/>
                  <a:ea typeface="Microsoft Yahei"/>
                  <a:cs typeface="Microsoft Yahei"/>
                  <a:sym typeface="Microsoft Yahei"/>
                </a:rPr>
                <a:t>虚拟专用网 VPN</a:t>
              </a:r>
              <a:endParaRPr dirty="0">
                <a:latin typeface="Microsoft YaHei" panose="020B0503020204020204" pitchFamily="34" charset="-122"/>
                <a:ea typeface="Microsoft YaHei" panose="020B0503020204020204" pitchFamily="34" charset="-122"/>
              </a:endParaRPr>
            </a:p>
          </p:txBody>
        </p:sp>
        <p:pic>
          <p:nvPicPr>
            <p:cNvPr id="2005" name="Google Shape;2005;p78" descr="jisuanji"/>
            <p:cNvPicPr preferRelativeResize="0"/>
            <p:nvPr/>
          </p:nvPicPr>
          <p:blipFill rotWithShape="1">
            <a:blip r:embed="rId3">
              <a:alphaModFix/>
            </a:blip>
            <a:srcRect/>
            <a:stretch/>
          </p:blipFill>
          <p:spPr>
            <a:xfrm>
              <a:off x="2221833" y="2945043"/>
              <a:ext cx="278382" cy="278382"/>
            </a:xfrm>
            <a:prstGeom prst="rect">
              <a:avLst/>
            </a:prstGeom>
            <a:noFill/>
            <a:ln>
              <a:noFill/>
            </a:ln>
          </p:spPr>
        </p:pic>
        <p:pic>
          <p:nvPicPr>
            <p:cNvPr id="2006" name="Google Shape;2006;p78" descr="jisuanji"/>
            <p:cNvPicPr preferRelativeResize="0"/>
            <p:nvPr/>
          </p:nvPicPr>
          <p:blipFill rotWithShape="1">
            <a:blip r:embed="rId3">
              <a:alphaModFix/>
            </a:blip>
            <a:srcRect/>
            <a:stretch/>
          </p:blipFill>
          <p:spPr>
            <a:xfrm>
              <a:off x="2035808" y="3363838"/>
              <a:ext cx="278382" cy="278382"/>
            </a:xfrm>
            <a:prstGeom prst="rect">
              <a:avLst/>
            </a:prstGeom>
            <a:noFill/>
            <a:ln>
              <a:noFill/>
            </a:ln>
          </p:spPr>
        </p:pic>
        <p:pic>
          <p:nvPicPr>
            <p:cNvPr id="2007" name="Google Shape;2007;p78" descr="jisuanji"/>
            <p:cNvPicPr preferRelativeResize="0"/>
            <p:nvPr/>
          </p:nvPicPr>
          <p:blipFill rotWithShape="1">
            <a:blip r:embed="rId3">
              <a:alphaModFix/>
            </a:blip>
            <a:srcRect/>
            <a:stretch/>
          </p:blipFill>
          <p:spPr>
            <a:xfrm>
              <a:off x="6557682" y="2945043"/>
              <a:ext cx="278382" cy="278382"/>
            </a:xfrm>
            <a:prstGeom prst="rect">
              <a:avLst/>
            </a:prstGeom>
            <a:noFill/>
            <a:ln>
              <a:noFill/>
            </a:ln>
          </p:spPr>
        </p:pic>
        <p:pic>
          <p:nvPicPr>
            <p:cNvPr id="2008" name="Google Shape;2008;p78" descr="jisuanji"/>
            <p:cNvPicPr preferRelativeResize="0"/>
            <p:nvPr/>
          </p:nvPicPr>
          <p:blipFill rotWithShape="1">
            <a:blip r:embed="rId3">
              <a:alphaModFix/>
            </a:blip>
            <a:srcRect/>
            <a:stretch/>
          </p:blipFill>
          <p:spPr>
            <a:xfrm>
              <a:off x="6739415" y="3268743"/>
              <a:ext cx="278382" cy="278382"/>
            </a:xfrm>
            <a:prstGeom prst="rect">
              <a:avLst/>
            </a:prstGeom>
            <a:noFill/>
            <a:ln>
              <a:noFill/>
            </a:ln>
          </p:spPr>
        </p:pic>
        <p:pic>
          <p:nvPicPr>
            <p:cNvPr id="2009" name="Google Shape;2009;p78" descr="jisuanji"/>
            <p:cNvPicPr preferRelativeResize="0"/>
            <p:nvPr/>
          </p:nvPicPr>
          <p:blipFill rotWithShape="1">
            <a:blip r:embed="rId3">
              <a:alphaModFix/>
            </a:blip>
            <a:srcRect/>
            <a:stretch/>
          </p:blipFill>
          <p:spPr>
            <a:xfrm>
              <a:off x="2467856" y="3700791"/>
              <a:ext cx="278382" cy="278382"/>
            </a:xfrm>
            <a:prstGeom prst="rect">
              <a:avLst/>
            </a:prstGeom>
            <a:noFill/>
            <a:ln>
              <a:noFill/>
            </a:ln>
          </p:spPr>
        </p:pic>
        <p:pic>
          <p:nvPicPr>
            <p:cNvPr id="2010" name="Google Shape;2010;p78" descr="jisuanji"/>
            <p:cNvPicPr preferRelativeResize="0"/>
            <p:nvPr/>
          </p:nvPicPr>
          <p:blipFill rotWithShape="1">
            <a:blip r:embed="rId3">
              <a:alphaModFix/>
            </a:blip>
            <a:srcRect/>
            <a:stretch/>
          </p:blipFill>
          <p:spPr>
            <a:xfrm>
              <a:off x="6428296" y="3700791"/>
              <a:ext cx="278382" cy="278382"/>
            </a:xfrm>
            <a:prstGeom prst="rect">
              <a:avLst/>
            </a:prstGeom>
            <a:noFill/>
            <a:ln>
              <a:noFill/>
            </a:ln>
          </p:spPr>
        </p:pic>
      </p:grpSp>
      <mc:AlternateContent xmlns:mc="http://schemas.openxmlformats.org/markup-compatibility/2006">
        <mc:Choice xmlns:p14="http://schemas.microsoft.com/office/powerpoint/2010/main" Requires="p14">
          <p:contentPart p14:bwMode="auto" r:id="rId7">
            <p14:nvContentPartPr>
              <p14:cNvPr id="6" name="墨迹 5">
                <a:extLst>
                  <a:ext uri="{FF2B5EF4-FFF2-40B4-BE49-F238E27FC236}">
                    <a16:creationId xmlns:a16="http://schemas.microsoft.com/office/drawing/2014/main" id="{01DA93DF-0B61-5C42-9678-E6A94E7F9EE6}"/>
                  </a:ext>
                </a:extLst>
              </p14:cNvPr>
              <p14:cNvContentPartPr/>
              <p14:nvPr/>
            </p14:nvContentPartPr>
            <p14:xfrm>
              <a:off x="3457247" y="4395577"/>
              <a:ext cx="559800" cy="339480"/>
            </p14:xfrm>
          </p:contentPart>
        </mc:Choice>
        <mc:Fallback>
          <p:pic>
            <p:nvPicPr>
              <p:cNvPr id="6" name="墨迹 5">
                <a:extLst>
                  <a:ext uri="{FF2B5EF4-FFF2-40B4-BE49-F238E27FC236}">
                    <a16:creationId xmlns:a16="http://schemas.microsoft.com/office/drawing/2014/main" id="{01DA93DF-0B61-5C42-9678-E6A94E7F9EE6}"/>
                  </a:ext>
                </a:extLst>
              </p:cNvPr>
              <p:cNvPicPr/>
              <p:nvPr/>
            </p:nvPicPr>
            <p:blipFill>
              <a:blip r:embed="rId8"/>
              <a:stretch>
                <a:fillRect/>
              </a:stretch>
            </p:blipFill>
            <p:spPr>
              <a:xfrm>
                <a:off x="3446447" y="4384777"/>
                <a:ext cx="581040" cy="360720"/>
              </a:xfrm>
              <a:prstGeom prst="rect">
                <a:avLst/>
              </a:prstGeom>
            </p:spPr>
          </p:pic>
        </mc:Fallback>
      </mc:AlternateContent>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014"/>
        <p:cNvGrpSpPr/>
        <p:nvPr/>
      </p:nvGrpSpPr>
      <p:grpSpPr>
        <a:xfrm>
          <a:off x="0" y="0"/>
          <a:ext cx="0" cy="0"/>
          <a:chOff x="0" y="0"/>
          <a:chExt cx="0" cy="0"/>
        </a:xfrm>
      </p:grpSpPr>
      <p:sp>
        <p:nvSpPr>
          <p:cNvPr id="2015" name="Google Shape;2015;p79"/>
          <p:cNvSpPr/>
          <p:nvPr/>
        </p:nvSpPr>
        <p:spPr>
          <a:xfrm>
            <a:off x="454288" y="1637455"/>
            <a:ext cx="6711425" cy="201653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它们都是基于 TCP/IP 协议的。</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由部门 A 和 B 的内部网络所构成的虚拟专用网 VPN 又称为</a:t>
            </a:r>
            <a:r>
              <a:rPr lang="zh-CN" sz="1667" b="1" dirty="0">
                <a:solidFill>
                  <a:srgbClr val="0000FF"/>
                </a:solidFill>
                <a:latin typeface="Microsoft Yahei"/>
                <a:ea typeface="Microsoft Yahei"/>
                <a:cs typeface="Microsoft Yahei"/>
                <a:sym typeface="Microsoft Yahei"/>
              </a:rPr>
              <a:t>内联网 </a:t>
            </a:r>
            <a:r>
              <a:rPr lang="zh-CN" sz="1667" b="1" dirty="0">
                <a:solidFill>
                  <a:schemeClr val="dk1"/>
                </a:solidFill>
                <a:latin typeface="Microsoft Yahei"/>
                <a:ea typeface="Microsoft Yahei"/>
                <a:cs typeface="Microsoft Yahei"/>
                <a:sym typeface="Microsoft Yahei"/>
              </a:rPr>
              <a:t>(intranet)，表示部门 A 和 B 都是在</a:t>
            </a:r>
            <a:r>
              <a:rPr lang="zh-CN" sz="1667" b="1" dirty="0">
                <a:solidFill>
                  <a:srgbClr val="0000FF"/>
                </a:solidFill>
                <a:latin typeface="Microsoft Yahei"/>
                <a:ea typeface="Microsoft Yahei"/>
                <a:cs typeface="Microsoft Yahei"/>
                <a:sym typeface="Microsoft Yahei"/>
              </a:rPr>
              <a:t>同一个机构的内部</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一个机构和某些</a:t>
            </a:r>
            <a:r>
              <a:rPr lang="zh-CN" sz="1667" b="1" dirty="0">
                <a:solidFill>
                  <a:srgbClr val="0000FF"/>
                </a:solidFill>
                <a:latin typeface="Microsoft Yahei"/>
                <a:ea typeface="Microsoft Yahei"/>
                <a:cs typeface="Microsoft Yahei"/>
                <a:sym typeface="Microsoft Yahei"/>
              </a:rPr>
              <a:t>外部机构</a:t>
            </a:r>
            <a:r>
              <a:rPr lang="zh-CN" sz="1667" b="1" dirty="0">
                <a:solidFill>
                  <a:schemeClr val="dk1"/>
                </a:solidFill>
                <a:latin typeface="Microsoft Yahei"/>
                <a:ea typeface="Microsoft Yahei"/>
                <a:cs typeface="Microsoft Yahei"/>
                <a:sym typeface="Microsoft Yahei"/>
              </a:rPr>
              <a:t>共同建立的虚拟专用网 VPN 又称为</a:t>
            </a:r>
            <a:r>
              <a:rPr lang="zh-CN" sz="1667" b="1" dirty="0">
                <a:solidFill>
                  <a:srgbClr val="0000FF"/>
                </a:solidFill>
                <a:latin typeface="Microsoft Yahei"/>
                <a:ea typeface="Microsoft Yahei"/>
                <a:cs typeface="Microsoft Yahei"/>
                <a:sym typeface="Microsoft Yahei"/>
              </a:rPr>
              <a:t>外联网 </a:t>
            </a:r>
            <a:r>
              <a:rPr lang="zh-CN" sz="1667" b="1" dirty="0">
                <a:solidFill>
                  <a:schemeClr val="dk1"/>
                </a:solidFill>
                <a:latin typeface="Microsoft Yahei"/>
                <a:ea typeface="Microsoft Yahei"/>
                <a:cs typeface="Microsoft Yahei"/>
                <a:sym typeface="Microsoft Yahei"/>
              </a:rPr>
              <a:t>(extranet)。 </a:t>
            </a:r>
            <a:endParaRPr dirty="0">
              <a:latin typeface="Microsoft YaHei" panose="020B0503020204020204" pitchFamily="34" charset="-122"/>
              <a:ea typeface="Microsoft YaHei" panose="020B0503020204020204" pitchFamily="34" charset="-122"/>
            </a:endParaRPr>
          </a:p>
        </p:txBody>
      </p:sp>
      <p:sp>
        <p:nvSpPr>
          <p:cNvPr id="2016" name="Google Shape;2016;p79"/>
          <p:cNvSpPr/>
          <p:nvPr/>
        </p:nvSpPr>
        <p:spPr>
          <a:xfrm>
            <a:off x="454288" y="1314933"/>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017" name="Google Shape;2017;p79"/>
          <p:cNvSpPr/>
          <p:nvPr/>
        </p:nvSpPr>
        <p:spPr>
          <a:xfrm>
            <a:off x="1618307" y="128725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a:solidFill>
                  <a:schemeClr val="lt1"/>
                </a:solidFill>
                <a:latin typeface="Microsoft Yahei"/>
                <a:ea typeface="Microsoft Yahei"/>
                <a:cs typeface="Microsoft Yahei"/>
                <a:sym typeface="Microsoft Yahei"/>
              </a:rPr>
              <a:t>内联网 intranet 和外联网 extranet</a:t>
            </a:r>
            <a:endParaRPr sz="1667" b="1">
              <a:solidFill>
                <a:schemeClr val="lt1"/>
              </a:solidFill>
              <a:latin typeface="Microsoft Yahei"/>
              <a:ea typeface="Microsoft Yahei"/>
              <a:cs typeface="Microsoft Yahei"/>
              <a:sym typeface="Microsoft Yahei"/>
            </a:endParaRPr>
          </a:p>
        </p:txBody>
      </p:sp>
      <p:grpSp>
        <p:nvGrpSpPr>
          <p:cNvPr id="2018" name="Google Shape;2018;p79"/>
          <p:cNvGrpSpPr/>
          <p:nvPr/>
        </p:nvGrpSpPr>
        <p:grpSpPr>
          <a:xfrm>
            <a:off x="454288" y="3310898"/>
            <a:ext cx="6711425" cy="971210"/>
            <a:chOff x="549889" y="2876603"/>
            <a:chExt cx="8053710" cy="1165452"/>
          </a:xfrm>
        </p:grpSpPr>
        <p:sp>
          <p:nvSpPr>
            <p:cNvPr id="2019" name="Google Shape;2019;p79"/>
            <p:cNvSpPr/>
            <p:nvPr/>
          </p:nvSpPr>
          <p:spPr>
            <a:xfrm>
              <a:off x="549889" y="2876603"/>
              <a:ext cx="8053710" cy="1149280"/>
            </a:xfrm>
            <a:prstGeom prst="roundRect">
              <a:avLst>
                <a:gd name="adj" fmla="val 16667"/>
              </a:avLst>
            </a:prstGeom>
            <a:solidFill>
              <a:srgbClr val="00FFFF"/>
            </a:solidFill>
            <a:ln w="12700" cap="rnd"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2020" name="Google Shape;2020;p79"/>
            <p:cNvCxnSpPr/>
            <p:nvPr/>
          </p:nvCxnSpPr>
          <p:spPr>
            <a:xfrm>
              <a:off x="3503175" y="3344828"/>
              <a:ext cx="1994391" cy="0"/>
            </a:xfrm>
            <a:prstGeom prst="straightConnector1">
              <a:avLst/>
            </a:prstGeom>
            <a:noFill/>
            <a:ln w="38100" cap="flat" cmpd="sng">
              <a:solidFill>
                <a:srgbClr val="0070C0"/>
              </a:solidFill>
              <a:prstDash val="dash"/>
              <a:round/>
              <a:headEnd type="none" w="med" len="med"/>
              <a:tailEnd type="none" w="med" len="med"/>
            </a:ln>
          </p:spPr>
        </p:cxnSp>
        <p:cxnSp>
          <p:nvCxnSpPr>
            <p:cNvPr id="2021" name="Google Shape;2021;p79"/>
            <p:cNvCxnSpPr/>
            <p:nvPr/>
          </p:nvCxnSpPr>
          <p:spPr>
            <a:xfrm rot="10800000" flipH="1">
              <a:off x="2592441" y="3727922"/>
              <a:ext cx="230565" cy="170264"/>
            </a:xfrm>
            <a:prstGeom prst="straightConnector1">
              <a:avLst/>
            </a:prstGeom>
            <a:noFill/>
            <a:ln w="19050" cap="flat" cmpd="sng">
              <a:solidFill>
                <a:schemeClr val="dk1"/>
              </a:solidFill>
              <a:prstDash val="solid"/>
              <a:round/>
              <a:headEnd type="none" w="med" len="med"/>
              <a:tailEnd type="none" w="med" len="med"/>
            </a:ln>
          </p:spPr>
        </p:cxnSp>
        <p:cxnSp>
          <p:nvCxnSpPr>
            <p:cNvPr id="2022" name="Google Shape;2022;p79"/>
            <p:cNvCxnSpPr/>
            <p:nvPr/>
          </p:nvCxnSpPr>
          <p:spPr>
            <a:xfrm>
              <a:off x="2407989" y="3131999"/>
              <a:ext cx="230565" cy="127698"/>
            </a:xfrm>
            <a:prstGeom prst="straightConnector1">
              <a:avLst/>
            </a:prstGeom>
            <a:noFill/>
            <a:ln w="19050" cap="flat" cmpd="sng">
              <a:solidFill>
                <a:schemeClr val="dk1"/>
              </a:solidFill>
              <a:prstDash val="solid"/>
              <a:round/>
              <a:headEnd type="none" w="med" len="med"/>
              <a:tailEnd type="none" w="med" len="med"/>
            </a:ln>
          </p:spPr>
        </p:cxnSp>
        <p:cxnSp>
          <p:nvCxnSpPr>
            <p:cNvPr id="2023" name="Google Shape;2023;p79"/>
            <p:cNvCxnSpPr/>
            <p:nvPr/>
          </p:nvCxnSpPr>
          <p:spPr>
            <a:xfrm>
              <a:off x="2223536" y="3478733"/>
              <a:ext cx="276679" cy="0"/>
            </a:xfrm>
            <a:prstGeom prst="straightConnector1">
              <a:avLst/>
            </a:prstGeom>
            <a:noFill/>
            <a:ln w="19050" cap="flat" cmpd="sng">
              <a:solidFill>
                <a:schemeClr val="dk1"/>
              </a:solidFill>
              <a:prstDash val="solid"/>
              <a:round/>
              <a:headEnd type="none" w="med" len="med"/>
              <a:tailEnd type="none" w="med" len="med"/>
            </a:ln>
          </p:spPr>
        </p:cxnSp>
        <p:grpSp>
          <p:nvGrpSpPr>
            <p:cNvPr id="2024" name="Google Shape;2024;p79"/>
            <p:cNvGrpSpPr/>
            <p:nvPr/>
          </p:nvGrpSpPr>
          <p:grpSpPr>
            <a:xfrm>
              <a:off x="2439692" y="3070810"/>
              <a:ext cx="914576" cy="684602"/>
              <a:chOff x="385" y="2795"/>
              <a:chExt cx="1769" cy="816"/>
            </a:xfrm>
          </p:grpSpPr>
          <p:sp>
            <p:nvSpPr>
              <p:cNvPr id="2025" name="Google Shape;2025;p79"/>
              <p:cNvSpPr/>
              <p:nvPr/>
            </p:nvSpPr>
            <p:spPr>
              <a:xfrm>
                <a:off x="1589" y="3060"/>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6" name="Google Shape;2026;p79"/>
              <p:cNvSpPr/>
              <p:nvPr/>
            </p:nvSpPr>
            <p:spPr>
              <a:xfrm>
                <a:off x="928" y="3274"/>
                <a:ext cx="884" cy="33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7" name="Google Shape;2027;p79"/>
              <p:cNvSpPr/>
              <p:nvPr/>
            </p:nvSpPr>
            <p:spPr>
              <a:xfrm>
                <a:off x="502" y="3204"/>
                <a:ext cx="586" cy="28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8" name="Google Shape;2028;p79"/>
              <p:cNvSpPr/>
              <p:nvPr/>
            </p:nvSpPr>
            <p:spPr>
              <a:xfrm>
                <a:off x="385" y="3084"/>
                <a:ext cx="384"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29" name="Google Shape;2029;p79"/>
              <p:cNvSpPr/>
              <p:nvPr/>
            </p:nvSpPr>
            <p:spPr>
              <a:xfrm>
                <a:off x="566" y="2883"/>
                <a:ext cx="57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0" name="Google Shape;2030;p79"/>
              <p:cNvSpPr/>
              <p:nvPr/>
            </p:nvSpPr>
            <p:spPr>
              <a:xfrm>
                <a:off x="992" y="2795"/>
                <a:ext cx="757"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1" name="Google Shape;2031;p79"/>
              <p:cNvSpPr/>
              <p:nvPr/>
            </p:nvSpPr>
            <p:spPr>
              <a:xfrm>
                <a:off x="1504" y="2891"/>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2" name="Google Shape;2032;p79"/>
              <p:cNvSpPr/>
              <p:nvPr/>
            </p:nvSpPr>
            <p:spPr>
              <a:xfrm>
                <a:off x="704" y="2987"/>
                <a:ext cx="1141" cy="41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3" name="Google Shape;2033;p79"/>
              <p:cNvSpPr/>
              <p:nvPr/>
            </p:nvSpPr>
            <p:spPr>
              <a:xfrm rot="1336630">
                <a:off x="1474" y="3067"/>
                <a:ext cx="555"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4" name="Google Shape;2034;p79"/>
              <p:cNvSpPr/>
              <p:nvPr/>
            </p:nvSpPr>
            <p:spPr>
              <a:xfrm>
                <a:off x="1004" y="2811"/>
                <a:ext cx="75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5" name="Google Shape;2035;p79"/>
              <p:cNvSpPr/>
              <p:nvPr/>
            </p:nvSpPr>
            <p:spPr>
              <a:xfrm>
                <a:off x="577" y="2899"/>
                <a:ext cx="575" cy="32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6" name="Google Shape;2036;p79"/>
              <p:cNvSpPr/>
              <p:nvPr/>
            </p:nvSpPr>
            <p:spPr>
              <a:xfrm>
                <a:off x="396" y="3100"/>
                <a:ext cx="383"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7" name="Google Shape;2037;p79"/>
              <p:cNvSpPr/>
              <p:nvPr/>
            </p:nvSpPr>
            <p:spPr>
              <a:xfrm>
                <a:off x="1515" y="2908"/>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8" name="Google Shape;2038;p79"/>
              <p:cNvSpPr/>
              <p:nvPr/>
            </p:nvSpPr>
            <p:spPr>
              <a:xfrm>
                <a:off x="1599" y="3075"/>
                <a:ext cx="555" cy="2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39" name="Google Shape;2039;p79"/>
              <p:cNvSpPr/>
              <p:nvPr/>
            </p:nvSpPr>
            <p:spPr>
              <a:xfrm>
                <a:off x="715" y="3003"/>
                <a:ext cx="1141"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0" name="Google Shape;2040;p79"/>
              <p:cNvSpPr/>
              <p:nvPr/>
            </p:nvSpPr>
            <p:spPr>
              <a:xfrm>
                <a:off x="513" y="3219"/>
                <a:ext cx="586" cy="28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1" name="Google Shape;2041;p79"/>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cxnSp>
          <p:nvCxnSpPr>
            <p:cNvPr id="2042" name="Google Shape;2042;p79"/>
            <p:cNvCxnSpPr/>
            <p:nvPr/>
          </p:nvCxnSpPr>
          <p:spPr>
            <a:xfrm flipH="1">
              <a:off x="6419828" y="3089433"/>
              <a:ext cx="230565" cy="85132"/>
            </a:xfrm>
            <a:prstGeom prst="straightConnector1">
              <a:avLst/>
            </a:prstGeom>
            <a:noFill/>
            <a:ln w="19050" cap="flat" cmpd="sng">
              <a:solidFill>
                <a:schemeClr val="dk1"/>
              </a:solidFill>
              <a:prstDash val="solid"/>
              <a:round/>
              <a:headEnd type="none" w="med" len="med"/>
              <a:tailEnd type="none" w="med" len="med"/>
            </a:ln>
          </p:spPr>
        </p:cxnSp>
        <p:cxnSp>
          <p:nvCxnSpPr>
            <p:cNvPr id="2043" name="Google Shape;2043;p79"/>
            <p:cNvCxnSpPr/>
            <p:nvPr/>
          </p:nvCxnSpPr>
          <p:spPr>
            <a:xfrm rot="10800000">
              <a:off x="6281489" y="3642790"/>
              <a:ext cx="322792" cy="170264"/>
            </a:xfrm>
            <a:prstGeom prst="straightConnector1">
              <a:avLst/>
            </a:prstGeom>
            <a:noFill/>
            <a:ln w="19050" cap="flat" cmpd="sng">
              <a:solidFill>
                <a:schemeClr val="dk1"/>
              </a:solidFill>
              <a:prstDash val="solid"/>
              <a:round/>
              <a:headEnd type="none" w="med" len="med"/>
              <a:tailEnd type="none" w="med" len="med"/>
            </a:ln>
          </p:spPr>
        </p:cxnSp>
        <p:cxnSp>
          <p:nvCxnSpPr>
            <p:cNvPr id="2044" name="Google Shape;2044;p79"/>
            <p:cNvCxnSpPr/>
            <p:nvPr/>
          </p:nvCxnSpPr>
          <p:spPr>
            <a:xfrm rot="10800000">
              <a:off x="6419828" y="3429960"/>
              <a:ext cx="334320" cy="0"/>
            </a:xfrm>
            <a:prstGeom prst="straightConnector1">
              <a:avLst/>
            </a:prstGeom>
            <a:noFill/>
            <a:ln w="19050" cap="flat" cmpd="sng">
              <a:solidFill>
                <a:schemeClr val="dk1"/>
              </a:solidFill>
              <a:prstDash val="solid"/>
              <a:round/>
              <a:headEnd type="none" w="med" len="med"/>
              <a:tailEnd type="none" w="med" len="med"/>
            </a:ln>
          </p:spPr>
        </p:cxnSp>
        <p:grpSp>
          <p:nvGrpSpPr>
            <p:cNvPr id="2045" name="Google Shape;2045;p79"/>
            <p:cNvGrpSpPr/>
            <p:nvPr/>
          </p:nvGrpSpPr>
          <p:grpSpPr>
            <a:xfrm>
              <a:off x="5621495" y="3030904"/>
              <a:ext cx="914576" cy="684602"/>
              <a:chOff x="385" y="2795"/>
              <a:chExt cx="1769" cy="816"/>
            </a:xfrm>
          </p:grpSpPr>
          <p:sp>
            <p:nvSpPr>
              <p:cNvPr id="2046" name="Google Shape;2046;p79"/>
              <p:cNvSpPr/>
              <p:nvPr/>
            </p:nvSpPr>
            <p:spPr>
              <a:xfrm>
                <a:off x="1589" y="3060"/>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7" name="Google Shape;2047;p79"/>
              <p:cNvSpPr/>
              <p:nvPr/>
            </p:nvSpPr>
            <p:spPr>
              <a:xfrm>
                <a:off x="928" y="3274"/>
                <a:ext cx="884" cy="33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8" name="Google Shape;2048;p79"/>
              <p:cNvSpPr/>
              <p:nvPr/>
            </p:nvSpPr>
            <p:spPr>
              <a:xfrm>
                <a:off x="502" y="3204"/>
                <a:ext cx="586" cy="28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49" name="Google Shape;2049;p79"/>
              <p:cNvSpPr/>
              <p:nvPr/>
            </p:nvSpPr>
            <p:spPr>
              <a:xfrm>
                <a:off x="385" y="3084"/>
                <a:ext cx="384"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0" name="Google Shape;2050;p79"/>
              <p:cNvSpPr/>
              <p:nvPr/>
            </p:nvSpPr>
            <p:spPr>
              <a:xfrm>
                <a:off x="566" y="2883"/>
                <a:ext cx="57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1" name="Google Shape;2051;p79"/>
              <p:cNvSpPr/>
              <p:nvPr/>
            </p:nvSpPr>
            <p:spPr>
              <a:xfrm>
                <a:off x="992" y="2795"/>
                <a:ext cx="757"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2" name="Google Shape;2052;p79"/>
              <p:cNvSpPr/>
              <p:nvPr/>
            </p:nvSpPr>
            <p:spPr>
              <a:xfrm>
                <a:off x="1504" y="2891"/>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3" name="Google Shape;2053;p79"/>
              <p:cNvSpPr/>
              <p:nvPr/>
            </p:nvSpPr>
            <p:spPr>
              <a:xfrm>
                <a:off x="704" y="2987"/>
                <a:ext cx="1141" cy="41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4" name="Google Shape;2054;p79"/>
              <p:cNvSpPr/>
              <p:nvPr/>
            </p:nvSpPr>
            <p:spPr>
              <a:xfrm rot="1336630">
                <a:off x="1474" y="3067"/>
                <a:ext cx="555"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5" name="Google Shape;2055;p79"/>
              <p:cNvSpPr/>
              <p:nvPr/>
            </p:nvSpPr>
            <p:spPr>
              <a:xfrm>
                <a:off x="1004" y="2811"/>
                <a:ext cx="756" cy="321"/>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6" name="Google Shape;2056;p79"/>
              <p:cNvSpPr/>
              <p:nvPr/>
            </p:nvSpPr>
            <p:spPr>
              <a:xfrm>
                <a:off x="577" y="2899"/>
                <a:ext cx="575" cy="32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7" name="Google Shape;2057;p79"/>
              <p:cNvSpPr/>
              <p:nvPr/>
            </p:nvSpPr>
            <p:spPr>
              <a:xfrm>
                <a:off x="396" y="3100"/>
                <a:ext cx="383" cy="25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8" name="Google Shape;2058;p79"/>
              <p:cNvSpPr/>
              <p:nvPr/>
            </p:nvSpPr>
            <p:spPr>
              <a:xfrm>
                <a:off x="1515" y="2908"/>
                <a:ext cx="554" cy="24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59" name="Google Shape;2059;p79"/>
              <p:cNvSpPr/>
              <p:nvPr/>
            </p:nvSpPr>
            <p:spPr>
              <a:xfrm>
                <a:off x="1599" y="3075"/>
                <a:ext cx="555" cy="2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0" name="Google Shape;2060;p79"/>
              <p:cNvSpPr/>
              <p:nvPr/>
            </p:nvSpPr>
            <p:spPr>
              <a:xfrm>
                <a:off x="715" y="3003"/>
                <a:ext cx="1141" cy="41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1" name="Google Shape;2061;p79"/>
              <p:cNvSpPr/>
              <p:nvPr/>
            </p:nvSpPr>
            <p:spPr>
              <a:xfrm>
                <a:off x="513" y="3219"/>
                <a:ext cx="586" cy="28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2062" name="Google Shape;2062;p79"/>
              <p:cNvSpPr/>
              <p:nvPr/>
            </p:nvSpPr>
            <p:spPr>
              <a:xfrm>
                <a:off x="567" y="2924"/>
                <a:ext cx="1451" cy="597"/>
              </a:xfrm>
              <a:custGeom>
                <a:avLst/>
                <a:gdLst/>
                <a:ahLst/>
                <a:cxnLst/>
                <a:rect l="l" t="t" r="r" b="b"/>
                <a:pathLst>
                  <a:path w="1447" h="1128" extrusionOk="0">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pic>
          <p:nvPicPr>
            <p:cNvPr id="2063" name="Google Shape;2063;p79"/>
            <p:cNvPicPr preferRelativeResize="0"/>
            <p:nvPr/>
          </p:nvPicPr>
          <p:blipFill rotWithShape="1">
            <a:blip r:embed="rId3">
              <a:alphaModFix/>
            </a:blip>
            <a:srcRect/>
            <a:stretch/>
          </p:blipFill>
          <p:spPr>
            <a:xfrm>
              <a:off x="5409183" y="3274772"/>
              <a:ext cx="315106" cy="140113"/>
            </a:xfrm>
            <a:prstGeom prst="rect">
              <a:avLst/>
            </a:prstGeom>
            <a:noFill/>
            <a:ln>
              <a:noFill/>
            </a:ln>
          </p:spPr>
        </p:pic>
        <p:pic>
          <p:nvPicPr>
            <p:cNvPr id="2064" name="Google Shape;2064;p79"/>
            <p:cNvPicPr preferRelativeResize="0"/>
            <p:nvPr/>
          </p:nvPicPr>
          <p:blipFill rotWithShape="1">
            <a:blip r:embed="rId3">
              <a:alphaModFix/>
            </a:blip>
            <a:srcRect/>
            <a:stretch/>
          </p:blipFill>
          <p:spPr>
            <a:xfrm>
              <a:off x="3219771" y="3275659"/>
              <a:ext cx="315106" cy="140113"/>
            </a:xfrm>
            <a:prstGeom prst="rect">
              <a:avLst/>
            </a:prstGeom>
            <a:noFill/>
            <a:ln>
              <a:noFill/>
            </a:ln>
          </p:spPr>
        </p:pic>
        <p:sp>
          <p:nvSpPr>
            <p:cNvPr id="2065" name="Google Shape;2065;p79"/>
            <p:cNvSpPr txBox="1"/>
            <p:nvPr/>
          </p:nvSpPr>
          <p:spPr>
            <a:xfrm>
              <a:off x="2587349" y="3194519"/>
              <a:ext cx="690959" cy="480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部门 A</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网络</a:t>
              </a:r>
              <a:endParaRPr sz="1000" b="1" dirty="0">
                <a:solidFill>
                  <a:schemeClr val="lt1"/>
                </a:solidFill>
                <a:latin typeface="Microsoft Yahei"/>
                <a:ea typeface="Microsoft Yahei"/>
                <a:cs typeface="Microsoft Yahei"/>
                <a:sym typeface="Microsoft Yahei"/>
              </a:endParaRPr>
            </a:p>
          </p:txBody>
        </p:sp>
        <p:sp>
          <p:nvSpPr>
            <p:cNvPr id="2066" name="Google Shape;2066;p79"/>
            <p:cNvSpPr txBox="1"/>
            <p:nvPr/>
          </p:nvSpPr>
          <p:spPr>
            <a:xfrm>
              <a:off x="5767231" y="3153727"/>
              <a:ext cx="681341" cy="480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部门 B</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zh-CN" sz="1000" b="1" dirty="0">
                  <a:solidFill>
                    <a:schemeClr val="lt1"/>
                  </a:solidFill>
                  <a:latin typeface="Microsoft Yahei"/>
                  <a:ea typeface="Microsoft Yahei"/>
                  <a:cs typeface="Microsoft Yahei"/>
                  <a:sym typeface="Microsoft Yahei"/>
                </a:rPr>
                <a:t>网络</a:t>
              </a:r>
              <a:endParaRPr sz="1000" b="1" dirty="0">
                <a:solidFill>
                  <a:schemeClr val="lt1"/>
                </a:solidFill>
                <a:latin typeface="Microsoft Yahei"/>
                <a:ea typeface="Microsoft Yahei"/>
                <a:cs typeface="Microsoft Yahei"/>
                <a:sym typeface="Microsoft Yahei"/>
              </a:endParaRPr>
            </a:p>
          </p:txBody>
        </p:sp>
        <p:sp>
          <p:nvSpPr>
            <p:cNvPr id="2067" name="Google Shape;2067;p79"/>
            <p:cNvSpPr txBox="1"/>
            <p:nvPr/>
          </p:nvSpPr>
          <p:spPr>
            <a:xfrm>
              <a:off x="2046852" y="3146187"/>
              <a:ext cx="329321"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X</a:t>
              </a:r>
              <a:endParaRPr dirty="0">
                <a:latin typeface="Microsoft YaHei" panose="020B0503020204020204" pitchFamily="34" charset="-122"/>
                <a:ea typeface="Microsoft YaHei" panose="020B0503020204020204" pitchFamily="34" charset="-122"/>
              </a:endParaRPr>
            </a:p>
          </p:txBody>
        </p:sp>
        <p:sp>
          <p:nvSpPr>
            <p:cNvPr id="2068" name="Google Shape;2068;p79"/>
            <p:cNvSpPr txBox="1"/>
            <p:nvPr/>
          </p:nvSpPr>
          <p:spPr>
            <a:xfrm>
              <a:off x="6973735" y="3154825"/>
              <a:ext cx="321626"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000" b="1" dirty="0">
                  <a:solidFill>
                    <a:schemeClr val="dk1"/>
                  </a:solidFill>
                  <a:latin typeface="Microsoft Yahei"/>
                  <a:ea typeface="Microsoft Yahei"/>
                  <a:cs typeface="Microsoft Yahei"/>
                  <a:sym typeface="Microsoft Yahei"/>
                </a:rPr>
                <a:t>Y</a:t>
              </a:r>
              <a:endParaRPr dirty="0">
                <a:latin typeface="Microsoft YaHei" panose="020B0503020204020204" pitchFamily="34" charset="-122"/>
                <a:ea typeface="Microsoft YaHei" panose="020B0503020204020204" pitchFamily="34" charset="-122"/>
              </a:endParaRPr>
            </a:p>
          </p:txBody>
        </p:sp>
        <p:sp>
          <p:nvSpPr>
            <p:cNvPr id="2069" name="Google Shape;2069;p79"/>
            <p:cNvSpPr txBox="1"/>
            <p:nvPr/>
          </p:nvSpPr>
          <p:spPr>
            <a:xfrm>
              <a:off x="3204461" y="3107167"/>
              <a:ext cx="392801" cy="27699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a:solidFill>
                    <a:schemeClr val="dk1"/>
                  </a:solidFill>
                  <a:latin typeface="Microsoft Yahei"/>
                  <a:ea typeface="Microsoft Yahei"/>
                  <a:cs typeface="Microsoft Yahei"/>
                  <a:sym typeface="Microsoft Yahei"/>
                </a:rPr>
                <a:t>R</a:t>
              </a:r>
              <a:r>
                <a:rPr lang="zh-CN" sz="1000" b="1" baseline="-25000">
                  <a:solidFill>
                    <a:schemeClr val="dk1"/>
                  </a:solidFill>
                  <a:latin typeface="Microsoft Yahei"/>
                  <a:ea typeface="Microsoft Yahei"/>
                  <a:cs typeface="Microsoft Yahei"/>
                  <a:sym typeface="Microsoft Yahei"/>
                </a:rPr>
                <a:t>1</a:t>
              </a:r>
              <a:endParaRPr sz="1000" b="1">
                <a:solidFill>
                  <a:schemeClr val="dk1"/>
                </a:solidFill>
                <a:latin typeface="Microsoft Yahei"/>
                <a:ea typeface="Microsoft Yahei"/>
                <a:cs typeface="Microsoft Yahei"/>
                <a:sym typeface="Microsoft Yahei"/>
              </a:endParaRPr>
            </a:p>
          </p:txBody>
        </p:sp>
        <p:sp>
          <p:nvSpPr>
            <p:cNvPr id="2070" name="Google Shape;2070;p79"/>
            <p:cNvSpPr txBox="1"/>
            <p:nvPr/>
          </p:nvSpPr>
          <p:spPr>
            <a:xfrm>
              <a:off x="5406361" y="3064603"/>
              <a:ext cx="392801" cy="27699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a:solidFill>
                    <a:schemeClr val="dk1"/>
                  </a:solidFill>
                  <a:latin typeface="Microsoft Yahei"/>
                  <a:ea typeface="Microsoft Yahei"/>
                  <a:cs typeface="Microsoft Yahei"/>
                  <a:sym typeface="Microsoft Yahei"/>
                </a:rPr>
                <a:t>R</a:t>
              </a:r>
              <a:r>
                <a:rPr lang="zh-CN" sz="1000" b="1" baseline="-25000">
                  <a:solidFill>
                    <a:schemeClr val="dk1"/>
                  </a:solidFill>
                  <a:latin typeface="Microsoft Yahei"/>
                  <a:ea typeface="Microsoft Yahei"/>
                  <a:cs typeface="Microsoft Yahei"/>
                  <a:sym typeface="Microsoft Yahei"/>
                </a:rPr>
                <a:t>2</a:t>
              </a:r>
              <a:endParaRPr sz="1000" b="1">
                <a:solidFill>
                  <a:schemeClr val="dk1"/>
                </a:solidFill>
                <a:latin typeface="Microsoft Yahei"/>
                <a:ea typeface="Microsoft Yahei"/>
                <a:cs typeface="Microsoft Yahei"/>
                <a:sym typeface="Microsoft Yahei"/>
              </a:endParaRPr>
            </a:p>
          </p:txBody>
        </p:sp>
        <p:sp>
          <p:nvSpPr>
            <p:cNvPr id="2071" name="Google Shape;2071;p79"/>
            <p:cNvSpPr txBox="1"/>
            <p:nvPr/>
          </p:nvSpPr>
          <p:spPr>
            <a:xfrm>
              <a:off x="3052848" y="2890792"/>
              <a:ext cx="919868" cy="2954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125.1.2.3</a:t>
              </a:r>
              <a:endParaRPr dirty="0">
                <a:latin typeface="Microsoft YaHei" panose="020B0503020204020204" pitchFamily="34" charset="-122"/>
                <a:ea typeface="Microsoft YaHei" panose="020B0503020204020204" pitchFamily="34" charset="-122"/>
              </a:endParaRPr>
            </a:p>
          </p:txBody>
        </p:sp>
        <p:cxnSp>
          <p:nvCxnSpPr>
            <p:cNvPr id="2072" name="Google Shape;2072;p79"/>
            <p:cNvCxnSpPr/>
            <p:nvPr/>
          </p:nvCxnSpPr>
          <p:spPr>
            <a:xfrm>
              <a:off x="3549288" y="3089433"/>
              <a:ext cx="46113" cy="255396"/>
            </a:xfrm>
            <a:prstGeom prst="straightConnector1">
              <a:avLst/>
            </a:prstGeom>
            <a:noFill/>
            <a:ln w="28575" cap="flat" cmpd="sng">
              <a:solidFill>
                <a:srgbClr val="0000FF"/>
              </a:solidFill>
              <a:prstDash val="solid"/>
              <a:round/>
              <a:headEnd type="none" w="med" len="med"/>
              <a:tailEnd type="triangle" w="med" len="med"/>
            </a:ln>
          </p:spPr>
        </p:cxnSp>
        <p:sp>
          <p:nvSpPr>
            <p:cNvPr id="2073" name="Google Shape;2073;p79"/>
            <p:cNvSpPr txBox="1"/>
            <p:nvPr/>
          </p:nvSpPr>
          <p:spPr>
            <a:xfrm>
              <a:off x="4759033" y="2894339"/>
              <a:ext cx="919868" cy="27699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194.4.5.6</a:t>
              </a:r>
              <a:endParaRPr dirty="0">
                <a:latin typeface="Microsoft YaHei" panose="020B0503020204020204" pitchFamily="34" charset="-122"/>
                <a:ea typeface="Microsoft YaHei" panose="020B0503020204020204" pitchFamily="34" charset="-122"/>
              </a:endParaRPr>
            </a:p>
          </p:txBody>
        </p:sp>
        <p:cxnSp>
          <p:nvCxnSpPr>
            <p:cNvPr id="2074" name="Google Shape;2074;p79"/>
            <p:cNvCxnSpPr/>
            <p:nvPr/>
          </p:nvCxnSpPr>
          <p:spPr>
            <a:xfrm>
              <a:off x="5255472" y="3089433"/>
              <a:ext cx="46113" cy="255396"/>
            </a:xfrm>
            <a:prstGeom prst="straightConnector1">
              <a:avLst/>
            </a:prstGeom>
            <a:noFill/>
            <a:ln w="28575" cap="flat" cmpd="sng">
              <a:solidFill>
                <a:srgbClr val="0000FF"/>
              </a:solidFill>
              <a:prstDash val="solid"/>
              <a:round/>
              <a:headEnd type="none" w="med" len="med"/>
              <a:tailEnd type="triangle" w="med" len="med"/>
            </a:ln>
          </p:spPr>
        </p:cxnSp>
        <p:sp>
          <p:nvSpPr>
            <p:cNvPr id="2075" name="Google Shape;2075;p79"/>
            <p:cNvSpPr txBox="1"/>
            <p:nvPr/>
          </p:nvSpPr>
          <p:spPr>
            <a:xfrm>
              <a:off x="1760336" y="3601323"/>
              <a:ext cx="825611" cy="2954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10.1.0.1</a:t>
              </a:r>
              <a:endParaRPr dirty="0">
                <a:latin typeface="Microsoft YaHei" panose="020B0503020204020204" pitchFamily="34" charset="-122"/>
                <a:ea typeface="Microsoft YaHei" panose="020B0503020204020204" pitchFamily="34" charset="-122"/>
              </a:endParaRPr>
            </a:p>
          </p:txBody>
        </p:sp>
        <p:sp>
          <p:nvSpPr>
            <p:cNvPr id="2076" name="Google Shape;2076;p79"/>
            <p:cNvSpPr txBox="1"/>
            <p:nvPr/>
          </p:nvSpPr>
          <p:spPr>
            <a:xfrm>
              <a:off x="6400905" y="3502668"/>
              <a:ext cx="825611" cy="2954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00" b="1" dirty="0">
                  <a:solidFill>
                    <a:schemeClr val="dk1"/>
                  </a:solidFill>
                  <a:latin typeface="Microsoft Yahei"/>
                  <a:ea typeface="Microsoft Yahei"/>
                  <a:cs typeface="Microsoft Yahei"/>
                  <a:sym typeface="Microsoft Yahei"/>
                </a:rPr>
                <a:t>10.2.0.3</a:t>
              </a:r>
              <a:endParaRPr dirty="0">
                <a:latin typeface="Microsoft YaHei" panose="020B0503020204020204" pitchFamily="34" charset="-122"/>
                <a:ea typeface="Microsoft YaHei" panose="020B0503020204020204" pitchFamily="34" charset="-122"/>
              </a:endParaRPr>
            </a:p>
          </p:txBody>
        </p:sp>
        <p:sp>
          <p:nvSpPr>
            <p:cNvPr id="2077" name="Google Shape;2077;p79"/>
            <p:cNvSpPr txBox="1"/>
            <p:nvPr/>
          </p:nvSpPr>
          <p:spPr>
            <a:xfrm>
              <a:off x="3427115" y="3715734"/>
              <a:ext cx="2297168" cy="326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rgbClr val="0000FF"/>
                  </a:solidFill>
                  <a:latin typeface="Microsoft Yahei"/>
                  <a:ea typeface="Microsoft Yahei"/>
                  <a:cs typeface="Microsoft Yahei"/>
                  <a:sym typeface="Microsoft Yahei"/>
                </a:rPr>
                <a:t>内联网 (虚拟专用网 VPN)</a:t>
              </a:r>
              <a:endParaRPr dirty="0">
                <a:latin typeface="Microsoft YaHei" panose="020B0503020204020204" pitchFamily="34" charset="-122"/>
                <a:ea typeface="Microsoft YaHei" panose="020B0503020204020204" pitchFamily="34" charset="-122"/>
              </a:endParaRPr>
            </a:p>
          </p:txBody>
        </p:sp>
        <p:pic>
          <p:nvPicPr>
            <p:cNvPr id="2078" name="Google Shape;2078;p79" descr="jisuanji"/>
            <p:cNvPicPr preferRelativeResize="0"/>
            <p:nvPr/>
          </p:nvPicPr>
          <p:blipFill rotWithShape="1">
            <a:blip r:embed="rId4">
              <a:alphaModFix/>
            </a:blip>
            <a:srcRect/>
            <a:stretch/>
          </p:blipFill>
          <p:spPr>
            <a:xfrm>
              <a:off x="2221833" y="2945043"/>
              <a:ext cx="278382" cy="278382"/>
            </a:xfrm>
            <a:prstGeom prst="rect">
              <a:avLst/>
            </a:prstGeom>
            <a:noFill/>
            <a:ln>
              <a:noFill/>
            </a:ln>
          </p:spPr>
        </p:pic>
        <p:pic>
          <p:nvPicPr>
            <p:cNvPr id="2079" name="Google Shape;2079;p79" descr="jisuanji"/>
            <p:cNvPicPr preferRelativeResize="0"/>
            <p:nvPr/>
          </p:nvPicPr>
          <p:blipFill rotWithShape="1">
            <a:blip r:embed="rId4">
              <a:alphaModFix/>
            </a:blip>
            <a:srcRect/>
            <a:stretch/>
          </p:blipFill>
          <p:spPr>
            <a:xfrm>
              <a:off x="2035808" y="3363838"/>
              <a:ext cx="278382" cy="278382"/>
            </a:xfrm>
            <a:prstGeom prst="rect">
              <a:avLst/>
            </a:prstGeom>
            <a:noFill/>
            <a:ln>
              <a:noFill/>
            </a:ln>
          </p:spPr>
        </p:pic>
        <p:pic>
          <p:nvPicPr>
            <p:cNvPr id="2080" name="Google Shape;2080;p79" descr="jisuanji"/>
            <p:cNvPicPr preferRelativeResize="0"/>
            <p:nvPr/>
          </p:nvPicPr>
          <p:blipFill rotWithShape="1">
            <a:blip r:embed="rId4">
              <a:alphaModFix/>
            </a:blip>
            <a:srcRect/>
            <a:stretch/>
          </p:blipFill>
          <p:spPr>
            <a:xfrm>
              <a:off x="6557682" y="2945043"/>
              <a:ext cx="278382" cy="278382"/>
            </a:xfrm>
            <a:prstGeom prst="rect">
              <a:avLst/>
            </a:prstGeom>
            <a:noFill/>
            <a:ln>
              <a:noFill/>
            </a:ln>
          </p:spPr>
        </p:pic>
        <p:pic>
          <p:nvPicPr>
            <p:cNvPr id="2081" name="Google Shape;2081;p79" descr="jisuanji"/>
            <p:cNvPicPr preferRelativeResize="0"/>
            <p:nvPr/>
          </p:nvPicPr>
          <p:blipFill rotWithShape="1">
            <a:blip r:embed="rId4">
              <a:alphaModFix/>
            </a:blip>
            <a:srcRect/>
            <a:stretch/>
          </p:blipFill>
          <p:spPr>
            <a:xfrm>
              <a:off x="6739415" y="3268743"/>
              <a:ext cx="278382" cy="278382"/>
            </a:xfrm>
            <a:prstGeom prst="rect">
              <a:avLst/>
            </a:prstGeom>
            <a:noFill/>
            <a:ln>
              <a:noFill/>
            </a:ln>
          </p:spPr>
        </p:pic>
        <p:pic>
          <p:nvPicPr>
            <p:cNvPr id="2082" name="Google Shape;2082;p79" descr="jisuanji"/>
            <p:cNvPicPr preferRelativeResize="0"/>
            <p:nvPr/>
          </p:nvPicPr>
          <p:blipFill rotWithShape="1">
            <a:blip r:embed="rId4">
              <a:alphaModFix/>
            </a:blip>
            <a:srcRect/>
            <a:stretch/>
          </p:blipFill>
          <p:spPr>
            <a:xfrm>
              <a:off x="2467856" y="3700791"/>
              <a:ext cx="278382" cy="278382"/>
            </a:xfrm>
            <a:prstGeom prst="rect">
              <a:avLst/>
            </a:prstGeom>
            <a:noFill/>
            <a:ln>
              <a:noFill/>
            </a:ln>
          </p:spPr>
        </p:pic>
        <p:pic>
          <p:nvPicPr>
            <p:cNvPr id="2083" name="Google Shape;2083;p79" descr="jisuanji"/>
            <p:cNvPicPr preferRelativeResize="0"/>
            <p:nvPr/>
          </p:nvPicPr>
          <p:blipFill rotWithShape="1">
            <a:blip r:embed="rId4">
              <a:alphaModFix/>
            </a:blip>
            <a:srcRect/>
            <a:stretch/>
          </p:blipFill>
          <p:spPr>
            <a:xfrm>
              <a:off x="6428296" y="3700791"/>
              <a:ext cx="278382" cy="278382"/>
            </a:xfrm>
            <a:prstGeom prst="rect">
              <a:avLst/>
            </a:prstGeom>
            <a:noFill/>
            <a:ln>
              <a:noFill/>
            </a:ln>
          </p:spPr>
        </p:pic>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087"/>
        <p:cNvGrpSpPr/>
        <p:nvPr/>
      </p:nvGrpSpPr>
      <p:grpSpPr>
        <a:xfrm>
          <a:off x="0" y="0"/>
          <a:ext cx="0" cy="0"/>
          <a:chOff x="0" y="0"/>
          <a:chExt cx="0" cy="0"/>
        </a:xfrm>
      </p:grpSpPr>
      <p:sp>
        <p:nvSpPr>
          <p:cNvPr id="2088" name="Google Shape;2088;p80"/>
          <p:cNvSpPr/>
          <p:nvPr/>
        </p:nvSpPr>
        <p:spPr>
          <a:xfrm>
            <a:off x="454288" y="1981807"/>
            <a:ext cx="6711425" cy="240138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远程接入 VPN </a:t>
            </a:r>
            <a:r>
              <a:rPr lang="zh-CN" sz="1667" b="1" dirty="0">
                <a:solidFill>
                  <a:schemeClr val="dk1"/>
                </a:solidFill>
                <a:latin typeface="Microsoft Yahei"/>
                <a:ea typeface="Microsoft Yahei"/>
                <a:cs typeface="Microsoft Yahei"/>
                <a:sym typeface="Microsoft Yahei"/>
              </a:rPr>
              <a:t>(remote access VPN)可以满足外部流动员工访问公司网络的需求。</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在外地工作的员工拨号接入互联网，而驻留在员工 PC 机中的 VPN 软件可在员工的 PC 机和公司的主机之间建立 VPN 隧道，因而外地员工与公司通信的内容是保密的，员工们感到好像就是使用公司内部的本地网络。 </a:t>
            </a:r>
            <a:endParaRPr dirty="0">
              <a:latin typeface="Microsoft YaHei" panose="020B0503020204020204" pitchFamily="34" charset="-122"/>
              <a:ea typeface="Microsoft YaHei" panose="020B0503020204020204" pitchFamily="34" charset="-122"/>
            </a:endParaRPr>
          </a:p>
        </p:txBody>
      </p:sp>
      <p:sp>
        <p:nvSpPr>
          <p:cNvPr id="2089" name="Google Shape;2089;p80"/>
          <p:cNvSpPr/>
          <p:nvPr/>
        </p:nvSpPr>
        <p:spPr>
          <a:xfrm>
            <a:off x="454288" y="1659287"/>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090" name="Google Shape;2090;p80"/>
          <p:cNvSpPr/>
          <p:nvPr/>
        </p:nvSpPr>
        <p:spPr>
          <a:xfrm>
            <a:off x="1618307" y="1631611"/>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a:solidFill>
                  <a:schemeClr val="lt1"/>
                </a:solidFill>
                <a:latin typeface="Microsoft Yahei"/>
                <a:ea typeface="Microsoft Yahei"/>
                <a:cs typeface="Microsoft Yahei"/>
                <a:sym typeface="Microsoft Yahei"/>
              </a:rPr>
              <a:t>远程接入 VPN</a:t>
            </a:r>
            <a:endParaRPr sz="1667" b="1">
              <a:solidFill>
                <a:schemeClr val="lt1"/>
              </a:solidFill>
              <a:latin typeface="Microsoft Yahei"/>
              <a:ea typeface="Microsoft Yahei"/>
              <a:cs typeface="Microsoft Yahei"/>
              <a:sym typeface="Microsoft Yahei"/>
            </a:endParaRPr>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09FBDF03-A129-48F0-BFB3-15551EBC2DF5}"/>
                  </a:ext>
                </a:extLst>
              </p14:cNvPr>
              <p14:cNvContentPartPr/>
              <p14:nvPr/>
            </p14:nvContentPartPr>
            <p14:xfrm>
              <a:off x="4540487" y="3516817"/>
              <a:ext cx="1518120" cy="90360"/>
            </p14:xfrm>
          </p:contentPart>
        </mc:Choice>
        <mc:Fallback>
          <p:pic>
            <p:nvPicPr>
              <p:cNvPr id="4" name="墨迹 3">
                <a:extLst>
                  <a:ext uri="{FF2B5EF4-FFF2-40B4-BE49-F238E27FC236}">
                    <a16:creationId xmlns:a16="http://schemas.microsoft.com/office/drawing/2014/main" id="{09FBDF03-A129-48F0-BFB3-15551EBC2DF5}"/>
                  </a:ext>
                </a:extLst>
              </p:cNvPr>
              <p:cNvPicPr/>
              <p:nvPr/>
            </p:nvPicPr>
            <p:blipFill>
              <a:blip r:embed="rId4"/>
              <a:stretch>
                <a:fillRect/>
              </a:stretch>
            </p:blipFill>
            <p:spPr>
              <a:xfrm>
                <a:off x="4529687" y="3506377"/>
                <a:ext cx="1539360" cy="111600"/>
              </a:xfrm>
              <a:prstGeom prst="rect">
                <a:avLst/>
              </a:prstGeom>
            </p:spPr>
          </p:pic>
        </mc:Fallback>
      </mc:AlternateContent>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81"/>
          <p:cNvSpPr/>
          <p:nvPr/>
        </p:nvSpPr>
        <p:spPr>
          <a:xfrm>
            <a:off x="454288" y="1719871"/>
            <a:ext cx="6711425"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096" name="Google Shape;2096;p81"/>
          <p:cNvSpPr/>
          <p:nvPr/>
        </p:nvSpPr>
        <p:spPr>
          <a:xfrm>
            <a:off x="2206934" y="1685818"/>
            <a:ext cx="320613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chemeClr val="lt1"/>
                </a:solidFill>
                <a:latin typeface="Microsoft Yahei"/>
                <a:ea typeface="Microsoft Yahei"/>
                <a:cs typeface="Microsoft Yahei"/>
                <a:sym typeface="Microsoft Yahei"/>
              </a:rPr>
              <a:t>4.8.2   网络地址转换 NAT</a:t>
            </a:r>
            <a:endParaRPr sz="2000" b="1">
              <a:solidFill>
                <a:schemeClr val="lt1"/>
              </a:solidFill>
              <a:latin typeface="Microsoft Yahei"/>
              <a:ea typeface="Microsoft Yahei"/>
              <a:cs typeface="Microsoft Yahei"/>
              <a:sym typeface="Microsoft Yahei"/>
            </a:endParaRPr>
          </a:p>
        </p:txBody>
      </p:sp>
      <p:sp>
        <p:nvSpPr>
          <p:cNvPr id="2097" name="Google Shape;2097;p81"/>
          <p:cNvSpPr/>
          <p:nvPr/>
        </p:nvSpPr>
        <p:spPr>
          <a:xfrm>
            <a:off x="454288" y="2038912"/>
            <a:ext cx="6711425"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问题</a:t>
            </a:r>
            <a:r>
              <a:rPr lang="zh-CN" sz="1667" b="1" dirty="0">
                <a:solidFill>
                  <a:schemeClr val="dk1"/>
                </a:solidFill>
                <a:latin typeface="Microsoft Yahei"/>
                <a:ea typeface="Microsoft Yahei"/>
                <a:cs typeface="Microsoft Yahei"/>
                <a:sym typeface="Microsoft Yahei"/>
              </a:rPr>
              <a:t>：在专用网上使用专用地址的主机如何与互联网上的主机通信（并不需要加密）？</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解决</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再申请一些全球 IP 地址。但这在很多情况下是不容易做到的。</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采用网络地址转换 NAT。这是目前使用得最多的方法。</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82"/>
          <p:cNvSpPr/>
          <p:nvPr/>
        </p:nvSpPr>
        <p:spPr>
          <a:xfrm>
            <a:off x="454288" y="1681414"/>
            <a:ext cx="6711425"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网络地址转换 NAT (Network Address Translation)  方法于1994年提出。</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需要在专用网连接到互联网的路由器上安装 NAT 软件。装有 NAT 软件的路由器叫做 </a:t>
            </a:r>
            <a:r>
              <a:rPr lang="zh-CN" sz="1667" b="1" dirty="0">
                <a:solidFill>
                  <a:srgbClr val="0000FF"/>
                </a:solidFill>
                <a:latin typeface="Microsoft Yahei"/>
                <a:ea typeface="Microsoft Yahei"/>
                <a:cs typeface="Microsoft Yahei"/>
                <a:sym typeface="Microsoft Yahei"/>
              </a:rPr>
              <a:t>NAT路由器，它至少有一个有效的外部全球IP地址。</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所有使用本地地址的主机在和外界通信时，都要在 NAT 路由器</a:t>
            </a:r>
            <a:r>
              <a:rPr lang="zh-CN" sz="1667" b="1" dirty="0">
                <a:solidFill>
                  <a:srgbClr val="0000FF"/>
                </a:solidFill>
                <a:latin typeface="Microsoft Yahei"/>
                <a:ea typeface="Microsoft Yahei"/>
                <a:cs typeface="Microsoft Yahei"/>
                <a:sym typeface="Microsoft Yahei"/>
              </a:rPr>
              <a:t>上将其本地地址转换成全球 IP 地址</a:t>
            </a:r>
            <a:r>
              <a:rPr lang="zh-CN" sz="1667" b="1" dirty="0">
                <a:solidFill>
                  <a:schemeClr val="dk1"/>
                </a:solidFill>
                <a:latin typeface="Microsoft Yahei"/>
                <a:ea typeface="Microsoft Yahei"/>
                <a:cs typeface="Microsoft Yahei"/>
                <a:sym typeface="Microsoft Yahei"/>
              </a:rPr>
              <a:t>，才能和互联网连接。 </a:t>
            </a:r>
            <a:endParaRPr dirty="0">
              <a:latin typeface="Microsoft YaHei" panose="020B0503020204020204" pitchFamily="34" charset="-122"/>
              <a:ea typeface="Microsoft YaHei" panose="020B0503020204020204" pitchFamily="34" charset="-122"/>
            </a:endParaRPr>
          </a:p>
        </p:txBody>
      </p:sp>
      <p:sp>
        <p:nvSpPr>
          <p:cNvPr id="2103" name="Google Shape;2103;p82"/>
          <p:cNvSpPr/>
          <p:nvPr/>
        </p:nvSpPr>
        <p:spPr>
          <a:xfrm>
            <a:off x="454288" y="1358893"/>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104" name="Google Shape;2104;p82"/>
          <p:cNvSpPr/>
          <p:nvPr/>
        </p:nvSpPr>
        <p:spPr>
          <a:xfrm>
            <a:off x="1618307" y="133121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a:solidFill>
                  <a:schemeClr val="lt1"/>
                </a:solidFill>
                <a:latin typeface="Microsoft Yahei"/>
                <a:ea typeface="Microsoft Yahei"/>
                <a:cs typeface="Microsoft Yahei"/>
                <a:sym typeface="Microsoft Yahei"/>
              </a:rPr>
              <a:t>网络地址转换 NAT</a:t>
            </a:r>
            <a:endParaRPr sz="1667" b="1">
              <a:solidFill>
                <a:schemeClr val="lt1"/>
              </a:solidFill>
              <a:latin typeface="Microsoft Yahei"/>
              <a:ea typeface="Microsoft Yahei"/>
              <a:cs typeface="Microsoft Yahei"/>
              <a:sym typeface="Microsoft Yahe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108"/>
        <p:cNvGrpSpPr/>
        <p:nvPr/>
      </p:nvGrpSpPr>
      <p:grpSpPr>
        <a:xfrm>
          <a:off x="0" y="0"/>
          <a:ext cx="0" cy="0"/>
          <a:chOff x="0" y="0"/>
          <a:chExt cx="0" cy="0"/>
        </a:xfrm>
      </p:grpSpPr>
      <p:sp>
        <p:nvSpPr>
          <p:cNvPr id="2109" name="Google Shape;2109;p83"/>
          <p:cNvSpPr/>
          <p:nvPr/>
        </p:nvSpPr>
        <p:spPr>
          <a:xfrm>
            <a:off x="454288" y="1630240"/>
            <a:ext cx="6711425"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110" name="Google Shape;2110;p83"/>
          <p:cNvSpPr/>
          <p:nvPr/>
        </p:nvSpPr>
        <p:spPr>
          <a:xfrm>
            <a:off x="454288" y="1248794"/>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111" name="Google Shape;2111;p83"/>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网络地址转换的过程</a:t>
            </a:r>
            <a:endParaRPr dirty="0">
              <a:latin typeface="Microsoft YaHei" panose="020B0503020204020204" pitchFamily="34" charset="-122"/>
              <a:ea typeface="Microsoft YaHei" panose="020B0503020204020204" pitchFamily="34" charset="-122"/>
            </a:endParaRPr>
          </a:p>
        </p:txBody>
      </p:sp>
      <p:cxnSp>
        <p:nvCxnSpPr>
          <p:cNvPr id="2112" name="Google Shape;2112;p83"/>
          <p:cNvCxnSpPr/>
          <p:nvPr/>
        </p:nvCxnSpPr>
        <p:spPr>
          <a:xfrm>
            <a:off x="5613617" y="3002925"/>
            <a:ext cx="344517" cy="93234"/>
          </a:xfrm>
          <a:prstGeom prst="straightConnector1">
            <a:avLst/>
          </a:prstGeom>
          <a:noFill/>
          <a:ln w="9525" cap="flat" cmpd="sng">
            <a:solidFill>
              <a:schemeClr val="dk1"/>
            </a:solidFill>
            <a:prstDash val="solid"/>
            <a:round/>
            <a:headEnd type="none" w="med" len="med"/>
            <a:tailEnd type="none" w="med" len="med"/>
          </a:ln>
        </p:spPr>
      </p:cxnSp>
      <p:cxnSp>
        <p:nvCxnSpPr>
          <p:cNvPr id="2113" name="Google Shape;2113;p83"/>
          <p:cNvCxnSpPr/>
          <p:nvPr/>
        </p:nvCxnSpPr>
        <p:spPr>
          <a:xfrm>
            <a:off x="5399125" y="3327709"/>
            <a:ext cx="343568" cy="232574"/>
          </a:xfrm>
          <a:prstGeom prst="straightConnector1">
            <a:avLst/>
          </a:prstGeom>
          <a:noFill/>
          <a:ln w="9525" cap="flat" cmpd="sng">
            <a:solidFill>
              <a:schemeClr val="dk1"/>
            </a:solidFill>
            <a:prstDash val="solid"/>
            <a:round/>
            <a:headEnd type="none" w="med" len="med"/>
            <a:tailEnd type="none" w="med" len="med"/>
          </a:ln>
        </p:spPr>
      </p:cxnSp>
      <p:cxnSp>
        <p:nvCxnSpPr>
          <p:cNvPr id="2114" name="Google Shape;2114;p83"/>
          <p:cNvCxnSpPr/>
          <p:nvPr/>
        </p:nvCxnSpPr>
        <p:spPr>
          <a:xfrm rot="10800000" flipH="1">
            <a:off x="5441834" y="2584905"/>
            <a:ext cx="300858" cy="185444"/>
          </a:xfrm>
          <a:prstGeom prst="straightConnector1">
            <a:avLst/>
          </a:prstGeom>
          <a:noFill/>
          <a:ln w="9525" cap="flat" cmpd="sng">
            <a:solidFill>
              <a:schemeClr val="dk1"/>
            </a:solidFill>
            <a:prstDash val="solid"/>
            <a:round/>
            <a:headEnd type="none" w="med" len="med"/>
            <a:tailEnd type="none" w="med" len="med"/>
          </a:ln>
        </p:spPr>
      </p:cxnSp>
      <p:grpSp>
        <p:nvGrpSpPr>
          <p:cNvPr id="2115" name="Google Shape;2115;p83"/>
          <p:cNvGrpSpPr/>
          <p:nvPr/>
        </p:nvGrpSpPr>
        <p:grpSpPr>
          <a:xfrm flipH="1">
            <a:off x="1782179" y="3096158"/>
            <a:ext cx="559958" cy="139340"/>
            <a:chOff x="521" y="2478"/>
            <a:chExt cx="1044" cy="136"/>
          </a:xfrm>
        </p:grpSpPr>
        <p:sp>
          <p:nvSpPr>
            <p:cNvPr id="2116" name="Google Shape;2116;p83"/>
            <p:cNvSpPr/>
            <p:nvPr/>
          </p:nvSpPr>
          <p:spPr>
            <a:xfrm>
              <a:off x="1383" y="2505"/>
              <a:ext cx="182" cy="91"/>
            </a:xfrm>
            <a:prstGeom prst="rightArrow">
              <a:avLst>
                <a:gd name="adj1" fmla="val 49454"/>
                <a:gd name="adj2" fmla="val 72528"/>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17" name="Google Shape;2117;p83"/>
            <p:cNvSpPr/>
            <p:nvPr/>
          </p:nvSpPr>
          <p:spPr>
            <a:xfrm>
              <a:off x="521" y="2478"/>
              <a:ext cx="635" cy="13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18" name="Google Shape;2118;p83"/>
            <p:cNvSpPr/>
            <p:nvPr/>
          </p:nvSpPr>
          <p:spPr>
            <a:xfrm>
              <a:off x="1156" y="2478"/>
              <a:ext cx="227" cy="136"/>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sp>
        <p:nvSpPr>
          <p:cNvPr id="2119" name="Google Shape;2119;p83"/>
          <p:cNvSpPr/>
          <p:nvPr/>
        </p:nvSpPr>
        <p:spPr>
          <a:xfrm>
            <a:off x="1260229" y="2212990"/>
            <a:ext cx="1542290" cy="1161848"/>
          </a:xfrm>
          <a:prstGeom prst="rect">
            <a:avLst/>
          </a:prstGeom>
          <a:solidFill>
            <a:srgbClr val="99FFCC"/>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cxnSp>
        <p:nvCxnSpPr>
          <p:cNvPr id="2120" name="Google Shape;2120;p83"/>
          <p:cNvCxnSpPr/>
          <p:nvPr/>
        </p:nvCxnSpPr>
        <p:spPr>
          <a:xfrm>
            <a:off x="1394953" y="3049029"/>
            <a:ext cx="1636215" cy="0"/>
          </a:xfrm>
          <a:prstGeom prst="straightConnector1">
            <a:avLst/>
          </a:prstGeom>
          <a:noFill/>
          <a:ln w="38100" cap="flat" cmpd="sng">
            <a:solidFill>
              <a:schemeClr val="dk1"/>
            </a:solidFill>
            <a:prstDash val="solid"/>
            <a:round/>
            <a:headEnd type="none" w="med" len="med"/>
            <a:tailEnd type="none" w="med" len="med"/>
          </a:ln>
        </p:spPr>
      </p:cxnSp>
      <p:cxnSp>
        <p:nvCxnSpPr>
          <p:cNvPr id="2121" name="Google Shape;2121;p83"/>
          <p:cNvCxnSpPr/>
          <p:nvPr/>
        </p:nvCxnSpPr>
        <p:spPr>
          <a:xfrm>
            <a:off x="3073877" y="3049029"/>
            <a:ext cx="1162624" cy="0"/>
          </a:xfrm>
          <a:prstGeom prst="straightConnector1">
            <a:avLst/>
          </a:prstGeom>
          <a:noFill/>
          <a:ln w="9525" cap="flat" cmpd="sng">
            <a:solidFill>
              <a:schemeClr val="dk1"/>
            </a:solidFill>
            <a:prstDash val="solid"/>
            <a:round/>
            <a:headEnd type="none" w="med" len="med"/>
            <a:tailEnd type="none" w="med" len="med"/>
          </a:ln>
        </p:spPr>
      </p:cxnSp>
      <p:graphicFrame>
        <p:nvGraphicFramePr>
          <p:cNvPr id="2122" name="Google Shape;2122;p83"/>
          <p:cNvGraphicFramePr/>
          <p:nvPr/>
        </p:nvGraphicFramePr>
        <p:xfrm>
          <a:off x="4150135" y="2445566"/>
          <a:ext cx="1640011" cy="1099349"/>
        </p:xfrm>
        <a:graphic>
          <a:graphicData uri="http://schemas.openxmlformats.org/presentationml/2006/ole">
            <mc:AlternateContent xmlns:mc="http://schemas.openxmlformats.org/markup-compatibility/2006">
              <mc:Choice xmlns:v="urn:schemas-microsoft-com:vml" Requires="v">
                <p:oleObj r:id="rId3" imgW="1640011" imgH="1099349" progId="">
                  <p:embed/>
                </p:oleObj>
              </mc:Choice>
              <mc:Fallback>
                <p:oleObj r:id="rId3" imgW="1640011" imgH="1099349" progId="">
                  <p:embed/>
                  <p:pic>
                    <p:nvPicPr>
                      <p:cNvPr id="2122" name="Google Shape;2122;p83"/>
                      <p:cNvPicPr preferRelativeResize="0"/>
                      <p:nvPr/>
                    </p:nvPicPr>
                    <p:blipFill rotWithShape="1">
                      <a:blip r:embed="rId4">
                        <a:alphaModFix/>
                      </a:blip>
                      <a:srcRect/>
                      <a:stretch/>
                    </p:blipFill>
                    <p:spPr>
                      <a:xfrm>
                        <a:off x="4150135" y="2445566"/>
                        <a:ext cx="1640011" cy="1099349"/>
                      </a:xfrm>
                      <a:prstGeom prst="rect">
                        <a:avLst/>
                      </a:prstGeom>
                      <a:noFill/>
                      <a:ln>
                        <a:noFill/>
                      </a:ln>
                    </p:spPr>
                  </p:pic>
                </p:oleObj>
              </mc:Fallback>
            </mc:AlternateContent>
          </a:graphicData>
        </a:graphic>
      </p:graphicFrame>
      <p:pic>
        <p:nvPicPr>
          <p:cNvPr id="2123" name="Google Shape;2123;p83"/>
          <p:cNvPicPr preferRelativeResize="0"/>
          <p:nvPr/>
        </p:nvPicPr>
        <p:blipFill rotWithShape="1">
          <a:blip r:embed="rId5">
            <a:alphaModFix/>
          </a:blip>
          <a:srcRect/>
          <a:stretch/>
        </p:blipFill>
        <p:spPr>
          <a:xfrm>
            <a:off x="2944802" y="2980384"/>
            <a:ext cx="311298" cy="161880"/>
          </a:xfrm>
          <a:prstGeom prst="rect">
            <a:avLst/>
          </a:prstGeom>
          <a:noFill/>
          <a:ln>
            <a:noFill/>
          </a:ln>
        </p:spPr>
      </p:pic>
      <p:sp>
        <p:nvSpPr>
          <p:cNvPr id="2124" name="Google Shape;2124;p83"/>
          <p:cNvSpPr txBox="1"/>
          <p:nvPr/>
        </p:nvSpPr>
        <p:spPr>
          <a:xfrm>
            <a:off x="2787131" y="2631009"/>
            <a:ext cx="56938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rgbClr val="CC00CC"/>
                </a:solidFill>
                <a:latin typeface="Microsoft Yahei"/>
                <a:ea typeface="Microsoft Yahei"/>
                <a:cs typeface="Microsoft Yahei"/>
                <a:sym typeface="Microsoft Yahei"/>
              </a:rPr>
              <a:t>NAT</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000" b="1" dirty="0">
                <a:solidFill>
                  <a:srgbClr val="CC00CC"/>
                </a:solidFill>
                <a:latin typeface="Microsoft Yahei"/>
                <a:ea typeface="Microsoft Yahei"/>
                <a:cs typeface="Microsoft Yahei"/>
                <a:sym typeface="Microsoft Yahei"/>
              </a:rPr>
              <a:t>路由器</a:t>
            </a:r>
            <a:endParaRPr dirty="0">
              <a:latin typeface="Microsoft YaHei" panose="020B0503020204020204" pitchFamily="34" charset="-122"/>
              <a:ea typeface="Microsoft YaHei" panose="020B0503020204020204" pitchFamily="34" charset="-122"/>
            </a:endParaRPr>
          </a:p>
        </p:txBody>
      </p:sp>
      <p:sp>
        <p:nvSpPr>
          <p:cNvPr id="2125" name="Google Shape;2125;p83"/>
          <p:cNvSpPr txBox="1"/>
          <p:nvPr/>
        </p:nvSpPr>
        <p:spPr>
          <a:xfrm>
            <a:off x="1396652" y="1975178"/>
            <a:ext cx="1346844" cy="2308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rgbClr val="0000FF"/>
                </a:solidFill>
                <a:latin typeface="Microsoft Yahei"/>
                <a:ea typeface="Microsoft Yahei"/>
                <a:cs typeface="Microsoft Yahei"/>
                <a:sym typeface="Microsoft Yahei"/>
              </a:rPr>
              <a:t>专用网 192.168.0.0</a:t>
            </a:r>
            <a:endParaRPr dirty="0">
              <a:latin typeface="Microsoft YaHei" panose="020B0503020204020204" pitchFamily="34" charset="-122"/>
              <a:ea typeface="Microsoft YaHei" panose="020B0503020204020204" pitchFamily="34" charset="-122"/>
            </a:endParaRPr>
          </a:p>
        </p:txBody>
      </p:sp>
      <p:sp>
        <p:nvSpPr>
          <p:cNvPr id="2126" name="Google Shape;2126;p83"/>
          <p:cNvSpPr txBox="1"/>
          <p:nvPr/>
        </p:nvSpPr>
        <p:spPr>
          <a:xfrm>
            <a:off x="4603642" y="2606366"/>
            <a:ext cx="569387" cy="2308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rgbClr val="0000FF"/>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cxnSp>
        <p:nvCxnSpPr>
          <p:cNvPr id="2127" name="Google Shape;2127;p83"/>
          <p:cNvCxnSpPr/>
          <p:nvPr/>
        </p:nvCxnSpPr>
        <p:spPr>
          <a:xfrm rot="5400000">
            <a:off x="1477425" y="2894833"/>
            <a:ext cx="324784" cy="0"/>
          </a:xfrm>
          <a:prstGeom prst="straightConnector1">
            <a:avLst/>
          </a:prstGeom>
          <a:noFill/>
          <a:ln w="38100" cap="flat" cmpd="sng">
            <a:solidFill>
              <a:schemeClr val="dk1"/>
            </a:solidFill>
            <a:prstDash val="solid"/>
            <a:round/>
            <a:headEnd type="none" w="med" len="med"/>
            <a:tailEnd type="none" w="med" len="med"/>
          </a:ln>
        </p:spPr>
      </p:cxnSp>
      <p:grpSp>
        <p:nvGrpSpPr>
          <p:cNvPr id="2128" name="Google Shape;2128;p83"/>
          <p:cNvGrpSpPr/>
          <p:nvPr/>
        </p:nvGrpSpPr>
        <p:grpSpPr>
          <a:xfrm>
            <a:off x="2083986" y="2863584"/>
            <a:ext cx="559958" cy="139340"/>
            <a:chOff x="521" y="2478"/>
            <a:chExt cx="1044" cy="136"/>
          </a:xfrm>
        </p:grpSpPr>
        <p:sp>
          <p:nvSpPr>
            <p:cNvPr id="2129" name="Google Shape;2129;p83"/>
            <p:cNvSpPr/>
            <p:nvPr/>
          </p:nvSpPr>
          <p:spPr>
            <a:xfrm>
              <a:off x="1383" y="2505"/>
              <a:ext cx="182" cy="91"/>
            </a:xfrm>
            <a:prstGeom prst="rightArrow">
              <a:avLst>
                <a:gd name="adj1" fmla="val 49454"/>
                <a:gd name="adj2" fmla="val 72528"/>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30" name="Google Shape;2130;p83"/>
            <p:cNvSpPr/>
            <p:nvPr/>
          </p:nvSpPr>
          <p:spPr>
            <a:xfrm>
              <a:off x="521" y="2478"/>
              <a:ext cx="635" cy="13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31" name="Google Shape;2131;p83"/>
            <p:cNvSpPr/>
            <p:nvPr/>
          </p:nvSpPr>
          <p:spPr>
            <a:xfrm>
              <a:off x="1156" y="2478"/>
              <a:ext cx="227" cy="136"/>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sp>
        <p:nvSpPr>
          <p:cNvPr id="2132" name="Google Shape;2132;p83"/>
          <p:cNvSpPr txBox="1"/>
          <p:nvPr/>
        </p:nvSpPr>
        <p:spPr>
          <a:xfrm>
            <a:off x="1926612" y="2240653"/>
            <a:ext cx="92365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源 IP 地址</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192.168.0.3</a:t>
            </a:r>
            <a:endParaRPr dirty="0">
              <a:latin typeface="Microsoft YaHei" panose="020B0503020204020204" pitchFamily="34" charset="-122"/>
              <a:ea typeface="Microsoft YaHei" panose="020B0503020204020204" pitchFamily="34" charset="-122"/>
            </a:endParaRPr>
          </a:p>
        </p:txBody>
      </p:sp>
      <p:sp>
        <p:nvSpPr>
          <p:cNvPr id="2133" name="Google Shape;2133;p83"/>
          <p:cNvSpPr txBox="1"/>
          <p:nvPr/>
        </p:nvSpPr>
        <p:spPr>
          <a:xfrm>
            <a:off x="1169450" y="2359502"/>
            <a:ext cx="92365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rgbClr val="0000FF"/>
                </a:solidFill>
                <a:latin typeface="Microsoft Yahei"/>
                <a:ea typeface="Microsoft Yahei"/>
                <a:cs typeface="Microsoft Yahei"/>
                <a:sym typeface="Microsoft Yahei"/>
              </a:rPr>
              <a:t>主机 A</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000" b="1" dirty="0">
                <a:solidFill>
                  <a:srgbClr val="0000FF"/>
                </a:solidFill>
                <a:latin typeface="Microsoft Yahei"/>
                <a:ea typeface="Microsoft Yahei"/>
                <a:cs typeface="Microsoft Yahei"/>
                <a:sym typeface="Microsoft Yahei"/>
              </a:rPr>
              <a:t>192.168.0.3</a:t>
            </a:r>
            <a:endParaRPr dirty="0">
              <a:latin typeface="Microsoft YaHei" panose="020B0503020204020204" pitchFamily="34" charset="-122"/>
              <a:ea typeface="Microsoft YaHei" panose="020B0503020204020204" pitchFamily="34" charset="-122"/>
            </a:endParaRPr>
          </a:p>
        </p:txBody>
      </p:sp>
      <p:grpSp>
        <p:nvGrpSpPr>
          <p:cNvPr id="2134" name="Google Shape;2134;p83"/>
          <p:cNvGrpSpPr/>
          <p:nvPr/>
        </p:nvGrpSpPr>
        <p:grpSpPr>
          <a:xfrm>
            <a:off x="3418394" y="2863584"/>
            <a:ext cx="559958" cy="139340"/>
            <a:chOff x="521" y="2478"/>
            <a:chExt cx="1044" cy="136"/>
          </a:xfrm>
        </p:grpSpPr>
        <p:sp>
          <p:nvSpPr>
            <p:cNvPr id="2135" name="Google Shape;2135;p83"/>
            <p:cNvSpPr/>
            <p:nvPr/>
          </p:nvSpPr>
          <p:spPr>
            <a:xfrm>
              <a:off x="1383" y="2505"/>
              <a:ext cx="182" cy="91"/>
            </a:xfrm>
            <a:prstGeom prst="rightArrow">
              <a:avLst>
                <a:gd name="adj1" fmla="val 49454"/>
                <a:gd name="adj2" fmla="val 72528"/>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36" name="Google Shape;2136;p83"/>
            <p:cNvSpPr/>
            <p:nvPr/>
          </p:nvSpPr>
          <p:spPr>
            <a:xfrm>
              <a:off x="521" y="2478"/>
              <a:ext cx="635" cy="136"/>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37" name="Google Shape;2137;p83"/>
            <p:cNvSpPr/>
            <p:nvPr/>
          </p:nvSpPr>
          <p:spPr>
            <a:xfrm>
              <a:off x="1156" y="2478"/>
              <a:ext cx="227" cy="136"/>
            </a:xfrm>
            <a:prstGeom prst="rect">
              <a:avLst/>
            </a:prstGeom>
            <a:solidFill>
              <a:srgbClr val="FF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sp>
        <p:nvSpPr>
          <p:cNvPr id="2138" name="Google Shape;2138;p83"/>
          <p:cNvSpPr txBox="1"/>
          <p:nvPr/>
        </p:nvSpPr>
        <p:spPr>
          <a:xfrm>
            <a:off x="3573680" y="2332863"/>
            <a:ext cx="84510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rgbClr val="CC00CC"/>
                </a:solidFill>
                <a:latin typeface="Microsoft Yahei"/>
                <a:ea typeface="Microsoft Yahei"/>
                <a:cs typeface="Microsoft Yahei"/>
                <a:sym typeface="Microsoft Yahei"/>
              </a:rPr>
              <a:t>源 IP 地址</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000" b="1" dirty="0">
                <a:solidFill>
                  <a:srgbClr val="CC00CC"/>
                </a:solidFill>
                <a:latin typeface="Microsoft Yahei"/>
                <a:ea typeface="Microsoft Yahei"/>
                <a:cs typeface="Microsoft Yahei"/>
                <a:sym typeface="Microsoft Yahei"/>
              </a:rPr>
              <a:t>172.38.1.5</a:t>
            </a:r>
            <a:endParaRPr dirty="0">
              <a:latin typeface="Microsoft YaHei" panose="020B0503020204020204" pitchFamily="34" charset="-122"/>
              <a:ea typeface="Microsoft YaHei" panose="020B0503020204020204" pitchFamily="34" charset="-122"/>
            </a:endParaRPr>
          </a:p>
        </p:txBody>
      </p:sp>
      <p:cxnSp>
        <p:nvCxnSpPr>
          <p:cNvPr id="2139" name="Google Shape;2139;p83"/>
          <p:cNvCxnSpPr/>
          <p:nvPr/>
        </p:nvCxnSpPr>
        <p:spPr>
          <a:xfrm>
            <a:off x="2471212" y="2537775"/>
            <a:ext cx="0" cy="419043"/>
          </a:xfrm>
          <a:prstGeom prst="straightConnector1">
            <a:avLst/>
          </a:prstGeom>
          <a:noFill/>
          <a:ln w="12700" cap="flat" cmpd="sng">
            <a:solidFill>
              <a:schemeClr val="dk1"/>
            </a:solidFill>
            <a:prstDash val="solid"/>
            <a:round/>
            <a:headEnd type="none" w="med" len="med"/>
            <a:tailEnd type="none" w="med" len="med"/>
          </a:ln>
        </p:spPr>
      </p:cxnSp>
      <p:sp>
        <p:nvSpPr>
          <p:cNvPr id="2140" name="Google Shape;2140;p83"/>
          <p:cNvSpPr txBox="1"/>
          <p:nvPr/>
        </p:nvSpPr>
        <p:spPr>
          <a:xfrm>
            <a:off x="5417400" y="2156233"/>
            <a:ext cx="84510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主机 B</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213.18.2.4</a:t>
            </a:r>
            <a:endParaRPr dirty="0">
              <a:latin typeface="Microsoft YaHei" panose="020B0503020204020204" pitchFamily="34" charset="-122"/>
              <a:ea typeface="Microsoft YaHei" panose="020B0503020204020204" pitchFamily="34" charset="-122"/>
            </a:endParaRPr>
          </a:p>
        </p:txBody>
      </p:sp>
      <p:cxnSp>
        <p:nvCxnSpPr>
          <p:cNvPr id="2141" name="Google Shape;2141;p83"/>
          <p:cNvCxnSpPr/>
          <p:nvPr/>
        </p:nvCxnSpPr>
        <p:spPr>
          <a:xfrm flipH="1">
            <a:off x="3805618" y="2631011"/>
            <a:ext cx="129075" cy="325809"/>
          </a:xfrm>
          <a:prstGeom prst="straightConnector1">
            <a:avLst/>
          </a:prstGeom>
          <a:noFill/>
          <a:ln w="12700" cap="flat" cmpd="sng">
            <a:solidFill>
              <a:schemeClr val="dk1"/>
            </a:solidFill>
            <a:prstDash val="solid"/>
            <a:round/>
            <a:headEnd type="none" w="med" len="med"/>
            <a:tailEnd type="none" w="med" len="med"/>
          </a:ln>
        </p:spPr>
      </p:cxnSp>
      <p:sp>
        <p:nvSpPr>
          <p:cNvPr id="2142" name="Google Shape;2142;p83"/>
          <p:cNvSpPr/>
          <p:nvPr/>
        </p:nvSpPr>
        <p:spPr>
          <a:xfrm>
            <a:off x="4063768" y="2537775"/>
            <a:ext cx="1593507" cy="423143"/>
          </a:xfrm>
          <a:custGeom>
            <a:avLst/>
            <a:gdLst/>
            <a:ahLst/>
            <a:cxnLst/>
            <a:rect l="l" t="t" r="r" b="b"/>
            <a:pathLst>
              <a:path w="1679" h="413" extrusionOk="0">
                <a:moveTo>
                  <a:pt x="0" y="409"/>
                </a:moveTo>
                <a:cubicBezTo>
                  <a:pt x="79" y="408"/>
                  <a:pt x="335" y="413"/>
                  <a:pt x="475" y="401"/>
                </a:cubicBezTo>
                <a:cubicBezTo>
                  <a:pt x="615" y="389"/>
                  <a:pt x="731" y="364"/>
                  <a:pt x="843" y="337"/>
                </a:cubicBezTo>
                <a:cubicBezTo>
                  <a:pt x="955" y="310"/>
                  <a:pt x="1056" y="273"/>
                  <a:pt x="1147" y="241"/>
                </a:cubicBezTo>
                <a:cubicBezTo>
                  <a:pt x="1238" y="209"/>
                  <a:pt x="1298" y="185"/>
                  <a:pt x="1387" y="145"/>
                </a:cubicBezTo>
                <a:cubicBezTo>
                  <a:pt x="1476" y="105"/>
                  <a:pt x="1618" y="30"/>
                  <a:pt x="1679" y="0"/>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43" name="Google Shape;2143;p83"/>
          <p:cNvSpPr txBox="1"/>
          <p:nvPr/>
        </p:nvSpPr>
        <p:spPr>
          <a:xfrm>
            <a:off x="1444683" y="3494712"/>
            <a:ext cx="92365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目的 IP 地址</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192.168.0.3</a:t>
            </a:r>
            <a:endParaRPr dirty="0">
              <a:latin typeface="Microsoft YaHei" panose="020B0503020204020204" pitchFamily="34" charset="-122"/>
              <a:ea typeface="Microsoft YaHei" panose="020B0503020204020204" pitchFamily="34" charset="-122"/>
            </a:endParaRPr>
          </a:p>
        </p:txBody>
      </p:sp>
      <p:cxnSp>
        <p:nvCxnSpPr>
          <p:cNvPr id="2144" name="Google Shape;2144;p83"/>
          <p:cNvCxnSpPr/>
          <p:nvPr/>
        </p:nvCxnSpPr>
        <p:spPr>
          <a:xfrm>
            <a:off x="1954910" y="3142264"/>
            <a:ext cx="0" cy="352448"/>
          </a:xfrm>
          <a:prstGeom prst="straightConnector1">
            <a:avLst/>
          </a:prstGeom>
          <a:noFill/>
          <a:ln w="12700" cap="flat" cmpd="sng">
            <a:solidFill>
              <a:schemeClr val="dk1"/>
            </a:solidFill>
            <a:prstDash val="solid"/>
            <a:round/>
            <a:headEnd type="none" w="med" len="med"/>
            <a:tailEnd type="none" w="med" len="med"/>
          </a:ln>
        </p:spPr>
      </p:cxnSp>
      <p:grpSp>
        <p:nvGrpSpPr>
          <p:cNvPr id="2145" name="Google Shape;2145;p83"/>
          <p:cNvGrpSpPr/>
          <p:nvPr/>
        </p:nvGrpSpPr>
        <p:grpSpPr>
          <a:xfrm flipH="1">
            <a:off x="3547469" y="3096158"/>
            <a:ext cx="559958" cy="139340"/>
            <a:chOff x="521" y="2478"/>
            <a:chExt cx="1044" cy="136"/>
          </a:xfrm>
        </p:grpSpPr>
        <p:sp>
          <p:nvSpPr>
            <p:cNvPr id="2146" name="Google Shape;2146;p83"/>
            <p:cNvSpPr/>
            <p:nvPr/>
          </p:nvSpPr>
          <p:spPr>
            <a:xfrm>
              <a:off x="1383" y="2505"/>
              <a:ext cx="182" cy="91"/>
            </a:xfrm>
            <a:prstGeom prst="rightArrow">
              <a:avLst>
                <a:gd name="adj1" fmla="val 49454"/>
                <a:gd name="adj2" fmla="val 72528"/>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47" name="Google Shape;2147;p83"/>
            <p:cNvSpPr/>
            <p:nvPr/>
          </p:nvSpPr>
          <p:spPr>
            <a:xfrm>
              <a:off x="521" y="2478"/>
              <a:ext cx="635" cy="136"/>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48" name="Google Shape;2148;p83"/>
            <p:cNvSpPr/>
            <p:nvPr/>
          </p:nvSpPr>
          <p:spPr>
            <a:xfrm>
              <a:off x="1156" y="2478"/>
              <a:ext cx="227" cy="136"/>
            </a:xfrm>
            <a:prstGeom prst="rect">
              <a:avLst/>
            </a:prstGeom>
            <a:solidFill>
              <a:srgbClr val="FF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grpSp>
      <p:sp>
        <p:nvSpPr>
          <p:cNvPr id="2149" name="Google Shape;2149;p83"/>
          <p:cNvSpPr txBox="1"/>
          <p:nvPr/>
        </p:nvSpPr>
        <p:spPr>
          <a:xfrm>
            <a:off x="3534644" y="3494712"/>
            <a:ext cx="90281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rgbClr val="CC00CC"/>
                </a:solidFill>
                <a:latin typeface="Microsoft Yahei"/>
                <a:ea typeface="Microsoft Yahei"/>
                <a:cs typeface="Microsoft Yahei"/>
                <a:sym typeface="Microsoft Yahei"/>
              </a:rPr>
              <a:t>目的 IP 地址</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000" b="1" dirty="0">
                <a:solidFill>
                  <a:srgbClr val="CC00CC"/>
                </a:solidFill>
                <a:latin typeface="Microsoft Yahei"/>
                <a:ea typeface="Microsoft Yahei"/>
                <a:cs typeface="Microsoft Yahei"/>
                <a:sym typeface="Microsoft Yahei"/>
              </a:rPr>
              <a:t>172.38.1.5</a:t>
            </a:r>
            <a:endParaRPr dirty="0">
              <a:latin typeface="Microsoft YaHei" panose="020B0503020204020204" pitchFamily="34" charset="-122"/>
              <a:ea typeface="Microsoft YaHei" panose="020B0503020204020204" pitchFamily="34" charset="-122"/>
            </a:endParaRPr>
          </a:p>
        </p:txBody>
      </p:sp>
      <p:cxnSp>
        <p:nvCxnSpPr>
          <p:cNvPr id="2150" name="Google Shape;2150;p83"/>
          <p:cNvCxnSpPr/>
          <p:nvPr/>
        </p:nvCxnSpPr>
        <p:spPr>
          <a:xfrm>
            <a:off x="3719252" y="3195247"/>
            <a:ext cx="259099" cy="299465"/>
          </a:xfrm>
          <a:prstGeom prst="straightConnector1">
            <a:avLst/>
          </a:prstGeom>
          <a:noFill/>
          <a:ln w="12700" cap="flat" cmpd="sng">
            <a:solidFill>
              <a:schemeClr val="dk1"/>
            </a:solidFill>
            <a:prstDash val="solid"/>
            <a:round/>
            <a:headEnd type="none" w="med" len="med"/>
            <a:tailEnd type="none" w="med" len="med"/>
          </a:ln>
        </p:spPr>
      </p:cxnSp>
      <p:sp>
        <p:nvSpPr>
          <p:cNvPr id="2151" name="Google Shape;2151;p83"/>
          <p:cNvSpPr/>
          <p:nvPr/>
        </p:nvSpPr>
        <p:spPr>
          <a:xfrm>
            <a:off x="4150134" y="2702729"/>
            <a:ext cx="1602048" cy="437486"/>
          </a:xfrm>
          <a:custGeom>
            <a:avLst/>
            <a:gdLst/>
            <a:ahLst/>
            <a:cxnLst/>
            <a:rect l="l" t="t" r="r" b="b"/>
            <a:pathLst>
              <a:path w="1688" h="427" extrusionOk="0">
                <a:moveTo>
                  <a:pt x="0" y="425"/>
                </a:moveTo>
                <a:cubicBezTo>
                  <a:pt x="76" y="424"/>
                  <a:pt x="320" y="427"/>
                  <a:pt x="456" y="416"/>
                </a:cubicBezTo>
                <a:cubicBezTo>
                  <a:pt x="592" y="405"/>
                  <a:pt x="712" y="381"/>
                  <a:pt x="816" y="360"/>
                </a:cubicBezTo>
                <a:cubicBezTo>
                  <a:pt x="920" y="339"/>
                  <a:pt x="993" y="316"/>
                  <a:pt x="1080" y="288"/>
                </a:cubicBezTo>
                <a:cubicBezTo>
                  <a:pt x="1167" y="260"/>
                  <a:pt x="1235" y="240"/>
                  <a:pt x="1336" y="192"/>
                </a:cubicBezTo>
                <a:cubicBezTo>
                  <a:pt x="1437" y="144"/>
                  <a:pt x="1615" y="40"/>
                  <a:pt x="1688" y="0"/>
                </a:cubicBezTo>
              </a:path>
            </a:pathLst>
          </a:custGeom>
          <a:noFill/>
          <a:ln w="38100" cap="flat" cmpd="sng">
            <a:solidFill>
              <a:srgbClr val="CC00C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52" name="Google Shape;2152;p83"/>
          <p:cNvSpPr/>
          <p:nvPr/>
        </p:nvSpPr>
        <p:spPr>
          <a:xfrm>
            <a:off x="3375685" y="1742205"/>
            <a:ext cx="1003055" cy="403467"/>
          </a:xfrm>
          <a:prstGeom prst="wedgeRoundRectCallout">
            <a:avLst>
              <a:gd name="adj1" fmla="val -61990"/>
              <a:gd name="adj2" fmla="val 265089"/>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000" b="1">
              <a:solidFill>
                <a:srgbClr val="000099"/>
              </a:solidFill>
              <a:latin typeface="Microsoft Yahei"/>
              <a:ea typeface="Microsoft Yahei"/>
              <a:cs typeface="Microsoft Yahei"/>
              <a:sym typeface="Microsoft Yahei"/>
            </a:endParaRPr>
          </a:p>
        </p:txBody>
      </p:sp>
      <p:sp>
        <p:nvSpPr>
          <p:cNvPr id="2153" name="Google Shape;2153;p83"/>
          <p:cNvSpPr txBox="1"/>
          <p:nvPr/>
        </p:nvSpPr>
        <p:spPr>
          <a:xfrm>
            <a:off x="3419507" y="1781034"/>
            <a:ext cx="90281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全球 IP 地址</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zh-CN" sz="1000" b="1" dirty="0">
                <a:solidFill>
                  <a:schemeClr val="dk1"/>
                </a:solidFill>
                <a:latin typeface="Microsoft Yahei"/>
                <a:ea typeface="Microsoft Yahei"/>
                <a:cs typeface="Microsoft Yahei"/>
                <a:sym typeface="Microsoft Yahei"/>
              </a:rPr>
              <a:t>172.38.1.5</a:t>
            </a:r>
            <a:endParaRPr dirty="0">
              <a:latin typeface="Microsoft YaHei" panose="020B0503020204020204" pitchFamily="34" charset="-122"/>
              <a:ea typeface="Microsoft YaHei" panose="020B0503020204020204" pitchFamily="34" charset="-122"/>
            </a:endParaRPr>
          </a:p>
        </p:txBody>
      </p:sp>
      <p:sp>
        <p:nvSpPr>
          <p:cNvPr id="2154" name="Google Shape;2154;p83"/>
          <p:cNvSpPr/>
          <p:nvPr/>
        </p:nvSpPr>
        <p:spPr>
          <a:xfrm>
            <a:off x="2381574" y="3990654"/>
            <a:ext cx="3019915"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NAT 路由器的工作原理</a:t>
            </a:r>
            <a:endParaRPr sz="1167" b="1">
              <a:solidFill>
                <a:schemeClr val="dk1"/>
              </a:solidFill>
              <a:latin typeface="Microsoft Yahei"/>
              <a:ea typeface="Microsoft Yahei"/>
              <a:cs typeface="Microsoft Yahei"/>
              <a:sym typeface="Microsoft Yahei"/>
            </a:endParaRPr>
          </a:p>
        </p:txBody>
      </p:sp>
      <p:pic>
        <p:nvPicPr>
          <p:cNvPr id="2155" name="Google Shape;2155;p83" descr="jisuanji"/>
          <p:cNvPicPr preferRelativeResize="0"/>
          <p:nvPr/>
        </p:nvPicPr>
        <p:blipFill rotWithShape="1">
          <a:blip r:embed="rId6">
            <a:alphaModFix/>
          </a:blip>
          <a:srcRect/>
          <a:stretch/>
        </p:blipFill>
        <p:spPr>
          <a:xfrm>
            <a:off x="5742692" y="2490373"/>
            <a:ext cx="231985" cy="231985"/>
          </a:xfrm>
          <a:prstGeom prst="rect">
            <a:avLst/>
          </a:prstGeom>
          <a:noFill/>
          <a:ln>
            <a:noFill/>
          </a:ln>
        </p:spPr>
      </p:pic>
      <p:pic>
        <p:nvPicPr>
          <p:cNvPr id="2156" name="Google Shape;2156;p83" descr="jisuanji"/>
          <p:cNvPicPr preferRelativeResize="0"/>
          <p:nvPr/>
        </p:nvPicPr>
        <p:blipFill rotWithShape="1">
          <a:blip r:embed="rId6">
            <a:alphaModFix/>
          </a:blip>
          <a:srcRect/>
          <a:stretch/>
        </p:blipFill>
        <p:spPr>
          <a:xfrm>
            <a:off x="5886860" y="3002280"/>
            <a:ext cx="231985" cy="231985"/>
          </a:xfrm>
          <a:prstGeom prst="rect">
            <a:avLst/>
          </a:prstGeom>
          <a:noFill/>
          <a:ln>
            <a:noFill/>
          </a:ln>
        </p:spPr>
      </p:pic>
      <p:pic>
        <p:nvPicPr>
          <p:cNvPr id="2157" name="Google Shape;2157;p83" descr="jisuanji"/>
          <p:cNvPicPr preferRelativeResize="0"/>
          <p:nvPr/>
        </p:nvPicPr>
        <p:blipFill rotWithShape="1">
          <a:blip r:embed="rId6">
            <a:alphaModFix/>
          </a:blip>
          <a:srcRect/>
          <a:stretch/>
        </p:blipFill>
        <p:spPr>
          <a:xfrm>
            <a:off x="5586827" y="3482333"/>
            <a:ext cx="231985" cy="231985"/>
          </a:xfrm>
          <a:prstGeom prst="rect">
            <a:avLst/>
          </a:prstGeom>
          <a:noFill/>
          <a:ln>
            <a:noFill/>
          </a:ln>
        </p:spPr>
      </p:pic>
      <p:pic>
        <p:nvPicPr>
          <p:cNvPr id="2158" name="Google Shape;2158;p83" descr="jisuanji"/>
          <p:cNvPicPr preferRelativeResize="0"/>
          <p:nvPr/>
        </p:nvPicPr>
        <p:blipFill rotWithShape="1">
          <a:blip r:embed="rId6">
            <a:alphaModFix/>
          </a:blip>
          <a:srcRect/>
          <a:stretch/>
        </p:blipFill>
        <p:spPr>
          <a:xfrm>
            <a:off x="1527452" y="2678289"/>
            <a:ext cx="231985" cy="23198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162"/>
        <p:cNvGrpSpPr/>
        <p:nvPr/>
      </p:nvGrpSpPr>
      <p:grpSpPr>
        <a:xfrm>
          <a:off x="0" y="0"/>
          <a:ext cx="0" cy="0"/>
          <a:chOff x="0" y="0"/>
          <a:chExt cx="0" cy="0"/>
        </a:xfrm>
      </p:grpSpPr>
      <p:sp>
        <p:nvSpPr>
          <p:cNvPr id="2163" name="Google Shape;2163;p84"/>
          <p:cNvSpPr/>
          <p:nvPr/>
        </p:nvSpPr>
        <p:spPr>
          <a:xfrm>
            <a:off x="454288" y="1498248"/>
            <a:ext cx="6711425" cy="3555933"/>
          </a:xfrm>
          <a:prstGeom prst="rect">
            <a:avLst/>
          </a:prstGeom>
          <a:noFill/>
          <a:ln>
            <a:noFill/>
          </a:ln>
        </p:spPr>
        <p:txBody>
          <a:bodyPr spcFirstLastPara="1" wrap="square" lIns="91425" tIns="45700" rIns="91425" bIns="45700" anchor="t" anchorCtr="0">
            <a:spAutoFit/>
          </a:bodyPr>
          <a:lstStyle/>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内部主机 A 用</a:t>
            </a:r>
            <a:r>
              <a:rPr lang="zh-CN" sz="1667" b="1" dirty="0">
                <a:solidFill>
                  <a:srgbClr val="0000FF"/>
                </a:solidFill>
                <a:latin typeface="Microsoft Yahei"/>
                <a:ea typeface="Microsoft Yahei"/>
                <a:cs typeface="Microsoft Yahei"/>
                <a:sym typeface="Microsoft Yahei"/>
              </a:rPr>
              <a:t>本地地址 IP</a:t>
            </a:r>
            <a:r>
              <a:rPr lang="zh-CN" sz="1667" b="1" i="1" baseline="-25000" dirty="0">
                <a:solidFill>
                  <a:srgbClr val="0000FF"/>
                </a:solidFill>
                <a:latin typeface="Microsoft Yahei"/>
                <a:ea typeface="Microsoft Yahei"/>
                <a:cs typeface="Microsoft Yahei"/>
                <a:sym typeface="Microsoft Yahei"/>
              </a:rPr>
              <a:t>A</a:t>
            </a:r>
            <a:r>
              <a:rPr lang="zh-CN" sz="1667" b="1" dirty="0">
                <a:solidFill>
                  <a:srgbClr val="0000FF"/>
                </a:solidFill>
                <a:latin typeface="Microsoft Yahei"/>
                <a:ea typeface="Microsoft Yahei"/>
                <a:cs typeface="Microsoft Yahei"/>
                <a:sym typeface="Microsoft Yahei"/>
              </a:rPr>
              <a:t> </a:t>
            </a:r>
            <a:r>
              <a:rPr lang="zh-CN" sz="1667" b="1" dirty="0">
                <a:solidFill>
                  <a:schemeClr val="dk1"/>
                </a:solidFill>
                <a:latin typeface="Microsoft Yahei"/>
                <a:ea typeface="Microsoft Yahei"/>
                <a:cs typeface="Microsoft Yahei"/>
                <a:sym typeface="Microsoft Yahei"/>
              </a:rPr>
              <a:t>和互联网上主机 B 通信所发送的数据报必须经过 NAT 路由器。</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NAT 路由器</a:t>
            </a:r>
            <a:r>
              <a:rPr lang="zh-CN" sz="1667" b="1" dirty="0">
                <a:solidFill>
                  <a:srgbClr val="0000FF"/>
                </a:solidFill>
                <a:latin typeface="Microsoft Yahei"/>
                <a:ea typeface="Microsoft Yahei"/>
                <a:cs typeface="Microsoft Yahei"/>
                <a:sym typeface="Microsoft Yahei"/>
              </a:rPr>
              <a:t>将数据报的源地址 IP</a:t>
            </a:r>
            <a:r>
              <a:rPr lang="zh-CN" sz="1667" b="1" i="1" baseline="-25000" dirty="0">
                <a:solidFill>
                  <a:srgbClr val="0000FF"/>
                </a:solidFill>
                <a:latin typeface="Microsoft Yahei"/>
                <a:ea typeface="Microsoft Yahei"/>
                <a:cs typeface="Microsoft Yahei"/>
                <a:sym typeface="Microsoft Yahei"/>
              </a:rPr>
              <a:t>A </a:t>
            </a:r>
            <a:r>
              <a:rPr lang="zh-CN" sz="1667" b="1" dirty="0">
                <a:solidFill>
                  <a:srgbClr val="0000FF"/>
                </a:solidFill>
                <a:latin typeface="Microsoft Yahei"/>
                <a:ea typeface="Microsoft Yahei"/>
                <a:cs typeface="Microsoft Yahei"/>
                <a:sym typeface="Microsoft Yahei"/>
              </a:rPr>
              <a:t>转换成全球地址 IP</a:t>
            </a:r>
            <a:r>
              <a:rPr lang="zh-CN" sz="1667" b="1" i="1" baseline="-25000" dirty="0">
                <a:solidFill>
                  <a:srgbClr val="0000FF"/>
                </a:solidFill>
                <a:latin typeface="Microsoft Yahei"/>
                <a:ea typeface="Microsoft Yahei"/>
                <a:cs typeface="Microsoft Yahei"/>
                <a:sym typeface="Microsoft Yahei"/>
              </a:rPr>
              <a:t>G </a:t>
            </a:r>
            <a:r>
              <a:rPr lang="zh-CN" sz="1667" b="1" dirty="0">
                <a:solidFill>
                  <a:schemeClr val="dk1"/>
                </a:solidFill>
                <a:latin typeface="Microsoft Yahei"/>
                <a:ea typeface="Microsoft Yahei"/>
                <a:cs typeface="Microsoft Yahei"/>
                <a:sym typeface="Microsoft Yahei"/>
              </a:rPr>
              <a:t>，并把转换结果记录到</a:t>
            </a:r>
            <a:r>
              <a:rPr lang="zh-CN" sz="1667" b="1" dirty="0">
                <a:solidFill>
                  <a:srgbClr val="0000FF"/>
                </a:solidFill>
                <a:latin typeface="Microsoft Yahei"/>
                <a:ea typeface="Microsoft Yahei"/>
                <a:cs typeface="Microsoft Yahei"/>
                <a:sym typeface="Microsoft Yahei"/>
              </a:rPr>
              <a:t>NAT地址转换表</a:t>
            </a:r>
            <a:r>
              <a:rPr lang="zh-CN" sz="1667" b="1" dirty="0">
                <a:solidFill>
                  <a:schemeClr val="dk1"/>
                </a:solidFill>
                <a:latin typeface="Microsoft Yahei"/>
                <a:ea typeface="Microsoft Yahei"/>
                <a:cs typeface="Microsoft Yahei"/>
                <a:sym typeface="Microsoft Yahei"/>
              </a:rPr>
              <a:t>中，目的地址 IP</a:t>
            </a:r>
            <a:r>
              <a:rPr lang="zh-CN" sz="1667" b="1" i="1" baseline="-25000" dirty="0">
                <a:solidFill>
                  <a:schemeClr val="dk1"/>
                </a:solidFill>
                <a:latin typeface="Microsoft Yahei"/>
                <a:ea typeface="Microsoft Yahei"/>
                <a:cs typeface="Microsoft Yahei"/>
                <a:sym typeface="Microsoft Yahei"/>
              </a:rPr>
              <a:t>B</a:t>
            </a:r>
            <a:r>
              <a:rPr lang="zh-CN" sz="1667" b="1" dirty="0">
                <a:solidFill>
                  <a:schemeClr val="dk1"/>
                </a:solidFill>
                <a:latin typeface="Microsoft Yahei"/>
                <a:ea typeface="Microsoft Yahei"/>
                <a:cs typeface="Microsoft Yahei"/>
                <a:sym typeface="Microsoft Yahei"/>
              </a:rPr>
              <a:t> 保持不变，然后发送到互联网。</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NAT 路由器收到主机 B 发回的数据报时，知道数据报中的源地址是  IP</a:t>
            </a:r>
            <a:r>
              <a:rPr lang="zh-CN" sz="1667" b="1" i="1" baseline="-25000" dirty="0">
                <a:solidFill>
                  <a:schemeClr val="dk1"/>
                </a:solidFill>
                <a:latin typeface="Microsoft Yahei"/>
                <a:ea typeface="Microsoft Yahei"/>
                <a:cs typeface="Microsoft Yahei"/>
                <a:sym typeface="Microsoft Yahei"/>
              </a:rPr>
              <a:t>B  </a:t>
            </a:r>
            <a:r>
              <a:rPr lang="zh-CN" sz="1667" b="1" dirty="0">
                <a:solidFill>
                  <a:schemeClr val="dk1"/>
                </a:solidFill>
                <a:latin typeface="Microsoft Yahei"/>
                <a:ea typeface="Microsoft Yahei"/>
                <a:cs typeface="Microsoft Yahei"/>
                <a:sym typeface="Microsoft Yahei"/>
              </a:rPr>
              <a:t>而目的地址是 IP</a:t>
            </a:r>
            <a:r>
              <a:rPr lang="zh-CN" sz="1667" b="1" i="1" baseline="-25000" dirty="0">
                <a:solidFill>
                  <a:schemeClr val="dk1"/>
                </a:solidFill>
                <a:latin typeface="Microsoft Yahei"/>
                <a:ea typeface="Microsoft Yahei"/>
                <a:cs typeface="Microsoft Yahei"/>
                <a:sym typeface="Microsoft Yahei"/>
              </a:rPr>
              <a:t>G  </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zh-CN" sz="1667" b="1" dirty="0">
                <a:solidFill>
                  <a:srgbClr val="0000FF"/>
                </a:solidFill>
                <a:latin typeface="Microsoft Yahei"/>
                <a:ea typeface="Microsoft Yahei"/>
                <a:cs typeface="Microsoft Yahei"/>
                <a:sym typeface="Microsoft Yahei"/>
              </a:rPr>
              <a:t>根据 NAT 转换表</a:t>
            </a:r>
            <a:r>
              <a:rPr lang="zh-CN" sz="1667" b="1" dirty="0">
                <a:solidFill>
                  <a:schemeClr val="dk1"/>
                </a:solidFill>
                <a:latin typeface="Microsoft Yahei"/>
                <a:ea typeface="Microsoft Yahei"/>
                <a:cs typeface="Microsoft Yahei"/>
                <a:sym typeface="Microsoft Yahei"/>
              </a:rPr>
              <a:t>，NAT 路由器</a:t>
            </a:r>
            <a:r>
              <a:rPr lang="zh-CN" sz="1667" b="1" dirty="0">
                <a:solidFill>
                  <a:srgbClr val="0000FF"/>
                </a:solidFill>
                <a:latin typeface="Microsoft Yahei"/>
                <a:ea typeface="Microsoft Yahei"/>
                <a:cs typeface="Microsoft Yahei"/>
                <a:sym typeface="Microsoft Yahei"/>
              </a:rPr>
              <a:t>将目的地址 IP</a:t>
            </a:r>
            <a:r>
              <a:rPr lang="zh-CN" sz="1667" b="1" i="1" baseline="-25000" dirty="0">
                <a:solidFill>
                  <a:srgbClr val="0000FF"/>
                </a:solidFill>
                <a:latin typeface="Microsoft Yahei"/>
                <a:ea typeface="Microsoft Yahei"/>
                <a:cs typeface="Microsoft Yahei"/>
                <a:sym typeface="Microsoft Yahei"/>
              </a:rPr>
              <a:t>G</a:t>
            </a:r>
            <a:r>
              <a:rPr lang="zh-CN" sz="1667" b="1" dirty="0">
                <a:solidFill>
                  <a:srgbClr val="0000FF"/>
                </a:solidFill>
                <a:latin typeface="Microsoft Yahei"/>
                <a:ea typeface="Microsoft Yahei"/>
                <a:cs typeface="Microsoft Yahei"/>
                <a:sym typeface="Microsoft Yahei"/>
              </a:rPr>
              <a:t> 转换为 IP</a:t>
            </a:r>
            <a:r>
              <a:rPr lang="zh-CN" sz="1667" b="1" i="1" baseline="-25000" dirty="0">
                <a:solidFill>
                  <a:srgbClr val="0000FF"/>
                </a:solidFill>
                <a:latin typeface="Microsoft Yahei"/>
                <a:ea typeface="Microsoft Yahei"/>
                <a:cs typeface="Microsoft Yahei"/>
                <a:sym typeface="Microsoft Yahei"/>
              </a:rPr>
              <a:t>A</a:t>
            </a:r>
            <a:r>
              <a:rPr lang="zh-CN" sz="1667" b="1" dirty="0">
                <a:solidFill>
                  <a:srgbClr val="0000FF"/>
                </a:solidFill>
                <a:latin typeface="Microsoft Yahei"/>
                <a:ea typeface="Microsoft Yahei"/>
                <a:cs typeface="Microsoft Yahei"/>
                <a:sym typeface="Microsoft Yahei"/>
              </a:rPr>
              <a:t> </a:t>
            </a:r>
            <a:r>
              <a:rPr lang="zh-CN" sz="1667" b="1" dirty="0">
                <a:solidFill>
                  <a:schemeClr val="dk1"/>
                </a:solidFill>
                <a:latin typeface="Microsoft Yahei"/>
                <a:ea typeface="Microsoft Yahei"/>
                <a:cs typeface="Microsoft Yahei"/>
                <a:sym typeface="Microsoft Yahei"/>
              </a:rPr>
              <a:t>，转发给最终的内部主机 A。 </a:t>
            </a:r>
            <a:endParaRPr dirty="0">
              <a:latin typeface="Microsoft YaHei" panose="020B0503020204020204" pitchFamily="34" charset="-122"/>
              <a:ea typeface="Microsoft YaHei" panose="020B0503020204020204" pitchFamily="34" charset="-122"/>
            </a:endParaRPr>
          </a:p>
        </p:txBody>
      </p:sp>
      <p:sp>
        <p:nvSpPr>
          <p:cNvPr id="2164" name="Google Shape;2164;p84"/>
          <p:cNvSpPr/>
          <p:nvPr/>
        </p:nvSpPr>
        <p:spPr>
          <a:xfrm>
            <a:off x="454288" y="1234340"/>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165" name="Google Shape;2165;p84"/>
          <p:cNvSpPr/>
          <p:nvPr/>
        </p:nvSpPr>
        <p:spPr>
          <a:xfrm>
            <a:off x="1618307" y="1206664"/>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网络地址转换的过程</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169"/>
        <p:cNvGrpSpPr/>
        <p:nvPr/>
      </p:nvGrpSpPr>
      <p:grpSpPr>
        <a:xfrm>
          <a:off x="0" y="0"/>
          <a:ext cx="0" cy="0"/>
          <a:chOff x="0" y="0"/>
          <a:chExt cx="0" cy="0"/>
        </a:xfrm>
      </p:grpSpPr>
      <p:sp>
        <p:nvSpPr>
          <p:cNvPr id="2170" name="Google Shape;2170;p85"/>
          <p:cNvSpPr/>
          <p:nvPr/>
        </p:nvSpPr>
        <p:spPr>
          <a:xfrm>
            <a:off x="454288" y="1527554"/>
            <a:ext cx="6711425" cy="152473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47378"/>
              </a:lnSpc>
              <a:spcBef>
                <a:spcPts val="0"/>
              </a:spcBef>
              <a:spcAft>
                <a:spcPts val="0"/>
              </a:spcAft>
              <a:buClr>
                <a:srgbClr val="0070C0"/>
              </a:buClr>
              <a:buSzPts val="1583"/>
              <a:buFont typeface="Noto Sans Symbols"/>
              <a:buChar char="●"/>
            </a:pPr>
            <a:r>
              <a:rPr lang="zh-CN" sz="1583" b="1" dirty="0">
                <a:solidFill>
                  <a:schemeClr val="dk1"/>
                </a:solidFill>
                <a:latin typeface="Microsoft Yahei"/>
                <a:ea typeface="Microsoft Yahei"/>
                <a:cs typeface="Microsoft Yahei"/>
                <a:sym typeface="Microsoft Yahei"/>
              </a:rPr>
              <a:t>可以看出，在内部主机与外部主机通信时，在NAT路由器上发生了</a:t>
            </a:r>
            <a:r>
              <a:rPr lang="zh-CN" sz="1583" b="1" dirty="0">
                <a:solidFill>
                  <a:srgbClr val="0000FF"/>
                </a:solidFill>
                <a:latin typeface="Microsoft Yahei"/>
                <a:ea typeface="Microsoft Yahei"/>
                <a:cs typeface="Microsoft Yahei"/>
                <a:sym typeface="Microsoft Yahei"/>
              </a:rPr>
              <a:t>两次地址转换</a:t>
            </a:r>
            <a:r>
              <a:rPr lang="zh-CN"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47378"/>
              </a:lnSpc>
              <a:spcBef>
                <a:spcPts val="0"/>
              </a:spcBef>
              <a:spcAft>
                <a:spcPts val="0"/>
              </a:spcAft>
              <a:buClr>
                <a:srgbClr val="7030A0"/>
              </a:buClr>
              <a:buSzPts val="1583"/>
              <a:buFont typeface="Arial"/>
              <a:buAutoNum type="arabicPeriod"/>
            </a:pPr>
            <a:r>
              <a:rPr lang="zh-CN" sz="1583" b="1" dirty="0">
                <a:solidFill>
                  <a:srgbClr val="0000FF"/>
                </a:solidFill>
                <a:latin typeface="Microsoft Yahei"/>
                <a:ea typeface="Microsoft Yahei"/>
                <a:cs typeface="Microsoft Yahei"/>
                <a:sym typeface="Microsoft Yahei"/>
              </a:rPr>
              <a:t>离开专用网时</a:t>
            </a:r>
            <a:r>
              <a:rPr lang="zh-CN" sz="1583" b="1" dirty="0">
                <a:solidFill>
                  <a:schemeClr val="dk1"/>
                </a:solidFill>
                <a:latin typeface="Microsoft Yahei"/>
                <a:ea typeface="Microsoft Yahei"/>
                <a:cs typeface="Microsoft Yahei"/>
                <a:sym typeface="Microsoft Yahei"/>
              </a:rPr>
              <a:t>：替换源地址，将内部地址替换为全球地址；</a:t>
            </a:r>
            <a:endParaRPr dirty="0">
              <a:latin typeface="Microsoft YaHei" panose="020B0503020204020204" pitchFamily="34" charset="-122"/>
              <a:ea typeface="Microsoft YaHei" panose="020B0503020204020204" pitchFamily="34" charset="-122"/>
            </a:endParaRPr>
          </a:p>
          <a:p>
            <a:pPr marL="285739" marR="0" lvl="0" indent="-285739" algn="l" rtl="0">
              <a:lnSpc>
                <a:spcPct val="147378"/>
              </a:lnSpc>
              <a:spcBef>
                <a:spcPts val="0"/>
              </a:spcBef>
              <a:spcAft>
                <a:spcPts val="0"/>
              </a:spcAft>
              <a:buClr>
                <a:srgbClr val="7030A0"/>
              </a:buClr>
              <a:buSzPts val="1583"/>
              <a:buFont typeface="Arial"/>
              <a:buAutoNum type="arabicPeriod"/>
            </a:pPr>
            <a:r>
              <a:rPr lang="zh-CN" sz="1583" b="1" dirty="0">
                <a:solidFill>
                  <a:srgbClr val="0000FF"/>
                </a:solidFill>
                <a:latin typeface="Microsoft Yahei"/>
                <a:ea typeface="Microsoft Yahei"/>
                <a:cs typeface="Microsoft Yahei"/>
                <a:sym typeface="Microsoft Yahei"/>
              </a:rPr>
              <a:t>进入专用网时</a:t>
            </a:r>
            <a:r>
              <a:rPr lang="zh-CN" sz="1583" b="1" dirty="0">
                <a:solidFill>
                  <a:schemeClr val="dk1"/>
                </a:solidFill>
                <a:latin typeface="Microsoft Yahei"/>
                <a:ea typeface="Microsoft Yahei"/>
                <a:cs typeface="Microsoft Yahei"/>
                <a:sym typeface="Microsoft Yahei"/>
              </a:rPr>
              <a:t>：替换目的地址，将全球地址替换为内部地址；</a:t>
            </a:r>
            <a:endParaRPr dirty="0">
              <a:latin typeface="Microsoft YaHei" panose="020B0503020204020204" pitchFamily="34" charset="-122"/>
              <a:ea typeface="Microsoft YaHei" panose="020B0503020204020204" pitchFamily="34" charset="-122"/>
            </a:endParaRPr>
          </a:p>
        </p:txBody>
      </p:sp>
      <p:sp>
        <p:nvSpPr>
          <p:cNvPr id="2171" name="Google Shape;2171;p85"/>
          <p:cNvSpPr/>
          <p:nvPr/>
        </p:nvSpPr>
        <p:spPr>
          <a:xfrm>
            <a:off x="454288" y="1234340"/>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172" name="Google Shape;2172;p85"/>
          <p:cNvSpPr/>
          <p:nvPr/>
        </p:nvSpPr>
        <p:spPr>
          <a:xfrm>
            <a:off x="1618307" y="1206664"/>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网络地址转换的过程</a:t>
            </a:r>
            <a:endParaRPr dirty="0">
              <a:latin typeface="Microsoft YaHei" panose="020B0503020204020204" pitchFamily="34" charset="-122"/>
              <a:ea typeface="Microsoft YaHei" panose="020B0503020204020204" pitchFamily="34" charset="-122"/>
            </a:endParaRPr>
          </a:p>
        </p:txBody>
      </p:sp>
      <p:sp>
        <p:nvSpPr>
          <p:cNvPr id="2173" name="Google Shape;2173;p85"/>
          <p:cNvSpPr/>
          <p:nvPr/>
        </p:nvSpPr>
        <p:spPr>
          <a:xfrm>
            <a:off x="3029979" y="3031093"/>
            <a:ext cx="1560043"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a:solidFill>
                  <a:schemeClr val="dk1"/>
                </a:solidFill>
                <a:latin typeface="Microsoft Yahei"/>
                <a:ea typeface="Microsoft Yahei"/>
                <a:cs typeface="Microsoft Yahei"/>
                <a:sym typeface="Microsoft Yahei"/>
              </a:rPr>
              <a:t>NAT地址转换表举例</a:t>
            </a:r>
            <a:endParaRPr sz="1167" b="1">
              <a:solidFill>
                <a:schemeClr val="dk1"/>
              </a:solidFill>
              <a:latin typeface="Microsoft Yahei"/>
              <a:ea typeface="Microsoft Yahei"/>
              <a:cs typeface="Microsoft Yahei"/>
              <a:sym typeface="Microsoft Yahei"/>
            </a:endParaRPr>
          </a:p>
        </p:txBody>
      </p:sp>
      <p:graphicFrame>
        <p:nvGraphicFramePr>
          <p:cNvPr id="2174" name="Google Shape;2174;p85"/>
          <p:cNvGraphicFramePr/>
          <p:nvPr>
            <p:extLst>
              <p:ext uri="{D42A27DB-BD31-4B8C-83A1-F6EECF244321}">
                <p14:modId xmlns:p14="http://schemas.microsoft.com/office/powerpoint/2010/main" val="1750128853"/>
              </p:ext>
            </p:extLst>
          </p:nvPr>
        </p:nvGraphicFramePr>
        <p:xfrm>
          <a:off x="454288" y="3281877"/>
          <a:ext cx="6711425" cy="1233000"/>
        </p:xfrm>
        <a:graphic>
          <a:graphicData uri="http://schemas.openxmlformats.org/drawingml/2006/table">
            <a:tbl>
              <a:tblPr firstRow="1" firstCol="1" lastRow="1" lastCol="1" bandRow="1" bandCol="1">
                <a:noFill/>
                <a:tableStyleId>{20788E45-8B9C-40C8-BC5F-0D2604F38CB0}</a:tableStyleId>
              </a:tblPr>
              <a:tblGrid>
                <a:gridCol w="1392925">
                  <a:extLst>
                    <a:ext uri="{9D8B030D-6E8A-4147-A177-3AD203B41FA5}">
                      <a16:colId xmlns:a16="http://schemas.microsoft.com/office/drawing/2014/main" val="20000"/>
                    </a:ext>
                  </a:extLst>
                </a:gridCol>
                <a:gridCol w="2010425">
                  <a:extLst>
                    <a:ext uri="{9D8B030D-6E8A-4147-A177-3AD203B41FA5}">
                      <a16:colId xmlns:a16="http://schemas.microsoft.com/office/drawing/2014/main" val="20001"/>
                    </a:ext>
                  </a:extLst>
                </a:gridCol>
                <a:gridCol w="1661875">
                  <a:extLst>
                    <a:ext uri="{9D8B030D-6E8A-4147-A177-3AD203B41FA5}">
                      <a16:colId xmlns:a16="http://schemas.microsoft.com/office/drawing/2014/main" val="20002"/>
                    </a:ext>
                  </a:extLst>
                </a:gridCol>
                <a:gridCol w="1646200">
                  <a:extLst>
                    <a:ext uri="{9D8B030D-6E8A-4147-A177-3AD203B41FA5}">
                      <a16:colId xmlns:a16="http://schemas.microsoft.com/office/drawing/2014/main" val="20003"/>
                    </a:ext>
                  </a:extLst>
                </a:gridCol>
              </a:tblGrid>
              <a:tr h="246600">
                <a:tc>
                  <a:txBody>
                    <a:bodyPr/>
                    <a:lstStyle/>
                    <a:p>
                      <a:pPr marL="0" marR="0" lvl="0" indent="0" algn="ctr" rtl="0">
                        <a:lnSpc>
                          <a:spcPct val="100000"/>
                        </a:lnSpc>
                        <a:spcBef>
                          <a:spcPts val="0"/>
                        </a:spcBef>
                        <a:spcAft>
                          <a:spcPts val="0"/>
                        </a:spcAft>
                        <a:buNone/>
                      </a:pPr>
                      <a:r>
                        <a:rPr lang="zh-CN" sz="1200" b="1" u="none" strike="noStrike" cap="none" dirty="0">
                          <a:solidFill>
                            <a:schemeClr val="lt1"/>
                          </a:solidFill>
                          <a:latin typeface="Microsoft Yahei"/>
                          <a:ea typeface="Microsoft Yahei"/>
                          <a:cs typeface="Microsoft Yahei"/>
                          <a:sym typeface="Microsoft Yahei"/>
                        </a:rPr>
                        <a:t>方向</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zh-CN" sz="1200" b="1" u="none" strike="noStrike" cap="none" dirty="0">
                          <a:solidFill>
                            <a:schemeClr val="lt1"/>
                          </a:solidFill>
                          <a:latin typeface="Microsoft Yahei"/>
                          <a:ea typeface="Microsoft Yahei"/>
                          <a:cs typeface="Microsoft Yahei"/>
                          <a:sym typeface="Microsoft Yahei"/>
                        </a:rPr>
                        <a:t>字段</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zh-CN" sz="1200" b="1" u="none" strike="noStrike" cap="none" dirty="0">
                          <a:solidFill>
                            <a:schemeClr val="lt1"/>
                          </a:solidFill>
                          <a:latin typeface="Microsoft Yahei"/>
                          <a:ea typeface="Microsoft Yahei"/>
                          <a:cs typeface="Microsoft Yahei"/>
                          <a:sym typeface="Microsoft Yahei"/>
                        </a:rPr>
                        <a:t>旧的IP地址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zh-CN" sz="1200" b="1" u="none" strike="noStrike" cap="none" dirty="0">
                          <a:solidFill>
                            <a:schemeClr val="lt1"/>
                          </a:solidFill>
                          <a:latin typeface="Microsoft Yahei"/>
                          <a:ea typeface="Microsoft Yahei"/>
                          <a:cs typeface="Microsoft Yahei"/>
                          <a:sym typeface="Microsoft Yahei"/>
                        </a:rPr>
                        <a:t>新的IP地址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246600">
                <a:tc>
                  <a:txBody>
                    <a:bodyPr/>
                    <a:lstStyle/>
                    <a:p>
                      <a:pPr marL="0" marR="0" lvl="0" indent="0" algn="ctr" rtl="0">
                        <a:lnSpc>
                          <a:spcPct val="100000"/>
                        </a:lnSpc>
                        <a:spcBef>
                          <a:spcPts val="0"/>
                        </a:spcBef>
                        <a:spcAft>
                          <a:spcPts val="0"/>
                        </a:spcAft>
                        <a:buNone/>
                      </a:pPr>
                      <a:r>
                        <a:rPr lang="zh-CN" sz="1000" b="1" u="none" strike="noStrike" cap="none" dirty="0">
                          <a:solidFill>
                            <a:schemeClr val="dk1"/>
                          </a:solidFill>
                          <a:latin typeface="Microsoft Yahei"/>
                          <a:ea typeface="Microsoft Yahei"/>
                          <a:cs typeface="Microsoft Yahei"/>
                          <a:sym typeface="Microsoft Yahei"/>
                        </a:rPr>
                        <a:t>出</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000" b="1" u="none" strike="noStrike" cap="none" dirty="0">
                          <a:solidFill>
                            <a:schemeClr val="dk1"/>
                          </a:solidFill>
                          <a:latin typeface="Microsoft Yahei"/>
                          <a:ea typeface="Microsoft Yahei"/>
                          <a:cs typeface="Microsoft Yahei"/>
                          <a:sym typeface="Microsoft Yahei"/>
                        </a:rPr>
                        <a:t>源IP地址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000" b="1" u="none" strike="noStrike" cap="none">
                          <a:solidFill>
                            <a:schemeClr val="dk1"/>
                          </a:solidFill>
                          <a:latin typeface="Microsoft Yahei"/>
                          <a:ea typeface="Microsoft Yahei"/>
                          <a:cs typeface="Microsoft Yahei"/>
                          <a:sym typeface="Microsoft Yahei"/>
                        </a:rPr>
                        <a:t>192.168.0.3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000" b="1" u="none" strike="noStrike" cap="none">
                          <a:solidFill>
                            <a:schemeClr val="dk1"/>
                          </a:solidFill>
                          <a:latin typeface="Microsoft Yahei"/>
                          <a:ea typeface="Microsoft Yahei"/>
                          <a:cs typeface="Microsoft Yahei"/>
                          <a:sym typeface="Microsoft Yahei"/>
                        </a:rPr>
                        <a:t>172.38.1.5</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6600">
                <a:tc>
                  <a:txBody>
                    <a:bodyPr/>
                    <a:lstStyle/>
                    <a:p>
                      <a:pPr marL="0" marR="0" lvl="0" indent="0" algn="ctr" rtl="0">
                        <a:lnSpc>
                          <a:spcPct val="100000"/>
                        </a:lnSpc>
                        <a:spcBef>
                          <a:spcPts val="0"/>
                        </a:spcBef>
                        <a:spcAft>
                          <a:spcPts val="0"/>
                        </a:spcAft>
                        <a:buNone/>
                      </a:pPr>
                      <a:r>
                        <a:rPr lang="zh-CN" sz="1000" b="1" u="none" strike="noStrike" cap="none" dirty="0">
                          <a:solidFill>
                            <a:schemeClr val="dk1"/>
                          </a:solidFill>
                          <a:latin typeface="Microsoft Yahei"/>
                          <a:ea typeface="Microsoft Yahei"/>
                          <a:cs typeface="Microsoft Yahei"/>
                          <a:sym typeface="Microsoft Yahei"/>
                        </a:rPr>
                        <a:t>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000" b="1" u="none" strike="noStrike" cap="none" dirty="0">
                          <a:solidFill>
                            <a:schemeClr val="dk1"/>
                          </a:solidFill>
                          <a:latin typeface="Microsoft Yahei"/>
                          <a:ea typeface="Microsoft Yahei"/>
                          <a:cs typeface="Microsoft Yahei"/>
                          <a:sym typeface="Microsoft Yahei"/>
                        </a:rPr>
                        <a:t>目的IP地址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000" b="1" u="none" strike="noStrike" cap="none">
                          <a:solidFill>
                            <a:schemeClr val="dk1"/>
                          </a:solidFill>
                          <a:latin typeface="Microsoft Yahei"/>
                          <a:ea typeface="Microsoft Yahei"/>
                          <a:cs typeface="Microsoft Yahei"/>
                          <a:sym typeface="Microsoft Yahei"/>
                        </a:rPr>
                        <a:t>172.38.1.5</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000" b="1" u="none" strike="noStrike" cap="none">
                          <a:solidFill>
                            <a:schemeClr val="dk1"/>
                          </a:solidFill>
                          <a:latin typeface="Microsoft Yahei"/>
                          <a:ea typeface="Microsoft Yahei"/>
                          <a:cs typeface="Microsoft Yahei"/>
                          <a:sym typeface="Microsoft Yahei"/>
                        </a:rPr>
                        <a:t>192.168.0.3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246600">
                <a:tc>
                  <a:txBody>
                    <a:bodyPr/>
                    <a:lstStyle/>
                    <a:p>
                      <a:pPr marL="0" marR="0" lvl="0" indent="0" algn="ctr" rtl="0">
                        <a:lnSpc>
                          <a:spcPct val="100000"/>
                        </a:lnSpc>
                        <a:spcBef>
                          <a:spcPts val="0"/>
                        </a:spcBef>
                        <a:spcAft>
                          <a:spcPts val="0"/>
                        </a:spcAft>
                        <a:buNone/>
                      </a:pPr>
                      <a:r>
                        <a:rPr lang="zh-CN" sz="1000" b="1" u="none" strike="noStrike" cap="none" dirty="0">
                          <a:solidFill>
                            <a:schemeClr val="dk1"/>
                          </a:solidFill>
                          <a:latin typeface="Microsoft Yahei"/>
                          <a:ea typeface="Microsoft Yahei"/>
                          <a:cs typeface="Microsoft Yahei"/>
                          <a:sym typeface="Microsoft Yahei"/>
                        </a:rPr>
                        <a:t>出</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000" b="1" u="none" strike="noStrike" cap="none" dirty="0">
                          <a:solidFill>
                            <a:schemeClr val="dk1"/>
                          </a:solidFill>
                          <a:latin typeface="Microsoft Yahei"/>
                          <a:ea typeface="Microsoft Yahei"/>
                          <a:cs typeface="Microsoft Yahei"/>
                          <a:sym typeface="Microsoft Yahei"/>
                        </a:rPr>
                        <a:t>源IP地址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000" b="1" u="none" strike="noStrike" cap="none">
                          <a:solidFill>
                            <a:schemeClr val="dk1"/>
                          </a:solidFill>
                          <a:latin typeface="Microsoft Yahei"/>
                          <a:ea typeface="Microsoft Yahei"/>
                          <a:cs typeface="Microsoft Yahei"/>
                          <a:sym typeface="Microsoft Yahei"/>
                        </a:rPr>
                        <a:t>192.168.0.7</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000" b="1" u="none" strike="noStrike" cap="none">
                          <a:solidFill>
                            <a:schemeClr val="dk1"/>
                          </a:solidFill>
                          <a:latin typeface="Microsoft Yahei"/>
                          <a:ea typeface="Microsoft Yahei"/>
                          <a:cs typeface="Microsoft Yahei"/>
                          <a:sym typeface="Microsoft Yahei"/>
                        </a:rPr>
                        <a:t>172.38.1.6</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46600">
                <a:tc>
                  <a:txBody>
                    <a:bodyPr/>
                    <a:lstStyle/>
                    <a:p>
                      <a:pPr marL="0" marR="0" lvl="0" indent="0" algn="ctr" rtl="0">
                        <a:lnSpc>
                          <a:spcPct val="100000"/>
                        </a:lnSpc>
                        <a:spcBef>
                          <a:spcPts val="0"/>
                        </a:spcBef>
                        <a:spcAft>
                          <a:spcPts val="0"/>
                        </a:spcAft>
                        <a:buNone/>
                      </a:pPr>
                      <a:r>
                        <a:rPr lang="zh-CN" sz="1000" b="1" u="none" strike="noStrike" cap="none" dirty="0">
                          <a:solidFill>
                            <a:schemeClr val="dk1"/>
                          </a:solidFill>
                          <a:latin typeface="Microsoft Yahei"/>
                          <a:ea typeface="Microsoft Yahei"/>
                          <a:cs typeface="Microsoft Yahei"/>
                          <a:sym typeface="Microsoft Yahei"/>
                        </a:rPr>
                        <a:t>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000" b="1" u="none" strike="noStrike" cap="none" dirty="0">
                          <a:solidFill>
                            <a:schemeClr val="dk1"/>
                          </a:solidFill>
                          <a:latin typeface="Microsoft Yahei"/>
                          <a:ea typeface="Microsoft Yahei"/>
                          <a:cs typeface="Microsoft Yahei"/>
                          <a:sym typeface="Microsoft Yahei"/>
                        </a:rPr>
                        <a:t>目的IP地址</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000" b="1" u="none" strike="noStrike" cap="none">
                          <a:solidFill>
                            <a:schemeClr val="dk1"/>
                          </a:solidFill>
                          <a:latin typeface="Microsoft Yahei"/>
                          <a:ea typeface="Microsoft Yahei"/>
                          <a:cs typeface="Microsoft Yahei"/>
                          <a:sym typeface="Microsoft Yahei"/>
                        </a:rPr>
                        <a:t>172.38.1.6</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000" b="1" u="none" strike="noStrike" cap="none">
                          <a:solidFill>
                            <a:schemeClr val="dk1"/>
                          </a:solidFill>
                          <a:latin typeface="Microsoft Yahei"/>
                          <a:ea typeface="Microsoft Yahei"/>
                          <a:cs typeface="Microsoft Yahei"/>
                          <a:sym typeface="Microsoft Yahei"/>
                        </a:rPr>
                        <a:t>192.168.0.7</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86"/>
          <p:cNvSpPr/>
          <p:nvPr/>
        </p:nvSpPr>
        <p:spPr>
          <a:xfrm>
            <a:off x="454288" y="1908541"/>
            <a:ext cx="6711425"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当 NAT 路由器具有 </a:t>
            </a:r>
            <a:r>
              <a:rPr lang="zh-CN" sz="1667" b="1" i="1" dirty="0">
                <a:solidFill>
                  <a:schemeClr val="dk1"/>
                </a:solidFill>
                <a:latin typeface="Microsoft Yahei"/>
                <a:ea typeface="Microsoft Yahei"/>
                <a:cs typeface="Microsoft Yahei"/>
                <a:sym typeface="Microsoft Yahei"/>
              </a:rPr>
              <a:t>n</a:t>
            </a:r>
            <a:r>
              <a:rPr lang="zh-CN" sz="1667" b="1" dirty="0">
                <a:solidFill>
                  <a:schemeClr val="dk1"/>
                </a:solidFill>
                <a:latin typeface="Microsoft Yahei"/>
                <a:ea typeface="Microsoft Yahei"/>
                <a:cs typeface="Microsoft Yahei"/>
                <a:sym typeface="Microsoft Yahei"/>
              </a:rPr>
              <a:t> 个全球 IP 地址时，专用网内</a:t>
            </a:r>
            <a:r>
              <a:rPr lang="zh-CN" sz="1667" b="1" dirty="0">
                <a:solidFill>
                  <a:srgbClr val="0000FF"/>
                </a:solidFill>
                <a:latin typeface="Microsoft Yahei"/>
                <a:ea typeface="Microsoft Yahei"/>
                <a:cs typeface="Microsoft Yahei"/>
                <a:sym typeface="Microsoft Yahei"/>
              </a:rPr>
              <a:t>最多可以同时有 </a:t>
            </a:r>
            <a:r>
              <a:rPr lang="zh-CN" sz="1667" b="1" i="1" dirty="0">
                <a:solidFill>
                  <a:srgbClr val="0000FF"/>
                </a:solidFill>
                <a:latin typeface="Microsoft Yahei"/>
                <a:ea typeface="Microsoft Yahei"/>
                <a:cs typeface="Microsoft Yahei"/>
                <a:sym typeface="Microsoft Yahei"/>
              </a:rPr>
              <a:t>n</a:t>
            </a:r>
            <a:r>
              <a:rPr lang="zh-CN" sz="1667" b="1" dirty="0">
                <a:solidFill>
                  <a:srgbClr val="0000FF"/>
                </a:solidFill>
                <a:latin typeface="Microsoft Yahei"/>
                <a:ea typeface="Microsoft Yahei"/>
                <a:cs typeface="Microsoft Yahei"/>
                <a:sym typeface="Microsoft Yahei"/>
              </a:rPr>
              <a:t> 台主机接入到互联网</a:t>
            </a:r>
            <a:r>
              <a:rPr lang="zh-CN" sz="1667" b="1" dirty="0">
                <a:solidFill>
                  <a:schemeClr val="dk1"/>
                </a:solidFill>
                <a:latin typeface="Microsoft Yahei"/>
                <a:ea typeface="Microsoft Yahei"/>
                <a:cs typeface="Microsoft Yahei"/>
                <a:sym typeface="Microsoft Yahei"/>
              </a:rPr>
              <a:t>。这样就可以使专用网内较多数量的主机，轮流使用 NAT 路由器有限数量的全球 IP 地址。</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通过 NAT 路由器的通信必须由专用网内的主机发起。</a:t>
            </a:r>
            <a:r>
              <a:rPr lang="zh-CN" sz="1667" b="1" dirty="0">
                <a:solidFill>
                  <a:srgbClr val="0000FF"/>
                </a:solidFill>
                <a:latin typeface="Microsoft Yahei"/>
                <a:ea typeface="Microsoft Yahei"/>
                <a:cs typeface="Microsoft Yahei"/>
                <a:sym typeface="Microsoft Yahei"/>
              </a:rPr>
              <a:t>专用网内部的主机不能充当服务器用</a:t>
            </a:r>
            <a:r>
              <a:rPr lang="zh-CN" sz="1667" b="1" dirty="0">
                <a:solidFill>
                  <a:schemeClr val="dk1"/>
                </a:solidFill>
                <a:latin typeface="Microsoft Yahei"/>
                <a:ea typeface="Microsoft Yahei"/>
                <a:cs typeface="Microsoft Yahei"/>
                <a:sym typeface="Microsoft Yahei"/>
              </a:rPr>
              <a:t>，因为互联网上的客户无法请求专用网内的服务器提供服务。</a:t>
            </a:r>
            <a:endParaRPr dirty="0">
              <a:latin typeface="Microsoft YaHei" panose="020B0503020204020204" pitchFamily="34" charset="-122"/>
              <a:ea typeface="Microsoft YaHei" panose="020B0503020204020204" pitchFamily="34" charset="-122"/>
            </a:endParaRPr>
          </a:p>
        </p:txBody>
      </p:sp>
      <p:sp>
        <p:nvSpPr>
          <p:cNvPr id="2180" name="Google Shape;2180;p86"/>
          <p:cNvSpPr/>
          <p:nvPr/>
        </p:nvSpPr>
        <p:spPr>
          <a:xfrm>
            <a:off x="454288" y="1586020"/>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181" name="Google Shape;2181;p86"/>
          <p:cNvSpPr/>
          <p:nvPr/>
        </p:nvSpPr>
        <p:spPr>
          <a:xfrm>
            <a:off x="1618307" y="1558344"/>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a:solidFill>
                  <a:schemeClr val="lt1"/>
                </a:solidFill>
                <a:latin typeface="Microsoft Yahei"/>
                <a:ea typeface="Microsoft Yahei"/>
                <a:cs typeface="Microsoft Yahei"/>
                <a:sym typeface="Microsoft Yahei"/>
              </a:rPr>
              <a:t>网络地址转换 NAT</a:t>
            </a:r>
            <a:endParaRPr sz="1667" b="1">
              <a:solidFill>
                <a:schemeClr val="lt1"/>
              </a:solidFill>
              <a:latin typeface="Microsoft Yahei"/>
              <a:ea typeface="Microsoft Yahei"/>
              <a:cs typeface="Microsoft Yahei"/>
              <a:sym typeface="Microsoft Yahe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p:nvPr/>
        </p:nvSpPr>
        <p:spPr>
          <a:xfrm>
            <a:off x="454287" y="1546957"/>
            <a:ext cx="6711427" cy="3478861"/>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IP 是互联网的核心协议。</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互联网经过几十年的飞速发展，到 2011 年 2 月，IPv4 的 32 位地址已经耗尽。</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ISP 已经不能再申请到新的 IP 地址块了。</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我国在 2014 – 2015 年也逐步停止了向新用户和应用分配 IPv4 地址。</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解决 IP 地址耗尽的根本措施就是采用具有更大地址空间的新版本的 IP，即 IPv6。</a:t>
            </a:r>
            <a:endParaRPr dirty="0">
              <a:latin typeface="Microsoft YaHei" panose="020B0503020204020204" pitchFamily="34" charset="-122"/>
              <a:ea typeface="Microsoft YaHei" panose="020B0503020204020204" pitchFamily="34" charset="-122"/>
            </a:endParaRPr>
          </a:p>
        </p:txBody>
      </p:sp>
      <p:sp>
        <p:nvSpPr>
          <p:cNvPr id="129" name="Google Shape;129;p6"/>
          <p:cNvSpPr/>
          <p:nvPr/>
        </p:nvSpPr>
        <p:spPr>
          <a:xfrm>
            <a:off x="454287" y="1264277"/>
            <a:ext cx="6711427" cy="323934"/>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a:solidFill>
                <a:schemeClr val="dk1"/>
              </a:solidFill>
              <a:latin typeface="SimSun"/>
              <a:ea typeface="SimSun"/>
              <a:cs typeface="SimSun"/>
              <a:sym typeface="SimSun"/>
            </a:endParaRPr>
          </a:p>
        </p:txBody>
      </p:sp>
      <p:sp>
        <p:nvSpPr>
          <p:cNvPr id="130" name="Google Shape;130;p6"/>
          <p:cNvSpPr/>
          <p:nvPr/>
        </p:nvSpPr>
        <p:spPr>
          <a:xfrm>
            <a:off x="1797478" y="1243704"/>
            <a:ext cx="402743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rgbClr val="FFFF00"/>
                </a:solidFill>
                <a:latin typeface="Microsoft Yahei"/>
                <a:ea typeface="Microsoft Yahei"/>
                <a:cs typeface="Microsoft Yahei"/>
                <a:sym typeface="Microsoft Yahei"/>
              </a:rPr>
              <a:t>4.6  </a:t>
            </a:r>
            <a:r>
              <a:rPr lang="zh-CN" sz="2000" b="1" dirty="0">
                <a:solidFill>
                  <a:schemeClr val="lt1"/>
                </a:solidFill>
                <a:latin typeface="Microsoft Yahei"/>
                <a:ea typeface="Microsoft Yahei"/>
                <a:cs typeface="Microsoft Yahei"/>
                <a:sym typeface="Microsoft Yahei"/>
              </a:rPr>
              <a:t>IPv6</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186" name="Google Shape;2186;p87"/>
          <p:cNvSpPr/>
          <p:nvPr/>
        </p:nvSpPr>
        <p:spPr>
          <a:xfrm>
            <a:off x="454288" y="1725375"/>
            <a:ext cx="6711425"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为了更加有效地利用 NAT 路由器上的全球IP地址，现在常用的 NAT 转换表</a:t>
            </a:r>
            <a:r>
              <a:rPr lang="zh-CN" sz="1667" b="1" dirty="0">
                <a:solidFill>
                  <a:srgbClr val="0000FF"/>
                </a:solidFill>
                <a:latin typeface="Microsoft Yahei"/>
                <a:ea typeface="Microsoft Yahei"/>
                <a:cs typeface="Microsoft Yahei"/>
                <a:sym typeface="Microsoft Yahei"/>
              </a:rPr>
              <a:t>把运输层的端口号也利用上</a:t>
            </a:r>
            <a:r>
              <a:rPr lang="zh-CN" sz="1667" b="1" dirty="0">
                <a:solidFill>
                  <a:schemeClr val="dk1"/>
                </a:solidFill>
                <a:latin typeface="Microsoft Yahei"/>
                <a:ea typeface="Microsoft Yahei"/>
                <a:cs typeface="Microsoft Yahei"/>
                <a:sym typeface="Microsoft Yahei"/>
              </a:rPr>
              <a:t>。这样，就可以使多个拥有本地地址的主机，</a:t>
            </a:r>
            <a:r>
              <a:rPr lang="zh-CN" sz="1667" b="1" dirty="0">
                <a:solidFill>
                  <a:srgbClr val="0000FF"/>
                </a:solidFill>
                <a:latin typeface="Microsoft Yahei"/>
                <a:ea typeface="Microsoft Yahei"/>
                <a:cs typeface="Microsoft Yahei"/>
                <a:sym typeface="Microsoft Yahei"/>
              </a:rPr>
              <a:t>共用一个 NAT 路由器上的全球 IP 地址</a:t>
            </a:r>
            <a:r>
              <a:rPr lang="zh-CN" sz="1667" b="1" dirty="0">
                <a:solidFill>
                  <a:schemeClr val="dk1"/>
                </a:solidFill>
                <a:latin typeface="Microsoft Yahei"/>
                <a:ea typeface="Microsoft Yahei"/>
                <a:cs typeface="Microsoft Yahei"/>
                <a:sym typeface="Microsoft Yahei"/>
              </a:rPr>
              <a:t>，因而可以同时和互联网上的不同主机进行通信。</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使用端口号的 NAT 叫做</a:t>
            </a:r>
            <a:r>
              <a:rPr lang="zh-CN" sz="1667" b="1" dirty="0">
                <a:solidFill>
                  <a:srgbClr val="0000FF"/>
                </a:solidFill>
                <a:latin typeface="Microsoft Yahei"/>
                <a:ea typeface="Microsoft Yahei"/>
                <a:cs typeface="Microsoft Yahei"/>
                <a:sym typeface="Microsoft Yahei"/>
              </a:rPr>
              <a:t>网络地址与端口号转换NAPT </a:t>
            </a:r>
            <a:r>
              <a:rPr lang="zh-CN" sz="1667" b="1" dirty="0">
                <a:solidFill>
                  <a:schemeClr val="dk1"/>
                </a:solidFill>
                <a:latin typeface="Microsoft Yahei"/>
                <a:ea typeface="Microsoft Yahei"/>
                <a:cs typeface="Microsoft Yahei"/>
                <a:sym typeface="Microsoft Yahei"/>
              </a:rPr>
              <a:t>(Network Address and Port Translation)，而不使用端口号的 NAT 就叫做</a:t>
            </a:r>
            <a:r>
              <a:rPr lang="zh-CN" sz="1667" b="1" dirty="0">
                <a:solidFill>
                  <a:srgbClr val="0000FF"/>
                </a:solidFill>
                <a:latin typeface="Microsoft Yahei"/>
                <a:ea typeface="Microsoft Yahei"/>
                <a:cs typeface="Microsoft Yahei"/>
                <a:sym typeface="Microsoft Yahei"/>
              </a:rPr>
              <a:t>传统的 NAT </a:t>
            </a:r>
            <a:r>
              <a:rPr lang="zh-CN" sz="1667" b="1" dirty="0">
                <a:solidFill>
                  <a:schemeClr val="dk1"/>
                </a:solidFill>
                <a:latin typeface="Microsoft Yahei"/>
                <a:ea typeface="Microsoft Yahei"/>
                <a:cs typeface="Microsoft Yahei"/>
                <a:sym typeface="Microsoft Yahei"/>
              </a:rPr>
              <a:t>(traditional NAT)。</a:t>
            </a:r>
            <a:endParaRPr dirty="0">
              <a:latin typeface="Microsoft YaHei" panose="020B0503020204020204" pitchFamily="34" charset="-122"/>
              <a:ea typeface="Microsoft YaHei" panose="020B0503020204020204" pitchFamily="34" charset="-122"/>
            </a:endParaRPr>
          </a:p>
        </p:txBody>
      </p:sp>
      <p:sp>
        <p:nvSpPr>
          <p:cNvPr id="2187" name="Google Shape;2187;p87"/>
          <p:cNvSpPr/>
          <p:nvPr/>
        </p:nvSpPr>
        <p:spPr>
          <a:xfrm>
            <a:off x="454288" y="1402853"/>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188" name="Google Shape;2188;p87"/>
          <p:cNvSpPr/>
          <p:nvPr/>
        </p:nvSpPr>
        <p:spPr>
          <a:xfrm>
            <a:off x="1618307" y="137517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a:solidFill>
                  <a:schemeClr val="lt1"/>
                </a:solidFill>
                <a:latin typeface="Microsoft Yahei"/>
                <a:ea typeface="Microsoft Yahei"/>
                <a:cs typeface="Microsoft Yahei"/>
                <a:sym typeface="Microsoft Yahei"/>
              </a:rPr>
              <a:t>网络地址与端口号转换 NAPT</a:t>
            </a:r>
            <a:endParaRPr sz="1667" b="1">
              <a:solidFill>
                <a:schemeClr val="lt1"/>
              </a:solidFill>
              <a:latin typeface="Microsoft Yahei"/>
              <a:ea typeface="Microsoft Yahei"/>
              <a:cs typeface="Microsoft Yahei"/>
              <a:sym typeface="Microsoft Yahe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88"/>
          <p:cNvSpPr/>
          <p:nvPr/>
        </p:nvSpPr>
        <p:spPr>
          <a:xfrm>
            <a:off x="454288" y="1241667"/>
            <a:ext cx="6711425"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194" name="Google Shape;2194;p88"/>
          <p:cNvSpPr/>
          <p:nvPr/>
        </p:nvSpPr>
        <p:spPr>
          <a:xfrm>
            <a:off x="1618307" y="1213991"/>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NAPT 地址转换表</a:t>
            </a:r>
            <a:endParaRPr dirty="0">
              <a:latin typeface="Microsoft YaHei" panose="020B0503020204020204" pitchFamily="34" charset="-122"/>
              <a:ea typeface="Microsoft YaHei" panose="020B0503020204020204" pitchFamily="34" charset="-122"/>
            </a:endParaRPr>
          </a:p>
        </p:txBody>
      </p:sp>
      <p:sp>
        <p:nvSpPr>
          <p:cNvPr id="2195" name="Google Shape;2195;p88"/>
          <p:cNvSpPr/>
          <p:nvPr/>
        </p:nvSpPr>
        <p:spPr>
          <a:xfrm>
            <a:off x="2958646" y="1553285"/>
            <a:ext cx="1702710"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NAPT 地址转换表举例</a:t>
            </a:r>
            <a:endParaRPr dirty="0">
              <a:latin typeface="Microsoft YaHei" panose="020B0503020204020204" pitchFamily="34" charset="-122"/>
              <a:ea typeface="Microsoft YaHei" panose="020B0503020204020204" pitchFamily="34" charset="-122"/>
            </a:endParaRPr>
          </a:p>
        </p:txBody>
      </p:sp>
      <p:graphicFrame>
        <p:nvGraphicFramePr>
          <p:cNvPr id="2196" name="Google Shape;2196;p88"/>
          <p:cNvGraphicFramePr/>
          <p:nvPr/>
        </p:nvGraphicFramePr>
        <p:xfrm>
          <a:off x="454287" y="1787362"/>
          <a:ext cx="6711425" cy="1535375"/>
        </p:xfrm>
        <a:graphic>
          <a:graphicData uri="http://schemas.openxmlformats.org/drawingml/2006/table">
            <a:tbl>
              <a:tblPr firstRow="1" firstCol="1" lastRow="1" lastCol="1" bandRow="1" bandCol="1">
                <a:noFill/>
                <a:tableStyleId>{20788E45-8B9C-40C8-BC5F-0D2604F38CB0}</a:tableStyleId>
              </a:tblPr>
              <a:tblGrid>
                <a:gridCol w="581300">
                  <a:extLst>
                    <a:ext uri="{9D8B030D-6E8A-4147-A177-3AD203B41FA5}">
                      <a16:colId xmlns:a16="http://schemas.microsoft.com/office/drawing/2014/main" val="20000"/>
                    </a:ext>
                  </a:extLst>
                </a:gridCol>
                <a:gridCol w="2279925">
                  <a:extLst>
                    <a:ext uri="{9D8B030D-6E8A-4147-A177-3AD203B41FA5}">
                      <a16:colId xmlns:a16="http://schemas.microsoft.com/office/drawing/2014/main" val="20001"/>
                    </a:ext>
                  </a:extLst>
                </a:gridCol>
                <a:gridCol w="1849825">
                  <a:extLst>
                    <a:ext uri="{9D8B030D-6E8A-4147-A177-3AD203B41FA5}">
                      <a16:colId xmlns:a16="http://schemas.microsoft.com/office/drawing/2014/main" val="20002"/>
                    </a:ext>
                  </a:extLst>
                </a:gridCol>
                <a:gridCol w="2000375">
                  <a:extLst>
                    <a:ext uri="{9D8B030D-6E8A-4147-A177-3AD203B41FA5}">
                      <a16:colId xmlns:a16="http://schemas.microsoft.com/office/drawing/2014/main" val="20003"/>
                    </a:ext>
                  </a:extLst>
                </a:gridCol>
              </a:tblGrid>
              <a:tr h="307075">
                <a:tc>
                  <a:txBody>
                    <a:bodyPr/>
                    <a:lstStyle/>
                    <a:p>
                      <a:pPr marL="0" marR="0" lvl="0" indent="0" algn="ctr" rtl="0">
                        <a:lnSpc>
                          <a:spcPct val="100000"/>
                        </a:lnSpc>
                        <a:spcBef>
                          <a:spcPts val="0"/>
                        </a:spcBef>
                        <a:spcAft>
                          <a:spcPts val="0"/>
                        </a:spcAft>
                        <a:buNone/>
                      </a:pPr>
                      <a:r>
                        <a:rPr lang="zh-CN" sz="1200" b="1" u="none" strike="noStrike" cap="none" dirty="0">
                          <a:solidFill>
                            <a:schemeClr val="lt1"/>
                          </a:solidFill>
                          <a:latin typeface="Microsoft Yahei"/>
                          <a:ea typeface="Microsoft Yahei"/>
                          <a:cs typeface="Microsoft Yahei"/>
                          <a:sym typeface="Microsoft Yahei"/>
                        </a:rPr>
                        <a:t>方向</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zh-CN" sz="1200" b="1" u="none" strike="noStrike" cap="none" dirty="0">
                          <a:solidFill>
                            <a:schemeClr val="lt1"/>
                          </a:solidFill>
                          <a:latin typeface="Microsoft Yahei"/>
                          <a:ea typeface="Microsoft Yahei"/>
                          <a:cs typeface="Microsoft Yahei"/>
                          <a:sym typeface="Microsoft Yahei"/>
                        </a:rPr>
                        <a:t>字段</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zh-CN" sz="1200" b="1" u="none" strike="noStrike" cap="none" dirty="0">
                          <a:solidFill>
                            <a:schemeClr val="lt1"/>
                          </a:solidFill>
                          <a:latin typeface="Microsoft Yahei"/>
                          <a:ea typeface="Microsoft Yahei"/>
                          <a:cs typeface="Microsoft Yahei"/>
                          <a:sym typeface="Microsoft Yahei"/>
                        </a:rPr>
                        <a:t>旧的IP地址和端口号</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zh-CN" sz="1200" b="1" u="none" strike="noStrike" cap="none" dirty="0">
                          <a:solidFill>
                            <a:schemeClr val="lt1"/>
                          </a:solidFill>
                          <a:latin typeface="Microsoft Yahei"/>
                          <a:ea typeface="Microsoft Yahei"/>
                          <a:cs typeface="Microsoft Yahei"/>
                          <a:sym typeface="Microsoft Yahei"/>
                        </a:rPr>
                        <a:t>新的IP地址和端口号</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307075">
                <a:tc>
                  <a:txBody>
                    <a:bodyPr/>
                    <a:lstStyle/>
                    <a:p>
                      <a:pPr marL="0" marR="0" lvl="0" indent="0" algn="ctr"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出</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源IP地址:TCP源端口</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200" b="1" u="none" strike="noStrike" cap="none">
                          <a:solidFill>
                            <a:schemeClr val="dk1"/>
                          </a:solidFill>
                          <a:latin typeface="Microsoft Yahei"/>
                          <a:ea typeface="Microsoft Yahei"/>
                          <a:cs typeface="Microsoft Yahei"/>
                          <a:sym typeface="Microsoft Yahei"/>
                        </a:rPr>
                        <a:t>192.168.0.3:30000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200" b="1" u="none" strike="noStrike" cap="none">
                          <a:solidFill>
                            <a:schemeClr val="dk1"/>
                          </a:solidFill>
                          <a:latin typeface="Microsoft Yahei"/>
                          <a:ea typeface="Microsoft Yahei"/>
                          <a:cs typeface="Microsoft Yahei"/>
                          <a:sym typeface="Microsoft Yahei"/>
                        </a:rPr>
                        <a:t>172.38.1.5:40001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7075">
                <a:tc>
                  <a:txBody>
                    <a:bodyPr/>
                    <a:lstStyle/>
                    <a:p>
                      <a:pPr marL="0" marR="0" lvl="0" indent="0" algn="ctr"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出</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源IP地址:TCP源端口</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200" b="1" u="none" strike="noStrike" cap="none">
                          <a:solidFill>
                            <a:schemeClr val="dk1"/>
                          </a:solidFill>
                          <a:latin typeface="Microsoft Yahei"/>
                          <a:ea typeface="Microsoft Yahei"/>
                          <a:cs typeface="Microsoft Yahei"/>
                          <a:sym typeface="Microsoft Yahei"/>
                        </a:rPr>
                        <a:t>192.168.0.4:30000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200" b="1" u="none" strike="noStrike" cap="none">
                          <a:solidFill>
                            <a:schemeClr val="dk1"/>
                          </a:solidFill>
                          <a:latin typeface="Microsoft Yahei"/>
                          <a:ea typeface="Microsoft Yahei"/>
                          <a:cs typeface="Microsoft Yahei"/>
                          <a:sym typeface="Microsoft Yahei"/>
                        </a:rPr>
                        <a:t>172.38.1.5:40002</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307075">
                <a:tc>
                  <a:txBody>
                    <a:bodyPr/>
                    <a:lstStyle/>
                    <a:p>
                      <a:pPr marL="0" marR="0" lvl="0" indent="0" algn="ctr"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目的IP地址:TCP目的端口</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200" b="1" u="none" strike="noStrike" cap="none">
                          <a:solidFill>
                            <a:schemeClr val="dk1"/>
                          </a:solidFill>
                          <a:latin typeface="Microsoft Yahei"/>
                          <a:ea typeface="Microsoft Yahei"/>
                          <a:cs typeface="Microsoft Yahei"/>
                          <a:sym typeface="Microsoft Yahei"/>
                        </a:rPr>
                        <a:t>172.38.1.5:40001</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CN" sz="1200" b="1" u="none" strike="noStrike" cap="none">
                          <a:solidFill>
                            <a:schemeClr val="dk1"/>
                          </a:solidFill>
                          <a:latin typeface="Microsoft Yahei"/>
                          <a:ea typeface="Microsoft Yahei"/>
                          <a:cs typeface="Microsoft Yahei"/>
                          <a:sym typeface="Microsoft Yahei"/>
                        </a:rPr>
                        <a:t>192.168.0.3:30000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7075">
                <a:tc>
                  <a:txBody>
                    <a:bodyPr/>
                    <a:lstStyle/>
                    <a:p>
                      <a:pPr marL="0" marR="0" lvl="0" indent="0" algn="ctr"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入</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just" rtl="0">
                        <a:lnSpc>
                          <a:spcPct val="100000"/>
                        </a:lnSpc>
                        <a:spcBef>
                          <a:spcPts val="0"/>
                        </a:spcBef>
                        <a:spcAft>
                          <a:spcPts val="0"/>
                        </a:spcAft>
                        <a:buNone/>
                      </a:pPr>
                      <a:r>
                        <a:rPr lang="zh-CN" sz="1200" b="1" u="none" strike="noStrike" cap="none" dirty="0">
                          <a:solidFill>
                            <a:schemeClr val="dk1"/>
                          </a:solidFill>
                          <a:latin typeface="Microsoft Yahei"/>
                          <a:ea typeface="Microsoft Yahei"/>
                          <a:cs typeface="Microsoft Yahei"/>
                          <a:sym typeface="Microsoft Yahei"/>
                        </a:rPr>
                        <a:t>目的IP地址:TCP目的端口</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200" b="1" u="none" strike="noStrike" cap="none">
                          <a:solidFill>
                            <a:schemeClr val="dk1"/>
                          </a:solidFill>
                          <a:latin typeface="Microsoft Yahei"/>
                          <a:ea typeface="Microsoft Yahei"/>
                          <a:cs typeface="Microsoft Yahei"/>
                          <a:sym typeface="Microsoft Yahei"/>
                        </a:rPr>
                        <a:t>172.38.1.5:40002</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zh-CN" sz="1200" b="1" u="none" strike="noStrike" cap="none">
                          <a:solidFill>
                            <a:schemeClr val="dk1"/>
                          </a:solidFill>
                          <a:latin typeface="Microsoft Yahei"/>
                          <a:ea typeface="Microsoft Yahei"/>
                          <a:cs typeface="Microsoft Yahei"/>
                          <a:sym typeface="Microsoft Yahei"/>
                        </a:rPr>
                        <a:t>192.168.0.4:30000</a:t>
                      </a:r>
                      <a:endParaRPr sz="12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4"/>
                  </a:ext>
                </a:extLst>
              </a:tr>
            </a:tbl>
          </a:graphicData>
        </a:graphic>
      </p:graphicFrame>
      <p:sp>
        <p:nvSpPr>
          <p:cNvPr id="2197" name="Google Shape;2197;p88"/>
          <p:cNvSpPr/>
          <p:nvPr/>
        </p:nvSpPr>
        <p:spPr>
          <a:xfrm>
            <a:off x="454288" y="3390697"/>
            <a:ext cx="6711425" cy="978828"/>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198" name="Google Shape;2198;p88"/>
          <p:cNvSpPr/>
          <p:nvPr/>
        </p:nvSpPr>
        <p:spPr>
          <a:xfrm>
            <a:off x="703385" y="3485529"/>
            <a:ext cx="6330461" cy="810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lt1"/>
                </a:solidFill>
                <a:latin typeface="Microsoft Yahei"/>
                <a:ea typeface="Microsoft Yahei"/>
                <a:cs typeface="Microsoft Yahei"/>
                <a:sym typeface="Microsoft Yahei"/>
              </a:rPr>
              <a:t>NAPT把专用网内不同的源 IP 地址，都转换为同样的全球 IP 地址。但对源主机所采用的 TCP 端口号（不管相同或不同），则转换为不同的新的端口号。因此，当 NAPT 路由器收到从互联网发来的应答时，就可以从 IP 数据报的数据部分找出运输层的端口号，然后根据不同的目的端口号，从 NAPT 转换表中找到正确的目的主机。</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202"/>
        <p:cNvGrpSpPr/>
        <p:nvPr/>
      </p:nvGrpSpPr>
      <p:grpSpPr>
        <a:xfrm>
          <a:off x="0" y="0"/>
          <a:ext cx="0" cy="0"/>
          <a:chOff x="0" y="0"/>
          <a:chExt cx="0" cy="0"/>
        </a:xfrm>
      </p:grpSpPr>
      <p:grpSp>
        <p:nvGrpSpPr>
          <p:cNvPr id="2203" name="Google Shape;2203;p89"/>
          <p:cNvGrpSpPr/>
          <p:nvPr/>
        </p:nvGrpSpPr>
        <p:grpSpPr>
          <a:xfrm>
            <a:off x="704005" y="1741376"/>
            <a:ext cx="6535411" cy="2052227"/>
            <a:chOff x="170982" y="0"/>
            <a:chExt cx="6535411" cy="2052227"/>
          </a:xfrm>
        </p:grpSpPr>
        <p:sp>
          <p:nvSpPr>
            <p:cNvPr id="2204" name="Google Shape;2204;p89"/>
            <p:cNvSpPr/>
            <p:nvPr/>
          </p:nvSpPr>
          <p:spPr>
            <a:xfrm rot="5400000">
              <a:off x="3684742" y="-1174647"/>
              <a:ext cx="1641781" cy="4401521"/>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2205" name="Google Shape;2205;p89"/>
            <p:cNvSpPr txBox="1"/>
            <p:nvPr/>
          </p:nvSpPr>
          <p:spPr>
            <a:xfrm>
              <a:off x="2304873" y="285367"/>
              <a:ext cx="4321376" cy="1481491"/>
            </a:xfrm>
            <a:prstGeom prst="rect">
              <a:avLst/>
            </a:prstGeom>
            <a:no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4.9.1            </a:t>
              </a:r>
              <a:r>
                <a:rPr lang="zh-CN" sz="2000" b="1" i="0" u="none" strike="noStrike" cap="none" dirty="0">
                  <a:solidFill>
                    <a:schemeClr val="dk1"/>
                  </a:solidFill>
                  <a:latin typeface="Microsoft Yahei"/>
                  <a:ea typeface="Microsoft Yahei"/>
                  <a:cs typeface="Microsoft Yahei"/>
                  <a:sym typeface="Microsoft Yahei"/>
                </a:rPr>
                <a:t>MPLS 的工作原理</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zh-CN" sz="2000" u="none" strike="noStrike" cap="none" dirty="0">
                  <a:solidFill>
                    <a:schemeClr val="dk1"/>
                  </a:solidFill>
                  <a:latin typeface="Microsoft YaHei" panose="020B0503020204020204" pitchFamily="34" charset="-122"/>
                  <a:ea typeface="Microsoft YaHei" panose="020B0503020204020204" pitchFamily="34" charset="-122"/>
                  <a:sym typeface="Arial"/>
                </a:rPr>
                <a:t>4.9.2  </a:t>
              </a:r>
              <a:r>
                <a:rPr lang="zh-CN" sz="2000" b="1" i="0" u="none" strike="noStrike" cap="none" dirty="0">
                  <a:solidFill>
                    <a:schemeClr val="dk1"/>
                  </a:solidFill>
                  <a:latin typeface="Microsoft Yahei"/>
                  <a:ea typeface="Microsoft Yahei"/>
                  <a:cs typeface="Microsoft Yahei"/>
                  <a:sym typeface="Microsoft Yahei"/>
                </a:rPr>
                <a:t>MPLS 首部的位置与格式</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2206" name="Google Shape;2206;p89"/>
            <p:cNvSpPr/>
            <p:nvPr/>
          </p:nvSpPr>
          <p:spPr>
            <a:xfrm>
              <a:off x="170982" y="0"/>
              <a:ext cx="2133890" cy="2052227"/>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2207" name="Google Shape;2207;p89"/>
            <p:cNvSpPr txBox="1"/>
            <p:nvPr/>
          </p:nvSpPr>
          <p:spPr>
            <a:xfrm>
              <a:off x="271163" y="100181"/>
              <a:ext cx="1933528" cy="1851865"/>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zh-CN" sz="2400" dirty="0">
                  <a:solidFill>
                    <a:srgbClr val="FFFF00"/>
                  </a:solidFill>
                  <a:latin typeface="Microsoft YaHei" panose="020B0503020204020204" pitchFamily="34" charset="-122"/>
                  <a:ea typeface="Microsoft YaHei" panose="020B0503020204020204" pitchFamily="34" charset="-122"/>
                  <a:sym typeface="Arial"/>
                </a:rPr>
                <a:t>4.9</a:t>
              </a:r>
              <a:endParaRPr dirty="0">
                <a:latin typeface="Microsoft YaHei" panose="020B0503020204020204" pitchFamily="34" charset="-122"/>
                <a:ea typeface="Microsoft YaHei" panose="020B0503020204020204" pitchFamily="34" charset="-122"/>
              </a:endParaRPr>
            </a:p>
            <a:p>
              <a:pPr marL="0" marR="0" lvl="0" indent="0" algn="l" rtl="0">
                <a:lnSpc>
                  <a:spcPct val="80000"/>
                </a:lnSpc>
                <a:spcBef>
                  <a:spcPts val="840"/>
                </a:spcBef>
                <a:spcAft>
                  <a:spcPts val="0"/>
                </a:spcAft>
                <a:buClr>
                  <a:schemeClr val="lt1"/>
                </a:buClr>
                <a:buSzPts val="2400"/>
                <a:buFont typeface="Microsoft Yahei"/>
                <a:buNone/>
              </a:pPr>
              <a:r>
                <a:rPr lang="zh-CN" sz="2400" b="1" dirty="0">
                  <a:solidFill>
                    <a:schemeClr val="lt1"/>
                  </a:solidFill>
                  <a:latin typeface="Microsoft Yahei"/>
                  <a:ea typeface="Microsoft Yahei"/>
                  <a:cs typeface="Microsoft Yahei"/>
                  <a:sym typeface="Microsoft Yahei"/>
                </a:rPr>
                <a:t>多协议标记交换 MPLS</a:t>
              </a:r>
              <a:endParaRPr sz="2400" dirty="0">
                <a:solidFill>
                  <a:schemeClr val="lt1"/>
                </a:solidFill>
                <a:latin typeface="Microsoft YaHei" panose="020B0503020204020204" pitchFamily="34" charset="-122"/>
                <a:ea typeface="Microsoft YaHei" panose="020B0503020204020204" pitchFamily="34" charset="-122"/>
                <a:sym typeface="Arial"/>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90"/>
          <p:cNvSpPr/>
          <p:nvPr/>
        </p:nvSpPr>
        <p:spPr>
          <a:xfrm>
            <a:off x="395655" y="1700817"/>
            <a:ext cx="6770058" cy="3055540"/>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IETF于1997年成立了 MPLS 工作组，开发出一种新的协议——多协议标记交换 MPLS (MultiProtocol Label Switching)。</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a:t>
            </a:r>
            <a:r>
              <a:rPr lang="zh-CN" sz="1667" b="1" dirty="0">
                <a:solidFill>
                  <a:srgbClr val="0000FF"/>
                </a:solidFill>
                <a:latin typeface="Microsoft Yahei"/>
                <a:ea typeface="Microsoft Yahei"/>
                <a:cs typeface="Microsoft Yahei"/>
                <a:sym typeface="Microsoft Yahei"/>
              </a:rPr>
              <a:t>多协议</a:t>
            </a:r>
            <a:r>
              <a:rPr lang="zh-CN" sz="1667" b="1" dirty="0">
                <a:solidFill>
                  <a:schemeClr val="dk1"/>
                </a:solidFill>
                <a:latin typeface="Microsoft Yahei"/>
                <a:ea typeface="Microsoft Yahei"/>
                <a:cs typeface="Microsoft Yahei"/>
                <a:sym typeface="Microsoft Yahei"/>
              </a:rPr>
              <a:t>”表示在 MPLS 的</a:t>
            </a:r>
            <a:r>
              <a:rPr lang="zh-CN" sz="1667" b="1" dirty="0">
                <a:solidFill>
                  <a:srgbClr val="0000FF"/>
                </a:solidFill>
                <a:latin typeface="Microsoft Yahei"/>
                <a:ea typeface="Microsoft Yahei"/>
                <a:cs typeface="Microsoft Yahei"/>
                <a:sym typeface="Microsoft Yahei"/>
              </a:rPr>
              <a:t>上层</a:t>
            </a:r>
            <a:r>
              <a:rPr lang="zh-CN" sz="1667" b="1" dirty="0">
                <a:solidFill>
                  <a:schemeClr val="dk1"/>
                </a:solidFill>
                <a:latin typeface="Microsoft Yahei"/>
                <a:ea typeface="Microsoft Yahei"/>
                <a:cs typeface="Microsoft Yahei"/>
                <a:sym typeface="Microsoft Yahei"/>
              </a:rPr>
              <a:t>可以采用多种协议，例如：IP，IPX；可以使用</a:t>
            </a:r>
            <a:r>
              <a:rPr lang="zh-CN" sz="1667" b="1" dirty="0">
                <a:solidFill>
                  <a:srgbClr val="0000FF"/>
                </a:solidFill>
                <a:latin typeface="Microsoft Yahei"/>
                <a:ea typeface="Microsoft Yahei"/>
                <a:cs typeface="Microsoft Yahei"/>
                <a:sym typeface="Microsoft Yahei"/>
              </a:rPr>
              <a:t>多种数据链路层协议</a:t>
            </a:r>
            <a:r>
              <a:rPr lang="zh-CN" sz="1667" b="1" dirty="0">
                <a:solidFill>
                  <a:schemeClr val="dk1"/>
                </a:solidFill>
                <a:latin typeface="Microsoft Yahei"/>
                <a:ea typeface="Microsoft Yahei"/>
                <a:cs typeface="Microsoft Yahei"/>
                <a:sym typeface="Microsoft Yahei"/>
              </a:rPr>
              <a:t>，例如：PPP，以太网，ATM 等。</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a:t>
            </a:r>
            <a:r>
              <a:rPr lang="zh-CN" sz="1667" b="1" dirty="0">
                <a:solidFill>
                  <a:srgbClr val="0000FF"/>
                </a:solidFill>
                <a:latin typeface="Microsoft Yahei"/>
                <a:ea typeface="Microsoft Yahei"/>
                <a:cs typeface="Microsoft Yahei"/>
                <a:sym typeface="Microsoft Yahei"/>
              </a:rPr>
              <a:t>标记</a:t>
            </a:r>
            <a:r>
              <a:rPr lang="zh-CN" sz="1667" b="1" dirty="0">
                <a:solidFill>
                  <a:schemeClr val="dk1"/>
                </a:solidFill>
                <a:latin typeface="Microsoft Yahei"/>
                <a:ea typeface="Microsoft Yahei"/>
                <a:cs typeface="Microsoft Yahei"/>
                <a:sym typeface="Microsoft Yahei"/>
              </a:rPr>
              <a:t>”是指每个分组被打上一个标记，根据该标记对分组进行转发。</a:t>
            </a:r>
            <a:endParaRPr dirty="0">
              <a:latin typeface="Microsoft YaHei" panose="020B0503020204020204" pitchFamily="34" charset="-122"/>
              <a:ea typeface="Microsoft YaHei" panose="020B0503020204020204" pitchFamily="34" charset="-122"/>
            </a:endParaRPr>
          </a:p>
        </p:txBody>
      </p:sp>
      <p:sp>
        <p:nvSpPr>
          <p:cNvPr id="2213" name="Google Shape;2213;p90"/>
          <p:cNvSpPr/>
          <p:nvPr/>
        </p:nvSpPr>
        <p:spPr>
          <a:xfrm>
            <a:off x="454287" y="1352197"/>
            <a:ext cx="6711427" cy="323934"/>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a:solidFill>
                <a:schemeClr val="dk1"/>
              </a:solidFill>
              <a:latin typeface="SimSun"/>
              <a:ea typeface="SimSun"/>
              <a:cs typeface="SimSun"/>
              <a:sym typeface="SimSun"/>
            </a:endParaRPr>
          </a:p>
        </p:txBody>
      </p:sp>
      <p:sp>
        <p:nvSpPr>
          <p:cNvPr id="2214" name="Google Shape;2214;p90"/>
          <p:cNvSpPr/>
          <p:nvPr/>
        </p:nvSpPr>
        <p:spPr>
          <a:xfrm>
            <a:off x="1797478" y="1331624"/>
            <a:ext cx="402743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rgbClr val="FFFF00"/>
                </a:solidFill>
                <a:latin typeface="Microsoft Yahei"/>
                <a:ea typeface="Microsoft Yahei"/>
                <a:cs typeface="Microsoft Yahei"/>
                <a:sym typeface="Microsoft Yahei"/>
              </a:rPr>
              <a:t>4.9  </a:t>
            </a:r>
            <a:r>
              <a:rPr lang="zh-CN" sz="2000" b="1" dirty="0">
                <a:solidFill>
                  <a:schemeClr val="lt1"/>
                </a:solidFill>
                <a:latin typeface="Microsoft Yahei"/>
                <a:ea typeface="Microsoft Yahei"/>
                <a:cs typeface="Microsoft Yahei"/>
                <a:sym typeface="Microsoft Yahei"/>
              </a:rPr>
              <a:t>多协议标记交换 MPLS</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06792E7E-C42C-C75B-B7E8-38554CA02C3D}"/>
                  </a:ext>
                </a:extLst>
              </p14:cNvPr>
              <p14:cNvContentPartPr/>
              <p14:nvPr/>
            </p14:nvContentPartPr>
            <p14:xfrm>
              <a:off x="3567407" y="875497"/>
              <a:ext cx="357120" cy="406080"/>
            </p14:xfrm>
          </p:contentPart>
        </mc:Choice>
        <mc:Fallback>
          <p:pic>
            <p:nvPicPr>
              <p:cNvPr id="2" name="墨迹 1">
                <a:extLst>
                  <a:ext uri="{FF2B5EF4-FFF2-40B4-BE49-F238E27FC236}">
                    <a16:creationId xmlns:a16="http://schemas.microsoft.com/office/drawing/2014/main" id="{06792E7E-C42C-C75B-B7E8-38554CA02C3D}"/>
                  </a:ext>
                </a:extLst>
              </p:cNvPr>
              <p:cNvPicPr/>
              <p:nvPr/>
            </p:nvPicPr>
            <p:blipFill>
              <a:blip r:embed="rId4"/>
              <a:stretch>
                <a:fillRect/>
              </a:stretch>
            </p:blipFill>
            <p:spPr>
              <a:xfrm>
                <a:off x="3556607" y="864697"/>
                <a:ext cx="378360" cy="427320"/>
              </a:xfrm>
              <a:prstGeom prst="rect">
                <a:avLst/>
              </a:prstGeom>
            </p:spPr>
          </p:pic>
        </mc:Fallback>
      </mc:AlternateContent>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91"/>
          <p:cNvSpPr/>
          <p:nvPr/>
        </p:nvSpPr>
        <p:spPr>
          <a:xfrm>
            <a:off x="454287" y="1214704"/>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2220" name="Google Shape;2220;p91"/>
          <p:cNvGrpSpPr/>
          <p:nvPr/>
        </p:nvGrpSpPr>
        <p:grpSpPr>
          <a:xfrm>
            <a:off x="1619245" y="2448125"/>
            <a:ext cx="4490931" cy="1866636"/>
            <a:chOff x="632520" y="2883073"/>
            <a:chExt cx="8957090" cy="3722977"/>
          </a:xfrm>
        </p:grpSpPr>
        <p:cxnSp>
          <p:nvCxnSpPr>
            <p:cNvPr id="2221" name="Google Shape;2221;p91"/>
            <p:cNvCxnSpPr/>
            <p:nvPr/>
          </p:nvCxnSpPr>
          <p:spPr>
            <a:xfrm>
              <a:off x="7954618" y="3662290"/>
              <a:ext cx="1634992" cy="362842"/>
            </a:xfrm>
            <a:prstGeom prst="straightConnector1">
              <a:avLst/>
            </a:prstGeom>
            <a:noFill/>
            <a:ln w="28575" cap="flat" cmpd="sng">
              <a:solidFill>
                <a:srgbClr val="0000FF"/>
              </a:solidFill>
              <a:prstDash val="solid"/>
              <a:round/>
              <a:headEnd type="none" w="med" len="med"/>
              <a:tailEnd type="none" w="med" len="med"/>
            </a:ln>
          </p:spPr>
        </p:cxnSp>
        <p:cxnSp>
          <p:nvCxnSpPr>
            <p:cNvPr id="2222" name="Google Shape;2222;p91"/>
            <p:cNvCxnSpPr/>
            <p:nvPr/>
          </p:nvCxnSpPr>
          <p:spPr>
            <a:xfrm>
              <a:off x="2153760" y="3564954"/>
              <a:ext cx="1972602" cy="0"/>
            </a:xfrm>
            <a:prstGeom prst="straightConnector1">
              <a:avLst/>
            </a:prstGeom>
            <a:noFill/>
            <a:ln w="28575" cap="flat" cmpd="sng">
              <a:solidFill>
                <a:srgbClr val="0000FF"/>
              </a:solidFill>
              <a:prstDash val="solid"/>
              <a:round/>
              <a:headEnd type="none" w="med" len="med"/>
              <a:tailEnd type="none" w="med" len="med"/>
            </a:ln>
          </p:spPr>
        </p:cxnSp>
        <p:cxnSp>
          <p:nvCxnSpPr>
            <p:cNvPr id="2223" name="Google Shape;2223;p91"/>
            <p:cNvCxnSpPr/>
            <p:nvPr/>
          </p:nvCxnSpPr>
          <p:spPr>
            <a:xfrm>
              <a:off x="4356814" y="3547988"/>
              <a:ext cx="3250405" cy="0"/>
            </a:xfrm>
            <a:prstGeom prst="straightConnector1">
              <a:avLst/>
            </a:prstGeom>
            <a:noFill/>
            <a:ln w="28575" cap="flat" cmpd="sng">
              <a:solidFill>
                <a:srgbClr val="0000FF"/>
              </a:solidFill>
              <a:prstDash val="solid"/>
              <a:round/>
              <a:headEnd type="none" w="med" len="med"/>
              <a:tailEnd type="none" w="med" len="med"/>
            </a:ln>
          </p:spPr>
        </p:cxnSp>
        <p:cxnSp>
          <p:nvCxnSpPr>
            <p:cNvPr id="2224" name="Google Shape;2224;p91"/>
            <p:cNvCxnSpPr/>
            <p:nvPr/>
          </p:nvCxnSpPr>
          <p:spPr>
            <a:xfrm>
              <a:off x="4358534" y="3662290"/>
              <a:ext cx="2676962" cy="1342450"/>
            </a:xfrm>
            <a:prstGeom prst="straightConnector1">
              <a:avLst/>
            </a:prstGeom>
            <a:noFill/>
            <a:ln w="28575" cap="flat" cmpd="sng">
              <a:solidFill>
                <a:srgbClr val="0000FF"/>
              </a:solidFill>
              <a:prstDash val="solid"/>
              <a:round/>
              <a:headEnd type="none" w="med" len="med"/>
              <a:tailEnd type="none" w="med" len="med"/>
            </a:ln>
          </p:spPr>
        </p:cxnSp>
        <p:cxnSp>
          <p:nvCxnSpPr>
            <p:cNvPr id="2225" name="Google Shape;2225;p91"/>
            <p:cNvCxnSpPr/>
            <p:nvPr/>
          </p:nvCxnSpPr>
          <p:spPr>
            <a:xfrm rot="10800000" flipH="1">
              <a:off x="7839391" y="3115229"/>
              <a:ext cx="1750218" cy="320045"/>
            </a:xfrm>
            <a:prstGeom prst="straightConnector1">
              <a:avLst/>
            </a:prstGeom>
            <a:noFill/>
            <a:ln w="28575" cap="flat" cmpd="sng">
              <a:solidFill>
                <a:srgbClr val="0000FF"/>
              </a:solidFill>
              <a:prstDash val="solid"/>
              <a:round/>
              <a:headEnd type="none" w="med" len="med"/>
              <a:tailEnd type="none" w="med" len="med"/>
            </a:ln>
          </p:spPr>
        </p:cxnSp>
        <p:cxnSp>
          <p:nvCxnSpPr>
            <p:cNvPr id="2226" name="Google Shape;2226;p91"/>
            <p:cNvCxnSpPr/>
            <p:nvPr/>
          </p:nvCxnSpPr>
          <p:spPr>
            <a:xfrm>
              <a:off x="7397922" y="4917755"/>
              <a:ext cx="1316578" cy="0"/>
            </a:xfrm>
            <a:prstGeom prst="straightConnector1">
              <a:avLst/>
            </a:prstGeom>
            <a:noFill/>
            <a:ln w="28575" cap="flat" cmpd="sng">
              <a:solidFill>
                <a:srgbClr val="0000FF"/>
              </a:solidFill>
              <a:prstDash val="solid"/>
              <a:round/>
              <a:headEnd type="none" w="med" len="med"/>
              <a:tailEnd type="none" w="med" len="med"/>
            </a:ln>
          </p:spPr>
        </p:cxnSp>
        <p:sp>
          <p:nvSpPr>
            <p:cNvPr id="2227" name="Google Shape;2227;p91"/>
            <p:cNvSpPr/>
            <p:nvPr/>
          </p:nvSpPr>
          <p:spPr>
            <a:xfrm>
              <a:off x="3041949" y="3632770"/>
              <a:ext cx="1003044" cy="2403475"/>
            </a:xfrm>
            <a:custGeom>
              <a:avLst/>
              <a:gdLst/>
              <a:ahLst/>
              <a:cxnLst/>
              <a:rect l="l" t="t" r="r" b="b"/>
              <a:pathLst>
                <a:path w="454" h="951" extrusionOk="0">
                  <a:moveTo>
                    <a:pt x="0" y="91"/>
                  </a:moveTo>
                  <a:lnTo>
                    <a:pt x="454" y="0"/>
                  </a:lnTo>
                  <a:lnTo>
                    <a:pt x="4" y="951"/>
                  </a:lnTo>
                  <a:lnTo>
                    <a:pt x="0" y="91"/>
                  </a:lnTo>
                  <a:close/>
                </a:path>
              </a:pathLst>
            </a:custGeom>
            <a:gradFill>
              <a:gsLst>
                <a:gs pos="0">
                  <a:srgbClr val="99FFCC"/>
                </a:gs>
                <a:gs pos="100000">
                  <a:srgbClr val="0070C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228" name="Google Shape;2228;p91"/>
            <p:cNvSpPr txBox="1"/>
            <p:nvPr/>
          </p:nvSpPr>
          <p:spPr>
            <a:xfrm>
              <a:off x="4358533" y="3179886"/>
              <a:ext cx="553749" cy="5423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2229" name="Google Shape;2229;p91"/>
            <p:cNvSpPr txBox="1"/>
            <p:nvPr/>
          </p:nvSpPr>
          <p:spPr>
            <a:xfrm>
              <a:off x="4170800" y="3699565"/>
              <a:ext cx="553749" cy="5423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230" name="Google Shape;2230;p91"/>
            <p:cNvSpPr txBox="1"/>
            <p:nvPr/>
          </p:nvSpPr>
          <p:spPr>
            <a:xfrm>
              <a:off x="3973376" y="2883073"/>
              <a:ext cx="668846" cy="5423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S</a:t>
              </a:r>
              <a:r>
                <a:rPr lang="zh-CN" sz="116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231" name="Google Shape;2231;p91"/>
            <p:cNvSpPr txBox="1"/>
            <p:nvPr/>
          </p:nvSpPr>
          <p:spPr>
            <a:xfrm>
              <a:off x="7573777" y="2883073"/>
              <a:ext cx="668846" cy="5423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S</a:t>
              </a:r>
              <a:r>
                <a:rPr lang="zh-CN" sz="116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232" name="Google Shape;2232;p91"/>
            <p:cNvSpPr txBox="1"/>
            <p:nvPr/>
          </p:nvSpPr>
          <p:spPr>
            <a:xfrm>
              <a:off x="6894258" y="4149080"/>
              <a:ext cx="668846" cy="5423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dirty="0">
                  <a:solidFill>
                    <a:schemeClr val="dk1"/>
                  </a:solidFill>
                  <a:latin typeface="Microsoft Yahei"/>
                  <a:ea typeface="Microsoft Yahei"/>
                  <a:cs typeface="Microsoft Yahei"/>
                  <a:sym typeface="Microsoft Yahei"/>
                </a:rPr>
                <a:t>S</a:t>
              </a:r>
              <a:r>
                <a:rPr lang="zh-CN" sz="116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cxnSp>
          <p:nvCxnSpPr>
            <p:cNvPr id="2233" name="Google Shape;2233;p91"/>
            <p:cNvCxnSpPr/>
            <p:nvPr/>
          </p:nvCxnSpPr>
          <p:spPr>
            <a:xfrm>
              <a:off x="7397921" y="5004741"/>
              <a:ext cx="918111" cy="598612"/>
            </a:xfrm>
            <a:prstGeom prst="straightConnector1">
              <a:avLst/>
            </a:prstGeom>
            <a:noFill/>
            <a:ln w="28575" cap="flat" cmpd="sng">
              <a:solidFill>
                <a:srgbClr val="0000FF"/>
              </a:solidFill>
              <a:prstDash val="solid"/>
              <a:round/>
              <a:headEnd type="none" w="med" len="med"/>
              <a:tailEnd type="none" w="med" len="med"/>
            </a:ln>
          </p:spPr>
        </p:cxnSp>
        <p:grpSp>
          <p:nvGrpSpPr>
            <p:cNvPr id="2234" name="Google Shape;2234;p91"/>
            <p:cNvGrpSpPr/>
            <p:nvPr/>
          </p:nvGrpSpPr>
          <p:grpSpPr>
            <a:xfrm>
              <a:off x="2268986" y="2990279"/>
              <a:ext cx="1509978" cy="458788"/>
              <a:chOff x="2240889" y="2930525"/>
              <a:chExt cx="1509978" cy="458788"/>
            </a:xfrm>
          </p:grpSpPr>
          <p:cxnSp>
            <p:nvCxnSpPr>
              <p:cNvPr id="2235" name="Google Shape;2235;p91"/>
              <p:cNvCxnSpPr/>
              <p:nvPr/>
            </p:nvCxnSpPr>
            <p:spPr>
              <a:xfrm>
                <a:off x="3284803" y="3159125"/>
                <a:ext cx="466064" cy="0"/>
              </a:xfrm>
              <a:prstGeom prst="straightConnector1">
                <a:avLst/>
              </a:prstGeom>
              <a:noFill/>
              <a:ln w="38100" cap="flat" cmpd="sng">
                <a:solidFill>
                  <a:srgbClr val="CC00CC"/>
                </a:solidFill>
                <a:prstDash val="solid"/>
                <a:round/>
                <a:headEnd type="none" w="med" len="med"/>
                <a:tailEnd type="triangle" w="med" len="med"/>
              </a:ln>
            </p:spPr>
          </p:cxnSp>
          <p:sp>
            <p:nvSpPr>
              <p:cNvPr id="2236" name="Google Shape;2236;p91"/>
              <p:cNvSpPr/>
              <p:nvPr/>
            </p:nvSpPr>
            <p:spPr>
              <a:xfrm>
                <a:off x="2240889" y="2930525"/>
                <a:ext cx="1045633" cy="458788"/>
              </a:xfrm>
              <a:prstGeom prst="rect">
                <a:avLst/>
              </a:prstGeom>
              <a:solidFill>
                <a:srgbClr val="33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237" name="Google Shape;2237;p91"/>
              <p:cNvSpPr/>
              <p:nvPr/>
            </p:nvSpPr>
            <p:spPr>
              <a:xfrm>
                <a:off x="3006196" y="2946401"/>
                <a:ext cx="261408" cy="423863"/>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grpSp>
        <p:sp>
          <p:nvSpPr>
            <p:cNvPr id="2238" name="Google Shape;2238;p91"/>
            <p:cNvSpPr txBox="1"/>
            <p:nvPr/>
          </p:nvSpPr>
          <p:spPr>
            <a:xfrm>
              <a:off x="877951" y="6063682"/>
              <a:ext cx="1918939" cy="5423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167" b="1">
                  <a:solidFill>
                    <a:schemeClr val="dk1"/>
                  </a:solidFill>
                  <a:latin typeface="Microsoft Yahei"/>
                  <a:ea typeface="Microsoft Yahei"/>
                  <a:cs typeface="Microsoft Yahei"/>
                  <a:sym typeface="Microsoft Yahei"/>
                </a:rPr>
                <a:t>S</a:t>
              </a:r>
              <a:r>
                <a:rPr lang="zh-CN" sz="1167" b="1" baseline="-25000">
                  <a:solidFill>
                    <a:schemeClr val="dk1"/>
                  </a:solidFill>
                  <a:latin typeface="Microsoft Yahei"/>
                  <a:ea typeface="Microsoft Yahei"/>
                  <a:cs typeface="Microsoft Yahei"/>
                  <a:sym typeface="Microsoft Yahei"/>
                </a:rPr>
                <a:t>1 </a:t>
              </a:r>
              <a:r>
                <a:rPr lang="zh-CN" sz="1167" b="1">
                  <a:solidFill>
                    <a:schemeClr val="dk1"/>
                  </a:solidFill>
                  <a:latin typeface="Microsoft Yahei"/>
                  <a:ea typeface="Microsoft Yahei"/>
                  <a:cs typeface="Microsoft Yahei"/>
                  <a:sym typeface="Microsoft Yahei"/>
                </a:rPr>
                <a:t>的转发表</a:t>
              </a:r>
              <a:endParaRPr sz="1167" b="1" baseline="-25000">
                <a:solidFill>
                  <a:schemeClr val="dk1"/>
                </a:solidFill>
                <a:latin typeface="Microsoft Yahei"/>
                <a:ea typeface="Microsoft Yahei"/>
                <a:cs typeface="Microsoft Yahei"/>
                <a:sym typeface="Microsoft Yahei"/>
              </a:endParaRPr>
            </a:p>
          </p:txBody>
        </p:sp>
        <p:grpSp>
          <p:nvGrpSpPr>
            <p:cNvPr id="2239" name="Google Shape;2239;p91"/>
            <p:cNvGrpSpPr/>
            <p:nvPr/>
          </p:nvGrpSpPr>
          <p:grpSpPr>
            <a:xfrm>
              <a:off x="5366367" y="3715307"/>
              <a:ext cx="1464638" cy="860547"/>
              <a:chOff x="5347514" y="3573016"/>
              <a:chExt cx="1464638" cy="860547"/>
            </a:xfrm>
          </p:grpSpPr>
          <p:cxnSp>
            <p:nvCxnSpPr>
              <p:cNvPr id="2240" name="Google Shape;2240;p91"/>
              <p:cNvCxnSpPr/>
              <p:nvPr/>
            </p:nvCxnSpPr>
            <p:spPr>
              <a:xfrm rot="1516200">
                <a:off x="6368389" y="4298565"/>
                <a:ext cx="466063" cy="0"/>
              </a:xfrm>
              <a:prstGeom prst="straightConnector1">
                <a:avLst/>
              </a:prstGeom>
              <a:noFill/>
              <a:ln w="38100" cap="flat" cmpd="sng">
                <a:solidFill>
                  <a:srgbClr val="CC00CC"/>
                </a:solidFill>
                <a:prstDash val="solid"/>
                <a:round/>
                <a:headEnd type="none" w="med" len="med"/>
                <a:tailEnd type="triangle" w="med" len="med"/>
              </a:ln>
            </p:spPr>
          </p:cxnSp>
          <p:sp>
            <p:nvSpPr>
              <p:cNvPr id="2241" name="Google Shape;2241;p91"/>
              <p:cNvSpPr/>
              <p:nvPr/>
            </p:nvSpPr>
            <p:spPr>
              <a:xfrm rot="1516200">
                <a:off x="5394987" y="3774690"/>
                <a:ext cx="1047353" cy="457200"/>
              </a:xfrm>
              <a:prstGeom prst="rect">
                <a:avLst/>
              </a:prstGeom>
              <a:solidFill>
                <a:srgbClr val="00B0F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242" name="Google Shape;2242;p91"/>
              <p:cNvSpPr/>
              <p:nvPr/>
            </p:nvSpPr>
            <p:spPr>
              <a:xfrm rot="1516200">
                <a:off x="6124179" y="3942966"/>
                <a:ext cx="261408" cy="423863"/>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grpSp>
        <p:pic>
          <p:nvPicPr>
            <p:cNvPr id="2243" name="Google Shape;2243;p91"/>
            <p:cNvPicPr preferRelativeResize="0"/>
            <p:nvPr/>
          </p:nvPicPr>
          <p:blipFill rotWithShape="1">
            <a:blip r:embed="rId3">
              <a:alphaModFix/>
            </a:blip>
            <a:srcRect/>
            <a:stretch/>
          </p:blipFill>
          <p:spPr>
            <a:xfrm>
              <a:off x="3839155" y="3336369"/>
              <a:ext cx="627725" cy="503590"/>
            </a:xfrm>
            <a:prstGeom prst="rect">
              <a:avLst/>
            </a:prstGeom>
            <a:noFill/>
            <a:ln>
              <a:noFill/>
            </a:ln>
          </p:spPr>
        </p:pic>
        <p:sp>
          <p:nvSpPr>
            <p:cNvPr id="2244" name="Google Shape;2244;p91"/>
            <p:cNvSpPr/>
            <p:nvPr/>
          </p:nvSpPr>
          <p:spPr>
            <a:xfrm>
              <a:off x="632520" y="3861369"/>
              <a:ext cx="2409429" cy="2165350"/>
            </a:xfrm>
            <a:prstGeom prst="rect">
              <a:avLst/>
            </a:prstGeom>
            <a:solidFill>
              <a:srgbClr val="00FFFF"/>
            </a:solidFill>
            <a:ln w="28575"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245" name="Google Shape;2245;p91"/>
            <p:cNvSpPr txBox="1"/>
            <p:nvPr/>
          </p:nvSpPr>
          <p:spPr>
            <a:xfrm>
              <a:off x="674121" y="3905978"/>
              <a:ext cx="2420893" cy="2198371"/>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标号   转发接口</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233"/>
                </a:spcBef>
                <a:spcAft>
                  <a:spcPts val="0"/>
                </a:spcAft>
                <a:buNone/>
              </a:pPr>
              <a:r>
                <a:rPr lang="zh-CN" sz="1167" b="1" dirty="0">
                  <a:solidFill>
                    <a:schemeClr val="dk1"/>
                  </a:solidFill>
                  <a:latin typeface="Microsoft Yahei"/>
                  <a:ea typeface="Microsoft Yahei"/>
                  <a:cs typeface="Microsoft Yahei"/>
                  <a:sym typeface="Microsoft Yahei"/>
                </a:rPr>
                <a:t>   0            1</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   1            0</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   2            1</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zh-CN" sz="1167" b="1" dirty="0">
                  <a:solidFill>
                    <a:schemeClr val="dk1"/>
                  </a:solidFill>
                  <a:latin typeface="Microsoft Yahei"/>
                  <a:ea typeface="Microsoft Yahei"/>
                  <a:cs typeface="Microsoft Yahei"/>
                  <a:sym typeface="Microsoft Yahei"/>
                </a:rPr>
                <a:t>   3            1</a:t>
              </a:r>
              <a:endParaRPr dirty="0">
                <a:latin typeface="Microsoft YaHei" panose="020B0503020204020204" pitchFamily="34" charset="-122"/>
                <a:ea typeface="Microsoft YaHei" panose="020B0503020204020204" pitchFamily="34" charset="-122"/>
              </a:endParaRPr>
            </a:p>
          </p:txBody>
        </p:sp>
        <p:cxnSp>
          <p:nvCxnSpPr>
            <p:cNvPr id="2246" name="Google Shape;2246;p91"/>
            <p:cNvCxnSpPr/>
            <p:nvPr/>
          </p:nvCxnSpPr>
          <p:spPr>
            <a:xfrm rot="10800000" flipH="1">
              <a:off x="653158" y="4376832"/>
              <a:ext cx="2388791" cy="3651"/>
            </a:xfrm>
            <a:prstGeom prst="straightConnector1">
              <a:avLst/>
            </a:prstGeom>
            <a:noFill/>
            <a:ln w="9525" cap="flat" cmpd="sng">
              <a:solidFill>
                <a:srgbClr val="0000CC"/>
              </a:solidFill>
              <a:prstDash val="solid"/>
              <a:round/>
              <a:headEnd type="none" w="med" len="med"/>
              <a:tailEnd type="none" w="med" len="med"/>
            </a:ln>
          </p:spPr>
        </p:cxnSp>
        <p:cxnSp>
          <p:nvCxnSpPr>
            <p:cNvPr id="2247" name="Google Shape;2247;p91"/>
            <p:cNvCxnSpPr/>
            <p:nvPr/>
          </p:nvCxnSpPr>
          <p:spPr>
            <a:xfrm>
              <a:off x="1507895" y="3861369"/>
              <a:ext cx="0" cy="2165350"/>
            </a:xfrm>
            <a:prstGeom prst="straightConnector1">
              <a:avLst/>
            </a:prstGeom>
            <a:noFill/>
            <a:ln w="9525" cap="flat" cmpd="sng">
              <a:solidFill>
                <a:srgbClr val="000099"/>
              </a:solidFill>
              <a:prstDash val="solid"/>
              <a:round/>
              <a:headEnd type="none" w="med" len="med"/>
              <a:tailEnd type="none" w="med" len="med"/>
            </a:ln>
          </p:spPr>
        </p:cxnSp>
        <p:grpSp>
          <p:nvGrpSpPr>
            <p:cNvPr id="2248" name="Google Shape;2248;p91"/>
            <p:cNvGrpSpPr/>
            <p:nvPr/>
          </p:nvGrpSpPr>
          <p:grpSpPr>
            <a:xfrm>
              <a:off x="6269451" y="4885019"/>
              <a:ext cx="899634" cy="1112812"/>
              <a:chOff x="6717662" y="4764460"/>
              <a:chExt cx="899634" cy="1112812"/>
            </a:xfrm>
          </p:grpSpPr>
          <p:sp>
            <p:nvSpPr>
              <p:cNvPr id="2249" name="Google Shape;2249;p91"/>
              <p:cNvSpPr/>
              <p:nvPr/>
            </p:nvSpPr>
            <p:spPr>
              <a:xfrm>
                <a:off x="6717662" y="4764460"/>
                <a:ext cx="898435" cy="514349"/>
              </a:xfrm>
              <a:prstGeom prst="triangle">
                <a:avLst>
                  <a:gd name="adj" fmla="val 82161"/>
                </a:avLst>
              </a:prstGeom>
              <a:gradFill>
                <a:gsLst>
                  <a:gs pos="0">
                    <a:srgbClr val="99FFCC"/>
                  </a:gs>
                  <a:gs pos="100000">
                    <a:srgbClr val="0070C0"/>
                  </a:gs>
                </a:gsLst>
                <a:lin ang="16200000" scaled="0"/>
              </a:gradFill>
              <a:ln>
                <a:noFill/>
              </a:ln>
            </p:spPr>
            <p:txBody>
              <a:bodyPr spcFirstLastPara="1" wrap="square" lIns="76200" tIns="38100" rIns="76200" bIns="38100" anchor="t"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grpSp>
            <p:nvGrpSpPr>
              <p:cNvPr id="2250" name="Google Shape;2250;p91"/>
              <p:cNvGrpSpPr/>
              <p:nvPr/>
            </p:nvGrpSpPr>
            <p:grpSpPr>
              <a:xfrm>
                <a:off x="6755836" y="5278809"/>
                <a:ext cx="861460" cy="598463"/>
                <a:chOff x="6717662" y="5278809"/>
                <a:chExt cx="861460" cy="598463"/>
              </a:xfrm>
            </p:grpSpPr>
            <p:sp>
              <p:nvSpPr>
                <p:cNvPr id="2251" name="Google Shape;2251;p91"/>
                <p:cNvSpPr/>
                <p:nvPr/>
              </p:nvSpPr>
              <p:spPr>
                <a:xfrm>
                  <a:off x="6717662" y="5278809"/>
                  <a:ext cx="861460" cy="598463"/>
                </a:xfrm>
                <a:prstGeom prst="rect">
                  <a:avLst/>
                </a:prstGeom>
                <a:solidFill>
                  <a:srgbClr val="00FFFF"/>
                </a:solidFill>
                <a:ln w="28575" cap="flat" cmpd="sng">
                  <a:solidFill>
                    <a:srgbClr val="000099"/>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cxnSp>
              <p:nvCxnSpPr>
                <p:cNvPr id="2252" name="Google Shape;2252;p91"/>
                <p:cNvCxnSpPr/>
                <p:nvPr/>
              </p:nvCxnSpPr>
              <p:spPr>
                <a:xfrm>
                  <a:off x="6717662" y="5445224"/>
                  <a:ext cx="828018" cy="0"/>
                </a:xfrm>
                <a:prstGeom prst="straightConnector1">
                  <a:avLst/>
                </a:prstGeom>
                <a:solidFill>
                  <a:schemeClr val="accent1"/>
                </a:solidFill>
                <a:ln w="12700" cap="flat" cmpd="sng">
                  <a:solidFill>
                    <a:srgbClr val="000099"/>
                  </a:solidFill>
                  <a:prstDash val="solid"/>
                  <a:round/>
                  <a:headEnd type="none" w="sm" len="sm"/>
                  <a:tailEnd type="none" w="sm" len="sm"/>
                </a:ln>
              </p:spPr>
            </p:cxnSp>
            <p:cxnSp>
              <p:nvCxnSpPr>
                <p:cNvPr id="2253" name="Google Shape;2253;p91"/>
                <p:cNvCxnSpPr/>
                <p:nvPr/>
              </p:nvCxnSpPr>
              <p:spPr>
                <a:xfrm>
                  <a:off x="6969224" y="5278809"/>
                  <a:ext cx="0" cy="598463"/>
                </a:xfrm>
                <a:prstGeom prst="straightConnector1">
                  <a:avLst/>
                </a:prstGeom>
                <a:solidFill>
                  <a:schemeClr val="accent1"/>
                </a:solidFill>
                <a:ln w="12700" cap="flat" cmpd="sng">
                  <a:solidFill>
                    <a:srgbClr val="000099"/>
                  </a:solidFill>
                  <a:prstDash val="solid"/>
                  <a:round/>
                  <a:headEnd type="none" w="sm" len="sm"/>
                  <a:tailEnd type="none" w="sm" len="sm"/>
                </a:ln>
              </p:spPr>
            </p:cxnSp>
          </p:grpSp>
        </p:grpSp>
        <p:pic>
          <p:nvPicPr>
            <p:cNvPr id="2254" name="Google Shape;2254;p91"/>
            <p:cNvPicPr preferRelativeResize="0"/>
            <p:nvPr/>
          </p:nvPicPr>
          <p:blipFill rotWithShape="1">
            <a:blip r:embed="rId4">
              <a:alphaModFix/>
            </a:blip>
            <a:srcRect/>
            <a:stretch/>
          </p:blipFill>
          <p:spPr>
            <a:xfrm>
              <a:off x="6817835" y="4665420"/>
              <a:ext cx="627725" cy="504670"/>
            </a:xfrm>
            <a:prstGeom prst="rect">
              <a:avLst/>
            </a:prstGeom>
            <a:noFill/>
            <a:ln>
              <a:noFill/>
            </a:ln>
          </p:spPr>
        </p:pic>
        <p:grpSp>
          <p:nvGrpSpPr>
            <p:cNvPr id="2255" name="Google Shape;2255;p91"/>
            <p:cNvGrpSpPr/>
            <p:nvPr/>
          </p:nvGrpSpPr>
          <p:grpSpPr>
            <a:xfrm>
              <a:off x="7645393" y="3560762"/>
              <a:ext cx="899634" cy="1112812"/>
              <a:chOff x="6717662" y="4764460"/>
              <a:chExt cx="899634" cy="1112812"/>
            </a:xfrm>
          </p:grpSpPr>
          <p:sp>
            <p:nvSpPr>
              <p:cNvPr id="2256" name="Google Shape;2256;p91"/>
              <p:cNvSpPr/>
              <p:nvPr/>
            </p:nvSpPr>
            <p:spPr>
              <a:xfrm>
                <a:off x="6717662" y="4764460"/>
                <a:ext cx="898435" cy="514349"/>
              </a:xfrm>
              <a:prstGeom prst="triangle">
                <a:avLst>
                  <a:gd name="adj" fmla="val 12085"/>
                </a:avLst>
              </a:prstGeom>
              <a:gradFill>
                <a:gsLst>
                  <a:gs pos="0">
                    <a:srgbClr val="99FFCC"/>
                  </a:gs>
                  <a:gs pos="100000">
                    <a:srgbClr val="0070C0"/>
                  </a:gs>
                </a:gsLst>
                <a:lin ang="16200000" scaled="0"/>
              </a:gradFill>
              <a:ln>
                <a:noFill/>
              </a:ln>
            </p:spPr>
            <p:txBody>
              <a:bodyPr spcFirstLastPara="1" wrap="square" lIns="76200" tIns="38100" rIns="76200" bIns="38100" anchor="t"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grpSp>
            <p:nvGrpSpPr>
              <p:cNvPr id="2257" name="Google Shape;2257;p91"/>
              <p:cNvGrpSpPr/>
              <p:nvPr/>
            </p:nvGrpSpPr>
            <p:grpSpPr>
              <a:xfrm>
                <a:off x="6755836" y="5278809"/>
                <a:ext cx="861460" cy="598463"/>
                <a:chOff x="6717662" y="5278809"/>
                <a:chExt cx="861460" cy="598463"/>
              </a:xfrm>
            </p:grpSpPr>
            <p:sp>
              <p:nvSpPr>
                <p:cNvPr id="2258" name="Google Shape;2258;p91"/>
                <p:cNvSpPr/>
                <p:nvPr/>
              </p:nvSpPr>
              <p:spPr>
                <a:xfrm>
                  <a:off x="6717662" y="5278809"/>
                  <a:ext cx="861460" cy="598463"/>
                </a:xfrm>
                <a:prstGeom prst="rect">
                  <a:avLst/>
                </a:prstGeom>
                <a:solidFill>
                  <a:srgbClr val="00FFFF"/>
                </a:solidFill>
                <a:ln w="28575" cap="flat" cmpd="sng">
                  <a:solidFill>
                    <a:srgbClr val="000099"/>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167">
                    <a:solidFill>
                      <a:schemeClr val="dk1"/>
                    </a:solidFill>
                    <a:latin typeface="Microsoft Yahei"/>
                    <a:ea typeface="Microsoft Yahei"/>
                    <a:cs typeface="Microsoft Yahei"/>
                    <a:sym typeface="Microsoft Yahei"/>
                  </a:endParaRPr>
                </a:p>
              </p:txBody>
            </p:sp>
            <p:cxnSp>
              <p:nvCxnSpPr>
                <p:cNvPr id="2259" name="Google Shape;2259;p91"/>
                <p:cNvCxnSpPr/>
                <p:nvPr/>
              </p:nvCxnSpPr>
              <p:spPr>
                <a:xfrm>
                  <a:off x="6717662" y="5445224"/>
                  <a:ext cx="828018" cy="0"/>
                </a:xfrm>
                <a:prstGeom prst="straightConnector1">
                  <a:avLst/>
                </a:prstGeom>
                <a:solidFill>
                  <a:schemeClr val="accent1"/>
                </a:solidFill>
                <a:ln w="12700" cap="flat" cmpd="sng">
                  <a:solidFill>
                    <a:srgbClr val="000099"/>
                  </a:solidFill>
                  <a:prstDash val="solid"/>
                  <a:round/>
                  <a:headEnd type="none" w="sm" len="sm"/>
                  <a:tailEnd type="none" w="sm" len="sm"/>
                </a:ln>
              </p:spPr>
            </p:cxnSp>
            <p:cxnSp>
              <p:nvCxnSpPr>
                <p:cNvPr id="2260" name="Google Shape;2260;p91"/>
                <p:cNvCxnSpPr/>
                <p:nvPr/>
              </p:nvCxnSpPr>
              <p:spPr>
                <a:xfrm>
                  <a:off x="6969224" y="5278809"/>
                  <a:ext cx="0" cy="598463"/>
                </a:xfrm>
                <a:prstGeom prst="straightConnector1">
                  <a:avLst/>
                </a:prstGeom>
                <a:solidFill>
                  <a:schemeClr val="accent1"/>
                </a:solidFill>
                <a:ln w="12700" cap="flat" cmpd="sng">
                  <a:solidFill>
                    <a:srgbClr val="000099"/>
                  </a:solidFill>
                  <a:prstDash val="solid"/>
                  <a:round/>
                  <a:headEnd type="none" w="sm" len="sm"/>
                  <a:tailEnd type="none" w="sm" len="sm"/>
                </a:ln>
              </p:spPr>
            </p:cxnSp>
          </p:grpSp>
        </p:grpSp>
        <p:pic>
          <p:nvPicPr>
            <p:cNvPr id="2261" name="Google Shape;2261;p91"/>
            <p:cNvPicPr preferRelativeResize="0"/>
            <p:nvPr/>
          </p:nvPicPr>
          <p:blipFill rotWithShape="1">
            <a:blip r:embed="rId4">
              <a:alphaModFix/>
            </a:blip>
            <a:srcRect/>
            <a:stretch/>
          </p:blipFill>
          <p:spPr>
            <a:xfrm>
              <a:off x="7445560" y="3340546"/>
              <a:ext cx="627723" cy="504670"/>
            </a:xfrm>
            <a:prstGeom prst="rect">
              <a:avLst/>
            </a:prstGeom>
            <a:noFill/>
            <a:ln>
              <a:noFill/>
            </a:ln>
          </p:spPr>
        </p:pic>
        <p:grpSp>
          <p:nvGrpSpPr>
            <p:cNvPr id="2262" name="Google Shape;2262;p91"/>
            <p:cNvGrpSpPr/>
            <p:nvPr/>
          </p:nvGrpSpPr>
          <p:grpSpPr>
            <a:xfrm>
              <a:off x="5510171" y="3013174"/>
              <a:ext cx="1509978" cy="458788"/>
              <a:chOff x="2240889" y="2930525"/>
              <a:chExt cx="1509978" cy="458788"/>
            </a:xfrm>
          </p:grpSpPr>
          <p:cxnSp>
            <p:nvCxnSpPr>
              <p:cNvPr id="2263" name="Google Shape;2263;p91"/>
              <p:cNvCxnSpPr/>
              <p:nvPr/>
            </p:nvCxnSpPr>
            <p:spPr>
              <a:xfrm>
                <a:off x="3284803" y="3159125"/>
                <a:ext cx="466064" cy="0"/>
              </a:xfrm>
              <a:prstGeom prst="straightConnector1">
                <a:avLst/>
              </a:prstGeom>
              <a:noFill/>
              <a:ln w="38100" cap="flat" cmpd="sng">
                <a:solidFill>
                  <a:srgbClr val="CC00CC"/>
                </a:solidFill>
                <a:prstDash val="solid"/>
                <a:round/>
                <a:headEnd type="none" w="med" len="med"/>
                <a:tailEnd type="triangle" w="med" len="med"/>
              </a:ln>
            </p:spPr>
          </p:cxnSp>
          <p:sp>
            <p:nvSpPr>
              <p:cNvPr id="2264" name="Google Shape;2264;p91"/>
              <p:cNvSpPr/>
              <p:nvPr/>
            </p:nvSpPr>
            <p:spPr>
              <a:xfrm>
                <a:off x="2240889" y="2930525"/>
                <a:ext cx="1045633" cy="458788"/>
              </a:xfrm>
              <a:prstGeom prst="rect">
                <a:avLst/>
              </a:prstGeom>
              <a:solidFill>
                <a:srgbClr val="33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265" name="Google Shape;2265;p91"/>
              <p:cNvSpPr/>
              <p:nvPr/>
            </p:nvSpPr>
            <p:spPr>
              <a:xfrm>
                <a:off x="3006196" y="2946401"/>
                <a:ext cx="261408" cy="423863"/>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167"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grpSp>
      <p:sp>
        <p:nvSpPr>
          <p:cNvPr id="2266" name="Google Shape;2266;p91"/>
          <p:cNvSpPr txBox="1"/>
          <p:nvPr/>
        </p:nvSpPr>
        <p:spPr>
          <a:xfrm>
            <a:off x="828053" y="1303434"/>
            <a:ext cx="5929911" cy="1117935"/>
          </a:xfrm>
          <a:prstGeom prst="rect">
            <a:avLst/>
          </a:prstGeom>
          <a:solidFill>
            <a:srgbClr val="00FF99"/>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为了实现交换，可以利用面向连接的概念，</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使每个分组携带一个叫做标记 (label) 的小整数。</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当分组到达交换机（即标记交换路由器）时，</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交换机读取分组的标记，并用标记值来检索分组转发表。 </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zh-CN" sz="1333" b="1" dirty="0">
                <a:solidFill>
                  <a:schemeClr val="dk1"/>
                </a:solidFill>
                <a:latin typeface="Microsoft Yahei"/>
                <a:ea typeface="Microsoft Yahei"/>
                <a:cs typeface="Microsoft Yahei"/>
                <a:sym typeface="Microsoft Yahei"/>
              </a:rPr>
              <a:t>这样就比查找路由表来转发分组要快得多。</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92"/>
          <p:cNvSpPr/>
          <p:nvPr/>
        </p:nvSpPr>
        <p:spPr>
          <a:xfrm>
            <a:off x="454287" y="1544031"/>
            <a:ext cx="6711427" cy="323934"/>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272" name="Google Shape;2272;p92"/>
          <p:cNvSpPr/>
          <p:nvPr/>
        </p:nvSpPr>
        <p:spPr>
          <a:xfrm>
            <a:off x="3169441" y="1539284"/>
            <a:ext cx="1281121"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MPLS 特点</a:t>
            </a:r>
            <a:endParaRPr dirty="0">
              <a:latin typeface="Microsoft YaHei" panose="020B0503020204020204" pitchFamily="34" charset="-122"/>
              <a:ea typeface="Microsoft YaHei" panose="020B0503020204020204" pitchFamily="34" charset="-122"/>
            </a:endParaRPr>
          </a:p>
        </p:txBody>
      </p:sp>
      <p:sp>
        <p:nvSpPr>
          <p:cNvPr id="2273" name="Google Shape;2273;p92"/>
          <p:cNvSpPr/>
          <p:nvPr/>
        </p:nvSpPr>
        <p:spPr>
          <a:xfrm>
            <a:off x="454287" y="1863072"/>
            <a:ext cx="6711427"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MPLS </a:t>
            </a:r>
            <a:r>
              <a:rPr lang="zh-CN" sz="1667" b="1" dirty="0">
                <a:solidFill>
                  <a:srgbClr val="0000FF"/>
                </a:solidFill>
                <a:latin typeface="Microsoft Yahei"/>
                <a:ea typeface="Microsoft Yahei"/>
                <a:cs typeface="Microsoft Yahei"/>
                <a:sym typeface="Microsoft Yahei"/>
              </a:rPr>
              <a:t>并没有取代 IP</a:t>
            </a:r>
            <a:r>
              <a:rPr lang="zh-CN" sz="1667" b="1" dirty="0">
                <a:solidFill>
                  <a:schemeClr val="dk1"/>
                </a:solidFill>
                <a:latin typeface="Microsoft Yahei"/>
                <a:ea typeface="Microsoft Yahei"/>
                <a:cs typeface="Microsoft Yahei"/>
                <a:sym typeface="Microsoft Yahei"/>
              </a:rPr>
              <a:t>，而是作为一种 </a:t>
            </a:r>
            <a:r>
              <a:rPr lang="zh-CN" sz="1667" b="1" dirty="0">
                <a:solidFill>
                  <a:srgbClr val="0000FF"/>
                </a:solidFill>
                <a:latin typeface="Microsoft Yahei"/>
                <a:ea typeface="Microsoft Yahei"/>
                <a:cs typeface="Microsoft Yahei"/>
                <a:sym typeface="Microsoft Yahei"/>
              </a:rPr>
              <a:t>IP 增强技术</a:t>
            </a:r>
            <a:r>
              <a:rPr lang="zh-CN" sz="1667" b="1" dirty="0">
                <a:solidFill>
                  <a:schemeClr val="dk1"/>
                </a:solidFill>
                <a:latin typeface="Microsoft Yahei"/>
                <a:ea typeface="Microsoft Yahei"/>
                <a:cs typeface="Microsoft Yahei"/>
                <a:sym typeface="Microsoft Yahei"/>
              </a:rPr>
              <a:t>，被广泛地应用在互联网中。</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MPLS 具有以下三个方面的特点：</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支持面向连接的服务质量；</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支持流量工程，平衡网络负载；</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zh-CN" sz="1667" b="1" dirty="0">
                <a:solidFill>
                  <a:schemeClr val="dk1"/>
                </a:solidFill>
                <a:latin typeface="Microsoft Yahei"/>
                <a:ea typeface="Microsoft Yahei"/>
                <a:cs typeface="Microsoft Yahei"/>
                <a:sym typeface="Microsoft Yahei"/>
              </a:rPr>
              <a:t>有效地支持虚拟专用网 VPN。</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93"/>
          <p:cNvSpPr/>
          <p:nvPr/>
        </p:nvSpPr>
        <p:spPr>
          <a:xfrm>
            <a:off x="454287" y="1287580"/>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279" name="Google Shape;2279;p93"/>
          <p:cNvSpPr/>
          <p:nvPr/>
        </p:nvSpPr>
        <p:spPr>
          <a:xfrm>
            <a:off x="2285385" y="1253527"/>
            <a:ext cx="304923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chemeClr val="lt1"/>
                </a:solidFill>
                <a:latin typeface="Microsoft Yahei"/>
                <a:ea typeface="Microsoft Yahei"/>
                <a:cs typeface="Microsoft Yahei"/>
                <a:sym typeface="Microsoft Yahei"/>
              </a:rPr>
              <a:t>4.9.1  MPLS 的工作原理</a:t>
            </a:r>
            <a:endParaRPr dirty="0">
              <a:latin typeface="Microsoft YaHei" panose="020B0503020204020204" pitchFamily="34" charset="-122"/>
              <a:ea typeface="Microsoft YaHei" panose="020B0503020204020204" pitchFamily="34" charset="-122"/>
            </a:endParaRPr>
          </a:p>
        </p:txBody>
      </p:sp>
      <p:sp>
        <p:nvSpPr>
          <p:cNvPr id="2280" name="Google Shape;2280;p93"/>
          <p:cNvSpPr/>
          <p:nvPr/>
        </p:nvSpPr>
        <p:spPr>
          <a:xfrm>
            <a:off x="454288" y="2047748"/>
            <a:ext cx="6711426" cy="2786235"/>
          </a:xfrm>
          <a:prstGeom prst="rect">
            <a:avLst/>
          </a:prstGeom>
          <a:noFill/>
          <a:ln>
            <a:noFill/>
          </a:ln>
        </p:spPr>
        <p:txBody>
          <a:bodyPr spcFirstLastPara="1" wrap="square" lIns="91425" tIns="45700" rIns="91425" bIns="45700" anchor="t" anchorCtr="0">
            <a:spAutoFit/>
          </a:bodyPr>
          <a:lstStyle/>
          <a:p>
            <a:pPr marL="238115" marR="0" lvl="0" indent="-238115" algn="l" rtl="0">
              <a:lnSpc>
                <a:spcPct val="157928"/>
              </a:lnSpc>
              <a:spcBef>
                <a:spcPts val="0"/>
              </a:spcBef>
              <a:spcAft>
                <a:spcPts val="0"/>
              </a:spcAft>
              <a:buClr>
                <a:srgbClr val="0070C0"/>
              </a:buClr>
              <a:buSzPts val="1583"/>
              <a:buFont typeface="Noto Sans Symbols"/>
              <a:buChar char="●"/>
            </a:pPr>
            <a:r>
              <a:rPr lang="zh-CN" sz="1583" b="1" dirty="0">
                <a:solidFill>
                  <a:srgbClr val="0000FF"/>
                </a:solidFill>
                <a:latin typeface="Microsoft Yahei"/>
                <a:ea typeface="Microsoft Yahei"/>
                <a:cs typeface="Microsoft Yahei"/>
                <a:sym typeface="Microsoft Yahei"/>
              </a:rPr>
              <a:t>IP 分组的转发</a:t>
            </a:r>
            <a:endParaRPr dirty="0">
              <a:latin typeface="Microsoft YaHei" panose="020B0503020204020204" pitchFamily="34" charset="-122"/>
              <a:ea typeface="Microsoft YaHei" panose="020B0503020204020204" pitchFamily="34" charset="-122"/>
            </a:endParaRPr>
          </a:p>
          <a:p>
            <a:pPr marL="0" marR="0" lvl="0" indent="0" algn="l" rtl="0">
              <a:lnSpc>
                <a:spcPct val="157928"/>
              </a:lnSpc>
              <a:spcBef>
                <a:spcPts val="0"/>
              </a:spcBef>
              <a:spcAft>
                <a:spcPts val="0"/>
              </a:spcAft>
              <a:buNone/>
            </a:pPr>
            <a:r>
              <a:rPr lang="zh-CN" sz="1583" b="1" dirty="0">
                <a:solidFill>
                  <a:srgbClr val="0000FF"/>
                </a:solidFill>
                <a:latin typeface="Microsoft Yahei"/>
                <a:ea typeface="Microsoft Yahei"/>
                <a:cs typeface="Microsoft Yahei"/>
                <a:sym typeface="Microsoft Yahei"/>
              </a:rPr>
              <a:t>(1) </a:t>
            </a:r>
            <a:r>
              <a:rPr lang="zh-CN" sz="1583" b="1" dirty="0">
                <a:solidFill>
                  <a:schemeClr val="dk1"/>
                </a:solidFill>
                <a:latin typeface="Microsoft Yahei"/>
                <a:ea typeface="Microsoft Yahei"/>
                <a:cs typeface="Microsoft Yahei"/>
                <a:sym typeface="Microsoft Yahei"/>
              </a:rPr>
              <a:t>在传统的 IP 网络中，分组每到达一个路由器后，都</a:t>
            </a:r>
            <a:r>
              <a:rPr lang="zh-CN" sz="1583" b="1" dirty="0">
                <a:solidFill>
                  <a:srgbClr val="0000FF"/>
                </a:solidFill>
                <a:latin typeface="Microsoft Yahei"/>
                <a:ea typeface="Microsoft Yahei"/>
                <a:cs typeface="Microsoft Yahei"/>
                <a:sym typeface="Microsoft Yahei"/>
              </a:rPr>
              <a:t>必须提取出其目的地址，按目的地址查找路由表</a:t>
            </a:r>
            <a:r>
              <a:rPr lang="zh-CN" sz="1583" b="1" dirty="0">
                <a:solidFill>
                  <a:schemeClr val="dk1"/>
                </a:solidFill>
                <a:latin typeface="Microsoft Yahei"/>
                <a:ea typeface="Microsoft Yahei"/>
                <a:cs typeface="Microsoft Yahei"/>
                <a:sym typeface="Microsoft Yahei"/>
              </a:rPr>
              <a:t>，并按照“</a:t>
            </a:r>
            <a:r>
              <a:rPr lang="zh-CN" sz="1583" b="1" dirty="0">
                <a:solidFill>
                  <a:srgbClr val="0000FF"/>
                </a:solidFill>
                <a:latin typeface="Microsoft Yahei"/>
                <a:ea typeface="Microsoft Yahei"/>
                <a:cs typeface="Microsoft Yahei"/>
                <a:sym typeface="Microsoft Yahei"/>
              </a:rPr>
              <a:t>最长前缀匹配</a:t>
            </a:r>
            <a:r>
              <a:rPr lang="zh-CN" sz="1583" b="1" dirty="0">
                <a:solidFill>
                  <a:schemeClr val="dk1"/>
                </a:solidFill>
                <a:latin typeface="Microsoft Yahei"/>
                <a:ea typeface="Microsoft Yahei"/>
                <a:cs typeface="Microsoft Yahei"/>
                <a:sym typeface="Microsoft Yahei"/>
              </a:rPr>
              <a:t>”的原则找到下一跳的 IP 地址（请注意，前缀的长度是不确定的）。</a:t>
            </a:r>
            <a:endParaRPr dirty="0">
              <a:latin typeface="Microsoft YaHei" panose="020B0503020204020204" pitchFamily="34" charset="-122"/>
              <a:ea typeface="Microsoft YaHei" panose="020B0503020204020204" pitchFamily="34" charset="-122"/>
            </a:endParaRPr>
          </a:p>
          <a:p>
            <a:pPr marL="0" marR="0" lvl="0" indent="0" algn="l" rtl="0">
              <a:lnSpc>
                <a:spcPct val="157928"/>
              </a:lnSpc>
              <a:spcBef>
                <a:spcPts val="0"/>
              </a:spcBef>
              <a:spcAft>
                <a:spcPts val="0"/>
              </a:spcAft>
              <a:buNone/>
            </a:pPr>
            <a:r>
              <a:rPr lang="zh-CN" sz="1583" b="1" dirty="0">
                <a:solidFill>
                  <a:srgbClr val="0000FF"/>
                </a:solidFill>
                <a:latin typeface="Microsoft Yahei"/>
                <a:ea typeface="Microsoft Yahei"/>
                <a:cs typeface="Microsoft Yahei"/>
                <a:sym typeface="Microsoft Yahei"/>
              </a:rPr>
              <a:t>(2) </a:t>
            </a:r>
            <a:r>
              <a:rPr lang="zh-CN" sz="1583" b="1" dirty="0">
                <a:solidFill>
                  <a:schemeClr val="dk1"/>
                </a:solidFill>
                <a:latin typeface="Microsoft Yahei"/>
                <a:ea typeface="Microsoft Yahei"/>
                <a:cs typeface="Microsoft Yahei"/>
                <a:sym typeface="Microsoft Yahei"/>
              </a:rPr>
              <a:t>当网络很大时，查找含有大量项目的路由表要花费很多的时间。</a:t>
            </a:r>
            <a:endParaRPr dirty="0">
              <a:latin typeface="Microsoft YaHei" panose="020B0503020204020204" pitchFamily="34" charset="-122"/>
              <a:ea typeface="Microsoft YaHei" panose="020B0503020204020204" pitchFamily="34" charset="-122"/>
            </a:endParaRPr>
          </a:p>
          <a:p>
            <a:pPr marL="0" marR="0" lvl="0" indent="0" algn="l" rtl="0">
              <a:lnSpc>
                <a:spcPct val="157928"/>
              </a:lnSpc>
              <a:spcBef>
                <a:spcPts val="0"/>
              </a:spcBef>
              <a:spcAft>
                <a:spcPts val="0"/>
              </a:spcAft>
              <a:buNone/>
            </a:pPr>
            <a:r>
              <a:rPr lang="zh-CN" sz="1583" b="1" dirty="0">
                <a:solidFill>
                  <a:srgbClr val="0000FF"/>
                </a:solidFill>
                <a:latin typeface="Microsoft Yahei"/>
                <a:ea typeface="Microsoft Yahei"/>
                <a:cs typeface="Microsoft Yahei"/>
                <a:sym typeface="Microsoft Yahei"/>
              </a:rPr>
              <a:t>(3) </a:t>
            </a:r>
            <a:r>
              <a:rPr lang="zh-CN" sz="1583" b="1" dirty="0">
                <a:solidFill>
                  <a:schemeClr val="dk1"/>
                </a:solidFill>
                <a:latin typeface="Microsoft Yahei"/>
                <a:ea typeface="Microsoft Yahei"/>
                <a:cs typeface="Microsoft Yahei"/>
                <a:sym typeface="Microsoft Yahei"/>
              </a:rPr>
              <a:t>在出现突发性的通信量时，往往还会使缓存溢出，这就会引起分组丢失、传输时延增大和服务质量下降。</a:t>
            </a:r>
            <a:endParaRPr dirty="0">
              <a:latin typeface="Microsoft YaHei" panose="020B0503020204020204" pitchFamily="34" charset="-122"/>
              <a:ea typeface="Microsoft YaHei" panose="020B0503020204020204" pitchFamily="34" charset="-122"/>
            </a:endParaRPr>
          </a:p>
        </p:txBody>
      </p:sp>
      <p:sp>
        <p:nvSpPr>
          <p:cNvPr id="2281" name="Google Shape;2281;p93"/>
          <p:cNvSpPr/>
          <p:nvPr/>
        </p:nvSpPr>
        <p:spPr>
          <a:xfrm>
            <a:off x="454287" y="1725227"/>
            <a:ext cx="6711427"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282" name="Google Shape;2282;p93"/>
          <p:cNvSpPr/>
          <p:nvPr/>
        </p:nvSpPr>
        <p:spPr>
          <a:xfrm>
            <a:off x="1618307" y="1697551"/>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67" b="1" dirty="0">
                <a:solidFill>
                  <a:schemeClr val="lt1"/>
                </a:solidFill>
                <a:latin typeface="Microsoft Yahei"/>
                <a:ea typeface="Microsoft Yahei"/>
                <a:cs typeface="Microsoft Yahei"/>
                <a:sym typeface="Microsoft Yahei"/>
              </a:rPr>
              <a:t>1.  基本工作过程</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94"/>
          <p:cNvSpPr/>
          <p:nvPr/>
        </p:nvSpPr>
        <p:spPr>
          <a:xfrm>
            <a:off x="454287" y="1578952"/>
            <a:ext cx="6711426" cy="2755075"/>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288" name="Google Shape;2288;p94"/>
          <p:cNvSpPr/>
          <p:nvPr/>
        </p:nvSpPr>
        <p:spPr>
          <a:xfrm>
            <a:off x="454287" y="124269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289" name="Google Shape;2289;p94"/>
          <p:cNvSpPr/>
          <p:nvPr/>
        </p:nvSpPr>
        <p:spPr>
          <a:xfrm>
            <a:off x="513404" y="1201043"/>
            <a:ext cx="434434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IP 分组的转发</a:t>
            </a:r>
            <a:endParaRPr dirty="0">
              <a:latin typeface="Microsoft YaHei" panose="020B0503020204020204" pitchFamily="34" charset="-122"/>
              <a:ea typeface="Microsoft YaHei" panose="020B0503020204020204" pitchFamily="34" charset="-122"/>
            </a:endParaRPr>
          </a:p>
        </p:txBody>
      </p:sp>
      <p:cxnSp>
        <p:nvCxnSpPr>
          <p:cNvPr id="2290" name="Google Shape;2290;p94"/>
          <p:cNvCxnSpPr/>
          <p:nvPr/>
        </p:nvCxnSpPr>
        <p:spPr>
          <a:xfrm rot="10800000" flipH="1">
            <a:off x="2844023" y="2974243"/>
            <a:ext cx="311103" cy="492445"/>
          </a:xfrm>
          <a:prstGeom prst="straightConnector1">
            <a:avLst/>
          </a:prstGeom>
          <a:noFill/>
          <a:ln w="28575" cap="flat" cmpd="sng">
            <a:solidFill>
              <a:srgbClr val="3399FF"/>
            </a:solidFill>
            <a:prstDash val="solid"/>
            <a:round/>
            <a:headEnd type="none" w="med" len="med"/>
            <a:tailEnd type="none" w="med" len="med"/>
          </a:ln>
        </p:spPr>
      </p:cxnSp>
      <p:cxnSp>
        <p:nvCxnSpPr>
          <p:cNvPr id="2291" name="Google Shape;2291;p94"/>
          <p:cNvCxnSpPr/>
          <p:nvPr/>
        </p:nvCxnSpPr>
        <p:spPr>
          <a:xfrm rot="10800000" flipH="1">
            <a:off x="3634675" y="2844483"/>
            <a:ext cx="1021158" cy="58835"/>
          </a:xfrm>
          <a:prstGeom prst="straightConnector1">
            <a:avLst/>
          </a:prstGeom>
          <a:noFill/>
          <a:ln w="28575" cap="flat" cmpd="sng">
            <a:solidFill>
              <a:srgbClr val="3399FF"/>
            </a:solidFill>
            <a:prstDash val="solid"/>
            <a:round/>
            <a:headEnd type="none" w="med" len="med"/>
            <a:tailEnd type="none" w="med" len="med"/>
          </a:ln>
        </p:spPr>
      </p:cxnSp>
      <p:cxnSp>
        <p:nvCxnSpPr>
          <p:cNvPr id="2292" name="Google Shape;2292;p94"/>
          <p:cNvCxnSpPr/>
          <p:nvPr/>
        </p:nvCxnSpPr>
        <p:spPr>
          <a:xfrm>
            <a:off x="2761814" y="3648029"/>
            <a:ext cx="342535" cy="315133"/>
          </a:xfrm>
          <a:prstGeom prst="straightConnector1">
            <a:avLst/>
          </a:prstGeom>
          <a:noFill/>
          <a:ln w="28575" cap="flat" cmpd="sng">
            <a:solidFill>
              <a:srgbClr val="3399FF"/>
            </a:solidFill>
            <a:prstDash val="solid"/>
            <a:round/>
            <a:headEnd type="none" w="med" len="med"/>
            <a:tailEnd type="none" w="med" len="med"/>
          </a:ln>
        </p:spPr>
      </p:cxnSp>
      <p:cxnSp>
        <p:nvCxnSpPr>
          <p:cNvPr id="2293" name="Google Shape;2293;p94"/>
          <p:cNvCxnSpPr/>
          <p:nvPr/>
        </p:nvCxnSpPr>
        <p:spPr>
          <a:xfrm rot="10800000" flipH="1">
            <a:off x="3591153" y="3595642"/>
            <a:ext cx="258715" cy="294983"/>
          </a:xfrm>
          <a:prstGeom prst="straightConnector1">
            <a:avLst/>
          </a:prstGeom>
          <a:noFill/>
          <a:ln w="28575" cap="flat" cmpd="sng">
            <a:solidFill>
              <a:srgbClr val="3399FF"/>
            </a:solidFill>
            <a:prstDash val="solid"/>
            <a:round/>
            <a:headEnd type="none" w="med" len="med"/>
            <a:tailEnd type="none" w="med" len="med"/>
          </a:ln>
        </p:spPr>
      </p:cxnSp>
      <p:cxnSp>
        <p:nvCxnSpPr>
          <p:cNvPr id="2294" name="Google Shape;2294;p94"/>
          <p:cNvCxnSpPr/>
          <p:nvPr/>
        </p:nvCxnSpPr>
        <p:spPr>
          <a:xfrm>
            <a:off x="4329417" y="3524718"/>
            <a:ext cx="788234" cy="62059"/>
          </a:xfrm>
          <a:prstGeom prst="straightConnector1">
            <a:avLst/>
          </a:prstGeom>
          <a:noFill/>
          <a:ln w="28575" cap="flat" cmpd="sng">
            <a:solidFill>
              <a:srgbClr val="3399FF"/>
            </a:solidFill>
            <a:prstDash val="solid"/>
            <a:round/>
            <a:headEnd type="none" w="med" len="med"/>
            <a:tailEnd type="none" w="med" len="med"/>
          </a:ln>
        </p:spPr>
      </p:cxnSp>
      <p:cxnSp>
        <p:nvCxnSpPr>
          <p:cNvPr id="2295" name="Google Shape;2295;p94"/>
          <p:cNvCxnSpPr/>
          <p:nvPr/>
        </p:nvCxnSpPr>
        <p:spPr>
          <a:xfrm>
            <a:off x="3463374" y="4005298"/>
            <a:ext cx="833368" cy="150715"/>
          </a:xfrm>
          <a:prstGeom prst="straightConnector1">
            <a:avLst/>
          </a:prstGeom>
          <a:noFill/>
          <a:ln w="28575" cap="flat" cmpd="sng">
            <a:solidFill>
              <a:srgbClr val="3399FF"/>
            </a:solidFill>
            <a:prstDash val="solid"/>
            <a:round/>
            <a:headEnd type="none" w="med" len="med"/>
            <a:tailEnd type="none" w="med" len="med"/>
          </a:ln>
        </p:spPr>
      </p:cxnSp>
      <p:cxnSp>
        <p:nvCxnSpPr>
          <p:cNvPr id="2296" name="Google Shape;2296;p94"/>
          <p:cNvCxnSpPr/>
          <p:nvPr/>
        </p:nvCxnSpPr>
        <p:spPr>
          <a:xfrm>
            <a:off x="3552466" y="2974242"/>
            <a:ext cx="318357" cy="377192"/>
          </a:xfrm>
          <a:prstGeom prst="straightConnector1">
            <a:avLst/>
          </a:prstGeom>
          <a:noFill/>
          <a:ln w="28575" cap="flat" cmpd="sng">
            <a:solidFill>
              <a:srgbClr val="3399FF"/>
            </a:solidFill>
            <a:prstDash val="solid"/>
            <a:round/>
            <a:headEnd type="none" w="med" len="med"/>
            <a:tailEnd type="none" w="med" len="med"/>
          </a:ln>
        </p:spPr>
      </p:cxnSp>
      <p:cxnSp>
        <p:nvCxnSpPr>
          <p:cNvPr id="2297" name="Google Shape;2297;p94"/>
          <p:cNvCxnSpPr/>
          <p:nvPr/>
        </p:nvCxnSpPr>
        <p:spPr>
          <a:xfrm rot="10800000" flipH="1">
            <a:off x="4705804" y="3689134"/>
            <a:ext cx="700384" cy="452953"/>
          </a:xfrm>
          <a:prstGeom prst="straightConnector1">
            <a:avLst/>
          </a:prstGeom>
          <a:noFill/>
          <a:ln w="28575" cap="flat" cmpd="sng">
            <a:solidFill>
              <a:srgbClr val="3399FF"/>
            </a:solidFill>
            <a:prstDash val="solid"/>
            <a:round/>
            <a:headEnd type="none" w="med" len="med"/>
            <a:tailEnd type="none" w="med" len="med"/>
          </a:ln>
        </p:spPr>
      </p:cxnSp>
      <p:cxnSp>
        <p:nvCxnSpPr>
          <p:cNvPr id="2298" name="Google Shape;2298;p94"/>
          <p:cNvCxnSpPr/>
          <p:nvPr/>
        </p:nvCxnSpPr>
        <p:spPr>
          <a:xfrm>
            <a:off x="5053174" y="2844483"/>
            <a:ext cx="281738" cy="635303"/>
          </a:xfrm>
          <a:prstGeom prst="straightConnector1">
            <a:avLst/>
          </a:prstGeom>
          <a:noFill/>
          <a:ln w="28575" cap="flat" cmpd="sng">
            <a:solidFill>
              <a:srgbClr val="3399FF"/>
            </a:solidFill>
            <a:prstDash val="solid"/>
            <a:round/>
            <a:headEnd type="none" w="med" len="med"/>
            <a:tailEnd type="none" w="med" len="med"/>
          </a:ln>
        </p:spPr>
      </p:cxnSp>
      <p:cxnSp>
        <p:nvCxnSpPr>
          <p:cNvPr id="2299" name="Google Shape;2299;p94"/>
          <p:cNvCxnSpPr/>
          <p:nvPr/>
        </p:nvCxnSpPr>
        <p:spPr>
          <a:xfrm>
            <a:off x="5153114" y="2722781"/>
            <a:ext cx="325610" cy="2418"/>
          </a:xfrm>
          <a:prstGeom prst="straightConnector1">
            <a:avLst/>
          </a:prstGeom>
          <a:noFill/>
          <a:ln w="38100" cap="flat" cmpd="sng">
            <a:solidFill>
              <a:srgbClr val="3399FF"/>
            </a:solidFill>
            <a:prstDash val="solid"/>
            <a:round/>
            <a:headEnd type="none" w="med" len="med"/>
            <a:tailEnd type="none" w="med" len="med"/>
          </a:ln>
        </p:spPr>
      </p:cxnSp>
      <p:cxnSp>
        <p:nvCxnSpPr>
          <p:cNvPr id="2300" name="Google Shape;2300;p94"/>
          <p:cNvCxnSpPr/>
          <p:nvPr/>
        </p:nvCxnSpPr>
        <p:spPr>
          <a:xfrm rot="10800000" flipH="1">
            <a:off x="5642335" y="3571464"/>
            <a:ext cx="404595" cy="6448"/>
          </a:xfrm>
          <a:prstGeom prst="straightConnector1">
            <a:avLst/>
          </a:prstGeom>
          <a:noFill/>
          <a:ln w="38100" cap="flat" cmpd="sng">
            <a:solidFill>
              <a:srgbClr val="3399FF"/>
            </a:solidFill>
            <a:prstDash val="solid"/>
            <a:round/>
            <a:headEnd type="none" w="med" len="med"/>
            <a:tailEnd type="none" w="med" len="med"/>
          </a:ln>
        </p:spPr>
      </p:cxnSp>
      <p:sp>
        <p:nvSpPr>
          <p:cNvPr id="2301" name="Google Shape;2301;p94"/>
          <p:cNvSpPr txBox="1"/>
          <p:nvPr/>
        </p:nvSpPr>
        <p:spPr>
          <a:xfrm>
            <a:off x="1710270" y="3381255"/>
            <a:ext cx="46113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chemeClr val="dk1"/>
                </a:solidFill>
                <a:latin typeface="Microsoft Yahei"/>
                <a:ea typeface="Microsoft Yahei"/>
                <a:cs typeface="Microsoft Yahei"/>
                <a:sym typeface="Microsoft Yahei"/>
              </a:rPr>
              <a:t>47.3</a:t>
            </a:r>
            <a:endParaRPr dirty="0">
              <a:latin typeface="Microsoft YaHei" panose="020B0503020204020204" pitchFamily="34" charset="-122"/>
              <a:ea typeface="Microsoft YaHei" panose="020B0503020204020204" pitchFamily="34" charset="-122"/>
            </a:endParaRPr>
          </a:p>
        </p:txBody>
      </p:sp>
      <p:grpSp>
        <p:nvGrpSpPr>
          <p:cNvPr id="2302" name="Google Shape;2302;p94"/>
          <p:cNvGrpSpPr/>
          <p:nvPr/>
        </p:nvGrpSpPr>
        <p:grpSpPr>
          <a:xfrm>
            <a:off x="1295606" y="3577146"/>
            <a:ext cx="912352" cy="418297"/>
            <a:chOff x="-243" y="2657"/>
            <a:chExt cx="1132" cy="519"/>
          </a:xfrm>
        </p:grpSpPr>
        <p:sp>
          <p:nvSpPr>
            <p:cNvPr id="2303" name="Google Shape;2303;p94"/>
            <p:cNvSpPr txBox="1"/>
            <p:nvPr/>
          </p:nvSpPr>
          <p:spPr>
            <a:xfrm>
              <a:off x="-243" y="2781"/>
              <a:ext cx="934" cy="261"/>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917" b="1" i="0" dirty="0">
                  <a:solidFill>
                    <a:schemeClr val="dk1"/>
                  </a:solidFill>
                  <a:latin typeface="Microsoft Yahei"/>
                  <a:ea typeface="Microsoft Yahei"/>
                  <a:cs typeface="Microsoft Yahei"/>
                  <a:sym typeface="Microsoft Yahei"/>
                </a:rPr>
                <a:t>IP 47.1.1.1</a:t>
              </a:r>
              <a:endParaRPr dirty="0">
                <a:latin typeface="Microsoft YaHei" panose="020B0503020204020204" pitchFamily="34" charset="-122"/>
                <a:ea typeface="Microsoft YaHei" panose="020B0503020204020204" pitchFamily="34" charset="-122"/>
              </a:endParaRPr>
            </a:p>
          </p:txBody>
        </p:sp>
        <p:sp>
          <p:nvSpPr>
            <p:cNvPr id="2304" name="Google Shape;2304;p94"/>
            <p:cNvSpPr/>
            <p:nvPr/>
          </p:nvSpPr>
          <p:spPr>
            <a:xfrm>
              <a:off x="693" y="2657"/>
              <a:ext cx="196" cy="519"/>
            </a:xfrm>
            <a:prstGeom prst="rightArrow">
              <a:avLst>
                <a:gd name="adj1" fmla="val 50000"/>
                <a:gd name="adj2" fmla="val 25000"/>
              </a:avLst>
            </a:prstGeom>
            <a:solidFill>
              <a:srgbClr val="99FFCC"/>
            </a:solidFill>
            <a:ln w="9525" cap="flat" cmpd="sng">
              <a:solidFill>
                <a:schemeClr val="dk1"/>
              </a:solidFill>
              <a:prstDash val="solid"/>
              <a:miter lim="800000"/>
              <a:headEnd type="none" w="sm" len="sm"/>
              <a:tailEnd type="none" w="sm" len="sm"/>
            </a:ln>
          </p:spPr>
          <p:txBody>
            <a:bodyPr spcFirstLastPara="1" wrap="square" lIns="68775" tIns="34375" rIns="68775" bIns="34375" anchor="ctr" anchorCtr="0">
              <a:spAutoFit/>
            </a:bodyPr>
            <a:lstStyle/>
            <a:p>
              <a:pPr marL="0" marR="0" lvl="0" indent="0" algn="ctr" rtl="0">
                <a:spcBef>
                  <a:spcPts val="0"/>
                </a:spcBef>
                <a:spcAft>
                  <a:spcPts val="0"/>
                </a:spcAft>
                <a:buNone/>
              </a:pPr>
              <a:endParaRPr sz="917" b="1">
                <a:solidFill>
                  <a:srgbClr val="000099"/>
                </a:solidFill>
                <a:latin typeface="Microsoft Yahei"/>
                <a:ea typeface="Microsoft Yahei"/>
                <a:cs typeface="Microsoft Yahei"/>
                <a:sym typeface="Microsoft Yahei"/>
              </a:endParaRPr>
            </a:p>
          </p:txBody>
        </p:sp>
      </p:grpSp>
      <p:cxnSp>
        <p:nvCxnSpPr>
          <p:cNvPr id="2305" name="Google Shape;2305;p94"/>
          <p:cNvCxnSpPr/>
          <p:nvPr/>
        </p:nvCxnSpPr>
        <p:spPr>
          <a:xfrm rot="10800000" flipH="1">
            <a:off x="1842208" y="3585164"/>
            <a:ext cx="465848" cy="6448"/>
          </a:xfrm>
          <a:prstGeom prst="straightConnector1">
            <a:avLst/>
          </a:prstGeom>
          <a:noFill/>
          <a:ln w="38100" cap="flat" cmpd="sng">
            <a:solidFill>
              <a:srgbClr val="3399FF"/>
            </a:solidFill>
            <a:prstDash val="solid"/>
            <a:round/>
            <a:headEnd type="none" w="med" len="med"/>
            <a:tailEnd type="none" w="med" len="med"/>
          </a:ln>
        </p:spPr>
      </p:cxnSp>
      <p:sp>
        <p:nvSpPr>
          <p:cNvPr id="2306" name="Google Shape;2306;p94"/>
          <p:cNvSpPr txBox="1"/>
          <p:nvPr/>
        </p:nvSpPr>
        <p:spPr>
          <a:xfrm>
            <a:off x="3604815" y="2919437"/>
            <a:ext cx="23190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307" name="Google Shape;2307;p94"/>
          <p:cNvSpPr txBox="1"/>
          <p:nvPr/>
        </p:nvSpPr>
        <p:spPr>
          <a:xfrm>
            <a:off x="2907801" y="2814661"/>
            <a:ext cx="23190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308" name="Google Shape;2308;p94"/>
          <p:cNvSpPr txBox="1"/>
          <p:nvPr/>
        </p:nvSpPr>
        <p:spPr>
          <a:xfrm>
            <a:off x="5113480" y="2496101"/>
            <a:ext cx="23190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309" name="Google Shape;2309;p94"/>
          <p:cNvSpPr txBox="1"/>
          <p:nvPr/>
        </p:nvSpPr>
        <p:spPr>
          <a:xfrm>
            <a:off x="5100231" y="2835924"/>
            <a:ext cx="23190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310" name="Google Shape;2310;p94"/>
          <p:cNvSpPr txBox="1"/>
          <p:nvPr/>
        </p:nvSpPr>
        <p:spPr>
          <a:xfrm>
            <a:off x="2713256" y="3232152"/>
            <a:ext cx="23190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311" name="Google Shape;2311;p94"/>
          <p:cNvSpPr txBox="1"/>
          <p:nvPr/>
        </p:nvSpPr>
        <p:spPr>
          <a:xfrm>
            <a:off x="2806806" y="3483659"/>
            <a:ext cx="23190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rgbClr val="0000FF"/>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312" name="Google Shape;2312;p94"/>
          <p:cNvSpPr txBox="1"/>
          <p:nvPr/>
        </p:nvSpPr>
        <p:spPr>
          <a:xfrm>
            <a:off x="2116343" y="3349823"/>
            <a:ext cx="23190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313" name="Google Shape;2313;p94"/>
          <p:cNvSpPr txBox="1"/>
          <p:nvPr/>
        </p:nvSpPr>
        <p:spPr>
          <a:xfrm>
            <a:off x="2771433" y="3054034"/>
            <a:ext cx="752878" cy="210593"/>
          </a:xfrm>
          <a:prstGeom prst="rect">
            <a:avLst/>
          </a:prstGeom>
          <a:solidFill>
            <a:srgbClr val="99FFCC"/>
          </a:solidFill>
          <a:ln w="9525" cap="flat" cmpd="sng">
            <a:solidFill>
              <a:schemeClr val="folHlink"/>
            </a:solidFill>
            <a:prstDash val="solid"/>
            <a:miter lim="800000"/>
            <a:headEnd type="none" w="sm" len="sm"/>
            <a:tailEnd type="none" w="sm" len="sm"/>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917" b="1" i="0" dirty="0">
                <a:solidFill>
                  <a:schemeClr val="dk1"/>
                </a:solidFill>
                <a:latin typeface="Microsoft Yahei"/>
                <a:ea typeface="Microsoft Yahei"/>
                <a:cs typeface="Microsoft Yahei"/>
                <a:sym typeface="Microsoft Yahei"/>
              </a:rPr>
              <a:t>IP 47.1.1.1</a:t>
            </a:r>
            <a:endParaRPr dirty="0">
              <a:latin typeface="Microsoft YaHei" panose="020B0503020204020204" pitchFamily="34" charset="-122"/>
              <a:ea typeface="Microsoft YaHei" panose="020B0503020204020204" pitchFamily="34" charset="-122"/>
            </a:endParaRPr>
          </a:p>
        </p:txBody>
      </p:sp>
      <p:sp>
        <p:nvSpPr>
          <p:cNvPr id="2314" name="Google Shape;2314;p94"/>
          <p:cNvSpPr txBox="1"/>
          <p:nvPr/>
        </p:nvSpPr>
        <p:spPr>
          <a:xfrm>
            <a:off x="3756777" y="2672006"/>
            <a:ext cx="752878" cy="210593"/>
          </a:xfrm>
          <a:prstGeom prst="rect">
            <a:avLst/>
          </a:prstGeom>
          <a:solidFill>
            <a:srgbClr val="99FFCC"/>
          </a:solidFill>
          <a:ln w="9525" cap="flat" cmpd="sng">
            <a:solidFill>
              <a:schemeClr val="folHlink"/>
            </a:solidFill>
            <a:prstDash val="solid"/>
            <a:miter lim="800000"/>
            <a:headEnd type="none" w="sm" len="sm"/>
            <a:tailEnd type="none" w="sm" len="sm"/>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917" b="1" i="0" dirty="0">
                <a:solidFill>
                  <a:schemeClr val="dk1"/>
                </a:solidFill>
                <a:latin typeface="Microsoft Yahei"/>
                <a:ea typeface="Microsoft Yahei"/>
                <a:cs typeface="Microsoft Yahei"/>
                <a:sym typeface="Microsoft Yahei"/>
              </a:rPr>
              <a:t>IP 47.1.1.1</a:t>
            </a:r>
            <a:endParaRPr dirty="0">
              <a:latin typeface="Microsoft YaHei" panose="020B0503020204020204" pitchFamily="34" charset="-122"/>
              <a:ea typeface="Microsoft YaHei" panose="020B0503020204020204" pitchFamily="34" charset="-122"/>
            </a:endParaRPr>
          </a:p>
        </p:txBody>
      </p:sp>
      <p:grpSp>
        <p:nvGrpSpPr>
          <p:cNvPr id="2315" name="Google Shape;2315;p94"/>
          <p:cNvGrpSpPr/>
          <p:nvPr/>
        </p:nvGrpSpPr>
        <p:grpSpPr>
          <a:xfrm>
            <a:off x="5322328" y="2652426"/>
            <a:ext cx="905905" cy="418297"/>
            <a:chOff x="4508" y="1859"/>
            <a:chExt cx="1124" cy="519"/>
          </a:xfrm>
        </p:grpSpPr>
        <p:sp>
          <p:nvSpPr>
            <p:cNvPr id="2316" name="Google Shape;2316;p94"/>
            <p:cNvSpPr txBox="1"/>
            <p:nvPr/>
          </p:nvSpPr>
          <p:spPr>
            <a:xfrm>
              <a:off x="4508" y="1993"/>
              <a:ext cx="934" cy="261"/>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917" b="1" i="0" dirty="0">
                  <a:solidFill>
                    <a:schemeClr val="dk1"/>
                  </a:solidFill>
                  <a:latin typeface="Microsoft Yahei"/>
                  <a:ea typeface="Microsoft Yahei"/>
                  <a:cs typeface="Microsoft Yahei"/>
                  <a:sym typeface="Microsoft Yahei"/>
                </a:rPr>
                <a:t>IP 47.1.1.1</a:t>
              </a:r>
              <a:endParaRPr dirty="0">
                <a:latin typeface="Microsoft YaHei" panose="020B0503020204020204" pitchFamily="34" charset="-122"/>
                <a:ea typeface="Microsoft YaHei" panose="020B0503020204020204" pitchFamily="34" charset="-122"/>
              </a:endParaRPr>
            </a:p>
          </p:txBody>
        </p:sp>
        <p:sp>
          <p:nvSpPr>
            <p:cNvPr id="2317" name="Google Shape;2317;p94"/>
            <p:cNvSpPr/>
            <p:nvPr/>
          </p:nvSpPr>
          <p:spPr>
            <a:xfrm>
              <a:off x="5436" y="1859"/>
              <a:ext cx="196" cy="519"/>
            </a:xfrm>
            <a:prstGeom prst="rightArrow">
              <a:avLst>
                <a:gd name="adj1" fmla="val 50000"/>
                <a:gd name="adj2" fmla="val 25000"/>
              </a:avLst>
            </a:prstGeom>
            <a:solidFill>
              <a:srgbClr val="99FFCC"/>
            </a:solidFill>
            <a:ln w="9525" cap="flat" cmpd="sng">
              <a:solidFill>
                <a:schemeClr val="dk1"/>
              </a:solidFill>
              <a:prstDash val="solid"/>
              <a:miter lim="800000"/>
              <a:headEnd type="none" w="sm" len="sm"/>
              <a:tailEnd type="none" w="sm" len="sm"/>
            </a:ln>
          </p:spPr>
          <p:txBody>
            <a:bodyPr spcFirstLastPara="1" wrap="square" lIns="68775" tIns="34375" rIns="68775" bIns="34375" anchor="ctr" anchorCtr="0">
              <a:spAutoFit/>
            </a:bodyPr>
            <a:lstStyle/>
            <a:p>
              <a:pPr marL="0" marR="0" lvl="0" indent="0" algn="ctr" rtl="0">
                <a:spcBef>
                  <a:spcPts val="0"/>
                </a:spcBef>
                <a:spcAft>
                  <a:spcPts val="0"/>
                </a:spcAft>
                <a:buNone/>
              </a:pPr>
              <a:endParaRPr sz="917" b="1">
                <a:solidFill>
                  <a:srgbClr val="000099"/>
                </a:solidFill>
                <a:latin typeface="Microsoft Yahei"/>
                <a:ea typeface="Microsoft Yahei"/>
                <a:cs typeface="Microsoft Yahei"/>
                <a:sym typeface="Microsoft Yahei"/>
              </a:endParaRPr>
            </a:p>
          </p:txBody>
        </p:sp>
      </p:grpSp>
      <p:sp>
        <p:nvSpPr>
          <p:cNvPr id="2318" name="Google Shape;2318;p94"/>
          <p:cNvSpPr txBox="1"/>
          <p:nvPr/>
        </p:nvSpPr>
        <p:spPr>
          <a:xfrm>
            <a:off x="4454256" y="2627167"/>
            <a:ext cx="23190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rgbClr val="0000FF"/>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pic>
        <p:nvPicPr>
          <p:cNvPr id="2319" name="Google Shape;2319;p94"/>
          <p:cNvPicPr preferRelativeResize="0"/>
          <p:nvPr/>
        </p:nvPicPr>
        <p:blipFill rotWithShape="1">
          <a:blip r:embed="rId3">
            <a:alphaModFix/>
          </a:blip>
          <a:srcRect/>
          <a:stretch/>
        </p:blipFill>
        <p:spPr>
          <a:xfrm>
            <a:off x="3123438" y="2774623"/>
            <a:ext cx="511319" cy="287760"/>
          </a:xfrm>
          <a:prstGeom prst="rect">
            <a:avLst/>
          </a:prstGeom>
          <a:noFill/>
          <a:ln>
            <a:noFill/>
          </a:ln>
        </p:spPr>
      </p:pic>
      <p:pic>
        <p:nvPicPr>
          <p:cNvPr id="2320" name="Google Shape;2320;p94"/>
          <p:cNvPicPr preferRelativeResize="0"/>
          <p:nvPr/>
        </p:nvPicPr>
        <p:blipFill rotWithShape="1">
          <a:blip r:embed="rId4">
            <a:alphaModFix/>
          </a:blip>
          <a:srcRect/>
          <a:stretch/>
        </p:blipFill>
        <p:spPr>
          <a:xfrm>
            <a:off x="2294100" y="3427583"/>
            <a:ext cx="571684" cy="287760"/>
          </a:xfrm>
          <a:prstGeom prst="rect">
            <a:avLst/>
          </a:prstGeom>
          <a:noFill/>
          <a:ln>
            <a:noFill/>
          </a:ln>
        </p:spPr>
      </p:pic>
      <p:pic>
        <p:nvPicPr>
          <p:cNvPr id="2321" name="Google Shape;2321;p94"/>
          <p:cNvPicPr preferRelativeResize="0"/>
          <p:nvPr/>
        </p:nvPicPr>
        <p:blipFill rotWithShape="1">
          <a:blip r:embed="rId4">
            <a:alphaModFix/>
          </a:blip>
          <a:srcRect/>
          <a:stretch/>
        </p:blipFill>
        <p:spPr>
          <a:xfrm>
            <a:off x="3812214" y="3335904"/>
            <a:ext cx="571684" cy="287760"/>
          </a:xfrm>
          <a:prstGeom prst="rect">
            <a:avLst/>
          </a:prstGeom>
          <a:noFill/>
          <a:ln>
            <a:noFill/>
          </a:ln>
        </p:spPr>
      </p:pic>
      <p:pic>
        <p:nvPicPr>
          <p:cNvPr id="2322" name="Google Shape;2322;p94"/>
          <p:cNvPicPr preferRelativeResize="0"/>
          <p:nvPr/>
        </p:nvPicPr>
        <p:blipFill rotWithShape="1">
          <a:blip r:embed="rId4">
            <a:alphaModFix/>
          </a:blip>
          <a:srcRect/>
          <a:stretch/>
        </p:blipFill>
        <p:spPr>
          <a:xfrm>
            <a:off x="3087791" y="3846382"/>
            <a:ext cx="571684" cy="287760"/>
          </a:xfrm>
          <a:prstGeom prst="rect">
            <a:avLst/>
          </a:prstGeom>
          <a:noFill/>
          <a:ln>
            <a:noFill/>
          </a:ln>
        </p:spPr>
      </p:pic>
      <p:pic>
        <p:nvPicPr>
          <p:cNvPr id="2323" name="Google Shape;2323;p94"/>
          <p:cNvPicPr preferRelativeResize="0"/>
          <p:nvPr/>
        </p:nvPicPr>
        <p:blipFill rotWithShape="1">
          <a:blip r:embed="rId4">
            <a:alphaModFix/>
          </a:blip>
          <a:srcRect/>
          <a:stretch/>
        </p:blipFill>
        <p:spPr>
          <a:xfrm>
            <a:off x="5110911" y="3427583"/>
            <a:ext cx="571684" cy="287760"/>
          </a:xfrm>
          <a:prstGeom prst="rect">
            <a:avLst/>
          </a:prstGeom>
          <a:noFill/>
          <a:ln>
            <a:noFill/>
          </a:ln>
        </p:spPr>
      </p:pic>
      <p:pic>
        <p:nvPicPr>
          <p:cNvPr id="2324" name="Google Shape;2324;p94"/>
          <p:cNvPicPr preferRelativeResize="0"/>
          <p:nvPr/>
        </p:nvPicPr>
        <p:blipFill rotWithShape="1">
          <a:blip r:embed="rId4">
            <a:alphaModFix/>
          </a:blip>
          <a:srcRect/>
          <a:stretch/>
        </p:blipFill>
        <p:spPr>
          <a:xfrm>
            <a:off x="4211216" y="4005298"/>
            <a:ext cx="571684" cy="287760"/>
          </a:xfrm>
          <a:prstGeom prst="rect">
            <a:avLst/>
          </a:prstGeom>
          <a:noFill/>
          <a:ln>
            <a:noFill/>
          </a:ln>
        </p:spPr>
      </p:pic>
      <p:pic>
        <p:nvPicPr>
          <p:cNvPr id="2325" name="Google Shape;2325;p94"/>
          <p:cNvPicPr preferRelativeResize="0"/>
          <p:nvPr/>
        </p:nvPicPr>
        <p:blipFill rotWithShape="1">
          <a:blip r:embed="rId4">
            <a:alphaModFix/>
          </a:blip>
          <a:srcRect/>
          <a:stretch/>
        </p:blipFill>
        <p:spPr>
          <a:xfrm>
            <a:off x="4639460" y="2635720"/>
            <a:ext cx="571684" cy="287760"/>
          </a:xfrm>
          <a:prstGeom prst="rect">
            <a:avLst/>
          </a:prstGeom>
          <a:noFill/>
          <a:ln>
            <a:noFill/>
          </a:ln>
        </p:spPr>
      </p:pic>
      <p:graphicFrame>
        <p:nvGraphicFramePr>
          <p:cNvPr id="2326" name="Google Shape;2326;p94"/>
          <p:cNvGraphicFramePr/>
          <p:nvPr>
            <p:extLst>
              <p:ext uri="{D42A27DB-BD31-4B8C-83A1-F6EECF244321}">
                <p14:modId xmlns:p14="http://schemas.microsoft.com/office/powerpoint/2010/main" val="2902077179"/>
              </p:ext>
            </p:extLst>
          </p:nvPr>
        </p:nvGraphicFramePr>
        <p:xfrm>
          <a:off x="1679544" y="2120467"/>
          <a:ext cx="1000125" cy="865130"/>
        </p:xfrm>
        <a:graphic>
          <a:graphicData uri="http://schemas.openxmlformats.org/drawingml/2006/table">
            <a:tbl>
              <a:tblPr firstRow="1" firstCol="1" bandRow="1" bandCol="1">
                <a:noFill/>
                <a:tableStyleId>{20788E45-8B9C-40C8-BC5F-0D2604F38CB0}</a:tableStyleId>
              </a:tblPr>
              <a:tblGrid>
                <a:gridCol w="551000">
                  <a:extLst>
                    <a:ext uri="{9D8B030D-6E8A-4147-A177-3AD203B41FA5}">
                      <a16:colId xmlns:a16="http://schemas.microsoft.com/office/drawing/2014/main" val="20000"/>
                    </a:ext>
                  </a:extLst>
                </a:gridCol>
                <a:gridCol w="449125">
                  <a:extLst>
                    <a:ext uri="{9D8B030D-6E8A-4147-A177-3AD203B41FA5}">
                      <a16:colId xmlns:a16="http://schemas.microsoft.com/office/drawing/2014/main" val="20001"/>
                    </a:ext>
                  </a:extLst>
                </a:gridCol>
              </a:tblGrid>
              <a:tr h="177800">
                <a:tc>
                  <a:txBody>
                    <a:bodyPr/>
                    <a:lstStyle/>
                    <a:p>
                      <a:pPr marL="0" marR="0" lvl="0" indent="0" algn="l" rtl="0">
                        <a:spcBef>
                          <a:spcPts val="0"/>
                        </a:spcBef>
                        <a:spcAft>
                          <a:spcPts val="0"/>
                        </a:spcAft>
                        <a:buNone/>
                      </a:pPr>
                      <a:r>
                        <a:rPr lang="zh-CN" sz="1200" b="1" u="none" strike="noStrike" cap="none">
                          <a:latin typeface="Microsoft Yahei"/>
                          <a:ea typeface="Microsoft Yahei"/>
                          <a:cs typeface="Microsoft Yahei"/>
                          <a:sym typeface="Microsoft Yahei"/>
                        </a:rPr>
                        <a:t>Dest</a:t>
                      </a:r>
                      <a:endParaRPr sz="1200" b="1" u="none" strike="noStrike" cap="none">
                        <a:latin typeface="Microsoft Yahei"/>
                        <a:ea typeface="Microsoft Yahei"/>
                        <a:cs typeface="Microsoft Yahei"/>
                        <a:sym typeface="Microsoft Yahei"/>
                      </a:endParaRPr>
                    </a:p>
                  </a:txBody>
                  <a:tcPr marL="57150" marR="57150" marT="0" marB="0">
                    <a:solidFill>
                      <a:schemeClr val="lt1"/>
                    </a:solidFill>
                  </a:tcPr>
                </a:tc>
                <a:tc>
                  <a:txBody>
                    <a:bodyPr/>
                    <a:lstStyle/>
                    <a:p>
                      <a:pPr marL="0" marR="0" lvl="0" indent="0" algn="l" rtl="0">
                        <a:spcBef>
                          <a:spcPts val="0"/>
                        </a:spcBef>
                        <a:spcAft>
                          <a:spcPts val="0"/>
                        </a:spcAft>
                        <a:buNone/>
                      </a:pPr>
                      <a:r>
                        <a:rPr lang="zh-CN" sz="1200" b="1" u="none" strike="noStrike" cap="none">
                          <a:latin typeface="Microsoft Yahei"/>
                          <a:ea typeface="Microsoft Yahei"/>
                          <a:cs typeface="Microsoft Yahei"/>
                          <a:sym typeface="Microsoft Yahei"/>
                        </a:rPr>
                        <a:t>Out</a:t>
                      </a:r>
                      <a:endParaRPr sz="1200" b="1" u="none" strike="noStrike" cap="none">
                        <a:latin typeface="Microsoft Yahei"/>
                        <a:ea typeface="Microsoft Yahei"/>
                        <a:cs typeface="Microsoft Yahei"/>
                        <a:sym typeface="Microsoft Yahei"/>
                      </a:endParaRPr>
                    </a:p>
                  </a:txBody>
                  <a:tcPr marL="57150" marR="57150" marT="0" marB="0">
                    <a:solidFill>
                      <a:schemeClr val="lt1"/>
                    </a:solidFill>
                  </a:tcPr>
                </a:tc>
                <a:extLst>
                  <a:ext uri="{0D108BD9-81ED-4DB2-BD59-A6C34878D82A}">
                    <a16:rowId xmlns:a16="http://schemas.microsoft.com/office/drawing/2014/main" val="10000"/>
                  </a:ext>
                </a:extLst>
              </a:tr>
              <a:tr h="226625">
                <a:tc>
                  <a:txBody>
                    <a:bodyPr/>
                    <a:lstStyle/>
                    <a:p>
                      <a:pPr marL="0" marR="0" lvl="0" indent="0" algn="l" rtl="0">
                        <a:spcBef>
                          <a:spcPts val="0"/>
                        </a:spcBef>
                        <a:spcAft>
                          <a:spcPts val="0"/>
                        </a:spcAft>
                        <a:buNone/>
                      </a:pPr>
                      <a:r>
                        <a:rPr lang="zh-CN" sz="1000" b="1" u="none" strike="noStrike" cap="none" dirty="0">
                          <a:highlight>
                            <a:srgbClr val="FF0000"/>
                          </a:highlight>
                          <a:latin typeface="Microsoft Yahei"/>
                          <a:ea typeface="Microsoft Yahei"/>
                          <a:cs typeface="Microsoft Yahei"/>
                          <a:sym typeface="Microsoft Yahei"/>
                        </a:rPr>
                        <a:t>47.1</a:t>
                      </a:r>
                      <a:endParaRPr sz="1000" b="1" u="none" strike="noStrike" cap="none" dirty="0">
                        <a:highlight>
                          <a:srgbClr val="FF0000"/>
                        </a:highlight>
                        <a:latin typeface="Microsoft Yahei"/>
                        <a:ea typeface="Microsoft Yahei"/>
                        <a:cs typeface="Microsoft Yahei"/>
                        <a:sym typeface="Microsoft Yahei"/>
                      </a:endParaRPr>
                    </a:p>
                  </a:txBody>
                  <a:tcPr marL="57150" marR="57150" marT="0" marB="0" anchor="ctr">
                    <a:solidFill>
                      <a:schemeClr val="lt1"/>
                    </a:solidFill>
                  </a:tcPr>
                </a:tc>
                <a:tc>
                  <a:txBody>
                    <a:bodyPr/>
                    <a:lstStyle/>
                    <a:p>
                      <a:pPr marL="0" marR="0" lvl="0" indent="0" algn="l" rtl="0">
                        <a:spcBef>
                          <a:spcPts val="0"/>
                        </a:spcBef>
                        <a:spcAft>
                          <a:spcPts val="0"/>
                        </a:spcAft>
                        <a:buNone/>
                      </a:pPr>
                      <a:r>
                        <a:rPr lang="zh-CN" sz="1000" b="1" u="none" strike="noStrike" cap="none" dirty="0">
                          <a:highlight>
                            <a:srgbClr val="FF0000"/>
                          </a:highlight>
                          <a:latin typeface="Microsoft Yahei"/>
                          <a:ea typeface="Microsoft Yahei"/>
                          <a:cs typeface="Microsoft Yahei"/>
                          <a:sym typeface="Microsoft Yahei"/>
                        </a:rPr>
                        <a:t>1</a:t>
                      </a:r>
                      <a:endParaRPr sz="1000" b="1" u="none" strike="noStrike" cap="none" dirty="0">
                        <a:highlight>
                          <a:srgbClr val="FF0000"/>
                        </a:highlight>
                        <a:latin typeface="Microsoft Yahei"/>
                        <a:ea typeface="Microsoft Yahei"/>
                        <a:cs typeface="Microsoft Yahei"/>
                        <a:sym typeface="Microsoft Yahei"/>
                      </a:endParaRPr>
                    </a:p>
                  </a:txBody>
                  <a:tcPr marL="57150" marR="57150" marT="0" marB="0" anchor="ctr">
                    <a:solidFill>
                      <a:schemeClr val="lt1"/>
                    </a:solidFill>
                  </a:tcPr>
                </a:tc>
                <a:extLst>
                  <a:ext uri="{0D108BD9-81ED-4DB2-BD59-A6C34878D82A}">
                    <a16:rowId xmlns:a16="http://schemas.microsoft.com/office/drawing/2014/main" val="10001"/>
                  </a:ext>
                </a:extLst>
              </a:tr>
              <a:tr h="230200">
                <a:tc>
                  <a:txBody>
                    <a:bodyPr/>
                    <a:lstStyle/>
                    <a:p>
                      <a:pPr marL="0" marR="0" lvl="0" indent="0" algn="l" rtl="0">
                        <a:spcBef>
                          <a:spcPts val="0"/>
                        </a:spcBef>
                        <a:spcAft>
                          <a:spcPts val="0"/>
                        </a:spcAft>
                        <a:buNone/>
                      </a:pPr>
                      <a:r>
                        <a:rPr lang="zh-CN" sz="1000" b="1" u="none" strike="noStrike" cap="none">
                          <a:latin typeface="Microsoft Yahei"/>
                          <a:ea typeface="Microsoft Yahei"/>
                          <a:cs typeface="Microsoft Yahei"/>
                          <a:sym typeface="Microsoft Yahei"/>
                        </a:rPr>
                        <a:t>47.2</a:t>
                      </a:r>
                      <a:endParaRPr sz="1000" b="1" u="none" strike="noStrike" cap="none">
                        <a:latin typeface="Microsoft Yahei"/>
                        <a:ea typeface="Microsoft Yahei"/>
                        <a:cs typeface="Microsoft Yahei"/>
                        <a:sym typeface="Microsoft Yahei"/>
                      </a:endParaRPr>
                    </a:p>
                  </a:txBody>
                  <a:tcPr marL="57150" marR="57150" marT="0" marB="0" anchor="ctr">
                    <a:solidFill>
                      <a:schemeClr val="lt1"/>
                    </a:solidFill>
                  </a:tcPr>
                </a:tc>
                <a:tc>
                  <a:txBody>
                    <a:bodyPr/>
                    <a:lstStyle/>
                    <a:p>
                      <a:pPr marL="0" marR="0" lvl="0" indent="0" algn="l" rtl="0">
                        <a:spcBef>
                          <a:spcPts val="0"/>
                        </a:spcBef>
                        <a:spcAft>
                          <a:spcPts val="0"/>
                        </a:spcAft>
                        <a:buNone/>
                      </a:pPr>
                      <a:r>
                        <a:rPr lang="zh-CN" sz="1000" b="1" u="none" strike="noStrike" cap="none">
                          <a:latin typeface="Microsoft Yahei"/>
                          <a:ea typeface="Microsoft Yahei"/>
                          <a:cs typeface="Microsoft Yahei"/>
                          <a:sym typeface="Microsoft Yahei"/>
                        </a:rPr>
                        <a:t>2</a:t>
                      </a:r>
                      <a:endParaRPr sz="1000" b="1" u="none" strike="noStrike" cap="none">
                        <a:latin typeface="Microsoft Yahei"/>
                        <a:ea typeface="Microsoft Yahei"/>
                        <a:cs typeface="Microsoft Yahei"/>
                        <a:sym typeface="Microsoft Yahei"/>
                      </a:endParaRPr>
                    </a:p>
                  </a:txBody>
                  <a:tcPr marL="57150" marR="57150" marT="0" marB="0" anchor="ctr">
                    <a:solidFill>
                      <a:schemeClr val="lt1"/>
                    </a:solidFill>
                  </a:tcPr>
                </a:tc>
                <a:extLst>
                  <a:ext uri="{0D108BD9-81ED-4DB2-BD59-A6C34878D82A}">
                    <a16:rowId xmlns:a16="http://schemas.microsoft.com/office/drawing/2014/main" val="10002"/>
                  </a:ext>
                </a:extLst>
              </a:tr>
              <a:tr h="225425">
                <a:tc>
                  <a:txBody>
                    <a:bodyPr/>
                    <a:lstStyle/>
                    <a:p>
                      <a:pPr marL="0" marR="0" lvl="0" indent="0" algn="l" rtl="0">
                        <a:spcBef>
                          <a:spcPts val="0"/>
                        </a:spcBef>
                        <a:spcAft>
                          <a:spcPts val="0"/>
                        </a:spcAft>
                        <a:buNone/>
                      </a:pPr>
                      <a:r>
                        <a:rPr lang="zh-CN" sz="1000" b="1" u="none" strike="noStrike" cap="none">
                          <a:latin typeface="Microsoft Yahei"/>
                          <a:ea typeface="Microsoft Yahei"/>
                          <a:cs typeface="Microsoft Yahei"/>
                          <a:sym typeface="Microsoft Yahei"/>
                        </a:rPr>
                        <a:t>47.3</a:t>
                      </a:r>
                      <a:endParaRPr sz="1000" b="1" u="none" strike="noStrike" cap="none">
                        <a:latin typeface="Microsoft Yahei"/>
                        <a:ea typeface="Microsoft Yahei"/>
                        <a:cs typeface="Microsoft Yahei"/>
                        <a:sym typeface="Microsoft Yahei"/>
                      </a:endParaRPr>
                    </a:p>
                  </a:txBody>
                  <a:tcPr marL="57150" marR="57150" marT="0" marB="0" anchor="ctr">
                    <a:solidFill>
                      <a:schemeClr val="lt1"/>
                    </a:solidFill>
                  </a:tcPr>
                </a:tc>
                <a:tc>
                  <a:txBody>
                    <a:bodyPr/>
                    <a:lstStyle/>
                    <a:p>
                      <a:pPr marL="0" marR="0" lvl="0" indent="0" algn="l" rtl="0">
                        <a:spcBef>
                          <a:spcPts val="0"/>
                        </a:spcBef>
                        <a:spcAft>
                          <a:spcPts val="0"/>
                        </a:spcAft>
                        <a:buNone/>
                      </a:pPr>
                      <a:r>
                        <a:rPr lang="zh-CN" sz="1000" b="1" u="none" strike="noStrike" cap="none" dirty="0">
                          <a:latin typeface="Microsoft Yahei"/>
                          <a:ea typeface="Microsoft Yahei"/>
                          <a:cs typeface="Microsoft Yahei"/>
                          <a:sym typeface="Microsoft Yahei"/>
                        </a:rPr>
                        <a:t>3</a:t>
                      </a:r>
                      <a:endParaRPr sz="1000" b="1" u="none" strike="noStrike" cap="none" dirty="0">
                        <a:latin typeface="Microsoft Yahei"/>
                        <a:ea typeface="Microsoft Yahei"/>
                        <a:cs typeface="Microsoft Yahei"/>
                        <a:sym typeface="Microsoft Yahei"/>
                      </a:endParaRPr>
                    </a:p>
                  </a:txBody>
                  <a:tcPr marL="57150" marR="57150" marT="0" marB="0" anchor="ctr">
                    <a:solidFill>
                      <a:schemeClr val="lt1"/>
                    </a:solidFill>
                  </a:tcPr>
                </a:tc>
                <a:extLst>
                  <a:ext uri="{0D108BD9-81ED-4DB2-BD59-A6C34878D82A}">
                    <a16:rowId xmlns:a16="http://schemas.microsoft.com/office/drawing/2014/main" val="10003"/>
                  </a:ext>
                </a:extLst>
              </a:tr>
            </a:tbl>
          </a:graphicData>
        </a:graphic>
      </p:graphicFrame>
      <p:graphicFrame>
        <p:nvGraphicFramePr>
          <p:cNvPr id="2327" name="Google Shape;2327;p94"/>
          <p:cNvGraphicFramePr/>
          <p:nvPr>
            <p:extLst>
              <p:ext uri="{D42A27DB-BD31-4B8C-83A1-F6EECF244321}">
                <p14:modId xmlns:p14="http://schemas.microsoft.com/office/powerpoint/2010/main" val="2295773024"/>
              </p:ext>
            </p:extLst>
          </p:nvPr>
        </p:nvGraphicFramePr>
        <p:xfrm>
          <a:off x="2877807" y="1717373"/>
          <a:ext cx="1000125" cy="865130"/>
        </p:xfrm>
        <a:graphic>
          <a:graphicData uri="http://schemas.openxmlformats.org/drawingml/2006/table">
            <a:tbl>
              <a:tblPr firstRow="1" firstCol="1" bandRow="1" bandCol="1">
                <a:noFill/>
                <a:tableStyleId>{20788E45-8B9C-40C8-BC5F-0D2604F38CB0}</a:tableStyleId>
              </a:tblPr>
              <a:tblGrid>
                <a:gridCol w="551000">
                  <a:extLst>
                    <a:ext uri="{9D8B030D-6E8A-4147-A177-3AD203B41FA5}">
                      <a16:colId xmlns:a16="http://schemas.microsoft.com/office/drawing/2014/main" val="20000"/>
                    </a:ext>
                  </a:extLst>
                </a:gridCol>
                <a:gridCol w="449125">
                  <a:extLst>
                    <a:ext uri="{9D8B030D-6E8A-4147-A177-3AD203B41FA5}">
                      <a16:colId xmlns:a16="http://schemas.microsoft.com/office/drawing/2014/main" val="20001"/>
                    </a:ext>
                  </a:extLst>
                </a:gridCol>
              </a:tblGrid>
              <a:tr h="177800">
                <a:tc>
                  <a:txBody>
                    <a:bodyPr/>
                    <a:lstStyle/>
                    <a:p>
                      <a:pPr marL="0" marR="0" lvl="0" indent="0" algn="l" rtl="0">
                        <a:spcBef>
                          <a:spcPts val="0"/>
                        </a:spcBef>
                        <a:spcAft>
                          <a:spcPts val="0"/>
                        </a:spcAft>
                        <a:buNone/>
                      </a:pPr>
                      <a:r>
                        <a:rPr lang="zh-CN" sz="1200" b="1" u="none" strike="noStrike" cap="none">
                          <a:latin typeface="Microsoft Yahei"/>
                          <a:ea typeface="Microsoft Yahei"/>
                          <a:cs typeface="Microsoft Yahei"/>
                          <a:sym typeface="Microsoft Yahei"/>
                        </a:rPr>
                        <a:t>Dest</a:t>
                      </a:r>
                      <a:endParaRPr sz="1200" b="1" u="none" strike="noStrike" cap="none">
                        <a:latin typeface="Microsoft Yahei"/>
                        <a:ea typeface="Microsoft Yahei"/>
                        <a:cs typeface="Microsoft Yahei"/>
                        <a:sym typeface="Microsoft Yahei"/>
                      </a:endParaRPr>
                    </a:p>
                  </a:txBody>
                  <a:tcPr marL="57150" marR="57150" marT="0" marB="0">
                    <a:solidFill>
                      <a:schemeClr val="lt1"/>
                    </a:solidFill>
                  </a:tcPr>
                </a:tc>
                <a:tc>
                  <a:txBody>
                    <a:bodyPr/>
                    <a:lstStyle/>
                    <a:p>
                      <a:pPr marL="0" marR="0" lvl="0" indent="0" algn="l" rtl="0">
                        <a:spcBef>
                          <a:spcPts val="0"/>
                        </a:spcBef>
                        <a:spcAft>
                          <a:spcPts val="0"/>
                        </a:spcAft>
                        <a:buNone/>
                      </a:pPr>
                      <a:r>
                        <a:rPr lang="zh-CN" sz="1200" b="1" u="none" strike="noStrike" cap="none">
                          <a:latin typeface="Microsoft Yahei"/>
                          <a:ea typeface="Microsoft Yahei"/>
                          <a:cs typeface="Microsoft Yahei"/>
                          <a:sym typeface="Microsoft Yahei"/>
                        </a:rPr>
                        <a:t>Out</a:t>
                      </a:r>
                      <a:endParaRPr sz="1200" b="1" u="none" strike="noStrike" cap="none">
                        <a:latin typeface="Microsoft Yahei"/>
                        <a:ea typeface="Microsoft Yahei"/>
                        <a:cs typeface="Microsoft Yahei"/>
                        <a:sym typeface="Microsoft Yahei"/>
                      </a:endParaRPr>
                    </a:p>
                  </a:txBody>
                  <a:tcPr marL="57150" marR="57150" marT="0" marB="0">
                    <a:solidFill>
                      <a:schemeClr val="lt1"/>
                    </a:solidFill>
                  </a:tcPr>
                </a:tc>
                <a:extLst>
                  <a:ext uri="{0D108BD9-81ED-4DB2-BD59-A6C34878D82A}">
                    <a16:rowId xmlns:a16="http://schemas.microsoft.com/office/drawing/2014/main" val="10000"/>
                  </a:ext>
                </a:extLst>
              </a:tr>
              <a:tr h="226625">
                <a:tc>
                  <a:txBody>
                    <a:bodyPr/>
                    <a:lstStyle/>
                    <a:p>
                      <a:pPr marL="0" marR="0" lvl="0" indent="0" algn="l" rtl="0">
                        <a:spcBef>
                          <a:spcPts val="0"/>
                        </a:spcBef>
                        <a:spcAft>
                          <a:spcPts val="0"/>
                        </a:spcAft>
                        <a:buNone/>
                      </a:pPr>
                      <a:r>
                        <a:rPr lang="zh-CN" sz="1000" b="1" u="none" strike="noStrike" cap="none" dirty="0">
                          <a:highlight>
                            <a:srgbClr val="FF0000"/>
                          </a:highlight>
                          <a:latin typeface="Microsoft Yahei"/>
                          <a:ea typeface="Microsoft Yahei"/>
                          <a:cs typeface="Microsoft Yahei"/>
                          <a:sym typeface="Microsoft Yahei"/>
                        </a:rPr>
                        <a:t>47.1</a:t>
                      </a:r>
                      <a:endParaRPr sz="1000" b="1" u="none" strike="noStrike" cap="none" dirty="0">
                        <a:highlight>
                          <a:srgbClr val="FF0000"/>
                        </a:highlight>
                        <a:latin typeface="Microsoft Yahei"/>
                        <a:ea typeface="Microsoft Yahei"/>
                        <a:cs typeface="Microsoft Yahei"/>
                        <a:sym typeface="Microsoft Yahei"/>
                      </a:endParaRPr>
                    </a:p>
                  </a:txBody>
                  <a:tcPr marL="57150" marR="57150" marT="0" marB="0" anchor="ctr">
                    <a:solidFill>
                      <a:schemeClr val="lt1"/>
                    </a:solidFill>
                  </a:tcPr>
                </a:tc>
                <a:tc>
                  <a:txBody>
                    <a:bodyPr/>
                    <a:lstStyle/>
                    <a:p>
                      <a:pPr marL="0" marR="0" lvl="0" indent="0" algn="l" rtl="0">
                        <a:spcBef>
                          <a:spcPts val="0"/>
                        </a:spcBef>
                        <a:spcAft>
                          <a:spcPts val="0"/>
                        </a:spcAft>
                        <a:buNone/>
                      </a:pPr>
                      <a:r>
                        <a:rPr lang="zh-CN" sz="1000" b="1" u="none" strike="noStrike" cap="none" dirty="0">
                          <a:highlight>
                            <a:srgbClr val="FF0000"/>
                          </a:highlight>
                          <a:latin typeface="Microsoft Yahei"/>
                          <a:ea typeface="Microsoft Yahei"/>
                          <a:cs typeface="Microsoft Yahei"/>
                          <a:sym typeface="Microsoft Yahei"/>
                        </a:rPr>
                        <a:t>1</a:t>
                      </a:r>
                      <a:endParaRPr sz="1000" b="1" u="none" strike="noStrike" cap="none" dirty="0">
                        <a:highlight>
                          <a:srgbClr val="FF0000"/>
                        </a:highlight>
                        <a:latin typeface="Microsoft Yahei"/>
                        <a:ea typeface="Microsoft Yahei"/>
                        <a:cs typeface="Microsoft Yahei"/>
                        <a:sym typeface="Microsoft Yahei"/>
                      </a:endParaRPr>
                    </a:p>
                  </a:txBody>
                  <a:tcPr marL="57150" marR="57150" marT="0" marB="0" anchor="ctr">
                    <a:solidFill>
                      <a:schemeClr val="lt1"/>
                    </a:solidFill>
                  </a:tcPr>
                </a:tc>
                <a:extLst>
                  <a:ext uri="{0D108BD9-81ED-4DB2-BD59-A6C34878D82A}">
                    <a16:rowId xmlns:a16="http://schemas.microsoft.com/office/drawing/2014/main" val="10001"/>
                  </a:ext>
                </a:extLst>
              </a:tr>
              <a:tr h="230200">
                <a:tc>
                  <a:txBody>
                    <a:bodyPr/>
                    <a:lstStyle/>
                    <a:p>
                      <a:pPr marL="0" marR="0" lvl="0" indent="0" algn="l" rtl="0">
                        <a:spcBef>
                          <a:spcPts val="0"/>
                        </a:spcBef>
                        <a:spcAft>
                          <a:spcPts val="0"/>
                        </a:spcAft>
                        <a:buNone/>
                      </a:pPr>
                      <a:r>
                        <a:rPr lang="zh-CN" sz="1000" b="1" u="none" strike="noStrike" cap="none">
                          <a:latin typeface="Microsoft Yahei"/>
                          <a:ea typeface="Microsoft Yahei"/>
                          <a:cs typeface="Microsoft Yahei"/>
                          <a:sym typeface="Microsoft Yahei"/>
                        </a:rPr>
                        <a:t>47.2</a:t>
                      </a:r>
                      <a:endParaRPr sz="1000" b="1" u="none" strike="noStrike" cap="none">
                        <a:latin typeface="Microsoft Yahei"/>
                        <a:ea typeface="Microsoft Yahei"/>
                        <a:cs typeface="Microsoft Yahei"/>
                        <a:sym typeface="Microsoft Yahei"/>
                      </a:endParaRPr>
                    </a:p>
                  </a:txBody>
                  <a:tcPr marL="57150" marR="57150" marT="0" marB="0" anchor="ctr">
                    <a:solidFill>
                      <a:schemeClr val="lt1"/>
                    </a:solidFill>
                  </a:tcPr>
                </a:tc>
                <a:tc>
                  <a:txBody>
                    <a:bodyPr/>
                    <a:lstStyle/>
                    <a:p>
                      <a:pPr marL="0" marR="0" lvl="0" indent="0" algn="l" rtl="0">
                        <a:spcBef>
                          <a:spcPts val="0"/>
                        </a:spcBef>
                        <a:spcAft>
                          <a:spcPts val="0"/>
                        </a:spcAft>
                        <a:buNone/>
                      </a:pPr>
                      <a:r>
                        <a:rPr lang="zh-CN" sz="1000" b="1" u="none" strike="noStrike" cap="none">
                          <a:latin typeface="Microsoft Yahei"/>
                          <a:ea typeface="Microsoft Yahei"/>
                          <a:cs typeface="Microsoft Yahei"/>
                          <a:sym typeface="Microsoft Yahei"/>
                        </a:rPr>
                        <a:t>2</a:t>
                      </a:r>
                      <a:endParaRPr sz="1000" b="1" u="none" strike="noStrike" cap="none">
                        <a:latin typeface="Microsoft Yahei"/>
                        <a:ea typeface="Microsoft Yahei"/>
                        <a:cs typeface="Microsoft Yahei"/>
                        <a:sym typeface="Microsoft Yahei"/>
                      </a:endParaRPr>
                    </a:p>
                  </a:txBody>
                  <a:tcPr marL="57150" marR="57150" marT="0" marB="0" anchor="ctr">
                    <a:solidFill>
                      <a:schemeClr val="lt1"/>
                    </a:solidFill>
                  </a:tcPr>
                </a:tc>
                <a:extLst>
                  <a:ext uri="{0D108BD9-81ED-4DB2-BD59-A6C34878D82A}">
                    <a16:rowId xmlns:a16="http://schemas.microsoft.com/office/drawing/2014/main" val="10002"/>
                  </a:ext>
                </a:extLst>
              </a:tr>
              <a:tr h="225425">
                <a:tc>
                  <a:txBody>
                    <a:bodyPr/>
                    <a:lstStyle/>
                    <a:p>
                      <a:pPr marL="0" marR="0" lvl="0" indent="0" algn="l" rtl="0">
                        <a:spcBef>
                          <a:spcPts val="0"/>
                        </a:spcBef>
                        <a:spcAft>
                          <a:spcPts val="0"/>
                        </a:spcAft>
                        <a:buNone/>
                      </a:pPr>
                      <a:r>
                        <a:rPr lang="zh-CN" sz="1000" b="1" u="none" strike="noStrike" cap="none">
                          <a:latin typeface="Microsoft Yahei"/>
                          <a:ea typeface="Microsoft Yahei"/>
                          <a:cs typeface="Microsoft Yahei"/>
                          <a:sym typeface="Microsoft Yahei"/>
                        </a:rPr>
                        <a:t>47.3</a:t>
                      </a:r>
                      <a:endParaRPr sz="1000" b="1" u="none" strike="noStrike" cap="none">
                        <a:latin typeface="Microsoft Yahei"/>
                        <a:ea typeface="Microsoft Yahei"/>
                        <a:cs typeface="Microsoft Yahei"/>
                        <a:sym typeface="Microsoft Yahei"/>
                      </a:endParaRPr>
                    </a:p>
                  </a:txBody>
                  <a:tcPr marL="57150" marR="57150" marT="0" marB="0" anchor="ctr">
                    <a:solidFill>
                      <a:schemeClr val="lt1"/>
                    </a:solidFill>
                  </a:tcPr>
                </a:tc>
                <a:tc>
                  <a:txBody>
                    <a:bodyPr/>
                    <a:lstStyle/>
                    <a:p>
                      <a:pPr marL="0" marR="0" lvl="0" indent="0" algn="l" rtl="0">
                        <a:spcBef>
                          <a:spcPts val="0"/>
                        </a:spcBef>
                        <a:spcAft>
                          <a:spcPts val="0"/>
                        </a:spcAft>
                        <a:buNone/>
                      </a:pPr>
                      <a:r>
                        <a:rPr lang="zh-CN" sz="1000" b="1" u="none" strike="noStrike" cap="none" dirty="0">
                          <a:latin typeface="Microsoft Yahei"/>
                          <a:ea typeface="Microsoft Yahei"/>
                          <a:cs typeface="Microsoft Yahei"/>
                          <a:sym typeface="Microsoft Yahei"/>
                        </a:rPr>
                        <a:t>3</a:t>
                      </a:r>
                      <a:endParaRPr sz="1000" b="1" u="none" strike="noStrike" cap="none" dirty="0">
                        <a:latin typeface="Microsoft Yahei"/>
                        <a:ea typeface="Microsoft Yahei"/>
                        <a:cs typeface="Microsoft Yahei"/>
                        <a:sym typeface="Microsoft Yahei"/>
                      </a:endParaRPr>
                    </a:p>
                  </a:txBody>
                  <a:tcPr marL="57150" marR="57150" marT="0" marB="0" anchor="ctr">
                    <a:solidFill>
                      <a:schemeClr val="lt1"/>
                    </a:solidFill>
                  </a:tcPr>
                </a:tc>
                <a:extLst>
                  <a:ext uri="{0D108BD9-81ED-4DB2-BD59-A6C34878D82A}">
                    <a16:rowId xmlns:a16="http://schemas.microsoft.com/office/drawing/2014/main" val="10003"/>
                  </a:ext>
                </a:extLst>
              </a:tr>
            </a:tbl>
          </a:graphicData>
        </a:graphic>
      </p:graphicFrame>
      <p:graphicFrame>
        <p:nvGraphicFramePr>
          <p:cNvPr id="2328" name="Google Shape;2328;p94"/>
          <p:cNvGraphicFramePr/>
          <p:nvPr>
            <p:extLst>
              <p:ext uri="{D42A27DB-BD31-4B8C-83A1-F6EECF244321}">
                <p14:modId xmlns:p14="http://schemas.microsoft.com/office/powerpoint/2010/main" val="166981899"/>
              </p:ext>
            </p:extLst>
          </p:nvPr>
        </p:nvGraphicFramePr>
        <p:xfrm>
          <a:off x="4216241" y="1657367"/>
          <a:ext cx="1000125" cy="865130"/>
        </p:xfrm>
        <a:graphic>
          <a:graphicData uri="http://schemas.openxmlformats.org/drawingml/2006/table">
            <a:tbl>
              <a:tblPr firstRow="1" firstCol="1" bandRow="1" bandCol="1">
                <a:noFill/>
                <a:tableStyleId>{20788E45-8B9C-40C8-BC5F-0D2604F38CB0}</a:tableStyleId>
              </a:tblPr>
              <a:tblGrid>
                <a:gridCol w="551000">
                  <a:extLst>
                    <a:ext uri="{9D8B030D-6E8A-4147-A177-3AD203B41FA5}">
                      <a16:colId xmlns:a16="http://schemas.microsoft.com/office/drawing/2014/main" val="20000"/>
                    </a:ext>
                  </a:extLst>
                </a:gridCol>
                <a:gridCol w="449125">
                  <a:extLst>
                    <a:ext uri="{9D8B030D-6E8A-4147-A177-3AD203B41FA5}">
                      <a16:colId xmlns:a16="http://schemas.microsoft.com/office/drawing/2014/main" val="20001"/>
                    </a:ext>
                  </a:extLst>
                </a:gridCol>
              </a:tblGrid>
              <a:tr h="177800">
                <a:tc>
                  <a:txBody>
                    <a:bodyPr/>
                    <a:lstStyle/>
                    <a:p>
                      <a:pPr marL="0" marR="0" lvl="0" indent="0" algn="l" rtl="0">
                        <a:spcBef>
                          <a:spcPts val="0"/>
                        </a:spcBef>
                        <a:spcAft>
                          <a:spcPts val="0"/>
                        </a:spcAft>
                        <a:buNone/>
                      </a:pPr>
                      <a:r>
                        <a:rPr lang="zh-CN" sz="1200" b="1" u="none" strike="noStrike" cap="none">
                          <a:latin typeface="Microsoft Yahei"/>
                          <a:ea typeface="Microsoft Yahei"/>
                          <a:cs typeface="Microsoft Yahei"/>
                          <a:sym typeface="Microsoft Yahei"/>
                        </a:rPr>
                        <a:t>Dest</a:t>
                      </a:r>
                      <a:endParaRPr sz="1200" b="1" u="none" strike="noStrike" cap="none">
                        <a:latin typeface="Microsoft Yahei"/>
                        <a:ea typeface="Microsoft Yahei"/>
                        <a:cs typeface="Microsoft Yahei"/>
                        <a:sym typeface="Microsoft Yahei"/>
                      </a:endParaRPr>
                    </a:p>
                  </a:txBody>
                  <a:tcPr marL="57150" marR="57150" marT="0" marB="0">
                    <a:solidFill>
                      <a:schemeClr val="lt1"/>
                    </a:solidFill>
                  </a:tcPr>
                </a:tc>
                <a:tc>
                  <a:txBody>
                    <a:bodyPr/>
                    <a:lstStyle/>
                    <a:p>
                      <a:pPr marL="0" marR="0" lvl="0" indent="0" algn="l" rtl="0">
                        <a:spcBef>
                          <a:spcPts val="0"/>
                        </a:spcBef>
                        <a:spcAft>
                          <a:spcPts val="0"/>
                        </a:spcAft>
                        <a:buNone/>
                      </a:pPr>
                      <a:r>
                        <a:rPr lang="zh-CN" sz="1200" b="1" u="none" strike="noStrike" cap="none">
                          <a:latin typeface="Microsoft Yahei"/>
                          <a:ea typeface="Microsoft Yahei"/>
                          <a:cs typeface="Microsoft Yahei"/>
                          <a:sym typeface="Microsoft Yahei"/>
                        </a:rPr>
                        <a:t>Out</a:t>
                      </a:r>
                      <a:endParaRPr sz="1200" b="1" u="none" strike="noStrike" cap="none">
                        <a:latin typeface="Microsoft Yahei"/>
                        <a:ea typeface="Microsoft Yahei"/>
                        <a:cs typeface="Microsoft Yahei"/>
                        <a:sym typeface="Microsoft Yahei"/>
                      </a:endParaRPr>
                    </a:p>
                  </a:txBody>
                  <a:tcPr marL="57150" marR="57150" marT="0" marB="0">
                    <a:solidFill>
                      <a:schemeClr val="lt1"/>
                    </a:solidFill>
                  </a:tcPr>
                </a:tc>
                <a:extLst>
                  <a:ext uri="{0D108BD9-81ED-4DB2-BD59-A6C34878D82A}">
                    <a16:rowId xmlns:a16="http://schemas.microsoft.com/office/drawing/2014/main" val="10000"/>
                  </a:ext>
                </a:extLst>
              </a:tr>
              <a:tr h="226625">
                <a:tc>
                  <a:txBody>
                    <a:bodyPr/>
                    <a:lstStyle/>
                    <a:p>
                      <a:pPr marL="0" marR="0" lvl="0" indent="0" algn="l" rtl="0">
                        <a:spcBef>
                          <a:spcPts val="0"/>
                        </a:spcBef>
                        <a:spcAft>
                          <a:spcPts val="0"/>
                        </a:spcAft>
                        <a:buNone/>
                      </a:pPr>
                      <a:r>
                        <a:rPr lang="zh-CN" sz="1000" b="1" u="none" strike="noStrike" cap="none">
                          <a:highlight>
                            <a:srgbClr val="FF0000"/>
                          </a:highlight>
                          <a:latin typeface="Microsoft Yahei"/>
                          <a:ea typeface="Microsoft Yahei"/>
                          <a:cs typeface="Microsoft Yahei"/>
                          <a:sym typeface="Microsoft Yahei"/>
                        </a:rPr>
                        <a:t>47.1</a:t>
                      </a:r>
                      <a:endParaRPr sz="1000" b="1" u="none" strike="noStrike" cap="none">
                        <a:highlight>
                          <a:srgbClr val="FF0000"/>
                        </a:highlight>
                        <a:latin typeface="Microsoft Yahei"/>
                        <a:ea typeface="Microsoft Yahei"/>
                        <a:cs typeface="Microsoft Yahei"/>
                        <a:sym typeface="Microsoft Yahei"/>
                      </a:endParaRPr>
                    </a:p>
                  </a:txBody>
                  <a:tcPr marL="57150" marR="57150" marT="0" marB="0" anchor="ctr">
                    <a:solidFill>
                      <a:schemeClr val="lt1"/>
                    </a:solidFill>
                  </a:tcPr>
                </a:tc>
                <a:tc>
                  <a:txBody>
                    <a:bodyPr/>
                    <a:lstStyle/>
                    <a:p>
                      <a:pPr marL="0" marR="0" lvl="0" indent="0" algn="l" rtl="0">
                        <a:spcBef>
                          <a:spcPts val="0"/>
                        </a:spcBef>
                        <a:spcAft>
                          <a:spcPts val="0"/>
                        </a:spcAft>
                        <a:buNone/>
                      </a:pPr>
                      <a:r>
                        <a:rPr lang="zh-CN" sz="1000" b="1" u="none" strike="noStrike" cap="none" dirty="0">
                          <a:highlight>
                            <a:srgbClr val="FF0000"/>
                          </a:highlight>
                          <a:latin typeface="Microsoft Yahei"/>
                          <a:ea typeface="Microsoft Yahei"/>
                          <a:cs typeface="Microsoft Yahei"/>
                          <a:sym typeface="Microsoft Yahei"/>
                        </a:rPr>
                        <a:t>1</a:t>
                      </a:r>
                      <a:endParaRPr sz="1000" b="1" u="none" strike="noStrike" cap="none" dirty="0">
                        <a:highlight>
                          <a:srgbClr val="FF0000"/>
                        </a:highlight>
                        <a:latin typeface="Microsoft Yahei"/>
                        <a:ea typeface="Microsoft Yahei"/>
                        <a:cs typeface="Microsoft Yahei"/>
                        <a:sym typeface="Microsoft Yahei"/>
                      </a:endParaRPr>
                    </a:p>
                  </a:txBody>
                  <a:tcPr marL="57150" marR="57150" marT="0" marB="0" anchor="ctr">
                    <a:solidFill>
                      <a:schemeClr val="lt1"/>
                    </a:solidFill>
                  </a:tcPr>
                </a:tc>
                <a:extLst>
                  <a:ext uri="{0D108BD9-81ED-4DB2-BD59-A6C34878D82A}">
                    <a16:rowId xmlns:a16="http://schemas.microsoft.com/office/drawing/2014/main" val="10001"/>
                  </a:ext>
                </a:extLst>
              </a:tr>
              <a:tr h="230200">
                <a:tc>
                  <a:txBody>
                    <a:bodyPr/>
                    <a:lstStyle/>
                    <a:p>
                      <a:pPr marL="0" marR="0" lvl="0" indent="0" algn="l" rtl="0">
                        <a:spcBef>
                          <a:spcPts val="0"/>
                        </a:spcBef>
                        <a:spcAft>
                          <a:spcPts val="0"/>
                        </a:spcAft>
                        <a:buNone/>
                      </a:pPr>
                      <a:r>
                        <a:rPr lang="zh-CN" sz="1000" b="1" u="none" strike="noStrike" cap="none">
                          <a:latin typeface="Microsoft Yahei"/>
                          <a:ea typeface="Microsoft Yahei"/>
                          <a:cs typeface="Microsoft Yahei"/>
                          <a:sym typeface="Microsoft Yahei"/>
                        </a:rPr>
                        <a:t>47.2</a:t>
                      </a:r>
                      <a:endParaRPr sz="1000" b="1" u="none" strike="noStrike" cap="none">
                        <a:latin typeface="Microsoft Yahei"/>
                        <a:ea typeface="Microsoft Yahei"/>
                        <a:cs typeface="Microsoft Yahei"/>
                        <a:sym typeface="Microsoft Yahei"/>
                      </a:endParaRPr>
                    </a:p>
                  </a:txBody>
                  <a:tcPr marL="57150" marR="57150" marT="0" marB="0" anchor="ctr">
                    <a:solidFill>
                      <a:schemeClr val="lt1"/>
                    </a:solidFill>
                  </a:tcPr>
                </a:tc>
                <a:tc>
                  <a:txBody>
                    <a:bodyPr/>
                    <a:lstStyle/>
                    <a:p>
                      <a:pPr marL="0" marR="0" lvl="0" indent="0" algn="l" rtl="0">
                        <a:spcBef>
                          <a:spcPts val="0"/>
                        </a:spcBef>
                        <a:spcAft>
                          <a:spcPts val="0"/>
                        </a:spcAft>
                        <a:buNone/>
                      </a:pPr>
                      <a:r>
                        <a:rPr lang="zh-CN" sz="1000" b="1" u="none" strike="noStrike" cap="none">
                          <a:latin typeface="Microsoft Yahei"/>
                          <a:ea typeface="Microsoft Yahei"/>
                          <a:cs typeface="Microsoft Yahei"/>
                          <a:sym typeface="Microsoft Yahei"/>
                        </a:rPr>
                        <a:t>2</a:t>
                      </a:r>
                      <a:endParaRPr sz="1000" b="1" u="none" strike="noStrike" cap="none">
                        <a:latin typeface="Microsoft Yahei"/>
                        <a:ea typeface="Microsoft Yahei"/>
                        <a:cs typeface="Microsoft Yahei"/>
                        <a:sym typeface="Microsoft Yahei"/>
                      </a:endParaRPr>
                    </a:p>
                  </a:txBody>
                  <a:tcPr marL="57150" marR="57150" marT="0" marB="0" anchor="ctr">
                    <a:solidFill>
                      <a:schemeClr val="lt1"/>
                    </a:solidFill>
                  </a:tcPr>
                </a:tc>
                <a:extLst>
                  <a:ext uri="{0D108BD9-81ED-4DB2-BD59-A6C34878D82A}">
                    <a16:rowId xmlns:a16="http://schemas.microsoft.com/office/drawing/2014/main" val="10002"/>
                  </a:ext>
                </a:extLst>
              </a:tr>
              <a:tr h="225425">
                <a:tc>
                  <a:txBody>
                    <a:bodyPr/>
                    <a:lstStyle/>
                    <a:p>
                      <a:pPr marL="0" marR="0" lvl="0" indent="0" algn="l" rtl="0">
                        <a:spcBef>
                          <a:spcPts val="0"/>
                        </a:spcBef>
                        <a:spcAft>
                          <a:spcPts val="0"/>
                        </a:spcAft>
                        <a:buNone/>
                      </a:pPr>
                      <a:r>
                        <a:rPr lang="zh-CN" sz="1000" b="1" u="none" strike="noStrike" cap="none">
                          <a:latin typeface="Microsoft Yahei"/>
                          <a:ea typeface="Microsoft Yahei"/>
                          <a:cs typeface="Microsoft Yahei"/>
                          <a:sym typeface="Microsoft Yahei"/>
                        </a:rPr>
                        <a:t>47.3</a:t>
                      </a:r>
                      <a:endParaRPr sz="1000" b="1" u="none" strike="noStrike" cap="none">
                        <a:latin typeface="Microsoft Yahei"/>
                        <a:ea typeface="Microsoft Yahei"/>
                        <a:cs typeface="Microsoft Yahei"/>
                        <a:sym typeface="Microsoft Yahei"/>
                      </a:endParaRPr>
                    </a:p>
                  </a:txBody>
                  <a:tcPr marL="57150" marR="57150" marT="0" marB="0" anchor="ctr">
                    <a:solidFill>
                      <a:schemeClr val="lt1"/>
                    </a:solidFill>
                  </a:tcPr>
                </a:tc>
                <a:tc>
                  <a:txBody>
                    <a:bodyPr/>
                    <a:lstStyle/>
                    <a:p>
                      <a:pPr marL="0" marR="0" lvl="0" indent="0" algn="l" rtl="0">
                        <a:spcBef>
                          <a:spcPts val="0"/>
                        </a:spcBef>
                        <a:spcAft>
                          <a:spcPts val="0"/>
                        </a:spcAft>
                        <a:buNone/>
                      </a:pPr>
                      <a:r>
                        <a:rPr lang="zh-CN" sz="1000" b="1" u="none" strike="noStrike" cap="none" dirty="0">
                          <a:latin typeface="Microsoft Yahei"/>
                          <a:ea typeface="Microsoft Yahei"/>
                          <a:cs typeface="Microsoft Yahei"/>
                          <a:sym typeface="Microsoft Yahei"/>
                        </a:rPr>
                        <a:t>3</a:t>
                      </a:r>
                      <a:endParaRPr sz="1000" b="1" u="none" strike="noStrike" cap="none" dirty="0">
                        <a:latin typeface="Microsoft Yahei"/>
                        <a:ea typeface="Microsoft Yahei"/>
                        <a:cs typeface="Microsoft Yahei"/>
                        <a:sym typeface="Microsoft Yahei"/>
                      </a:endParaRPr>
                    </a:p>
                  </a:txBody>
                  <a:tcPr marL="57150" marR="57150" marT="0" marB="0" anchor="ctr">
                    <a:solidFill>
                      <a:schemeClr val="lt1"/>
                    </a:solidFill>
                  </a:tcPr>
                </a:tc>
                <a:extLst>
                  <a:ext uri="{0D108BD9-81ED-4DB2-BD59-A6C34878D82A}">
                    <a16:rowId xmlns:a16="http://schemas.microsoft.com/office/drawing/2014/main" val="10003"/>
                  </a:ext>
                </a:extLst>
              </a:tr>
            </a:tbl>
          </a:graphicData>
        </a:graphic>
      </p:graphicFrame>
      <p:sp>
        <p:nvSpPr>
          <p:cNvPr id="2329" name="Google Shape;2329;p94"/>
          <p:cNvSpPr txBox="1"/>
          <p:nvPr/>
        </p:nvSpPr>
        <p:spPr>
          <a:xfrm>
            <a:off x="5265486" y="2514037"/>
            <a:ext cx="46113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chemeClr val="dk1"/>
                </a:solidFill>
                <a:latin typeface="Microsoft Yahei"/>
                <a:ea typeface="Microsoft Yahei"/>
                <a:cs typeface="Microsoft Yahei"/>
                <a:sym typeface="Microsoft Yahei"/>
              </a:rPr>
              <a:t>47.1</a:t>
            </a:r>
            <a:endParaRPr dirty="0">
              <a:latin typeface="Microsoft YaHei" panose="020B0503020204020204" pitchFamily="34" charset="-122"/>
              <a:ea typeface="Microsoft YaHei" panose="020B0503020204020204" pitchFamily="34" charset="-122"/>
            </a:endParaRPr>
          </a:p>
        </p:txBody>
      </p:sp>
      <p:sp>
        <p:nvSpPr>
          <p:cNvPr id="2330" name="Google Shape;2330;p94"/>
          <p:cNvSpPr txBox="1"/>
          <p:nvPr/>
        </p:nvSpPr>
        <p:spPr>
          <a:xfrm>
            <a:off x="5667662" y="3370778"/>
            <a:ext cx="46113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chemeClr val="dk1"/>
                </a:solidFill>
                <a:latin typeface="Microsoft Yahei"/>
                <a:ea typeface="Microsoft Yahei"/>
                <a:cs typeface="Microsoft Yahei"/>
                <a:sym typeface="Microsoft Yahei"/>
              </a:rPr>
              <a:t>47.2</a:t>
            </a:r>
            <a:endParaRPr dirty="0">
              <a:latin typeface="Microsoft YaHei" panose="020B0503020204020204" pitchFamily="34" charset="-122"/>
              <a:ea typeface="Microsoft YaHei" panose="020B0503020204020204" pitchFamily="34" charset="-122"/>
            </a:endParaRPr>
          </a:p>
        </p:txBody>
      </p:sp>
      <p:sp>
        <p:nvSpPr>
          <p:cNvPr id="2331" name="Google Shape;2331;p94"/>
          <p:cNvSpPr txBox="1"/>
          <p:nvPr/>
        </p:nvSpPr>
        <p:spPr>
          <a:xfrm>
            <a:off x="3581488" y="2680917"/>
            <a:ext cx="231902" cy="249065"/>
          </a:xfrm>
          <a:prstGeom prst="rect">
            <a:avLst/>
          </a:prstGeom>
          <a:noFill/>
          <a:ln>
            <a:noFill/>
          </a:ln>
        </p:spPr>
        <p:txBody>
          <a:bodyPr spcFirstLastPara="1" wrap="square" lIns="68775" tIns="34375" rIns="68775" bIns="34375" anchor="t" anchorCtr="0">
            <a:spAutoFit/>
          </a:bodyPr>
          <a:lstStyle/>
          <a:p>
            <a:pPr marL="0" marR="0" lvl="0" indent="0" algn="ctr" rtl="0">
              <a:spcBef>
                <a:spcPts val="0"/>
              </a:spcBef>
              <a:spcAft>
                <a:spcPts val="0"/>
              </a:spcAft>
              <a:buNone/>
            </a:pPr>
            <a:r>
              <a:rPr lang="zh-CN" sz="1167" b="1" i="0"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2"/>
                                        </p:tgtEl>
                                        <p:attrNameLst>
                                          <p:attrName>style.visibility</p:attrName>
                                        </p:attrNameLst>
                                      </p:cBhvr>
                                      <p:to>
                                        <p:strVal val="visible"/>
                                      </p:to>
                                    </p:set>
                                    <p:animEffect transition="in" filter="fade">
                                      <p:cBhvr>
                                        <p:cTn id="7" dur="500"/>
                                        <p:tgtEl>
                                          <p:spTgt spid="23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
                                          </p:stCondLst>
                                        </p:cTn>
                                        <p:tgtEl>
                                          <p:spTgt spid="2302"/>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2326"/>
                                        </p:tgtEl>
                                        <p:attrNameLst>
                                          <p:attrName>style.visibility</p:attrName>
                                        </p:attrNameLst>
                                      </p:cBhvr>
                                      <p:to>
                                        <p:strVal val="visible"/>
                                      </p:to>
                                    </p:set>
                                    <p:animEffect transition="in" filter="fade">
                                      <p:cBhvr>
                                        <p:cTn id="14" dur="500"/>
                                        <p:tgtEl>
                                          <p:spTgt spid="232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13"/>
                                        </p:tgtEl>
                                        <p:attrNameLst>
                                          <p:attrName>style.visibility</p:attrName>
                                        </p:attrNameLst>
                                      </p:cBhvr>
                                      <p:to>
                                        <p:strVal val="visible"/>
                                      </p:to>
                                    </p:set>
                                    <p:animEffect transition="in" filter="fade">
                                      <p:cBhvr>
                                        <p:cTn id="19" dur="500"/>
                                        <p:tgtEl>
                                          <p:spTgt spid="23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1"/>
                                          </p:stCondLst>
                                        </p:cTn>
                                        <p:tgtEl>
                                          <p:spTgt spid="2313"/>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327"/>
                                        </p:tgtEl>
                                        <p:attrNameLst>
                                          <p:attrName>style.visibility</p:attrName>
                                        </p:attrNameLst>
                                      </p:cBhvr>
                                      <p:to>
                                        <p:strVal val="visible"/>
                                      </p:to>
                                    </p:set>
                                    <p:animEffect transition="in" filter="fade">
                                      <p:cBhvr>
                                        <p:cTn id="26" dur="500"/>
                                        <p:tgtEl>
                                          <p:spTgt spid="23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14"/>
                                        </p:tgtEl>
                                        <p:attrNameLst>
                                          <p:attrName>style.visibility</p:attrName>
                                        </p:attrNameLst>
                                      </p:cBhvr>
                                      <p:to>
                                        <p:strVal val="visible"/>
                                      </p:to>
                                    </p:set>
                                    <p:animEffect transition="in" filter="fade">
                                      <p:cBhvr>
                                        <p:cTn id="31" dur="500"/>
                                        <p:tgtEl>
                                          <p:spTgt spid="23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1"/>
                                          </p:stCondLst>
                                        </p:cTn>
                                        <p:tgtEl>
                                          <p:spTgt spid="2314"/>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2328"/>
                                        </p:tgtEl>
                                        <p:attrNameLst>
                                          <p:attrName>style.visibility</p:attrName>
                                        </p:attrNameLst>
                                      </p:cBhvr>
                                      <p:to>
                                        <p:strVal val="visible"/>
                                      </p:to>
                                    </p:set>
                                    <p:animEffect transition="in" filter="fade">
                                      <p:cBhvr>
                                        <p:cTn id="38" dur="500"/>
                                        <p:tgtEl>
                                          <p:spTgt spid="23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315"/>
                                        </p:tgtEl>
                                        <p:attrNameLst>
                                          <p:attrName>style.visibility</p:attrName>
                                        </p:attrNameLst>
                                      </p:cBhvr>
                                      <p:to>
                                        <p:strVal val="visible"/>
                                      </p:to>
                                    </p:set>
                                    <p:animEffect transition="in" filter="fade">
                                      <p:cBhvr>
                                        <p:cTn id="43" dur="500"/>
                                        <p:tgtEl>
                                          <p:spTgt spid="2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95"/>
          <p:cNvSpPr/>
          <p:nvPr/>
        </p:nvSpPr>
        <p:spPr>
          <a:xfrm>
            <a:off x="454287" y="1748254"/>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337" name="Google Shape;2337;p95"/>
          <p:cNvSpPr/>
          <p:nvPr/>
        </p:nvSpPr>
        <p:spPr>
          <a:xfrm>
            <a:off x="513405" y="1706607"/>
            <a:ext cx="234711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MPLS 协议的基本原理</a:t>
            </a:r>
            <a:endParaRPr dirty="0">
              <a:latin typeface="Microsoft YaHei" panose="020B0503020204020204" pitchFamily="34" charset="-122"/>
              <a:ea typeface="Microsoft YaHei" panose="020B0503020204020204" pitchFamily="34" charset="-122"/>
            </a:endParaRPr>
          </a:p>
        </p:txBody>
      </p:sp>
      <p:sp>
        <p:nvSpPr>
          <p:cNvPr id="2338" name="Google Shape;2338;p95"/>
          <p:cNvSpPr/>
          <p:nvPr/>
        </p:nvSpPr>
        <p:spPr>
          <a:xfrm>
            <a:off x="454287" y="2018893"/>
            <a:ext cx="669040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在 </a:t>
            </a:r>
            <a:r>
              <a:rPr lang="zh-CN" sz="1667" b="1" dirty="0">
                <a:solidFill>
                  <a:srgbClr val="0000FF"/>
                </a:solidFill>
                <a:latin typeface="Microsoft Yahei"/>
                <a:ea typeface="Microsoft Yahei"/>
                <a:cs typeface="Microsoft Yahei"/>
                <a:sym typeface="Microsoft Yahei"/>
              </a:rPr>
              <a:t>MPLS 域</a:t>
            </a:r>
            <a:r>
              <a:rPr lang="zh-CN" sz="1667" b="1" dirty="0">
                <a:solidFill>
                  <a:schemeClr val="dk1"/>
                </a:solidFill>
                <a:latin typeface="Microsoft Yahei"/>
                <a:ea typeface="Microsoft Yahei"/>
                <a:cs typeface="Microsoft Yahei"/>
                <a:sym typeface="Microsoft Yahei"/>
              </a:rPr>
              <a:t>的</a:t>
            </a:r>
            <a:r>
              <a:rPr lang="zh-CN" sz="1667" b="1" dirty="0">
                <a:solidFill>
                  <a:srgbClr val="0000FF"/>
                </a:solidFill>
                <a:latin typeface="Microsoft Yahei"/>
                <a:ea typeface="Microsoft Yahei"/>
                <a:cs typeface="Microsoft Yahei"/>
                <a:sym typeface="Microsoft Yahei"/>
              </a:rPr>
              <a:t>入口</a:t>
            </a:r>
            <a:r>
              <a:rPr lang="zh-CN" sz="1667" b="1" dirty="0">
                <a:solidFill>
                  <a:schemeClr val="dk1"/>
                </a:solidFill>
                <a:latin typeface="Microsoft Yahei"/>
                <a:ea typeface="Microsoft Yahei"/>
                <a:cs typeface="Microsoft Yahei"/>
                <a:sym typeface="Microsoft Yahei"/>
              </a:rPr>
              <a:t>处，给每一个 IP 数据报打上</a:t>
            </a:r>
            <a:r>
              <a:rPr lang="zh-CN" sz="1667" b="1" dirty="0">
                <a:solidFill>
                  <a:srgbClr val="0000FF"/>
                </a:solidFill>
                <a:latin typeface="Microsoft Yahei"/>
                <a:ea typeface="Microsoft Yahei"/>
                <a:cs typeface="Microsoft Yahei"/>
                <a:sym typeface="Microsoft Yahei"/>
              </a:rPr>
              <a:t>固定长度</a:t>
            </a:r>
            <a:r>
              <a:rPr lang="zh-CN" sz="1667" b="1" dirty="0">
                <a:solidFill>
                  <a:schemeClr val="dk1"/>
                </a:solidFill>
                <a:latin typeface="Microsoft Yahei"/>
                <a:ea typeface="Microsoft Yahei"/>
                <a:cs typeface="Microsoft Yahei"/>
                <a:sym typeface="Microsoft Yahei"/>
              </a:rPr>
              <a:t>“</a:t>
            </a:r>
            <a:r>
              <a:rPr lang="zh-CN" sz="1667" b="1" dirty="0">
                <a:solidFill>
                  <a:srgbClr val="0000FF"/>
                </a:solidFill>
                <a:latin typeface="Microsoft Yahei"/>
                <a:ea typeface="Microsoft Yahei"/>
                <a:cs typeface="Microsoft Yahei"/>
                <a:sym typeface="Microsoft Yahei"/>
              </a:rPr>
              <a:t>标记</a:t>
            </a:r>
            <a:r>
              <a:rPr lang="zh-CN" sz="1667" b="1" dirty="0">
                <a:solidFill>
                  <a:schemeClr val="dk1"/>
                </a:solidFill>
                <a:latin typeface="Microsoft Yahei"/>
                <a:ea typeface="Microsoft Yahei"/>
                <a:cs typeface="Microsoft Yahei"/>
                <a:sym typeface="Microsoft Yahei"/>
              </a:rPr>
              <a:t>”，然后对打上标记的 IP 数据报用</a:t>
            </a:r>
            <a:r>
              <a:rPr lang="zh-CN" sz="1667" b="1" dirty="0">
                <a:solidFill>
                  <a:srgbClr val="0000FF"/>
                </a:solidFill>
                <a:latin typeface="Microsoft Yahei"/>
                <a:ea typeface="Microsoft Yahei"/>
                <a:cs typeface="Microsoft Yahei"/>
                <a:sym typeface="Microsoft Yahei"/>
              </a:rPr>
              <a:t>硬件进行转发</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采用硬件技术对打上标记的 IP 数据报进行转发就称为</a:t>
            </a:r>
            <a:r>
              <a:rPr lang="zh-CN" sz="1667" b="1" dirty="0">
                <a:solidFill>
                  <a:srgbClr val="0000FF"/>
                </a:solidFill>
                <a:latin typeface="Microsoft Yahei"/>
                <a:ea typeface="Microsoft Yahei"/>
                <a:cs typeface="Microsoft Yahei"/>
                <a:sym typeface="Microsoft Yahei"/>
              </a:rPr>
              <a:t>标记交换</a:t>
            </a:r>
            <a:r>
              <a:rPr lang="zh-CN"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“交换”也表示在转发时不再上升到第三层查找转发表，而是</a:t>
            </a:r>
            <a:r>
              <a:rPr lang="zh-CN" sz="1667" b="1" dirty="0">
                <a:solidFill>
                  <a:srgbClr val="0000FF"/>
                </a:solidFill>
                <a:latin typeface="Microsoft Yahei"/>
                <a:ea typeface="Microsoft Yahei"/>
                <a:cs typeface="Microsoft Yahei"/>
                <a:sym typeface="Microsoft Yahei"/>
              </a:rPr>
              <a:t>根据标记在第二层（链路层）用硬件进行转发。</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342"/>
        <p:cNvGrpSpPr/>
        <p:nvPr/>
      </p:nvGrpSpPr>
      <p:grpSpPr>
        <a:xfrm>
          <a:off x="0" y="0"/>
          <a:ext cx="0" cy="0"/>
          <a:chOff x="0" y="0"/>
          <a:chExt cx="0" cy="0"/>
        </a:xfrm>
      </p:grpSpPr>
      <p:sp>
        <p:nvSpPr>
          <p:cNvPr id="2343" name="Google Shape;2343;p96"/>
          <p:cNvSpPr/>
          <p:nvPr/>
        </p:nvSpPr>
        <p:spPr>
          <a:xfrm>
            <a:off x="454287" y="17775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344" name="Google Shape;2344;p96"/>
          <p:cNvSpPr/>
          <p:nvPr/>
        </p:nvSpPr>
        <p:spPr>
          <a:xfrm>
            <a:off x="513405" y="1728587"/>
            <a:ext cx="234711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67" b="1" dirty="0">
                <a:solidFill>
                  <a:schemeClr val="dk1"/>
                </a:solidFill>
                <a:latin typeface="Microsoft Yahei"/>
                <a:ea typeface="Microsoft Yahei"/>
                <a:cs typeface="Microsoft Yahei"/>
                <a:sym typeface="Microsoft Yahei"/>
              </a:rPr>
              <a:t>MPLS 协议的基本原理</a:t>
            </a:r>
            <a:endParaRPr dirty="0">
              <a:latin typeface="Microsoft YaHei" panose="020B0503020204020204" pitchFamily="34" charset="-122"/>
              <a:ea typeface="Microsoft YaHei" panose="020B0503020204020204" pitchFamily="34" charset="-122"/>
            </a:endParaRPr>
          </a:p>
        </p:txBody>
      </p:sp>
      <p:sp>
        <p:nvSpPr>
          <p:cNvPr id="2345" name="Google Shape;2345;p96"/>
          <p:cNvSpPr/>
          <p:nvPr/>
        </p:nvSpPr>
        <p:spPr>
          <a:xfrm>
            <a:off x="454287" y="2048201"/>
            <a:ext cx="669040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MPLS 域 (MPLS domain) 是指该域中有许多彼此相邻的路由器，并且所有的路由器都是支持 MPLS 技术的</a:t>
            </a:r>
            <a:r>
              <a:rPr lang="zh-CN" sz="1667" b="1" dirty="0">
                <a:solidFill>
                  <a:srgbClr val="0000FF"/>
                </a:solidFill>
                <a:latin typeface="Microsoft Yahei"/>
                <a:ea typeface="Microsoft Yahei"/>
                <a:cs typeface="Microsoft Yahei"/>
                <a:sym typeface="Microsoft Yahei"/>
              </a:rPr>
              <a:t>标记交换路由器 </a:t>
            </a:r>
            <a:r>
              <a:rPr lang="zh-CN" sz="1667" b="1" dirty="0">
                <a:solidFill>
                  <a:schemeClr val="dk1"/>
                </a:solidFill>
                <a:latin typeface="Microsoft Yahei"/>
                <a:ea typeface="Microsoft Yahei"/>
                <a:cs typeface="Microsoft Yahei"/>
                <a:sym typeface="Microsoft Yahei"/>
              </a:rPr>
              <a:t>LSR (Label Switching Router)。</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zh-CN" sz="1667" b="1" dirty="0">
                <a:solidFill>
                  <a:schemeClr val="dk1"/>
                </a:solidFill>
                <a:latin typeface="Microsoft Yahei"/>
                <a:ea typeface="Microsoft Yahei"/>
                <a:cs typeface="Microsoft Yahei"/>
                <a:sym typeface="Microsoft Yahei"/>
              </a:rPr>
              <a:t>LSR 同时具有标记交换和路由选择这两种功能，</a:t>
            </a:r>
            <a:r>
              <a:rPr lang="zh-CN" sz="1667" b="1" dirty="0">
                <a:solidFill>
                  <a:srgbClr val="0000FF"/>
                </a:solidFill>
                <a:latin typeface="Microsoft Yahei"/>
                <a:ea typeface="Microsoft Yahei"/>
                <a:cs typeface="Microsoft Yahei"/>
                <a:sym typeface="Microsoft Yahei"/>
              </a:rPr>
              <a:t>标记交换功能是为了快速转发，</a:t>
            </a:r>
            <a:r>
              <a:rPr lang="zh-CN" sz="1667" b="1" dirty="0">
                <a:solidFill>
                  <a:srgbClr val="CC00CC"/>
                </a:solidFill>
                <a:latin typeface="Microsoft Yahei"/>
                <a:ea typeface="Microsoft Yahei"/>
                <a:cs typeface="Microsoft Yahei"/>
                <a:sym typeface="Microsoft Yahei"/>
              </a:rPr>
              <a:t>但在这之前LSR 需要使用路由选择功能构造转发表。</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9537</Words>
  <Application>Microsoft Office PowerPoint</Application>
  <PresentationFormat>自定义</PresentationFormat>
  <Paragraphs>1120</Paragraphs>
  <Slides>111</Slides>
  <Notes>111</Notes>
  <HiddenSlides>0</HiddenSlides>
  <MMClips>0</MMClips>
  <ScaleCrop>false</ScaleCrop>
  <HeadingPairs>
    <vt:vector size="4" baseType="variant">
      <vt:variant>
        <vt:lpstr>主题</vt:lpstr>
      </vt:variant>
      <vt:variant>
        <vt:i4>1</vt:i4>
      </vt:variant>
      <vt:variant>
        <vt:lpstr>幻灯片标题</vt:lpstr>
      </vt:variant>
      <vt:variant>
        <vt:i4>111</vt:i4>
      </vt:variant>
    </vt:vector>
  </HeadingPairs>
  <TitlesOfParts>
    <vt:vector size="11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Maranus Hanus Citrus</cp:lastModifiedBy>
  <cp:revision>30</cp:revision>
  <dcterms:created xsi:type="dcterms:W3CDTF">2011-06-23T14:30:00Z</dcterms:created>
  <dcterms:modified xsi:type="dcterms:W3CDTF">2024-09-30T07:13:15Z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