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cseol03.github.io/Templ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설유찬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xmlns="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6" y="4011283"/>
            <a:ext cx="816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사람의 얼굴을 인식해서 비슷한 얼굴의 동물을 찾아주기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컨셉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어플리케이션 컨셉을 자유롭게 생각해보세요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상세하게 작성할수록 좋아요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7CEEC37-4B46-441C-806A-B22680781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3" y="1482228"/>
            <a:ext cx="3981563" cy="4629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187A56-DEAC-4A3C-A47E-FA4AD926FF1F}"/>
              </a:ext>
            </a:extLst>
          </p:cNvPr>
          <p:cNvSpPr txBox="1"/>
          <p:nvPr/>
        </p:nvSpPr>
        <p:spPr>
          <a:xfrm>
            <a:off x="1904052" y="6288202"/>
            <a:ext cx="1116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컨셉 예시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58BCCF3-E8AF-42B0-A84B-60219650C0A0}"/>
              </a:ext>
            </a:extLst>
          </p:cNvPr>
          <p:cNvSpPr/>
          <p:nvPr/>
        </p:nvSpPr>
        <p:spPr>
          <a:xfrm>
            <a:off x="4935894" y="1482228"/>
            <a:ext cx="6784553" cy="505853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2928C6-37CF-4D60-B863-C64279CA55A7}"/>
              </a:ext>
            </a:extLst>
          </p:cNvPr>
          <p:cNvSpPr txBox="1"/>
          <p:nvPr/>
        </p:nvSpPr>
        <p:spPr>
          <a:xfrm>
            <a:off x="4935894" y="1581539"/>
            <a:ext cx="6784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여기에 자유롭게 컨셉을 그려보세요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..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21" y="2424023"/>
            <a:ext cx="5079073" cy="23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9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8970D1-2123-4299-92C0-214B44943EE8}"/>
              </a:ext>
            </a:extLst>
          </p:cNvPr>
          <p:cNvSpPr txBox="1"/>
          <p:nvPr/>
        </p:nvSpPr>
        <p:spPr>
          <a:xfrm>
            <a:off x="376335" y="1008931"/>
            <a:ext cx="114393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애플리케이션의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이름은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자신의 동물상 찾기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무엇을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하는 이미지 분류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모델인가요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동물과 인식한 얼굴을 분류한다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..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모델을 이용하여 웹 애플리케이션은 무엇은 하나요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자신의 얼굴을 인식시켜 자신의 얼굴상과 닮은 동물의 종을 알려준다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en-US" altLang="ko-KR" sz="2000">
                <a:hlinkClick r:id="rId2"/>
              </a:rPr>
              <a:t>https://ycseol03.github.io/Temple/</a:t>
            </a:r>
            <a:r>
              <a:rPr lang="en-US" altLang="ko-KR" sz="2000"/>
              <a:t>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91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설 유찬</cp:lastModifiedBy>
  <cp:revision>18</cp:revision>
  <dcterms:created xsi:type="dcterms:W3CDTF">2020-11-16T04:48:21Z</dcterms:created>
  <dcterms:modified xsi:type="dcterms:W3CDTF">2020-11-27T03:11:50Z</dcterms:modified>
</cp:coreProperties>
</file>