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F31"/>
    <a:srgbClr val="E9201B"/>
    <a:srgbClr val="F8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0FF1-ADA3-DC4B-9F3B-F58D152CF6C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B87D-2230-BC43-8F41-1639DE0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2637" y="1624752"/>
            <a:ext cx="1841957" cy="1155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Positive </a:t>
            </a:r>
          </a:p>
          <a:p>
            <a:pPr algn="ctr"/>
            <a:r>
              <a:rPr lang="en-US" dirty="0" smtClean="0"/>
              <a:t>(TP)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1146" y="2791826"/>
            <a:ext cx="1841957" cy="1155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Negative (TN)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7478" y="1624752"/>
            <a:ext cx="1841957" cy="1155634"/>
          </a:xfrm>
          <a:prstGeom prst="rect">
            <a:avLst/>
          </a:prstGeom>
          <a:solidFill>
            <a:srgbClr val="E22F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Positive</a:t>
            </a:r>
          </a:p>
          <a:p>
            <a:pPr algn="ctr"/>
            <a:r>
              <a:rPr lang="en-US" dirty="0" smtClean="0"/>
              <a:t>(FP)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2637" y="2803270"/>
            <a:ext cx="1841957" cy="1155634"/>
          </a:xfrm>
          <a:prstGeom prst="rect">
            <a:avLst/>
          </a:prstGeom>
          <a:solidFill>
            <a:srgbClr val="E22F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Negative</a:t>
            </a:r>
          </a:p>
          <a:p>
            <a:pPr algn="ctr"/>
            <a:r>
              <a:rPr lang="en-US" dirty="0" smtClean="0"/>
              <a:t>(FN)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2636" y="1000508"/>
            <a:ext cx="36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True Labels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638" y="1255420"/>
            <a:ext cx="184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4594" y="1255420"/>
            <a:ext cx="184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13999" y="2023623"/>
            <a:ext cx="11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719720" y="3196421"/>
            <a:ext cx="115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38720" y="2595718"/>
            <a:ext cx="23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Predicted Labels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3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420154" y="1662436"/>
            <a:ext cx="5176488" cy="3725303"/>
            <a:chOff x="2420154" y="1662436"/>
            <a:chExt cx="5176488" cy="372530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791537" y="5003774"/>
              <a:ext cx="3203403" cy="1144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V="1">
              <a:off x="1193505" y="3407793"/>
              <a:ext cx="3203403" cy="1144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14843" y="5018407"/>
              <a:ext cx="2253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False Positive Rate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477908" y="3362984"/>
              <a:ext cx="2253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 Positive Rate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75077" y="5018407"/>
              <a:ext cx="3560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0                                                                             1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99033" y="3237123"/>
              <a:ext cx="3457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0                                                                             1</a:t>
              </a:r>
              <a:endParaRPr lang="en-US" sz="1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814419" y="1773498"/>
              <a:ext cx="3157640" cy="3215179"/>
            </a:xfrm>
            <a:custGeom>
              <a:avLst/>
              <a:gdLst>
                <a:gd name="connsiteX0" fmla="*/ 0 w 3157640"/>
                <a:gd name="connsiteY0" fmla="*/ 3215179 h 3215179"/>
                <a:gd name="connsiteX1" fmla="*/ 1235598 w 3157640"/>
                <a:gd name="connsiteY1" fmla="*/ 800934 h 3215179"/>
                <a:gd name="connsiteX2" fmla="*/ 3157640 w 3157640"/>
                <a:gd name="connsiteY2" fmla="*/ 0 h 321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7640" h="3215179">
                  <a:moveTo>
                    <a:pt x="0" y="3215179"/>
                  </a:moveTo>
                  <a:cubicBezTo>
                    <a:pt x="354662" y="2275988"/>
                    <a:pt x="709325" y="1336797"/>
                    <a:pt x="1235598" y="800934"/>
                  </a:cubicBezTo>
                  <a:cubicBezTo>
                    <a:pt x="1761871" y="265071"/>
                    <a:pt x="2871622" y="101070"/>
                    <a:pt x="3157640" y="0"/>
                  </a:cubicBezTo>
                </a:path>
              </a:pathLst>
            </a:custGeom>
            <a:ln w="28575" cmpd="sng"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Callout 24"/>
            <p:cNvSpPr/>
            <p:nvPr/>
          </p:nvSpPr>
          <p:spPr>
            <a:xfrm>
              <a:off x="5102564" y="2060317"/>
              <a:ext cx="2494078" cy="720841"/>
            </a:xfrm>
            <a:prstGeom prst="wedgeEllipseCallout">
              <a:avLst>
                <a:gd name="adj1" fmla="val -26796"/>
                <a:gd name="adj2" fmla="val -66071"/>
              </a:avLst>
            </a:prstGeom>
            <a:noFill/>
            <a:ln w="38100" cmpd="sng">
              <a:solidFill>
                <a:srgbClr val="604A7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1210" y="2159128"/>
              <a:ext cx="2413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At a lower threshold, both TPR and FPR are high.</a:t>
              </a:r>
              <a:endParaRPr lang="en-US" sz="1400" dirty="0"/>
            </a:p>
          </p:txBody>
        </p:sp>
        <p:sp>
          <p:nvSpPr>
            <p:cNvPr id="27" name="Oval Callout 26"/>
            <p:cNvSpPr/>
            <p:nvPr/>
          </p:nvSpPr>
          <p:spPr>
            <a:xfrm>
              <a:off x="3653268" y="2963716"/>
              <a:ext cx="2494078" cy="720841"/>
            </a:xfrm>
            <a:prstGeom prst="wedgeEllipseCallout">
              <a:avLst>
                <a:gd name="adj1" fmla="val -32759"/>
                <a:gd name="adj2" fmla="val -94642"/>
              </a:avLst>
            </a:prstGeom>
            <a:noFill/>
            <a:ln w="38100" cmpd="sng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33352" y="3062527"/>
              <a:ext cx="2413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At a moderate threshold, balanced TPR and FPR.</a:t>
              </a:r>
              <a:endParaRPr lang="en-US" sz="1400" dirty="0"/>
            </a:p>
          </p:txBody>
        </p:sp>
        <p:sp>
          <p:nvSpPr>
            <p:cNvPr id="29" name="Oval Callout 28"/>
            <p:cNvSpPr/>
            <p:nvPr/>
          </p:nvSpPr>
          <p:spPr>
            <a:xfrm>
              <a:off x="3126989" y="4146402"/>
              <a:ext cx="2494078" cy="720841"/>
            </a:xfrm>
            <a:prstGeom prst="wedgeEllipseCallout">
              <a:avLst>
                <a:gd name="adj1" fmla="val -43768"/>
                <a:gd name="adj2" fmla="val -74007"/>
              </a:avLst>
            </a:prstGeom>
            <a:noFill/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61312" y="4290981"/>
              <a:ext cx="2413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At a higher threshold, both TPR and FPR are low.</a:t>
              </a:r>
              <a:endParaRPr lang="en-US" sz="140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16200000" flipV="1">
            <a:off x="1239269" y="3410984"/>
            <a:ext cx="3203403" cy="1144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14419" y="1800370"/>
            <a:ext cx="3203403" cy="1144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21098" y="187565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Perfect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800928" y="4977235"/>
            <a:ext cx="3203403" cy="11442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V="1">
            <a:off x="4394858" y="3396352"/>
            <a:ext cx="3203403" cy="11442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17462" y="4607903"/>
            <a:ext cx="14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Worst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4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18878" y="1811812"/>
            <a:ext cx="3815041" cy="3725303"/>
            <a:chOff x="2420154" y="1662436"/>
            <a:chExt cx="3815041" cy="372530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791537" y="5003774"/>
              <a:ext cx="3203403" cy="1144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V="1">
              <a:off x="1193505" y="3407793"/>
              <a:ext cx="3203403" cy="1144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14843" y="5018407"/>
              <a:ext cx="2253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False Positive Rate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477908" y="3362984"/>
              <a:ext cx="2253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 Positive Rate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75077" y="5018407"/>
              <a:ext cx="3560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0                                                                             1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99033" y="3237123"/>
              <a:ext cx="3457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0                                                                             1</a:t>
              </a:r>
              <a:endParaRPr lang="en-US" sz="1400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1599652" y="2060176"/>
            <a:ext cx="3113927" cy="3092974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613143" y="2048734"/>
            <a:ext cx="3088995" cy="3054993"/>
          </a:xfrm>
          <a:custGeom>
            <a:avLst/>
            <a:gdLst>
              <a:gd name="connsiteX0" fmla="*/ 0 w 3088995"/>
              <a:gd name="connsiteY0" fmla="*/ 3054993 h 3054993"/>
              <a:gd name="connsiteX1" fmla="*/ 1144072 w 3088995"/>
              <a:gd name="connsiteY1" fmla="*/ 1270053 h 3054993"/>
              <a:gd name="connsiteX2" fmla="*/ 3088995 w 3088995"/>
              <a:gd name="connsiteY2" fmla="*/ 0 h 305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995" h="3054993">
                <a:moveTo>
                  <a:pt x="0" y="3054993"/>
                </a:moveTo>
                <a:cubicBezTo>
                  <a:pt x="314619" y="2417106"/>
                  <a:pt x="629239" y="1779219"/>
                  <a:pt x="1144072" y="1270053"/>
                </a:cubicBezTo>
                <a:cubicBezTo>
                  <a:pt x="1658905" y="760887"/>
                  <a:pt x="2762934" y="226931"/>
                  <a:pt x="308899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ight Triangle 13"/>
          <p:cNvSpPr/>
          <p:nvPr/>
        </p:nvSpPr>
        <p:spPr>
          <a:xfrm flipH="1">
            <a:off x="1670347" y="2025850"/>
            <a:ext cx="3088996" cy="3092975"/>
          </a:xfrm>
          <a:prstGeom prst="rtTriangle">
            <a:avLst/>
          </a:prstGeom>
          <a:solidFill>
            <a:srgbClr val="BFBFB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42807" y="1391816"/>
            <a:ext cx="96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 1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11691" y="1750257"/>
            <a:ext cx="3815041" cy="3725303"/>
            <a:chOff x="2420154" y="1662436"/>
            <a:chExt cx="3815041" cy="3725303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2791537" y="5003774"/>
              <a:ext cx="3203403" cy="1144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V="1">
              <a:off x="1193505" y="3407793"/>
              <a:ext cx="3203403" cy="1144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843" y="5018407"/>
              <a:ext cx="2253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False Positive Rate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77908" y="3362984"/>
              <a:ext cx="2253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 Positive Rate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75077" y="5018407"/>
              <a:ext cx="3560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0                                                                             1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899033" y="3237123"/>
              <a:ext cx="3457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0                                                                             1</a:t>
              </a:r>
              <a:endParaRPr lang="en-US" sz="1400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5592465" y="1998621"/>
            <a:ext cx="3113927" cy="3092974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Triangle 45"/>
          <p:cNvSpPr/>
          <p:nvPr/>
        </p:nvSpPr>
        <p:spPr>
          <a:xfrm flipH="1">
            <a:off x="5663160" y="1964295"/>
            <a:ext cx="3088996" cy="3092975"/>
          </a:xfrm>
          <a:prstGeom prst="rtTriangle">
            <a:avLst/>
          </a:prstGeom>
          <a:solidFill>
            <a:srgbClr val="BFBFB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603404" y="1952854"/>
            <a:ext cx="3137310" cy="3077876"/>
          </a:xfrm>
          <a:custGeom>
            <a:avLst/>
            <a:gdLst>
              <a:gd name="connsiteX0" fmla="*/ 2552 w 3137310"/>
              <a:gd name="connsiteY0" fmla="*/ 3077876 h 3077876"/>
              <a:gd name="connsiteX1" fmla="*/ 505943 w 3137310"/>
              <a:gd name="connsiteY1" fmla="*/ 869586 h 3077876"/>
              <a:gd name="connsiteX2" fmla="*/ 3137310 w 3137310"/>
              <a:gd name="connsiteY2" fmla="*/ 0 h 307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7310" h="3077876">
                <a:moveTo>
                  <a:pt x="2552" y="3077876"/>
                </a:moveTo>
                <a:cubicBezTo>
                  <a:pt x="-6983" y="2230220"/>
                  <a:pt x="-16517" y="1382565"/>
                  <a:pt x="505943" y="869586"/>
                </a:cubicBezTo>
                <a:cubicBezTo>
                  <a:pt x="1028403" y="356607"/>
                  <a:pt x="2529045" y="255536"/>
                  <a:pt x="3137310" y="0"/>
                </a:cubicBezTo>
              </a:path>
            </a:pathLst>
          </a:custGeom>
          <a:solidFill>
            <a:srgbClr val="BFBFBF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12739" y="1380924"/>
            <a:ext cx="96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11451</TotalTime>
  <Words>98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MDACC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Cui</dc:creator>
  <cp:lastModifiedBy>Yong Cui</cp:lastModifiedBy>
  <cp:revision>18</cp:revision>
  <dcterms:created xsi:type="dcterms:W3CDTF">2020-09-06T22:53:17Z</dcterms:created>
  <dcterms:modified xsi:type="dcterms:W3CDTF">2020-09-24T19:11:29Z</dcterms:modified>
</cp:coreProperties>
</file>