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8629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TELAGAMSETTY YOGENDRA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22</a:t>
            </a:r>
            <a:r>
              <a:rPr lang="en-IN" spc="-10" baseline="30000" dirty="0">
                <a:solidFill>
                  <a:srgbClr val="E7E6E6"/>
                </a:solidFill>
                <a:latin typeface="Microsoft Sans Serif"/>
                <a:cs typeface="Microsoft Sans Serif"/>
              </a:rPr>
              <a:t>nd</a:t>
            </a:r>
            <a:r>
              <a:rPr lang="en-IN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1654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2024-03-26T05:58:55Z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