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65" r:id="rId3"/>
    <p:sldId id="353" r:id="rId4"/>
    <p:sldId id="366" r:id="rId5"/>
    <p:sldId id="367" r:id="rId6"/>
    <p:sldId id="368" r:id="rId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2789"/>
  </p:normalViewPr>
  <p:slideViewPr>
    <p:cSldViewPr>
      <p:cViewPr varScale="1">
        <p:scale>
          <a:sx n="207" d="100"/>
          <a:sy n="207" d="100"/>
        </p:scale>
        <p:origin x="176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training/hard/skynet-revolution-episode-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B9A-68B9-F242-9842-DBF45A87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30175"/>
            <a:ext cx="2720352" cy="492443"/>
          </a:xfrm>
        </p:spPr>
        <p:txBody>
          <a:bodyPr/>
          <a:lstStyle/>
          <a:p>
            <a:r>
              <a:rPr lang="en-US" sz="3200" dirty="0"/>
              <a:t>Project</a:t>
            </a:r>
            <a:r>
              <a:rPr lang="ko-KR" altLang="en-US" sz="3200" dirty="0"/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91-0C2E-5641-A8B8-00EACE6A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739775"/>
            <a:ext cx="3697246" cy="2539157"/>
          </a:xfrm>
        </p:spPr>
        <p:txBody>
          <a:bodyPr/>
          <a:lstStyle/>
          <a:p>
            <a:r>
              <a:rPr lang="en-US" altLang="ko-KR" dirty="0"/>
              <a:t>- Project Milestones</a:t>
            </a:r>
          </a:p>
          <a:p>
            <a:endParaRPr lang="en-US" altLang="ko-KR" dirty="0"/>
          </a:p>
          <a:p>
            <a:r>
              <a:rPr lang="en-US" altLang="ko-KR" dirty="0"/>
              <a:t>11/12(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16:00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오후 </a:t>
            </a:r>
            <a:r>
              <a:rPr lang="en-US" altLang="ko-KR" dirty="0"/>
              <a:t>4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 까지 </a:t>
            </a:r>
            <a:r>
              <a:rPr lang="ko-KR" altLang="en-US" dirty="0" err="1"/>
              <a:t>팀명단</a:t>
            </a:r>
            <a:r>
              <a:rPr lang="ko-KR" altLang="en-US" dirty="0"/>
              <a:t> 제출 </a:t>
            </a:r>
            <a:r>
              <a:rPr lang="en-US" altLang="ko-KR" dirty="0"/>
              <a:t>(</a:t>
            </a:r>
            <a:r>
              <a:rPr lang="ko-KR" altLang="en-US" dirty="0"/>
              <a:t>팀장만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11/18(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11:00</a:t>
            </a:r>
            <a:r>
              <a:rPr lang="ko-KR" altLang="en-US" dirty="0"/>
              <a:t> </a:t>
            </a:r>
            <a:r>
              <a:rPr lang="en-US" altLang="ko-KR" dirty="0"/>
              <a:t>AM</a:t>
            </a:r>
            <a:r>
              <a:rPr lang="ko-KR" altLang="en-US" dirty="0"/>
              <a:t> 까지    </a:t>
            </a:r>
            <a:r>
              <a:rPr lang="en-US" altLang="ko-KR" dirty="0"/>
              <a:t>1</a:t>
            </a:r>
            <a:r>
              <a:rPr lang="ko-KR" altLang="en-US" dirty="0"/>
              <a:t>단계 완료 제출 </a:t>
            </a:r>
            <a:r>
              <a:rPr lang="en-US" altLang="ko-KR" dirty="0"/>
              <a:t>(</a:t>
            </a:r>
            <a:r>
              <a:rPr lang="ko-KR" altLang="en-US" dirty="0"/>
              <a:t>팀장만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12/</a:t>
            </a:r>
            <a:r>
              <a:rPr lang="ko-KR" altLang="en-US" dirty="0"/>
              <a:t> </a:t>
            </a:r>
            <a:r>
              <a:rPr lang="en-US" altLang="ko-KR" dirty="0"/>
              <a:t>2(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11:00</a:t>
            </a:r>
            <a:r>
              <a:rPr lang="ko-KR" altLang="en-US" dirty="0"/>
              <a:t> </a:t>
            </a:r>
            <a:r>
              <a:rPr lang="en-US" altLang="ko-KR" dirty="0"/>
              <a:t>AM</a:t>
            </a:r>
            <a:r>
              <a:rPr lang="ko-KR" altLang="en-US" dirty="0"/>
              <a:t>  까지    </a:t>
            </a:r>
            <a:r>
              <a:rPr lang="en-US" altLang="ko-KR" dirty="0"/>
              <a:t>2</a:t>
            </a:r>
            <a:r>
              <a:rPr lang="ko-KR" altLang="en-US" dirty="0"/>
              <a:t>단계 완료 제출 </a:t>
            </a:r>
            <a:r>
              <a:rPr lang="en-US" altLang="ko-KR" dirty="0"/>
              <a:t>(</a:t>
            </a:r>
            <a:r>
              <a:rPr lang="ko-KR" altLang="en-US" dirty="0"/>
              <a:t>팀장만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12/5(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r>
              <a:rPr lang="ko-KR" altLang="en-US" dirty="0"/>
              <a:t> 수업시간               프로젝트 발표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팀 구성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1~4</a:t>
            </a:r>
            <a:r>
              <a:rPr lang="ko-KR" altLang="en-US" dirty="0"/>
              <a:t>명까지 가능</a:t>
            </a:r>
            <a:r>
              <a:rPr lang="en-US" altLang="ko-KR" dirty="0"/>
              <a:t>,</a:t>
            </a:r>
            <a:r>
              <a:rPr lang="ko-KR" altLang="en-US" dirty="0"/>
              <a:t> 팀을 못 구하면 혼자 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자동으로 구성해주지 않음</a:t>
            </a:r>
            <a:endParaRPr lang="en-US" altLang="ko-KR" dirty="0"/>
          </a:p>
          <a:p>
            <a:r>
              <a:rPr lang="ko-KR" altLang="en-US" dirty="0"/>
              <a:t>   팀장이 팀원 명단을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에 제출</a:t>
            </a:r>
            <a:endParaRPr lang="en-US" altLang="ko-KR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https://www.codingame.com/start</a:t>
            </a:r>
            <a:r>
              <a:rPr lang="ko-KR" altLang="en-US" dirty="0"/>
              <a:t> 사용 </a:t>
            </a:r>
            <a:r>
              <a:rPr lang="en-US" altLang="ko-KR" dirty="0"/>
              <a:t>:</a:t>
            </a:r>
            <a:r>
              <a:rPr lang="ko-KR" altLang="en-US" dirty="0"/>
              <a:t> 각자 </a:t>
            </a:r>
            <a:r>
              <a:rPr lang="en-US" altLang="ko-KR" dirty="0"/>
              <a:t>sign-up </a:t>
            </a:r>
            <a:r>
              <a:rPr lang="ko-KR" altLang="en-US" dirty="0"/>
              <a:t>하고 </a:t>
            </a:r>
            <a:r>
              <a:rPr lang="en-US" altLang="ko-KR" dirty="0"/>
              <a:t>tutorial </a:t>
            </a:r>
            <a:r>
              <a:rPr lang="ko-KR" altLang="en-US" dirty="0"/>
              <a:t>따라해 볼 것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프로그래밍 언어는 제공되는 언어 중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86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B9A-68B9-F242-9842-DBF45A87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5441"/>
            <a:ext cx="3962399" cy="276999"/>
          </a:xfrm>
        </p:spPr>
        <p:txBody>
          <a:bodyPr/>
          <a:lstStyle/>
          <a:p>
            <a:r>
              <a:rPr lang="en-US" sz="1800" dirty="0"/>
              <a:t>Project 2</a:t>
            </a:r>
            <a:r>
              <a:rPr lang="ko-KR" altLang="en-US" sz="1800" dirty="0"/>
              <a:t>단계 </a:t>
            </a:r>
            <a:r>
              <a:rPr lang="en-US" altLang="ko-KR" sz="1800" dirty="0"/>
              <a:t>(~12/2(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11:00AM)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91-0C2E-5641-A8B8-00EACE6A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968375"/>
            <a:ext cx="3697246" cy="1523494"/>
          </a:xfrm>
        </p:spPr>
        <p:txBody>
          <a:bodyPr/>
          <a:lstStyle/>
          <a:p>
            <a:r>
              <a:rPr lang="en-US" altLang="ko-KR" dirty="0"/>
              <a:t>Skynet Revolution – Episode 2 </a:t>
            </a:r>
            <a:r>
              <a:rPr lang="ko-KR" altLang="en-US" dirty="0"/>
              <a:t>문제를 풀어서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에 팀장이 제출</a:t>
            </a:r>
            <a:endParaRPr lang="en-US" dirty="0"/>
          </a:p>
          <a:p>
            <a:r>
              <a:rPr lang="en-US" dirty="0">
                <a:hlinkClick r:id="rId2"/>
              </a:rPr>
              <a:t>https://www.codingame.com/training/hard/skynet-revolution-episode-2</a:t>
            </a: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제출물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1)</a:t>
            </a:r>
            <a:r>
              <a:rPr lang="ko-KR" altLang="en-US" dirty="0"/>
              <a:t> 소스 코드 </a:t>
            </a:r>
            <a:r>
              <a:rPr lang="en-US" altLang="ko-KR" dirty="0"/>
              <a:t>(text file) </a:t>
            </a:r>
          </a:p>
          <a:p>
            <a:r>
              <a:rPr lang="en-US" altLang="ko-KR" dirty="0"/>
              <a:t>               2) 100%</a:t>
            </a:r>
            <a:r>
              <a:rPr lang="ko-KR" altLang="en-US" dirty="0"/>
              <a:t> 완료 화면 </a:t>
            </a:r>
            <a:r>
              <a:rPr lang="en-US" altLang="ko-KR" dirty="0"/>
              <a:t>capture (jpg/</a:t>
            </a:r>
            <a:r>
              <a:rPr lang="en-US" altLang="ko-KR" dirty="0" err="1"/>
              <a:t>png</a:t>
            </a:r>
            <a:r>
              <a:rPr lang="en-US" altLang="ko-KR" dirty="0"/>
              <a:t> file)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             </a:t>
            </a:r>
            <a:r>
              <a:rPr lang="en-US" altLang="ko-KR" dirty="0"/>
              <a:t>3) </a:t>
            </a:r>
            <a:r>
              <a:rPr lang="ko-KR" altLang="en-US" dirty="0"/>
              <a:t>구현한 알고리즘을 </a:t>
            </a:r>
            <a:r>
              <a:rPr lang="ko-KR" altLang="en-US"/>
              <a:t>설명하는 보고서 </a:t>
            </a:r>
            <a:r>
              <a:rPr lang="en-US" altLang="ko-KR"/>
              <a:t>(</a:t>
            </a:r>
            <a:r>
              <a:rPr lang="en-US" altLang="ko-KR" dirty="0"/>
              <a:t>pdf file)</a:t>
            </a:r>
          </a:p>
          <a:p>
            <a:r>
              <a:rPr lang="en-US" altLang="ko-KR" dirty="0"/>
              <a:t>* zip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묶지말고</a:t>
            </a:r>
            <a:r>
              <a:rPr lang="ko-KR" altLang="en-US" dirty="0"/>
              <a:t> 화일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en-US" altLang="ko-KR" dirty="0"/>
              <a:t>upload </a:t>
            </a:r>
            <a:r>
              <a:rPr lang="ko-KR" altLang="en-US" dirty="0"/>
              <a:t>할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43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3ED-DD56-5548-9EFF-860D6BF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D1F96-D8A5-334C-BFBE-04CCC2F3D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7C9326-1E83-544C-B8FE-2EF515F1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23"/>
            <a:ext cx="4610100" cy="29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7E45-1D42-9146-A8BC-FF51B42D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50D0-B94E-FC4F-84E5-6659875A3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C5FA8-5B1D-A543-B6BD-5EBEDFB8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4" y="0"/>
            <a:ext cx="4143052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9BF2-1FF5-E546-A5D1-2ABD2AA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D682-8B78-5544-8D57-AB292475A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97B97B-798B-E546-B8D3-0FB5042F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9" y="0"/>
            <a:ext cx="2987621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FAE0-ABC4-D14C-8952-424339BB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F3FC-407A-0744-AE7F-AC143DA2B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9F31D-9D73-3E42-A486-1D8D2B24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"/>
            <a:ext cx="3098651" cy="294957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4CCB943-5873-CE40-BD83-4B5DED8E5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60352"/>
            <a:ext cx="1466848" cy="1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186</Words>
  <Application>Microsoft Macintosh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Project  </vt:lpstr>
      <vt:lpstr>Project 2단계 (~12/2(월) 11:00AM)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(소프트웨어전공)임은진</cp:lastModifiedBy>
  <cp:revision>89</cp:revision>
  <dcterms:created xsi:type="dcterms:W3CDTF">2018-10-30T06:39:55Z</dcterms:created>
  <dcterms:modified xsi:type="dcterms:W3CDTF">2019-11-06T13:11:26Z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