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 " initials="  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8T11:10:43.821" idx="1">
    <p:pos x="3076" y="1663"/>
    <p:text>hda5，对吗？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8T17:09:37.165" idx="2">
    <p:pos x="5427" y="2236"/>
    <p:text>按教材修改，需确认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C51E-F569-43E3-AE2A-41C35EE6ED9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190C4-1217-411D-9DF4-97D845B2CE4D}">
      <dgm:prSet phldrT="[文本]" custT="1"/>
      <dgm:spPr/>
      <dgm:t>
        <a:bodyPr/>
        <a:lstStyle/>
        <a:p>
          <a:r>
            <a:rPr lang="zh-CN" altLang="en-US" sz="1800" b="1" dirty="0" smtClean="0"/>
            <a:t>初始化系统</a:t>
          </a:r>
          <a:endParaRPr lang="zh-CN" altLang="en-US" sz="1800" b="1" dirty="0"/>
        </a:p>
      </dgm:t>
    </dgm:pt>
    <dgm:pt modelId="{0E9FB953-F36B-4C08-9C9C-28A38B4EEB7B}" type="parTrans" cxnId="{ADCEE53D-5A38-45BE-A530-157F02753059}">
      <dgm:prSet/>
      <dgm:spPr/>
      <dgm:t>
        <a:bodyPr/>
        <a:lstStyle/>
        <a:p>
          <a:endParaRPr lang="zh-CN" altLang="en-US" sz="1400" b="1"/>
        </a:p>
      </dgm:t>
    </dgm:pt>
    <dgm:pt modelId="{8D5BCA9F-54B7-4737-9E6E-D088E29FFB9F}" type="sibTrans" cxnId="{ADCEE53D-5A38-45BE-A530-157F02753059}">
      <dgm:prSet/>
      <dgm:spPr/>
      <dgm:t>
        <a:bodyPr/>
        <a:lstStyle/>
        <a:p>
          <a:endParaRPr lang="zh-CN" altLang="en-US" sz="1400" b="1"/>
        </a:p>
      </dgm:t>
    </dgm:pt>
    <dgm:pt modelId="{EC9680C6-47F4-4B69-B1A3-EF53EFE0110C}">
      <dgm:prSet custT="1"/>
      <dgm:spPr/>
      <dgm:t>
        <a:bodyPr/>
        <a:lstStyle/>
        <a:p>
          <a:r>
            <a:rPr lang="zh-CN" altLang="en-US" sz="1400" b="1" dirty="0" smtClean="0"/>
            <a:t>用户许可协议</a:t>
          </a:r>
        </a:p>
      </dgm:t>
    </dgm:pt>
    <dgm:pt modelId="{79239EAB-73D0-4FA5-805C-89F6AFBB3C73}" type="parTrans" cxnId="{A94F38DD-FE0F-453F-9E6D-B4C7E80AA081}">
      <dgm:prSet/>
      <dgm:spPr/>
      <dgm:t>
        <a:bodyPr/>
        <a:lstStyle/>
        <a:p>
          <a:endParaRPr lang="zh-CN" altLang="en-US" sz="1400" b="1"/>
        </a:p>
      </dgm:t>
    </dgm:pt>
    <dgm:pt modelId="{6CBC9A69-A924-4658-9194-7003F9C34F66}" type="sibTrans" cxnId="{A94F38DD-FE0F-453F-9E6D-B4C7E80AA081}">
      <dgm:prSet/>
      <dgm:spPr/>
      <dgm:t>
        <a:bodyPr/>
        <a:lstStyle/>
        <a:p>
          <a:endParaRPr lang="zh-CN" altLang="en-US" sz="1400" b="1"/>
        </a:p>
      </dgm:t>
    </dgm:pt>
    <dgm:pt modelId="{9FB1C767-D685-46C8-9027-B679FE1D858A}">
      <dgm:prSet custT="1"/>
      <dgm:spPr/>
      <dgm:t>
        <a:bodyPr/>
        <a:lstStyle/>
        <a:p>
          <a:r>
            <a:rPr lang="zh-CN" altLang="en-US" sz="1400" b="1" dirty="0" smtClean="0"/>
            <a:t>网络防火墙配置</a:t>
          </a:r>
        </a:p>
      </dgm:t>
    </dgm:pt>
    <dgm:pt modelId="{603ED41B-C1DC-4065-AD19-1D1AB8338956}" type="parTrans" cxnId="{F9CDC1AF-FDC9-496F-B9D2-DCB89BCBFF7A}">
      <dgm:prSet/>
      <dgm:spPr/>
      <dgm:t>
        <a:bodyPr/>
        <a:lstStyle/>
        <a:p>
          <a:endParaRPr lang="zh-CN" altLang="en-US" sz="1400" b="1"/>
        </a:p>
      </dgm:t>
    </dgm:pt>
    <dgm:pt modelId="{E62942C2-D8A8-4CD6-81A8-63A24EAF83C8}" type="sibTrans" cxnId="{F9CDC1AF-FDC9-496F-B9D2-DCB89BCBFF7A}">
      <dgm:prSet/>
      <dgm:spPr/>
      <dgm:t>
        <a:bodyPr/>
        <a:lstStyle/>
        <a:p>
          <a:endParaRPr lang="zh-CN" altLang="en-US" sz="1400" b="1"/>
        </a:p>
      </dgm:t>
    </dgm:pt>
    <dgm:pt modelId="{BD0FE6FE-6D22-4C21-AE3B-0B93E4D1D6D7}">
      <dgm:prSet custT="1"/>
      <dgm:spPr/>
      <dgm:t>
        <a:bodyPr/>
        <a:lstStyle/>
        <a:p>
          <a:r>
            <a:rPr lang="en-US" altLang="zh-CN" sz="1400" b="1" dirty="0" err="1" smtClean="0"/>
            <a:t>SELinux</a:t>
          </a:r>
          <a:r>
            <a:rPr lang="zh-CN" altLang="en-US" sz="1400" b="1" dirty="0" smtClean="0"/>
            <a:t>配置</a:t>
          </a:r>
        </a:p>
      </dgm:t>
    </dgm:pt>
    <dgm:pt modelId="{CD88664F-00A8-4AEE-ABF8-924AB6A7D332}" type="parTrans" cxnId="{677D96D6-0F68-4455-B17E-998CBC6FAEA9}">
      <dgm:prSet/>
      <dgm:spPr/>
      <dgm:t>
        <a:bodyPr/>
        <a:lstStyle/>
        <a:p>
          <a:endParaRPr lang="zh-CN" altLang="en-US" sz="1400" b="1"/>
        </a:p>
      </dgm:t>
    </dgm:pt>
    <dgm:pt modelId="{DD14FD46-25BE-419A-A42D-FCB4F74E7F6A}" type="sibTrans" cxnId="{677D96D6-0F68-4455-B17E-998CBC6FAEA9}">
      <dgm:prSet/>
      <dgm:spPr/>
      <dgm:t>
        <a:bodyPr/>
        <a:lstStyle/>
        <a:p>
          <a:endParaRPr lang="zh-CN" altLang="en-US" sz="1400" b="1"/>
        </a:p>
      </dgm:t>
    </dgm:pt>
    <dgm:pt modelId="{7418F6AF-44FC-4C20-886F-2BCA4E0E0A1B}">
      <dgm:prSet custT="1"/>
      <dgm:spPr/>
      <dgm:t>
        <a:bodyPr/>
        <a:lstStyle/>
        <a:p>
          <a:r>
            <a:rPr lang="en-US" altLang="zh-CN" sz="1400" b="1" dirty="0" err="1" smtClean="0"/>
            <a:t>Kdump</a:t>
          </a:r>
          <a:r>
            <a:rPr lang="zh-CN" altLang="en-US" sz="1400" b="1" dirty="0" smtClean="0"/>
            <a:t>配置 </a:t>
          </a:r>
        </a:p>
      </dgm:t>
    </dgm:pt>
    <dgm:pt modelId="{329D5BBC-B6B0-4FE3-90E4-506E85A82E15}" type="parTrans" cxnId="{22331206-F5CB-4205-B278-EEBA919A8672}">
      <dgm:prSet/>
      <dgm:spPr/>
      <dgm:t>
        <a:bodyPr/>
        <a:lstStyle/>
        <a:p>
          <a:endParaRPr lang="zh-CN" altLang="en-US" sz="1400" b="1"/>
        </a:p>
      </dgm:t>
    </dgm:pt>
    <dgm:pt modelId="{3C0F88BD-8639-48A6-88DD-4C5AF3E491D7}" type="sibTrans" cxnId="{22331206-F5CB-4205-B278-EEBA919A8672}">
      <dgm:prSet/>
      <dgm:spPr/>
      <dgm:t>
        <a:bodyPr/>
        <a:lstStyle/>
        <a:p>
          <a:endParaRPr lang="zh-CN" altLang="en-US" sz="1400" b="1"/>
        </a:p>
      </dgm:t>
    </dgm:pt>
    <dgm:pt modelId="{68AB8F38-E164-4705-A960-F78D078AE6AA}">
      <dgm:prSet custT="1"/>
      <dgm:spPr/>
      <dgm:t>
        <a:bodyPr/>
        <a:lstStyle/>
        <a:p>
          <a:r>
            <a:rPr lang="zh-CN" altLang="en-US" sz="1400" b="1" dirty="0" smtClean="0"/>
            <a:t>系统日期和时间的设置 </a:t>
          </a:r>
        </a:p>
      </dgm:t>
    </dgm:pt>
    <dgm:pt modelId="{694E2C1D-7118-4B5F-9918-E4B45C7F5820}" type="parTrans" cxnId="{8024277B-CBD3-4C36-A0DB-093297D4B7C9}">
      <dgm:prSet/>
      <dgm:spPr/>
      <dgm:t>
        <a:bodyPr/>
        <a:lstStyle/>
        <a:p>
          <a:endParaRPr lang="zh-CN" altLang="en-US" sz="1400" b="1"/>
        </a:p>
      </dgm:t>
    </dgm:pt>
    <dgm:pt modelId="{C8BFDBFB-130B-4653-8F0C-E2541CDA9187}" type="sibTrans" cxnId="{8024277B-CBD3-4C36-A0DB-093297D4B7C9}">
      <dgm:prSet/>
      <dgm:spPr/>
      <dgm:t>
        <a:bodyPr/>
        <a:lstStyle/>
        <a:p>
          <a:endParaRPr lang="zh-CN" altLang="en-US" sz="1400" b="1"/>
        </a:p>
      </dgm:t>
    </dgm:pt>
    <dgm:pt modelId="{FAD482E7-6A94-44BC-9C26-9DC6D018D837}">
      <dgm:prSet custT="1"/>
      <dgm:spPr/>
      <dgm:t>
        <a:bodyPr/>
        <a:lstStyle/>
        <a:p>
          <a:r>
            <a:rPr lang="zh-CN" altLang="en-US" sz="1400" b="1" dirty="0" smtClean="0"/>
            <a:t>设置软件更新 </a:t>
          </a:r>
        </a:p>
      </dgm:t>
    </dgm:pt>
    <dgm:pt modelId="{42783D77-F936-43C2-B0B9-647B599F1584}" type="parTrans" cxnId="{4ABCCC53-5E71-4945-B4CF-0FFA915DDB99}">
      <dgm:prSet/>
      <dgm:spPr/>
      <dgm:t>
        <a:bodyPr/>
        <a:lstStyle/>
        <a:p>
          <a:endParaRPr lang="zh-CN" altLang="en-US" sz="1400" b="1"/>
        </a:p>
      </dgm:t>
    </dgm:pt>
    <dgm:pt modelId="{477FC95E-4925-464A-9A23-F340632A1EE4}" type="sibTrans" cxnId="{4ABCCC53-5E71-4945-B4CF-0FFA915DDB99}">
      <dgm:prSet/>
      <dgm:spPr/>
      <dgm:t>
        <a:bodyPr/>
        <a:lstStyle/>
        <a:p>
          <a:endParaRPr lang="zh-CN" altLang="en-US" sz="1400" b="1"/>
        </a:p>
      </dgm:t>
    </dgm:pt>
    <dgm:pt modelId="{BB665070-DD40-4233-A1CC-E153CF64ACD0}">
      <dgm:prSet custT="1"/>
      <dgm:spPr/>
      <dgm:t>
        <a:bodyPr/>
        <a:lstStyle/>
        <a:p>
          <a:r>
            <a:rPr lang="zh-CN" altLang="en-US" sz="1400" b="1" dirty="0" smtClean="0"/>
            <a:t>添加系统用户 </a:t>
          </a:r>
        </a:p>
      </dgm:t>
    </dgm:pt>
    <dgm:pt modelId="{1FA4903B-7F1E-44C2-B2CB-7F201B76371F}" type="parTrans" cxnId="{B05652B0-CCD5-42B1-9158-C387F11CC64C}">
      <dgm:prSet/>
      <dgm:spPr/>
      <dgm:t>
        <a:bodyPr/>
        <a:lstStyle/>
        <a:p>
          <a:endParaRPr lang="zh-CN" altLang="en-US" sz="1400" b="1"/>
        </a:p>
      </dgm:t>
    </dgm:pt>
    <dgm:pt modelId="{061A71B4-4109-46B0-AF28-6BC9E9DA642B}" type="sibTrans" cxnId="{B05652B0-CCD5-42B1-9158-C387F11CC64C}">
      <dgm:prSet/>
      <dgm:spPr/>
      <dgm:t>
        <a:bodyPr/>
        <a:lstStyle/>
        <a:p>
          <a:endParaRPr lang="zh-CN" altLang="en-US" sz="1400" b="1"/>
        </a:p>
      </dgm:t>
    </dgm:pt>
    <dgm:pt modelId="{06EDACC1-B956-4286-A499-36E28D8F1A9B}">
      <dgm:prSet custT="1"/>
      <dgm:spPr/>
      <dgm:t>
        <a:bodyPr/>
        <a:lstStyle/>
        <a:p>
          <a:r>
            <a:rPr lang="zh-CN" altLang="en-US" sz="1400" b="1" dirty="0" smtClean="0"/>
            <a:t>声卡测试 </a:t>
          </a:r>
        </a:p>
      </dgm:t>
    </dgm:pt>
    <dgm:pt modelId="{F37C1433-AE32-42E5-921A-C9806A807647}" type="parTrans" cxnId="{05B36B12-1728-48F5-B7E9-D9B68D058F3D}">
      <dgm:prSet/>
      <dgm:spPr/>
      <dgm:t>
        <a:bodyPr/>
        <a:lstStyle/>
        <a:p>
          <a:endParaRPr lang="zh-CN" altLang="en-US" sz="1400" b="1"/>
        </a:p>
      </dgm:t>
    </dgm:pt>
    <dgm:pt modelId="{62831466-4F58-4E30-8818-06D99739A19C}" type="sibTrans" cxnId="{05B36B12-1728-48F5-B7E9-D9B68D058F3D}">
      <dgm:prSet/>
      <dgm:spPr/>
      <dgm:t>
        <a:bodyPr/>
        <a:lstStyle/>
        <a:p>
          <a:endParaRPr lang="zh-CN" altLang="en-US" sz="1400" b="1"/>
        </a:p>
      </dgm:t>
    </dgm:pt>
    <dgm:pt modelId="{2EDF1850-0EFF-40D5-ACF7-AFC58E199C8B}">
      <dgm:prSet custT="1"/>
      <dgm:spPr/>
      <dgm:t>
        <a:bodyPr/>
        <a:lstStyle/>
        <a:p>
          <a:r>
            <a:rPr lang="zh-CN" altLang="en-US" sz="1400" b="1" dirty="0" smtClean="0"/>
            <a:t>安装附加光盘</a:t>
          </a:r>
        </a:p>
      </dgm:t>
    </dgm:pt>
    <dgm:pt modelId="{41640867-B558-492F-89BC-B02FBA300B03}" type="parTrans" cxnId="{9743D19A-9CD7-4CCE-86C5-6DA8B7E6BD6D}">
      <dgm:prSet/>
      <dgm:spPr/>
      <dgm:t>
        <a:bodyPr/>
        <a:lstStyle/>
        <a:p>
          <a:endParaRPr lang="zh-CN" altLang="en-US" sz="1400" b="1"/>
        </a:p>
      </dgm:t>
    </dgm:pt>
    <dgm:pt modelId="{0A337C55-95BF-4078-8C19-19F0C00719C7}" type="sibTrans" cxnId="{9743D19A-9CD7-4CCE-86C5-6DA8B7E6BD6D}">
      <dgm:prSet/>
      <dgm:spPr/>
      <dgm:t>
        <a:bodyPr/>
        <a:lstStyle/>
        <a:p>
          <a:endParaRPr lang="zh-CN" altLang="en-US" sz="1400" b="1"/>
        </a:p>
      </dgm:t>
    </dgm:pt>
    <dgm:pt modelId="{70E72F0F-9577-4EDA-B2B1-53CBB0D4CB67}" type="pres">
      <dgm:prSet presAssocID="{E67AC51E-F569-43E3-AE2A-41C35EE6ED9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14C291-9F44-445F-BEF4-30984C47DD74}" type="pres">
      <dgm:prSet presAssocID="{340190C4-1217-411D-9DF4-97D845B2CE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793DEC1-9792-41D0-8686-2B9773E6CF80}" type="pres">
      <dgm:prSet presAssocID="{EC9680C6-47F4-4B69-B1A3-EF53EFE0110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6E0187-7D18-4FDF-9F9B-110F2C15E591}" type="pres">
      <dgm:prSet presAssocID="{EC9680C6-47F4-4B69-B1A3-EF53EFE0110C}" presName="dummy" presStyleCnt="0"/>
      <dgm:spPr/>
    </dgm:pt>
    <dgm:pt modelId="{45192951-EE2B-49DD-995C-67C686A92A11}" type="pres">
      <dgm:prSet presAssocID="{6CBC9A69-A924-4658-9194-7003F9C34F66}" presName="sibTrans" presStyleLbl="sibTrans2D1" presStyleIdx="0" presStyleCnt="9"/>
      <dgm:spPr/>
      <dgm:t>
        <a:bodyPr/>
        <a:lstStyle/>
        <a:p>
          <a:endParaRPr lang="zh-CN" altLang="en-US"/>
        </a:p>
      </dgm:t>
    </dgm:pt>
    <dgm:pt modelId="{4B701334-F859-46C0-803E-5FBF4A6229EC}" type="pres">
      <dgm:prSet presAssocID="{9FB1C767-D685-46C8-9027-B679FE1D858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B66C0-531E-4567-9C77-1543496B7920}" type="pres">
      <dgm:prSet presAssocID="{9FB1C767-D685-46C8-9027-B679FE1D858A}" presName="dummy" presStyleCnt="0"/>
      <dgm:spPr/>
    </dgm:pt>
    <dgm:pt modelId="{600BC6BF-0B77-4036-A90B-B49E6CD86229}" type="pres">
      <dgm:prSet presAssocID="{E62942C2-D8A8-4CD6-81A8-63A24EAF83C8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222DC21A-CE85-478C-89FD-CDB867135DF0}" type="pres">
      <dgm:prSet presAssocID="{BD0FE6FE-6D22-4C21-AE3B-0B93E4D1D6D7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0F59F-AA69-4A0B-8DA0-E87FB1CD66CB}" type="pres">
      <dgm:prSet presAssocID="{BD0FE6FE-6D22-4C21-AE3B-0B93E4D1D6D7}" presName="dummy" presStyleCnt="0"/>
      <dgm:spPr/>
    </dgm:pt>
    <dgm:pt modelId="{71F43C95-2303-40F1-BBC2-E6F0277B04C0}" type="pres">
      <dgm:prSet presAssocID="{DD14FD46-25BE-419A-A42D-FCB4F74E7F6A}" presName="sibTrans" presStyleLbl="sibTrans2D1" presStyleIdx="2" presStyleCnt="9"/>
      <dgm:spPr/>
      <dgm:t>
        <a:bodyPr/>
        <a:lstStyle/>
        <a:p>
          <a:endParaRPr lang="zh-CN" altLang="en-US"/>
        </a:p>
      </dgm:t>
    </dgm:pt>
    <dgm:pt modelId="{ABFD2EFE-B29C-4E41-B14B-BC9D04ED9DDB}" type="pres">
      <dgm:prSet presAssocID="{7418F6AF-44FC-4C20-886F-2BCA4E0E0A1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88AAF-7DB4-46F3-A36F-BA2D49CCEC9B}" type="pres">
      <dgm:prSet presAssocID="{7418F6AF-44FC-4C20-886F-2BCA4E0E0A1B}" presName="dummy" presStyleCnt="0"/>
      <dgm:spPr/>
    </dgm:pt>
    <dgm:pt modelId="{F3258B0C-8774-412C-96AC-67D29E2EF0E6}" type="pres">
      <dgm:prSet presAssocID="{3C0F88BD-8639-48A6-88DD-4C5AF3E491D7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F0947EC3-5575-452B-AA90-F4D82226C4B1}" type="pres">
      <dgm:prSet presAssocID="{68AB8F38-E164-4705-A960-F78D078AE6A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F06068-9938-42BC-9390-635CA4B82586}" type="pres">
      <dgm:prSet presAssocID="{68AB8F38-E164-4705-A960-F78D078AE6AA}" presName="dummy" presStyleCnt="0"/>
      <dgm:spPr/>
    </dgm:pt>
    <dgm:pt modelId="{6E767285-1A90-4415-937A-5A1FDE25355B}" type="pres">
      <dgm:prSet presAssocID="{C8BFDBFB-130B-4653-8F0C-E2541CDA9187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E1157AD9-57F8-4F49-9982-66E8890D12C6}" type="pres">
      <dgm:prSet presAssocID="{FAD482E7-6A94-44BC-9C26-9DC6D018D83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97FEE-5D78-4929-A0E7-715AD6243B59}" type="pres">
      <dgm:prSet presAssocID="{FAD482E7-6A94-44BC-9C26-9DC6D018D837}" presName="dummy" presStyleCnt="0"/>
      <dgm:spPr/>
    </dgm:pt>
    <dgm:pt modelId="{858D263F-DB17-4C85-9B97-2EB036CC5C6E}" type="pres">
      <dgm:prSet presAssocID="{477FC95E-4925-464A-9A23-F340632A1EE4}" presName="sibTrans" presStyleLbl="sibTrans2D1" presStyleIdx="5" presStyleCnt="9"/>
      <dgm:spPr/>
      <dgm:t>
        <a:bodyPr/>
        <a:lstStyle/>
        <a:p>
          <a:endParaRPr lang="zh-CN" altLang="en-US"/>
        </a:p>
      </dgm:t>
    </dgm:pt>
    <dgm:pt modelId="{505A24B6-26FE-485D-84E7-43AD8CDE5D44}" type="pres">
      <dgm:prSet presAssocID="{BB665070-DD40-4233-A1CC-E153CF64ACD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9D215-FFF4-4EF3-8694-B5B833CCFB7C}" type="pres">
      <dgm:prSet presAssocID="{BB665070-DD40-4233-A1CC-E153CF64ACD0}" presName="dummy" presStyleCnt="0"/>
      <dgm:spPr/>
    </dgm:pt>
    <dgm:pt modelId="{F8D3C8B8-D91B-4751-8DA9-21ED7CE824D2}" type="pres">
      <dgm:prSet presAssocID="{061A71B4-4109-46B0-AF28-6BC9E9DA642B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F484B826-B75B-40D1-877A-BF4DC4AEED0A}" type="pres">
      <dgm:prSet presAssocID="{06EDACC1-B956-4286-A499-36E28D8F1A9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1BAF5C-7394-4EA0-AE06-6F56594C28E9}" type="pres">
      <dgm:prSet presAssocID="{06EDACC1-B956-4286-A499-36E28D8F1A9B}" presName="dummy" presStyleCnt="0"/>
      <dgm:spPr/>
    </dgm:pt>
    <dgm:pt modelId="{14039D10-FE60-482F-89B6-2700111E5FC4}" type="pres">
      <dgm:prSet presAssocID="{62831466-4F58-4E30-8818-06D99739A19C}" presName="sibTrans" presStyleLbl="sibTrans2D1" presStyleIdx="7" presStyleCnt="9"/>
      <dgm:spPr/>
      <dgm:t>
        <a:bodyPr/>
        <a:lstStyle/>
        <a:p>
          <a:endParaRPr lang="zh-CN" altLang="en-US"/>
        </a:p>
      </dgm:t>
    </dgm:pt>
    <dgm:pt modelId="{F18380A5-1332-4061-9788-50182A30EF44}" type="pres">
      <dgm:prSet presAssocID="{2EDF1850-0EFF-40D5-ACF7-AFC58E199C8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B39C9-FEF1-40DB-A8DB-3922AB02A715}" type="pres">
      <dgm:prSet presAssocID="{2EDF1850-0EFF-40D5-ACF7-AFC58E199C8B}" presName="dummy" presStyleCnt="0"/>
      <dgm:spPr/>
    </dgm:pt>
    <dgm:pt modelId="{EE40A303-37F2-488D-BCE0-EB41497C40C6}" type="pres">
      <dgm:prSet presAssocID="{0A337C55-95BF-4078-8C19-19F0C00719C7}" presName="sibTrans" presStyleLbl="sibTrans2D1" presStyleIdx="8" presStyleCnt="9"/>
      <dgm:spPr/>
      <dgm:t>
        <a:bodyPr/>
        <a:lstStyle/>
        <a:p>
          <a:endParaRPr lang="zh-CN" altLang="en-US"/>
        </a:p>
      </dgm:t>
    </dgm:pt>
  </dgm:ptLst>
  <dgm:cxnLst>
    <dgm:cxn modelId="{D5BA0785-30FB-4BDD-85DA-13616784262B}" type="presOf" srcId="{EC9680C6-47F4-4B69-B1A3-EF53EFE0110C}" destId="{D793DEC1-9792-41D0-8686-2B9773E6CF80}" srcOrd="0" destOrd="0" presId="urn:microsoft.com/office/officeart/2005/8/layout/radial6"/>
    <dgm:cxn modelId="{C91FCDB8-287B-41B7-9490-DF0F6606406C}" type="presOf" srcId="{7418F6AF-44FC-4C20-886F-2BCA4E0E0A1B}" destId="{ABFD2EFE-B29C-4E41-B14B-BC9D04ED9DDB}" srcOrd="0" destOrd="0" presId="urn:microsoft.com/office/officeart/2005/8/layout/radial6"/>
    <dgm:cxn modelId="{4ABCCC53-5E71-4945-B4CF-0FFA915DDB99}" srcId="{340190C4-1217-411D-9DF4-97D845B2CE4D}" destId="{FAD482E7-6A94-44BC-9C26-9DC6D018D837}" srcOrd="5" destOrd="0" parTransId="{42783D77-F936-43C2-B0B9-647B599F1584}" sibTransId="{477FC95E-4925-464A-9A23-F340632A1EE4}"/>
    <dgm:cxn modelId="{677D96D6-0F68-4455-B17E-998CBC6FAEA9}" srcId="{340190C4-1217-411D-9DF4-97D845B2CE4D}" destId="{BD0FE6FE-6D22-4C21-AE3B-0B93E4D1D6D7}" srcOrd="2" destOrd="0" parTransId="{CD88664F-00A8-4AEE-ABF8-924AB6A7D332}" sibTransId="{DD14FD46-25BE-419A-A42D-FCB4F74E7F6A}"/>
    <dgm:cxn modelId="{E4CFF58D-64DD-4CAB-9714-4BC936972F4A}" type="presOf" srcId="{BB665070-DD40-4233-A1CC-E153CF64ACD0}" destId="{505A24B6-26FE-485D-84E7-43AD8CDE5D44}" srcOrd="0" destOrd="0" presId="urn:microsoft.com/office/officeart/2005/8/layout/radial6"/>
    <dgm:cxn modelId="{05B36B12-1728-48F5-B7E9-D9B68D058F3D}" srcId="{340190C4-1217-411D-9DF4-97D845B2CE4D}" destId="{06EDACC1-B956-4286-A499-36E28D8F1A9B}" srcOrd="7" destOrd="0" parTransId="{F37C1433-AE32-42E5-921A-C9806A807647}" sibTransId="{62831466-4F58-4E30-8818-06D99739A19C}"/>
    <dgm:cxn modelId="{25B3F596-9CF8-4382-A322-23A17C25BBA0}" type="presOf" srcId="{DD14FD46-25BE-419A-A42D-FCB4F74E7F6A}" destId="{71F43C95-2303-40F1-BBC2-E6F0277B04C0}" srcOrd="0" destOrd="0" presId="urn:microsoft.com/office/officeart/2005/8/layout/radial6"/>
    <dgm:cxn modelId="{22331206-F5CB-4205-B278-EEBA919A8672}" srcId="{340190C4-1217-411D-9DF4-97D845B2CE4D}" destId="{7418F6AF-44FC-4C20-886F-2BCA4E0E0A1B}" srcOrd="3" destOrd="0" parTransId="{329D5BBC-B6B0-4FE3-90E4-506E85A82E15}" sibTransId="{3C0F88BD-8639-48A6-88DD-4C5AF3E491D7}"/>
    <dgm:cxn modelId="{715F95D4-BC99-42D9-9EF1-5ECA090CA397}" type="presOf" srcId="{477FC95E-4925-464A-9A23-F340632A1EE4}" destId="{858D263F-DB17-4C85-9B97-2EB036CC5C6E}" srcOrd="0" destOrd="0" presId="urn:microsoft.com/office/officeart/2005/8/layout/radial6"/>
    <dgm:cxn modelId="{B05652B0-CCD5-42B1-9158-C387F11CC64C}" srcId="{340190C4-1217-411D-9DF4-97D845B2CE4D}" destId="{BB665070-DD40-4233-A1CC-E153CF64ACD0}" srcOrd="6" destOrd="0" parTransId="{1FA4903B-7F1E-44C2-B2CB-7F201B76371F}" sibTransId="{061A71B4-4109-46B0-AF28-6BC9E9DA642B}"/>
    <dgm:cxn modelId="{9743D19A-9CD7-4CCE-86C5-6DA8B7E6BD6D}" srcId="{340190C4-1217-411D-9DF4-97D845B2CE4D}" destId="{2EDF1850-0EFF-40D5-ACF7-AFC58E199C8B}" srcOrd="8" destOrd="0" parTransId="{41640867-B558-492F-89BC-B02FBA300B03}" sibTransId="{0A337C55-95BF-4078-8C19-19F0C00719C7}"/>
    <dgm:cxn modelId="{FF92674B-B40C-472B-9C97-6C45C3F3DFC8}" type="presOf" srcId="{0A337C55-95BF-4078-8C19-19F0C00719C7}" destId="{EE40A303-37F2-488D-BCE0-EB41497C40C6}" srcOrd="0" destOrd="0" presId="urn:microsoft.com/office/officeart/2005/8/layout/radial6"/>
    <dgm:cxn modelId="{8024277B-CBD3-4C36-A0DB-093297D4B7C9}" srcId="{340190C4-1217-411D-9DF4-97D845B2CE4D}" destId="{68AB8F38-E164-4705-A960-F78D078AE6AA}" srcOrd="4" destOrd="0" parTransId="{694E2C1D-7118-4B5F-9918-E4B45C7F5820}" sibTransId="{C8BFDBFB-130B-4653-8F0C-E2541CDA9187}"/>
    <dgm:cxn modelId="{0F29BE0F-2EB4-4577-9059-93126E5FAE1A}" type="presOf" srcId="{BD0FE6FE-6D22-4C21-AE3B-0B93E4D1D6D7}" destId="{222DC21A-CE85-478C-89FD-CDB867135DF0}" srcOrd="0" destOrd="0" presId="urn:microsoft.com/office/officeart/2005/8/layout/radial6"/>
    <dgm:cxn modelId="{696CDC57-4F0A-4DF0-8DFA-711FA60596BE}" type="presOf" srcId="{62831466-4F58-4E30-8818-06D99739A19C}" destId="{14039D10-FE60-482F-89B6-2700111E5FC4}" srcOrd="0" destOrd="0" presId="urn:microsoft.com/office/officeart/2005/8/layout/radial6"/>
    <dgm:cxn modelId="{92C125AC-58C4-48AC-94ED-D7C9AA000441}" type="presOf" srcId="{E67AC51E-F569-43E3-AE2A-41C35EE6ED94}" destId="{70E72F0F-9577-4EDA-B2B1-53CBB0D4CB67}" srcOrd="0" destOrd="0" presId="urn:microsoft.com/office/officeart/2005/8/layout/radial6"/>
    <dgm:cxn modelId="{A94F38DD-FE0F-453F-9E6D-B4C7E80AA081}" srcId="{340190C4-1217-411D-9DF4-97D845B2CE4D}" destId="{EC9680C6-47F4-4B69-B1A3-EF53EFE0110C}" srcOrd="0" destOrd="0" parTransId="{79239EAB-73D0-4FA5-805C-89F6AFBB3C73}" sibTransId="{6CBC9A69-A924-4658-9194-7003F9C34F66}"/>
    <dgm:cxn modelId="{AE3A92D8-E333-46E0-8CB5-682F49C38BC0}" type="presOf" srcId="{340190C4-1217-411D-9DF4-97D845B2CE4D}" destId="{8014C291-9F44-445F-BEF4-30984C47DD74}" srcOrd="0" destOrd="0" presId="urn:microsoft.com/office/officeart/2005/8/layout/radial6"/>
    <dgm:cxn modelId="{FC65BDFD-3729-4375-BF65-576DC9DAEC19}" type="presOf" srcId="{061A71B4-4109-46B0-AF28-6BC9E9DA642B}" destId="{F8D3C8B8-D91B-4751-8DA9-21ED7CE824D2}" srcOrd="0" destOrd="0" presId="urn:microsoft.com/office/officeart/2005/8/layout/radial6"/>
    <dgm:cxn modelId="{BBE070EF-9153-42EF-8FF5-D0A66EB5639F}" type="presOf" srcId="{68AB8F38-E164-4705-A960-F78D078AE6AA}" destId="{F0947EC3-5575-452B-AA90-F4D82226C4B1}" srcOrd="0" destOrd="0" presId="urn:microsoft.com/office/officeart/2005/8/layout/radial6"/>
    <dgm:cxn modelId="{7A6970CB-30B9-46C7-8C12-1ED070995319}" type="presOf" srcId="{9FB1C767-D685-46C8-9027-B679FE1D858A}" destId="{4B701334-F859-46C0-803E-5FBF4A6229EC}" srcOrd="0" destOrd="0" presId="urn:microsoft.com/office/officeart/2005/8/layout/radial6"/>
    <dgm:cxn modelId="{F780C435-5295-4B5C-9FA7-44EA46E6F266}" type="presOf" srcId="{C8BFDBFB-130B-4653-8F0C-E2541CDA9187}" destId="{6E767285-1A90-4415-937A-5A1FDE25355B}" srcOrd="0" destOrd="0" presId="urn:microsoft.com/office/officeart/2005/8/layout/radial6"/>
    <dgm:cxn modelId="{5A0FEB00-A905-4DCE-AAB1-AEECDB5B0903}" type="presOf" srcId="{06EDACC1-B956-4286-A499-36E28D8F1A9B}" destId="{F484B826-B75B-40D1-877A-BF4DC4AEED0A}" srcOrd="0" destOrd="0" presId="urn:microsoft.com/office/officeart/2005/8/layout/radial6"/>
    <dgm:cxn modelId="{F21DC31C-F54B-4D38-98B0-320EB1A30573}" type="presOf" srcId="{2EDF1850-0EFF-40D5-ACF7-AFC58E199C8B}" destId="{F18380A5-1332-4061-9788-50182A30EF44}" srcOrd="0" destOrd="0" presId="urn:microsoft.com/office/officeart/2005/8/layout/radial6"/>
    <dgm:cxn modelId="{F14FFE46-85BF-4FDB-9BBF-3DA5B2AC3CC6}" type="presOf" srcId="{E62942C2-D8A8-4CD6-81A8-63A24EAF83C8}" destId="{600BC6BF-0B77-4036-A90B-B49E6CD86229}" srcOrd="0" destOrd="0" presId="urn:microsoft.com/office/officeart/2005/8/layout/radial6"/>
    <dgm:cxn modelId="{7E35AAF6-8A11-4898-A346-E52537E1F4B8}" type="presOf" srcId="{FAD482E7-6A94-44BC-9C26-9DC6D018D837}" destId="{E1157AD9-57F8-4F49-9982-66E8890D12C6}" srcOrd="0" destOrd="0" presId="urn:microsoft.com/office/officeart/2005/8/layout/radial6"/>
    <dgm:cxn modelId="{ADCEE53D-5A38-45BE-A530-157F02753059}" srcId="{E67AC51E-F569-43E3-AE2A-41C35EE6ED94}" destId="{340190C4-1217-411D-9DF4-97D845B2CE4D}" srcOrd="0" destOrd="0" parTransId="{0E9FB953-F36B-4C08-9C9C-28A38B4EEB7B}" sibTransId="{8D5BCA9F-54B7-4737-9E6E-D088E29FFB9F}"/>
    <dgm:cxn modelId="{DDCCBFB2-FC8F-4716-A843-347238D61C2E}" type="presOf" srcId="{3C0F88BD-8639-48A6-88DD-4C5AF3E491D7}" destId="{F3258B0C-8774-412C-96AC-67D29E2EF0E6}" srcOrd="0" destOrd="0" presId="urn:microsoft.com/office/officeart/2005/8/layout/radial6"/>
    <dgm:cxn modelId="{F9CDC1AF-FDC9-496F-B9D2-DCB89BCBFF7A}" srcId="{340190C4-1217-411D-9DF4-97D845B2CE4D}" destId="{9FB1C767-D685-46C8-9027-B679FE1D858A}" srcOrd="1" destOrd="0" parTransId="{603ED41B-C1DC-4065-AD19-1D1AB8338956}" sibTransId="{E62942C2-D8A8-4CD6-81A8-63A24EAF83C8}"/>
    <dgm:cxn modelId="{75651BD6-B9A2-44CC-82C9-70ADAA1EB722}" type="presOf" srcId="{6CBC9A69-A924-4658-9194-7003F9C34F66}" destId="{45192951-EE2B-49DD-995C-67C686A92A11}" srcOrd="0" destOrd="0" presId="urn:microsoft.com/office/officeart/2005/8/layout/radial6"/>
    <dgm:cxn modelId="{6A284F49-2562-482E-B28C-A6C6600D5C5B}" type="presParOf" srcId="{70E72F0F-9577-4EDA-B2B1-53CBB0D4CB67}" destId="{8014C291-9F44-445F-BEF4-30984C47DD74}" srcOrd="0" destOrd="0" presId="urn:microsoft.com/office/officeart/2005/8/layout/radial6"/>
    <dgm:cxn modelId="{3C21CC11-A80C-45D1-B4BA-45FF64A3B8EB}" type="presParOf" srcId="{70E72F0F-9577-4EDA-B2B1-53CBB0D4CB67}" destId="{D793DEC1-9792-41D0-8686-2B9773E6CF80}" srcOrd="1" destOrd="0" presId="urn:microsoft.com/office/officeart/2005/8/layout/radial6"/>
    <dgm:cxn modelId="{8A985DB0-69FA-4C46-834D-98DD4DBBDC8A}" type="presParOf" srcId="{70E72F0F-9577-4EDA-B2B1-53CBB0D4CB67}" destId="{BC6E0187-7D18-4FDF-9F9B-110F2C15E591}" srcOrd="2" destOrd="0" presId="urn:microsoft.com/office/officeart/2005/8/layout/radial6"/>
    <dgm:cxn modelId="{F8001F08-5A9C-4C39-A66C-73764C8A0F74}" type="presParOf" srcId="{70E72F0F-9577-4EDA-B2B1-53CBB0D4CB67}" destId="{45192951-EE2B-49DD-995C-67C686A92A11}" srcOrd="3" destOrd="0" presId="urn:microsoft.com/office/officeart/2005/8/layout/radial6"/>
    <dgm:cxn modelId="{C496AF35-2C86-4685-AC1B-2AB25EE12978}" type="presParOf" srcId="{70E72F0F-9577-4EDA-B2B1-53CBB0D4CB67}" destId="{4B701334-F859-46C0-803E-5FBF4A6229EC}" srcOrd="4" destOrd="0" presId="urn:microsoft.com/office/officeart/2005/8/layout/radial6"/>
    <dgm:cxn modelId="{226FB01A-7BD4-420C-B11A-E2E800FC855D}" type="presParOf" srcId="{70E72F0F-9577-4EDA-B2B1-53CBB0D4CB67}" destId="{263B66C0-531E-4567-9C77-1543496B7920}" srcOrd="5" destOrd="0" presId="urn:microsoft.com/office/officeart/2005/8/layout/radial6"/>
    <dgm:cxn modelId="{58DE0D38-9B12-45DD-880D-C3E5A2943A04}" type="presParOf" srcId="{70E72F0F-9577-4EDA-B2B1-53CBB0D4CB67}" destId="{600BC6BF-0B77-4036-A90B-B49E6CD86229}" srcOrd="6" destOrd="0" presId="urn:microsoft.com/office/officeart/2005/8/layout/radial6"/>
    <dgm:cxn modelId="{D284382F-7E0A-43DA-8CBD-9FCEB5E9190B}" type="presParOf" srcId="{70E72F0F-9577-4EDA-B2B1-53CBB0D4CB67}" destId="{222DC21A-CE85-478C-89FD-CDB867135DF0}" srcOrd="7" destOrd="0" presId="urn:microsoft.com/office/officeart/2005/8/layout/radial6"/>
    <dgm:cxn modelId="{25180AA5-8A0A-409F-A8D8-24491C84A9D9}" type="presParOf" srcId="{70E72F0F-9577-4EDA-B2B1-53CBB0D4CB67}" destId="{9C50F59F-AA69-4A0B-8DA0-E87FB1CD66CB}" srcOrd="8" destOrd="0" presId="urn:microsoft.com/office/officeart/2005/8/layout/radial6"/>
    <dgm:cxn modelId="{431C0CAA-9D74-4C35-AC09-37ED59B1B25A}" type="presParOf" srcId="{70E72F0F-9577-4EDA-B2B1-53CBB0D4CB67}" destId="{71F43C95-2303-40F1-BBC2-E6F0277B04C0}" srcOrd="9" destOrd="0" presId="urn:microsoft.com/office/officeart/2005/8/layout/radial6"/>
    <dgm:cxn modelId="{4A246892-CD6B-4CBA-BADD-1B68B1902CBA}" type="presParOf" srcId="{70E72F0F-9577-4EDA-B2B1-53CBB0D4CB67}" destId="{ABFD2EFE-B29C-4E41-B14B-BC9D04ED9DDB}" srcOrd="10" destOrd="0" presId="urn:microsoft.com/office/officeart/2005/8/layout/radial6"/>
    <dgm:cxn modelId="{D16E284B-D762-4E3B-985F-47D800CC97A2}" type="presParOf" srcId="{70E72F0F-9577-4EDA-B2B1-53CBB0D4CB67}" destId="{C3B88AAF-7DB4-46F3-A36F-BA2D49CCEC9B}" srcOrd="11" destOrd="0" presId="urn:microsoft.com/office/officeart/2005/8/layout/radial6"/>
    <dgm:cxn modelId="{AB4AA473-8449-4E81-8E02-0263962C0E66}" type="presParOf" srcId="{70E72F0F-9577-4EDA-B2B1-53CBB0D4CB67}" destId="{F3258B0C-8774-412C-96AC-67D29E2EF0E6}" srcOrd="12" destOrd="0" presId="urn:microsoft.com/office/officeart/2005/8/layout/radial6"/>
    <dgm:cxn modelId="{644ABB2D-E55C-42BB-8672-155A7ECCEE0F}" type="presParOf" srcId="{70E72F0F-9577-4EDA-B2B1-53CBB0D4CB67}" destId="{F0947EC3-5575-452B-AA90-F4D82226C4B1}" srcOrd="13" destOrd="0" presId="urn:microsoft.com/office/officeart/2005/8/layout/radial6"/>
    <dgm:cxn modelId="{BEE618EB-63DB-4C5B-BAD8-3B2E48B16849}" type="presParOf" srcId="{70E72F0F-9577-4EDA-B2B1-53CBB0D4CB67}" destId="{65F06068-9938-42BC-9390-635CA4B82586}" srcOrd="14" destOrd="0" presId="urn:microsoft.com/office/officeart/2005/8/layout/radial6"/>
    <dgm:cxn modelId="{DBE9FD70-43B5-4C27-A6CF-D98EB52C0512}" type="presParOf" srcId="{70E72F0F-9577-4EDA-B2B1-53CBB0D4CB67}" destId="{6E767285-1A90-4415-937A-5A1FDE25355B}" srcOrd="15" destOrd="0" presId="urn:microsoft.com/office/officeart/2005/8/layout/radial6"/>
    <dgm:cxn modelId="{CADCC1E6-864B-451D-95DB-70B9DA5026AC}" type="presParOf" srcId="{70E72F0F-9577-4EDA-B2B1-53CBB0D4CB67}" destId="{E1157AD9-57F8-4F49-9982-66E8890D12C6}" srcOrd="16" destOrd="0" presId="urn:microsoft.com/office/officeart/2005/8/layout/radial6"/>
    <dgm:cxn modelId="{A6CB1B86-8C2E-4C86-BA23-6C3A758E3EB1}" type="presParOf" srcId="{70E72F0F-9577-4EDA-B2B1-53CBB0D4CB67}" destId="{6B497FEE-5D78-4929-A0E7-715AD6243B59}" srcOrd="17" destOrd="0" presId="urn:microsoft.com/office/officeart/2005/8/layout/radial6"/>
    <dgm:cxn modelId="{62126CC3-8080-4D5A-BAA4-0BBF5C26D416}" type="presParOf" srcId="{70E72F0F-9577-4EDA-B2B1-53CBB0D4CB67}" destId="{858D263F-DB17-4C85-9B97-2EB036CC5C6E}" srcOrd="18" destOrd="0" presId="urn:microsoft.com/office/officeart/2005/8/layout/radial6"/>
    <dgm:cxn modelId="{6462ED8A-DB13-43B7-9B07-F85D756013E2}" type="presParOf" srcId="{70E72F0F-9577-4EDA-B2B1-53CBB0D4CB67}" destId="{505A24B6-26FE-485D-84E7-43AD8CDE5D44}" srcOrd="19" destOrd="0" presId="urn:microsoft.com/office/officeart/2005/8/layout/radial6"/>
    <dgm:cxn modelId="{DDBB3EE4-BD28-4DCD-B104-4B2E5A737BF7}" type="presParOf" srcId="{70E72F0F-9577-4EDA-B2B1-53CBB0D4CB67}" destId="{D219D215-FFF4-4EF3-8694-B5B833CCFB7C}" srcOrd="20" destOrd="0" presId="urn:microsoft.com/office/officeart/2005/8/layout/radial6"/>
    <dgm:cxn modelId="{E4234149-3444-4ECC-9484-2739B4A52A41}" type="presParOf" srcId="{70E72F0F-9577-4EDA-B2B1-53CBB0D4CB67}" destId="{F8D3C8B8-D91B-4751-8DA9-21ED7CE824D2}" srcOrd="21" destOrd="0" presId="urn:microsoft.com/office/officeart/2005/8/layout/radial6"/>
    <dgm:cxn modelId="{AD320383-8203-4FB1-A2C4-8C14B5EC4EE1}" type="presParOf" srcId="{70E72F0F-9577-4EDA-B2B1-53CBB0D4CB67}" destId="{F484B826-B75B-40D1-877A-BF4DC4AEED0A}" srcOrd="22" destOrd="0" presId="urn:microsoft.com/office/officeart/2005/8/layout/radial6"/>
    <dgm:cxn modelId="{CE4F9F2C-D94D-4CFE-ABF2-741DB2A360C5}" type="presParOf" srcId="{70E72F0F-9577-4EDA-B2B1-53CBB0D4CB67}" destId="{6D1BAF5C-7394-4EA0-AE06-6F56594C28E9}" srcOrd="23" destOrd="0" presId="urn:microsoft.com/office/officeart/2005/8/layout/radial6"/>
    <dgm:cxn modelId="{FC9D206F-E396-4741-A09C-9D03B0E0ED89}" type="presParOf" srcId="{70E72F0F-9577-4EDA-B2B1-53CBB0D4CB67}" destId="{14039D10-FE60-482F-89B6-2700111E5FC4}" srcOrd="24" destOrd="0" presId="urn:microsoft.com/office/officeart/2005/8/layout/radial6"/>
    <dgm:cxn modelId="{176A1DF9-E02F-47B1-9D59-362F2BF18306}" type="presParOf" srcId="{70E72F0F-9577-4EDA-B2B1-53CBB0D4CB67}" destId="{F18380A5-1332-4061-9788-50182A30EF44}" srcOrd="25" destOrd="0" presId="urn:microsoft.com/office/officeart/2005/8/layout/radial6"/>
    <dgm:cxn modelId="{523AB8F9-26B7-4E26-87B3-0CCFA846DABB}" type="presParOf" srcId="{70E72F0F-9577-4EDA-B2B1-53CBB0D4CB67}" destId="{D16B39C9-FEF1-40DB-A8DB-3922AB02A715}" srcOrd="26" destOrd="0" presId="urn:microsoft.com/office/officeart/2005/8/layout/radial6"/>
    <dgm:cxn modelId="{6C99E4C3-22DF-44E5-9277-AA19CBD394C7}" type="presParOf" srcId="{70E72F0F-9577-4EDA-B2B1-53CBB0D4CB67}" destId="{EE40A303-37F2-488D-BCE0-EB41497C40C6}" srcOrd="27" destOrd="0" presId="urn:microsoft.com/office/officeart/2005/8/layout/radial6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2E1CE-B21E-42ED-980C-60F7CB6003B8}" type="doc">
      <dgm:prSet loTypeId="urn:microsoft.com/office/officeart/2005/8/layout/process2" loCatId="process" qsTypeId="urn:microsoft.com/office/officeart/2005/8/quickstyle/simple5" qsCatId="simple" csTypeId="urn:microsoft.com/office/officeart/2005/8/colors/accent2_5" csCatId="accent2" phldr="1"/>
      <dgm:spPr/>
    </dgm:pt>
    <dgm:pt modelId="{74973B0D-7A3A-4674-874B-0AF1559C0B12}">
      <dgm:prSet phldrT="[文本]"/>
      <dgm:spPr/>
      <dgm:t>
        <a:bodyPr/>
        <a:lstStyle/>
        <a:p>
          <a:r>
            <a:rPr lang="zh-CN" b="1" dirty="0" smtClean="0"/>
            <a:t>开机自检</a:t>
          </a:r>
          <a:r>
            <a:rPr lang="zh-CN" altLang="en-US" b="1" dirty="0" smtClean="0"/>
            <a:t>（</a:t>
          </a:r>
          <a:r>
            <a:rPr lang="en-US" altLang="zh-CN" b="1" dirty="0" smtClean="0"/>
            <a:t>BIOS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F0EDFAA7-5648-4EF8-8B8B-E9F3E15C0206}" type="parTrans" cxnId="{427CC1A5-4AEE-456F-A9B2-6B11EE8BCD52}">
      <dgm:prSet/>
      <dgm:spPr/>
      <dgm:t>
        <a:bodyPr/>
        <a:lstStyle/>
        <a:p>
          <a:endParaRPr lang="zh-CN" altLang="en-US" b="1"/>
        </a:p>
      </dgm:t>
    </dgm:pt>
    <dgm:pt modelId="{77B8D815-822C-4A3E-A746-8094226AA226}" type="sibTrans" cxnId="{427CC1A5-4AEE-456F-A9B2-6B11EE8BCD52}">
      <dgm:prSet/>
      <dgm:spPr/>
      <dgm:t>
        <a:bodyPr/>
        <a:lstStyle/>
        <a:p>
          <a:endParaRPr lang="zh-CN" altLang="en-US" b="1"/>
        </a:p>
      </dgm:t>
    </dgm:pt>
    <dgm:pt modelId="{32143BDB-450E-4EE9-997C-BF261F819E00}">
      <dgm:prSet phldrT="[文本]"/>
      <dgm:spPr/>
      <dgm:t>
        <a:bodyPr/>
        <a:lstStyle/>
        <a:p>
          <a:r>
            <a:rPr lang="en-US" b="1" dirty="0" smtClean="0"/>
            <a:t>MBR</a:t>
          </a:r>
          <a:r>
            <a:rPr lang="zh-CN" b="1" dirty="0" smtClean="0"/>
            <a:t>引导</a:t>
          </a:r>
          <a:endParaRPr lang="zh-CN" altLang="en-US" b="1" dirty="0"/>
        </a:p>
      </dgm:t>
    </dgm:pt>
    <dgm:pt modelId="{005A5247-FBEB-4FC6-9177-AFB7B0C3F02A}" type="parTrans" cxnId="{A1313ED9-89EA-44BB-B8BF-A80E0453E0E6}">
      <dgm:prSet/>
      <dgm:spPr/>
      <dgm:t>
        <a:bodyPr/>
        <a:lstStyle/>
        <a:p>
          <a:endParaRPr lang="zh-CN" altLang="en-US" b="1"/>
        </a:p>
      </dgm:t>
    </dgm:pt>
    <dgm:pt modelId="{8BBE33EE-7E55-418C-A7C4-225C9DC59C84}" type="sibTrans" cxnId="{A1313ED9-89EA-44BB-B8BF-A80E0453E0E6}">
      <dgm:prSet/>
      <dgm:spPr/>
      <dgm:t>
        <a:bodyPr/>
        <a:lstStyle/>
        <a:p>
          <a:endParaRPr lang="zh-CN" altLang="en-US" b="1"/>
        </a:p>
      </dgm:t>
    </dgm:pt>
    <dgm:pt modelId="{72014BD1-415C-483B-B74C-E92F281D24EB}">
      <dgm:prSet phldrT="[文本]"/>
      <dgm:spPr/>
      <dgm:t>
        <a:bodyPr/>
        <a:lstStyle/>
        <a:p>
          <a:r>
            <a:rPr lang="en-US" b="1" dirty="0" smtClean="0"/>
            <a:t>GRUB</a:t>
          </a:r>
          <a:r>
            <a:rPr lang="zh-CN" b="1" dirty="0" smtClean="0"/>
            <a:t>菜单</a:t>
          </a:r>
          <a:endParaRPr lang="zh-CN" altLang="en-US" b="1" dirty="0"/>
        </a:p>
      </dgm:t>
    </dgm:pt>
    <dgm:pt modelId="{538FEC83-F545-45A6-931A-E1A141E13C7B}" type="parTrans" cxnId="{6843AB2F-B2FD-4BA2-9231-AF92492C177F}">
      <dgm:prSet/>
      <dgm:spPr/>
      <dgm:t>
        <a:bodyPr/>
        <a:lstStyle/>
        <a:p>
          <a:endParaRPr lang="zh-CN" altLang="en-US" b="1"/>
        </a:p>
      </dgm:t>
    </dgm:pt>
    <dgm:pt modelId="{60E0B2B6-C672-4240-B02C-4987F25DCBDC}" type="sibTrans" cxnId="{6843AB2F-B2FD-4BA2-9231-AF92492C177F}">
      <dgm:prSet/>
      <dgm:spPr/>
      <dgm:t>
        <a:bodyPr/>
        <a:lstStyle/>
        <a:p>
          <a:endParaRPr lang="zh-CN" altLang="en-US" b="1"/>
        </a:p>
      </dgm:t>
    </dgm:pt>
    <dgm:pt modelId="{59B8E073-23B9-4B83-B994-F6C87130C3E0}">
      <dgm:prSet phldrT="[文本]"/>
      <dgm:spPr/>
      <dgm:t>
        <a:bodyPr/>
        <a:lstStyle/>
        <a:p>
          <a:r>
            <a:rPr lang="zh-CN" b="1" dirty="0" smtClean="0"/>
            <a:t>加载内核</a:t>
          </a:r>
          <a:r>
            <a:rPr lang="zh-CN" altLang="en-US" b="1" dirty="0" smtClean="0"/>
            <a:t>（</a:t>
          </a:r>
          <a:r>
            <a:rPr lang="en-US" altLang="zh-CN" b="1" dirty="0" smtClean="0"/>
            <a:t>kernel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94709CEC-D20E-4691-B5B3-34E3E065590A}" type="parTrans" cxnId="{B442FD7A-F71A-49D5-A441-A85698713B1E}">
      <dgm:prSet/>
      <dgm:spPr/>
      <dgm:t>
        <a:bodyPr/>
        <a:lstStyle/>
        <a:p>
          <a:endParaRPr lang="zh-CN" altLang="en-US" b="1"/>
        </a:p>
      </dgm:t>
    </dgm:pt>
    <dgm:pt modelId="{3735B391-FE9A-4633-8FDC-759DE3DDECFE}" type="sibTrans" cxnId="{B442FD7A-F71A-49D5-A441-A85698713B1E}">
      <dgm:prSet/>
      <dgm:spPr/>
      <dgm:t>
        <a:bodyPr/>
        <a:lstStyle/>
        <a:p>
          <a:endParaRPr lang="zh-CN" altLang="en-US" b="1"/>
        </a:p>
      </dgm:t>
    </dgm:pt>
    <dgm:pt modelId="{E9826F3F-F26F-41ED-A714-7F3E20465784}">
      <dgm:prSet phldrT="[文本]"/>
      <dgm:spPr/>
      <dgm:t>
        <a:bodyPr/>
        <a:lstStyle/>
        <a:p>
          <a:r>
            <a:rPr lang="en-US" altLang="zh-CN" b="1" dirty="0" smtClean="0"/>
            <a:t>init </a:t>
          </a:r>
          <a:r>
            <a:rPr lang="zh-CN" b="1" dirty="0" smtClean="0"/>
            <a:t>进程初始化</a:t>
          </a:r>
          <a:endParaRPr lang="zh-CN" altLang="en-US" b="1" dirty="0"/>
        </a:p>
      </dgm:t>
    </dgm:pt>
    <dgm:pt modelId="{FE186803-DC2B-49B6-A8D4-ADD07D3BE68F}" type="parTrans" cxnId="{F716900F-E4A3-4CD1-BAC6-0B0DA29E5FBD}">
      <dgm:prSet/>
      <dgm:spPr/>
      <dgm:t>
        <a:bodyPr/>
        <a:lstStyle/>
        <a:p>
          <a:endParaRPr lang="zh-CN" altLang="en-US" b="1"/>
        </a:p>
      </dgm:t>
    </dgm:pt>
    <dgm:pt modelId="{68B097C3-F1FB-4C50-A871-0859E5776D28}" type="sibTrans" cxnId="{F716900F-E4A3-4CD1-BAC6-0B0DA29E5FBD}">
      <dgm:prSet/>
      <dgm:spPr/>
      <dgm:t>
        <a:bodyPr/>
        <a:lstStyle/>
        <a:p>
          <a:endParaRPr lang="zh-CN" altLang="en-US" b="1"/>
        </a:p>
      </dgm:t>
    </dgm:pt>
    <dgm:pt modelId="{A9DDE9FC-E03C-4202-8A5D-5320C9F2519B}" type="pres">
      <dgm:prSet presAssocID="{B832E1CE-B21E-42ED-980C-60F7CB6003B8}" presName="linearFlow" presStyleCnt="0">
        <dgm:presLayoutVars>
          <dgm:resizeHandles val="exact"/>
        </dgm:presLayoutVars>
      </dgm:prSet>
      <dgm:spPr/>
    </dgm:pt>
    <dgm:pt modelId="{500D2B51-9DAF-4CE1-A7E8-2096947D22D6}" type="pres">
      <dgm:prSet presAssocID="{74973B0D-7A3A-4674-874B-0AF1559C0B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804AE-1F20-40E4-A7AD-8D979A461213}" type="pres">
      <dgm:prSet presAssocID="{77B8D815-822C-4A3E-A746-8094226AA22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702B514-0C0F-4EAA-9A01-6998424BD0CF}" type="pres">
      <dgm:prSet presAssocID="{77B8D815-822C-4A3E-A746-8094226AA22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C975DE37-F1B7-458E-B31D-0A4C2435663A}" type="pres">
      <dgm:prSet presAssocID="{32143BDB-450E-4EE9-997C-BF261F819E0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487B84-185A-4A70-B00E-90764E15F139}" type="pres">
      <dgm:prSet presAssocID="{8BBE33EE-7E55-418C-A7C4-225C9DC59C84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2D91CDF-D15D-4ED8-9EB4-E9040E5B4948}" type="pres">
      <dgm:prSet presAssocID="{8BBE33EE-7E55-418C-A7C4-225C9DC59C84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6D0062A7-A2C9-4923-B79A-535F5197872E}" type="pres">
      <dgm:prSet presAssocID="{72014BD1-415C-483B-B74C-E92F281D24EB}" presName="node" presStyleLbl="node1" presStyleIdx="2" presStyleCnt="5" custLinFactNeighborX="-1320" custLinFactNeighborY="203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BBC53-1FEA-4BC5-A262-8971F0FB31C9}" type="pres">
      <dgm:prSet presAssocID="{60E0B2B6-C672-4240-B02C-4987F25DCBD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B8595AA-160F-4A9E-9D41-1F145ADF0075}" type="pres">
      <dgm:prSet presAssocID="{60E0B2B6-C672-4240-B02C-4987F25DCBDC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B41B6570-000E-44DB-B4A7-A2D990E3974B}" type="pres">
      <dgm:prSet presAssocID="{59B8E073-23B9-4B83-B994-F6C87130C3E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33D2E-A9FA-4A4A-819F-EECD4A5C8B62}" type="pres">
      <dgm:prSet presAssocID="{3735B391-FE9A-4633-8FDC-759DE3DDECFE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8B8AB1E-E6CE-4AC6-8B7C-1FE3C29F267C}" type="pres">
      <dgm:prSet presAssocID="{3735B391-FE9A-4633-8FDC-759DE3DDECFE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9E906CA-2B22-4051-830E-24371804233E}" type="pres">
      <dgm:prSet presAssocID="{E9826F3F-F26F-41ED-A714-7F3E2046578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1A9DE3-188E-48AA-9DC7-49693E9DE8EA}" type="presOf" srcId="{77B8D815-822C-4A3E-A746-8094226AA226}" destId="{A702B514-0C0F-4EAA-9A01-6998424BD0CF}" srcOrd="1" destOrd="0" presId="urn:microsoft.com/office/officeart/2005/8/layout/process2"/>
    <dgm:cxn modelId="{070520D8-75A6-4DB1-8A43-588F6571A3A6}" type="presOf" srcId="{3735B391-FE9A-4633-8FDC-759DE3DDECFE}" destId="{58B8AB1E-E6CE-4AC6-8B7C-1FE3C29F267C}" srcOrd="1" destOrd="0" presId="urn:microsoft.com/office/officeart/2005/8/layout/process2"/>
    <dgm:cxn modelId="{9BF385BB-89DC-4D93-BEC6-1913DF3E92D3}" type="presOf" srcId="{B832E1CE-B21E-42ED-980C-60F7CB6003B8}" destId="{A9DDE9FC-E03C-4202-8A5D-5320C9F2519B}" srcOrd="0" destOrd="0" presId="urn:microsoft.com/office/officeart/2005/8/layout/process2"/>
    <dgm:cxn modelId="{8FEA04E9-D02D-4B8C-95AC-A519AE03B5A4}" type="presOf" srcId="{E9826F3F-F26F-41ED-A714-7F3E20465784}" destId="{C9E906CA-2B22-4051-830E-24371804233E}" srcOrd="0" destOrd="0" presId="urn:microsoft.com/office/officeart/2005/8/layout/process2"/>
    <dgm:cxn modelId="{3087171B-606B-4F56-83AF-B21126186FF9}" type="presOf" srcId="{74973B0D-7A3A-4674-874B-0AF1559C0B12}" destId="{500D2B51-9DAF-4CE1-A7E8-2096947D22D6}" srcOrd="0" destOrd="0" presId="urn:microsoft.com/office/officeart/2005/8/layout/process2"/>
    <dgm:cxn modelId="{FFA8030C-DA47-49F6-ACBF-2176EC83789E}" type="presOf" srcId="{8BBE33EE-7E55-418C-A7C4-225C9DC59C84}" destId="{E4487B84-185A-4A70-B00E-90764E15F139}" srcOrd="0" destOrd="0" presId="urn:microsoft.com/office/officeart/2005/8/layout/process2"/>
    <dgm:cxn modelId="{427CC1A5-4AEE-456F-A9B2-6B11EE8BCD52}" srcId="{B832E1CE-B21E-42ED-980C-60F7CB6003B8}" destId="{74973B0D-7A3A-4674-874B-0AF1559C0B12}" srcOrd="0" destOrd="0" parTransId="{F0EDFAA7-5648-4EF8-8B8B-E9F3E15C0206}" sibTransId="{77B8D815-822C-4A3E-A746-8094226AA226}"/>
    <dgm:cxn modelId="{3550CC47-649E-4626-81F4-3FA8F6DFAD1C}" type="presOf" srcId="{60E0B2B6-C672-4240-B02C-4987F25DCBDC}" destId="{FB8595AA-160F-4A9E-9D41-1F145ADF0075}" srcOrd="1" destOrd="0" presId="urn:microsoft.com/office/officeart/2005/8/layout/process2"/>
    <dgm:cxn modelId="{665D4EC0-391A-4A4B-B57C-4EB387A77C1F}" type="presOf" srcId="{59B8E073-23B9-4B83-B994-F6C87130C3E0}" destId="{B41B6570-000E-44DB-B4A7-A2D990E3974B}" srcOrd="0" destOrd="0" presId="urn:microsoft.com/office/officeart/2005/8/layout/process2"/>
    <dgm:cxn modelId="{747D4206-1998-49BB-99BC-42EBD5A485D8}" type="presOf" srcId="{77B8D815-822C-4A3E-A746-8094226AA226}" destId="{FB6804AE-1F20-40E4-A7AD-8D979A461213}" srcOrd="0" destOrd="0" presId="urn:microsoft.com/office/officeart/2005/8/layout/process2"/>
    <dgm:cxn modelId="{96BD9236-2FAC-41AA-89E7-EE16E90AE122}" type="presOf" srcId="{60E0B2B6-C672-4240-B02C-4987F25DCBDC}" destId="{F62BBC53-1FEA-4BC5-A262-8971F0FB31C9}" srcOrd="0" destOrd="0" presId="urn:microsoft.com/office/officeart/2005/8/layout/process2"/>
    <dgm:cxn modelId="{F716900F-E4A3-4CD1-BAC6-0B0DA29E5FBD}" srcId="{B832E1CE-B21E-42ED-980C-60F7CB6003B8}" destId="{E9826F3F-F26F-41ED-A714-7F3E20465784}" srcOrd="4" destOrd="0" parTransId="{FE186803-DC2B-49B6-A8D4-ADD07D3BE68F}" sibTransId="{68B097C3-F1FB-4C50-A871-0859E5776D28}"/>
    <dgm:cxn modelId="{FD15E7AE-A52C-4D45-8A5C-B57B1A65E027}" type="presOf" srcId="{72014BD1-415C-483B-B74C-E92F281D24EB}" destId="{6D0062A7-A2C9-4923-B79A-535F5197872E}" srcOrd="0" destOrd="0" presId="urn:microsoft.com/office/officeart/2005/8/layout/process2"/>
    <dgm:cxn modelId="{AB81ADA5-ACE7-48EA-B3AE-9AA7ACC4CD6D}" type="presOf" srcId="{32143BDB-450E-4EE9-997C-BF261F819E00}" destId="{C975DE37-F1B7-458E-B31D-0A4C2435663A}" srcOrd="0" destOrd="0" presId="urn:microsoft.com/office/officeart/2005/8/layout/process2"/>
    <dgm:cxn modelId="{627BAAF8-F741-4224-AABD-D888E73D4CE8}" type="presOf" srcId="{3735B391-FE9A-4633-8FDC-759DE3DDECFE}" destId="{8EF33D2E-A9FA-4A4A-819F-EECD4A5C8B62}" srcOrd="0" destOrd="0" presId="urn:microsoft.com/office/officeart/2005/8/layout/process2"/>
    <dgm:cxn modelId="{A1313ED9-89EA-44BB-B8BF-A80E0453E0E6}" srcId="{B832E1CE-B21E-42ED-980C-60F7CB6003B8}" destId="{32143BDB-450E-4EE9-997C-BF261F819E00}" srcOrd="1" destOrd="0" parTransId="{005A5247-FBEB-4FC6-9177-AFB7B0C3F02A}" sibTransId="{8BBE33EE-7E55-418C-A7C4-225C9DC59C84}"/>
    <dgm:cxn modelId="{9A800B23-C2B6-42D8-A635-8811C27BB833}" type="presOf" srcId="{8BBE33EE-7E55-418C-A7C4-225C9DC59C84}" destId="{52D91CDF-D15D-4ED8-9EB4-E9040E5B4948}" srcOrd="1" destOrd="0" presId="urn:microsoft.com/office/officeart/2005/8/layout/process2"/>
    <dgm:cxn modelId="{6843AB2F-B2FD-4BA2-9231-AF92492C177F}" srcId="{B832E1CE-B21E-42ED-980C-60F7CB6003B8}" destId="{72014BD1-415C-483B-B74C-E92F281D24EB}" srcOrd="2" destOrd="0" parTransId="{538FEC83-F545-45A6-931A-E1A141E13C7B}" sibTransId="{60E0B2B6-C672-4240-B02C-4987F25DCBDC}"/>
    <dgm:cxn modelId="{B442FD7A-F71A-49D5-A441-A85698713B1E}" srcId="{B832E1CE-B21E-42ED-980C-60F7CB6003B8}" destId="{59B8E073-23B9-4B83-B994-F6C87130C3E0}" srcOrd="3" destOrd="0" parTransId="{94709CEC-D20E-4691-B5B3-34E3E065590A}" sibTransId="{3735B391-FE9A-4633-8FDC-759DE3DDECFE}"/>
    <dgm:cxn modelId="{0C7A0FED-800B-4D37-8319-73D5D9C09039}" type="presParOf" srcId="{A9DDE9FC-E03C-4202-8A5D-5320C9F2519B}" destId="{500D2B51-9DAF-4CE1-A7E8-2096947D22D6}" srcOrd="0" destOrd="0" presId="urn:microsoft.com/office/officeart/2005/8/layout/process2"/>
    <dgm:cxn modelId="{D97F701C-CF16-46AE-AD95-DD501356EFAC}" type="presParOf" srcId="{A9DDE9FC-E03C-4202-8A5D-5320C9F2519B}" destId="{FB6804AE-1F20-40E4-A7AD-8D979A461213}" srcOrd="1" destOrd="0" presId="urn:microsoft.com/office/officeart/2005/8/layout/process2"/>
    <dgm:cxn modelId="{C43F35BC-9B2B-4F88-A276-E5B5F78BAD91}" type="presParOf" srcId="{FB6804AE-1F20-40E4-A7AD-8D979A461213}" destId="{A702B514-0C0F-4EAA-9A01-6998424BD0CF}" srcOrd="0" destOrd="0" presId="urn:microsoft.com/office/officeart/2005/8/layout/process2"/>
    <dgm:cxn modelId="{DBC134BB-C46E-41E9-89EA-4CE9E1B9EE99}" type="presParOf" srcId="{A9DDE9FC-E03C-4202-8A5D-5320C9F2519B}" destId="{C975DE37-F1B7-458E-B31D-0A4C2435663A}" srcOrd="2" destOrd="0" presId="urn:microsoft.com/office/officeart/2005/8/layout/process2"/>
    <dgm:cxn modelId="{DAD3C437-F21A-40BD-BC15-531995725361}" type="presParOf" srcId="{A9DDE9FC-E03C-4202-8A5D-5320C9F2519B}" destId="{E4487B84-185A-4A70-B00E-90764E15F139}" srcOrd="3" destOrd="0" presId="urn:microsoft.com/office/officeart/2005/8/layout/process2"/>
    <dgm:cxn modelId="{7EE16E58-6572-4741-80FE-FDC2630C9266}" type="presParOf" srcId="{E4487B84-185A-4A70-B00E-90764E15F139}" destId="{52D91CDF-D15D-4ED8-9EB4-E9040E5B4948}" srcOrd="0" destOrd="0" presId="urn:microsoft.com/office/officeart/2005/8/layout/process2"/>
    <dgm:cxn modelId="{529106FB-FB69-4AE6-A4FD-14500BCB4A4F}" type="presParOf" srcId="{A9DDE9FC-E03C-4202-8A5D-5320C9F2519B}" destId="{6D0062A7-A2C9-4923-B79A-535F5197872E}" srcOrd="4" destOrd="0" presId="urn:microsoft.com/office/officeart/2005/8/layout/process2"/>
    <dgm:cxn modelId="{E1E8B37E-9FF8-49BA-A502-83C15451D5CD}" type="presParOf" srcId="{A9DDE9FC-E03C-4202-8A5D-5320C9F2519B}" destId="{F62BBC53-1FEA-4BC5-A262-8971F0FB31C9}" srcOrd="5" destOrd="0" presId="urn:microsoft.com/office/officeart/2005/8/layout/process2"/>
    <dgm:cxn modelId="{64C54669-D0B1-4A2F-BCAE-C0686D239D6A}" type="presParOf" srcId="{F62BBC53-1FEA-4BC5-A262-8971F0FB31C9}" destId="{FB8595AA-160F-4A9E-9D41-1F145ADF0075}" srcOrd="0" destOrd="0" presId="urn:microsoft.com/office/officeart/2005/8/layout/process2"/>
    <dgm:cxn modelId="{A9D04FD9-8C71-4351-AE41-AA977DA37B0E}" type="presParOf" srcId="{A9DDE9FC-E03C-4202-8A5D-5320C9F2519B}" destId="{B41B6570-000E-44DB-B4A7-A2D990E3974B}" srcOrd="6" destOrd="0" presId="urn:microsoft.com/office/officeart/2005/8/layout/process2"/>
    <dgm:cxn modelId="{8C8F15CE-FBD5-443C-9146-D5C5475E5134}" type="presParOf" srcId="{A9DDE9FC-E03C-4202-8A5D-5320C9F2519B}" destId="{8EF33D2E-A9FA-4A4A-819F-EECD4A5C8B62}" srcOrd="7" destOrd="0" presId="urn:microsoft.com/office/officeart/2005/8/layout/process2"/>
    <dgm:cxn modelId="{9077CBB8-188A-4951-AB4B-A56FF3422CFF}" type="presParOf" srcId="{8EF33D2E-A9FA-4A4A-819F-EECD4A5C8B62}" destId="{58B8AB1E-E6CE-4AC6-8B7C-1FE3C29F267C}" srcOrd="0" destOrd="0" presId="urn:microsoft.com/office/officeart/2005/8/layout/process2"/>
    <dgm:cxn modelId="{427CDE34-9461-4AE7-B41C-3F488F3752C0}" type="presParOf" srcId="{A9DDE9FC-E03C-4202-8A5D-5320C9F2519B}" destId="{C9E906CA-2B22-4051-830E-24371804233E}" srcOrd="8" destOrd="0" presId="urn:microsoft.com/office/officeart/2005/8/layout/process2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8E099-A9B3-471C-8BFB-18300FF5B405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F2AB2-644E-49C9-A683-B0754C81FB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13124D-6B50-4A86-8CCD-9028728C671B}" type="slidenum">
              <a:rPr lang="en-US" altLang="zh-CN" smtClean="0"/>
              <a:pPr>
                <a:defRPr/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85BF-7754-4E6E-BFAE-4B13DBDDB11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CD621-C3BB-4E3E-9DD4-239765F015C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			</a:t>
            </a: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9F837-0713-4228-AE6B-DA3258B389E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0AB03-B249-4C9D-8A31-4CA81AB1188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31630-8DEA-4861-955E-B635A45FECB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简单介绍即可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558B8-E1B0-4F53-AEBA-DFE9C6072E7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9DDC97-4498-45CA-A9F9-CC9FDE48CF4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输出结果中分别包含切换前的级别和目前的级别，如果之前未切换过运行级别，第一列将显示“</a:t>
            </a:r>
            <a:r>
              <a:rPr lang="en-US" altLang="zh-CN" smtClean="0">
                <a:ea typeface="宋体" charset="-122"/>
              </a:rPr>
              <a:t>N”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使用</a:t>
            </a:r>
            <a:r>
              <a:rPr lang="en-US" altLang="zh-CN" smtClean="0">
                <a:ea typeface="宋体" charset="-122"/>
              </a:rPr>
              <a:t>init</a:t>
            </a:r>
            <a:r>
              <a:rPr lang="zh-CN" altLang="en-US" smtClean="0">
                <a:ea typeface="宋体" charset="-122"/>
              </a:rPr>
              <a:t>程序命令切换运行级别，只要使用与运行级别相对应的数字（</a:t>
            </a:r>
            <a:r>
              <a:rPr lang="en-US" altLang="zh-CN" smtClean="0">
                <a:ea typeface="宋体" charset="-122"/>
              </a:rPr>
              <a:t>0~6</a:t>
            </a:r>
            <a:r>
              <a:rPr lang="zh-CN" altLang="en-US" smtClean="0">
                <a:ea typeface="宋体" charset="-122"/>
              </a:rPr>
              <a:t>）作为命令参数即可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B99FB-5CE3-457A-9F36-59775785C93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系统中包含了大量的服务程序，其中有不少系统服务可能并不是用户所需要的；关闭用户不需要的服务，以优化系统启动过程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B92303-9CAC-47DA-A9C8-3ECAFCFF5FE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可以适当介绍系统服务的含义、</a:t>
            </a:r>
            <a:r>
              <a:rPr lang="en-US" altLang="zh-CN" smtClean="0">
                <a:ea typeface="宋体" charset="-122"/>
              </a:rPr>
              <a:t>/etc/init.d/</a:t>
            </a:r>
            <a:r>
              <a:rPr lang="zh-CN" altLang="en-US" smtClean="0">
                <a:ea typeface="宋体" charset="-122"/>
              </a:rPr>
              <a:t>目录中各种服务脚本，以及系统服务名称的特点（以字母“</a:t>
            </a:r>
            <a:r>
              <a:rPr lang="en-US" altLang="zh-CN" smtClean="0">
                <a:ea typeface="宋体" charset="-122"/>
              </a:rPr>
              <a:t>d”</a:t>
            </a:r>
            <a:r>
              <a:rPr lang="zh-CN" altLang="en-US" smtClean="0">
                <a:ea typeface="宋体" charset="-122"/>
              </a:rPr>
              <a:t>结尾，表示</a:t>
            </a:r>
            <a:r>
              <a:rPr lang="en-US" altLang="zh-CN" smtClean="0">
                <a:ea typeface="宋体" charset="-122"/>
              </a:rPr>
              <a:t>Daemon</a:t>
            </a:r>
            <a:r>
              <a:rPr lang="zh-CN" altLang="en-US" smtClean="0">
                <a:ea typeface="宋体" charset="-122"/>
              </a:rPr>
              <a:t>，守护进程）</a:t>
            </a:r>
          </a:p>
          <a:p>
            <a:pPr>
              <a:buFontTx/>
              <a:buChar char="•"/>
            </a:pPr>
            <a:r>
              <a:rPr lang="en-US" altLang="en-US" smtClean="0">
                <a:ea typeface="宋体" charset="-122"/>
              </a:rPr>
              <a:t>/etc/init.d</a:t>
            </a:r>
            <a:r>
              <a:rPr lang="en-US" altLang="zh-CN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是一个符号链接，目标为 </a:t>
            </a:r>
            <a:r>
              <a:rPr lang="en-US" altLang="zh-CN" smtClean="0">
                <a:ea typeface="宋体" charset="-122"/>
              </a:rPr>
              <a:t>/etc/</a:t>
            </a:r>
            <a:r>
              <a:rPr lang="en-US" altLang="en-US" smtClean="0">
                <a:ea typeface="宋体" charset="-122"/>
              </a:rPr>
              <a:t>rc.d/init.d</a:t>
            </a:r>
            <a:r>
              <a:rPr lang="en-US" altLang="zh-CN" smtClean="0">
                <a:ea typeface="宋体" charset="-122"/>
              </a:rPr>
              <a:t> </a:t>
            </a:r>
            <a:r>
              <a:rPr lang="zh-CN" altLang="en-US" smtClean="0">
                <a:ea typeface="宋体" charset="-122"/>
              </a:rPr>
              <a:t>，通过这两个目录都可以找到系统服务对应的脚本文件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849A7-0BA7-4180-946C-394357761DD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Centos</a:t>
            </a:r>
            <a:r>
              <a:rPr lang="zh-CN" altLang="en-US" smtClean="0">
                <a:ea typeface="宋体" charset="-122"/>
              </a:rPr>
              <a:t>相当于“翻版”的</a:t>
            </a:r>
            <a:r>
              <a:rPr lang="en-US" altLang="zh-CN" smtClean="0">
                <a:ea typeface="宋体" charset="-122"/>
              </a:rPr>
              <a:t>RHEL,</a:t>
            </a:r>
            <a:r>
              <a:rPr lang="zh-CN" altLang="en-US" smtClean="0">
                <a:ea typeface="宋体" charset="-122"/>
              </a:rPr>
              <a:t>可以理解为就是把</a:t>
            </a:r>
            <a:r>
              <a:rPr lang="en-US" altLang="zh-CN" smtClean="0">
                <a:ea typeface="宋体" charset="-122"/>
              </a:rPr>
              <a:t>Red Hat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logo</a:t>
            </a:r>
            <a:r>
              <a:rPr lang="zh-CN" altLang="en-US" smtClean="0">
                <a:ea typeface="宋体" charset="-122"/>
              </a:rPr>
              <a:t>换成了</a:t>
            </a:r>
            <a:r>
              <a:rPr lang="en-US" altLang="zh-CN" smtClean="0">
                <a:ea typeface="宋体" charset="-122"/>
              </a:rPr>
              <a:t>CentOS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logo</a:t>
            </a:r>
            <a:r>
              <a:rPr lang="zh-CN" altLang="en-US" smtClean="0">
                <a:ea typeface="宋体" charset="-122"/>
              </a:rPr>
              <a:t>，最新版本是</a:t>
            </a:r>
            <a:r>
              <a:rPr lang="en-US" altLang="zh-CN" smtClean="0">
                <a:ea typeface="宋体" charset="-122"/>
              </a:rPr>
              <a:t>CentOS6.0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AA2E10-672F-4A96-9AB9-97B5A2F29C9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13124D-6B50-4A86-8CCD-9028728C671B}" type="slidenum">
              <a:rPr lang="en-US" altLang="zh-CN" smtClean="0"/>
              <a:pPr>
                <a:defRPr/>
              </a:pPr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zh-CN" smtClean="0">
                <a:ea typeface="宋体" charset="-122"/>
              </a:rPr>
              <a:t> Centos</a:t>
            </a:r>
            <a:r>
              <a:rPr lang="zh-CN" altLang="en-US" smtClean="0">
                <a:ea typeface="宋体" charset="-122"/>
              </a:rPr>
              <a:t>相当于“翻版”的</a:t>
            </a:r>
            <a:r>
              <a:rPr lang="en-US" altLang="zh-CN" smtClean="0">
                <a:ea typeface="宋体" charset="-122"/>
              </a:rPr>
              <a:t>RHEL,</a:t>
            </a:r>
            <a:r>
              <a:rPr lang="zh-CN" altLang="en-US" smtClean="0">
                <a:ea typeface="宋体" charset="-122"/>
              </a:rPr>
              <a:t>可以理解为就是把</a:t>
            </a:r>
            <a:r>
              <a:rPr lang="en-US" altLang="zh-CN" smtClean="0">
                <a:ea typeface="宋体" charset="-122"/>
              </a:rPr>
              <a:t>Red Hat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logo</a:t>
            </a:r>
            <a:r>
              <a:rPr lang="zh-CN" altLang="en-US" smtClean="0">
                <a:ea typeface="宋体" charset="-122"/>
              </a:rPr>
              <a:t>换成了</a:t>
            </a:r>
            <a:r>
              <a:rPr lang="en-US" altLang="zh-CN" smtClean="0">
                <a:ea typeface="宋体" charset="-122"/>
              </a:rPr>
              <a:t>centos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logo</a:t>
            </a:r>
            <a:r>
              <a:rPr lang="zh-CN" altLang="en-US" smtClean="0">
                <a:ea typeface="宋体" charset="-122"/>
              </a:rPr>
              <a:t>，最新版本是</a:t>
            </a:r>
            <a:r>
              <a:rPr lang="en-US" altLang="zh-CN" smtClean="0">
                <a:ea typeface="宋体" charset="-122"/>
              </a:rPr>
              <a:t>centos6.0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9FC26-F436-4A87-AF87-A41D408FC6D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 教员演示安装过程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B96023-E2FF-4C8B-975F-0BAD6445177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下面开始学习如何安装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操作系统，在正式进行安装之前，首先需要先了解一下与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相关的硬盘分区、文件系统及目录结构等基础知识</a:t>
            </a:r>
          </a:p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只有熟悉了这些知识以后，才能够更顺利、灵活的完成</a:t>
            </a:r>
            <a:r>
              <a:rPr lang="en-US" altLang="zh-CN" smtClean="0">
                <a:ea typeface="宋体" charset="-122"/>
              </a:rPr>
              <a:t>Linux</a:t>
            </a:r>
            <a:r>
              <a:rPr lang="zh-CN" altLang="en-US" smtClean="0">
                <a:ea typeface="宋体" charset="-122"/>
              </a:rPr>
              <a:t>系统的安装过程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ED411-D207-48A5-808D-88FF22023F7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zh-CN" altLang="en-US" dirty="0" smtClean="0"/>
              <a:t>首先向学员讲解硬盘分区的基本概念，对比讲解主分区、扩展分区和逻辑分区功能上的区别</a:t>
            </a:r>
          </a:p>
          <a:p>
            <a:pPr marL="228600" indent="-228600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1. PC</a:t>
            </a:r>
            <a:r>
              <a:rPr lang="zh-CN" altLang="en-US" dirty="0" smtClean="0"/>
              <a:t>主机中的第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硬盘表示为</a:t>
            </a:r>
            <a:r>
              <a:rPr lang="en-US" altLang="zh-CN" dirty="0" smtClean="0"/>
              <a:t>had</a:t>
            </a:r>
          </a:p>
          <a:p>
            <a:pPr marL="228600" indent="-228600">
              <a:defRPr/>
            </a:pPr>
            <a:r>
              <a:rPr lang="en-US" altLang="zh-CN" dirty="0" smtClean="0"/>
              <a:t>	2. IDE</a:t>
            </a:r>
            <a:r>
              <a:rPr lang="zh-CN" altLang="en-US" dirty="0" smtClean="0"/>
              <a:t>硬盘中的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个主分区可表示为</a:t>
            </a:r>
            <a:r>
              <a:rPr lang="en-US" altLang="zh-CN" dirty="0" smtClean="0"/>
              <a:t>hda1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hda4</a:t>
            </a:r>
          </a:p>
          <a:p>
            <a:pPr marL="228600" indent="-228600">
              <a:defRPr/>
            </a:pPr>
            <a:r>
              <a:rPr lang="en-US" altLang="zh-CN" dirty="0" smtClean="0"/>
              <a:t>	3. </a:t>
            </a:r>
            <a:r>
              <a:rPr lang="zh-CN" altLang="en-US" dirty="0" smtClean="0"/>
              <a:t>扩展分区只用于容纳逻辑分区，并不建立文件系统，因此也不能直接向扩展分区中保存文件和目录</a:t>
            </a:r>
          </a:p>
          <a:p>
            <a:pPr marL="228600" indent="-228600"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逻辑分区的编号始终从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开始，因为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</a:t>
            </a:r>
            <a:r>
              <a:rPr lang="zh-CN" altLang="en-US" dirty="0" smtClean="0"/>
              <a:t>已经预留给主分区和扩展分区使用</a:t>
            </a:r>
          </a:p>
          <a:p>
            <a:pPr marL="228600" indent="-228600">
              <a:buFontTx/>
              <a:buChar char="•"/>
              <a:defRPr/>
            </a:pPr>
            <a:r>
              <a:rPr lang="zh-CN" altLang="en-US" dirty="0" smtClean="0"/>
              <a:t>请思考，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系统中的光盘、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盘设备文件应该如何表示</a:t>
            </a:r>
            <a:r>
              <a:rPr lang="en-US" altLang="zh-CN" b="1" dirty="0" smtClean="0"/>
              <a:t>?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hdc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/dev/</a:t>
            </a:r>
            <a:r>
              <a:rPr lang="en-US" altLang="zh-CN" dirty="0" err="1" smtClean="0"/>
              <a:t>sda</a:t>
            </a:r>
            <a:r>
              <a:rPr lang="zh-CN" altLang="en-US" dirty="0" smtClean="0"/>
              <a:t>）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08801-8DAF-464A-BAED-20B32B183BB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RHEL6.0</a:t>
            </a:r>
            <a:r>
              <a:rPr lang="zh-CN" altLang="en-US" smtClean="0">
                <a:ea typeface="宋体" charset="-122"/>
              </a:rPr>
              <a:t>系统中，已开始使用</a:t>
            </a:r>
            <a:r>
              <a:rPr lang="en-US" altLang="zh-CN" smtClean="0">
                <a:ea typeface="宋体" charset="-122"/>
              </a:rPr>
              <a:t>EXT4</a:t>
            </a:r>
            <a:r>
              <a:rPr lang="zh-CN" altLang="en-US" smtClean="0">
                <a:ea typeface="宋体" charset="-122"/>
              </a:rPr>
              <a:t>文件系统，教员可以适当提及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414B5E-91F5-4A2B-BFB2-0E5F4443902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 教员应一边演示一边介绍初始化过程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627EA-3558-47C7-A2E8-4944422BFA4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68E27-8EBA-48E9-83DF-2389D1DAB3E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FD678E-92BA-402D-8A25-F2087E74ACE2}" type="datetimeFigureOut">
              <a:rPr lang="zh-CN" altLang="en-US" smtClean="0"/>
              <a:pPr/>
              <a:t>2019/1/16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EC3E6D-E1CA-43CD-95DB-41E19CED2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第</a:t>
            </a:r>
            <a:r>
              <a:rPr lang="zh-CN" altLang="en-US" dirty="0" smtClean="0">
                <a:solidFill>
                  <a:srgbClr val="FF0000"/>
                </a:solidFill>
              </a:rPr>
              <a:t>一</a:t>
            </a:r>
            <a:r>
              <a:rPr lang="zh-CN" altLang="zh-CN" dirty="0" smtClean="0">
                <a:solidFill>
                  <a:srgbClr val="FF0000"/>
                </a:solidFill>
              </a:rPr>
              <a:t>章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操作系统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初始化系统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714348" y="928670"/>
          <a:ext cx="764386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214958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对初学者的建议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关闭</a:t>
            </a:r>
            <a:r>
              <a:rPr lang="en-US" altLang="zh-CN" dirty="0" err="1" smtClean="0"/>
              <a:t>Sellinux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鼠标双击打开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selinux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修改“</a:t>
            </a:r>
            <a:r>
              <a:rPr lang="en-US" altLang="zh-CN" dirty="0" smtClean="0"/>
              <a:t>SELINUX=disabled”</a:t>
            </a:r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保存后退出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重新启动系统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RHEL</a:t>
            </a:r>
            <a:r>
              <a:rPr lang="zh-CN" altLang="en-US" smtClean="0"/>
              <a:t>系统安装后</a:t>
            </a: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714348" y="2200508"/>
            <a:ext cx="7643866" cy="990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lvl="2">
              <a:spcBef>
                <a:spcPts val="475"/>
              </a:spcBef>
            </a:pPr>
            <a:r>
              <a:rPr lang="fr-FR" sz="2400" b="1" dirty="0" smtClean="0"/>
              <a:t> </a:t>
            </a: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systemctl</a:t>
            </a:r>
            <a:r>
              <a:rPr lang="en-US" altLang="zh-CN" sz="2400" b="1" dirty="0" smtClean="0"/>
              <a:t>   disable    </a:t>
            </a:r>
            <a:r>
              <a:rPr lang="en-US" altLang="zh-CN" sz="2400" b="1" dirty="0" err="1" smtClean="0"/>
              <a:t>firewalld</a:t>
            </a:r>
            <a:endParaRPr lang="en-US" altLang="zh-CN" sz="2400" b="1" dirty="0" smtClean="0"/>
          </a:p>
          <a:p>
            <a:pPr lvl="2">
              <a:spcBef>
                <a:spcPts val="475"/>
              </a:spcBef>
            </a:pPr>
            <a:r>
              <a:rPr lang="en-US" altLang="zh-CN" sz="2400" b="1" dirty="0" smtClean="0"/>
              <a:t>#</a:t>
            </a:r>
            <a:r>
              <a:rPr lang="en-US" altLang="zh-CN" sz="2400" b="1" dirty="0" err="1" smtClean="0"/>
              <a:t>systemctl</a:t>
            </a:r>
            <a:r>
              <a:rPr lang="en-US" altLang="zh-CN" sz="2400" b="1" dirty="0" smtClean="0"/>
              <a:t>   stop   </a:t>
            </a:r>
            <a:r>
              <a:rPr lang="en-US" altLang="zh-CN" sz="2400" b="1" dirty="0" err="1" smtClean="0"/>
              <a:t>firewalld</a:t>
            </a:r>
            <a:endParaRPr lang="zh-CN" altLang="en-US" sz="2400" b="1" dirty="0" smtClean="0"/>
          </a:p>
        </p:txBody>
      </p:sp>
      <p:pic>
        <p:nvPicPr>
          <p:cNvPr id="6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85926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引导过程总览</a:t>
            </a:r>
          </a:p>
        </p:txBody>
      </p:sp>
      <p:graphicFrame>
        <p:nvGraphicFramePr>
          <p:cNvPr id="11" name="图示 10"/>
          <p:cNvGraphicFramePr/>
          <p:nvPr/>
        </p:nvGraphicFramePr>
        <p:xfrm>
          <a:off x="1357290" y="1111248"/>
          <a:ext cx="6500858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643313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init </a:t>
            </a:r>
            <a:r>
              <a:rPr lang="zh-CN" altLang="en-US" dirty="0" smtClean="0"/>
              <a:t>进程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由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内核加载运行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/init </a:t>
            </a:r>
            <a:r>
              <a:rPr lang="zh-CN" altLang="en-US" dirty="0" smtClean="0"/>
              <a:t>程序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是系统中第一个进程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PID</a:t>
            </a:r>
            <a:r>
              <a:rPr lang="zh-CN" altLang="en-US" dirty="0" smtClean="0"/>
              <a:t>（进程标记）号永远为</a:t>
            </a:r>
            <a:r>
              <a:rPr lang="en-US" altLang="zh-CN" dirty="0" smtClean="0"/>
              <a:t>1</a:t>
            </a:r>
          </a:p>
          <a:p>
            <a:pPr lvl="2">
              <a:spcBef>
                <a:spcPct val="0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4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643313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相关的配置文件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将各种初始化配置分散存放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相应相关的启动事件</a:t>
            </a:r>
            <a:r>
              <a:rPr lang="en-US" altLang="zh-CN" dirty="0" smtClean="0"/>
              <a:t></a:t>
            </a:r>
            <a:r>
              <a:rPr lang="zh-CN" altLang="en-US" sz="1600" dirty="0" smtClean="0"/>
              <a:t>	</a:t>
            </a:r>
          </a:p>
          <a:p>
            <a:pPr lvl="2">
              <a:spcBef>
                <a:spcPct val="0"/>
              </a:spcBef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Upstart</a:t>
            </a:r>
            <a:r>
              <a:rPr lang="zh-CN" smtClean="0"/>
              <a:t>启动方式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2643182"/>
          <a:ext cx="8215370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4857784"/>
              </a:tblGrid>
              <a:tr h="43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参数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32105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inittab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配置默认运行级别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535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sysconfig</a:t>
                      </a:r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/init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控制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tty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终端的开启数量、终端颜色方案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17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rcS.conf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加载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rc.sysinit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脚本，完成系统初始化任务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lvl="0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rc.conf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兼容脚本，负责各运行级别的调用处理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rcS-sulogin.conf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为单用户模式启动</a:t>
                      </a:r>
                      <a:r>
                        <a:rPr lang="en-US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sbin</a:t>
                      </a:r>
                      <a:r>
                        <a:rPr lang="en-US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sushell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环境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174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/etc/init/control-alt-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delete.conf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控制终端下的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Ctrl+Alt+Del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热键操作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0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/etc/init/start-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ttys.conf</a:t>
                      </a:r>
                      <a:endParaRPr lang="zh-CN" altLang="en-US" sz="1800" b="1" kern="1200" dirty="0" smtClean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配置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tty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终端的开启数量、设备文件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72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/etc/init/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tty.conf</a:t>
                      </a:r>
                      <a:endParaRPr lang="zh-CN" altLang="en-US" sz="1800" b="1" kern="1200" dirty="0" smtClean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控制</a:t>
                      </a:r>
                      <a:r>
                        <a:rPr lang="en-US" altLang="en-US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tty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终端的开启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inittab</a:t>
            </a:r>
            <a:r>
              <a:rPr lang="zh-CN" altLang="en-US" smtClean="0"/>
              <a:t>文件的结构</a:t>
            </a:r>
            <a:r>
              <a:rPr lang="en-US" altLang="zh-CN" smtClean="0"/>
              <a:t>3-1</a:t>
            </a:r>
            <a:endParaRPr lang="zh-CN" altLang="en-US" smtClean="0"/>
          </a:p>
        </p:txBody>
      </p:sp>
      <p:sp>
        <p:nvSpPr>
          <p:cNvPr id="6" name="Rectangle 29"/>
          <p:cNvSpPr txBox="1">
            <a:spLocks noChangeArrowheads="1"/>
          </p:cNvSpPr>
          <p:nvPr/>
        </p:nvSpPr>
        <p:spPr bwMode="auto">
          <a:xfrm>
            <a:off x="1238250" y="1787525"/>
            <a:ext cx="7221538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72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7" name="Group 30"/>
          <p:cNvGraphicFramePr>
            <a:graphicFrameLocks noGrp="1"/>
          </p:cNvGraphicFramePr>
          <p:nvPr/>
        </p:nvGraphicFramePr>
        <p:xfrm>
          <a:off x="612775" y="3336925"/>
          <a:ext cx="7650480" cy="2520951"/>
        </p:xfrm>
        <a:graphic>
          <a:graphicData uri="http://schemas.openxmlformats.org/drawingml/2006/table">
            <a:tbl>
              <a:tblPr/>
              <a:tblGrid>
                <a:gridCol w="1744647"/>
                <a:gridCol w="590583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用于在</a:t>
                      </a: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inittab</a:t>
                      </a: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文件中唯一标识一个配置记录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runlevels</a:t>
                      </a:r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用于指定该记录在哪些运行级别中运行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action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用于描述记录将执行哪种类型的动作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process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用于设置启动进程所执行的命令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642910" y="1714488"/>
            <a:ext cx="7643866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ts val="672"/>
              </a:spcBef>
              <a:buClr>
                <a:schemeClr val="hlink"/>
              </a:buClr>
              <a:defRPr/>
            </a:pPr>
            <a:r>
              <a:rPr lang="en-US" sz="2800" b="1" dirty="0" err="1" smtClean="0"/>
              <a:t>id:runlevels</a:t>
            </a:r>
            <a:r>
              <a:rPr lang="en-US" sz="2800" b="1" dirty="0" smtClean="0"/>
              <a:t>: action : process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857625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runlevels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运行级别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inittab</a:t>
            </a:r>
            <a:r>
              <a:rPr lang="zh-CN" altLang="en-US" smtClean="0"/>
              <a:t>文件的结构</a:t>
            </a:r>
            <a:r>
              <a:rPr lang="en-US" altLang="zh-CN" smtClean="0"/>
              <a:t>3-2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000240"/>
          <a:ext cx="7929618" cy="392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6572296"/>
              </a:tblGrid>
              <a:tr h="43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运行级别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89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0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关机状态，使用该级别时将会关闭主机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单用户模式，不需要密码验证即可登录系统，多用于系统维护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字符界面的多用户模式（不支持访问网络）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字符界面的完整多用户模式，大多数服务器主机运行在此级别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未分配使用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图形界面的多用户模式，提供了图形桌面操作环境</a:t>
                      </a:r>
                      <a:endParaRPr lang="zh-CN" altLang="en-US" sz="1800" b="1" kern="1200" dirty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6</a:t>
                      </a:r>
                      <a:endParaRPr lang="zh-CN" altLang="en-US" sz="1800" b="1" kern="1200" dirty="0" smtClean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重新启动，使用该级别时将会重启主机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1643063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dirty="0" smtClean="0"/>
              <a:t>RHEL6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inittab</a:t>
            </a:r>
            <a:r>
              <a:rPr lang="zh-CN" altLang="en-US" dirty="0" smtClean="0"/>
              <a:t>文件中仅保留默认运行级别的配置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inittab</a:t>
            </a:r>
            <a:r>
              <a:rPr lang="zh-CN" altLang="en-US" dirty="0" smtClean="0"/>
              <a:t>文件的结构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714348" y="2643181"/>
            <a:ext cx="7643866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ts val="672"/>
              </a:spcBef>
              <a:buClr>
                <a:schemeClr val="hlink"/>
              </a:buClr>
              <a:defRPr/>
            </a:pPr>
            <a:r>
              <a:rPr lang="fr-FR" sz="2800" b="1" dirty="0" smtClean="0"/>
              <a:t> </a:t>
            </a:r>
            <a:r>
              <a:rPr lang="fr-FR" altLang="zh-CN" sz="2800" b="1" dirty="0" smtClean="0"/>
              <a:t>id:5:initdefault:</a:t>
            </a:r>
            <a:endParaRPr lang="zh-CN" altLang="en-US" sz="2800" b="1" dirty="0" smtClean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3643313" y="3357566"/>
            <a:ext cx="3286125" cy="500062"/>
          </a:xfrm>
          <a:prstGeom prst="wedgeRoundRectCallout">
            <a:avLst>
              <a:gd name="adj1" fmla="val -41606"/>
              <a:gd name="adj2" fmla="val -106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设置初始化系统后默认进入的运行级别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块 </a:t>
            </a:r>
            <a:r>
              <a:rPr lang="en-US" altLang="zh-CN" dirty="0" smtClean="0"/>
              <a:t>SCSI </a:t>
            </a:r>
            <a:r>
              <a:rPr lang="zh-CN" altLang="en-US" dirty="0" smtClean="0"/>
              <a:t>硬盘的第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个逻辑分区如何表示？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RHEL6 </a:t>
            </a:r>
            <a:r>
              <a:rPr lang="zh-CN" altLang="en-US" dirty="0" smtClean="0"/>
              <a:t>默认使用的文件系统是什么类型？</a:t>
            </a:r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Init </a:t>
            </a:r>
            <a:r>
              <a:rPr lang="zh-CN" altLang="en-US" dirty="0" smtClean="0"/>
              <a:t>进程的 </a:t>
            </a:r>
            <a:r>
              <a:rPr lang="en-US" altLang="zh-CN" dirty="0" smtClean="0"/>
              <a:t>PID </a:t>
            </a:r>
            <a:r>
              <a:rPr lang="zh-CN" altLang="en-US" dirty="0" smtClean="0"/>
              <a:t>是多少？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如何设置系统默认启动的运行级别？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514350" y="5572125"/>
            <a:ext cx="8101013" cy="879475"/>
          </a:xfrm>
          <a:prstGeom prst="roundRect">
            <a:avLst>
              <a:gd name="adj" fmla="val 1402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chemeClr val="tx2"/>
                </a:solidFill>
              </a:rPr>
              <a:t>[root@localhost ~]# service crond</a:t>
            </a:r>
          </a:p>
          <a:p>
            <a:r>
              <a:rPr lang="en-US" altLang="zh-CN">
                <a:solidFill>
                  <a:schemeClr val="tx2"/>
                </a:solidFill>
              </a:rPr>
              <a:t>Usage: nfs {</a:t>
            </a:r>
            <a:r>
              <a:rPr lang="en-US" altLang="zh-CN">
                <a:solidFill>
                  <a:srgbClr val="FF0000"/>
                </a:solidFill>
              </a:rPr>
              <a:t>start</a:t>
            </a:r>
            <a:r>
              <a:rPr lang="en-US" altLang="zh-CN">
                <a:solidFill>
                  <a:schemeClr val="tx2"/>
                </a:solidFill>
              </a:rPr>
              <a:t>|</a:t>
            </a:r>
            <a:r>
              <a:rPr lang="en-US" altLang="zh-CN">
                <a:solidFill>
                  <a:srgbClr val="FF0000"/>
                </a:solidFill>
              </a:rPr>
              <a:t>stop</a:t>
            </a:r>
            <a:r>
              <a:rPr lang="en-US" altLang="zh-CN">
                <a:solidFill>
                  <a:schemeClr val="tx2"/>
                </a:solidFill>
              </a:rPr>
              <a:t>|</a:t>
            </a:r>
            <a:r>
              <a:rPr lang="en-US" altLang="zh-CN">
                <a:solidFill>
                  <a:srgbClr val="FF0000"/>
                </a:solidFill>
              </a:rPr>
              <a:t>status</a:t>
            </a:r>
            <a:r>
              <a:rPr lang="en-US" altLang="zh-CN">
                <a:solidFill>
                  <a:schemeClr val="tx2"/>
                </a:solidFill>
              </a:rPr>
              <a:t>|restart|reload|condrestart}</a:t>
            </a:r>
          </a:p>
        </p:txBody>
      </p:sp>
      <p:sp>
        <p:nvSpPr>
          <p:cNvPr id="25603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系统服务控制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常用方式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控制类型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start</a:t>
            </a:r>
            <a:r>
              <a:rPr lang="zh-CN" altLang="en-US" dirty="0" smtClean="0"/>
              <a:t>：启动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stop</a:t>
            </a:r>
            <a:r>
              <a:rPr lang="zh-CN" altLang="en-US" dirty="0" smtClean="0"/>
              <a:t>：停止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restart</a:t>
            </a:r>
            <a:r>
              <a:rPr lang="zh-CN" altLang="en-US" dirty="0" smtClean="0"/>
              <a:t>：重新启动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reload</a:t>
            </a:r>
            <a:r>
              <a:rPr lang="zh-CN" altLang="en-US" dirty="0" smtClean="0"/>
              <a:t>：重新加载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status</a:t>
            </a:r>
            <a:r>
              <a:rPr lang="zh-CN" altLang="en-US" dirty="0" smtClean="0"/>
              <a:t>：查看服务状态</a:t>
            </a:r>
            <a:endParaRPr lang="en-US" altLang="zh-CN" dirty="0" smtClean="0"/>
          </a:p>
          <a:p>
            <a:pPr lvl="2">
              <a:spcBef>
                <a:spcPct val="0"/>
              </a:spcBef>
            </a:pPr>
            <a:r>
              <a:rPr lang="en-US" altLang="zh-CN" dirty="0" smtClean="0"/>
              <a:t>……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560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系统服务控制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514350" y="5572125"/>
            <a:ext cx="8101013" cy="1285875"/>
          </a:xfrm>
          <a:prstGeom prst="roundRect">
            <a:avLst>
              <a:gd name="adj" fmla="val 168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-US" altLang="zh-CN" sz="2000" dirty="0" err="1">
                <a:solidFill>
                  <a:schemeClr val="tx2"/>
                </a:solidFill>
              </a:rPr>
              <a:t>root@localhost</a:t>
            </a:r>
            <a:r>
              <a:rPr lang="en-US" altLang="zh-CN" sz="2000" dirty="0">
                <a:solidFill>
                  <a:schemeClr val="tx2"/>
                </a:solidFill>
              </a:rPr>
              <a:t> ~]# 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systemctl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status  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crond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Loaded: loaded (/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usr</a:t>
            </a:r>
            <a:r>
              <a:rPr lang="en-US" altLang="zh-CN" sz="2000" dirty="0" smtClean="0">
                <a:solidFill>
                  <a:schemeClr val="tx2"/>
                </a:solidFill>
              </a:rPr>
              <a:t>/lib/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systemd</a:t>
            </a:r>
            <a:r>
              <a:rPr lang="en-US" altLang="zh-CN" sz="2000" dirty="0" smtClean="0">
                <a:solidFill>
                  <a:schemeClr val="tx2"/>
                </a:solidFill>
              </a:rPr>
              <a:t>/system/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crond.service</a:t>
            </a:r>
            <a:r>
              <a:rPr lang="en-US" altLang="zh-CN" sz="2000" dirty="0" smtClean="0">
                <a:solidFill>
                  <a:schemeClr val="tx2"/>
                </a:solidFill>
              </a:rPr>
              <a:t>; enabled; vendor preset: enabled)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   Active: active (running)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214813" y="4857750"/>
            <a:ext cx="2286000" cy="715963"/>
          </a:xfrm>
          <a:prstGeom prst="wedgeRoundRectCallout">
            <a:avLst>
              <a:gd name="adj1" fmla="val -46713"/>
              <a:gd name="adj2" fmla="val 101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显示</a:t>
            </a:r>
            <a:r>
              <a:rPr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nfs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服务可用的控制类型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786313" y="5072063"/>
            <a:ext cx="2286000" cy="428625"/>
          </a:xfrm>
          <a:prstGeom prst="wedgeRoundRectCallout">
            <a:avLst>
              <a:gd name="adj1" fmla="val -42713"/>
              <a:gd name="adj2" fmla="val 936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crond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服务正在运行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42910" y="2071678"/>
            <a:ext cx="7643866" cy="7831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b="1" dirty="0" err="1">
                <a:solidFill>
                  <a:srgbClr val="FF0000"/>
                </a:solidFill>
              </a:rPr>
              <a:t>s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ystemctl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控制类型     服务名称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b="1" dirty="0" smtClean="0"/>
              <a:t>/etc/</a:t>
            </a:r>
            <a:r>
              <a:rPr lang="en-US" altLang="zh-CN" sz="2000" b="1" dirty="0" err="1" smtClean="0"/>
              <a:t>rc.d</a:t>
            </a:r>
            <a:r>
              <a:rPr lang="en-US" altLang="zh-CN" sz="2000" b="1" dirty="0" smtClean="0"/>
              <a:t>/</a:t>
            </a:r>
            <a:r>
              <a:rPr lang="en-US" altLang="zh-CN" sz="2000" b="1" dirty="0" err="1" smtClean="0"/>
              <a:t>init.d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服务名称  控制类型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掌握安装 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操作系统的方法</a:t>
            </a:r>
            <a:endParaRPr lang="en-US" altLang="zh-CN" dirty="0" err="1" smtClean="0"/>
          </a:p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了解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系统的引导过程</a:t>
            </a:r>
            <a:endParaRPr lang="en-US" altLang="zh-CN" dirty="0" err="1" smtClean="0"/>
          </a:p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掌握如何控制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中的系统服务</a:t>
            </a:r>
            <a:endParaRPr lang="en-US" altLang="zh-CN" dirty="0" err="1" smtClean="0"/>
          </a:p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掌握如何优化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的启动任务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技能展示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查看运行级别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runlevel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命令，分别显示：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切换前的运行级别、当前运行级别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临时切换运行级别</a:t>
            </a:r>
          </a:p>
          <a:p>
            <a:pPr lvl="1">
              <a:lnSpc>
                <a:spcPct val="90000"/>
              </a:lnSpc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命令结合</a:t>
            </a:r>
            <a:r>
              <a:rPr lang="en-US" altLang="zh-CN" dirty="0" smtClean="0"/>
              <a:t>0-6</a:t>
            </a:r>
            <a:r>
              <a:rPr lang="zh-CN" altLang="en-US" dirty="0" smtClean="0"/>
              <a:t>运行级别参数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系统的运行级别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785786" y="3441700"/>
            <a:ext cx="7829577" cy="298767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runlevel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N 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init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runlevel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5 3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init 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init 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143372" y="4071942"/>
            <a:ext cx="3021013" cy="715963"/>
          </a:xfrm>
          <a:prstGeom prst="wedgeRoundRectCallout">
            <a:avLst>
              <a:gd name="adj1" fmla="val -68826"/>
              <a:gd name="adj2" fmla="val -5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第一个字符为“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”表示之前未切换过运行级别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929058" y="5214950"/>
            <a:ext cx="1368425" cy="428625"/>
          </a:xfrm>
          <a:prstGeom prst="wedgeRoundRectCallout">
            <a:avLst>
              <a:gd name="adj1" fmla="val -70580"/>
              <a:gd name="adj2" fmla="val 467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重启系统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929067" y="5786454"/>
            <a:ext cx="1357313" cy="428625"/>
          </a:xfrm>
          <a:prstGeom prst="wedgeRoundRectCallout">
            <a:avLst>
              <a:gd name="adj1" fmla="val -73669"/>
              <a:gd name="adj2" fmla="val 57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关闭系统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系统服务管理工具</a:t>
            </a:r>
          </a:p>
          <a:p>
            <a:pPr lvl="1">
              <a:spcBef>
                <a:spcPts val="475"/>
              </a:spcBef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systemctl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不提供交互式、可视化窗口</a:t>
            </a:r>
            <a:endParaRPr lang="en-US" altLang="zh-CN" dirty="0" smtClean="0"/>
          </a:p>
          <a:p>
            <a:pPr lvl="2">
              <a:spcBef>
                <a:spcPts val="475"/>
              </a:spcBef>
            </a:pPr>
            <a:r>
              <a:rPr lang="zh-CN" altLang="en-US" dirty="0" smtClean="0"/>
              <a:t>管理单个服务效率更高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优化启动过程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查看系统服务的启动状态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系统服务的启动和控制</a:t>
            </a:r>
            <a:r>
              <a:rPr lang="en-US" altLang="zh-CN" dirty="0" smtClean="0">
                <a:latin typeface="+mj-ea"/>
              </a:rPr>
              <a:t>3-2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500034" y="3549671"/>
            <a:ext cx="7858180" cy="2183585"/>
          </a:xfrm>
          <a:prstGeom prst="roundRect">
            <a:avLst>
              <a:gd name="adj" fmla="val 486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zh-CN" b="1" dirty="0" smtClean="0">
                <a:solidFill>
                  <a:srgbClr val="FF0000"/>
                </a:solidFill>
              </a:rPr>
              <a:t>  list-unit-files   |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grep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firewalld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firewalld.service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enabled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857224" y="1857364"/>
            <a:ext cx="7215238" cy="8541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475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list-unit-files</a:t>
            </a:r>
          </a:p>
          <a:p>
            <a:pPr lvl="1">
              <a:spcBef>
                <a:spcPts val="475"/>
              </a:spcBef>
              <a:buFontTx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systemctl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list-unit-files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服务名称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V="1">
            <a:off x="5156200" y="3992563"/>
            <a:ext cx="36036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9" name="Line 25"/>
          <p:cNvSpPr>
            <a:spLocks noChangeShapeType="1"/>
          </p:cNvSpPr>
          <p:nvPr/>
        </p:nvSpPr>
        <p:spPr bwMode="auto">
          <a:xfrm flipV="1">
            <a:off x="5124450" y="2603500"/>
            <a:ext cx="4318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latin typeface="+mn-lt"/>
                <a:ea typeface="+mn-ea"/>
              </a:rPr>
              <a:t>`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5132388" y="1428736"/>
            <a:ext cx="3587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5140325" y="3278188"/>
            <a:ext cx="3603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2714625" y="3643313"/>
            <a:ext cx="24288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2703513" y="5330393"/>
            <a:ext cx="2439987" cy="2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282825" y="3643313"/>
            <a:ext cx="431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2957513" y="3411619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 的引导过程</a:t>
            </a:r>
          </a:p>
        </p:txBody>
      </p:sp>
      <p:sp>
        <p:nvSpPr>
          <p:cNvPr id="76" name="AutoShape 11"/>
          <p:cNvSpPr>
            <a:spLocks noChangeArrowheads="1"/>
          </p:cNvSpPr>
          <p:nvPr/>
        </p:nvSpPr>
        <p:spPr bwMode="auto">
          <a:xfrm>
            <a:off x="5429256" y="185736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配置安装程序</a:t>
            </a:r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 flipH="1">
            <a:off x="5143500" y="1428736"/>
            <a:ext cx="4" cy="117793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8" name="AutoShape 18"/>
          <p:cNvSpPr>
            <a:spLocks noChangeArrowheads="1"/>
          </p:cNvSpPr>
          <p:nvPr/>
        </p:nvSpPr>
        <p:spPr bwMode="auto">
          <a:xfrm>
            <a:off x="5429256" y="309786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引导过程总览</a:t>
            </a:r>
          </a:p>
        </p:txBody>
      </p:sp>
      <p:sp>
        <p:nvSpPr>
          <p:cNvPr id="79" name="AutoShape 27"/>
          <p:cNvSpPr>
            <a:spLocks noChangeArrowheads="1"/>
          </p:cNvSpPr>
          <p:nvPr/>
        </p:nvSpPr>
        <p:spPr bwMode="auto">
          <a:xfrm>
            <a:off x="5429256" y="3789040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系统初始化进程及文件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0" name="AutoShape 4"/>
          <p:cNvSpPr>
            <a:spLocks noChangeArrowheads="1"/>
          </p:cNvSpPr>
          <p:nvPr/>
        </p:nvSpPr>
        <p:spPr bwMode="auto">
          <a:xfrm>
            <a:off x="296848" y="3429000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安装</a:t>
            </a: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2714612" y="1963309"/>
            <a:ext cx="13" cy="338138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2" name="Line 37"/>
          <p:cNvSpPr>
            <a:spLocks noChangeShapeType="1"/>
          </p:cNvSpPr>
          <p:nvPr/>
        </p:nvSpPr>
        <p:spPr bwMode="auto">
          <a:xfrm>
            <a:off x="5143500" y="3275013"/>
            <a:ext cx="0" cy="7127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2714625" y="1978634"/>
            <a:ext cx="2428875" cy="4603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4" name="AutoShape 11"/>
          <p:cNvSpPr>
            <a:spLocks noChangeArrowheads="1"/>
          </p:cNvSpPr>
          <p:nvPr/>
        </p:nvSpPr>
        <p:spPr bwMode="auto">
          <a:xfrm>
            <a:off x="5429256" y="121442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检测安装光盘的完整性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2957513" y="5072074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服务控制及</a:t>
            </a:r>
            <a:endParaRPr lang="en-US" altLang="zh-CN" sz="1600" b="1" dirty="0" smtClean="0">
              <a:solidFill>
                <a:schemeClr val="tx2"/>
              </a:solidFill>
              <a:latin typeface="+mn-lt"/>
              <a:ea typeface="楷体_GB2312" pitchFamily="49" charset="-122"/>
            </a:endParaRPr>
          </a:p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优化启动过程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957513" y="1779257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安装 </a:t>
            </a: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centos7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87" name="Line 25"/>
          <p:cNvSpPr>
            <a:spLocks noChangeShapeType="1"/>
          </p:cNvSpPr>
          <p:nvPr/>
        </p:nvSpPr>
        <p:spPr bwMode="auto">
          <a:xfrm flipV="1">
            <a:off x="5145520" y="6046788"/>
            <a:ext cx="36036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8" name="Line 16"/>
          <p:cNvSpPr>
            <a:spLocks noChangeShapeType="1"/>
          </p:cNvSpPr>
          <p:nvPr/>
        </p:nvSpPr>
        <p:spPr bwMode="auto">
          <a:xfrm>
            <a:off x="5143500" y="4689475"/>
            <a:ext cx="3603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9" name="Line 26"/>
          <p:cNvSpPr>
            <a:spLocks noChangeShapeType="1"/>
          </p:cNvSpPr>
          <p:nvPr/>
        </p:nvSpPr>
        <p:spPr bwMode="auto">
          <a:xfrm flipV="1">
            <a:off x="5157788" y="5368060"/>
            <a:ext cx="34925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0" name="AutoShape 18"/>
          <p:cNvSpPr>
            <a:spLocks noChangeArrowheads="1"/>
          </p:cNvSpPr>
          <p:nvPr/>
        </p:nvSpPr>
        <p:spPr bwMode="auto">
          <a:xfrm>
            <a:off x="5429256" y="450912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系统服务控制</a:t>
            </a:r>
          </a:p>
        </p:txBody>
      </p:sp>
      <p:sp>
        <p:nvSpPr>
          <p:cNvPr id="91" name="AutoShape 27"/>
          <p:cNvSpPr>
            <a:spLocks noChangeArrowheads="1"/>
          </p:cNvSpPr>
          <p:nvPr/>
        </p:nvSpPr>
        <p:spPr bwMode="auto">
          <a:xfrm>
            <a:off x="5429256" y="5843691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优化启动过程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2" name="AutoShape 28"/>
          <p:cNvSpPr>
            <a:spLocks noChangeArrowheads="1"/>
          </p:cNvSpPr>
          <p:nvPr/>
        </p:nvSpPr>
        <p:spPr bwMode="auto">
          <a:xfrm>
            <a:off x="5429256" y="5176241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切换运行级别</a:t>
            </a:r>
          </a:p>
        </p:txBody>
      </p:sp>
      <p:sp>
        <p:nvSpPr>
          <p:cNvPr id="93" name="Line 37"/>
          <p:cNvSpPr>
            <a:spLocks noChangeShapeType="1"/>
          </p:cNvSpPr>
          <p:nvPr/>
        </p:nvSpPr>
        <p:spPr bwMode="auto">
          <a:xfrm>
            <a:off x="5146675" y="4686300"/>
            <a:ext cx="0" cy="13684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auto">
          <a:xfrm>
            <a:off x="5429256" y="2500306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初始化</a:t>
            </a: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centos7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系统</a:t>
            </a:r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V="1">
            <a:off x="5072066" y="2017493"/>
            <a:ext cx="349250" cy="31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5"/>
          <p:cNvSpPr>
            <a:spLocks noChangeShapeType="1"/>
          </p:cNvSpPr>
          <p:nvPr/>
        </p:nvSpPr>
        <p:spPr bwMode="auto">
          <a:xfrm flipV="1">
            <a:off x="5156200" y="3992563"/>
            <a:ext cx="36036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5124450" y="2603500"/>
            <a:ext cx="4318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latin typeface="+mn-lt"/>
                <a:ea typeface="+mn-ea"/>
              </a:rPr>
              <a:t>`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5132388" y="1428736"/>
            <a:ext cx="3587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5140325" y="3278188"/>
            <a:ext cx="3603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2714625" y="3643313"/>
            <a:ext cx="24288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703513" y="5330393"/>
            <a:ext cx="2439987" cy="2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282825" y="3643313"/>
            <a:ext cx="4318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本章结构</a:t>
            </a:r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2957513" y="3439329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 的引导过程</a:t>
            </a:r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5429256" y="185736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配置安装程序</a:t>
            </a: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 flipH="1">
            <a:off x="5143500" y="1428736"/>
            <a:ext cx="4" cy="117793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5429256" y="309786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引导过程总览</a:t>
            </a:r>
          </a:p>
        </p:txBody>
      </p:sp>
      <p:sp>
        <p:nvSpPr>
          <p:cNvPr id="12309" name="AutoShape 27"/>
          <p:cNvSpPr>
            <a:spLocks noChangeArrowheads="1"/>
          </p:cNvSpPr>
          <p:nvPr/>
        </p:nvSpPr>
        <p:spPr bwMode="auto">
          <a:xfrm>
            <a:off x="5429256" y="3789040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系统初始化进程及文件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296848" y="3429000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安装</a:t>
            </a: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操作系统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2714612" y="1963309"/>
            <a:ext cx="13" cy="338138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5" name="Line 37"/>
          <p:cNvSpPr>
            <a:spLocks noChangeShapeType="1"/>
          </p:cNvSpPr>
          <p:nvPr/>
        </p:nvSpPr>
        <p:spPr bwMode="auto">
          <a:xfrm>
            <a:off x="5143500" y="3275013"/>
            <a:ext cx="0" cy="7127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2714625" y="1978634"/>
            <a:ext cx="2428875" cy="4603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5429256" y="121442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检测安装光盘的完整性</a:t>
            </a:r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2957513" y="5072074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服务控制及</a:t>
            </a:r>
            <a:endParaRPr lang="en-US" altLang="zh-CN" sz="1600" b="1" dirty="0" smtClean="0">
              <a:solidFill>
                <a:schemeClr val="tx2"/>
              </a:solidFill>
              <a:latin typeface="+mn-lt"/>
              <a:ea typeface="楷体_GB2312" pitchFamily="49" charset="-122"/>
            </a:endParaRPr>
          </a:p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优化启动过程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2957513" y="1779257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安装 </a:t>
            </a: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centos</a:t>
            </a:r>
            <a:endParaRPr lang="zh-CN" altLang="en-US" sz="1600" b="1" dirty="0">
              <a:solidFill>
                <a:schemeClr val="tx2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5145520" y="6046788"/>
            <a:ext cx="360363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5143500" y="4689475"/>
            <a:ext cx="3603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V="1">
            <a:off x="5157788" y="5368060"/>
            <a:ext cx="34925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5429256" y="450912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系统服务控制</a:t>
            </a: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5429256" y="5843691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优化启动过程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5429256" y="5176241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切换运行级别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146675" y="4686300"/>
            <a:ext cx="0" cy="13684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429256" y="2500306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初始化</a:t>
            </a:r>
            <a:r>
              <a:rPr lang="en-US" altLang="zh-CN" sz="1600" b="1" dirty="0" smtClean="0">
                <a:solidFill>
                  <a:schemeClr val="tx2"/>
                </a:solidFill>
                <a:ea typeface="楷体_GB2312" pitchFamily="49" charset="-122"/>
              </a:rPr>
              <a:t>centos7</a:t>
            </a: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系统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5072066" y="2017493"/>
            <a:ext cx="349250" cy="31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305" grpId="0" animBg="1"/>
      <p:bldP spid="12308" grpId="0" animBg="1"/>
      <p:bldP spid="12309" grpId="0" animBg="1"/>
      <p:bldP spid="12311" grpId="0" animBg="1"/>
      <p:bldP spid="12317" grpId="0" animBg="1"/>
      <p:bldP spid="12319" grpId="0" animBg="1"/>
      <p:bldP spid="12320" grpId="0" animBg="1"/>
      <p:bldP spid="43" grpId="0" animBg="1"/>
      <p:bldP spid="44" grpId="0" animBg="1"/>
      <p:bldP spid="4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229600" cy="5075238"/>
          </a:xfrm>
        </p:spPr>
        <p:txBody>
          <a:bodyPr/>
          <a:lstStyle/>
          <a:p>
            <a:pPr>
              <a:spcBef>
                <a:spcPts val="675"/>
              </a:spcBef>
              <a:defRPr/>
            </a:pPr>
            <a:r>
              <a:rPr lang="en-US" altLang="zh-CN" dirty="0" err="1" smtClean="0"/>
              <a:t>Red Hat</a:t>
            </a:r>
            <a:r>
              <a:rPr lang="zh-CN" altLang="en-US" dirty="0" err="1" smtClean="0"/>
              <a:t>企业版</a:t>
            </a:r>
            <a:endParaRPr lang="en-US" altLang="zh-CN" dirty="0" err="1" smtClean="0"/>
          </a:p>
          <a:p>
            <a:pPr lvl="1">
              <a:spcBef>
                <a:spcPts val="675"/>
              </a:spcBef>
              <a:defRPr/>
            </a:pPr>
            <a:r>
              <a:rPr lang="en-US" altLang="zh-CN" dirty="0" err="1" smtClean="0"/>
              <a:t>Red Hat Enterprise Linux </a:t>
            </a:r>
            <a:r>
              <a:rPr lang="zh-CN" altLang="en-US" dirty="0" err="1" smtClean="0"/>
              <a:t>（简称</a:t>
            </a:r>
            <a:r>
              <a:rPr lang="en-US" altLang="zh-CN" dirty="0" err="1" smtClean="0"/>
              <a:t>RHEL</a:t>
            </a:r>
            <a:r>
              <a:rPr lang="zh-CN" altLang="en-US" dirty="0" err="1" smtClean="0"/>
              <a:t>）</a:t>
            </a:r>
            <a:endParaRPr lang="en-US" altLang="zh-CN" dirty="0" err="1" smtClean="0"/>
          </a:p>
          <a:p>
            <a:pPr lvl="1">
              <a:spcBef>
                <a:spcPts val="675"/>
              </a:spcBef>
              <a:defRPr/>
            </a:pPr>
            <a:r>
              <a:rPr lang="zh-CN" altLang="en-US" dirty="0" smtClean="0"/>
              <a:t>目前最新版本是</a:t>
            </a:r>
            <a:r>
              <a:rPr lang="en-US" altLang="zh-CN" dirty="0" smtClean="0"/>
              <a:t>RHEL7.x</a:t>
            </a:r>
          </a:p>
          <a:p>
            <a:pPr lvl="1">
              <a:spcBef>
                <a:spcPts val="675"/>
              </a:spcBef>
              <a:defRPr/>
            </a:pPr>
            <a:r>
              <a:rPr lang="en-US" altLang="zh-CN" dirty="0" smtClean="0"/>
              <a:t>http://www.redhat.com</a:t>
            </a:r>
          </a:p>
          <a:p>
            <a:pPr>
              <a:spcBef>
                <a:spcPts val="675"/>
              </a:spcBef>
              <a:defRPr/>
            </a:pPr>
            <a:r>
              <a:rPr lang="en-US" altLang="zh-CN" dirty="0" err="1" smtClean="0"/>
              <a:t>Fedora</a:t>
            </a:r>
            <a:r>
              <a:rPr lang="zh-CN" altLang="en-US" dirty="0" err="1" smtClean="0"/>
              <a:t>社区版</a:t>
            </a:r>
            <a:endParaRPr lang="en-US" altLang="zh-CN" dirty="0" err="1" smtClean="0"/>
          </a:p>
          <a:p>
            <a:pPr lvl="1">
              <a:spcBef>
                <a:spcPts val="675"/>
              </a:spcBef>
              <a:defRPr/>
            </a:pPr>
            <a:r>
              <a:rPr lang="zh-CN" altLang="en-US" dirty="0" err="1" smtClean="0"/>
              <a:t>由</a:t>
            </a:r>
            <a:r>
              <a:rPr lang="en-US" altLang="zh-CN" dirty="0" err="1" smtClean="0"/>
              <a:t>Red Hat</a:t>
            </a:r>
            <a:r>
              <a:rPr lang="zh-CN" altLang="en-US" dirty="0" err="1" smtClean="0"/>
              <a:t>资助的社区维护，定位于个人桌面用户</a:t>
            </a:r>
            <a:endParaRPr lang="en-US" altLang="zh-CN" dirty="0" err="1" smtClean="0"/>
          </a:p>
          <a:p>
            <a:pPr lvl="1">
              <a:spcBef>
                <a:spcPts val="675"/>
              </a:spcBef>
              <a:defRPr/>
            </a:pPr>
            <a:r>
              <a:rPr lang="zh-CN" altLang="en-US" dirty="0" smtClean="0"/>
              <a:t>目前最新版本是</a:t>
            </a:r>
            <a:r>
              <a:rPr lang="en-US" altLang="zh-CN" dirty="0" smtClean="0"/>
              <a:t>Fedora 21</a:t>
            </a:r>
          </a:p>
          <a:p>
            <a:pPr lvl="1">
              <a:spcBef>
                <a:spcPts val="675"/>
              </a:spcBef>
              <a:defRPr/>
            </a:pPr>
            <a:r>
              <a:rPr lang="en-US" altLang="zh-CN" dirty="0" err="1" smtClean="0"/>
              <a:t>http://fedoraproject.org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024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红帽系列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pic>
        <p:nvPicPr>
          <p:cNvPr id="10244" name="图片 4" descr="Fedora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357694"/>
            <a:ext cx="221456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6572264" y="1285860"/>
            <a:ext cx="2208213" cy="1857375"/>
            <a:chOff x="1571625" y="4786313"/>
            <a:chExt cx="2208287" cy="1857375"/>
          </a:xfrm>
        </p:grpSpPr>
        <p:pic>
          <p:nvPicPr>
            <p:cNvPr id="10246" name="图片 3" descr="redhat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1625" y="4786313"/>
              <a:ext cx="2190750" cy="18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矩形 5"/>
            <p:cNvSpPr>
              <a:spLocks noChangeArrowheads="1"/>
            </p:cNvSpPr>
            <p:nvPr/>
          </p:nvSpPr>
          <p:spPr bwMode="auto">
            <a:xfrm>
              <a:off x="3059832" y="6381328"/>
              <a:ext cx="720080" cy="21602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CentOS</a:t>
            </a:r>
            <a:r>
              <a:rPr lang="zh-CN" altLang="en-US" dirty="0" smtClean="0"/>
              <a:t>社区版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Community Enterprise Operating System</a:t>
            </a:r>
            <a:r>
              <a:rPr lang="zh-CN" altLang="en-US" dirty="0" smtClean="0"/>
              <a:t>（社区企业操作系统）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目前最新版本为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7.x</a:t>
            </a:r>
          </a:p>
          <a:p>
            <a:pPr lvl="1">
              <a:spcBef>
                <a:spcPts val="675"/>
              </a:spcBef>
            </a:pPr>
            <a:r>
              <a:rPr lang="en-US" altLang="zh-CN" dirty="0" smtClean="0"/>
              <a:t>http://www.centos.org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126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红帽系列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pic>
        <p:nvPicPr>
          <p:cNvPr id="11268" name="图片 3" descr="cen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6713" y="3786190"/>
            <a:ext cx="2951162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安装步骤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插入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安装光盘，引导安装程序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设置主机引导设备为光盘驱动器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从安装光盘启动主机 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检测安装光盘的完整性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配置安装程序</a:t>
            </a:r>
            <a:endParaRPr lang="en-US" altLang="zh-CN" dirty="0" smtClean="0"/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选择安装过程显示语言、键盘类型、初始化磁盘、分区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设置网络地址、系统时区、管理员口令</a:t>
            </a:r>
          </a:p>
          <a:p>
            <a:pPr lvl="2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定制要安装的软件包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复制文件并完成安装过程</a:t>
            </a:r>
            <a:endParaRPr lang="en-US" altLang="zh-CN" dirty="0" smtClean="0"/>
          </a:p>
          <a:p>
            <a:pPr marL="1314450" lvl="2" indent="-457200">
              <a:buClr>
                <a:schemeClr val="accent1"/>
              </a:buClr>
              <a:buFont typeface="Arial" pitchFamily="34" charset="0"/>
              <a:buChar char="▪"/>
              <a:defRPr/>
            </a:pPr>
            <a:r>
              <a:rPr lang="zh-CN" altLang="en-US" dirty="0" smtClean="0"/>
              <a:t>需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centos 7 </a:t>
            </a:r>
            <a:r>
              <a:rPr lang="zh-CN" altLang="en-US" dirty="0" smtClean="0"/>
              <a:t>系统</a:t>
            </a:r>
          </a:p>
          <a:p>
            <a:pPr marL="1314450" lvl="2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centos7</a:t>
            </a:r>
            <a:r>
              <a:rPr lang="zh-CN" altLang="en-US" dirty="0" smtClean="0"/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215900" y="1143000"/>
            <a:ext cx="8501063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中将硬盘、分区等设备均表示为文件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磁盘分区表示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28850" y="2630488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B5FDFA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</a:rPr>
              <a:t>/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dev/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hd</a:t>
            </a:r>
            <a:r>
              <a:rPr lang="en-US" altLang="zh-CN" sz="4400" b="1" dirty="0" smtClean="0">
                <a:solidFill>
                  <a:srgbClr val="0000FF"/>
                </a:solidFill>
              </a:rPr>
              <a:t>a</a:t>
            </a:r>
            <a:r>
              <a:rPr lang="en-US" altLang="zh-CN" sz="4400" b="1" dirty="0" smtClean="0">
                <a:solidFill>
                  <a:srgbClr val="FFC000"/>
                </a:solidFill>
              </a:rPr>
              <a:t>5</a:t>
            </a:r>
            <a:endParaRPr lang="en-US" altLang="zh-CN" sz="4400" b="1" dirty="0">
              <a:solidFill>
                <a:srgbClr val="FFC000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468438" y="1857375"/>
            <a:ext cx="1808162" cy="715963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硬件设备文件所在的目录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779838" y="1844675"/>
            <a:ext cx="2232025" cy="715963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hd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IDE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</a:t>
            </a:r>
            <a:b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sd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SCSI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设备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1908175" y="3536950"/>
            <a:ext cx="2878138" cy="71596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硬盘的顺序号，以字母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4860925" y="3536950"/>
            <a:ext cx="2735263" cy="71596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分区的顺序号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数字</a:t>
            </a:r>
            <a:r>
              <a:rPr lang="en-US" altLang="zh-CN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硬盘和分区结构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85875" y="2714625"/>
            <a:ext cx="6480175" cy="10080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57313" y="2787650"/>
            <a:ext cx="1295400" cy="863600"/>
          </a:xfrm>
          <a:prstGeom prst="rect">
            <a:avLst/>
          </a:prstGeom>
          <a:solidFill>
            <a:srgbClr val="00339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25738" y="2787650"/>
            <a:ext cx="1295400" cy="863600"/>
          </a:xfrm>
          <a:prstGeom prst="rect">
            <a:avLst/>
          </a:prstGeom>
          <a:solidFill>
            <a:srgbClr val="003399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94163" y="2787650"/>
            <a:ext cx="3600450" cy="863600"/>
          </a:xfrm>
          <a:prstGeom prst="rect">
            <a:avLst/>
          </a:prstGeom>
          <a:solidFill>
            <a:srgbClr val="008000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65600" y="2859088"/>
            <a:ext cx="1223963" cy="720725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34025" y="2859088"/>
            <a:ext cx="1223963" cy="720725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285875" y="1958975"/>
            <a:ext cx="1800225" cy="715963"/>
          </a:xfrm>
          <a:prstGeom prst="wedgeRoundRectCallout">
            <a:avLst>
              <a:gd name="adj1" fmla="val -40389"/>
              <a:gd name="adj2" fmla="val 82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个主分区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/dev/hda1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358900" y="3830638"/>
            <a:ext cx="1657350" cy="715962"/>
          </a:xfrm>
          <a:prstGeom prst="wedgeRoundRectCallout">
            <a:avLst>
              <a:gd name="adj1" fmla="val 41477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个主分区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/dev/hda2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022725" y="3759200"/>
            <a:ext cx="1873250" cy="715963"/>
          </a:xfrm>
          <a:prstGeom prst="wedgeRoundRectCallout">
            <a:avLst>
              <a:gd name="adj1" fmla="val -39829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个逻辑分区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038850" y="3759200"/>
            <a:ext cx="1871663" cy="715963"/>
          </a:xfrm>
          <a:prstGeom prst="wedgeRoundRectCallout">
            <a:avLst>
              <a:gd name="adj1" fmla="val -43722"/>
              <a:gd name="adj2" fmla="val -85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个逻辑分区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/dev/hda6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7191375" y="2246313"/>
            <a:ext cx="1223963" cy="428625"/>
          </a:xfrm>
          <a:prstGeom prst="wedgeRoundRectCallout">
            <a:avLst>
              <a:gd name="adj1" fmla="val -37028"/>
              <a:gd name="adj2" fmla="val 87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扩展分区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08413" y="1851025"/>
            <a:ext cx="2446337" cy="715963"/>
          </a:xfrm>
          <a:prstGeom prst="wedgeRoundRectCallout">
            <a:avLst>
              <a:gd name="adj1" fmla="val -39745"/>
              <a:gd name="adj2" fmla="val 85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第一块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IDE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硬盘设备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/dev/hda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目前</a:t>
            </a:r>
            <a:r>
              <a:rPr lang="en-US" dirty="0" smtClean="0"/>
              <a:t>RHEL6</a:t>
            </a:r>
            <a:r>
              <a:rPr lang="zh-CN" altLang="en-US" dirty="0" smtClean="0"/>
              <a:t>默认使用的文件系统类型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EXT4</a:t>
            </a:r>
            <a:r>
              <a:rPr lang="zh-CN" altLang="en-US" dirty="0" smtClean="0">
                <a:cs typeface="+mn-cs"/>
              </a:rPr>
              <a:t>， 第</a:t>
            </a:r>
            <a:r>
              <a:rPr lang="en-US" dirty="0" smtClean="0">
                <a:cs typeface="+mn-cs"/>
              </a:rPr>
              <a:t>4</a:t>
            </a:r>
            <a:r>
              <a:rPr lang="zh-CN" altLang="en-US" dirty="0" smtClean="0">
                <a:cs typeface="+mn-cs"/>
              </a:rPr>
              <a:t>代扩展（</a:t>
            </a:r>
            <a:r>
              <a:rPr lang="en-US" dirty="0" smtClean="0">
                <a:cs typeface="+mn-cs"/>
              </a:rPr>
              <a:t>Extended</a:t>
            </a:r>
            <a:r>
              <a:rPr lang="zh-CN" altLang="en-US" dirty="0" smtClean="0">
                <a:cs typeface="+mn-cs"/>
              </a:rPr>
              <a:t>）文件系统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SWAP</a:t>
            </a:r>
            <a:r>
              <a:rPr lang="zh-CN" altLang="en-US" dirty="0" smtClean="0">
                <a:cs typeface="+mn-cs"/>
              </a:rPr>
              <a:t>，交换文件系统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/>
              <a:t>Linux</a:t>
            </a:r>
            <a:r>
              <a:rPr lang="zh-CN" altLang="en-US" dirty="0" smtClean="0"/>
              <a:t>支持的其它文件系统类型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FAT16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dirty="0" smtClean="0">
                <a:cs typeface="+mn-cs"/>
              </a:rPr>
              <a:t>FAT32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dirty="0" smtClean="0">
                <a:cs typeface="+mn-cs"/>
              </a:rPr>
              <a:t>NTFS</a:t>
            </a:r>
            <a:endParaRPr lang="zh-CN" altLang="en-US" dirty="0" smtClean="0"/>
          </a:p>
          <a:p>
            <a:pPr lvl="1">
              <a:defRPr/>
            </a:pPr>
            <a:r>
              <a:rPr lang="en-US" dirty="0" smtClean="0">
                <a:cs typeface="+mn-cs"/>
              </a:rPr>
              <a:t>XFS、JFS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……</a:t>
            </a: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/43</a:t>
            </a:r>
            <a:endParaRPr lang="en-US" altLang="zh-CN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</TotalTime>
  <Words>1421</Words>
  <Application>Microsoft Office PowerPoint</Application>
  <PresentationFormat>全屏显示(4:3)</PresentationFormat>
  <Paragraphs>311</Paragraphs>
  <Slides>23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聚合</vt:lpstr>
      <vt:lpstr>第一章  安装Linux操作系统</vt:lpstr>
      <vt:lpstr>技能展示</vt:lpstr>
      <vt:lpstr>本章结构</vt:lpstr>
      <vt:lpstr>红帽系列Linux发行版 2-1</vt:lpstr>
      <vt:lpstr>红帽系列Linux发行版 2-2</vt:lpstr>
      <vt:lpstr>安装centos7系统</vt:lpstr>
      <vt:lpstr>磁盘分区表示</vt:lpstr>
      <vt:lpstr>硬盘和分区结构</vt:lpstr>
      <vt:lpstr>文件系统类型</vt:lpstr>
      <vt:lpstr>初始化系统</vt:lpstr>
      <vt:lpstr>RHEL系统安装后</vt:lpstr>
      <vt:lpstr>引导过程总览</vt:lpstr>
      <vt:lpstr>init进程</vt:lpstr>
      <vt:lpstr>Upstart启动方式</vt:lpstr>
      <vt:lpstr>inittab文件的结构3-1</vt:lpstr>
      <vt:lpstr>inittab文件的结构3-2</vt:lpstr>
      <vt:lpstr>inittab文件的结构3-3</vt:lpstr>
      <vt:lpstr>小结</vt:lpstr>
      <vt:lpstr>系统服务控制</vt:lpstr>
      <vt:lpstr>Linux系统的运行级别</vt:lpstr>
      <vt:lpstr>优化启动过程</vt:lpstr>
      <vt:lpstr>系统服务的启动和控制3-2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安装Linux操作系统</dc:title>
  <dc:creator>Administrator</dc:creator>
  <cp:lastModifiedBy>Administrator</cp:lastModifiedBy>
  <cp:revision>4</cp:revision>
  <dcterms:created xsi:type="dcterms:W3CDTF">2018-12-28T12:36:20Z</dcterms:created>
  <dcterms:modified xsi:type="dcterms:W3CDTF">2019-01-16T09:19:18Z</dcterms:modified>
</cp:coreProperties>
</file>