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261" r:id="rId3"/>
    <p:sldId id="262" r:id="rId4"/>
    <p:sldId id="264" r:id="rId5"/>
    <p:sldId id="265" r:id="rId6"/>
    <p:sldId id="266" r:id="rId7"/>
    <p:sldId id="267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4" r:id="rId16"/>
    <p:sldId id="286" r:id="rId17"/>
    <p:sldId id="287" r:id="rId18"/>
    <p:sldId id="28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EF16C-B4E6-46FD-8430-AA0E18AB2A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888E32-DFA6-4756-AF4E-6CD3F416F3AA}">
      <dgm:prSet/>
      <dgm:spPr/>
      <dgm:t>
        <a:bodyPr/>
        <a:lstStyle/>
        <a:p>
          <a:r>
            <a:rPr lang="zh-CN" altLang="en-US" b="1" dirty="0" smtClean="0"/>
            <a:t>退出当前命令操作环境</a:t>
          </a:r>
          <a:endParaRPr lang="en-US" altLang="zh-CN" b="1" dirty="0" smtClean="0"/>
        </a:p>
      </dgm:t>
    </dgm:pt>
    <dgm:pt modelId="{AF8ACA9F-3556-4E0F-81D7-28C094B48E1D}" type="parTrans" cxnId="{DD3C26B7-DF48-4F65-AC65-E652754D62EB}">
      <dgm:prSet/>
      <dgm:spPr/>
      <dgm:t>
        <a:bodyPr/>
        <a:lstStyle/>
        <a:p>
          <a:endParaRPr lang="zh-CN" altLang="en-US"/>
        </a:p>
      </dgm:t>
    </dgm:pt>
    <dgm:pt modelId="{F157760D-CD99-4CFA-AC53-7DD0F251BEDF}" type="sibTrans" cxnId="{DD3C26B7-DF48-4F65-AC65-E652754D62EB}">
      <dgm:prSet/>
      <dgm:spPr/>
      <dgm:t>
        <a:bodyPr/>
        <a:lstStyle/>
        <a:p>
          <a:endParaRPr lang="zh-CN" altLang="en-US"/>
        </a:p>
      </dgm:t>
    </dgm:pt>
    <dgm:pt modelId="{A17F6A1F-A5EF-499B-9936-C9081D2AC692}">
      <dgm:prSet/>
      <dgm:spPr/>
      <dgm:t>
        <a:bodyPr/>
        <a:lstStyle/>
        <a:p>
          <a:r>
            <a:rPr lang="en-US" altLang="zh-CN" b="1" dirty="0" smtClean="0">
              <a:solidFill>
                <a:schemeClr val="tx2"/>
              </a:solidFill>
            </a:rPr>
            <a:t>exit</a:t>
          </a:r>
        </a:p>
      </dgm:t>
    </dgm:pt>
    <dgm:pt modelId="{2B3E3C78-ACD4-4263-868E-FB24A03A48D0}" type="parTrans" cxnId="{D25F4ED1-29D8-47E1-B787-C65EFBFF07BE}">
      <dgm:prSet/>
      <dgm:spPr/>
      <dgm:t>
        <a:bodyPr/>
        <a:lstStyle/>
        <a:p>
          <a:endParaRPr lang="zh-CN" altLang="en-US"/>
        </a:p>
      </dgm:t>
    </dgm:pt>
    <dgm:pt modelId="{E0A555FB-EE2B-4347-8E3B-5FB6A11AB7ED}" type="sibTrans" cxnId="{D25F4ED1-29D8-47E1-B787-C65EFBFF07BE}">
      <dgm:prSet/>
      <dgm:spPr/>
      <dgm:t>
        <a:bodyPr/>
        <a:lstStyle/>
        <a:p>
          <a:endParaRPr lang="zh-CN" altLang="en-US"/>
        </a:p>
      </dgm:t>
    </dgm:pt>
    <dgm:pt modelId="{FC50B3DB-2469-44A7-BB02-55E3AFFD39FE}">
      <dgm:prSet/>
      <dgm:spPr/>
      <dgm:t>
        <a:bodyPr/>
        <a:lstStyle/>
        <a:p>
          <a:r>
            <a:rPr lang="zh-CN" altLang="en-US" b="1" dirty="0" smtClean="0"/>
            <a:t>查看内核版本</a:t>
          </a:r>
          <a:endParaRPr lang="en-US" altLang="zh-CN" b="1" dirty="0" smtClean="0"/>
        </a:p>
      </dgm:t>
    </dgm:pt>
    <dgm:pt modelId="{77DE3D89-E6CD-4740-87FB-BB0D096B0758}" type="parTrans" cxnId="{F82D065D-AFD9-4F9F-BD2C-2BF1460869FC}">
      <dgm:prSet/>
      <dgm:spPr/>
      <dgm:t>
        <a:bodyPr/>
        <a:lstStyle/>
        <a:p>
          <a:endParaRPr lang="zh-CN" altLang="en-US"/>
        </a:p>
      </dgm:t>
    </dgm:pt>
    <dgm:pt modelId="{9409613D-BB14-4C78-8BEE-0EF3FC5F226B}" type="sibTrans" cxnId="{F82D065D-AFD9-4F9F-BD2C-2BF1460869FC}">
      <dgm:prSet/>
      <dgm:spPr/>
      <dgm:t>
        <a:bodyPr/>
        <a:lstStyle/>
        <a:p>
          <a:endParaRPr lang="zh-CN" altLang="en-US"/>
        </a:p>
      </dgm:t>
    </dgm:pt>
    <dgm:pt modelId="{F7200995-CADA-4C48-B5CC-0CCA7C420DD3}">
      <dgm:prSet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</a:rPr>
            <a:t>uname</a:t>
          </a:r>
          <a:r>
            <a:rPr lang="en-US" b="1" dirty="0" smtClean="0">
              <a:solidFill>
                <a:schemeClr val="tx2"/>
              </a:solidFill>
            </a:rPr>
            <a:t> -r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04C09610-696B-4A53-A1A3-D2632167BDE3}" type="parTrans" cxnId="{9A8AAA81-BE57-4C67-8377-85BB24594EB1}">
      <dgm:prSet/>
      <dgm:spPr/>
      <dgm:t>
        <a:bodyPr/>
        <a:lstStyle/>
        <a:p>
          <a:endParaRPr lang="zh-CN" altLang="en-US"/>
        </a:p>
      </dgm:t>
    </dgm:pt>
    <dgm:pt modelId="{3A6EA87A-C6C9-47DC-BEB4-75FDED97700B}" type="sibTrans" cxnId="{9A8AAA81-BE57-4C67-8377-85BB24594EB1}">
      <dgm:prSet/>
      <dgm:spPr/>
      <dgm:t>
        <a:bodyPr/>
        <a:lstStyle/>
        <a:p>
          <a:endParaRPr lang="zh-CN" altLang="en-US"/>
        </a:p>
      </dgm:t>
    </dgm:pt>
    <dgm:pt modelId="{1B81B36A-BA61-4FB7-BA54-FD05FC2107AF}">
      <dgm:prSet/>
      <dgm:spPr/>
      <dgm:t>
        <a:bodyPr/>
        <a:lstStyle/>
        <a:p>
          <a:r>
            <a:rPr lang="zh-CN" altLang="en-US" b="1" dirty="0" smtClean="0"/>
            <a:t>查看</a:t>
          </a:r>
          <a:r>
            <a:rPr lang="en-US" b="1" dirty="0" smtClean="0"/>
            <a:t>CPU</a:t>
          </a:r>
          <a:r>
            <a:rPr lang="zh-CN" altLang="en-US" b="1" dirty="0" smtClean="0"/>
            <a:t>信息</a:t>
          </a:r>
          <a:endParaRPr lang="en-US" altLang="zh-CN" b="1" dirty="0" smtClean="0"/>
        </a:p>
      </dgm:t>
    </dgm:pt>
    <dgm:pt modelId="{B27185D6-403E-4EDB-99AB-944B5CB81896}" type="parTrans" cxnId="{8C8612CD-60C1-4467-AF26-EE2BB6DBD042}">
      <dgm:prSet/>
      <dgm:spPr/>
      <dgm:t>
        <a:bodyPr/>
        <a:lstStyle/>
        <a:p>
          <a:endParaRPr lang="zh-CN" altLang="en-US"/>
        </a:p>
      </dgm:t>
    </dgm:pt>
    <dgm:pt modelId="{D29E88BB-FEF7-4014-B75D-010C9034F8B5}" type="sibTrans" cxnId="{8C8612CD-60C1-4467-AF26-EE2BB6DBD042}">
      <dgm:prSet/>
      <dgm:spPr/>
      <dgm:t>
        <a:bodyPr/>
        <a:lstStyle/>
        <a:p>
          <a:endParaRPr lang="zh-CN" altLang="en-US"/>
        </a:p>
      </dgm:t>
    </dgm:pt>
    <dgm:pt modelId="{175222E8-985B-40B0-9277-E1610BAA02FE}">
      <dgm:prSet/>
      <dgm:spPr/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cat /proc/</a:t>
          </a:r>
          <a:r>
            <a:rPr lang="en-US" b="1" dirty="0" err="1" smtClean="0">
              <a:solidFill>
                <a:schemeClr val="tx2"/>
              </a:solidFill>
            </a:rPr>
            <a:t>cpuinfo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DB20BBE4-B6FF-4E78-8A38-CA7FA24C5491}" type="parTrans" cxnId="{B26EC96D-FB81-481D-A5FE-116D977D9783}">
      <dgm:prSet/>
      <dgm:spPr/>
      <dgm:t>
        <a:bodyPr/>
        <a:lstStyle/>
        <a:p>
          <a:endParaRPr lang="zh-CN" altLang="en-US"/>
        </a:p>
      </dgm:t>
    </dgm:pt>
    <dgm:pt modelId="{AF8D97E6-A1DF-4D32-A76C-95957F347312}" type="sibTrans" cxnId="{B26EC96D-FB81-481D-A5FE-116D977D9783}">
      <dgm:prSet/>
      <dgm:spPr/>
      <dgm:t>
        <a:bodyPr/>
        <a:lstStyle/>
        <a:p>
          <a:endParaRPr lang="zh-CN" altLang="en-US"/>
        </a:p>
      </dgm:t>
    </dgm:pt>
    <dgm:pt modelId="{3AB42063-F718-48E5-B089-23F60DC247F4}">
      <dgm:prSet/>
      <dgm:spPr/>
      <dgm:t>
        <a:bodyPr/>
        <a:lstStyle/>
        <a:p>
          <a:r>
            <a:rPr lang="zh-CN" altLang="en-US" b="1" dirty="0" smtClean="0"/>
            <a:t>查看内存</a:t>
          </a:r>
          <a:endParaRPr lang="en-US" altLang="zh-CN" b="1" dirty="0" smtClean="0"/>
        </a:p>
      </dgm:t>
    </dgm:pt>
    <dgm:pt modelId="{575EBD04-B144-49CC-A7A3-20CEF831144F}" type="parTrans" cxnId="{0AE2EAFD-A3ED-430E-8A94-B64918C42778}">
      <dgm:prSet/>
      <dgm:spPr/>
      <dgm:t>
        <a:bodyPr/>
        <a:lstStyle/>
        <a:p>
          <a:endParaRPr lang="zh-CN" altLang="en-US"/>
        </a:p>
      </dgm:t>
    </dgm:pt>
    <dgm:pt modelId="{FAE05C8C-1059-489B-AD4B-19E75DD06010}" type="sibTrans" cxnId="{0AE2EAFD-A3ED-430E-8A94-B64918C42778}">
      <dgm:prSet/>
      <dgm:spPr/>
      <dgm:t>
        <a:bodyPr/>
        <a:lstStyle/>
        <a:p>
          <a:endParaRPr lang="zh-CN" altLang="en-US"/>
        </a:p>
      </dgm:t>
    </dgm:pt>
    <dgm:pt modelId="{BAE6CC77-C04F-4E30-A8DD-B2E7DD6A8E10}">
      <dgm:prSet/>
      <dgm:spPr/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cat /proc/</a:t>
          </a:r>
          <a:r>
            <a:rPr lang="en-US" b="1" dirty="0" err="1" smtClean="0">
              <a:solidFill>
                <a:schemeClr val="tx2"/>
              </a:solidFill>
            </a:rPr>
            <a:t>meminfo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6A436399-6F6F-4355-B0B4-C71F20AF2F2B}" type="parTrans" cxnId="{DE57AF5E-92CA-4334-B05F-AD61F5F2938D}">
      <dgm:prSet/>
      <dgm:spPr/>
      <dgm:t>
        <a:bodyPr/>
        <a:lstStyle/>
        <a:p>
          <a:endParaRPr lang="zh-CN" altLang="en-US"/>
        </a:p>
      </dgm:t>
    </dgm:pt>
    <dgm:pt modelId="{4359D2A0-3A62-469E-B012-718CB10FD94E}" type="sibTrans" cxnId="{DE57AF5E-92CA-4334-B05F-AD61F5F2938D}">
      <dgm:prSet/>
      <dgm:spPr/>
      <dgm:t>
        <a:bodyPr/>
        <a:lstStyle/>
        <a:p>
          <a:endParaRPr lang="zh-CN" altLang="en-US"/>
        </a:p>
      </dgm:t>
    </dgm:pt>
    <dgm:pt modelId="{2381763B-DD8E-4FCA-A07E-3153B754B458}">
      <dgm:prSet/>
      <dgm:spPr/>
      <dgm:t>
        <a:bodyPr/>
        <a:lstStyle/>
        <a:p>
          <a:r>
            <a:rPr lang="zh-CN" altLang="en-US" b="1" dirty="0" smtClean="0"/>
            <a:t>查看主机名</a:t>
          </a:r>
          <a:endParaRPr lang="en-US" altLang="zh-CN" b="1" dirty="0" smtClean="0"/>
        </a:p>
      </dgm:t>
    </dgm:pt>
    <dgm:pt modelId="{D8897025-197E-487F-95A9-D7807556BDF2}" type="parTrans" cxnId="{83BE8699-D41A-455F-91D7-49B9B412A457}">
      <dgm:prSet/>
      <dgm:spPr/>
      <dgm:t>
        <a:bodyPr/>
        <a:lstStyle/>
        <a:p>
          <a:endParaRPr lang="zh-CN" altLang="en-US"/>
        </a:p>
      </dgm:t>
    </dgm:pt>
    <dgm:pt modelId="{AF297247-2EE7-49A6-ACE2-5C24BD0CB225}" type="sibTrans" cxnId="{83BE8699-D41A-455F-91D7-49B9B412A457}">
      <dgm:prSet/>
      <dgm:spPr/>
      <dgm:t>
        <a:bodyPr/>
        <a:lstStyle/>
        <a:p>
          <a:endParaRPr lang="zh-CN" altLang="en-US"/>
        </a:p>
      </dgm:t>
    </dgm:pt>
    <dgm:pt modelId="{C8BA3E7C-2B5B-430E-A2C3-066D95D113A9}">
      <dgm:prSet/>
      <dgm:spPr/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hostname</a:t>
          </a:r>
          <a:endParaRPr lang="en-US" altLang="zh-CN" b="1" dirty="0" smtClean="0">
            <a:solidFill>
              <a:schemeClr val="tx2"/>
            </a:solidFill>
          </a:endParaRPr>
        </a:p>
      </dgm:t>
    </dgm:pt>
    <dgm:pt modelId="{4CF8EDEC-9B16-4B3B-B3CE-C6D96EFC66F3}" type="parTrans" cxnId="{433D6BE0-362E-4648-978A-194A5A325E50}">
      <dgm:prSet/>
      <dgm:spPr/>
      <dgm:t>
        <a:bodyPr/>
        <a:lstStyle/>
        <a:p>
          <a:endParaRPr lang="zh-CN" altLang="en-US"/>
        </a:p>
      </dgm:t>
    </dgm:pt>
    <dgm:pt modelId="{9FB1EBA8-8368-482B-B110-0A6C02053236}" type="sibTrans" cxnId="{433D6BE0-362E-4648-978A-194A5A325E50}">
      <dgm:prSet/>
      <dgm:spPr/>
      <dgm:t>
        <a:bodyPr/>
        <a:lstStyle/>
        <a:p>
          <a:endParaRPr lang="zh-CN" altLang="en-US"/>
        </a:p>
      </dgm:t>
    </dgm:pt>
    <dgm:pt modelId="{17457677-7463-4980-935C-5CFD4D7DCE02}">
      <dgm:prSet/>
      <dgm:spPr/>
      <dgm:t>
        <a:bodyPr/>
        <a:lstStyle/>
        <a:p>
          <a:r>
            <a:rPr lang="zh-CN" altLang="en-US" b="1" dirty="0" smtClean="0"/>
            <a:t>查看</a:t>
          </a:r>
          <a:r>
            <a:rPr lang="en-US" b="1" dirty="0" smtClean="0"/>
            <a:t>IP</a:t>
          </a:r>
          <a:r>
            <a:rPr lang="zh-CN" altLang="en-US" b="1" dirty="0" smtClean="0"/>
            <a:t>地址</a:t>
          </a:r>
          <a:endParaRPr lang="en-US" altLang="zh-CN" b="1" dirty="0" smtClean="0"/>
        </a:p>
      </dgm:t>
    </dgm:pt>
    <dgm:pt modelId="{CE3CF905-1AAD-44B9-9811-8B2AB085039F}" type="parTrans" cxnId="{40B1A457-45A3-49B3-9F9F-315FFFB1E223}">
      <dgm:prSet/>
      <dgm:spPr/>
      <dgm:t>
        <a:bodyPr/>
        <a:lstStyle/>
        <a:p>
          <a:endParaRPr lang="zh-CN" altLang="en-US"/>
        </a:p>
      </dgm:t>
    </dgm:pt>
    <dgm:pt modelId="{D8BBF595-01C3-43D8-8351-80C8730A1589}" type="sibTrans" cxnId="{40B1A457-45A3-49B3-9F9F-315FFFB1E223}">
      <dgm:prSet/>
      <dgm:spPr/>
      <dgm:t>
        <a:bodyPr/>
        <a:lstStyle/>
        <a:p>
          <a:endParaRPr lang="zh-CN" altLang="en-US"/>
        </a:p>
      </dgm:t>
    </dgm:pt>
    <dgm:pt modelId="{E2F7F446-5C8D-47B9-A144-F217F11D330A}">
      <dgm:prSet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</a:rPr>
            <a:t>ifconfig</a:t>
          </a:r>
          <a:r>
            <a:rPr lang="en-US" b="1" dirty="0" smtClean="0">
              <a:solidFill>
                <a:schemeClr val="tx2"/>
              </a:solidFill>
            </a:rPr>
            <a:t> </a:t>
          </a:r>
          <a:r>
            <a:rPr lang="en-US" b="1" dirty="0" smtClean="0">
              <a:solidFill>
                <a:schemeClr val="tx2"/>
              </a:solidFill>
            </a:rPr>
            <a:t>ens33 </a:t>
          </a:r>
          <a:endParaRPr lang="zh-CN" altLang="en-US" b="1" dirty="0">
            <a:solidFill>
              <a:schemeClr val="tx2"/>
            </a:solidFill>
          </a:endParaRPr>
        </a:p>
      </dgm:t>
    </dgm:pt>
    <dgm:pt modelId="{6EB74FF6-8D86-441B-85E3-B319CD2E0EA4}" type="parTrans" cxnId="{EA1C1D19-0153-470C-BD0B-E932A1BF9CF7}">
      <dgm:prSet/>
      <dgm:spPr/>
      <dgm:t>
        <a:bodyPr/>
        <a:lstStyle/>
        <a:p>
          <a:endParaRPr lang="zh-CN" altLang="en-US"/>
        </a:p>
      </dgm:t>
    </dgm:pt>
    <dgm:pt modelId="{263E30AB-3CA1-4030-9A34-C4EE91E6D615}" type="sibTrans" cxnId="{EA1C1D19-0153-470C-BD0B-E932A1BF9CF7}">
      <dgm:prSet/>
      <dgm:spPr/>
      <dgm:t>
        <a:bodyPr/>
        <a:lstStyle/>
        <a:p>
          <a:endParaRPr lang="zh-CN" altLang="en-US"/>
        </a:p>
      </dgm:t>
    </dgm:pt>
    <dgm:pt modelId="{0E6B020C-A4D4-427F-A8EC-A581498DFD85}" type="pres">
      <dgm:prSet presAssocID="{7E3EF16C-B4E6-46FD-8430-AA0E18AB2A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416C1E-F0A4-4A36-897D-9E467282CB0C}" type="pres">
      <dgm:prSet presAssocID="{F6888E32-DFA6-4756-AF4E-6CD3F416F3AA}" presName="linNode" presStyleCnt="0"/>
      <dgm:spPr/>
    </dgm:pt>
    <dgm:pt modelId="{6EED7305-DF43-4A98-AE38-24D4228A9157}" type="pres">
      <dgm:prSet presAssocID="{F6888E32-DFA6-4756-AF4E-6CD3F416F3AA}" presName="parentText" presStyleLbl="node1" presStyleIdx="0" presStyleCnt="6" custScaleX="138077" custLinFactNeighborX="2440" custLinFactNeighborY="1082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A7317D-5C01-4DDF-8A78-639FA0177D28}" type="pres">
      <dgm:prSet presAssocID="{F6888E32-DFA6-4756-AF4E-6CD3F416F3A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DB0B6A-EAB3-4A49-AB5B-6ABEA77C43A8}" type="pres">
      <dgm:prSet presAssocID="{F157760D-CD99-4CFA-AC53-7DD0F251BEDF}" presName="sp" presStyleCnt="0"/>
      <dgm:spPr/>
    </dgm:pt>
    <dgm:pt modelId="{104046AC-482B-480F-BDC5-0823DCFB5C51}" type="pres">
      <dgm:prSet presAssocID="{FC50B3DB-2469-44A7-BB02-55E3AFFD39FE}" presName="linNode" presStyleCnt="0"/>
      <dgm:spPr/>
    </dgm:pt>
    <dgm:pt modelId="{8A6322C7-3A6C-4AEB-956D-1A90417BA2DF}" type="pres">
      <dgm:prSet presAssocID="{FC50B3DB-2469-44A7-BB02-55E3AFFD39FE}" presName="parentText" presStyleLbl="node1" presStyleIdx="1" presStyleCnt="6" custScaleX="138077" custLinFactNeighborX="2440" custLinFactNeighborY="1082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E23DBC-D84C-4DA4-8B51-C149CF57B564}" type="pres">
      <dgm:prSet presAssocID="{FC50B3DB-2469-44A7-BB02-55E3AFFD39FE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DE6A8-56D8-4D93-8814-D4B6385BC6FB}" type="pres">
      <dgm:prSet presAssocID="{9409613D-BB14-4C78-8BEE-0EF3FC5F226B}" presName="sp" presStyleCnt="0"/>
      <dgm:spPr/>
    </dgm:pt>
    <dgm:pt modelId="{86C353D3-DC7B-4281-84AB-DE8BA5C56621}" type="pres">
      <dgm:prSet presAssocID="{1B81B36A-BA61-4FB7-BA54-FD05FC2107AF}" presName="linNode" presStyleCnt="0"/>
      <dgm:spPr/>
    </dgm:pt>
    <dgm:pt modelId="{2F18121F-0578-4869-B4C7-17D07D00BB34}" type="pres">
      <dgm:prSet presAssocID="{1B81B36A-BA61-4FB7-BA54-FD05FC2107AF}" presName="parentText" presStyleLbl="node1" presStyleIdx="2" presStyleCnt="6" custScaleX="138077" custLinFactNeighborX="2440" custLinFactNeighborY="1082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4CE40A-BD07-486E-9D45-62AED448C5D0}" type="pres">
      <dgm:prSet presAssocID="{1B81B36A-BA61-4FB7-BA54-FD05FC2107A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07E55A-4B70-41BD-984A-F72584ADDD04}" type="pres">
      <dgm:prSet presAssocID="{D29E88BB-FEF7-4014-B75D-010C9034F8B5}" presName="sp" presStyleCnt="0"/>
      <dgm:spPr/>
    </dgm:pt>
    <dgm:pt modelId="{C8D66CCB-0738-4F97-A748-072A22D739DA}" type="pres">
      <dgm:prSet presAssocID="{3AB42063-F718-48E5-B089-23F60DC247F4}" presName="linNode" presStyleCnt="0"/>
      <dgm:spPr/>
    </dgm:pt>
    <dgm:pt modelId="{2CAD9786-190C-4421-BC4F-D7CBE06C0B2C}" type="pres">
      <dgm:prSet presAssocID="{3AB42063-F718-48E5-B089-23F60DC247F4}" presName="parentText" presStyleLbl="node1" presStyleIdx="3" presStyleCnt="6" custScaleX="138077" custLinFactNeighborX="2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2F79A-5ECF-4C04-955E-2CB3D8ABC8A9}" type="pres">
      <dgm:prSet presAssocID="{3AB42063-F718-48E5-B089-23F60DC247F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6C818-71AF-4CCF-AC12-F8566B503ADA}" type="pres">
      <dgm:prSet presAssocID="{FAE05C8C-1059-489B-AD4B-19E75DD06010}" presName="sp" presStyleCnt="0"/>
      <dgm:spPr/>
    </dgm:pt>
    <dgm:pt modelId="{7B93EA39-96BC-4957-B5B2-6B006C33A863}" type="pres">
      <dgm:prSet presAssocID="{2381763B-DD8E-4FCA-A07E-3153B754B458}" presName="linNode" presStyleCnt="0"/>
      <dgm:spPr/>
    </dgm:pt>
    <dgm:pt modelId="{466B62FF-7614-4D40-9D3C-1A3E8C68BE13}" type="pres">
      <dgm:prSet presAssocID="{2381763B-DD8E-4FCA-A07E-3153B754B458}" presName="parentText" presStyleLbl="node1" presStyleIdx="4" presStyleCnt="6" custScaleX="138077" custLinFactNeighborX="2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56D15-6C11-45F2-942D-1D01AA767444}" type="pres">
      <dgm:prSet presAssocID="{2381763B-DD8E-4FCA-A07E-3153B754B45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C4930A-48DD-4D4D-9C8C-DFA477076CA1}" type="pres">
      <dgm:prSet presAssocID="{AF297247-2EE7-49A6-ACE2-5C24BD0CB225}" presName="sp" presStyleCnt="0"/>
      <dgm:spPr/>
    </dgm:pt>
    <dgm:pt modelId="{0FCC99C0-68D5-48E7-B576-C209761BCBDE}" type="pres">
      <dgm:prSet presAssocID="{17457677-7463-4980-935C-5CFD4D7DCE02}" presName="linNode" presStyleCnt="0"/>
      <dgm:spPr/>
    </dgm:pt>
    <dgm:pt modelId="{6FEB4379-84CA-488C-8F76-B3B728FCC87A}" type="pres">
      <dgm:prSet presAssocID="{17457677-7463-4980-935C-5CFD4D7DCE02}" presName="parentText" presStyleLbl="node1" presStyleIdx="5" presStyleCnt="6" custScaleX="138077" custLinFactNeighborX="2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3731F0-AF28-4FAE-9459-6D81E3D80F2D}" type="pres">
      <dgm:prSet presAssocID="{17457677-7463-4980-935C-5CFD4D7DCE02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B1A457-45A3-49B3-9F9F-315FFFB1E223}" srcId="{7E3EF16C-B4E6-46FD-8430-AA0E18AB2A3A}" destId="{17457677-7463-4980-935C-5CFD4D7DCE02}" srcOrd="5" destOrd="0" parTransId="{CE3CF905-1AAD-44B9-9811-8B2AB085039F}" sibTransId="{D8BBF595-01C3-43D8-8351-80C8730A1589}"/>
    <dgm:cxn modelId="{5DE03F34-0DDD-4A94-9435-C580B0AB1B61}" type="presOf" srcId="{F7200995-CADA-4C48-B5CC-0CCA7C420DD3}" destId="{7EE23DBC-D84C-4DA4-8B51-C149CF57B564}" srcOrd="0" destOrd="0" presId="urn:microsoft.com/office/officeart/2005/8/layout/vList5"/>
    <dgm:cxn modelId="{9D62CDF0-ADE5-4A66-A5FE-EE6E7C58036B}" type="presOf" srcId="{F6888E32-DFA6-4756-AF4E-6CD3F416F3AA}" destId="{6EED7305-DF43-4A98-AE38-24D4228A9157}" srcOrd="0" destOrd="0" presId="urn:microsoft.com/office/officeart/2005/8/layout/vList5"/>
    <dgm:cxn modelId="{8C8612CD-60C1-4467-AF26-EE2BB6DBD042}" srcId="{7E3EF16C-B4E6-46FD-8430-AA0E18AB2A3A}" destId="{1B81B36A-BA61-4FB7-BA54-FD05FC2107AF}" srcOrd="2" destOrd="0" parTransId="{B27185D6-403E-4EDB-99AB-944B5CB81896}" sibTransId="{D29E88BB-FEF7-4014-B75D-010C9034F8B5}"/>
    <dgm:cxn modelId="{D229227D-938A-4A7A-A803-61F2AFCF99B9}" type="presOf" srcId="{1B81B36A-BA61-4FB7-BA54-FD05FC2107AF}" destId="{2F18121F-0578-4869-B4C7-17D07D00BB34}" srcOrd="0" destOrd="0" presId="urn:microsoft.com/office/officeart/2005/8/layout/vList5"/>
    <dgm:cxn modelId="{55CD430F-582E-47EA-B6BE-769C2BEF61EC}" type="presOf" srcId="{7E3EF16C-B4E6-46FD-8430-AA0E18AB2A3A}" destId="{0E6B020C-A4D4-427F-A8EC-A581498DFD85}" srcOrd="0" destOrd="0" presId="urn:microsoft.com/office/officeart/2005/8/layout/vList5"/>
    <dgm:cxn modelId="{A4A37D97-19E6-472D-B514-1AFC26B4404D}" type="presOf" srcId="{BAE6CC77-C04F-4E30-A8DD-B2E7DD6A8E10}" destId="{B362F79A-5ECF-4C04-955E-2CB3D8ABC8A9}" srcOrd="0" destOrd="0" presId="urn:microsoft.com/office/officeart/2005/8/layout/vList5"/>
    <dgm:cxn modelId="{B26EC96D-FB81-481D-A5FE-116D977D9783}" srcId="{1B81B36A-BA61-4FB7-BA54-FD05FC2107AF}" destId="{175222E8-985B-40B0-9277-E1610BAA02FE}" srcOrd="0" destOrd="0" parTransId="{DB20BBE4-B6FF-4E78-8A38-CA7FA24C5491}" sibTransId="{AF8D97E6-A1DF-4D32-A76C-95957F347312}"/>
    <dgm:cxn modelId="{5B1BBDFB-75C1-4889-91A4-40DF2253825C}" type="presOf" srcId="{A17F6A1F-A5EF-499B-9936-C9081D2AC692}" destId="{06A7317D-5C01-4DDF-8A78-639FA0177D28}" srcOrd="0" destOrd="0" presId="urn:microsoft.com/office/officeart/2005/8/layout/vList5"/>
    <dgm:cxn modelId="{433D6BE0-362E-4648-978A-194A5A325E50}" srcId="{2381763B-DD8E-4FCA-A07E-3153B754B458}" destId="{C8BA3E7C-2B5B-430E-A2C3-066D95D113A9}" srcOrd="0" destOrd="0" parTransId="{4CF8EDEC-9B16-4B3B-B3CE-C6D96EFC66F3}" sibTransId="{9FB1EBA8-8368-482B-B110-0A6C02053236}"/>
    <dgm:cxn modelId="{5F12520D-56DF-4F93-94FC-23CAC2B06025}" type="presOf" srcId="{2381763B-DD8E-4FCA-A07E-3153B754B458}" destId="{466B62FF-7614-4D40-9D3C-1A3E8C68BE13}" srcOrd="0" destOrd="0" presId="urn:microsoft.com/office/officeart/2005/8/layout/vList5"/>
    <dgm:cxn modelId="{DE57AF5E-92CA-4334-B05F-AD61F5F2938D}" srcId="{3AB42063-F718-48E5-B089-23F60DC247F4}" destId="{BAE6CC77-C04F-4E30-A8DD-B2E7DD6A8E10}" srcOrd="0" destOrd="0" parTransId="{6A436399-6F6F-4355-B0B4-C71F20AF2F2B}" sibTransId="{4359D2A0-3A62-469E-B012-718CB10FD94E}"/>
    <dgm:cxn modelId="{EF8373D3-AEB7-4F41-80E3-67522383D5D7}" type="presOf" srcId="{175222E8-985B-40B0-9277-E1610BAA02FE}" destId="{904CE40A-BD07-486E-9D45-62AED448C5D0}" srcOrd="0" destOrd="0" presId="urn:microsoft.com/office/officeart/2005/8/layout/vList5"/>
    <dgm:cxn modelId="{D34273AE-E809-43C8-94B4-CDFE2C8515C5}" type="presOf" srcId="{FC50B3DB-2469-44A7-BB02-55E3AFFD39FE}" destId="{8A6322C7-3A6C-4AEB-956D-1A90417BA2DF}" srcOrd="0" destOrd="0" presId="urn:microsoft.com/office/officeart/2005/8/layout/vList5"/>
    <dgm:cxn modelId="{6E5366B3-3532-4BB8-B1AE-3C95CA241944}" type="presOf" srcId="{C8BA3E7C-2B5B-430E-A2C3-066D95D113A9}" destId="{AAC56D15-6C11-45F2-942D-1D01AA767444}" srcOrd="0" destOrd="0" presId="urn:microsoft.com/office/officeart/2005/8/layout/vList5"/>
    <dgm:cxn modelId="{D25F4ED1-29D8-47E1-B787-C65EFBFF07BE}" srcId="{F6888E32-DFA6-4756-AF4E-6CD3F416F3AA}" destId="{A17F6A1F-A5EF-499B-9936-C9081D2AC692}" srcOrd="0" destOrd="0" parTransId="{2B3E3C78-ACD4-4263-868E-FB24A03A48D0}" sibTransId="{E0A555FB-EE2B-4347-8E3B-5FB6A11AB7ED}"/>
    <dgm:cxn modelId="{0AE2EAFD-A3ED-430E-8A94-B64918C42778}" srcId="{7E3EF16C-B4E6-46FD-8430-AA0E18AB2A3A}" destId="{3AB42063-F718-48E5-B089-23F60DC247F4}" srcOrd="3" destOrd="0" parTransId="{575EBD04-B144-49CC-A7A3-20CEF831144F}" sibTransId="{FAE05C8C-1059-489B-AD4B-19E75DD06010}"/>
    <dgm:cxn modelId="{9A8AAA81-BE57-4C67-8377-85BB24594EB1}" srcId="{FC50B3DB-2469-44A7-BB02-55E3AFFD39FE}" destId="{F7200995-CADA-4C48-B5CC-0CCA7C420DD3}" srcOrd="0" destOrd="0" parTransId="{04C09610-696B-4A53-A1A3-D2632167BDE3}" sibTransId="{3A6EA87A-C6C9-47DC-BEB4-75FDED97700B}"/>
    <dgm:cxn modelId="{B09CF827-C1BC-41C4-8990-DA217967D218}" type="presOf" srcId="{17457677-7463-4980-935C-5CFD4D7DCE02}" destId="{6FEB4379-84CA-488C-8F76-B3B728FCC87A}" srcOrd="0" destOrd="0" presId="urn:microsoft.com/office/officeart/2005/8/layout/vList5"/>
    <dgm:cxn modelId="{F82D065D-AFD9-4F9F-BD2C-2BF1460869FC}" srcId="{7E3EF16C-B4E6-46FD-8430-AA0E18AB2A3A}" destId="{FC50B3DB-2469-44A7-BB02-55E3AFFD39FE}" srcOrd="1" destOrd="0" parTransId="{77DE3D89-E6CD-4740-87FB-BB0D096B0758}" sibTransId="{9409613D-BB14-4C78-8BEE-0EF3FC5F226B}"/>
    <dgm:cxn modelId="{FF89B040-0494-4505-8710-8D3C3E139B65}" type="presOf" srcId="{3AB42063-F718-48E5-B089-23F60DC247F4}" destId="{2CAD9786-190C-4421-BC4F-D7CBE06C0B2C}" srcOrd="0" destOrd="0" presId="urn:microsoft.com/office/officeart/2005/8/layout/vList5"/>
    <dgm:cxn modelId="{83BE8699-D41A-455F-91D7-49B9B412A457}" srcId="{7E3EF16C-B4E6-46FD-8430-AA0E18AB2A3A}" destId="{2381763B-DD8E-4FCA-A07E-3153B754B458}" srcOrd="4" destOrd="0" parTransId="{D8897025-197E-487F-95A9-D7807556BDF2}" sibTransId="{AF297247-2EE7-49A6-ACE2-5C24BD0CB225}"/>
    <dgm:cxn modelId="{DD3C26B7-DF48-4F65-AC65-E652754D62EB}" srcId="{7E3EF16C-B4E6-46FD-8430-AA0E18AB2A3A}" destId="{F6888E32-DFA6-4756-AF4E-6CD3F416F3AA}" srcOrd="0" destOrd="0" parTransId="{AF8ACA9F-3556-4E0F-81D7-28C094B48E1D}" sibTransId="{F157760D-CD99-4CFA-AC53-7DD0F251BEDF}"/>
    <dgm:cxn modelId="{EA1C1D19-0153-470C-BD0B-E932A1BF9CF7}" srcId="{17457677-7463-4980-935C-5CFD4D7DCE02}" destId="{E2F7F446-5C8D-47B9-A144-F217F11D330A}" srcOrd="0" destOrd="0" parTransId="{6EB74FF6-8D86-441B-85E3-B319CD2E0EA4}" sibTransId="{263E30AB-3CA1-4030-9A34-C4EE91E6D615}"/>
    <dgm:cxn modelId="{675CBB64-8653-4FA7-B1DA-192C993A33C1}" type="presOf" srcId="{E2F7F446-5C8D-47B9-A144-F217F11D330A}" destId="{BA3731F0-AF28-4FAE-9459-6D81E3D80F2D}" srcOrd="0" destOrd="0" presId="urn:microsoft.com/office/officeart/2005/8/layout/vList5"/>
    <dgm:cxn modelId="{9EBA7A7F-6495-4B09-8F65-574ECDB31CDE}" type="presParOf" srcId="{0E6B020C-A4D4-427F-A8EC-A581498DFD85}" destId="{A9416C1E-F0A4-4A36-897D-9E467282CB0C}" srcOrd="0" destOrd="0" presId="urn:microsoft.com/office/officeart/2005/8/layout/vList5"/>
    <dgm:cxn modelId="{010E8E99-30BC-4607-8357-10E5D12E30E4}" type="presParOf" srcId="{A9416C1E-F0A4-4A36-897D-9E467282CB0C}" destId="{6EED7305-DF43-4A98-AE38-24D4228A9157}" srcOrd="0" destOrd="0" presId="urn:microsoft.com/office/officeart/2005/8/layout/vList5"/>
    <dgm:cxn modelId="{E821E576-07A1-4696-8F6D-1823C7C74200}" type="presParOf" srcId="{A9416C1E-F0A4-4A36-897D-9E467282CB0C}" destId="{06A7317D-5C01-4DDF-8A78-639FA0177D28}" srcOrd="1" destOrd="0" presId="urn:microsoft.com/office/officeart/2005/8/layout/vList5"/>
    <dgm:cxn modelId="{BCD02697-FC9F-43C9-8BF0-E3EBF27FEDB0}" type="presParOf" srcId="{0E6B020C-A4D4-427F-A8EC-A581498DFD85}" destId="{C3DB0B6A-EAB3-4A49-AB5B-6ABEA77C43A8}" srcOrd="1" destOrd="0" presId="urn:microsoft.com/office/officeart/2005/8/layout/vList5"/>
    <dgm:cxn modelId="{BB4F28AE-4E90-46F1-AE6B-83C458485F6B}" type="presParOf" srcId="{0E6B020C-A4D4-427F-A8EC-A581498DFD85}" destId="{104046AC-482B-480F-BDC5-0823DCFB5C51}" srcOrd="2" destOrd="0" presId="urn:microsoft.com/office/officeart/2005/8/layout/vList5"/>
    <dgm:cxn modelId="{654834C3-D308-4F54-8416-938C06FB679D}" type="presParOf" srcId="{104046AC-482B-480F-BDC5-0823DCFB5C51}" destId="{8A6322C7-3A6C-4AEB-956D-1A90417BA2DF}" srcOrd="0" destOrd="0" presId="urn:microsoft.com/office/officeart/2005/8/layout/vList5"/>
    <dgm:cxn modelId="{5DB676A3-2C43-4FC2-8551-3333F95D056F}" type="presParOf" srcId="{104046AC-482B-480F-BDC5-0823DCFB5C51}" destId="{7EE23DBC-D84C-4DA4-8B51-C149CF57B564}" srcOrd="1" destOrd="0" presId="urn:microsoft.com/office/officeart/2005/8/layout/vList5"/>
    <dgm:cxn modelId="{B2311624-A265-4F34-BA52-DAF0931D43E4}" type="presParOf" srcId="{0E6B020C-A4D4-427F-A8EC-A581498DFD85}" destId="{AB2DE6A8-56D8-4D93-8814-D4B6385BC6FB}" srcOrd="3" destOrd="0" presId="urn:microsoft.com/office/officeart/2005/8/layout/vList5"/>
    <dgm:cxn modelId="{FC12B4EA-875D-4280-8FFE-2812BEF79904}" type="presParOf" srcId="{0E6B020C-A4D4-427F-A8EC-A581498DFD85}" destId="{86C353D3-DC7B-4281-84AB-DE8BA5C56621}" srcOrd="4" destOrd="0" presId="urn:microsoft.com/office/officeart/2005/8/layout/vList5"/>
    <dgm:cxn modelId="{7A5B8BE2-513F-45FC-9C70-F5EFD2517CC5}" type="presParOf" srcId="{86C353D3-DC7B-4281-84AB-DE8BA5C56621}" destId="{2F18121F-0578-4869-B4C7-17D07D00BB34}" srcOrd="0" destOrd="0" presId="urn:microsoft.com/office/officeart/2005/8/layout/vList5"/>
    <dgm:cxn modelId="{B8F3BB1D-FCE3-4AFE-B74D-D5B7B092DEAB}" type="presParOf" srcId="{86C353D3-DC7B-4281-84AB-DE8BA5C56621}" destId="{904CE40A-BD07-486E-9D45-62AED448C5D0}" srcOrd="1" destOrd="0" presId="urn:microsoft.com/office/officeart/2005/8/layout/vList5"/>
    <dgm:cxn modelId="{5ED19C1C-F978-4B9D-953A-B3CE0376CCB0}" type="presParOf" srcId="{0E6B020C-A4D4-427F-A8EC-A581498DFD85}" destId="{4D07E55A-4B70-41BD-984A-F72584ADDD04}" srcOrd="5" destOrd="0" presId="urn:microsoft.com/office/officeart/2005/8/layout/vList5"/>
    <dgm:cxn modelId="{674CC838-B01B-4031-AADD-B3E813D441AE}" type="presParOf" srcId="{0E6B020C-A4D4-427F-A8EC-A581498DFD85}" destId="{C8D66CCB-0738-4F97-A748-072A22D739DA}" srcOrd="6" destOrd="0" presId="urn:microsoft.com/office/officeart/2005/8/layout/vList5"/>
    <dgm:cxn modelId="{49B8E0C1-25DF-4D3E-8C39-677AB3CCD654}" type="presParOf" srcId="{C8D66CCB-0738-4F97-A748-072A22D739DA}" destId="{2CAD9786-190C-4421-BC4F-D7CBE06C0B2C}" srcOrd="0" destOrd="0" presId="urn:microsoft.com/office/officeart/2005/8/layout/vList5"/>
    <dgm:cxn modelId="{4C80D70C-5CDE-49C2-97F1-8384CD1FF5CD}" type="presParOf" srcId="{C8D66CCB-0738-4F97-A748-072A22D739DA}" destId="{B362F79A-5ECF-4C04-955E-2CB3D8ABC8A9}" srcOrd="1" destOrd="0" presId="urn:microsoft.com/office/officeart/2005/8/layout/vList5"/>
    <dgm:cxn modelId="{8FCC2462-2A2C-4849-BD9A-A0F330419C8A}" type="presParOf" srcId="{0E6B020C-A4D4-427F-A8EC-A581498DFD85}" destId="{C116C818-71AF-4CCF-AC12-F8566B503ADA}" srcOrd="7" destOrd="0" presId="urn:microsoft.com/office/officeart/2005/8/layout/vList5"/>
    <dgm:cxn modelId="{FC0AB33A-1385-4176-921A-1A32B29AA3EA}" type="presParOf" srcId="{0E6B020C-A4D4-427F-A8EC-A581498DFD85}" destId="{7B93EA39-96BC-4957-B5B2-6B006C33A863}" srcOrd="8" destOrd="0" presId="urn:microsoft.com/office/officeart/2005/8/layout/vList5"/>
    <dgm:cxn modelId="{ADC71A3A-3126-4C65-943F-E62A864A7195}" type="presParOf" srcId="{7B93EA39-96BC-4957-B5B2-6B006C33A863}" destId="{466B62FF-7614-4D40-9D3C-1A3E8C68BE13}" srcOrd="0" destOrd="0" presId="urn:microsoft.com/office/officeart/2005/8/layout/vList5"/>
    <dgm:cxn modelId="{00BD6043-2438-4B55-BDF5-AC2A5C17A031}" type="presParOf" srcId="{7B93EA39-96BC-4957-B5B2-6B006C33A863}" destId="{AAC56D15-6C11-45F2-942D-1D01AA767444}" srcOrd="1" destOrd="0" presId="urn:microsoft.com/office/officeart/2005/8/layout/vList5"/>
    <dgm:cxn modelId="{9C533D6A-F0B0-42EA-8A14-CA8BEB85C5EE}" type="presParOf" srcId="{0E6B020C-A4D4-427F-A8EC-A581498DFD85}" destId="{9EC4930A-48DD-4D4D-9C8C-DFA477076CA1}" srcOrd="9" destOrd="0" presId="urn:microsoft.com/office/officeart/2005/8/layout/vList5"/>
    <dgm:cxn modelId="{C02CE0EB-6154-4852-AEC0-D7CF303CBAD6}" type="presParOf" srcId="{0E6B020C-A4D4-427F-A8EC-A581498DFD85}" destId="{0FCC99C0-68D5-48E7-B576-C209761BCBDE}" srcOrd="10" destOrd="0" presId="urn:microsoft.com/office/officeart/2005/8/layout/vList5"/>
    <dgm:cxn modelId="{42420AA9-52AA-459E-B92C-75F99ECD8F90}" type="presParOf" srcId="{0FCC99C0-68D5-48E7-B576-C209761BCBDE}" destId="{6FEB4379-84CA-488C-8F76-B3B728FCC87A}" srcOrd="0" destOrd="0" presId="urn:microsoft.com/office/officeart/2005/8/layout/vList5"/>
    <dgm:cxn modelId="{A4D14A87-F429-4BC7-A0ED-1660256B94C6}" type="presParOf" srcId="{0FCC99C0-68D5-48E7-B576-C209761BCBDE}" destId="{BA3731F0-AF28-4FAE-9459-6D81E3D80F2D}" srcOrd="1" destOrd="0" presId="urn:microsoft.com/office/officeart/2005/8/layout/vList5"/>
  </dgm:cxnLst>
  <dgm:bg/>
  <dgm:whole/>
  <dgm:extLst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8706-0E75-4E2C-8339-ADA9D51359D1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28A7-B2AC-4A3D-9D8F-DF2882E8A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DC607-56B0-44BD-85B1-046BF2A7FB9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下次上课前的“课前小考”即为本页</a:t>
            </a:r>
            <a:r>
              <a:rPr lang="en-US" altLang="zh-CN" dirty="0" smtClean="0">
                <a:ea typeface="宋体" charset="-122"/>
              </a:rPr>
              <a:t>PPT</a:t>
            </a:r>
            <a:r>
              <a:rPr lang="zh-CN" altLang="en-US" dirty="0" smtClean="0">
                <a:ea typeface="宋体" charset="-122"/>
              </a:rPr>
              <a:t>的考题</a:t>
            </a:r>
            <a:endParaRPr lang="en-US" altLang="zh-CN" dirty="0" smtClean="0">
              <a:ea typeface="宋体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以作业的方式布置下去，并告知学员下次上课考这些内容，</a:t>
            </a:r>
            <a:r>
              <a:rPr lang="zh-CN" altLang="en-US" dirty="0" smtClean="0">
                <a:ea typeface="宋体" charset="-122"/>
              </a:rPr>
              <a:t>需要学员课下准备。</a:t>
            </a:r>
            <a:endParaRPr lang="en-US" altLang="zh-CN" dirty="0" smtClean="0"/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8C08-6574-4C24-A643-CD987DBDC9C3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41A748-E166-44BA-92A5-BD91F174842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2052F-A3E1-490D-9295-DD5FB6B55D6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41A748-E166-44BA-92A5-BD91F174842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DADF18-8815-48C6-9DC5-3DF1CD5E53E0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4AB838-290B-4589-B16D-A3137454E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 lvl="0"/>
            <a:r>
              <a:rPr lang="zh-CN" altLang="en-US" dirty="0" smtClean="0"/>
              <a:t>熟悉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的操作界面及切换方法</a:t>
            </a:r>
          </a:p>
          <a:p>
            <a:pPr lvl="0"/>
            <a:r>
              <a:rPr lang="zh-CN" altLang="en-US" dirty="0" smtClean="0"/>
              <a:t>学会使用 </a:t>
            </a:r>
            <a:r>
              <a:rPr lang="en-US" altLang="zh-CN" dirty="0" smtClean="0"/>
              <a:t>GNOME </a:t>
            </a:r>
            <a:r>
              <a:rPr lang="zh-CN" altLang="en-US" dirty="0" smtClean="0"/>
              <a:t>图形界面</a:t>
            </a:r>
          </a:p>
          <a:p>
            <a:pPr lvl="0"/>
            <a:r>
              <a:rPr lang="zh-CN" altLang="en-US" dirty="0" smtClean="0"/>
              <a:t>了解 </a:t>
            </a:r>
            <a:r>
              <a:rPr lang="en-US" altLang="zh-CN" dirty="0" err="1" smtClean="0"/>
              <a:t>linxu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系统的目录结构</a:t>
            </a:r>
          </a:p>
          <a:p>
            <a:pPr lvl="0"/>
            <a:r>
              <a:rPr lang="zh-CN" altLang="en-US" dirty="0" smtClean="0"/>
              <a:t>学会查看系统信息、关机和重启等命令操作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技能展示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模拟终端的命令提示符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主机名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当前用户所在工作目录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“～”代表用户的宿主目录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当前用户类型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dirty="0" smtClean="0"/>
              <a:t>$</a:t>
            </a:r>
            <a:r>
              <a:rPr lang="zh-CN" altLang="en-US" dirty="0" smtClean="0"/>
              <a:t>”字符表示当前登录的是普通用户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dirty="0" smtClean="0"/>
              <a:t>#</a:t>
            </a:r>
            <a:r>
              <a:rPr lang="zh-CN" altLang="en-US" dirty="0" smtClean="0"/>
              <a:t>”字符表示当前登录的是管理员户</a:t>
            </a:r>
            <a:endParaRPr lang="en-US" altLang="zh-CN" dirty="0" smtClean="0"/>
          </a:p>
          <a:p>
            <a:r>
              <a:rPr lang="zh-CN" altLang="en-US" dirty="0" smtClean="0"/>
              <a:t>命令提示符后，输入字符串形式的各种操作命令</a:t>
            </a:r>
            <a:endParaRPr lang="en-US" altLang="zh-CN" dirty="0" smtClean="0"/>
          </a:p>
          <a:p>
            <a:r>
              <a:rPr lang="zh-CN" altLang="en-US" dirty="0" smtClean="0"/>
              <a:t>按 </a:t>
            </a:r>
            <a:r>
              <a:rPr lang="en-US" dirty="0" smtClean="0"/>
              <a:t>Enter </a:t>
            </a:r>
            <a:r>
              <a:rPr lang="zh-CN" altLang="en-US" dirty="0" smtClean="0"/>
              <a:t>键结束命令输入并执行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基本的命令行界面操作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537835"/>
            <a:ext cx="6984776" cy="91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简单、常用的命令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查看系统信息的命令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1262082" y="1714488"/>
          <a:ext cx="68103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需要具有管理员权限</a:t>
            </a:r>
            <a:endParaRPr lang="en-US" altLang="zh-CN" dirty="0" smtClean="0"/>
          </a:p>
          <a:p>
            <a:r>
              <a:rPr lang="zh-CN" altLang="en-US" dirty="0" smtClean="0"/>
              <a:t>普通用户转换为 </a:t>
            </a:r>
            <a:r>
              <a:rPr lang="en-US" dirty="0" smtClean="0"/>
              <a:t>root </a:t>
            </a:r>
            <a:r>
              <a:rPr lang="zh-CN" altLang="en-US" dirty="0" smtClean="0"/>
              <a:t>账户的命令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</a:t>
            </a:r>
            <a:endParaRPr lang="en-US" altLang="zh-CN" dirty="0" smtClean="0"/>
          </a:p>
          <a:p>
            <a:r>
              <a:rPr lang="zh-CN" altLang="en-US" dirty="0" smtClean="0"/>
              <a:t>关机操作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在完全关闭系统之前会先关闭各种服务和进程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关机命令</a:t>
            </a:r>
            <a:endParaRPr lang="en-US" altLang="zh-CN" dirty="0" smtClean="0"/>
          </a:p>
          <a:p>
            <a:pPr lvl="2"/>
            <a:r>
              <a:rPr lang="en-US" dirty="0" smtClean="0"/>
              <a:t>shutdown -h now</a:t>
            </a:r>
          </a:p>
          <a:p>
            <a:pPr lvl="2"/>
            <a:r>
              <a:rPr lang="en-US" dirty="0" err="1" smtClean="0"/>
              <a:t>poweroff</a:t>
            </a:r>
            <a:endParaRPr lang="en-US" dirty="0" smtClean="0"/>
          </a:p>
          <a:p>
            <a:r>
              <a:rPr lang="zh-CN" altLang="en-US" dirty="0" smtClean="0"/>
              <a:t>重启操作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在重启系统之前会先关闭各种服务和进程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重启命令</a:t>
            </a:r>
            <a:endParaRPr lang="en-US" altLang="zh-CN" dirty="0" smtClean="0"/>
          </a:p>
          <a:p>
            <a:pPr lvl="2"/>
            <a:r>
              <a:rPr lang="en-US" dirty="0" smtClean="0"/>
              <a:t>shutdown  -r  now</a:t>
            </a:r>
          </a:p>
          <a:p>
            <a:pPr lvl="2"/>
            <a:r>
              <a:rPr lang="en-US" altLang="zh-CN" dirty="0" smtClean="0"/>
              <a:t>reboot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关机及重启操作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1142984"/>
            <a:ext cx="8929718" cy="5143536"/>
          </a:xfrm>
        </p:spPr>
        <p:txBody>
          <a:bodyPr/>
          <a:lstStyle/>
          <a:p>
            <a:r>
              <a:rPr lang="zh-CN" altLang="en-US" dirty="0" smtClean="0"/>
              <a:t>在指定多少分钟以后执行关机或重启操作，而不是立即关闭</a:t>
            </a:r>
            <a:endParaRPr lang="en-US" altLang="zh-CN" dirty="0" smtClean="0"/>
          </a:p>
          <a:p>
            <a:r>
              <a:rPr lang="zh-CN" altLang="en-US" dirty="0" smtClean="0"/>
              <a:t>延迟关机或重启命令</a:t>
            </a:r>
            <a:endParaRPr lang="en-US" altLang="zh-CN" dirty="0" smtClean="0"/>
          </a:p>
          <a:p>
            <a:pPr lvl="1"/>
            <a:r>
              <a:rPr lang="en-US" dirty="0" smtClean="0"/>
              <a:t>shutdown </a:t>
            </a:r>
            <a:r>
              <a:rPr lang="zh-CN" altLang="en-US" dirty="0" smtClean="0"/>
              <a:t>命令  </a:t>
            </a:r>
            <a:r>
              <a:rPr lang="zh-CN" altLang="en-US" dirty="0" smtClean="0">
                <a:solidFill>
                  <a:srgbClr val="FF0000"/>
                </a:solidFill>
              </a:rPr>
              <a:t>＋ 分钟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向已经当前 </a:t>
            </a:r>
            <a:r>
              <a:rPr lang="en-US" dirty="0" smtClean="0"/>
              <a:t>Linux </a:t>
            </a:r>
            <a:r>
              <a:rPr lang="zh-CN" altLang="en-US" dirty="0" smtClean="0"/>
              <a:t>主机用户发送通知，在</a:t>
            </a:r>
            <a:r>
              <a:rPr lang="en-US" dirty="0" smtClean="0"/>
              <a:t>15</a:t>
            </a:r>
            <a:r>
              <a:rPr lang="zh-CN" altLang="en-US" dirty="0" smtClean="0"/>
              <a:t>分钟后重启系统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延迟关机或重启操作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620614" y="4617187"/>
            <a:ext cx="432000" cy="24622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57818" y="3714752"/>
            <a:ext cx="1928826" cy="642942"/>
          </a:xfrm>
          <a:prstGeom prst="wedgeRoundRectCallout">
            <a:avLst>
              <a:gd name="adj1" fmla="val -24143"/>
              <a:gd name="adj2" fmla="val 933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延迟在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分钟后重启系统</a:t>
            </a:r>
            <a:endParaRPr lang="en-US" altLang="zh-CN" b="1" dirty="0" err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81128"/>
            <a:ext cx="8064896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143536"/>
          </a:xfrm>
        </p:spPr>
        <p:txBody>
          <a:bodyPr/>
          <a:lstStyle/>
          <a:p>
            <a:r>
              <a:rPr lang="zh-CN" altLang="en-US" dirty="0" smtClean="0"/>
              <a:t>两种方法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 </a:t>
            </a:r>
            <a:r>
              <a:rPr lang="en-US" dirty="0" smtClean="0"/>
              <a:t>Ctrl</a:t>
            </a:r>
            <a:r>
              <a:rPr lang="zh-CN" altLang="en-US" dirty="0" smtClean="0"/>
              <a:t>＋</a:t>
            </a:r>
            <a:r>
              <a:rPr lang="en-US" dirty="0" smtClean="0"/>
              <a:t>C </a:t>
            </a:r>
            <a:r>
              <a:rPr lang="zh-CN" altLang="en-US" dirty="0" smtClean="0"/>
              <a:t>组合键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由其他管理员在另一终端登录后执行下面命令</a:t>
            </a:r>
            <a:endParaRPr lang="en-US" altLang="zh-CN" dirty="0" smtClean="0"/>
          </a:p>
          <a:p>
            <a:pPr lvl="2"/>
            <a:r>
              <a:rPr lang="en-US" dirty="0" smtClean="0"/>
              <a:t>shutdown -c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取消延迟关机或重启操作</a:t>
            </a:r>
            <a:endParaRPr lang="zh-CN" altLang="en-US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28596" y="3714752"/>
            <a:ext cx="8358246" cy="1143008"/>
          </a:xfrm>
          <a:prstGeom prst="wedgeRoundRectCallout">
            <a:avLst>
              <a:gd name="adj1" fmla="val -10003"/>
              <a:gd name="adj2" fmla="val -49884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accent3"/>
                </a:solidFill>
                <a:ea typeface="楷体_GB2312" pitchFamily="49" charset="-122"/>
              </a:rPr>
              <a:t>注意：</a:t>
            </a:r>
            <a:endParaRPr lang="en-US" altLang="zh-CN" sz="2400" b="1" dirty="0" smtClean="0">
              <a:solidFill>
                <a:schemeClr val="accent3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400" b="1" dirty="0" smtClean="0">
                <a:solidFill>
                  <a:schemeClr val="accent3"/>
                </a:solidFill>
                <a:ea typeface="楷体_GB2312" pitchFamily="49" charset="-122"/>
              </a:rPr>
              <a:t>在执行关机或重启操作前，一定要做好相关数据的备份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72500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所有的目录或者文件的起点是什么？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如何关闭或重启</a:t>
            </a:r>
            <a:r>
              <a:rPr lang="en-US" altLang="zh-CN" dirty="0" smtClean="0"/>
              <a:t> Linux</a:t>
            </a:r>
            <a:r>
              <a:rPr lang="zh-CN" altLang="en-US" dirty="0" smtClean="0"/>
              <a:t>系统？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>
          <a:xfrm>
            <a:off x="228600" y="146050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>
            <a:normAutofit/>
          </a:bodyPr>
          <a:lstStyle/>
          <a:p>
            <a:pPr>
              <a:spcBef>
                <a:spcPts val="675"/>
              </a:spcBef>
              <a:defRPr/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dirty="0" smtClean="0"/>
              <a:t>GNOME </a:t>
            </a:r>
            <a:r>
              <a:rPr lang="zh-CN" altLang="en-US" dirty="0" smtClean="0"/>
              <a:t>桌面套件中的首选项设置及系统管理工具执行以下任务</a:t>
            </a:r>
          </a:p>
          <a:p>
            <a:pPr lvl="2"/>
            <a:r>
              <a:rPr lang="zh-CN" altLang="en-US" dirty="0" smtClean="0"/>
              <a:t>为第一块网卡设置静态  </a:t>
            </a:r>
            <a:r>
              <a:rPr lang="en-US" dirty="0" smtClean="0"/>
              <a:t>IP </a:t>
            </a:r>
            <a:r>
              <a:rPr lang="zh-CN" altLang="en-US" dirty="0" smtClean="0"/>
              <a:t>地址，与同网段中的其他主机相互通信</a:t>
            </a:r>
          </a:p>
          <a:p>
            <a:pPr lvl="2"/>
            <a:r>
              <a:rPr lang="zh-CN" altLang="en-US" dirty="0" smtClean="0"/>
              <a:t>添加一个名为 </a:t>
            </a:r>
            <a:r>
              <a:rPr lang="en-US" dirty="0" err="1" smtClean="0"/>
              <a:t>xueyuan</a:t>
            </a:r>
            <a:r>
              <a:rPr lang="en-US" dirty="0" smtClean="0"/>
              <a:t>  </a:t>
            </a:r>
            <a:r>
              <a:rPr lang="zh-CN" altLang="en-US" dirty="0" smtClean="0"/>
              <a:t>的用户账号，并使用该账号登录 </a:t>
            </a:r>
            <a:r>
              <a:rPr lang="en-US" dirty="0" smtClean="0"/>
              <a:t>GNOME</a:t>
            </a:r>
            <a:r>
              <a:rPr lang="zh-CN" altLang="en-US" dirty="0" smtClean="0"/>
              <a:t>桌面</a:t>
            </a:r>
          </a:p>
          <a:p>
            <a:pPr lvl="2"/>
            <a:r>
              <a:rPr lang="zh-CN" altLang="en-US" dirty="0" smtClean="0"/>
              <a:t>将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zh-CN" altLang="en-US" dirty="0" smtClean="0"/>
              <a:t>系统的根口令改为“</a:t>
            </a:r>
            <a:r>
              <a:rPr lang="en-US" dirty="0" err="1" smtClean="0"/>
              <a:t>linux</a:t>
            </a:r>
            <a:r>
              <a:rPr lang="zh-CN" altLang="en-US" dirty="0" smtClean="0"/>
              <a:t>”</a:t>
            </a:r>
          </a:p>
          <a:p>
            <a:pPr lvl="2"/>
            <a:r>
              <a:rPr lang="zh-CN" altLang="en-US" dirty="0" smtClean="0"/>
              <a:t>编辑 </a:t>
            </a:r>
            <a:r>
              <a:rPr lang="en-US" dirty="0" smtClean="0"/>
              <a:t>/etc/</a:t>
            </a:r>
            <a:r>
              <a:rPr lang="en-US" dirty="0" err="1" smtClean="0"/>
              <a:t>resolv.conf</a:t>
            </a:r>
            <a:r>
              <a:rPr lang="zh-CN" altLang="en-US" dirty="0" smtClean="0"/>
              <a:t>文件，添加“</a:t>
            </a:r>
            <a:r>
              <a:rPr lang="en-US" dirty="0" err="1" smtClean="0"/>
              <a:t>nameserver</a:t>
            </a:r>
            <a:r>
              <a:rPr lang="en-US" dirty="0" smtClean="0"/>
              <a:t> 202.106.0.20</a:t>
            </a:r>
            <a:r>
              <a:rPr lang="zh-CN" altLang="en-US" dirty="0" smtClean="0"/>
              <a:t>”</a:t>
            </a:r>
            <a:r>
              <a:rPr lang="en-US" dirty="0" err="1" smtClean="0"/>
              <a:t>的内容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使用 </a:t>
            </a:r>
            <a:r>
              <a:rPr lang="en-US" dirty="0" err="1" smtClean="0"/>
              <a:t>tty</a:t>
            </a:r>
            <a:r>
              <a:rPr lang="en-US" dirty="0" smtClean="0"/>
              <a:t> </a:t>
            </a:r>
            <a:r>
              <a:rPr lang="zh-CN" altLang="en-US" dirty="0" smtClean="0"/>
              <a:t>字符终端完成如下简单管理任务</a:t>
            </a:r>
          </a:p>
          <a:p>
            <a:pPr lvl="1"/>
            <a:r>
              <a:rPr lang="zh-CN" altLang="en-US" dirty="0" smtClean="0"/>
              <a:t>自行探索学习 </a:t>
            </a:r>
            <a:r>
              <a:rPr lang="en-US" dirty="0" smtClean="0"/>
              <a:t>GNOME </a:t>
            </a:r>
            <a:r>
              <a:rPr lang="zh-CN" altLang="en-US" dirty="0" smtClean="0"/>
              <a:t>图形界面中的其他各种操作，包括教材中未提及的部分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>
          <a:xfrm>
            <a:off x="228600" y="146031"/>
            <a:ext cx="89154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实验：</a:t>
            </a:r>
            <a:r>
              <a:rPr lang="en-US" altLang="zh-CN" dirty="0" err="1" smtClean="0"/>
              <a:t>linux</a:t>
            </a:r>
            <a:r>
              <a:rPr lang="en-US" dirty="0" smtClean="0"/>
              <a:t> </a:t>
            </a:r>
            <a:r>
              <a:rPr lang="zh-CN" altLang="en-US" dirty="0" smtClean="0"/>
              <a:t>系统的基本操作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为第一块网卡设置静态 </a:t>
            </a:r>
            <a:r>
              <a:rPr lang="en-US" dirty="0" smtClean="0"/>
              <a:t>IP </a:t>
            </a:r>
            <a:r>
              <a:rPr lang="zh-CN" altLang="en-US" dirty="0" smtClean="0"/>
              <a:t>地址，与同网段中的其他主机相互通信</a:t>
            </a:r>
          </a:p>
          <a:p>
            <a:pPr lvl="1"/>
            <a:r>
              <a:rPr lang="zh-CN" altLang="en-US" dirty="0" smtClean="0"/>
              <a:t>添加一个名为 </a:t>
            </a:r>
            <a:r>
              <a:rPr lang="en-US" dirty="0" err="1" smtClean="0"/>
              <a:t>xueyuan</a:t>
            </a:r>
            <a:r>
              <a:rPr lang="en-US" dirty="0" smtClean="0"/>
              <a:t> </a:t>
            </a:r>
            <a:r>
              <a:rPr lang="zh-CN" altLang="en-US" dirty="0" smtClean="0"/>
              <a:t>的用户账号，并使用该账号登录</a:t>
            </a:r>
            <a:r>
              <a:rPr lang="en-US" dirty="0" smtClean="0"/>
              <a:t>GNOME </a:t>
            </a:r>
            <a:r>
              <a:rPr lang="zh-CN" altLang="en-US" dirty="0" smtClean="0"/>
              <a:t>桌面</a:t>
            </a:r>
          </a:p>
          <a:p>
            <a:pPr lvl="1"/>
            <a:r>
              <a:rPr lang="zh-CN" altLang="en-US" dirty="0" smtClean="0"/>
              <a:t>将 </a:t>
            </a:r>
            <a:r>
              <a:rPr lang="en-US" dirty="0" err="1" smtClean="0"/>
              <a:t>linux</a:t>
            </a:r>
            <a:r>
              <a:rPr lang="zh-CN" altLang="en-US" dirty="0" smtClean="0"/>
              <a:t>系统的根口令改为“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”</a:t>
            </a:r>
          </a:p>
          <a:p>
            <a:pPr lvl="1"/>
            <a:r>
              <a:rPr lang="zh-CN" altLang="en-US" dirty="0" smtClean="0"/>
              <a:t>编辑 </a:t>
            </a:r>
            <a:r>
              <a:rPr lang="en-US" dirty="0" smtClean="0"/>
              <a:t>/etc/</a:t>
            </a:r>
            <a:r>
              <a:rPr lang="en-US" dirty="0" err="1" smtClean="0"/>
              <a:t>resolv.conf</a:t>
            </a:r>
            <a:r>
              <a:rPr lang="en-US" dirty="0" smtClean="0"/>
              <a:t> </a:t>
            </a:r>
            <a:r>
              <a:rPr lang="zh-CN" altLang="en-US" dirty="0" smtClean="0"/>
              <a:t>文件，添加“</a:t>
            </a:r>
            <a:r>
              <a:rPr lang="en-US" dirty="0" err="1" smtClean="0"/>
              <a:t>nameserver</a:t>
            </a:r>
            <a:r>
              <a:rPr lang="en-US" dirty="0" smtClean="0"/>
              <a:t> 202.106.0.20</a:t>
            </a:r>
            <a:r>
              <a:rPr lang="zh-CN" altLang="en-US" dirty="0" smtClean="0"/>
              <a:t>”</a:t>
            </a:r>
            <a:r>
              <a:rPr lang="en-US" dirty="0" err="1" smtClean="0"/>
              <a:t>的内容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</a:p>
          <a:p>
            <a:pPr lvl="1"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实验：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zh-CN" altLang="en-US" dirty="0" smtClean="0"/>
              <a:t>系统的基本操作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2" y="1143000"/>
            <a:ext cx="8715406" cy="51435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dirty="0" err="1" smtClean="0"/>
              <a:t>tty</a:t>
            </a:r>
            <a:r>
              <a:rPr lang="en-US" dirty="0" smtClean="0"/>
              <a:t> </a:t>
            </a:r>
            <a:r>
              <a:rPr lang="zh-CN" altLang="en-US" dirty="0" smtClean="0"/>
              <a:t>字符终端完成如下简单管理任务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 </a:t>
            </a:r>
            <a:r>
              <a:rPr lang="en-US" dirty="0" smtClean="0"/>
              <a:t>GNOME </a:t>
            </a:r>
            <a:r>
              <a:rPr lang="zh-CN" altLang="en-US" dirty="0" smtClean="0"/>
              <a:t>图形桌面环境切换到第 </a:t>
            </a:r>
            <a:r>
              <a:rPr lang="en-US" dirty="0" smtClean="0"/>
              <a:t>3 </a:t>
            </a:r>
            <a:r>
              <a:rPr lang="zh-CN" altLang="en-US" dirty="0" smtClean="0"/>
              <a:t>个字符终端，并以安装时创建的初始账号进行登录</a:t>
            </a:r>
          </a:p>
          <a:p>
            <a:pPr lvl="2"/>
            <a:r>
              <a:rPr lang="zh-CN" altLang="en-US" dirty="0" smtClean="0"/>
              <a:t>切换到第 </a:t>
            </a:r>
            <a:r>
              <a:rPr lang="en-US" dirty="0" smtClean="0"/>
              <a:t>4 </a:t>
            </a:r>
            <a:r>
              <a:rPr lang="zh-CN" altLang="en-US" dirty="0" smtClean="0"/>
              <a:t>个字符终端，以 </a:t>
            </a:r>
            <a:r>
              <a:rPr lang="en-US" dirty="0" err="1" smtClean="0"/>
              <a:t>xueyuan</a:t>
            </a:r>
            <a:r>
              <a:rPr lang="en-US" dirty="0" smtClean="0"/>
              <a:t> </a:t>
            </a:r>
            <a:r>
              <a:rPr lang="zh-CN" altLang="en-US" dirty="0" smtClean="0"/>
              <a:t>账号进行登录</a:t>
            </a:r>
          </a:p>
          <a:p>
            <a:pPr lvl="2"/>
            <a:r>
              <a:rPr lang="zh-CN" altLang="en-US" dirty="0" smtClean="0"/>
              <a:t>查看当前主机的内核版本、</a:t>
            </a:r>
            <a:r>
              <a:rPr lang="en-US" dirty="0" smtClean="0"/>
              <a:t>CPU </a:t>
            </a:r>
            <a:r>
              <a:rPr lang="zh-CN" altLang="en-US" dirty="0" smtClean="0"/>
              <a:t>和内存信息，确认网卡的 </a:t>
            </a:r>
            <a:r>
              <a:rPr lang="en-US" dirty="0" smtClean="0"/>
              <a:t>IP </a:t>
            </a:r>
            <a:r>
              <a:rPr lang="zh-CN" altLang="en-US" dirty="0" smtClean="0"/>
              <a:t>地址</a:t>
            </a:r>
          </a:p>
          <a:p>
            <a:pPr lvl="2"/>
            <a:r>
              <a:rPr lang="zh-CN" altLang="en-US" dirty="0" smtClean="0"/>
              <a:t>执行延迟 </a:t>
            </a:r>
            <a:r>
              <a:rPr lang="en-US" dirty="0" smtClean="0"/>
              <a:t>30 </a:t>
            </a:r>
            <a:r>
              <a:rPr lang="zh-CN" altLang="en-US" dirty="0" smtClean="0"/>
              <a:t>分钟关机的命令，同时发送提醒通知，在 </a:t>
            </a:r>
            <a:r>
              <a:rPr lang="en-US" dirty="0" smtClean="0"/>
              <a:t>tty4 </a:t>
            </a:r>
            <a:r>
              <a:rPr lang="zh-CN" altLang="en-US" dirty="0" smtClean="0"/>
              <a:t>确认收到关机通知</a:t>
            </a:r>
          </a:p>
          <a:p>
            <a:pPr lvl="2"/>
            <a:r>
              <a:rPr lang="zh-CN" altLang="en-US" dirty="0" smtClean="0"/>
              <a:t>取消已执行的延迟关机操作，重新启动当前的 </a:t>
            </a:r>
            <a:r>
              <a:rPr lang="en-US" altLang="zh-CN" dirty="0" err="1" smtClean="0"/>
              <a:t>linux</a:t>
            </a:r>
            <a:r>
              <a:rPr lang="en-US" dirty="0" smtClean="0"/>
              <a:t> 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自行探索学习</a:t>
            </a:r>
            <a:r>
              <a:rPr lang="en-US" dirty="0" smtClean="0"/>
              <a:t>GNOME</a:t>
            </a:r>
            <a:r>
              <a:rPr lang="zh-CN" altLang="en-US" dirty="0" smtClean="0"/>
              <a:t>图形界面中的其他各种操作，包括教材中未提及的部分</a:t>
            </a:r>
            <a:endParaRPr lang="en-US" altLang="zh-CN" dirty="0" smtClean="0"/>
          </a:p>
          <a:p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实验：</a:t>
            </a:r>
            <a:r>
              <a:rPr lang="en-US" dirty="0" smtClean="0"/>
              <a:t> </a:t>
            </a:r>
            <a:r>
              <a:rPr lang="zh-CN" altLang="en-US" dirty="0" smtClean="0"/>
              <a:t>系统的基本操作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用户界面分类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命令行方式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系统的用户界面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268761"/>
            <a:ext cx="429101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149080"/>
            <a:ext cx="535781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由一系列视窗化的应用程序组成</a:t>
            </a:r>
            <a:endParaRPr lang="en-US" altLang="zh-CN" dirty="0" smtClean="0"/>
          </a:p>
          <a:p>
            <a:r>
              <a:rPr lang="zh-CN" altLang="en-US" dirty="0" smtClean="0"/>
              <a:t>提供更好的操作便捷性和视觉体验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系统图形界面的桌面套件环境</a:t>
            </a:r>
            <a:endParaRPr lang="en-US" altLang="zh-CN" dirty="0" smtClean="0"/>
          </a:p>
          <a:p>
            <a:r>
              <a:rPr lang="zh-CN" altLang="en-US" dirty="0" smtClean="0"/>
              <a:t>默认使用的是</a:t>
            </a:r>
            <a:r>
              <a:rPr lang="en-US" dirty="0" smtClean="0"/>
              <a:t>GNOME</a:t>
            </a:r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又称字符界面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没有绚丽的图形程序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命令需要记忆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默认开启 </a:t>
            </a:r>
            <a:r>
              <a:rPr lang="en-US" dirty="0" smtClean="0"/>
              <a:t>6 </a:t>
            </a:r>
            <a:r>
              <a:rPr lang="zh-CN" altLang="en-US" dirty="0" smtClean="0"/>
              <a:t>个虚拟终端，分别表示为 </a:t>
            </a:r>
            <a:r>
              <a:rPr lang="en-US" dirty="0" smtClean="0"/>
              <a:t>tty1</a:t>
            </a:r>
            <a:r>
              <a:rPr lang="zh-CN" altLang="en-US" dirty="0" smtClean="0"/>
              <a:t>、</a:t>
            </a:r>
            <a:r>
              <a:rPr lang="en-US" dirty="0" smtClean="0"/>
              <a:t>tty2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、</a:t>
            </a:r>
            <a:r>
              <a:rPr lang="en-US" dirty="0" smtClean="0"/>
              <a:t>tty6</a:t>
            </a:r>
          </a:p>
          <a:p>
            <a:r>
              <a:rPr lang="zh-CN" altLang="en-US" dirty="0" smtClean="0"/>
              <a:t>图形界面与命令行界面之间的切换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dirty="0" smtClean="0">
                <a:solidFill>
                  <a:srgbClr val="FF0000"/>
                </a:solidFill>
              </a:rPr>
              <a:t>Ctrl</a:t>
            </a:r>
            <a:r>
              <a:rPr lang="zh-CN" altLang="en-US" dirty="0" smtClean="0">
                <a:solidFill>
                  <a:srgbClr val="FF0000"/>
                </a:solidFill>
              </a:rPr>
              <a:t>＋</a:t>
            </a:r>
            <a:r>
              <a:rPr lang="en-US" dirty="0" smtClean="0">
                <a:solidFill>
                  <a:srgbClr val="FF0000"/>
                </a:solidFill>
              </a:rPr>
              <a:t>Alt</a:t>
            </a:r>
            <a:r>
              <a:rPr lang="zh-CN" altLang="en-US" dirty="0" smtClean="0">
                <a:solidFill>
                  <a:srgbClr val="FF0000"/>
                </a:solidFill>
              </a:rPr>
              <a:t>＋</a:t>
            </a:r>
            <a:r>
              <a:rPr lang="en-US" dirty="0" smtClean="0">
                <a:solidFill>
                  <a:srgbClr val="FF0000"/>
                </a:solidFill>
              </a:rPr>
              <a:t>Fn </a:t>
            </a:r>
            <a:r>
              <a:rPr lang="zh-CN" altLang="en-US" dirty="0" smtClean="0"/>
              <a:t>组合键，从图形界面切换到命令行界面的第 </a:t>
            </a:r>
            <a:r>
              <a:rPr lang="en-US" dirty="0" smtClean="0"/>
              <a:t>n </a:t>
            </a:r>
            <a:r>
              <a:rPr lang="zh-CN" altLang="en-US" dirty="0" smtClean="0"/>
              <a:t>个虚拟终端</a:t>
            </a:r>
            <a:endParaRPr lang="en-US" altLang="zh-CN" dirty="0" smtClean="0"/>
          </a:p>
          <a:p>
            <a:pPr lvl="2"/>
            <a:r>
              <a:rPr lang="en-US" dirty="0" smtClean="0"/>
              <a:t>Fn </a:t>
            </a:r>
            <a:r>
              <a:rPr lang="zh-CN" altLang="en-US" dirty="0" smtClean="0"/>
              <a:t>代表 </a:t>
            </a:r>
            <a:r>
              <a:rPr lang="en-US" dirty="0" smtClean="0"/>
              <a:t>F1</a:t>
            </a:r>
            <a:r>
              <a:rPr lang="zh-CN" altLang="en-US" dirty="0" smtClean="0"/>
              <a:t>、</a:t>
            </a:r>
            <a:r>
              <a:rPr lang="en-US" dirty="0" smtClean="0"/>
              <a:t>F2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、</a:t>
            </a:r>
            <a:r>
              <a:rPr lang="en-US" dirty="0" smtClean="0"/>
              <a:t>F6  </a:t>
            </a:r>
            <a:r>
              <a:rPr lang="zh-CN" altLang="en-US" dirty="0" smtClean="0"/>
              <a:t>功能键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dirty="0" smtClean="0">
                <a:solidFill>
                  <a:srgbClr val="FF0000"/>
                </a:solidFill>
              </a:rPr>
              <a:t>Alt</a:t>
            </a:r>
            <a:r>
              <a:rPr lang="zh-CN" altLang="en-US" dirty="0" smtClean="0">
                <a:solidFill>
                  <a:srgbClr val="FF0000"/>
                </a:solidFill>
              </a:rPr>
              <a:t>＋</a:t>
            </a:r>
            <a:r>
              <a:rPr lang="en-US" dirty="0" smtClean="0">
                <a:solidFill>
                  <a:srgbClr val="FF0000"/>
                </a:solidFill>
              </a:rPr>
              <a:t>F7 </a:t>
            </a:r>
            <a:r>
              <a:rPr lang="zh-CN" altLang="en-US" dirty="0" smtClean="0"/>
              <a:t>组合键，从字符控制台返回到已开启的图形桌面环境</a:t>
            </a:r>
            <a:endParaRPr lang="en-US" altLang="zh-CN" dirty="0" smtClean="0"/>
          </a:p>
          <a:p>
            <a:r>
              <a:rPr lang="zh-CN" altLang="en-US" dirty="0" smtClean="0"/>
              <a:t>按 </a:t>
            </a:r>
            <a:r>
              <a:rPr lang="en-US" dirty="0" smtClean="0"/>
              <a:t>Alt</a:t>
            </a:r>
            <a:r>
              <a:rPr lang="zh-CN" altLang="en-US" dirty="0" smtClean="0"/>
              <a:t>＋</a:t>
            </a:r>
            <a:r>
              <a:rPr lang="en-US" dirty="0" smtClean="0"/>
              <a:t>Fn </a:t>
            </a:r>
            <a:r>
              <a:rPr lang="zh-CN" altLang="en-US" dirty="0" smtClean="0"/>
              <a:t>组合键可在 </a:t>
            </a:r>
            <a:r>
              <a:rPr lang="en-US" altLang="zh-CN" dirty="0" smtClean="0"/>
              <a:t>6 </a:t>
            </a:r>
            <a:r>
              <a:rPr lang="zh-CN" altLang="en-US" dirty="0" smtClean="0"/>
              <a:t>个虚拟终端间转换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zh-CN" altLang="en-US" dirty="0" smtClean="0"/>
              <a:t>系统命令行界面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案例：登录界面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命令行界面的案例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500166" y="3071810"/>
            <a:ext cx="5286412" cy="400110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00166" y="3571876"/>
            <a:ext cx="5286412" cy="1323439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en-US" altLang="zh-CN" sz="2000" b="1" dirty="0" smtClean="0">
              <a:solidFill>
                <a:schemeClr val="tx2"/>
              </a:solidFill>
            </a:endParaRPr>
          </a:p>
          <a:p>
            <a:pPr marL="95250" algn="ctr"/>
            <a:endParaRPr lang="en-US" altLang="zh-CN" sz="2000" b="1" dirty="0" smtClean="0">
              <a:solidFill>
                <a:schemeClr val="tx2"/>
              </a:solidFill>
            </a:endParaRPr>
          </a:p>
          <a:p>
            <a:pPr marL="95250" algn="ctr"/>
            <a:endParaRPr lang="en-US" altLang="zh-CN" sz="2000" b="1" dirty="0" smtClean="0">
              <a:solidFill>
                <a:schemeClr val="tx2"/>
              </a:solidFill>
            </a:endParaRPr>
          </a:p>
          <a:p>
            <a:pPr marL="95250" algn="ctr"/>
            <a:endParaRPr lang="zh-CN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619268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GNOME</a:t>
            </a:r>
            <a:r>
              <a:rPr lang="zh-CN" altLang="en-US" dirty="0" smtClean="0"/>
              <a:t>图形桌面环境中输入字符控制指令的窗口</a:t>
            </a:r>
            <a:endParaRPr lang="en-US" altLang="zh-CN" dirty="0" smtClean="0"/>
          </a:p>
          <a:p>
            <a:r>
              <a:rPr lang="zh-CN" altLang="en-US" dirty="0" smtClean="0"/>
              <a:t>通过命令行方式执行各种管理操作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图形环境中的模拟终端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73016"/>
            <a:ext cx="5730875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GNOME</a:t>
            </a:r>
            <a:r>
              <a:rPr lang="zh-CN" altLang="en-US" dirty="0" smtClean="0"/>
              <a:t>桌面的系统设置工具集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添加、删除或修改用户账号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设置主机名、网卡的 </a:t>
            </a:r>
            <a:r>
              <a:rPr lang="en-US" dirty="0" smtClean="0"/>
              <a:t>IP </a:t>
            </a:r>
            <a:r>
              <a:rPr lang="zh-CN" altLang="en-US" dirty="0" smtClean="0"/>
              <a:t>地址、默认网关、</a:t>
            </a:r>
            <a:r>
              <a:rPr lang="en-US" dirty="0" smtClean="0"/>
              <a:t>DNS</a:t>
            </a:r>
            <a:r>
              <a:rPr lang="zh-CN" altLang="en-US" dirty="0" smtClean="0"/>
              <a:t>服务器等参数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启用或停用网卡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基本的系统管理工具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789040"/>
            <a:ext cx="4030663" cy="248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树形目录结构</a:t>
            </a:r>
            <a:endParaRPr lang="en-US" altLang="zh-CN" dirty="0" smtClean="0"/>
          </a:p>
          <a:p>
            <a:r>
              <a:rPr lang="zh-CN" altLang="en-US" dirty="0" smtClean="0"/>
              <a:t>根目录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所有分区、目录、文件等的位置起点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整个树形目录结构中，使用独立的一个“</a:t>
            </a:r>
            <a:r>
              <a:rPr lang="en-US" dirty="0" smtClean="0"/>
              <a:t>/</a:t>
            </a:r>
            <a:r>
              <a:rPr lang="zh-CN" altLang="en-US" dirty="0" smtClean="0"/>
              <a:t>”表示</a:t>
            </a:r>
            <a:endParaRPr lang="en-US" altLang="zh-CN" dirty="0" smtClean="0"/>
          </a:p>
          <a:p>
            <a:r>
              <a:rPr lang="zh-CN" altLang="en-US" dirty="0" smtClean="0"/>
              <a:t>常见的子目录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dirty="0" smtClean="0"/>
              <a:t>root</a:t>
            </a:r>
          </a:p>
          <a:p>
            <a:pPr lvl="1"/>
            <a:r>
              <a:rPr lang="en-US" altLang="zh-CN" dirty="0" smtClean="0"/>
              <a:t>/bin</a:t>
            </a:r>
          </a:p>
          <a:p>
            <a:pPr lvl="1"/>
            <a:r>
              <a:rPr lang="en-US" altLang="zh-CN" dirty="0" smtClean="0"/>
              <a:t>/boot</a:t>
            </a:r>
          </a:p>
          <a:p>
            <a:pPr lvl="1"/>
            <a:r>
              <a:rPr lang="en-US" altLang="zh-CN" dirty="0" smtClean="0"/>
              <a:t>/dev</a:t>
            </a:r>
          </a:p>
          <a:p>
            <a:pPr lvl="1"/>
            <a:r>
              <a:rPr lang="en-US" altLang="zh-CN" dirty="0" smtClean="0"/>
              <a:t>/etc</a:t>
            </a:r>
          </a:p>
          <a:p>
            <a:pPr lvl="1"/>
            <a:endParaRPr 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/35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zh-CN" altLang="en-US" dirty="0" smtClean="0"/>
              <a:t>系列的目录结构</a:t>
            </a:r>
            <a:endParaRPr lang="zh-CN" altLang="en-US" dirty="0"/>
          </a:p>
        </p:txBody>
      </p:sp>
      <p:pic>
        <p:nvPicPr>
          <p:cNvPr id="7170" name="Picture 2" descr="S1《桌面》第11章编号30图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28926" y="3214686"/>
            <a:ext cx="6357982" cy="29675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858016" y="3000372"/>
            <a:ext cx="1928826" cy="714380"/>
          </a:xfrm>
          <a:prstGeom prst="wedgeRoundRectCallout">
            <a:avLst>
              <a:gd name="adj1" fmla="val -70527"/>
              <a:gd name="adj2" fmla="val 154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en-US" altLang="en-US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系统中只有一个根目录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00760" y="3203208"/>
            <a:ext cx="642942" cy="24622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1500166" y="3571876"/>
            <a:ext cx="485778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rgbClr val="0099CC"/>
              </a:buClr>
              <a:buBlip>
                <a:blip r:embed="rId3"/>
              </a:buBlip>
            </a:pPr>
            <a:r>
              <a:rPr lang="en-US" sz="2400" kern="0" dirty="0" smtClean="0">
                <a:solidFill>
                  <a:schemeClr val="tx2"/>
                </a:solidFill>
                <a:latin typeface="+mn-lt"/>
              </a:rPr>
              <a:t>/home</a:t>
            </a: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rgbClr val="0099CC"/>
              </a:buClr>
              <a:buBlip>
                <a:blip r:embed="rId3"/>
              </a:buBlip>
            </a:pPr>
            <a:r>
              <a:rPr lang="en-US" sz="2400" kern="0" dirty="0" smtClean="0">
                <a:solidFill>
                  <a:schemeClr val="tx2"/>
                </a:solidFill>
                <a:latin typeface="+mn-lt"/>
              </a:rPr>
              <a:t>/</a:t>
            </a:r>
            <a:r>
              <a:rPr lang="en-US" sz="2400" kern="0" dirty="0" err="1" smtClean="0">
                <a:solidFill>
                  <a:schemeClr val="tx2"/>
                </a:solidFill>
                <a:latin typeface="+mn-lt"/>
              </a:rPr>
              <a:t>var</a:t>
            </a:r>
            <a:endParaRPr lang="en-US" sz="2400" kern="0" dirty="0" smtClean="0">
              <a:solidFill>
                <a:schemeClr val="tx2"/>
              </a:solidFill>
              <a:latin typeface="+mn-lt"/>
            </a:endParaRP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rgbClr val="0099CC"/>
              </a:buClr>
              <a:buBlip>
                <a:blip r:embed="rId3"/>
              </a:buBlip>
            </a:pPr>
            <a:r>
              <a:rPr lang="en-US" sz="2400" kern="0" dirty="0" smtClean="0">
                <a:solidFill>
                  <a:schemeClr val="tx2"/>
                </a:solidFill>
                <a:latin typeface="+mn-lt"/>
              </a:rPr>
              <a:t>/</a:t>
            </a:r>
            <a:r>
              <a:rPr lang="en-US" sz="2400" kern="0" dirty="0" err="1" smtClean="0">
                <a:solidFill>
                  <a:schemeClr val="tx2"/>
                </a:solidFill>
                <a:latin typeface="+mn-lt"/>
              </a:rPr>
              <a:t>usr</a:t>
            </a:r>
            <a:endParaRPr lang="en-US" sz="2400" kern="0" dirty="0" smtClean="0">
              <a:solidFill>
                <a:schemeClr val="tx2"/>
              </a:solidFill>
              <a:latin typeface="+mn-lt"/>
            </a:endParaRPr>
          </a:p>
          <a:p>
            <a:pPr marL="742950" lvl="1" indent="-285750" eaLnBrk="0" hangingPunct="0">
              <a:lnSpc>
                <a:spcPts val="3000"/>
              </a:lnSpc>
              <a:spcBef>
                <a:spcPts val="472"/>
              </a:spcBef>
              <a:buClr>
                <a:srgbClr val="0099CC"/>
              </a:buClr>
              <a:buBlip>
                <a:blip r:embed="rId3"/>
              </a:buBlip>
            </a:pPr>
            <a:r>
              <a:rPr lang="en-US" sz="2400" kern="0" dirty="0" smtClean="0">
                <a:solidFill>
                  <a:schemeClr val="tx2"/>
                </a:solidFill>
                <a:latin typeface="+mn-lt"/>
              </a:rPr>
              <a:t>/</a:t>
            </a:r>
            <a:r>
              <a:rPr lang="en-US" sz="2400" kern="0" dirty="0" err="1" smtClean="0">
                <a:solidFill>
                  <a:schemeClr val="tx2"/>
                </a:solidFill>
                <a:latin typeface="+mn-lt"/>
              </a:rPr>
              <a:t>sbin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203</TotalTime>
  <Words>975</Words>
  <Application>Microsoft Office PowerPoint</Application>
  <PresentationFormat>全屏显示(4:3)</PresentationFormat>
  <Paragraphs>170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聚合</vt:lpstr>
      <vt:lpstr>技能展示</vt:lpstr>
      <vt:lpstr>系统的用户界面</vt:lpstr>
      <vt:lpstr>图形界面</vt:lpstr>
      <vt:lpstr>命令行界面</vt:lpstr>
      <vt:lpstr>linux系统命令行界面</vt:lpstr>
      <vt:lpstr>命令行界面的案例</vt:lpstr>
      <vt:lpstr>图形环境中的模拟终端</vt:lpstr>
      <vt:lpstr>基本的系统管理工具</vt:lpstr>
      <vt:lpstr> linux系列的目录结构</vt:lpstr>
      <vt:lpstr>基本的命令行界面操作</vt:lpstr>
      <vt:lpstr>查看系统信息的命令</vt:lpstr>
      <vt:lpstr>关机及重启操作</vt:lpstr>
      <vt:lpstr>延迟关机或重启操作</vt:lpstr>
      <vt:lpstr>取消延迟关机或重启操作</vt:lpstr>
      <vt:lpstr>考题</vt:lpstr>
      <vt:lpstr>实验：linux 系统的基本操作3-1</vt:lpstr>
      <vt:lpstr>实验： linux 系统的基本操作3-2</vt:lpstr>
      <vt:lpstr>实验： 系统的基本操作3-3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</cp:revision>
  <dcterms:created xsi:type="dcterms:W3CDTF">2019-01-17T05:46:29Z</dcterms:created>
  <dcterms:modified xsi:type="dcterms:W3CDTF">2019-01-17T09:16:07Z</dcterms:modified>
</cp:coreProperties>
</file>