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 " initials="  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1-05T11:07:01.224" idx="1">
    <p:pos x="4220" y="3203"/>
    <p:text>是否需要增加新版本？需要确认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14E5EE-8BE4-420F-BEAE-C5D36F3C3A91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4A3B78D-3EEC-4319-BEF1-0A6E5A1A1EBE}">
      <dgm:prSet phldrT="[文本]"/>
      <dgm:spPr/>
      <dgm:t>
        <a:bodyPr/>
        <a:lstStyle/>
        <a:p>
          <a:r>
            <a:rPr lang="zh-CN" altLang="en-US" b="1" dirty="0" smtClean="0"/>
            <a:t>一般版本</a:t>
          </a:r>
          <a:endParaRPr lang="zh-CN" altLang="en-US" b="1" dirty="0"/>
        </a:p>
      </dgm:t>
    </dgm:pt>
    <dgm:pt modelId="{2BC751DE-2C6F-4E64-B339-D1AE67B695A8}" type="parTrans" cxnId="{FC14AA07-8438-46C5-B691-20A9B4007B3B}">
      <dgm:prSet/>
      <dgm:spPr/>
      <dgm:t>
        <a:bodyPr/>
        <a:lstStyle/>
        <a:p>
          <a:endParaRPr lang="zh-CN" altLang="en-US" b="1"/>
        </a:p>
      </dgm:t>
    </dgm:pt>
    <dgm:pt modelId="{A7311652-8CAD-404E-99B5-8602CDA41680}" type="sibTrans" cxnId="{FC14AA07-8438-46C5-B691-20A9B4007B3B}">
      <dgm:prSet/>
      <dgm:spPr/>
      <dgm:t>
        <a:bodyPr/>
        <a:lstStyle/>
        <a:p>
          <a:endParaRPr lang="zh-CN" altLang="en-US" b="1"/>
        </a:p>
      </dgm:t>
    </dgm:pt>
    <dgm:pt modelId="{F4E6AFF0-57F1-4E6C-AE5F-5D7BFE814888}">
      <dgm:prSet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每个版本的发布时间相差不会太远</a:t>
          </a:r>
          <a:endParaRPr lang="en-US" altLang="zh-CN" b="1" dirty="0" smtClean="0">
            <a:solidFill>
              <a:schemeClr val="tx2"/>
            </a:solidFill>
          </a:endParaRPr>
        </a:p>
      </dgm:t>
    </dgm:pt>
    <dgm:pt modelId="{91157AFF-6091-47B9-BFEC-E75C1848CE0C}" type="parTrans" cxnId="{F22BAF75-D349-4734-8017-411BA8B49DD1}">
      <dgm:prSet/>
      <dgm:spPr/>
      <dgm:t>
        <a:bodyPr/>
        <a:lstStyle/>
        <a:p>
          <a:endParaRPr lang="zh-CN" altLang="en-US" b="1"/>
        </a:p>
      </dgm:t>
    </dgm:pt>
    <dgm:pt modelId="{849B282F-E25B-427A-A503-0DF1DCDB27C6}" type="sibTrans" cxnId="{F22BAF75-D349-4734-8017-411BA8B49DD1}">
      <dgm:prSet/>
      <dgm:spPr/>
      <dgm:t>
        <a:bodyPr/>
        <a:lstStyle/>
        <a:p>
          <a:endParaRPr lang="zh-CN" altLang="en-US" b="1"/>
        </a:p>
      </dgm:t>
    </dgm:pt>
    <dgm:pt modelId="{AF3240B0-4744-4E73-A59B-04E9590E9701}">
      <dgm:prSet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基本上保持每半年发行一个新的版本</a:t>
          </a:r>
          <a:endParaRPr lang="en-US" altLang="zh-CN" b="1" dirty="0" smtClean="0">
            <a:solidFill>
              <a:schemeClr val="tx2"/>
            </a:solidFill>
          </a:endParaRPr>
        </a:p>
      </dgm:t>
    </dgm:pt>
    <dgm:pt modelId="{5528E472-B3F0-45CE-B03C-E7FE28CFF791}" type="parTrans" cxnId="{BE070770-4198-42CA-B103-D3CE54076508}">
      <dgm:prSet/>
      <dgm:spPr/>
      <dgm:t>
        <a:bodyPr/>
        <a:lstStyle/>
        <a:p>
          <a:endParaRPr lang="zh-CN" altLang="en-US" b="1"/>
        </a:p>
      </dgm:t>
    </dgm:pt>
    <dgm:pt modelId="{54BFA694-B729-4C93-BFC1-CCF6F969039E}" type="sibTrans" cxnId="{BE070770-4198-42CA-B103-D3CE54076508}">
      <dgm:prSet/>
      <dgm:spPr/>
      <dgm:t>
        <a:bodyPr/>
        <a:lstStyle/>
        <a:p>
          <a:endParaRPr lang="zh-CN" altLang="en-US" b="1"/>
        </a:p>
      </dgm:t>
    </dgm:pt>
    <dgm:pt modelId="{AB9F6BDC-7739-4903-A72C-5169376CF3B0}">
      <dgm:prSet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版本号由发布年月组成</a:t>
          </a:r>
          <a:endParaRPr lang="en-US" altLang="zh-CN" b="1" dirty="0" smtClean="0">
            <a:solidFill>
              <a:schemeClr val="tx2"/>
            </a:solidFill>
          </a:endParaRPr>
        </a:p>
      </dgm:t>
    </dgm:pt>
    <dgm:pt modelId="{3A518AC4-F857-4F34-BB3D-65B7A1CA1AEF}" type="parTrans" cxnId="{16805E0B-05AB-408C-9758-46D1022B8CA5}">
      <dgm:prSet/>
      <dgm:spPr/>
      <dgm:t>
        <a:bodyPr/>
        <a:lstStyle/>
        <a:p>
          <a:endParaRPr lang="zh-CN" altLang="en-US" b="1"/>
        </a:p>
      </dgm:t>
    </dgm:pt>
    <dgm:pt modelId="{5CA0BAE6-97D1-47BC-A228-77E7D1AF258D}" type="sibTrans" cxnId="{16805E0B-05AB-408C-9758-46D1022B8CA5}">
      <dgm:prSet/>
      <dgm:spPr/>
      <dgm:t>
        <a:bodyPr/>
        <a:lstStyle/>
        <a:p>
          <a:endParaRPr lang="zh-CN" altLang="en-US" b="1"/>
        </a:p>
      </dgm:t>
    </dgm:pt>
    <dgm:pt modelId="{44A95AD6-F2A4-4FB1-B351-D6759E86251D}">
      <dgm:prSet/>
      <dgm:spPr/>
      <dgm:t>
        <a:bodyPr/>
        <a:lstStyle/>
        <a:p>
          <a:r>
            <a:rPr lang="zh-CN" altLang="en-US" b="1" dirty="0" smtClean="0"/>
            <a:t>发行长期支援版本（</a:t>
          </a:r>
          <a:r>
            <a:rPr lang="en-US" b="1" dirty="0" smtClean="0"/>
            <a:t>LTS</a:t>
          </a:r>
          <a:r>
            <a:rPr lang="zh-CN" altLang="en-US" b="1" dirty="0" smtClean="0"/>
            <a:t>）</a:t>
          </a:r>
          <a:endParaRPr lang="en-US" altLang="zh-CN" b="1" dirty="0" smtClean="0"/>
        </a:p>
      </dgm:t>
    </dgm:pt>
    <dgm:pt modelId="{61E01C30-D865-46DC-9852-83E45F4427C4}" type="parTrans" cxnId="{E816BA10-05AF-4664-8F19-34CA38AE43D2}">
      <dgm:prSet/>
      <dgm:spPr/>
      <dgm:t>
        <a:bodyPr/>
        <a:lstStyle/>
        <a:p>
          <a:endParaRPr lang="zh-CN" altLang="en-US" b="1"/>
        </a:p>
      </dgm:t>
    </dgm:pt>
    <dgm:pt modelId="{D645D7AB-4A83-45EF-A80E-FB1E7217547F}" type="sibTrans" cxnId="{E816BA10-05AF-4664-8F19-34CA38AE43D2}">
      <dgm:prSet/>
      <dgm:spPr/>
      <dgm:t>
        <a:bodyPr/>
        <a:lstStyle/>
        <a:p>
          <a:endParaRPr lang="zh-CN" altLang="en-US" b="1"/>
        </a:p>
      </dgm:t>
    </dgm:pt>
    <dgm:pt modelId="{4061F026-A942-48C3-A2ED-8213BDED4B28}">
      <dgm:prSet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更新维护的时间比较长</a:t>
          </a:r>
          <a:endParaRPr lang="en-US" altLang="zh-CN" b="1" dirty="0" smtClean="0">
            <a:solidFill>
              <a:schemeClr val="tx2"/>
            </a:solidFill>
          </a:endParaRPr>
        </a:p>
      </dgm:t>
    </dgm:pt>
    <dgm:pt modelId="{C6839E0C-C20F-425F-BA05-AEF3F88D6D87}" type="parTrans" cxnId="{E48EB935-DD3A-47DE-9491-4425FF64AB88}">
      <dgm:prSet/>
      <dgm:spPr/>
      <dgm:t>
        <a:bodyPr/>
        <a:lstStyle/>
        <a:p>
          <a:endParaRPr lang="zh-CN" altLang="en-US" b="1"/>
        </a:p>
      </dgm:t>
    </dgm:pt>
    <dgm:pt modelId="{FEA9335A-F3D6-454E-9A27-7EF8504C156C}" type="sibTrans" cxnId="{E48EB935-DD3A-47DE-9491-4425FF64AB88}">
      <dgm:prSet/>
      <dgm:spPr/>
      <dgm:t>
        <a:bodyPr/>
        <a:lstStyle/>
        <a:p>
          <a:endParaRPr lang="zh-CN" altLang="en-US" b="1"/>
        </a:p>
      </dgm:t>
    </dgm:pt>
    <dgm:pt modelId="{1B3EFB1E-2D64-4E17-8750-7E726C4C60AE}">
      <dgm:prSet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大约两年会推出一个正式的大改版版本</a:t>
          </a:r>
          <a:endParaRPr lang="en-US" altLang="zh-CN" b="1" dirty="0" smtClean="0">
            <a:solidFill>
              <a:schemeClr val="tx2"/>
            </a:solidFill>
          </a:endParaRPr>
        </a:p>
      </dgm:t>
    </dgm:pt>
    <dgm:pt modelId="{8A095681-B920-4E83-A1D6-D6DF2683B996}" type="parTrans" cxnId="{800F59AE-2312-4EC2-8842-9B5D564DA9BA}">
      <dgm:prSet/>
      <dgm:spPr/>
      <dgm:t>
        <a:bodyPr/>
        <a:lstStyle/>
        <a:p>
          <a:endParaRPr lang="zh-CN" altLang="en-US" b="1"/>
        </a:p>
      </dgm:t>
    </dgm:pt>
    <dgm:pt modelId="{6B4F443E-77D9-4F35-930D-481F5E0C756A}" type="sibTrans" cxnId="{800F59AE-2312-4EC2-8842-9B5D564DA9BA}">
      <dgm:prSet/>
      <dgm:spPr/>
      <dgm:t>
        <a:bodyPr/>
        <a:lstStyle/>
        <a:p>
          <a:endParaRPr lang="zh-CN" altLang="en-US" b="1"/>
        </a:p>
      </dgm:t>
    </dgm:pt>
    <dgm:pt modelId="{35990B3A-5BCE-4C71-8DDA-EAABFA06E0C1}">
      <dgm:prSet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面向企业用户，和一般版本的</a:t>
          </a:r>
          <a:r>
            <a:rPr lang="en-US" b="1" dirty="0" smtClean="0">
              <a:solidFill>
                <a:schemeClr val="tx2"/>
              </a:solidFill>
            </a:rPr>
            <a:t>6</a:t>
          </a:r>
          <a:r>
            <a:rPr lang="zh-CN" altLang="en-US" b="1" dirty="0" smtClean="0">
              <a:solidFill>
                <a:schemeClr val="tx2"/>
              </a:solidFill>
            </a:rPr>
            <a:t>个月支援期有一定的差别</a:t>
          </a:r>
          <a:endParaRPr lang="en-US" altLang="zh-CN" b="1" dirty="0" smtClean="0">
            <a:solidFill>
              <a:schemeClr val="tx2"/>
            </a:solidFill>
          </a:endParaRPr>
        </a:p>
      </dgm:t>
    </dgm:pt>
    <dgm:pt modelId="{D1589AED-AECD-4593-80E3-A7253A731659}" type="parTrans" cxnId="{EF044D61-808F-406E-BD0E-36E319896F66}">
      <dgm:prSet/>
      <dgm:spPr/>
      <dgm:t>
        <a:bodyPr/>
        <a:lstStyle/>
        <a:p>
          <a:endParaRPr lang="zh-CN" altLang="en-US" b="1"/>
        </a:p>
      </dgm:t>
    </dgm:pt>
    <dgm:pt modelId="{BCCF85E6-BBCE-4701-B508-C6C21AFA3A43}" type="sibTrans" cxnId="{EF044D61-808F-406E-BD0E-36E319896F66}">
      <dgm:prSet/>
      <dgm:spPr/>
      <dgm:t>
        <a:bodyPr/>
        <a:lstStyle/>
        <a:p>
          <a:endParaRPr lang="zh-CN" altLang="en-US" b="1"/>
        </a:p>
      </dgm:t>
    </dgm:pt>
    <dgm:pt modelId="{81BC47E4-116B-4778-A4F2-0BF242F593F1}">
      <dgm:prSet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代号为“</a:t>
          </a:r>
          <a:r>
            <a:rPr lang="en-US" b="1" dirty="0" smtClean="0">
              <a:solidFill>
                <a:schemeClr val="tx2"/>
              </a:solidFill>
            </a:rPr>
            <a:t>Dapper Drake</a:t>
          </a:r>
          <a:r>
            <a:rPr lang="zh-CN" altLang="en-US" b="1" dirty="0" smtClean="0">
              <a:solidFill>
                <a:schemeClr val="tx2"/>
              </a:solidFill>
            </a:rPr>
            <a:t>”的</a:t>
          </a:r>
          <a:r>
            <a:rPr lang="en-US" b="1" dirty="0" err="1" smtClean="0">
              <a:solidFill>
                <a:schemeClr val="tx2"/>
              </a:solidFill>
            </a:rPr>
            <a:t>Ubuntu</a:t>
          </a:r>
          <a:r>
            <a:rPr lang="en-US" b="1" dirty="0" smtClean="0">
              <a:solidFill>
                <a:schemeClr val="tx2"/>
              </a:solidFill>
            </a:rPr>
            <a:t> 6.06 LTS</a:t>
          </a:r>
          <a:r>
            <a:rPr lang="zh-CN" altLang="en-US" b="1" dirty="0" smtClean="0">
              <a:solidFill>
                <a:schemeClr val="tx2"/>
              </a:solidFill>
            </a:rPr>
            <a:t>是第一个获得长期支持的版本</a:t>
          </a:r>
          <a:endParaRPr lang="zh-CN" altLang="en-US" b="1" dirty="0">
            <a:solidFill>
              <a:schemeClr val="tx2"/>
            </a:solidFill>
          </a:endParaRPr>
        </a:p>
      </dgm:t>
    </dgm:pt>
    <dgm:pt modelId="{24C66A66-D07D-444D-9535-A9E1E5CE6E8C}" type="parTrans" cxnId="{D448A8DB-1998-4010-9805-CFB12860829A}">
      <dgm:prSet/>
      <dgm:spPr/>
      <dgm:t>
        <a:bodyPr/>
        <a:lstStyle/>
        <a:p>
          <a:endParaRPr lang="zh-CN" altLang="en-US" b="1"/>
        </a:p>
      </dgm:t>
    </dgm:pt>
    <dgm:pt modelId="{791C6462-77C9-4640-97AC-8B61D617C60F}" type="sibTrans" cxnId="{D448A8DB-1998-4010-9805-CFB12860829A}">
      <dgm:prSet/>
      <dgm:spPr/>
      <dgm:t>
        <a:bodyPr/>
        <a:lstStyle/>
        <a:p>
          <a:endParaRPr lang="zh-CN" altLang="en-US" b="1"/>
        </a:p>
      </dgm:t>
    </dgm:pt>
    <dgm:pt modelId="{456750DE-A66D-4D81-B46E-48DA31859DCD}" type="pres">
      <dgm:prSet presAssocID="{7C14E5EE-8BE4-420F-BEAE-C5D36F3C3A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41FA52-AFE8-49D1-B3E8-8F3C38335C5B}" type="pres">
      <dgm:prSet presAssocID="{64A3B78D-3EEC-4319-BEF1-0A6E5A1A1EBE}" presName="composite" presStyleCnt="0"/>
      <dgm:spPr/>
    </dgm:pt>
    <dgm:pt modelId="{C059817C-AA2D-425E-8162-07DB5FFFE759}" type="pres">
      <dgm:prSet presAssocID="{64A3B78D-3EEC-4319-BEF1-0A6E5A1A1EB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02CFC5-3693-4756-B823-39E0776BBC7F}" type="pres">
      <dgm:prSet presAssocID="{64A3B78D-3EEC-4319-BEF1-0A6E5A1A1EB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7C6897-5313-4218-9E05-3DFFDD78965B}" type="pres">
      <dgm:prSet presAssocID="{A7311652-8CAD-404E-99B5-8602CDA41680}" presName="space" presStyleCnt="0"/>
      <dgm:spPr/>
    </dgm:pt>
    <dgm:pt modelId="{175FC452-924E-4B4D-BA06-DE102AF18741}" type="pres">
      <dgm:prSet presAssocID="{44A95AD6-F2A4-4FB1-B351-D6759E86251D}" presName="composite" presStyleCnt="0"/>
      <dgm:spPr/>
    </dgm:pt>
    <dgm:pt modelId="{ED0B94F7-9E85-4670-B06E-CF046A7BB03C}" type="pres">
      <dgm:prSet presAssocID="{44A95AD6-F2A4-4FB1-B351-D6759E86251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2FDC4-D173-40DD-8D7E-96161262D6CE}" type="pres">
      <dgm:prSet presAssocID="{44A95AD6-F2A4-4FB1-B351-D6759E86251D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7D9B24-8DA4-4655-9FFC-2721BBE3B4AA}" type="presOf" srcId="{4061F026-A942-48C3-A2ED-8213BDED4B28}" destId="{D972FDC4-D173-40DD-8D7E-96161262D6CE}" srcOrd="0" destOrd="0" presId="urn:microsoft.com/office/officeart/2005/8/layout/hList1"/>
    <dgm:cxn modelId="{10E81933-84C3-4261-A96D-CC8AA3FA34A1}" type="presOf" srcId="{AF3240B0-4744-4E73-A59B-04E9590E9701}" destId="{8602CFC5-3693-4756-B823-39E0776BBC7F}" srcOrd="0" destOrd="1" presId="urn:microsoft.com/office/officeart/2005/8/layout/hList1"/>
    <dgm:cxn modelId="{6DC9A824-EF0D-4BF0-A587-093A54D84270}" type="presOf" srcId="{1B3EFB1E-2D64-4E17-8750-7E726C4C60AE}" destId="{D972FDC4-D173-40DD-8D7E-96161262D6CE}" srcOrd="0" destOrd="1" presId="urn:microsoft.com/office/officeart/2005/8/layout/hList1"/>
    <dgm:cxn modelId="{FC14AA07-8438-46C5-B691-20A9B4007B3B}" srcId="{7C14E5EE-8BE4-420F-BEAE-C5D36F3C3A91}" destId="{64A3B78D-3EEC-4319-BEF1-0A6E5A1A1EBE}" srcOrd="0" destOrd="0" parTransId="{2BC751DE-2C6F-4E64-B339-D1AE67B695A8}" sibTransId="{A7311652-8CAD-404E-99B5-8602CDA41680}"/>
    <dgm:cxn modelId="{800F59AE-2312-4EC2-8842-9B5D564DA9BA}" srcId="{44A95AD6-F2A4-4FB1-B351-D6759E86251D}" destId="{1B3EFB1E-2D64-4E17-8750-7E726C4C60AE}" srcOrd="1" destOrd="0" parTransId="{8A095681-B920-4E83-A1D6-D6DF2683B996}" sibTransId="{6B4F443E-77D9-4F35-930D-481F5E0C756A}"/>
    <dgm:cxn modelId="{FDA70985-4E58-4CFF-B6B2-5CC9EF061B63}" type="presOf" srcId="{64A3B78D-3EEC-4319-BEF1-0A6E5A1A1EBE}" destId="{C059817C-AA2D-425E-8162-07DB5FFFE759}" srcOrd="0" destOrd="0" presId="urn:microsoft.com/office/officeart/2005/8/layout/hList1"/>
    <dgm:cxn modelId="{EF044D61-808F-406E-BD0E-36E319896F66}" srcId="{44A95AD6-F2A4-4FB1-B351-D6759E86251D}" destId="{35990B3A-5BCE-4C71-8DDA-EAABFA06E0C1}" srcOrd="2" destOrd="0" parTransId="{D1589AED-AECD-4593-80E3-A7253A731659}" sibTransId="{BCCF85E6-BBCE-4701-B508-C6C21AFA3A43}"/>
    <dgm:cxn modelId="{E1A35B6B-8787-4D71-946C-5BAEDC6038EE}" type="presOf" srcId="{35990B3A-5BCE-4C71-8DDA-EAABFA06E0C1}" destId="{D972FDC4-D173-40DD-8D7E-96161262D6CE}" srcOrd="0" destOrd="2" presId="urn:microsoft.com/office/officeart/2005/8/layout/hList1"/>
    <dgm:cxn modelId="{D448A8DB-1998-4010-9805-CFB12860829A}" srcId="{44A95AD6-F2A4-4FB1-B351-D6759E86251D}" destId="{81BC47E4-116B-4778-A4F2-0BF242F593F1}" srcOrd="3" destOrd="0" parTransId="{24C66A66-D07D-444D-9535-A9E1E5CE6E8C}" sibTransId="{791C6462-77C9-4640-97AC-8B61D617C60F}"/>
    <dgm:cxn modelId="{BE070770-4198-42CA-B103-D3CE54076508}" srcId="{64A3B78D-3EEC-4319-BEF1-0A6E5A1A1EBE}" destId="{AF3240B0-4744-4E73-A59B-04E9590E9701}" srcOrd="1" destOrd="0" parTransId="{5528E472-B3F0-45CE-B03C-E7FE28CFF791}" sibTransId="{54BFA694-B729-4C93-BFC1-CCF6F969039E}"/>
    <dgm:cxn modelId="{B27C0C3A-79BC-458A-B005-D4AB5D676BAC}" type="presOf" srcId="{F4E6AFF0-57F1-4E6C-AE5F-5D7BFE814888}" destId="{8602CFC5-3693-4756-B823-39E0776BBC7F}" srcOrd="0" destOrd="0" presId="urn:microsoft.com/office/officeart/2005/8/layout/hList1"/>
    <dgm:cxn modelId="{16805E0B-05AB-408C-9758-46D1022B8CA5}" srcId="{64A3B78D-3EEC-4319-BEF1-0A6E5A1A1EBE}" destId="{AB9F6BDC-7739-4903-A72C-5169376CF3B0}" srcOrd="2" destOrd="0" parTransId="{3A518AC4-F857-4F34-BB3D-65B7A1CA1AEF}" sibTransId="{5CA0BAE6-97D1-47BC-A228-77E7D1AF258D}"/>
    <dgm:cxn modelId="{E48EB935-DD3A-47DE-9491-4425FF64AB88}" srcId="{44A95AD6-F2A4-4FB1-B351-D6759E86251D}" destId="{4061F026-A942-48C3-A2ED-8213BDED4B28}" srcOrd="0" destOrd="0" parTransId="{C6839E0C-C20F-425F-BA05-AEF3F88D6D87}" sibTransId="{FEA9335A-F3D6-454E-9A27-7EF8504C156C}"/>
    <dgm:cxn modelId="{2AEDCBEC-8456-4AB0-8460-10FFAFFB2775}" type="presOf" srcId="{AB9F6BDC-7739-4903-A72C-5169376CF3B0}" destId="{8602CFC5-3693-4756-B823-39E0776BBC7F}" srcOrd="0" destOrd="2" presId="urn:microsoft.com/office/officeart/2005/8/layout/hList1"/>
    <dgm:cxn modelId="{E26F1A99-8440-4BBC-B980-EA8082268DE7}" type="presOf" srcId="{7C14E5EE-8BE4-420F-BEAE-C5D36F3C3A91}" destId="{456750DE-A66D-4D81-B46E-48DA31859DCD}" srcOrd="0" destOrd="0" presId="urn:microsoft.com/office/officeart/2005/8/layout/hList1"/>
    <dgm:cxn modelId="{F22BAF75-D349-4734-8017-411BA8B49DD1}" srcId="{64A3B78D-3EEC-4319-BEF1-0A6E5A1A1EBE}" destId="{F4E6AFF0-57F1-4E6C-AE5F-5D7BFE814888}" srcOrd="0" destOrd="0" parTransId="{91157AFF-6091-47B9-BFEC-E75C1848CE0C}" sibTransId="{849B282F-E25B-427A-A503-0DF1DCDB27C6}"/>
    <dgm:cxn modelId="{CDAFBB1E-84E8-48B4-93F0-B3215E851FC6}" type="presOf" srcId="{44A95AD6-F2A4-4FB1-B351-D6759E86251D}" destId="{ED0B94F7-9E85-4670-B06E-CF046A7BB03C}" srcOrd="0" destOrd="0" presId="urn:microsoft.com/office/officeart/2005/8/layout/hList1"/>
    <dgm:cxn modelId="{E816BA10-05AF-4664-8F19-34CA38AE43D2}" srcId="{7C14E5EE-8BE4-420F-BEAE-C5D36F3C3A91}" destId="{44A95AD6-F2A4-4FB1-B351-D6759E86251D}" srcOrd="1" destOrd="0" parTransId="{61E01C30-D865-46DC-9852-83E45F4427C4}" sibTransId="{D645D7AB-4A83-45EF-A80E-FB1E7217547F}"/>
    <dgm:cxn modelId="{95B2FA9C-1178-4770-A950-3CFC0FFB4381}" type="presOf" srcId="{81BC47E4-116B-4778-A4F2-0BF242F593F1}" destId="{D972FDC4-D173-40DD-8D7E-96161262D6CE}" srcOrd="0" destOrd="3" presId="urn:microsoft.com/office/officeart/2005/8/layout/hList1"/>
    <dgm:cxn modelId="{A99EC974-770F-4479-9DDA-6A36C0E28B85}" type="presParOf" srcId="{456750DE-A66D-4D81-B46E-48DA31859DCD}" destId="{5D41FA52-AFE8-49D1-B3E8-8F3C38335C5B}" srcOrd="0" destOrd="0" presId="urn:microsoft.com/office/officeart/2005/8/layout/hList1"/>
    <dgm:cxn modelId="{967FF145-D203-471E-949C-158FBA66ABCB}" type="presParOf" srcId="{5D41FA52-AFE8-49D1-B3E8-8F3C38335C5B}" destId="{C059817C-AA2D-425E-8162-07DB5FFFE759}" srcOrd="0" destOrd="0" presId="urn:microsoft.com/office/officeart/2005/8/layout/hList1"/>
    <dgm:cxn modelId="{01A29D99-459A-4597-AFF8-17ACE328AF4C}" type="presParOf" srcId="{5D41FA52-AFE8-49D1-B3E8-8F3C38335C5B}" destId="{8602CFC5-3693-4756-B823-39E0776BBC7F}" srcOrd="1" destOrd="0" presId="urn:microsoft.com/office/officeart/2005/8/layout/hList1"/>
    <dgm:cxn modelId="{408703EF-BBD2-46EE-9087-D1AC36434E7F}" type="presParOf" srcId="{456750DE-A66D-4D81-B46E-48DA31859DCD}" destId="{F47C6897-5313-4218-9E05-3DFFDD78965B}" srcOrd="1" destOrd="0" presId="urn:microsoft.com/office/officeart/2005/8/layout/hList1"/>
    <dgm:cxn modelId="{E42C68C9-2CF6-4D6A-A3A5-21AC46203AD1}" type="presParOf" srcId="{456750DE-A66D-4D81-B46E-48DA31859DCD}" destId="{175FC452-924E-4B4D-BA06-DE102AF18741}" srcOrd="2" destOrd="0" presId="urn:microsoft.com/office/officeart/2005/8/layout/hList1"/>
    <dgm:cxn modelId="{C699B033-3F3B-4A42-9450-699A29EEA580}" type="presParOf" srcId="{175FC452-924E-4B4D-BA06-DE102AF18741}" destId="{ED0B94F7-9E85-4670-B06E-CF046A7BB03C}" srcOrd="0" destOrd="0" presId="urn:microsoft.com/office/officeart/2005/8/layout/hList1"/>
    <dgm:cxn modelId="{A35AE404-874F-407D-B37A-5F66CD27E9A7}" type="presParOf" srcId="{175FC452-924E-4B4D-BA06-DE102AF18741}" destId="{D972FDC4-D173-40DD-8D7E-96161262D6CE}" srcOrd="1" destOrd="0" presId="urn:microsoft.com/office/officeart/2005/8/layout/hList1"/>
  </dgm:cxnLst>
  <dgm:bg/>
  <dgm:whole/>
  <dgm:extLst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765983-F172-42A6-BC0C-888309A81A1C}" type="doc">
      <dgm:prSet loTypeId="urn:microsoft.com/office/officeart/2005/8/layout/lProcess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C8F832F3-0674-4CE1-8634-B4219700888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2"/>
              </a:solidFill>
            </a:rPr>
            <a:t>衍生版本</a:t>
          </a:r>
          <a:endParaRPr lang="zh-CN" altLang="en-US" dirty="0">
            <a:solidFill>
              <a:schemeClr val="tx2"/>
            </a:solidFill>
          </a:endParaRPr>
        </a:p>
      </dgm:t>
    </dgm:pt>
    <dgm:pt modelId="{257E4BFE-E9AC-4D3E-81F2-55CB1EBD111A}" type="parTrans" cxnId="{E1E5C45B-F729-4CB0-A1A3-DFD9FB16D865}">
      <dgm:prSet/>
      <dgm:spPr/>
      <dgm:t>
        <a:bodyPr/>
        <a:lstStyle/>
        <a:p>
          <a:endParaRPr lang="zh-CN" altLang="en-US"/>
        </a:p>
      </dgm:t>
    </dgm:pt>
    <dgm:pt modelId="{1155FA27-CE58-4D0F-969F-7BA77825F4DC}" type="sibTrans" cxnId="{E1E5C45B-F729-4CB0-A1A3-DFD9FB16D865}">
      <dgm:prSet/>
      <dgm:spPr/>
      <dgm:t>
        <a:bodyPr/>
        <a:lstStyle/>
        <a:p>
          <a:endParaRPr lang="zh-CN" altLang="en-US"/>
        </a:p>
      </dgm:t>
    </dgm:pt>
    <dgm:pt modelId="{7719E64C-0A77-4369-9FE7-BC3C1E710008}">
      <dgm:prSet/>
      <dgm:spPr/>
      <dgm:t>
        <a:bodyPr/>
        <a:lstStyle/>
        <a:p>
          <a:r>
            <a:rPr lang="zh-CN" altLang="en-US" dirty="0" smtClean="0">
              <a:solidFill>
                <a:schemeClr val="tx2"/>
              </a:solidFill>
            </a:rPr>
            <a:t>非正式的</a:t>
          </a:r>
          <a:endParaRPr lang="en-US" altLang="zh-CN" dirty="0" smtClean="0">
            <a:solidFill>
              <a:schemeClr val="tx2"/>
            </a:solidFill>
          </a:endParaRPr>
        </a:p>
        <a:p>
          <a:r>
            <a:rPr lang="zh-CN" altLang="en-US" dirty="0" smtClean="0">
              <a:solidFill>
                <a:schemeClr val="tx2"/>
              </a:solidFill>
            </a:rPr>
            <a:t>衍生版本</a:t>
          </a:r>
          <a:endParaRPr lang="en-US" altLang="zh-CN" dirty="0" smtClean="0">
            <a:solidFill>
              <a:schemeClr val="tx2"/>
            </a:solidFill>
          </a:endParaRPr>
        </a:p>
      </dgm:t>
    </dgm:pt>
    <dgm:pt modelId="{CF45364C-54E2-4662-B697-D0C9BE0BCEDE}" type="parTrans" cxnId="{446C0E0A-4309-4AB8-A7EF-ED1226CD640C}">
      <dgm:prSet/>
      <dgm:spPr/>
      <dgm:t>
        <a:bodyPr/>
        <a:lstStyle/>
        <a:p>
          <a:endParaRPr lang="zh-CN" altLang="en-US"/>
        </a:p>
      </dgm:t>
    </dgm:pt>
    <dgm:pt modelId="{14DA41E8-5372-431E-BEB2-AFEFDBADAD19}" type="sibTrans" cxnId="{446C0E0A-4309-4AB8-A7EF-ED1226CD640C}">
      <dgm:prSet/>
      <dgm:spPr/>
      <dgm:t>
        <a:bodyPr/>
        <a:lstStyle/>
        <a:p>
          <a:endParaRPr lang="zh-CN" altLang="en-US"/>
        </a:p>
      </dgm:t>
    </dgm:pt>
    <dgm:pt modelId="{8418CF83-C5EB-444B-AA9E-6EDA2060D35F}">
      <dgm:prSet phldrT="[文本]"/>
      <dgm:spPr/>
      <dgm:t>
        <a:bodyPr/>
        <a:lstStyle/>
        <a:p>
          <a:r>
            <a:rPr lang="en-US" b="1" dirty="0" err="1" smtClean="0"/>
            <a:t>nUbuntu</a:t>
          </a:r>
          <a:r>
            <a:rPr lang="en-US" b="1" dirty="0" smtClean="0"/>
            <a:t>    </a:t>
          </a:r>
          <a:endParaRPr lang="en-US" altLang="zh-CN" dirty="0" smtClean="0"/>
        </a:p>
      </dgm:t>
    </dgm:pt>
    <dgm:pt modelId="{DF5E068E-F3A9-416F-AEE9-F43EF04B7E9A}" type="parTrans" cxnId="{4114466A-C6CA-4C1D-8388-61732B9EF37D}">
      <dgm:prSet/>
      <dgm:spPr/>
      <dgm:t>
        <a:bodyPr/>
        <a:lstStyle/>
        <a:p>
          <a:endParaRPr lang="zh-CN" altLang="en-US"/>
        </a:p>
      </dgm:t>
    </dgm:pt>
    <dgm:pt modelId="{884BE2A1-CB2E-475F-A7A4-39DD232164A0}" type="sibTrans" cxnId="{4114466A-C6CA-4C1D-8388-61732B9EF37D}">
      <dgm:prSet/>
      <dgm:spPr/>
      <dgm:t>
        <a:bodyPr/>
        <a:lstStyle/>
        <a:p>
          <a:endParaRPr lang="zh-CN" altLang="en-US"/>
        </a:p>
      </dgm:t>
    </dgm:pt>
    <dgm:pt modelId="{E7F05702-BFF2-43A3-B9BB-0265A703F280}">
      <dgm:prSet phldrT="[文本]"/>
      <dgm:spPr/>
      <dgm:t>
        <a:bodyPr/>
        <a:lstStyle/>
        <a:p>
          <a:r>
            <a:rPr lang="en-US" b="1" dirty="0" err="1" smtClean="0"/>
            <a:t>KubuntuKubuntu</a:t>
          </a:r>
          <a:endParaRPr lang="zh-CN" altLang="en-US" dirty="0"/>
        </a:p>
      </dgm:t>
    </dgm:pt>
    <dgm:pt modelId="{51403182-4B0B-4BCE-8A9F-37899DCEAE05}" type="parTrans" cxnId="{D957AE58-AF9F-4885-BF31-21563D17C84A}">
      <dgm:prSet/>
      <dgm:spPr/>
      <dgm:t>
        <a:bodyPr/>
        <a:lstStyle/>
        <a:p>
          <a:endParaRPr lang="zh-CN" altLang="en-US"/>
        </a:p>
      </dgm:t>
    </dgm:pt>
    <dgm:pt modelId="{7E682CA7-80F1-4AB9-82C4-0B0E2D94ECC5}" type="sibTrans" cxnId="{D957AE58-AF9F-4885-BF31-21563D17C84A}">
      <dgm:prSet/>
      <dgm:spPr/>
      <dgm:t>
        <a:bodyPr/>
        <a:lstStyle/>
        <a:p>
          <a:endParaRPr lang="zh-CN" altLang="en-US"/>
        </a:p>
      </dgm:t>
    </dgm:pt>
    <dgm:pt modelId="{1FE231FF-EA2A-4510-9ACB-BCCFF30EFB3E}">
      <dgm:prSet phldrT="[文本]"/>
      <dgm:spPr/>
      <dgm:t>
        <a:bodyPr/>
        <a:lstStyle/>
        <a:p>
          <a:r>
            <a:rPr lang="en-US" b="1" dirty="0" err="1" smtClean="0"/>
            <a:t>Xubuntu</a:t>
          </a:r>
          <a:endParaRPr lang="zh-CN" altLang="en-US" b="1" dirty="0"/>
        </a:p>
      </dgm:t>
    </dgm:pt>
    <dgm:pt modelId="{3EF59BD4-B823-46A7-A7B9-EF4DE6DD7CD0}" type="parTrans" cxnId="{9EDDF5A2-F771-40E0-972E-61F2BFF665DA}">
      <dgm:prSet/>
      <dgm:spPr/>
      <dgm:t>
        <a:bodyPr/>
        <a:lstStyle/>
        <a:p>
          <a:endParaRPr lang="zh-CN" altLang="en-US"/>
        </a:p>
      </dgm:t>
    </dgm:pt>
    <dgm:pt modelId="{A7F3508D-AFED-4419-99D3-4254F68748F6}" type="sibTrans" cxnId="{9EDDF5A2-F771-40E0-972E-61F2BFF665DA}">
      <dgm:prSet/>
      <dgm:spPr/>
      <dgm:t>
        <a:bodyPr/>
        <a:lstStyle/>
        <a:p>
          <a:endParaRPr lang="zh-CN" altLang="en-US"/>
        </a:p>
      </dgm:t>
    </dgm:pt>
    <dgm:pt modelId="{F3EAA94D-03B7-4CEC-AACD-3FF6F883D9F5}">
      <dgm:prSet phldrT="[文本]"/>
      <dgm:spPr/>
      <dgm:t>
        <a:bodyPr/>
        <a:lstStyle/>
        <a:p>
          <a:r>
            <a:rPr lang="en-US" b="1" dirty="0" err="1" smtClean="0"/>
            <a:t>Ubuntu</a:t>
          </a:r>
          <a:r>
            <a:rPr lang="en-US" b="1" dirty="0" smtClean="0"/>
            <a:t> Server Edition</a:t>
          </a:r>
          <a:endParaRPr lang="zh-CN" altLang="en-US" b="1" dirty="0"/>
        </a:p>
      </dgm:t>
    </dgm:pt>
    <dgm:pt modelId="{CB2061D4-5D5B-4F2A-B331-DCC00B855D04}" type="parTrans" cxnId="{1C5BEA73-37E8-40C2-A74A-01F4BC1F522D}">
      <dgm:prSet/>
      <dgm:spPr/>
      <dgm:t>
        <a:bodyPr/>
        <a:lstStyle/>
        <a:p>
          <a:endParaRPr lang="zh-CN" altLang="en-US"/>
        </a:p>
      </dgm:t>
    </dgm:pt>
    <dgm:pt modelId="{7FC020C2-F5B3-4A34-BE63-B334551754B2}" type="sibTrans" cxnId="{1C5BEA73-37E8-40C2-A74A-01F4BC1F522D}">
      <dgm:prSet/>
      <dgm:spPr/>
      <dgm:t>
        <a:bodyPr/>
        <a:lstStyle/>
        <a:p>
          <a:endParaRPr lang="zh-CN" altLang="en-US"/>
        </a:p>
      </dgm:t>
    </dgm:pt>
    <dgm:pt modelId="{9691D86C-717F-4D66-A519-1F98C19CD27A}">
      <dgm:prSet/>
      <dgm:spPr/>
      <dgm:t>
        <a:bodyPr/>
        <a:lstStyle/>
        <a:p>
          <a:r>
            <a:rPr lang="en-US" b="1" dirty="0" err="1" smtClean="0"/>
            <a:t>Ubuntu</a:t>
          </a:r>
          <a:r>
            <a:rPr lang="en-US" b="1" dirty="0" smtClean="0"/>
            <a:t> </a:t>
          </a:r>
          <a:r>
            <a:rPr lang="en-US" b="1" dirty="0" err="1" smtClean="0"/>
            <a:t>Lite</a:t>
          </a:r>
          <a:endParaRPr lang="zh-CN" b="1" dirty="0"/>
        </a:p>
      </dgm:t>
    </dgm:pt>
    <dgm:pt modelId="{652D1DBD-D47E-4809-9C7E-CF685DDE77E5}" type="parTrans" cxnId="{137F6BB4-0A04-4C7D-BE30-3762260FF70E}">
      <dgm:prSet/>
      <dgm:spPr/>
      <dgm:t>
        <a:bodyPr/>
        <a:lstStyle/>
        <a:p>
          <a:endParaRPr lang="zh-CN" altLang="en-US"/>
        </a:p>
      </dgm:t>
    </dgm:pt>
    <dgm:pt modelId="{6ABAB7DB-D2F3-4E05-BCFA-E28A093924C1}" type="sibTrans" cxnId="{137F6BB4-0A04-4C7D-BE30-3762260FF70E}">
      <dgm:prSet/>
      <dgm:spPr/>
      <dgm:t>
        <a:bodyPr/>
        <a:lstStyle/>
        <a:p>
          <a:endParaRPr lang="zh-CN" altLang="en-US"/>
        </a:p>
      </dgm:t>
    </dgm:pt>
    <dgm:pt modelId="{ECCF4BDB-70D0-49AD-BC1A-5933F02A07FF}">
      <dgm:prSet/>
      <dgm:spPr/>
      <dgm:t>
        <a:bodyPr/>
        <a:lstStyle/>
        <a:p>
          <a:r>
            <a:rPr lang="en-US" b="1" dirty="0" err="1" smtClean="0"/>
            <a:t>Gnoppix</a:t>
          </a:r>
          <a:endParaRPr lang="zh-CN" b="1" dirty="0"/>
        </a:p>
      </dgm:t>
    </dgm:pt>
    <dgm:pt modelId="{97CE9F3B-68A3-4934-BD80-0B06D21AC6D7}" type="parTrans" cxnId="{62C7EC98-7D97-4A27-BBBA-E5330C4699C9}">
      <dgm:prSet/>
      <dgm:spPr/>
      <dgm:t>
        <a:bodyPr/>
        <a:lstStyle/>
        <a:p>
          <a:endParaRPr lang="zh-CN" altLang="en-US"/>
        </a:p>
      </dgm:t>
    </dgm:pt>
    <dgm:pt modelId="{A0CB0EBE-80AA-4748-8BF7-173E71B802EA}" type="sibTrans" cxnId="{62C7EC98-7D97-4A27-BBBA-E5330C4699C9}">
      <dgm:prSet/>
      <dgm:spPr/>
      <dgm:t>
        <a:bodyPr/>
        <a:lstStyle/>
        <a:p>
          <a:endParaRPr lang="zh-CN" altLang="en-US"/>
        </a:p>
      </dgm:t>
    </dgm:pt>
    <dgm:pt modelId="{6E089D34-EA8C-427F-A06D-AD42DB5CD47D}">
      <dgm:prSet/>
      <dgm:spPr/>
      <dgm:t>
        <a:bodyPr/>
        <a:lstStyle/>
        <a:p>
          <a:r>
            <a:rPr lang="en-US" b="1" dirty="0" err="1" smtClean="0"/>
            <a:t>Dubuntu</a:t>
          </a:r>
          <a:endParaRPr lang="zh-CN" b="1" dirty="0"/>
        </a:p>
      </dgm:t>
    </dgm:pt>
    <dgm:pt modelId="{7B5CECCE-65F5-4D48-8F73-1C5E037CC07F}" type="parTrans" cxnId="{E9F62E7F-7CB7-4285-98B1-CB0166A45019}">
      <dgm:prSet/>
      <dgm:spPr/>
      <dgm:t>
        <a:bodyPr/>
        <a:lstStyle/>
        <a:p>
          <a:endParaRPr lang="zh-CN" altLang="en-US"/>
        </a:p>
      </dgm:t>
    </dgm:pt>
    <dgm:pt modelId="{EFDFEF35-FC6C-4223-8A1B-4784C371DA6A}" type="sibTrans" cxnId="{E9F62E7F-7CB7-4285-98B1-CB0166A45019}">
      <dgm:prSet/>
      <dgm:spPr/>
      <dgm:t>
        <a:bodyPr/>
        <a:lstStyle/>
        <a:p>
          <a:endParaRPr lang="zh-CN" altLang="en-US"/>
        </a:p>
      </dgm:t>
    </dgm:pt>
    <dgm:pt modelId="{70FB5503-72CC-4913-952C-2C3A46F405E9}">
      <dgm:prSet/>
      <dgm:spPr/>
      <dgm:t>
        <a:bodyPr/>
        <a:lstStyle/>
        <a:p>
          <a:r>
            <a:rPr lang="en-US" b="1" dirty="0" err="1" smtClean="0"/>
            <a:t>hiweed</a:t>
          </a:r>
          <a:endParaRPr lang="zh-CN" altLang="en-US" b="1" dirty="0"/>
        </a:p>
      </dgm:t>
    </dgm:pt>
    <dgm:pt modelId="{E059F489-CABC-4454-82F3-ECB5CAF3A8E6}" type="parTrans" cxnId="{8A118904-EDD5-4055-8BE6-EB06C1B68B92}">
      <dgm:prSet/>
      <dgm:spPr/>
      <dgm:t>
        <a:bodyPr/>
        <a:lstStyle/>
        <a:p>
          <a:endParaRPr lang="zh-CN" altLang="en-US"/>
        </a:p>
      </dgm:t>
    </dgm:pt>
    <dgm:pt modelId="{DB5A01A1-C324-498F-9509-8A1AA6837D70}" type="sibTrans" cxnId="{8A118904-EDD5-4055-8BE6-EB06C1B68B92}">
      <dgm:prSet/>
      <dgm:spPr/>
      <dgm:t>
        <a:bodyPr/>
        <a:lstStyle/>
        <a:p>
          <a:endParaRPr lang="zh-CN" altLang="en-US"/>
        </a:p>
      </dgm:t>
    </dgm:pt>
    <dgm:pt modelId="{24BD4D36-E9E3-4994-A929-57DABB4A13EF}">
      <dgm:prSet phldrT="[文本]"/>
      <dgm:spPr/>
      <dgm:t>
        <a:bodyPr/>
        <a:lstStyle/>
        <a:p>
          <a:r>
            <a:rPr lang="en-US" b="1" dirty="0" err="1" smtClean="0"/>
            <a:t>Edubuntu</a:t>
          </a:r>
          <a:endParaRPr lang="zh-CN" altLang="en-US" dirty="0"/>
        </a:p>
      </dgm:t>
    </dgm:pt>
    <dgm:pt modelId="{ABD5158B-2EC8-423D-9CD5-9E2782DEE8E3}" type="parTrans" cxnId="{F1BC4C87-3F68-4A01-BB79-BC13942AFEE1}">
      <dgm:prSet/>
      <dgm:spPr/>
      <dgm:t>
        <a:bodyPr/>
        <a:lstStyle/>
        <a:p>
          <a:endParaRPr lang="zh-CN" altLang="en-US"/>
        </a:p>
      </dgm:t>
    </dgm:pt>
    <dgm:pt modelId="{04380DD1-2DDB-40A0-8099-A3E49D03CB06}" type="sibTrans" cxnId="{F1BC4C87-3F68-4A01-BB79-BC13942AFEE1}">
      <dgm:prSet/>
      <dgm:spPr/>
      <dgm:t>
        <a:bodyPr/>
        <a:lstStyle/>
        <a:p>
          <a:endParaRPr lang="zh-CN" altLang="en-US"/>
        </a:p>
      </dgm:t>
    </dgm:pt>
    <dgm:pt modelId="{2B235844-DAD2-44F0-BAC7-BA37AB1D3F93}" type="pres">
      <dgm:prSet presAssocID="{6B765983-F172-42A6-BC0C-888309A81A1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CCAEC7-5903-42A8-B4B9-908279D11E7F}" type="pres">
      <dgm:prSet presAssocID="{C8F832F3-0674-4CE1-8634-B42197008886}" presName="compNode" presStyleCnt="0"/>
      <dgm:spPr/>
    </dgm:pt>
    <dgm:pt modelId="{A436C8D0-82B2-4EE8-8558-104C7094638A}" type="pres">
      <dgm:prSet presAssocID="{C8F832F3-0674-4CE1-8634-B42197008886}" presName="aNode" presStyleLbl="bgShp" presStyleIdx="0" presStyleCnt="2"/>
      <dgm:spPr/>
      <dgm:t>
        <a:bodyPr/>
        <a:lstStyle/>
        <a:p>
          <a:endParaRPr lang="zh-CN" altLang="en-US"/>
        </a:p>
      </dgm:t>
    </dgm:pt>
    <dgm:pt modelId="{0D59D195-CEF1-48B9-82E0-3B87CD0F0C1C}" type="pres">
      <dgm:prSet presAssocID="{C8F832F3-0674-4CE1-8634-B42197008886}" presName="textNode" presStyleLbl="bgShp" presStyleIdx="0" presStyleCnt="2"/>
      <dgm:spPr/>
      <dgm:t>
        <a:bodyPr/>
        <a:lstStyle/>
        <a:p>
          <a:endParaRPr lang="zh-CN" altLang="en-US"/>
        </a:p>
      </dgm:t>
    </dgm:pt>
    <dgm:pt modelId="{026438FD-46E7-46F7-B32F-A827EFF9314E}" type="pres">
      <dgm:prSet presAssocID="{C8F832F3-0674-4CE1-8634-B42197008886}" presName="compChildNode" presStyleCnt="0"/>
      <dgm:spPr/>
    </dgm:pt>
    <dgm:pt modelId="{187A3055-FEFB-4176-A87F-BA34FE524E40}" type="pres">
      <dgm:prSet presAssocID="{C8F832F3-0674-4CE1-8634-B42197008886}" presName="theInnerList" presStyleCnt="0"/>
      <dgm:spPr/>
    </dgm:pt>
    <dgm:pt modelId="{59B8C0FF-0781-4D2F-BA16-EFECE153B982}" type="pres">
      <dgm:prSet presAssocID="{E7F05702-BFF2-43A3-B9BB-0265A703F280}" presName="childNode" presStyleLbl="node1" presStyleIdx="0" presStyleCnt="9" custScaleX="1009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4ED152-142B-4D55-A0B0-78A92017B950}" type="pres">
      <dgm:prSet presAssocID="{E7F05702-BFF2-43A3-B9BB-0265A703F280}" presName="aSpace2" presStyleCnt="0"/>
      <dgm:spPr/>
    </dgm:pt>
    <dgm:pt modelId="{AF51645A-D19A-4112-942C-6B840D89301A}" type="pres">
      <dgm:prSet presAssocID="{24BD4D36-E9E3-4994-A929-57DABB4A13EF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803866-B5D1-42A5-A458-98FCB2CCA223}" type="pres">
      <dgm:prSet presAssocID="{24BD4D36-E9E3-4994-A929-57DABB4A13EF}" presName="aSpace2" presStyleCnt="0"/>
      <dgm:spPr/>
    </dgm:pt>
    <dgm:pt modelId="{AE316EFF-C9DD-48A7-9BD1-D0BC3B7CD47B}" type="pres">
      <dgm:prSet presAssocID="{1FE231FF-EA2A-4510-9ACB-BCCFF30EFB3E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B82F5C-67DF-4B5B-A838-E3B222C3E151}" type="pres">
      <dgm:prSet presAssocID="{1FE231FF-EA2A-4510-9ACB-BCCFF30EFB3E}" presName="aSpace2" presStyleCnt="0"/>
      <dgm:spPr/>
    </dgm:pt>
    <dgm:pt modelId="{25FAF8EC-5ED3-49C4-B473-7100F54CC3C2}" type="pres">
      <dgm:prSet presAssocID="{F3EAA94D-03B7-4CEC-AACD-3FF6F883D9F5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A77B84-C796-47AC-932B-36B9C5086033}" type="pres">
      <dgm:prSet presAssocID="{C8F832F3-0674-4CE1-8634-B42197008886}" presName="aSpace" presStyleCnt="0"/>
      <dgm:spPr/>
    </dgm:pt>
    <dgm:pt modelId="{C07B44E1-AB6B-4009-8A48-4C98B09CB629}" type="pres">
      <dgm:prSet presAssocID="{7719E64C-0A77-4369-9FE7-BC3C1E710008}" presName="compNode" presStyleCnt="0"/>
      <dgm:spPr/>
    </dgm:pt>
    <dgm:pt modelId="{5A32725E-F2BE-4B8C-9D13-780DD0AAAE2E}" type="pres">
      <dgm:prSet presAssocID="{7719E64C-0A77-4369-9FE7-BC3C1E710008}" presName="aNode" presStyleLbl="bgShp" presStyleIdx="1" presStyleCnt="2"/>
      <dgm:spPr/>
      <dgm:t>
        <a:bodyPr/>
        <a:lstStyle/>
        <a:p>
          <a:endParaRPr lang="zh-CN" altLang="en-US"/>
        </a:p>
      </dgm:t>
    </dgm:pt>
    <dgm:pt modelId="{DEF6BCCF-FCBA-496F-ADB1-700BE5917D6A}" type="pres">
      <dgm:prSet presAssocID="{7719E64C-0A77-4369-9FE7-BC3C1E710008}" presName="textNode" presStyleLbl="bgShp" presStyleIdx="1" presStyleCnt="2"/>
      <dgm:spPr/>
      <dgm:t>
        <a:bodyPr/>
        <a:lstStyle/>
        <a:p>
          <a:endParaRPr lang="zh-CN" altLang="en-US"/>
        </a:p>
      </dgm:t>
    </dgm:pt>
    <dgm:pt modelId="{63F2A3B6-35ED-43A8-BEEF-81E9F2CA8218}" type="pres">
      <dgm:prSet presAssocID="{7719E64C-0A77-4369-9FE7-BC3C1E710008}" presName="compChildNode" presStyleCnt="0"/>
      <dgm:spPr/>
    </dgm:pt>
    <dgm:pt modelId="{F29BBC33-1BEF-4167-ABE2-C061B4F5A532}" type="pres">
      <dgm:prSet presAssocID="{7719E64C-0A77-4369-9FE7-BC3C1E710008}" presName="theInnerList" presStyleCnt="0"/>
      <dgm:spPr/>
    </dgm:pt>
    <dgm:pt modelId="{3D948890-8E0D-4F8B-BB2B-C2D2F7021B45}" type="pres">
      <dgm:prSet presAssocID="{8418CF83-C5EB-444B-AA9E-6EDA2060D35F}" presName="childNode" presStyleLbl="node1" presStyleIdx="4" presStyleCnt="9" custScaleX="97864" custScaleY="1004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30A7E-258A-4ADA-B120-18F30A5D92AA}" type="pres">
      <dgm:prSet presAssocID="{8418CF83-C5EB-444B-AA9E-6EDA2060D35F}" presName="aSpace2" presStyleCnt="0"/>
      <dgm:spPr/>
    </dgm:pt>
    <dgm:pt modelId="{AA6D1588-F970-4B1B-8099-BF05B7D1F16D}" type="pres">
      <dgm:prSet presAssocID="{9691D86C-717F-4D66-A519-1F98C19CD27A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26837-8779-4439-97CB-69B676A16F8F}" type="pres">
      <dgm:prSet presAssocID="{9691D86C-717F-4D66-A519-1F98C19CD27A}" presName="aSpace2" presStyleCnt="0"/>
      <dgm:spPr/>
    </dgm:pt>
    <dgm:pt modelId="{5ACBC6D9-D445-4BF6-A5EF-4574493C7511}" type="pres">
      <dgm:prSet presAssocID="{ECCF4BDB-70D0-49AD-BC1A-5933F02A07FF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5C281-EABB-42F8-A7EA-67B178E0D30F}" type="pres">
      <dgm:prSet presAssocID="{ECCF4BDB-70D0-49AD-BC1A-5933F02A07FF}" presName="aSpace2" presStyleCnt="0"/>
      <dgm:spPr/>
    </dgm:pt>
    <dgm:pt modelId="{82372D48-653F-47E5-B916-E2F1FC049924}" type="pres">
      <dgm:prSet presAssocID="{6E089D34-EA8C-427F-A06D-AD42DB5CD47D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D0A1EB-CC71-4E67-9EDE-044776276DC1}" type="pres">
      <dgm:prSet presAssocID="{6E089D34-EA8C-427F-A06D-AD42DB5CD47D}" presName="aSpace2" presStyleCnt="0"/>
      <dgm:spPr/>
    </dgm:pt>
    <dgm:pt modelId="{7D56E854-5FFE-4DE5-B4D4-A15C96D678BC}" type="pres">
      <dgm:prSet presAssocID="{70FB5503-72CC-4913-952C-2C3A46F405E9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E5C45B-F729-4CB0-A1A3-DFD9FB16D865}" srcId="{6B765983-F172-42A6-BC0C-888309A81A1C}" destId="{C8F832F3-0674-4CE1-8634-B42197008886}" srcOrd="0" destOrd="0" parTransId="{257E4BFE-E9AC-4D3E-81F2-55CB1EBD111A}" sibTransId="{1155FA27-CE58-4D0F-969F-7BA77825F4DC}"/>
    <dgm:cxn modelId="{D957AE58-AF9F-4885-BF31-21563D17C84A}" srcId="{C8F832F3-0674-4CE1-8634-B42197008886}" destId="{E7F05702-BFF2-43A3-B9BB-0265A703F280}" srcOrd="0" destOrd="0" parTransId="{51403182-4B0B-4BCE-8A9F-37899DCEAE05}" sibTransId="{7E682CA7-80F1-4AB9-82C4-0B0E2D94ECC5}"/>
    <dgm:cxn modelId="{FFBA5EF0-EB54-4844-AEB3-D1A8E1106879}" type="presOf" srcId="{ECCF4BDB-70D0-49AD-BC1A-5933F02A07FF}" destId="{5ACBC6D9-D445-4BF6-A5EF-4574493C7511}" srcOrd="0" destOrd="0" presId="urn:microsoft.com/office/officeart/2005/8/layout/lProcess2"/>
    <dgm:cxn modelId="{6ABD8A4E-F63E-4928-937E-13302696D2B6}" type="presOf" srcId="{6B765983-F172-42A6-BC0C-888309A81A1C}" destId="{2B235844-DAD2-44F0-BAC7-BA37AB1D3F93}" srcOrd="0" destOrd="0" presId="urn:microsoft.com/office/officeart/2005/8/layout/lProcess2"/>
    <dgm:cxn modelId="{46A30B3C-C644-4E4D-91B3-B2AB7FB8F077}" type="presOf" srcId="{8418CF83-C5EB-444B-AA9E-6EDA2060D35F}" destId="{3D948890-8E0D-4F8B-BB2B-C2D2F7021B45}" srcOrd="0" destOrd="0" presId="urn:microsoft.com/office/officeart/2005/8/layout/lProcess2"/>
    <dgm:cxn modelId="{446C0E0A-4309-4AB8-A7EF-ED1226CD640C}" srcId="{6B765983-F172-42A6-BC0C-888309A81A1C}" destId="{7719E64C-0A77-4369-9FE7-BC3C1E710008}" srcOrd="1" destOrd="0" parTransId="{CF45364C-54E2-4662-B697-D0C9BE0BCEDE}" sibTransId="{14DA41E8-5372-431E-BEB2-AFEFDBADAD19}"/>
    <dgm:cxn modelId="{19970EF6-BC9B-46C4-A9C7-A93D60994389}" type="presOf" srcId="{6E089D34-EA8C-427F-A06D-AD42DB5CD47D}" destId="{82372D48-653F-47E5-B916-E2F1FC049924}" srcOrd="0" destOrd="0" presId="urn:microsoft.com/office/officeart/2005/8/layout/lProcess2"/>
    <dgm:cxn modelId="{22A2B8D7-8154-4C0A-9A76-50E1D251497B}" type="presOf" srcId="{E7F05702-BFF2-43A3-B9BB-0265A703F280}" destId="{59B8C0FF-0781-4D2F-BA16-EFECE153B982}" srcOrd="0" destOrd="0" presId="urn:microsoft.com/office/officeart/2005/8/layout/lProcess2"/>
    <dgm:cxn modelId="{1554E571-3FB2-4D12-AFE2-1DDAACF966E9}" type="presOf" srcId="{7719E64C-0A77-4369-9FE7-BC3C1E710008}" destId="{DEF6BCCF-FCBA-496F-ADB1-700BE5917D6A}" srcOrd="1" destOrd="0" presId="urn:microsoft.com/office/officeart/2005/8/layout/lProcess2"/>
    <dgm:cxn modelId="{7034B96C-73F7-44CF-B57F-74A79F117A93}" type="presOf" srcId="{C8F832F3-0674-4CE1-8634-B42197008886}" destId="{0D59D195-CEF1-48B9-82E0-3B87CD0F0C1C}" srcOrd="1" destOrd="0" presId="urn:microsoft.com/office/officeart/2005/8/layout/lProcess2"/>
    <dgm:cxn modelId="{CC76517A-6D44-48E7-B690-9D6C3540A643}" type="presOf" srcId="{9691D86C-717F-4D66-A519-1F98C19CD27A}" destId="{AA6D1588-F970-4B1B-8099-BF05B7D1F16D}" srcOrd="0" destOrd="0" presId="urn:microsoft.com/office/officeart/2005/8/layout/lProcess2"/>
    <dgm:cxn modelId="{F1BC4C87-3F68-4A01-BB79-BC13942AFEE1}" srcId="{C8F832F3-0674-4CE1-8634-B42197008886}" destId="{24BD4D36-E9E3-4994-A929-57DABB4A13EF}" srcOrd="1" destOrd="0" parTransId="{ABD5158B-2EC8-423D-9CD5-9E2782DEE8E3}" sibTransId="{04380DD1-2DDB-40A0-8099-A3E49D03CB06}"/>
    <dgm:cxn modelId="{137F6BB4-0A04-4C7D-BE30-3762260FF70E}" srcId="{7719E64C-0A77-4369-9FE7-BC3C1E710008}" destId="{9691D86C-717F-4D66-A519-1F98C19CD27A}" srcOrd="1" destOrd="0" parTransId="{652D1DBD-D47E-4809-9C7E-CF685DDE77E5}" sibTransId="{6ABAB7DB-D2F3-4E05-BCFA-E28A093924C1}"/>
    <dgm:cxn modelId="{8A118904-EDD5-4055-8BE6-EB06C1B68B92}" srcId="{7719E64C-0A77-4369-9FE7-BC3C1E710008}" destId="{70FB5503-72CC-4913-952C-2C3A46F405E9}" srcOrd="4" destOrd="0" parTransId="{E059F489-CABC-4454-82F3-ECB5CAF3A8E6}" sibTransId="{DB5A01A1-C324-498F-9509-8A1AA6837D70}"/>
    <dgm:cxn modelId="{CC4EB76B-A51B-4CA5-9601-432A9666E645}" type="presOf" srcId="{1FE231FF-EA2A-4510-9ACB-BCCFF30EFB3E}" destId="{AE316EFF-C9DD-48A7-9BD1-D0BC3B7CD47B}" srcOrd="0" destOrd="0" presId="urn:microsoft.com/office/officeart/2005/8/layout/lProcess2"/>
    <dgm:cxn modelId="{4114466A-C6CA-4C1D-8388-61732B9EF37D}" srcId="{7719E64C-0A77-4369-9FE7-BC3C1E710008}" destId="{8418CF83-C5EB-444B-AA9E-6EDA2060D35F}" srcOrd="0" destOrd="0" parTransId="{DF5E068E-F3A9-416F-AEE9-F43EF04B7E9A}" sibTransId="{884BE2A1-CB2E-475F-A7A4-39DD232164A0}"/>
    <dgm:cxn modelId="{6970E4E3-4AF5-4EBE-AD3C-4EE770E3836B}" type="presOf" srcId="{24BD4D36-E9E3-4994-A929-57DABB4A13EF}" destId="{AF51645A-D19A-4112-942C-6B840D89301A}" srcOrd="0" destOrd="0" presId="urn:microsoft.com/office/officeart/2005/8/layout/lProcess2"/>
    <dgm:cxn modelId="{E9F62E7F-7CB7-4285-98B1-CB0166A45019}" srcId="{7719E64C-0A77-4369-9FE7-BC3C1E710008}" destId="{6E089D34-EA8C-427F-A06D-AD42DB5CD47D}" srcOrd="3" destOrd="0" parTransId="{7B5CECCE-65F5-4D48-8F73-1C5E037CC07F}" sibTransId="{EFDFEF35-FC6C-4223-8A1B-4784C371DA6A}"/>
    <dgm:cxn modelId="{50D52828-A678-42B6-8025-CA1036AD2FA1}" type="presOf" srcId="{7719E64C-0A77-4369-9FE7-BC3C1E710008}" destId="{5A32725E-F2BE-4B8C-9D13-780DD0AAAE2E}" srcOrd="0" destOrd="0" presId="urn:microsoft.com/office/officeart/2005/8/layout/lProcess2"/>
    <dgm:cxn modelId="{9EDDF5A2-F771-40E0-972E-61F2BFF665DA}" srcId="{C8F832F3-0674-4CE1-8634-B42197008886}" destId="{1FE231FF-EA2A-4510-9ACB-BCCFF30EFB3E}" srcOrd="2" destOrd="0" parTransId="{3EF59BD4-B823-46A7-A7B9-EF4DE6DD7CD0}" sibTransId="{A7F3508D-AFED-4419-99D3-4254F68748F6}"/>
    <dgm:cxn modelId="{1C5BEA73-37E8-40C2-A74A-01F4BC1F522D}" srcId="{C8F832F3-0674-4CE1-8634-B42197008886}" destId="{F3EAA94D-03B7-4CEC-AACD-3FF6F883D9F5}" srcOrd="3" destOrd="0" parTransId="{CB2061D4-5D5B-4F2A-B331-DCC00B855D04}" sibTransId="{7FC020C2-F5B3-4A34-BE63-B334551754B2}"/>
    <dgm:cxn modelId="{62C7EC98-7D97-4A27-BBBA-E5330C4699C9}" srcId="{7719E64C-0A77-4369-9FE7-BC3C1E710008}" destId="{ECCF4BDB-70D0-49AD-BC1A-5933F02A07FF}" srcOrd="2" destOrd="0" parTransId="{97CE9F3B-68A3-4934-BD80-0B06D21AC6D7}" sibTransId="{A0CB0EBE-80AA-4748-8BF7-173E71B802EA}"/>
    <dgm:cxn modelId="{0C244165-B08A-41A8-8C5E-CD2DA63C9F31}" type="presOf" srcId="{70FB5503-72CC-4913-952C-2C3A46F405E9}" destId="{7D56E854-5FFE-4DE5-B4D4-A15C96D678BC}" srcOrd="0" destOrd="0" presId="urn:microsoft.com/office/officeart/2005/8/layout/lProcess2"/>
    <dgm:cxn modelId="{56766565-48C9-42EE-A5BE-0BCEB0C7CB76}" type="presOf" srcId="{C8F832F3-0674-4CE1-8634-B42197008886}" destId="{A436C8D0-82B2-4EE8-8558-104C7094638A}" srcOrd="0" destOrd="0" presId="urn:microsoft.com/office/officeart/2005/8/layout/lProcess2"/>
    <dgm:cxn modelId="{7105CC70-166E-467C-A168-E85F3A0F2632}" type="presOf" srcId="{F3EAA94D-03B7-4CEC-AACD-3FF6F883D9F5}" destId="{25FAF8EC-5ED3-49C4-B473-7100F54CC3C2}" srcOrd="0" destOrd="0" presId="urn:microsoft.com/office/officeart/2005/8/layout/lProcess2"/>
    <dgm:cxn modelId="{C68C6C4C-646B-453F-8DE6-6A6AC2B91485}" type="presParOf" srcId="{2B235844-DAD2-44F0-BAC7-BA37AB1D3F93}" destId="{37CCAEC7-5903-42A8-B4B9-908279D11E7F}" srcOrd="0" destOrd="0" presId="urn:microsoft.com/office/officeart/2005/8/layout/lProcess2"/>
    <dgm:cxn modelId="{061DC9DD-DD8B-47D7-BC06-BDD375A108DE}" type="presParOf" srcId="{37CCAEC7-5903-42A8-B4B9-908279D11E7F}" destId="{A436C8D0-82B2-4EE8-8558-104C7094638A}" srcOrd="0" destOrd="0" presId="urn:microsoft.com/office/officeart/2005/8/layout/lProcess2"/>
    <dgm:cxn modelId="{DEFECFE6-C50F-4821-8F0C-65E7C89B3D7F}" type="presParOf" srcId="{37CCAEC7-5903-42A8-B4B9-908279D11E7F}" destId="{0D59D195-CEF1-48B9-82E0-3B87CD0F0C1C}" srcOrd="1" destOrd="0" presId="urn:microsoft.com/office/officeart/2005/8/layout/lProcess2"/>
    <dgm:cxn modelId="{D69C8B32-5E92-4E5D-BB36-F3A395768721}" type="presParOf" srcId="{37CCAEC7-5903-42A8-B4B9-908279D11E7F}" destId="{026438FD-46E7-46F7-B32F-A827EFF9314E}" srcOrd="2" destOrd="0" presId="urn:microsoft.com/office/officeart/2005/8/layout/lProcess2"/>
    <dgm:cxn modelId="{D38CC7AE-21E2-49CA-ACAA-0E04840EF2EE}" type="presParOf" srcId="{026438FD-46E7-46F7-B32F-A827EFF9314E}" destId="{187A3055-FEFB-4176-A87F-BA34FE524E40}" srcOrd="0" destOrd="0" presId="urn:microsoft.com/office/officeart/2005/8/layout/lProcess2"/>
    <dgm:cxn modelId="{9027BF6D-603C-4820-B0F0-3FBEB3A25F63}" type="presParOf" srcId="{187A3055-FEFB-4176-A87F-BA34FE524E40}" destId="{59B8C0FF-0781-4D2F-BA16-EFECE153B982}" srcOrd="0" destOrd="0" presId="urn:microsoft.com/office/officeart/2005/8/layout/lProcess2"/>
    <dgm:cxn modelId="{A9C8AD3E-D41A-49B1-94C3-882AE435B6B5}" type="presParOf" srcId="{187A3055-FEFB-4176-A87F-BA34FE524E40}" destId="{9B4ED152-142B-4D55-A0B0-78A92017B950}" srcOrd="1" destOrd="0" presId="urn:microsoft.com/office/officeart/2005/8/layout/lProcess2"/>
    <dgm:cxn modelId="{8A647664-BC37-40DE-9E40-26AEE355690C}" type="presParOf" srcId="{187A3055-FEFB-4176-A87F-BA34FE524E40}" destId="{AF51645A-D19A-4112-942C-6B840D89301A}" srcOrd="2" destOrd="0" presId="urn:microsoft.com/office/officeart/2005/8/layout/lProcess2"/>
    <dgm:cxn modelId="{3BACB122-9750-4C48-95B6-0FBB573B684C}" type="presParOf" srcId="{187A3055-FEFB-4176-A87F-BA34FE524E40}" destId="{3D803866-B5D1-42A5-A458-98FCB2CCA223}" srcOrd="3" destOrd="0" presId="urn:microsoft.com/office/officeart/2005/8/layout/lProcess2"/>
    <dgm:cxn modelId="{4BA0E6CC-7AF7-4D7D-BF1E-111F8B42C579}" type="presParOf" srcId="{187A3055-FEFB-4176-A87F-BA34FE524E40}" destId="{AE316EFF-C9DD-48A7-9BD1-D0BC3B7CD47B}" srcOrd="4" destOrd="0" presId="urn:microsoft.com/office/officeart/2005/8/layout/lProcess2"/>
    <dgm:cxn modelId="{AFF83232-8D1C-4A76-9850-0D4224B690F7}" type="presParOf" srcId="{187A3055-FEFB-4176-A87F-BA34FE524E40}" destId="{46B82F5C-67DF-4B5B-A838-E3B222C3E151}" srcOrd="5" destOrd="0" presId="urn:microsoft.com/office/officeart/2005/8/layout/lProcess2"/>
    <dgm:cxn modelId="{1B62309E-9DDC-4664-8D3B-3976AB7522E9}" type="presParOf" srcId="{187A3055-FEFB-4176-A87F-BA34FE524E40}" destId="{25FAF8EC-5ED3-49C4-B473-7100F54CC3C2}" srcOrd="6" destOrd="0" presId="urn:microsoft.com/office/officeart/2005/8/layout/lProcess2"/>
    <dgm:cxn modelId="{C344744B-FBB4-46CD-B848-5F9B451D9F6D}" type="presParOf" srcId="{2B235844-DAD2-44F0-BAC7-BA37AB1D3F93}" destId="{3BA77B84-C796-47AC-932B-36B9C5086033}" srcOrd="1" destOrd="0" presId="urn:microsoft.com/office/officeart/2005/8/layout/lProcess2"/>
    <dgm:cxn modelId="{CCBF5220-D23F-4F18-A477-1BFB125A812E}" type="presParOf" srcId="{2B235844-DAD2-44F0-BAC7-BA37AB1D3F93}" destId="{C07B44E1-AB6B-4009-8A48-4C98B09CB629}" srcOrd="2" destOrd="0" presId="urn:microsoft.com/office/officeart/2005/8/layout/lProcess2"/>
    <dgm:cxn modelId="{C5C70B0B-3526-4B30-B0DF-493FAB1D5A2B}" type="presParOf" srcId="{C07B44E1-AB6B-4009-8A48-4C98B09CB629}" destId="{5A32725E-F2BE-4B8C-9D13-780DD0AAAE2E}" srcOrd="0" destOrd="0" presId="urn:microsoft.com/office/officeart/2005/8/layout/lProcess2"/>
    <dgm:cxn modelId="{D8896C75-516C-4780-8A90-9C85401D02C6}" type="presParOf" srcId="{C07B44E1-AB6B-4009-8A48-4C98B09CB629}" destId="{DEF6BCCF-FCBA-496F-ADB1-700BE5917D6A}" srcOrd="1" destOrd="0" presId="urn:microsoft.com/office/officeart/2005/8/layout/lProcess2"/>
    <dgm:cxn modelId="{B10E668A-B757-4240-99EC-A374EDDF7748}" type="presParOf" srcId="{C07B44E1-AB6B-4009-8A48-4C98B09CB629}" destId="{63F2A3B6-35ED-43A8-BEEF-81E9F2CA8218}" srcOrd="2" destOrd="0" presId="urn:microsoft.com/office/officeart/2005/8/layout/lProcess2"/>
    <dgm:cxn modelId="{6BADDC03-1F16-470C-BCC4-5D0183AADD7A}" type="presParOf" srcId="{63F2A3B6-35ED-43A8-BEEF-81E9F2CA8218}" destId="{F29BBC33-1BEF-4167-ABE2-C061B4F5A532}" srcOrd="0" destOrd="0" presId="urn:microsoft.com/office/officeart/2005/8/layout/lProcess2"/>
    <dgm:cxn modelId="{1A3BE501-91C9-472D-9CB1-1DF56DEBE208}" type="presParOf" srcId="{F29BBC33-1BEF-4167-ABE2-C061B4F5A532}" destId="{3D948890-8E0D-4F8B-BB2B-C2D2F7021B45}" srcOrd="0" destOrd="0" presId="urn:microsoft.com/office/officeart/2005/8/layout/lProcess2"/>
    <dgm:cxn modelId="{40CA057A-9C01-4E06-BD67-BD7FC7BDFB27}" type="presParOf" srcId="{F29BBC33-1BEF-4167-ABE2-C061B4F5A532}" destId="{62430A7E-258A-4ADA-B120-18F30A5D92AA}" srcOrd="1" destOrd="0" presId="urn:microsoft.com/office/officeart/2005/8/layout/lProcess2"/>
    <dgm:cxn modelId="{C381D819-CF7A-44FB-9999-5DE1E5C5633C}" type="presParOf" srcId="{F29BBC33-1BEF-4167-ABE2-C061B4F5A532}" destId="{AA6D1588-F970-4B1B-8099-BF05B7D1F16D}" srcOrd="2" destOrd="0" presId="urn:microsoft.com/office/officeart/2005/8/layout/lProcess2"/>
    <dgm:cxn modelId="{75C021F5-3114-44D5-873B-F66344D0AF18}" type="presParOf" srcId="{F29BBC33-1BEF-4167-ABE2-C061B4F5A532}" destId="{56426837-8779-4439-97CB-69B676A16F8F}" srcOrd="3" destOrd="0" presId="urn:microsoft.com/office/officeart/2005/8/layout/lProcess2"/>
    <dgm:cxn modelId="{D3457A43-8EF3-41DE-8696-C3EDA03902B0}" type="presParOf" srcId="{F29BBC33-1BEF-4167-ABE2-C061B4F5A532}" destId="{5ACBC6D9-D445-4BF6-A5EF-4574493C7511}" srcOrd="4" destOrd="0" presId="urn:microsoft.com/office/officeart/2005/8/layout/lProcess2"/>
    <dgm:cxn modelId="{C1604BD0-4A8A-49EC-85E0-B7BB8119B953}" type="presParOf" srcId="{F29BBC33-1BEF-4167-ABE2-C061B4F5A532}" destId="{88F5C281-EABB-42F8-A7EA-67B178E0D30F}" srcOrd="5" destOrd="0" presId="urn:microsoft.com/office/officeart/2005/8/layout/lProcess2"/>
    <dgm:cxn modelId="{A5FD40DE-1BB4-43E2-B889-301E3D4638F6}" type="presParOf" srcId="{F29BBC33-1BEF-4167-ABE2-C061B4F5A532}" destId="{82372D48-653F-47E5-B916-E2F1FC049924}" srcOrd="6" destOrd="0" presId="urn:microsoft.com/office/officeart/2005/8/layout/lProcess2"/>
    <dgm:cxn modelId="{182467E9-B7F0-4B01-B66D-0BD96AD68267}" type="presParOf" srcId="{F29BBC33-1BEF-4167-ABE2-C061B4F5A532}" destId="{2ED0A1EB-CC71-4E67-9EDE-044776276DC1}" srcOrd="7" destOrd="0" presId="urn:microsoft.com/office/officeart/2005/8/layout/lProcess2"/>
    <dgm:cxn modelId="{AB0A67C7-9E3F-4C4A-9086-F9B070E10E9D}" type="presParOf" srcId="{F29BBC33-1BEF-4167-ABE2-C061B4F5A532}" destId="{7D56E854-5FFE-4DE5-B4D4-A15C96D678BC}" srcOrd="8" destOrd="0" presId="urn:microsoft.com/office/officeart/2005/8/layout/lProcess2"/>
  </dgm:cxnLst>
  <dgm:bg/>
  <dgm:whole/>
  <dgm:extLst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99C58-870B-48A9-AC76-FC07D56A672E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DEE9C-5B1C-4E4B-ACA0-EA2B7CC218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EAA2A8-4BE5-4CF7-BEDA-BA6E2EEFD517}" type="slidenum">
              <a:rPr lang="en-US" altLang="zh-CN" smtClean="0"/>
              <a:pPr>
                <a:defRPr/>
              </a:pPr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B32124-BDED-49DE-9A7D-A18E0E82DAA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下面开始学习如何安装</a:t>
            </a:r>
            <a:r>
              <a:rPr lang="en-US" altLang="zh-CN" smtClean="0"/>
              <a:t>Linux</a:t>
            </a:r>
            <a:r>
              <a:rPr lang="zh-CN" altLang="en-US" smtClean="0"/>
              <a:t>操作系统，在正式进行安装之前，首先需要先了解一下与</a:t>
            </a:r>
            <a:r>
              <a:rPr lang="en-US" altLang="zh-CN" smtClean="0"/>
              <a:t>Linux</a:t>
            </a:r>
            <a:r>
              <a:rPr lang="zh-CN" altLang="en-US" smtClean="0"/>
              <a:t>相关的硬盘分区、文件系统及目录结构等基础知识</a:t>
            </a:r>
          </a:p>
          <a:p>
            <a:pPr>
              <a:buFontTx/>
              <a:buChar char="•"/>
            </a:pPr>
            <a:r>
              <a:rPr lang="zh-CN" altLang="en-US" smtClean="0"/>
              <a:t>只有熟悉了这些知识以后，才能够更顺利、灵活的完成</a:t>
            </a:r>
            <a:r>
              <a:rPr lang="en-US" altLang="zh-CN" smtClean="0"/>
              <a:t>Linux</a:t>
            </a:r>
            <a:r>
              <a:rPr lang="zh-CN" altLang="en-US" smtClean="0"/>
              <a:t>系统的安装过程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3E360D-1D81-4E3E-A82E-21A7F320140D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Char char="•"/>
              <a:defRPr/>
            </a:pPr>
            <a:r>
              <a:rPr lang="zh-CN" altLang="en-US" dirty="0" smtClean="0"/>
              <a:t>首先向学员讲解硬盘分区的基本概念，对比讲解主分区、扩展分区和逻辑分区功能上的区别</a:t>
            </a:r>
          </a:p>
          <a:p>
            <a:pPr marL="228600" indent="-228600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1. PC</a:t>
            </a:r>
            <a:r>
              <a:rPr lang="zh-CN" altLang="en-US" dirty="0" smtClean="0"/>
              <a:t>主机中的第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硬盘表示为</a:t>
            </a:r>
            <a:r>
              <a:rPr lang="en-US" altLang="zh-CN" dirty="0" smtClean="0"/>
              <a:t>had</a:t>
            </a:r>
          </a:p>
          <a:p>
            <a:pPr marL="228600" indent="-228600">
              <a:defRPr/>
            </a:pPr>
            <a:r>
              <a:rPr lang="en-US" altLang="zh-CN" dirty="0" smtClean="0"/>
              <a:t>	2. IDE</a:t>
            </a:r>
            <a:r>
              <a:rPr lang="zh-CN" altLang="en-US" dirty="0" smtClean="0"/>
              <a:t>硬盘中的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个主分区可表示为</a:t>
            </a:r>
            <a:r>
              <a:rPr lang="en-US" altLang="zh-CN" dirty="0" smtClean="0"/>
              <a:t>hda1</a:t>
            </a:r>
            <a:r>
              <a:rPr lang="zh-CN" altLang="en-US" dirty="0" smtClean="0"/>
              <a:t>至</a:t>
            </a:r>
            <a:r>
              <a:rPr lang="en-US" altLang="zh-CN" dirty="0" smtClean="0"/>
              <a:t>hda4</a:t>
            </a:r>
          </a:p>
          <a:p>
            <a:pPr marL="228600" indent="-228600">
              <a:defRPr/>
            </a:pPr>
            <a:r>
              <a:rPr lang="en-US" altLang="zh-CN" dirty="0" smtClean="0"/>
              <a:t>	3. </a:t>
            </a:r>
            <a:r>
              <a:rPr lang="zh-CN" altLang="en-US" dirty="0" smtClean="0"/>
              <a:t>扩展分区只用于容纳逻辑分区，并不建立文件系统，因此也不能直接向扩展分区中保存文件和目录</a:t>
            </a:r>
          </a:p>
          <a:p>
            <a:pPr marL="228600" indent="-228600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4. </a:t>
            </a:r>
            <a:r>
              <a:rPr lang="zh-CN" altLang="en-US" dirty="0" smtClean="0"/>
              <a:t>逻辑分区的编号始终从</a:t>
            </a:r>
            <a:r>
              <a:rPr lang="en-US" altLang="zh-CN" dirty="0" smtClean="0"/>
              <a:t>5</a:t>
            </a:r>
            <a:r>
              <a:rPr lang="zh-CN" altLang="en-US" dirty="0" smtClean="0"/>
              <a:t>开始，因为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4</a:t>
            </a:r>
            <a:r>
              <a:rPr lang="zh-CN" altLang="en-US" dirty="0" smtClean="0"/>
              <a:t>已经预留给主分区和扩展分区使用</a:t>
            </a:r>
          </a:p>
          <a:p>
            <a:pPr marL="228600" indent="-228600">
              <a:buFontTx/>
              <a:buChar char="•"/>
              <a:defRPr/>
            </a:pPr>
            <a:r>
              <a:rPr lang="zh-CN" altLang="en-US" dirty="0" smtClean="0"/>
              <a:t>请思考，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系统中的光盘、</a:t>
            </a:r>
            <a:r>
              <a:rPr lang="en-US" altLang="zh-CN" b="1" dirty="0" smtClean="0"/>
              <a:t>U</a:t>
            </a:r>
            <a:r>
              <a:rPr lang="zh-CN" altLang="en-US" b="1" dirty="0" smtClean="0"/>
              <a:t>盘设备文件应该如何表示</a:t>
            </a:r>
            <a:r>
              <a:rPr lang="en-US" altLang="zh-CN" b="1" dirty="0" smtClean="0"/>
              <a:t>?</a:t>
            </a:r>
            <a:r>
              <a:rPr lang="zh-CN" altLang="en-US" dirty="0" smtClean="0"/>
              <a:t>（</a:t>
            </a:r>
            <a:r>
              <a:rPr lang="en-US" altLang="zh-CN" dirty="0" smtClean="0"/>
              <a:t>/dev/</a:t>
            </a:r>
            <a:r>
              <a:rPr lang="en-US" altLang="zh-CN" dirty="0" err="1" smtClean="0"/>
              <a:t>hdc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/dev/</a:t>
            </a:r>
            <a:r>
              <a:rPr lang="en-US" altLang="zh-CN" dirty="0" err="1" smtClean="0"/>
              <a:t>sda</a:t>
            </a:r>
            <a:r>
              <a:rPr lang="zh-CN" altLang="en-US" dirty="0" smtClean="0"/>
              <a:t>）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1CF592-C8EC-455F-AAA7-EFE3A7AF90A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在</a:t>
            </a:r>
            <a:r>
              <a:rPr lang="en-US" altLang="zh-CN" smtClean="0"/>
              <a:t>RHEL6.0</a:t>
            </a:r>
            <a:r>
              <a:rPr lang="zh-CN" altLang="en-US" smtClean="0"/>
              <a:t>系统中，已开始使用</a:t>
            </a:r>
            <a:r>
              <a:rPr lang="en-US" altLang="zh-CN" smtClean="0"/>
              <a:t>EXT4</a:t>
            </a:r>
            <a:r>
              <a:rPr lang="zh-CN" altLang="en-US" smtClean="0"/>
              <a:t>文件系统，教员可以适当提及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DA21F3-8FB2-4BE7-A7C6-6E934178197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dirty="0" smtClean="0"/>
              <a:t>在文件复制的二十多分钟内，可以通过提问的方式小结前面讲解的主要知识点，并根据回答情况进行回顾总结</a:t>
            </a:r>
          </a:p>
          <a:p>
            <a:pPr>
              <a:buFontTx/>
              <a:buChar char="•"/>
            </a:pPr>
            <a:r>
              <a:rPr lang="zh-CN" altLang="en-US" dirty="0" smtClean="0"/>
              <a:t>部分答案提示：</a:t>
            </a:r>
          </a:p>
          <a:p>
            <a:pPr lvl="1">
              <a:buFontTx/>
              <a:buChar char="•"/>
            </a:pPr>
            <a:r>
              <a:rPr lang="en-US" altLang="zh-CN" dirty="0" smtClean="0"/>
              <a:t>【2】/dev/sdb7 </a:t>
            </a:r>
            <a:r>
              <a:rPr lang="zh-CN" altLang="en-US" dirty="0" smtClean="0"/>
              <a:t>（逻辑分区的序号从</a:t>
            </a:r>
            <a:r>
              <a:rPr lang="en-US" altLang="zh-CN" dirty="0" smtClean="0"/>
              <a:t>5</a:t>
            </a:r>
            <a:r>
              <a:rPr lang="zh-CN" altLang="en-US" dirty="0" smtClean="0"/>
              <a:t>开始）</a:t>
            </a:r>
          </a:p>
          <a:p>
            <a:pPr lvl="1">
              <a:buFontTx/>
              <a:buChar char="•"/>
            </a:pPr>
            <a:r>
              <a:rPr lang="en-US" altLang="zh-CN" dirty="0" smtClean="0"/>
              <a:t>【3】ext4</a:t>
            </a:r>
            <a:endParaRPr lang="zh-CN" altLang="en-US" b="1" dirty="0" smtClean="0"/>
          </a:p>
          <a:p>
            <a:pPr>
              <a:buFontTx/>
              <a:buChar char="•"/>
            </a:pPr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1. </a:t>
            </a:r>
            <a:r>
              <a:rPr lang="zh-CN" altLang="en-US" dirty="0" smtClean="0"/>
              <a:t>为了避免学员等待过久，教员应在课前准备好一个</a:t>
            </a:r>
            <a:r>
              <a:rPr lang="zh-CN" altLang="en-US" b="1" dirty="0" smtClean="0"/>
              <a:t>已完成安装、但尚未进行初始化</a:t>
            </a:r>
            <a:r>
              <a:rPr lang="zh-CN" altLang="en-US" dirty="0" smtClean="0"/>
              <a:t>的虚拟机系统，用于下一步的演示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上一步用于演示安装过程的虚拟机可以放弃并删除，但要向学员说明原因（等待时间太长）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3ADF-FC42-4BD6-9467-26EEFA8BADA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dirty="0" smtClean="0"/>
              <a:t> 结合教材，说明系统安装前的硬件和软件准备</a:t>
            </a:r>
            <a:endParaRPr lang="en-US" altLang="zh-CN" dirty="0" smtClean="0"/>
          </a:p>
          <a:p>
            <a:pPr>
              <a:buFontTx/>
              <a:buChar char="•"/>
            </a:pPr>
            <a:r>
              <a:rPr lang="en-US" altLang="zh-CN" baseline="0" smtClean="0"/>
              <a:t> </a:t>
            </a:r>
            <a:r>
              <a:rPr lang="zh-CN" altLang="en-US" smtClean="0"/>
              <a:t>教员演示安装过程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7A711-8A1C-4F70-BBB4-7D24D98EB19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 教员应一边演示一边介绍初始化过程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7058BF-5E92-4A0A-A580-84C9D375BCC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EAA2A8-4BE5-4CF7-BEDA-BA6E2EEFD517}" type="slidenum">
              <a:rPr lang="en-US" altLang="zh-CN" smtClean="0"/>
              <a:pPr>
                <a:defRPr/>
              </a:pPr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简单介绍</a:t>
            </a:r>
            <a:r>
              <a:rPr lang="en-US" altLang="zh-CN" smtClean="0"/>
              <a:t>Linux</a:t>
            </a:r>
            <a:r>
              <a:rPr lang="zh-CN" altLang="en-US" smtClean="0"/>
              <a:t>系统构成，重点讲解内核的作用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、内核是系统的心脏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、在硬件方面：控制、管理硬件设备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、在软件方面：管理文件系统、分配内存，</a:t>
            </a:r>
            <a:r>
              <a:rPr lang="en-US" altLang="zh-CN" smtClean="0"/>
              <a:t>cpu</a:t>
            </a:r>
            <a:r>
              <a:rPr lang="zh-CN" altLang="en-US" smtClean="0"/>
              <a:t>资源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8D364F-95AC-43A0-9CBD-72961C64178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46E7D-D8E9-4A74-AA8D-2D4F484D832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本示意图仅用于展示</a:t>
            </a:r>
            <a:r>
              <a:rPr lang="en-US" altLang="zh-CN" smtClean="0"/>
              <a:t>Linux</a:t>
            </a:r>
            <a:r>
              <a:rPr lang="zh-CN" altLang="en-US" smtClean="0"/>
              <a:t>内核稳定版本和开发版本间的变更关系，并不直接对应于实际的内核版本号</a:t>
            </a:r>
          </a:p>
          <a:p>
            <a:r>
              <a:rPr lang="en-US" altLang="zh-CN" b="1" smtClean="0">
                <a:solidFill>
                  <a:srgbClr val="000000"/>
                </a:solidFill>
              </a:rPr>
              <a:t>1</a:t>
            </a:r>
            <a:r>
              <a:rPr lang="zh-CN" altLang="en-US" b="1" smtClean="0">
                <a:solidFill>
                  <a:srgbClr val="000000"/>
                </a:solidFill>
              </a:rPr>
              <a:t>）开发版本最初是稳定版本的拷贝，随后不断修正错误、继续增加新的功能</a:t>
            </a:r>
          </a:p>
          <a:p>
            <a:r>
              <a:rPr lang="en-US" altLang="zh-CN" b="1" smtClean="0">
                <a:solidFill>
                  <a:srgbClr val="000000"/>
                </a:solidFill>
              </a:rPr>
              <a:t>2</a:t>
            </a:r>
            <a:r>
              <a:rPr lang="zh-CN" altLang="en-US" b="1" smtClean="0">
                <a:solidFill>
                  <a:srgbClr val="000000"/>
                </a:solidFill>
              </a:rPr>
              <a:t>）开发版本趋于稳定后将升级为稳定版本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915B8E-11E0-4391-B180-9682D4B22DB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可以先介绍</a:t>
            </a:r>
            <a:r>
              <a:rPr lang="en-US" altLang="zh-CN" smtClean="0"/>
              <a:t>unix</a:t>
            </a:r>
            <a:r>
              <a:rPr lang="zh-CN" altLang="en-US" smtClean="0"/>
              <a:t>，并说明</a:t>
            </a:r>
            <a:r>
              <a:rPr lang="en-US" altLang="zh-CN" smtClean="0"/>
              <a:t>unix</a:t>
            </a:r>
            <a:r>
              <a:rPr lang="zh-CN" altLang="en-US" smtClean="0"/>
              <a:t>操作系统的特点及费用昂贵，引出</a:t>
            </a:r>
            <a:r>
              <a:rPr lang="en-US" altLang="zh-CN" smtClean="0"/>
              <a:t>GNU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EA86A2-46DF-4EC3-AC88-23BAA7E01C5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GPL</a:t>
            </a:r>
            <a:r>
              <a:rPr lang="zh-CN" altLang="en-US" smtClean="0"/>
              <a:t>：用户可以任意复制、传递、修改，但必须公布源代码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118DBB-5615-4ECA-AE1B-87D5DD6FDAF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为学员对比介绍开放源代码软件与传统商业软件的区别，并通过列举著名的开源软件项目（如</a:t>
            </a:r>
            <a:r>
              <a:rPr lang="en-US" altLang="zh-CN" smtClean="0"/>
              <a:t>Firefox</a:t>
            </a:r>
            <a:r>
              <a:rPr lang="zh-CN" altLang="en-US" smtClean="0"/>
              <a:t>），使学员对开源软件有一个感性的认识</a:t>
            </a:r>
          </a:p>
          <a:p>
            <a:pPr>
              <a:buFontTx/>
              <a:buChar char="•"/>
            </a:pPr>
            <a:r>
              <a:rPr lang="zh-CN" altLang="en-US" smtClean="0"/>
              <a:t>遵守</a:t>
            </a:r>
            <a:r>
              <a:rPr lang="en-US" altLang="zh-CN" smtClean="0"/>
              <a:t>GPL</a:t>
            </a:r>
            <a:r>
              <a:rPr lang="zh-CN" altLang="en-US" smtClean="0"/>
              <a:t>协议的所有自由软件都可以称为开源软件，但是开源软件不一定就是自由软件（虽然这种情况比较少），例如微软公司曾经对部分国家开放过一小部分源代码，但并不表示对应的</a:t>
            </a:r>
            <a:r>
              <a:rPr lang="en-US" altLang="zh-CN" smtClean="0"/>
              <a:t>Windows</a:t>
            </a:r>
            <a:r>
              <a:rPr lang="zh-CN" altLang="en-US" smtClean="0"/>
              <a:t>系统也是自由软件</a:t>
            </a:r>
          </a:p>
          <a:p>
            <a:pPr>
              <a:buFontTx/>
              <a:buChar char="•"/>
            </a:pPr>
            <a:r>
              <a:rPr lang="en-US" altLang="zh-CN" smtClean="0"/>
              <a:t>—— </a:t>
            </a:r>
            <a:r>
              <a:rPr lang="zh-CN" altLang="en-US" smtClean="0"/>
              <a:t>有了</a:t>
            </a:r>
            <a:r>
              <a:rPr lang="en-US" altLang="zh-CN" smtClean="0"/>
              <a:t>Linux</a:t>
            </a:r>
            <a:r>
              <a:rPr lang="zh-CN" altLang="en-US" smtClean="0"/>
              <a:t>内核及相关的软件资源以后，就可以构成一个完整的操作系统了，接下来看一下</a:t>
            </a:r>
            <a:r>
              <a:rPr lang="en-US" altLang="zh-CN" smtClean="0"/>
              <a:t>Linux</a:t>
            </a:r>
            <a:r>
              <a:rPr lang="zh-CN" altLang="en-US" smtClean="0"/>
              <a:t>系统的发行版本</a:t>
            </a:r>
            <a:endParaRPr lang="en-US" altLang="zh-CN" smtClean="0"/>
          </a:p>
          <a:p>
            <a:pPr>
              <a:buFontTx/>
              <a:buChar char="•"/>
            </a:pPr>
            <a:r>
              <a:rPr lang="zh-CN" altLang="en-US" smtClean="0"/>
              <a:t>最近一些国内知名公司页加入了开源行列，比如：金山软件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1C4627-FA9E-483B-AAED-1E2E7D4015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任何软件公司和社团甚至是个人都可以将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内核和自由软件打包成一个完整的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发行版的完整名称中都会保留”</a:t>
            </a:r>
            <a:r>
              <a:rPr lang="en-US" altLang="zh-CN" dirty="0" smtClean="0"/>
              <a:t>Linux“</a:t>
            </a:r>
            <a:r>
              <a:rPr lang="zh-CN" altLang="en-US" dirty="0" smtClean="0"/>
              <a:t>的字样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除了上面提到发行版本，同学们还听说过或接触过哪些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发行版本？</a:t>
            </a:r>
          </a:p>
          <a:p>
            <a:r>
              <a:rPr lang="en-US" altLang="zh-CN" dirty="0" err="1" smtClean="0"/>
              <a:t>Ubuntu</a:t>
            </a:r>
            <a:r>
              <a:rPr lang="zh-CN" altLang="en-US" dirty="0" smtClean="0"/>
              <a:t>、红旗（</a:t>
            </a:r>
            <a:r>
              <a:rPr lang="en-US" altLang="zh-CN" dirty="0" smtClean="0"/>
              <a:t>Red Flag</a:t>
            </a:r>
            <a:r>
              <a:rPr lang="zh-CN" altLang="en-US" dirty="0" smtClean="0"/>
              <a:t>）、</a:t>
            </a:r>
            <a:r>
              <a:rPr lang="en-US" altLang="zh-CN" dirty="0" err="1" smtClean="0"/>
              <a:t>Mandriva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Gentoo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Centos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A4A450-EA09-4847-A690-B345F368F33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75F495-6C82-4BB3-A49C-0115CD1DF1D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1E516F-BD24-4E97-B206-3319117AF2E2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4DDD03-BDA5-4CE3-AD6B-3B07171D2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1E516F-BD24-4E97-B206-3319117AF2E2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DDD03-BDA5-4CE3-AD6B-3B07171D2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1E516F-BD24-4E97-B206-3319117AF2E2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DDD03-BDA5-4CE3-AD6B-3B07171D2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1E516F-BD24-4E97-B206-3319117AF2E2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DDD03-BDA5-4CE3-AD6B-3B07171D22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1E516F-BD24-4E97-B206-3319117AF2E2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DDD03-BDA5-4CE3-AD6B-3B07171D22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1E516F-BD24-4E97-B206-3319117AF2E2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DDD03-BDA5-4CE3-AD6B-3B07171D22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1E516F-BD24-4E97-B206-3319117AF2E2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DDD03-BDA5-4CE3-AD6B-3B07171D2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1E516F-BD24-4E97-B206-3319117AF2E2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DDD03-BDA5-4CE3-AD6B-3B07171D22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1E516F-BD24-4E97-B206-3319117AF2E2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DDD03-BDA5-4CE3-AD6B-3B07171D2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E1E516F-BD24-4E97-B206-3319117AF2E2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4DDD03-BDA5-4CE3-AD6B-3B07171D2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1E516F-BD24-4E97-B206-3319117AF2E2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4DDD03-BDA5-4CE3-AD6B-3B07171D22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E1E516F-BD24-4E97-B206-3319117AF2E2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4DDD03-BDA5-4CE3-AD6B-3B07171D2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初识 </a:t>
            </a:r>
            <a:r>
              <a:rPr lang="en-US" altLang="zh-CN" dirty="0" smtClean="0">
                <a:solidFill>
                  <a:srgbClr val="FF0000"/>
                </a:solidFill>
              </a:rPr>
              <a:t>Linux </a:t>
            </a:r>
            <a:r>
              <a:rPr lang="zh-CN" altLang="en-US" dirty="0" smtClean="0">
                <a:solidFill>
                  <a:srgbClr val="FF0000"/>
                </a:solidFill>
              </a:rPr>
              <a:t>操作系统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>
          <a:xfrm>
            <a:off x="215900" y="1143000"/>
            <a:ext cx="8229600" cy="5075238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开放源代码软件（</a:t>
            </a:r>
            <a:r>
              <a:rPr lang="en-US" altLang="zh-CN" dirty="0" smtClean="0">
                <a:solidFill>
                  <a:srgbClr val="FF0000"/>
                </a:solidFill>
              </a:rPr>
              <a:t>O</a:t>
            </a:r>
            <a:r>
              <a:rPr lang="en-US" altLang="zh-CN" dirty="0" smtClean="0"/>
              <a:t>pen 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ource 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oftware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en-US" altLang="zh-CN" dirty="0" smtClean="0"/>
              <a:t>Firefox </a:t>
            </a:r>
            <a:r>
              <a:rPr lang="zh-CN" altLang="en-US" dirty="0" smtClean="0"/>
              <a:t>网页浏览器</a:t>
            </a:r>
          </a:p>
          <a:p>
            <a:pPr lvl="1">
              <a:spcBef>
                <a:spcPts val="675"/>
              </a:spcBef>
            </a:pPr>
            <a:r>
              <a:rPr lang="en-US" altLang="zh-CN" dirty="0" err="1" smtClean="0"/>
              <a:t>OpenOffice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办公套件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en-US" altLang="zh-CN" dirty="0" smtClean="0"/>
              <a:t>Apache </a:t>
            </a:r>
            <a:r>
              <a:rPr lang="zh-CN" altLang="en-US" dirty="0" smtClean="0"/>
              <a:t>网站服务器软件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en-US" altLang="zh-CN" dirty="0" smtClean="0"/>
              <a:t>……</a:t>
            </a:r>
          </a:p>
          <a:p>
            <a:pPr lvl="1">
              <a:spcBef>
                <a:spcPts val="675"/>
              </a:spcBef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1945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开放源代码软件</a:t>
            </a:r>
          </a:p>
        </p:txBody>
      </p:sp>
      <p:pic>
        <p:nvPicPr>
          <p:cNvPr id="19460" name="图片 3" descr="openoffic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8700" y="4143375"/>
            <a:ext cx="1789113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4" descr="apache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1738" y="4419600"/>
            <a:ext cx="1933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图片 5" descr="firefox_imag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4438" y="4214813"/>
            <a:ext cx="10795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204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发行版本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215900" y="114458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672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chemeClr val="tx2"/>
                </a:solidFill>
                <a:latin typeface="+mn-lt"/>
                <a:ea typeface="+mn-ea"/>
              </a:rPr>
              <a:t>Linux </a:t>
            </a:r>
            <a:r>
              <a:rPr lang="zh-CN" altLang="en-US" sz="2800" b="1" kern="0" dirty="0" smtClean="0">
                <a:solidFill>
                  <a:schemeClr val="tx2"/>
                </a:solidFill>
                <a:latin typeface="+mn-lt"/>
                <a:ea typeface="+mn-ea"/>
              </a:rPr>
              <a:t>发行</a:t>
            </a:r>
            <a:r>
              <a:rPr lang="zh-CN" altLang="en-US" sz="2800" b="1" kern="0" dirty="0">
                <a:solidFill>
                  <a:schemeClr val="tx2"/>
                </a:solidFill>
                <a:latin typeface="+mn-lt"/>
                <a:ea typeface="+mn-ea"/>
              </a:rPr>
              <a:t>版本构成</a:t>
            </a:r>
          </a:p>
          <a:p>
            <a:pPr marL="742950" lvl="1" indent="-285750" eaLnBrk="0" hangingPunct="0">
              <a:lnSpc>
                <a:spcPts val="3000"/>
              </a:lnSpc>
              <a:spcBef>
                <a:spcPts val="472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400" b="1" kern="0" dirty="0" smtClean="0">
                <a:solidFill>
                  <a:schemeClr val="tx2"/>
                </a:solidFill>
                <a:ea typeface="黑体" pitchFamily="49" charset="-122"/>
              </a:rPr>
              <a:t>基于 </a:t>
            </a:r>
            <a:r>
              <a:rPr lang="en-US" altLang="zh-CN" sz="2400" b="1" kern="0" dirty="0" smtClean="0">
                <a:solidFill>
                  <a:schemeClr val="tx2"/>
                </a:solidFill>
                <a:ea typeface="黑体" pitchFamily="49" charset="-122"/>
              </a:rPr>
              <a:t>Linux </a:t>
            </a:r>
            <a:r>
              <a:rPr lang="zh-CN" altLang="en-US" sz="2400" b="1" kern="0" dirty="0" smtClean="0">
                <a:solidFill>
                  <a:schemeClr val="tx2"/>
                </a:solidFill>
                <a:ea typeface="黑体" pitchFamily="49" charset="-122"/>
              </a:rPr>
              <a:t>内核</a:t>
            </a:r>
            <a:r>
              <a:rPr lang="zh-CN" altLang="en-US" sz="2400" b="1" kern="0" dirty="0">
                <a:solidFill>
                  <a:schemeClr val="tx2"/>
                </a:solidFill>
                <a:ea typeface="黑体" pitchFamily="49" charset="-122"/>
              </a:rPr>
              <a:t>的</a:t>
            </a:r>
            <a:r>
              <a:rPr lang="zh-CN" altLang="en-US" sz="2400" b="1" kern="0" dirty="0" smtClean="0">
                <a:solidFill>
                  <a:schemeClr val="tx2"/>
                </a:solidFill>
                <a:ea typeface="黑体" pitchFamily="49" charset="-122"/>
              </a:rPr>
              <a:t>类 </a:t>
            </a:r>
            <a:r>
              <a:rPr lang="en-US" altLang="zh-CN" sz="2400" b="1" kern="0" dirty="0" smtClean="0">
                <a:solidFill>
                  <a:schemeClr val="tx2"/>
                </a:solidFill>
                <a:ea typeface="黑体" pitchFamily="49" charset="-122"/>
              </a:rPr>
              <a:t>Unix </a:t>
            </a:r>
            <a:r>
              <a:rPr lang="zh-CN" altLang="en-US" sz="2400" b="1" kern="0" dirty="0" smtClean="0">
                <a:solidFill>
                  <a:schemeClr val="tx2"/>
                </a:solidFill>
                <a:ea typeface="黑体" pitchFamily="49" charset="-122"/>
              </a:rPr>
              <a:t>操作系统</a:t>
            </a:r>
            <a:endParaRPr lang="zh-CN" altLang="en-US" sz="2400" b="1" kern="0" dirty="0">
              <a:solidFill>
                <a:schemeClr val="tx2"/>
              </a:solidFill>
              <a:ea typeface="黑体" pitchFamily="49" charset="-122"/>
            </a:endParaRPr>
          </a:p>
          <a:p>
            <a:pPr marL="742950" lvl="1" indent="-285750" eaLnBrk="0" hangingPunct="0">
              <a:lnSpc>
                <a:spcPts val="3000"/>
              </a:lnSpc>
              <a:spcBef>
                <a:spcPts val="472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+mn-ea"/>
              </a:rPr>
              <a:t>Linux 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+mn-lt"/>
                <a:ea typeface="+mn-ea"/>
              </a:rPr>
              <a:t>内核 </a:t>
            </a:r>
            <a:r>
              <a:rPr lang="zh-CN" altLang="en-US" sz="2400" b="1" kern="0" dirty="0">
                <a:solidFill>
                  <a:schemeClr val="tx2"/>
                </a:solidFill>
                <a:latin typeface="+mn-lt"/>
                <a:ea typeface="+mn-ea"/>
              </a:rPr>
              <a:t>＋ 各种自由软件 ＝ 完整的操作系统</a:t>
            </a:r>
            <a:endParaRPr lang="en-US" altLang="zh-CN" sz="2400" b="1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ts val="672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b="1" kern="0" dirty="0">
                <a:solidFill>
                  <a:schemeClr val="tx2"/>
                </a:solidFill>
                <a:latin typeface="+mn-lt"/>
                <a:ea typeface="+mn-ea"/>
              </a:rPr>
              <a:t>发行版的名称、版本由发行厂商决定</a:t>
            </a:r>
          </a:p>
          <a:p>
            <a:pPr marL="742950" lvl="1" indent="-285750" eaLnBrk="0" hangingPunct="0">
              <a:lnSpc>
                <a:spcPts val="3000"/>
              </a:lnSpc>
              <a:spcBef>
                <a:spcPts val="472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2400" b="1" kern="0" dirty="0">
                <a:solidFill>
                  <a:schemeClr val="tx2"/>
                </a:solidFill>
                <a:latin typeface="+mn-lt"/>
                <a:ea typeface="+mn-ea"/>
              </a:rPr>
              <a:t>Red 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+mn-ea"/>
              </a:rPr>
              <a:t>Hat 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+mn-lt"/>
                <a:ea typeface="+mn-ea"/>
              </a:rPr>
              <a:t>系列，由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+mn-ea"/>
              </a:rPr>
              <a:t>Red Hat 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+mn-lt"/>
                <a:ea typeface="+mn-ea"/>
              </a:rPr>
              <a:t>公司</a:t>
            </a:r>
            <a:r>
              <a:rPr lang="zh-CN" altLang="en-US" sz="2400" b="1" kern="0" dirty="0">
                <a:solidFill>
                  <a:schemeClr val="tx2"/>
                </a:solidFill>
                <a:latin typeface="+mn-lt"/>
                <a:ea typeface="+mn-ea"/>
              </a:rPr>
              <a:t>发布</a:t>
            </a:r>
          </a:p>
          <a:p>
            <a:pPr marL="742950" lvl="1" indent="-285750" eaLnBrk="0" hangingPunct="0">
              <a:lnSpc>
                <a:spcPts val="3000"/>
              </a:lnSpc>
              <a:spcBef>
                <a:spcPts val="472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2400" b="1" kern="0" dirty="0" err="1" smtClean="0">
                <a:solidFill>
                  <a:schemeClr val="tx2"/>
                </a:solidFill>
                <a:latin typeface="+mn-lt"/>
                <a:ea typeface="+mn-ea"/>
              </a:rPr>
              <a:t>Debian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+mn-lt"/>
                <a:ea typeface="+mn-ea"/>
              </a:rPr>
              <a:t>系列，</a:t>
            </a:r>
            <a:r>
              <a:rPr lang="zh-CN" altLang="en-US" sz="2400" b="1" kern="0" dirty="0">
                <a:solidFill>
                  <a:schemeClr val="tx2"/>
                </a:solidFill>
                <a:latin typeface="+mn-lt"/>
                <a:ea typeface="+mn-ea"/>
              </a:rPr>
              <a:t>由</a:t>
            </a:r>
            <a:r>
              <a:rPr lang="en-US" altLang="zh-CN" sz="2400" b="1" kern="0" dirty="0" err="1">
                <a:solidFill>
                  <a:schemeClr val="tx2"/>
                </a:solidFill>
                <a:latin typeface="+mn-lt"/>
                <a:ea typeface="+mn-ea"/>
              </a:rPr>
              <a:t>Debian</a:t>
            </a:r>
            <a:r>
              <a:rPr lang="zh-CN" altLang="en-US" sz="2400" b="1" kern="0" dirty="0">
                <a:solidFill>
                  <a:schemeClr val="tx2"/>
                </a:solidFill>
                <a:latin typeface="+mn-lt"/>
                <a:ea typeface="+mn-ea"/>
              </a:rPr>
              <a:t>社区发布</a:t>
            </a:r>
          </a:p>
          <a:p>
            <a:pPr marL="742950" lvl="1" indent="-285750" eaLnBrk="0" hangingPunct="0">
              <a:lnSpc>
                <a:spcPts val="3000"/>
              </a:lnSpc>
              <a:spcBef>
                <a:spcPts val="472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2400" b="1" kern="0" dirty="0" err="1">
                <a:solidFill>
                  <a:schemeClr val="tx2"/>
                </a:solidFill>
                <a:latin typeface="+mn-lt"/>
                <a:ea typeface="+mn-ea"/>
              </a:rPr>
              <a:t>Ubuntu</a:t>
            </a:r>
            <a:r>
              <a:rPr lang="en-US" altLang="zh-CN" sz="2400" b="1" kern="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+mn-lt"/>
                <a:ea typeface="+mn-ea"/>
              </a:rPr>
              <a:t>系列，</a:t>
            </a:r>
            <a:r>
              <a:rPr lang="zh-CN" altLang="en-US" sz="2400" b="1" kern="0" dirty="0">
                <a:solidFill>
                  <a:schemeClr val="tx2"/>
                </a:solidFill>
                <a:latin typeface="+mn-lt"/>
                <a:ea typeface="+mn-ea"/>
              </a:rPr>
              <a:t>由</a:t>
            </a:r>
            <a:r>
              <a:rPr lang="en-US" altLang="zh-CN" sz="2400" b="1" kern="0" dirty="0" err="1">
                <a:solidFill>
                  <a:schemeClr val="tx2"/>
                </a:solidFill>
                <a:latin typeface="+mn-lt"/>
                <a:ea typeface="+mn-ea"/>
              </a:rPr>
              <a:t>Ubuntu</a:t>
            </a:r>
            <a:r>
              <a:rPr lang="zh-CN" altLang="en-US" sz="2400" b="1" kern="0" dirty="0">
                <a:solidFill>
                  <a:schemeClr val="tx2"/>
                </a:solidFill>
                <a:latin typeface="+mn-lt"/>
                <a:ea typeface="+mn-ea"/>
              </a:rPr>
              <a:t>社区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+mn-lt"/>
                <a:ea typeface="+mn-ea"/>
              </a:rPr>
              <a:t>发布</a:t>
            </a:r>
            <a:endParaRPr lang="en-US" altLang="zh-CN" sz="2400" b="1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ts val="3000"/>
              </a:lnSpc>
              <a:spcBef>
                <a:spcPts val="472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2400" b="1" kern="0" dirty="0">
                <a:solidFill>
                  <a:schemeClr val="tx2"/>
                </a:solidFill>
                <a:latin typeface="+mn-lt"/>
                <a:ea typeface="+mn-ea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1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5075238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由马克</a:t>
            </a:r>
            <a:r>
              <a:rPr lang="en-US" dirty="0" smtClean="0"/>
              <a:t>.</a:t>
            </a:r>
            <a:r>
              <a:rPr lang="zh-CN" altLang="en-US" dirty="0" smtClean="0"/>
              <a:t>舍特尔沃斯（</a:t>
            </a:r>
            <a:r>
              <a:rPr lang="en-US" dirty="0" smtClean="0"/>
              <a:t>Mark </a:t>
            </a:r>
            <a:r>
              <a:rPr lang="en-US" dirty="0" err="1" smtClean="0"/>
              <a:t>Shuttleworth</a:t>
            </a:r>
            <a:r>
              <a:rPr lang="zh-CN" altLang="en-US" dirty="0" smtClean="0"/>
              <a:t>）创立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以 </a:t>
            </a:r>
            <a:r>
              <a:rPr lang="en-US" dirty="0" err="1" smtClean="0"/>
              <a:t>DebianGNU</a:t>
            </a:r>
            <a:r>
              <a:rPr lang="en-US" dirty="0" smtClean="0"/>
              <a:t>/Linux </a:t>
            </a:r>
            <a:r>
              <a:rPr lang="zh-CN" altLang="en-US" dirty="0" smtClean="0"/>
              <a:t>不稳定分支为开发基础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首个版本于</a:t>
            </a:r>
            <a:r>
              <a:rPr lang="en-US" dirty="0" smtClean="0"/>
              <a:t>2004</a:t>
            </a:r>
            <a:r>
              <a:rPr lang="zh-CN" altLang="en-US" dirty="0" smtClean="0"/>
              <a:t>年</a:t>
            </a:r>
            <a:r>
              <a:rPr lang="en-US" dirty="0" smtClean="0"/>
              <a:t>10</a:t>
            </a:r>
            <a:r>
              <a:rPr lang="zh-CN" altLang="en-US" dirty="0" smtClean="0"/>
              <a:t>月</a:t>
            </a:r>
            <a:r>
              <a:rPr lang="en-US" dirty="0" smtClean="0"/>
              <a:t>20</a:t>
            </a:r>
            <a:r>
              <a:rPr lang="zh-CN" altLang="en-US" dirty="0" smtClean="0"/>
              <a:t>日发布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21507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Ubuntu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系列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发行版 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graphicFrame>
        <p:nvGraphicFramePr>
          <p:cNvPr id="8" name="图示 7"/>
          <p:cNvGraphicFramePr/>
          <p:nvPr/>
        </p:nvGraphicFramePr>
        <p:xfrm>
          <a:off x="1142976" y="2643182"/>
          <a:ext cx="7072362" cy="4214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遵循着自由软件的精神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支持者众多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22531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Ubuntu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系列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发行版 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graphicFrame>
        <p:nvGraphicFramePr>
          <p:cNvPr id="8" name="图示 7"/>
          <p:cNvGraphicFramePr/>
          <p:nvPr/>
        </p:nvGraphicFramePr>
        <p:xfrm>
          <a:off x="1571604" y="2428868"/>
          <a:ext cx="6096000" cy="384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215900" y="1143000"/>
            <a:ext cx="8501063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Linux</a:t>
            </a:r>
            <a:r>
              <a:rPr lang="zh-CN" altLang="en-US" dirty="0" smtClean="0"/>
              <a:t>中将硬盘、分区等设备均表示为文件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2355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磁盘分区表示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28850" y="2630488"/>
            <a:ext cx="2919413" cy="727075"/>
          </a:xfrm>
          <a:prstGeom prst="rect">
            <a:avLst/>
          </a:prstGeom>
          <a:gradFill rotWithShape="1">
            <a:gsLst>
              <a:gs pos="0">
                <a:srgbClr val="B5FDFA"/>
              </a:gs>
              <a:gs pos="100000">
                <a:srgbClr val="B5FDFA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4400" b="1" dirty="0">
                <a:solidFill>
                  <a:schemeClr val="tx2"/>
                </a:solidFill>
              </a:rPr>
              <a:t>/dev/</a:t>
            </a:r>
            <a:r>
              <a:rPr lang="en-US" altLang="zh-CN" sz="4400" b="1" dirty="0">
                <a:solidFill>
                  <a:srgbClr val="FF0000"/>
                </a:solidFill>
              </a:rPr>
              <a:t>hd</a:t>
            </a:r>
            <a:r>
              <a:rPr lang="en-US" altLang="zh-CN" sz="4400" b="1" dirty="0">
                <a:solidFill>
                  <a:srgbClr val="0000FF"/>
                </a:solidFill>
              </a:rPr>
              <a:t>a</a:t>
            </a:r>
            <a:r>
              <a:rPr lang="en-US" altLang="zh-CN" sz="4400" b="1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468438" y="1857375"/>
            <a:ext cx="1808162" cy="715963"/>
          </a:xfrm>
          <a:prstGeom prst="wedgeRoundRectCallout">
            <a:avLst>
              <a:gd name="adj1" fmla="val 37356"/>
              <a:gd name="adj2" fmla="val 826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硬件设备文件所在的目录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779838" y="1844675"/>
            <a:ext cx="2232025" cy="715963"/>
          </a:xfrm>
          <a:prstGeom prst="wedgeRoundRectCallout">
            <a:avLst>
              <a:gd name="adj1" fmla="val -39759"/>
              <a:gd name="adj2" fmla="val 839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hd</a:t>
            </a:r>
            <a:r>
              <a:rPr lang="en-US" altLang="zh-CN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IDE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设备</a:t>
            </a:r>
            <a:b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b="1" dirty="0" err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sd</a:t>
            </a:r>
            <a:r>
              <a:rPr lang="en-US" altLang="zh-CN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SCSI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设备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1908175" y="3536950"/>
            <a:ext cx="2878138" cy="715963"/>
          </a:xfrm>
          <a:prstGeom prst="wedgeRoundRectCallout">
            <a:avLst>
              <a:gd name="adj1" fmla="val 40481"/>
              <a:gd name="adj2" fmla="val -89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硬盘的顺序号，以字母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……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4860925" y="3536950"/>
            <a:ext cx="2735263" cy="715963"/>
          </a:xfrm>
          <a:prstGeom prst="wedgeRoundRectCallout">
            <a:avLst>
              <a:gd name="adj1" fmla="val -44602"/>
              <a:gd name="adj2" fmla="val -8665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分区的顺序号，以数字</a:t>
            </a:r>
            <a:r>
              <a:rPr lang="en-US" altLang="zh-CN" b="1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……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硬盘和分区结构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85875" y="2714625"/>
            <a:ext cx="6480175" cy="1008063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57313" y="2787650"/>
            <a:ext cx="1295400" cy="863600"/>
          </a:xfrm>
          <a:prstGeom prst="rect">
            <a:avLst/>
          </a:prstGeom>
          <a:solidFill>
            <a:srgbClr val="003399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25738" y="2787650"/>
            <a:ext cx="1295400" cy="863600"/>
          </a:xfrm>
          <a:prstGeom prst="rect">
            <a:avLst/>
          </a:prstGeom>
          <a:solidFill>
            <a:srgbClr val="003399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94163" y="2787650"/>
            <a:ext cx="3600450" cy="863600"/>
          </a:xfrm>
          <a:prstGeom prst="rect">
            <a:avLst/>
          </a:prstGeom>
          <a:solidFill>
            <a:srgbClr val="008000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165600" y="2859088"/>
            <a:ext cx="1223963" cy="720725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534025" y="2859088"/>
            <a:ext cx="1223963" cy="720725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285875" y="1958975"/>
            <a:ext cx="1800225" cy="715963"/>
          </a:xfrm>
          <a:prstGeom prst="wedgeRoundRectCallout">
            <a:avLst>
              <a:gd name="adj1" fmla="val -40389"/>
              <a:gd name="adj2" fmla="val 82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个主分区 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/dev/hda1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1358900" y="3830638"/>
            <a:ext cx="1657350" cy="715962"/>
          </a:xfrm>
          <a:prstGeom prst="wedgeRoundRectCallout">
            <a:avLst>
              <a:gd name="adj1" fmla="val 41477"/>
              <a:gd name="adj2" fmla="val -838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个主分区</a:t>
            </a:r>
          </a:p>
          <a:p>
            <a:pPr algn="ctr"/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/dev/hda2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4022725" y="3759200"/>
            <a:ext cx="1873250" cy="715963"/>
          </a:xfrm>
          <a:prstGeom prst="wedgeRoundRectCallout">
            <a:avLst>
              <a:gd name="adj1" fmla="val -39829"/>
              <a:gd name="adj2" fmla="val -864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个逻辑分区</a:t>
            </a:r>
          </a:p>
          <a:p>
            <a:pPr algn="ctr"/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/dev/hda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6038850" y="3759200"/>
            <a:ext cx="1871663" cy="715963"/>
          </a:xfrm>
          <a:prstGeom prst="wedgeRoundRectCallout">
            <a:avLst>
              <a:gd name="adj1" fmla="val -43722"/>
              <a:gd name="adj2" fmla="val -8573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个逻辑分区</a:t>
            </a:r>
          </a:p>
          <a:p>
            <a:pPr algn="ctr"/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/dev/hda6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7191375" y="2246313"/>
            <a:ext cx="1223963" cy="428625"/>
          </a:xfrm>
          <a:prstGeom prst="wedgeRoundRectCallout">
            <a:avLst>
              <a:gd name="adj1" fmla="val -37028"/>
              <a:gd name="adj2" fmla="val 875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扩展分区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808413" y="1851025"/>
            <a:ext cx="2446337" cy="715963"/>
          </a:xfrm>
          <a:prstGeom prst="wedgeRoundRectCallout">
            <a:avLst>
              <a:gd name="adj1" fmla="val -39745"/>
              <a:gd name="adj2" fmla="val 85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第一块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IDE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硬盘设备</a:t>
            </a:r>
          </a:p>
          <a:p>
            <a:pPr algn="ctr"/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/dev/hda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785786" y="4714884"/>
            <a:ext cx="8001056" cy="1285884"/>
          </a:xfrm>
          <a:prstGeom prst="wedgeRoundRectCallout">
            <a:avLst>
              <a:gd name="adj1" fmla="val -39477"/>
              <a:gd name="adj2" fmla="val 51038"/>
              <a:gd name="adj3" fmla="val 16667"/>
            </a:avLst>
          </a:prstGeom>
          <a:solidFill>
            <a:schemeClr val="accent2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注意：</a:t>
            </a:r>
            <a:endParaRPr lang="en-US" altLang="zh-CN" sz="2000" b="1" dirty="0" smtClean="0">
              <a:solidFill>
                <a:schemeClr val="accent3"/>
              </a:solidFill>
            </a:endParaRPr>
          </a:p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硬盘中的主分区数目只有 </a:t>
            </a:r>
            <a:r>
              <a:rPr lang="en-US" altLang="en-US" sz="2000" b="1" dirty="0" smtClean="0">
                <a:solidFill>
                  <a:schemeClr val="accent3"/>
                </a:solidFill>
              </a:rPr>
              <a:t>4 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个，因此主分区和扩展分区的序号也就限制在</a:t>
            </a:r>
            <a:r>
              <a:rPr lang="en-US" altLang="en-US" sz="2000" b="1" dirty="0" smtClean="0">
                <a:solidFill>
                  <a:schemeClr val="accent3"/>
                </a:solidFill>
              </a:rPr>
              <a:t>1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～</a:t>
            </a:r>
            <a:r>
              <a:rPr lang="en-US" altLang="en-US" sz="2000" b="1" dirty="0" smtClean="0">
                <a:solidFill>
                  <a:schemeClr val="accent3"/>
                </a:solidFill>
              </a:rPr>
              <a:t>4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，而逻辑分区的序号将始终从 </a:t>
            </a:r>
            <a:r>
              <a:rPr lang="en-US" altLang="en-US" sz="2000" b="1" dirty="0" smtClean="0">
                <a:solidFill>
                  <a:schemeClr val="accent3"/>
                </a:solidFill>
              </a:rPr>
              <a:t>5 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开始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Linux </a:t>
            </a:r>
            <a:r>
              <a:rPr lang="zh-CN" altLang="en-US" dirty="0" smtClean="0"/>
              <a:t>中默认使用的文件系统类型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EXT4</a:t>
            </a:r>
            <a:r>
              <a:rPr lang="zh-CN" altLang="en-US" dirty="0" smtClean="0">
                <a:cs typeface="+mn-cs"/>
              </a:rPr>
              <a:t>， 第 </a:t>
            </a:r>
            <a:r>
              <a:rPr lang="en-US" dirty="0" smtClean="0">
                <a:cs typeface="+mn-cs"/>
              </a:rPr>
              <a:t>4 </a:t>
            </a:r>
            <a:r>
              <a:rPr lang="zh-CN" altLang="en-US" dirty="0" smtClean="0">
                <a:cs typeface="+mn-cs"/>
              </a:rPr>
              <a:t>代扩展（</a:t>
            </a:r>
            <a:r>
              <a:rPr lang="en-US" dirty="0" smtClean="0">
                <a:cs typeface="+mn-cs"/>
              </a:rPr>
              <a:t>Extended</a:t>
            </a:r>
            <a:r>
              <a:rPr lang="zh-CN" altLang="en-US" dirty="0" smtClean="0">
                <a:cs typeface="+mn-cs"/>
              </a:rPr>
              <a:t>）文件系统</a:t>
            </a:r>
            <a:endParaRPr lang="en-US" altLang="zh-CN" dirty="0" smtClean="0">
              <a:cs typeface="+mn-cs"/>
            </a:endParaRPr>
          </a:p>
          <a:p>
            <a:pPr lvl="2">
              <a:defRPr/>
            </a:pPr>
            <a:r>
              <a:rPr lang="zh-CN" altLang="en-US" dirty="0" smtClean="0"/>
              <a:t>存放文件和目录数据的分区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典型的日志型文件系统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系统</a:t>
            </a:r>
            <a:r>
              <a:rPr lang="zh-CN" altLang="en-US" dirty="0" smtClean="0"/>
              <a:t>中默认使用的文件系统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SWAP</a:t>
            </a:r>
            <a:r>
              <a:rPr lang="zh-CN" altLang="en-US" dirty="0" smtClean="0">
                <a:cs typeface="+mn-cs"/>
              </a:rPr>
              <a:t>，交换文件系统</a:t>
            </a:r>
            <a:endParaRPr lang="en-US" altLang="zh-CN" dirty="0" smtClean="0">
              <a:cs typeface="+mn-cs"/>
            </a:endParaRPr>
          </a:p>
          <a:p>
            <a:pPr lvl="2">
              <a:defRPr/>
            </a:pPr>
            <a:r>
              <a:rPr lang="zh-CN" altLang="en-US" dirty="0" smtClean="0"/>
              <a:t>为 </a:t>
            </a:r>
            <a:r>
              <a:rPr lang="en-US" dirty="0" smtClean="0"/>
              <a:t>Linux </a:t>
            </a:r>
            <a:r>
              <a:rPr lang="zh-CN" altLang="en-US" dirty="0" smtClean="0"/>
              <a:t>系统建立交换分区</a:t>
            </a:r>
          </a:p>
          <a:p>
            <a:pPr>
              <a:defRPr/>
            </a:pPr>
            <a:r>
              <a:rPr lang="en-US" dirty="0" smtClean="0"/>
              <a:t>Linux</a:t>
            </a:r>
            <a:r>
              <a:rPr lang="zh-CN" altLang="en-US" dirty="0" smtClean="0"/>
              <a:t>支持的其它文件系统类型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FAT16</a:t>
            </a:r>
            <a:r>
              <a:rPr lang="zh-CN" altLang="en-US" dirty="0" smtClean="0">
                <a:cs typeface="+mn-cs"/>
              </a:rPr>
              <a:t>、</a:t>
            </a:r>
            <a:r>
              <a:rPr lang="en-US" dirty="0" smtClean="0">
                <a:cs typeface="+mn-cs"/>
              </a:rPr>
              <a:t>FAT32</a:t>
            </a:r>
            <a:r>
              <a:rPr lang="zh-CN" altLang="en-US" dirty="0" smtClean="0">
                <a:cs typeface="+mn-cs"/>
              </a:rPr>
              <a:t>、</a:t>
            </a:r>
            <a:r>
              <a:rPr lang="en-US" dirty="0" smtClean="0">
                <a:cs typeface="+mn-cs"/>
              </a:rPr>
              <a:t>NTFS</a:t>
            </a:r>
            <a:endParaRPr lang="zh-CN" altLang="en-US" dirty="0" smtClean="0"/>
          </a:p>
          <a:p>
            <a:pPr lvl="1">
              <a:defRPr/>
            </a:pPr>
            <a:r>
              <a:rPr lang="en-US" dirty="0" smtClean="0">
                <a:cs typeface="+mn-cs"/>
              </a:rPr>
              <a:t>XFS、JFS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……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2560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文件系统类型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请思考：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Linux </a:t>
            </a:r>
            <a:r>
              <a:rPr lang="zh-CN" altLang="en-US" dirty="0" smtClean="0"/>
              <a:t>内核版本号的命名有什么特点？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块 </a:t>
            </a:r>
            <a:r>
              <a:rPr lang="en-US" altLang="zh-CN" dirty="0" smtClean="0"/>
              <a:t>SCSI </a:t>
            </a:r>
            <a:r>
              <a:rPr lang="zh-CN" altLang="en-US" dirty="0" smtClean="0"/>
              <a:t>硬盘的第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个逻辑分区如何表示？</a:t>
            </a:r>
          </a:p>
          <a:p>
            <a:pPr lvl="1">
              <a:spcBef>
                <a:spcPts val="475"/>
              </a:spcBef>
            </a:pPr>
            <a:r>
              <a:rPr lang="zh-CN" altLang="en-US" smtClean="0"/>
              <a:t>默认</a:t>
            </a:r>
            <a:r>
              <a:rPr lang="zh-CN" altLang="en-US" dirty="0" smtClean="0"/>
              <a:t>使用的文件系统是什么类型？</a:t>
            </a:r>
          </a:p>
          <a:p>
            <a:pPr>
              <a:spcBef>
                <a:spcPts val="675"/>
              </a:spcBef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2662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安装步骤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安装前准备</a:t>
            </a:r>
            <a:endParaRPr lang="en-US" altLang="zh-CN" dirty="0" smtClean="0"/>
          </a:p>
          <a:p>
            <a:pPr lvl="2">
              <a:buClr>
                <a:schemeClr val="accent1"/>
              </a:buClr>
              <a:buFont typeface="Arial" pitchFamily="34" charset="0"/>
              <a:buChar char="▪"/>
              <a:defRPr/>
            </a:pPr>
            <a:r>
              <a:rPr lang="zh-CN" altLang="en-US" dirty="0" smtClean="0"/>
              <a:t>硬件需求</a:t>
            </a:r>
            <a:endParaRPr lang="en-US" altLang="zh-CN" dirty="0" smtClean="0"/>
          </a:p>
          <a:p>
            <a:pPr lvl="2">
              <a:buClr>
                <a:schemeClr val="accent1"/>
              </a:buClr>
              <a:buFont typeface="Arial" pitchFamily="34" charset="0"/>
              <a:buChar char="▪"/>
              <a:defRPr/>
            </a:pPr>
            <a:r>
              <a:rPr lang="zh-CN" altLang="en-US" dirty="0" smtClean="0"/>
              <a:t>软件准备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虚拟机的环境配置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配置安装程序</a:t>
            </a:r>
            <a:endParaRPr lang="en-US" altLang="zh-CN" dirty="0" smtClean="0"/>
          </a:p>
          <a:p>
            <a:pPr lvl="2">
              <a:buClr>
                <a:schemeClr val="accent1"/>
              </a:buClr>
              <a:buFont typeface="Arial" pitchFamily="34" charset="0"/>
              <a:buChar char="▪"/>
              <a:defRPr/>
            </a:pPr>
            <a:r>
              <a:rPr lang="zh-CN" altLang="en-US" dirty="0" smtClean="0"/>
              <a:t>选择安装过程显示语言</a:t>
            </a:r>
            <a:endParaRPr lang="en-US" altLang="zh-CN" dirty="0" smtClean="0"/>
          </a:p>
          <a:p>
            <a:pPr lvl="2">
              <a:buClr>
                <a:schemeClr val="accent1"/>
              </a:buClr>
              <a:buFont typeface="Arial" pitchFamily="34" charset="0"/>
              <a:buChar char="▪"/>
              <a:defRPr/>
            </a:pPr>
            <a:r>
              <a:rPr lang="zh-CN" altLang="en-US" dirty="0" smtClean="0"/>
              <a:t>检测硬盘是否有足够空间、初始化磁盘、分区</a:t>
            </a:r>
            <a:endParaRPr lang="en-US" altLang="zh-CN" dirty="0" smtClean="0"/>
          </a:p>
          <a:p>
            <a:pPr lvl="2">
              <a:buClr>
                <a:schemeClr val="accent1"/>
              </a:buClr>
              <a:buFont typeface="Arial" pitchFamily="34" charset="0"/>
              <a:buChar char="▪"/>
              <a:defRPr/>
            </a:pPr>
            <a:r>
              <a:rPr lang="zh-CN" altLang="en-US" dirty="0" smtClean="0"/>
              <a:t>选择安装类型</a:t>
            </a:r>
            <a:endParaRPr lang="en-US" altLang="zh-CN" dirty="0" smtClean="0"/>
          </a:p>
          <a:p>
            <a:pPr lvl="2">
              <a:buClr>
                <a:schemeClr val="accent1"/>
              </a:buClr>
              <a:buFont typeface="Arial" pitchFamily="34" charset="0"/>
              <a:buChar char="▪"/>
              <a:defRPr/>
            </a:pPr>
            <a:r>
              <a:rPr lang="zh-CN" altLang="en-US" dirty="0" smtClean="0"/>
              <a:t>设置设置使用的时区、键盘类型、使用者的用户基本信息</a:t>
            </a:r>
            <a:endParaRPr lang="en-US" altLang="zh-CN" dirty="0" smtClean="0"/>
          </a:p>
          <a:p>
            <a:pPr lvl="2">
              <a:buClr>
                <a:schemeClr val="accent1"/>
              </a:buClr>
              <a:buFont typeface="Arial" pitchFamily="34" charset="0"/>
              <a:buChar char="▪"/>
              <a:defRPr/>
            </a:pPr>
            <a:r>
              <a:rPr lang="zh-CN" altLang="en-US" dirty="0" smtClean="0"/>
              <a:t>正式开始安装过程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276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 </a:t>
            </a:r>
            <a:r>
              <a:rPr lang="en-US" dirty="0" smtClean="0"/>
              <a:t>Linux </a:t>
            </a:r>
            <a:r>
              <a:rPr lang="zh-CN" altLang="en-US" dirty="0" smtClean="0"/>
              <a:t>操作系统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475"/>
              </a:spcBef>
            </a:pPr>
            <a:r>
              <a:rPr lang="zh-CN" altLang="en-US" dirty="0" smtClean="0"/>
              <a:t>配置操作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设置桌面分辨率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设置桌面背景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设置系统时间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2867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快速配置 </a:t>
            </a:r>
            <a:r>
              <a:rPr lang="zh-CN" altLang="en-US" dirty="0" smtClean="0"/>
              <a:t>系统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 lvl="0"/>
            <a:r>
              <a:rPr lang="zh-CN" altLang="en-US" dirty="0" smtClean="0"/>
              <a:t>了解 </a:t>
            </a:r>
            <a:r>
              <a:rPr lang="en-US" dirty="0" smtClean="0"/>
              <a:t> </a:t>
            </a:r>
            <a:r>
              <a:rPr lang="en-US" dirty="0" smtClean="0"/>
              <a:t>Linux </a:t>
            </a:r>
            <a:r>
              <a:rPr lang="zh-CN" altLang="en-US" dirty="0" smtClean="0"/>
              <a:t>操作系统</a:t>
            </a:r>
            <a:endParaRPr lang="zh-CN" altLang="en-US" i="1" dirty="0" smtClean="0"/>
          </a:p>
          <a:p>
            <a:pPr lvl="0"/>
            <a:r>
              <a:rPr lang="zh-CN" altLang="en-US" dirty="0" smtClean="0"/>
              <a:t>能够安装 </a:t>
            </a:r>
            <a:r>
              <a:rPr lang="en-US" dirty="0" smtClean="0"/>
              <a:t> </a:t>
            </a:r>
            <a:r>
              <a:rPr lang="en-US" dirty="0" smtClean="0"/>
              <a:t>Linux </a:t>
            </a:r>
            <a:r>
              <a:rPr lang="zh-CN" altLang="en-US" dirty="0" smtClean="0"/>
              <a:t>操作系统</a:t>
            </a:r>
            <a:endParaRPr lang="zh-CN" altLang="en-US" i="1" dirty="0" smtClean="0"/>
          </a:p>
          <a:p>
            <a:r>
              <a:rPr lang="zh-CN" altLang="en-US" dirty="0" smtClean="0"/>
              <a:t>能够实现 </a:t>
            </a:r>
            <a:r>
              <a:rPr lang="en-US" dirty="0" smtClean="0"/>
              <a:t> </a:t>
            </a:r>
            <a:r>
              <a:rPr lang="en-US" dirty="0" smtClean="0"/>
              <a:t>Linux </a:t>
            </a:r>
            <a:r>
              <a:rPr lang="zh-CN" altLang="en-US" dirty="0" smtClean="0"/>
              <a:t>的基本配置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技能展示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本章总结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5351463" y="3284803"/>
            <a:ext cx="360362" cy="158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4" name="Line 25"/>
          <p:cNvSpPr>
            <a:spLocks noChangeShapeType="1"/>
          </p:cNvSpPr>
          <p:nvPr/>
        </p:nvSpPr>
        <p:spPr bwMode="auto">
          <a:xfrm>
            <a:off x="2909889" y="3571876"/>
            <a:ext cx="2447930" cy="953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2909888" y="2336905"/>
            <a:ext cx="2412000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2478088" y="3574521"/>
            <a:ext cx="431800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3154299" y="2171801"/>
            <a:ext cx="20016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Linux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系统的组成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9" name="AutoShape 27"/>
          <p:cNvSpPr>
            <a:spLocks noChangeArrowheads="1"/>
          </p:cNvSpPr>
          <p:nvPr/>
        </p:nvSpPr>
        <p:spPr bwMode="auto">
          <a:xfrm>
            <a:off x="5659900" y="3081524"/>
            <a:ext cx="2858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主流的 </a:t>
            </a: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Linux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分支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0" name="AutoShape 4"/>
          <p:cNvSpPr>
            <a:spLocks noChangeArrowheads="1"/>
          </p:cNvSpPr>
          <p:nvPr/>
        </p:nvSpPr>
        <p:spPr bwMode="auto">
          <a:xfrm>
            <a:off x="285720" y="3334291"/>
            <a:ext cx="2266802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初识 </a:t>
            </a:r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Linux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操作系统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2909888" y="2319485"/>
            <a:ext cx="19038" cy="2836132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>
            <a:off x="5357818" y="3813285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3154300" y="3241781"/>
            <a:ext cx="2000263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Linux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系统的发行版本</a:t>
            </a:r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	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4" name="Line 37"/>
          <p:cNvSpPr>
            <a:spLocks noChangeShapeType="1"/>
          </p:cNvSpPr>
          <p:nvPr/>
        </p:nvSpPr>
        <p:spPr bwMode="auto">
          <a:xfrm>
            <a:off x="5338762" y="3270361"/>
            <a:ext cx="0" cy="542924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 flipV="1">
            <a:off x="5351463" y="2075643"/>
            <a:ext cx="360362" cy="158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" name="AutoShape 27"/>
          <p:cNvSpPr>
            <a:spLocks noChangeArrowheads="1"/>
          </p:cNvSpPr>
          <p:nvPr/>
        </p:nvSpPr>
        <p:spPr bwMode="auto">
          <a:xfrm>
            <a:off x="5659900" y="1857364"/>
            <a:ext cx="2858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Linux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系统的内核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>
            <a:off x="5338763" y="2626235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5659900" y="2444485"/>
            <a:ext cx="2858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Linux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系统的外围程序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2928943" y="5147486"/>
            <a:ext cx="2435145" cy="970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5338762" y="4512675"/>
            <a:ext cx="0" cy="12240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9" name="AutoShape 5"/>
          <p:cNvSpPr>
            <a:spLocks noChangeArrowheads="1"/>
          </p:cNvSpPr>
          <p:nvPr/>
        </p:nvSpPr>
        <p:spPr bwMode="auto">
          <a:xfrm>
            <a:off x="3143240" y="4741979"/>
            <a:ext cx="2000263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安装 </a:t>
            </a:r>
            <a:r>
              <a:rPr lang="en-US" altLang="en-US" sz="1600" b="1" dirty="0" err="1" smtClean="0">
                <a:solidFill>
                  <a:srgbClr val="000000"/>
                </a:solidFill>
                <a:ea typeface="楷体_GB2312" pitchFamily="49" charset="-122"/>
              </a:rPr>
              <a:t>Ubuntu</a:t>
            </a: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 Linux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操作系统</a:t>
            </a: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5357818" y="4527665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>
            <a:off x="5339316" y="5727121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2" name="AutoShape 27"/>
          <p:cNvSpPr>
            <a:spLocks noChangeArrowheads="1"/>
          </p:cNvSpPr>
          <p:nvPr/>
        </p:nvSpPr>
        <p:spPr bwMode="auto">
          <a:xfrm>
            <a:off x="5724128" y="5517232"/>
            <a:ext cx="285752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安装</a:t>
            </a:r>
            <a:r>
              <a:rPr lang="en-US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Linux </a:t>
            </a: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操作系统</a:t>
            </a:r>
          </a:p>
        </p:txBody>
      </p:sp>
      <p:sp>
        <p:nvSpPr>
          <p:cNvPr id="63" name="AutoShape 27"/>
          <p:cNvSpPr>
            <a:spLocks noChangeArrowheads="1"/>
          </p:cNvSpPr>
          <p:nvPr/>
        </p:nvSpPr>
        <p:spPr bwMode="auto">
          <a:xfrm>
            <a:off x="5659900" y="4313351"/>
            <a:ext cx="2858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磁盘分区和文件系统</a:t>
            </a:r>
          </a:p>
        </p:txBody>
      </p:sp>
      <p:sp>
        <p:nvSpPr>
          <p:cNvPr id="66" name="Line 37"/>
          <p:cNvSpPr>
            <a:spLocks noChangeShapeType="1"/>
          </p:cNvSpPr>
          <p:nvPr/>
        </p:nvSpPr>
        <p:spPr bwMode="auto">
          <a:xfrm>
            <a:off x="5338762" y="2071678"/>
            <a:ext cx="0" cy="571504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7" name="AutoShape 27"/>
          <p:cNvSpPr>
            <a:spLocks noChangeArrowheads="1"/>
          </p:cNvSpPr>
          <p:nvPr/>
        </p:nvSpPr>
        <p:spPr bwMode="auto">
          <a:xfrm>
            <a:off x="5659900" y="3643339"/>
            <a:ext cx="2858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Linux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系列概述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53" grpId="0" animBg="1"/>
      <p:bldP spid="55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本章结构</a:t>
            </a: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V="1">
            <a:off x="5351463" y="3284803"/>
            <a:ext cx="360362" cy="158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8" name="Line 25"/>
          <p:cNvSpPr>
            <a:spLocks noChangeShapeType="1"/>
          </p:cNvSpPr>
          <p:nvPr/>
        </p:nvSpPr>
        <p:spPr bwMode="auto">
          <a:xfrm>
            <a:off x="2909889" y="3571876"/>
            <a:ext cx="2447930" cy="953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2909888" y="2336905"/>
            <a:ext cx="2412000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>
            <a:off x="2478088" y="3574521"/>
            <a:ext cx="431800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3154299" y="2171801"/>
            <a:ext cx="20016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Linux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系统的组成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4" name="AutoShape 27"/>
          <p:cNvSpPr>
            <a:spLocks noChangeArrowheads="1"/>
          </p:cNvSpPr>
          <p:nvPr/>
        </p:nvSpPr>
        <p:spPr bwMode="auto">
          <a:xfrm>
            <a:off x="5659900" y="3081524"/>
            <a:ext cx="2858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主流的 </a:t>
            </a: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Linux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分支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285720" y="3379261"/>
            <a:ext cx="2266802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初识 </a:t>
            </a:r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Linux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操作系统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8" name="Line 36"/>
          <p:cNvSpPr>
            <a:spLocks noChangeShapeType="1"/>
          </p:cNvSpPr>
          <p:nvPr/>
        </p:nvSpPr>
        <p:spPr bwMode="auto">
          <a:xfrm>
            <a:off x="2909888" y="2319485"/>
            <a:ext cx="0" cy="2836132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4" name="Line 16"/>
          <p:cNvSpPr>
            <a:spLocks noChangeShapeType="1"/>
          </p:cNvSpPr>
          <p:nvPr/>
        </p:nvSpPr>
        <p:spPr bwMode="auto">
          <a:xfrm>
            <a:off x="5357818" y="3813285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3154300" y="3241781"/>
            <a:ext cx="2000263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Linux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系统的发行版本</a:t>
            </a:r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	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1" name="Line 37"/>
          <p:cNvSpPr>
            <a:spLocks noChangeShapeType="1"/>
          </p:cNvSpPr>
          <p:nvPr/>
        </p:nvSpPr>
        <p:spPr bwMode="auto">
          <a:xfrm>
            <a:off x="5338762" y="3270361"/>
            <a:ext cx="0" cy="542924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2" name="Line 25"/>
          <p:cNvSpPr>
            <a:spLocks noChangeShapeType="1"/>
          </p:cNvSpPr>
          <p:nvPr/>
        </p:nvSpPr>
        <p:spPr bwMode="auto">
          <a:xfrm flipV="1">
            <a:off x="5351463" y="2075643"/>
            <a:ext cx="360362" cy="158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3" name="AutoShape 27"/>
          <p:cNvSpPr>
            <a:spLocks noChangeArrowheads="1"/>
          </p:cNvSpPr>
          <p:nvPr/>
        </p:nvSpPr>
        <p:spPr bwMode="auto">
          <a:xfrm>
            <a:off x="5659900" y="1857364"/>
            <a:ext cx="2858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Linux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系统的内核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5" name="Line 16"/>
          <p:cNvSpPr>
            <a:spLocks noChangeShapeType="1"/>
          </p:cNvSpPr>
          <p:nvPr/>
        </p:nvSpPr>
        <p:spPr bwMode="auto">
          <a:xfrm>
            <a:off x="5338763" y="2626235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6" name="AutoShape 18"/>
          <p:cNvSpPr>
            <a:spLocks noChangeArrowheads="1"/>
          </p:cNvSpPr>
          <p:nvPr/>
        </p:nvSpPr>
        <p:spPr bwMode="auto">
          <a:xfrm>
            <a:off x="5659900" y="2444485"/>
            <a:ext cx="2858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Linux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系统的外围程序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2928943" y="5147487"/>
            <a:ext cx="2808287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5338762" y="4527665"/>
            <a:ext cx="0" cy="12240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3143240" y="4831919"/>
            <a:ext cx="2000263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安装 </a:t>
            </a:r>
            <a:r>
              <a:rPr lang="en-US" altLang="en-US" sz="1600" b="1" dirty="0" err="1" smtClean="0">
                <a:solidFill>
                  <a:srgbClr val="000000"/>
                </a:solidFill>
                <a:ea typeface="楷体_GB2312" pitchFamily="49" charset="-122"/>
              </a:rPr>
              <a:t>Ubuntu</a:t>
            </a: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 Linux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操作系统</a:t>
            </a: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5357818" y="4527665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5339316" y="5727121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5660780" y="4884855"/>
            <a:ext cx="285752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安装</a:t>
            </a:r>
            <a:r>
              <a:rPr lang="en-US" altLang="en-US" sz="1600" b="1" dirty="0" err="1" smtClean="0">
                <a:solidFill>
                  <a:srgbClr val="FF0000"/>
                </a:solidFill>
                <a:ea typeface="楷体_GB2312" pitchFamily="49" charset="-122"/>
              </a:rPr>
              <a:t>Ubuntu</a:t>
            </a:r>
            <a:r>
              <a:rPr lang="en-US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 Linux </a:t>
            </a: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操作系统</a:t>
            </a:r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auto">
          <a:xfrm>
            <a:off x="5659900" y="4313351"/>
            <a:ext cx="2858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磁盘分区和文件系统</a:t>
            </a: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5659900" y="5456359"/>
            <a:ext cx="2858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快速配置</a:t>
            </a:r>
            <a:r>
              <a:rPr lang="en-US" altLang="en-US" sz="1600" b="1" dirty="0" err="1" smtClean="0">
                <a:solidFill>
                  <a:srgbClr val="FF0000"/>
                </a:solidFill>
                <a:ea typeface="楷体_GB2312" pitchFamily="49" charset="-122"/>
              </a:rPr>
              <a:t>Ubuntu</a:t>
            </a: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系统</a:t>
            </a:r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5338762" y="2071678"/>
            <a:ext cx="0" cy="571504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7" name="AutoShape 27"/>
          <p:cNvSpPr>
            <a:spLocks noChangeArrowheads="1"/>
          </p:cNvSpPr>
          <p:nvPr/>
        </p:nvSpPr>
        <p:spPr bwMode="auto">
          <a:xfrm>
            <a:off x="5659900" y="3643339"/>
            <a:ext cx="2858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en-US" sz="1600" b="1" dirty="0" err="1" smtClean="0">
                <a:solidFill>
                  <a:srgbClr val="000000"/>
                </a:solidFill>
                <a:ea typeface="楷体_GB2312" pitchFamily="49" charset="-122"/>
              </a:rPr>
              <a:t>Ubuntu</a:t>
            </a: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 Linux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系列概述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8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8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80"/>
                            </p:stCondLst>
                            <p:childTnLst>
                              <p:par>
                                <p:cTn id="3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1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1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1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1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80"/>
                            </p:stCondLst>
                            <p:childTnLst>
                              <p:par>
                                <p:cTn id="5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680"/>
                            </p:stCondLst>
                            <p:childTnLst>
                              <p:par>
                                <p:cTn id="7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680"/>
                            </p:stCondLst>
                            <p:childTnLst>
                              <p:par>
                                <p:cTn id="10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4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5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9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0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0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5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8" grpId="0" animBg="1"/>
      <p:bldP spid="49" grpId="0" animBg="1"/>
      <p:bldP spid="51" grpId="0" animBg="1"/>
      <p:bldP spid="52" grpId="0" animBg="1"/>
      <p:bldP spid="54" grpId="0" animBg="1"/>
      <p:bldP spid="56" grpId="0" animBg="1"/>
      <p:bldP spid="58" grpId="0" animBg="1"/>
      <p:bldP spid="64" grpId="0" animBg="1"/>
      <p:bldP spid="69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27" grpId="0" animBg="1"/>
      <p:bldP spid="28" grpId="0" animBg="1"/>
      <p:bldP spid="23" grpId="0" animBg="1"/>
      <p:bldP spid="30" grpId="0" animBg="1"/>
      <p:bldP spid="31" grpId="0" animBg="1"/>
      <p:bldP spid="25" grpId="0" animBg="1"/>
      <p:bldP spid="24" grpId="0" animBg="1"/>
      <p:bldP spid="26" grpId="0" animBg="1"/>
      <p:bldP spid="32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1"/>
          <p:cNvSpPr>
            <a:spLocks noGrp="1"/>
          </p:cNvSpPr>
          <p:nvPr>
            <p:ph idx="1"/>
          </p:nvPr>
        </p:nvSpPr>
        <p:spPr>
          <a:xfrm>
            <a:off x="215900" y="1144588"/>
            <a:ext cx="8501063" cy="5400675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Linux </a:t>
            </a:r>
            <a:r>
              <a:rPr lang="zh-CN" altLang="en-US" dirty="0" smtClean="0"/>
              <a:t>操作系统构成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Linux </a:t>
            </a:r>
            <a:r>
              <a:rPr lang="zh-CN" altLang="en-US" dirty="0" smtClean="0">
                <a:solidFill>
                  <a:srgbClr val="FF0000"/>
                </a:solidFill>
              </a:rPr>
              <a:t>内核</a:t>
            </a:r>
            <a:r>
              <a:rPr lang="zh-CN" altLang="en-US" dirty="0" smtClean="0"/>
              <a:t>、其他外围程序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 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gnome…)</a:t>
            </a:r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13315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的起源与发展 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2357438" y="2571750"/>
            <a:ext cx="3643312" cy="2879725"/>
            <a:chOff x="2214546" y="2571744"/>
            <a:chExt cx="3643338" cy="2880000"/>
          </a:xfrm>
        </p:grpSpPr>
        <p:sp>
          <p:nvSpPr>
            <p:cNvPr id="13318" name="椭圆 14"/>
            <p:cNvSpPr>
              <a:spLocks noChangeArrowheads="1"/>
            </p:cNvSpPr>
            <p:nvPr/>
          </p:nvSpPr>
          <p:spPr bwMode="auto">
            <a:xfrm>
              <a:off x="2214546" y="2571744"/>
              <a:ext cx="3643338" cy="2880000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95250" algn="ctr"/>
              <a:endParaRPr lang="zh-CN" altLang="en-US" b="1">
                <a:solidFill>
                  <a:schemeClr val="tx2"/>
                </a:solidFill>
              </a:endParaRPr>
            </a:p>
          </p:txBody>
        </p:sp>
        <p:sp>
          <p:nvSpPr>
            <p:cNvPr id="13319" name="椭圆 11"/>
            <p:cNvSpPr>
              <a:spLocks noChangeArrowheads="1"/>
            </p:cNvSpPr>
            <p:nvPr/>
          </p:nvSpPr>
          <p:spPr bwMode="auto">
            <a:xfrm>
              <a:off x="2621256" y="3071810"/>
              <a:ext cx="2808000" cy="1980000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95250" algn="ctr"/>
              <a:endParaRPr lang="zh-CN" altLang="en-US" b="1">
                <a:solidFill>
                  <a:schemeClr val="tx2"/>
                </a:solidFill>
              </a:endParaRPr>
            </a:p>
          </p:txBody>
        </p:sp>
        <p:sp>
          <p:nvSpPr>
            <p:cNvPr id="13320" name="椭圆 8"/>
            <p:cNvSpPr>
              <a:spLocks noChangeArrowheads="1"/>
            </p:cNvSpPr>
            <p:nvPr/>
          </p:nvSpPr>
          <p:spPr bwMode="auto">
            <a:xfrm>
              <a:off x="3071802" y="3429000"/>
              <a:ext cx="1857388" cy="1357322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95250" algn="ctr"/>
              <a:endParaRPr lang="zh-CN" altLang="en-US" b="1">
                <a:solidFill>
                  <a:schemeClr val="tx2"/>
                </a:solidFill>
              </a:endParaRPr>
            </a:p>
          </p:txBody>
        </p:sp>
        <p:sp>
          <p:nvSpPr>
            <p:cNvPr id="13321" name="椭圆 6"/>
            <p:cNvSpPr>
              <a:spLocks noChangeArrowheads="1"/>
            </p:cNvSpPr>
            <p:nvPr/>
          </p:nvSpPr>
          <p:spPr bwMode="auto">
            <a:xfrm>
              <a:off x="3428992" y="3838342"/>
              <a:ext cx="1143008" cy="720000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95250" algn="ctr"/>
              <a:r>
                <a:rPr lang="zh-CN" altLang="en-US" b="1">
                  <a:solidFill>
                    <a:schemeClr val="tx2"/>
                  </a:solidFill>
                </a:rPr>
                <a:t>硬件</a:t>
              </a:r>
            </a:p>
          </p:txBody>
        </p:sp>
        <p:sp>
          <p:nvSpPr>
            <p:cNvPr id="13322" name="TextBox 10"/>
            <p:cNvSpPr txBox="1">
              <a:spLocks noChangeArrowheads="1"/>
            </p:cNvSpPr>
            <p:nvPr/>
          </p:nvSpPr>
          <p:spPr bwMode="auto">
            <a:xfrm>
              <a:off x="3714744" y="3488296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内核</a:t>
              </a:r>
            </a:p>
          </p:txBody>
        </p:sp>
        <p:sp>
          <p:nvSpPr>
            <p:cNvPr id="13323" name="TextBox 12"/>
            <p:cNvSpPr txBox="1">
              <a:spLocks noChangeArrowheads="1"/>
            </p:cNvSpPr>
            <p:nvPr/>
          </p:nvSpPr>
          <p:spPr bwMode="auto">
            <a:xfrm>
              <a:off x="3500423" y="3071810"/>
              <a:ext cx="1108004" cy="369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</a:rPr>
                <a:t>外围程序</a:t>
              </a:r>
            </a:p>
          </p:txBody>
        </p:sp>
        <p:sp>
          <p:nvSpPr>
            <p:cNvPr id="13324" name="TextBox 15"/>
            <p:cNvSpPr txBox="1">
              <a:spLocks noChangeArrowheads="1"/>
            </p:cNvSpPr>
            <p:nvPr/>
          </p:nvSpPr>
          <p:spPr bwMode="auto">
            <a:xfrm>
              <a:off x="3711355" y="2643182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</a:rPr>
                <a:t>用户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Linux </a:t>
            </a:r>
            <a:r>
              <a:rPr lang="zh-CN" altLang="en-US" dirty="0" smtClean="0"/>
              <a:t>内核项目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主要作者：芬兰赫尔辛基大学的 </a:t>
            </a:r>
            <a:r>
              <a:rPr lang="en-US" dirty="0" err="1" smtClean="0">
                <a:cs typeface="+mn-cs"/>
              </a:rPr>
              <a:t>Linus</a:t>
            </a:r>
            <a:r>
              <a:rPr lang="en-US" dirty="0" smtClean="0">
                <a:cs typeface="+mn-cs"/>
              </a:rPr>
              <a:t> </a:t>
            </a:r>
            <a:r>
              <a:rPr lang="en-US" dirty="0" err="1" smtClean="0">
                <a:cs typeface="+mn-cs"/>
              </a:rPr>
              <a:t>Torvalds</a:t>
            </a:r>
            <a:endParaRPr lang="en-US" dirty="0" smtClean="0">
              <a:cs typeface="+mn-cs"/>
            </a:endParaRPr>
          </a:p>
          <a:p>
            <a:pPr lvl="1">
              <a:defRPr/>
            </a:pPr>
            <a:r>
              <a:rPr lang="en-US" dirty="0" smtClean="0">
                <a:cs typeface="+mn-cs"/>
              </a:rPr>
              <a:t>1991</a:t>
            </a:r>
            <a:r>
              <a:rPr lang="zh-CN" altLang="en-US" dirty="0" smtClean="0">
                <a:cs typeface="+mn-cs"/>
              </a:rPr>
              <a:t>年</a:t>
            </a:r>
            <a:r>
              <a:rPr lang="en-US" dirty="0" smtClean="0">
                <a:cs typeface="+mn-cs"/>
              </a:rPr>
              <a:t>10</a:t>
            </a:r>
            <a:r>
              <a:rPr lang="zh-CN" altLang="en-US" dirty="0" smtClean="0">
                <a:cs typeface="+mn-cs"/>
              </a:rPr>
              <a:t>月，发布 </a:t>
            </a:r>
            <a:r>
              <a:rPr lang="en-US" dirty="0" smtClean="0">
                <a:cs typeface="+mn-cs"/>
              </a:rPr>
              <a:t>Linux 0.02</a:t>
            </a:r>
            <a:r>
              <a:rPr lang="zh-CN" altLang="en-US" dirty="0" smtClean="0">
                <a:cs typeface="+mn-cs"/>
              </a:rPr>
              <a:t>版（第一个公开版）</a:t>
            </a:r>
            <a:endParaRPr lang="zh-CN" altLang="en-US" dirty="0" smtClean="0"/>
          </a:p>
          <a:p>
            <a:pPr lvl="1">
              <a:defRPr/>
            </a:pPr>
            <a:r>
              <a:rPr lang="en-US" dirty="0" smtClean="0">
                <a:cs typeface="+mn-cs"/>
              </a:rPr>
              <a:t>1994</a:t>
            </a:r>
            <a:r>
              <a:rPr lang="zh-CN" altLang="en-US" dirty="0" smtClean="0">
                <a:cs typeface="+mn-cs"/>
              </a:rPr>
              <a:t>年</a:t>
            </a:r>
            <a:r>
              <a:rPr lang="en-US" dirty="0" smtClean="0">
                <a:cs typeface="+mn-cs"/>
              </a:rPr>
              <a:t>3</a:t>
            </a:r>
            <a:r>
              <a:rPr lang="zh-CN" altLang="en-US" dirty="0" smtClean="0">
                <a:cs typeface="+mn-cs"/>
              </a:rPr>
              <a:t>月，</a:t>
            </a:r>
            <a:r>
              <a:rPr lang="en-US" dirty="0" smtClean="0">
                <a:cs typeface="+mn-cs"/>
              </a:rPr>
              <a:t>Linux 1.0 </a:t>
            </a:r>
            <a:r>
              <a:rPr lang="zh-CN" altLang="en-US" dirty="0" smtClean="0">
                <a:cs typeface="+mn-cs"/>
              </a:rPr>
              <a:t>版发布 </a:t>
            </a:r>
            <a:endParaRPr lang="zh-CN" altLang="en-US" dirty="0" smtClean="0"/>
          </a:p>
          <a:p>
            <a:pPr lvl="1">
              <a:defRPr/>
            </a:pPr>
            <a:r>
              <a:rPr lang="en-US" dirty="0" smtClean="0">
                <a:cs typeface="+mn-cs"/>
              </a:rPr>
              <a:t>Linux </a:t>
            </a:r>
            <a:r>
              <a:rPr lang="zh-CN" altLang="en-US" dirty="0" smtClean="0">
                <a:cs typeface="+mn-cs"/>
              </a:rPr>
              <a:t>内核的标志 </a:t>
            </a:r>
            <a:r>
              <a:rPr lang="en-US" dirty="0" smtClean="0">
                <a:cs typeface="+mn-cs"/>
              </a:rPr>
              <a:t>—— </a:t>
            </a:r>
            <a:r>
              <a:rPr lang="zh-CN" altLang="en-US" dirty="0" smtClean="0">
                <a:cs typeface="+mn-cs"/>
              </a:rPr>
              <a:t>企鹅 </a:t>
            </a:r>
            <a:r>
              <a:rPr lang="en-US" dirty="0" smtClean="0">
                <a:cs typeface="+mn-cs"/>
              </a:rPr>
              <a:t>Tux</a:t>
            </a:r>
            <a:r>
              <a:rPr lang="zh-CN" altLang="en-US" dirty="0" smtClean="0">
                <a:cs typeface="+mn-cs"/>
              </a:rPr>
              <a:t>，取自芬兰的吉祥物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官方网站：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http://www.kernel.org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1433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的起源与发展 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pic>
        <p:nvPicPr>
          <p:cNvPr id="14340" name="Picture 3" descr="sit3-sh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13" y="4357688"/>
            <a:ext cx="1898650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6429388" y="3857628"/>
            <a:ext cx="2301877" cy="428625"/>
          </a:xfrm>
          <a:prstGeom prst="wedgeRoundRectCallout">
            <a:avLst>
              <a:gd name="adj1" fmla="val -34226"/>
              <a:gd name="adj2" fmla="val 1103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大家好，我是 </a:t>
            </a:r>
            <a:r>
              <a:rPr lang="en-US" altLang="zh-CN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Tux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由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内核项目团体统一进行发布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endParaRPr lang="zh-CN" altLang="en-US" b="0" dirty="0" smtClean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1536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内核版本 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94188" y="3213100"/>
            <a:ext cx="1111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tx2"/>
                </a:solidFill>
                <a:latin typeface="Arial Narrow" pitchFamily="34" charset="0"/>
                <a:ea typeface="宋体" pitchFamily="2" charset="-122"/>
              </a:rPr>
              <a:t>2.5.7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862638" y="3230563"/>
            <a:ext cx="13548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Arial Narrow" pitchFamily="34" charset="0"/>
                <a:ea typeface="宋体" pitchFamily="2" charset="-122"/>
              </a:rPr>
              <a:t>2.6.26</a:t>
            </a:r>
            <a:endParaRPr lang="en-US" altLang="zh-CN" sz="4000" b="1" dirty="0">
              <a:solidFill>
                <a:schemeClr val="tx2"/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722813" y="3897313"/>
            <a:ext cx="304800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6297613" y="3897313"/>
            <a:ext cx="304800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Text Box 13"/>
          <p:cNvSpPr txBox="1">
            <a:spLocks noChangeArrowheads="1"/>
          </p:cNvSpPr>
          <p:nvPr/>
        </p:nvSpPr>
        <p:spPr bwMode="auto">
          <a:xfrm>
            <a:off x="1079500" y="2120900"/>
            <a:ext cx="27352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ea typeface="宋体" pitchFamily="2" charset="-122"/>
              </a:rPr>
              <a:t>XX.</a:t>
            </a:r>
            <a:r>
              <a:rPr lang="en-US" altLang="zh-CN" sz="4000">
                <a:solidFill>
                  <a:srgbClr val="FF0000"/>
                </a:solidFill>
                <a:ea typeface="宋体" pitchFamily="2" charset="-122"/>
              </a:rPr>
              <a:t>YY</a:t>
            </a:r>
            <a:r>
              <a:rPr lang="en-US" altLang="zh-CN" sz="4000">
                <a:solidFill>
                  <a:schemeClr val="tx2"/>
                </a:solidFill>
                <a:ea typeface="宋体" pitchFamily="2" charset="-122"/>
              </a:rPr>
              <a:t>.ZZ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122363" y="5083175"/>
            <a:ext cx="70086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lvl="1">
              <a:spcBef>
                <a:spcPct val="30000"/>
              </a:spcBef>
            </a:pP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Linux 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发行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版可以自由选择使用某个版本的内核</a:t>
            </a: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466725" y="2997200"/>
            <a:ext cx="1368425" cy="428625"/>
          </a:xfrm>
          <a:prstGeom prst="wedgeRoundRectCallout">
            <a:avLst>
              <a:gd name="adj1" fmla="val 36542"/>
              <a:gd name="adj2" fmla="val -1066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主版本号</a:t>
            </a:r>
          </a:p>
        </p:txBody>
      </p: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2268538" y="2997200"/>
            <a:ext cx="1296987" cy="428625"/>
          </a:xfrm>
          <a:prstGeom prst="wedgeRoundRectCallout">
            <a:avLst>
              <a:gd name="adj1" fmla="val -38741"/>
              <a:gd name="adj2" fmla="val -10421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次版本号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2987675" y="4257675"/>
            <a:ext cx="2016125" cy="428625"/>
          </a:xfrm>
          <a:prstGeom prst="wedgeRoundRectCallout">
            <a:avLst>
              <a:gd name="adj1" fmla="val 40551"/>
              <a:gd name="adj2" fmla="val -11184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奇数表示开发版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6281738" y="4221163"/>
            <a:ext cx="2016125" cy="428625"/>
          </a:xfrm>
          <a:prstGeom prst="wedgeRoundRectCallout">
            <a:avLst>
              <a:gd name="adj1" fmla="val -40000"/>
              <a:gd name="adj2" fmla="val -10301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偶数表示稳定版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nimBg="1"/>
      <p:bldP spid="8" grpId="0" animBg="1"/>
      <p:bldP spid="10" grpId="0" autoUpdateAnimBg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163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内核版本 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2073275" y="1900238"/>
            <a:ext cx="1944688" cy="1389062"/>
            <a:chOff x="1306" y="1197"/>
            <a:chExt cx="1225" cy="875"/>
          </a:xfrm>
        </p:grpSpPr>
        <p:sp>
          <p:nvSpPr>
            <p:cNvPr id="16420" name="Line 65"/>
            <p:cNvSpPr>
              <a:spLocks noChangeShapeType="1"/>
            </p:cNvSpPr>
            <p:nvPr/>
          </p:nvSpPr>
          <p:spPr bwMode="auto">
            <a:xfrm flipH="1">
              <a:off x="1306" y="1197"/>
              <a:ext cx="1225" cy="875"/>
            </a:xfrm>
            <a:prstGeom prst="line">
              <a:avLst/>
            </a:prstGeom>
            <a:noFill/>
            <a:ln w="603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21" name="Rectangle 69"/>
            <p:cNvSpPr>
              <a:spLocks noChangeArrowheads="1"/>
            </p:cNvSpPr>
            <p:nvPr/>
          </p:nvSpPr>
          <p:spPr bwMode="auto">
            <a:xfrm rot="-2324181">
              <a:off x="1603" y="1419"/>
              <a:ext cx="4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Ctr="1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</a:rPr>
                <a:t>拷贝</a:t>
              </a:r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4089400" y="3967163"/>
            <a:ext cx="1944688" cy="1389062"/>
            <a:chOff x="2576" y="2499"/>
            <a:chExt cx="1225" cy="875"/>
          </a:xfrm>
        </p:grpSpPr>
        <p:sp>
          <p:nvSpPr>
            <p:cNvPr id="16418" name="Line 64"/>
            <p:cNvSpPr>
              <a:spLocks noChangeShapeType="1"/>
            </p:cNvSpPr>
            <p:nvPr/>
          </p:nvSpPr>
          <p:spPr bwMode="auto">
            <a:xfrm flipH="1">
              <a:off x="2576" y="2499"/>
              <a:ext cx="1225" cy="875"/>
            </a:xfrm>
            <a:prstGeom prst="line">
              <a:avLst/>
            </a:prstGeom>
            <a:noFill/>
            <a:ln w="603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19" name="Rectangle 70"/>
            <p:cNvSpPr>
              <a:spLocks noChangeArrowheads="1"/>
            </p:cNvSpPr>
            <p:nvPr/>
          </p:nvSpPr>
          <p:spPr bwMode="auto">
            <a:xfrm rot="-2324181">
              <a:off x="2828" y="2739"/>
              <a:ext cx="4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Ctr="1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</a:rPr>
                <a:t>拷贝</a:t>
              </a:r>
            </a:p>
          </p:txBody>
        </p: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306388" y="957263"/>
            <a:ext cx="8208962" cy="869950"/>
            <a:chOff x="193" y="603"/>
            <a:chExt cx="5171" cy="548"/>
          </a:xfrm>
        </p:grpSpPr>
        <p:sp>
          <p:nvSpPr>
            <p:cNvPr id="16408" name="Rectangle 3"/>
            <p:cNvSpPr>
              <a:spLocks noChangeArrowheads="1"/>
            </p:cNvSpPr>
            <p:nvPr/>
          </p:nvSpPr>
          <p:spPr bwMode="auto">
            <a:xfrm>
              <a:off x="988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2.4.6</a:t>
              </a:r>
            </a:p>
          </p:txBody>
        </p:sp>
        <p:sp>
          <p:nvSpPr>
            <p:cNvPr id="16409" name="Rectangle 39"/>
            <p:cNvSpPr>
              <a:spLocks noChangeArrowheads="1"/>
            </p:cNvSpPr>
            <p:nvPr/>
          </p:nvSpPr>
          <p:spPr bwMode="auto">
            <a:xfrm>
              <a:off x="2235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dirty="0">
                  <a:solidFill>
                    <a:schemeClr val="tx2"/>
                  </a:solidFill>
                </a:rPr>
                <a:t>2.4.7</a:t>
              </a:r>
            </a:p>
          </p:txBody>
        </p:sp>
        <p:sp>
          <p:nvSpPr>
            <p:cNvPr id="16410" name="Rectangle 40"/>
            <p:cNvSpPr>
              <a:spLocks noChangeArrowheads="1"/>
            </p:cNvSpPr>
            <p:nvPr/>
          </p:nvSpPr>
          <p:spPr bwMode="auto">
            <a:xfrm>
              <a:off x="3482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2.4.8</a:t>
              </a:r>
            </a:p>
          </p:txBody>
        </p:sp>
        <p:sp>
          <p:nvSpPr>
            <p:cNvPr id="16411" name="AutoShape 41"/>
            <p:cNvSpPr>
              <a:spLocks noChangeArrowheads="1"/>
            </p:cNvSpPr>
            <p:nvPr/>
          </p:nvSpPr>
          <p:spPr bwMode="auto">
            <a:xfrm>
              <a:off x="1715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Rectangle 48"/>
            <p:cNvSpPr>
              <a:spLocks noChangeArrowheads="1"/>
            </p:cNvSpPr>
            <p:nvPr/>
          </p:nvSpPr>
          <p:spPr bwMode="auto">
            <a:xfrm>
              <a:off x="4728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2.4. ...</a:t>
              </a:r>
            </a:p>
          </p:txBody>
        </p:sp>
        <p:sp>
          <p:nvSpPr>
            <p:cNvPr id="16413" name="AutoShape 49"/>
            <p:cNvSpPr>
              <a:spLocks noChangeArrowheads="1"/>
            </p:cNvSpPr>
            <p:nvPr/>
          </p:nvSpPr>
          <p:spPr bwMode="auto">
            <a:xfrm>
              <a:off x="2939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AutoShape 50"/>
            <p:cNvSpPr>
              <a:spLocks noChangeArrowheads="1"/>
            </p:cNvSpPr>
            <p:nvPr/>
          </p:nvSpPr>
          <p:spPr bwMode="auto">
            <a:xfrm>
              <a:off x="4209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5" name="Rectangle 66"/>
            <p:cNvSpPr>
              <a:spLocks noChangeArrowheads="1"/>
            </p:cNvSpPr>
            <p:nvPr/>
          </p:nvSpPr>
          <p:spPr bwMode="auto">
            <a:xfrm>
              <a:off x="193" y="834"/>
              <a:ext cx="6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Ctr="1">
              <a:spAutoFit/>
            </a:bodyPr>
            <a:lstStyle/>
            <a:p>
              <a:r>
                <a:rPr lang="zh-CN" altLang="en-US" b="1">
                  <a:solidFill>
                    <a:schemeClr val="tx2"/>
                  </a:solidFill>
                  <a:ea typeface="宋体" pitchFamily="2" charset="-122"/>
                </a:rPr>
                <a:t>稳定版本</a:t>
              </a:r>
            </a:p>
          </p:txBody>
        </p:sp>
        <p:sp>
          <p:nvSpPr>
            <p:cNvPr id="16416" name="Line 71"/>
            <p:cNvSpPr>
              <a:spLocks noChangeShapeType="1"/>
            </p:cNvSpPr>
            <p:nvPr/>
          </p:nvSpPr>
          <p:spPr bwMode="auto">
            <a:xfrm>
              <a:off x="964" y="821"/>
              <a:ext cx="4400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17" name="Rectangle 73"/>
            <p:cNvSpPr>
              <a:spLocks noChangeArrowheads="1"/>
            </p:cNvSpPr>
            <p:nvPr/>
          </p:nvSpPr>
          <p:spPr bwMode="auto">
            <a:xfrm>
              <a:off x="2678" y="603"/>
              <a:ext cx="7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Ctr="1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ea typeface="宋体" pitchFamily="2" charset="-122"/>
                </a:rPr>
                <a:t>修复</a:t>
              </a:r>
              <a:r>
                <a:rPr lang="en-US" altLang="zh-CN">
                  <a:solidFill>
                    <a:schemeClr val="tx2"/>
                  </a:solidFill>
                  <a:ea typeface="宋体" pitchFamily="2" charset="-122"/>
                </a:rPr>
                <a:t>BUG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306388" y="3021013"/>
            <a:ext cx="6264275" cy="895350"/>
            <a:chOff x="193" y="1903"/>
            <a:chExt cx="3946" cy="564"/>
          </a:xfrm>
        </p:grpSpPr>
        <p:sp>
          <p:nvSpPr>
            <p:cNvPr id="16400" name="Rectangle 58"/>
            <p:cNvSpPr>
              <a:spLocks noChangeArrowheads="1"/>
            </p:cNvSpPr>
            <p:nvPr/>
          </p:nvSpPr>
          <p:spPr bwMode="auto">
            <a:xfrm>
              <a:off x="988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2.5.7</a:t>
              </a:r>
            </a:p>
          </p:txBody>
        </p:sp>
        <p:sp>
          <p:nvSpPr>
            <p:cNvPr id="16401" name="Rectangle 59"/>
            <p:cNvSpPr>
              <a:spLocks noChangeArrowheads="1"/>
            </p:cNvSpPr>
            <p:nvPr/>
          </p:nvSpPr>
          <p:spPr bwMode="auto">
            <a:xfrm>
              <a:off x="2235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2.5. ...</a:t>
              </a:r>
            </a:p>
          </p:txBody>
        </p:sp>
        <p:sp>
          <p:nvSpPr>
            <p:cNvPr id="16402" name="Rectangle 60"/>
            <p:cNvSpPr>
              <a:spLocks noChangeArrowheads="1"/>
            </p:cNvSpPr>
            <p:nvPr/>
          </p:nvSpPr>
          <p:spPr bwMode="auto">
            <a:xfrm>
              <a:off x="3481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2.5.77</a:t>
              </a:r>
            </a:p>
          </p:txBody>
        </p:sp>
        <p:sp>
          <p:nvSpPr>
            <p:cNvPr id="16403" name="AutoShape 61"/>
            <p:cNvSpPr>
              <a:spLocks noChangeArrowheads="1"/>
            </p:cNvSpPr>
            <p:nvPr/>
          </p:nvSpPr>
          <p:spPr bwMode="auto">
            <a:xfrm>
              <a:off x="1692" y="2240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AutoShape 62"/>
            <p:cNvSpPr>
              <a:spLocks noChangeArrowheads="1"/>
            </p:cNvSpPr>
            <p:nvPr/>
          </p:nvSpPr>
          <p:spPr bwMode="auto">
            <a:xfrm>
              <a:off x="2962" y="2240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Rectangle 67"/>
            <p:cNvSpPr>
              <a:spLocks noChangeArrowheads="1"/>
            </p:cNvSpPr>
            <p:nvPr/>
          </p:nvSpPr>
          <p:spPr bwMode="auto">
            <a:xfrm>
              <a:off x="193" y="2128"/>
              <a:ext cx="6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Ctr="1">
              <a:spAutoFit/>
            </a:bodyPr>
            <a:lstStyle/>
            <a:p>
              <a:r>
                <a:rPr lang="zh-CN" altLang="en-US" b="1">
                  <a:solidFill>
                    <a:schemeClr val="tx2"/>
                  </a:solidFill>
                  <a:ea typeface="宋体" pitchFamily="2" charset="-122"/>
                </a:rPr>
                <a:t>开发版本</a:t>
              </a:r>
            </a:p>
          </p:txBody>
        </p:sp>
        <p:sp>
          <p:nvSpPr>
            <p:cNvPr id="16406" name="Line 75"/>
            <p:cNvSpPr>
              <a:spLocks noChangeShapeType="1"/>
            </p:cNvSpPr>
            <p:nvPr/>
          </p:nvSpPr>
          <p:spPr bwMode="auto">
            <a:xfrm>
              <a:off x="964" y="2130"/>
              <a:ext cx="3175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7" name="Rectangle 76"/>
            <p:cNvSpPr>
              <a:spLocks noChangeArrowheads="1"/>
            </p:cNvSpPr>
            <p:nvPr/>
          </p:nvSpPr>
          <p:spPr bwMode="auto">
            <a:xfrm>
              <a:off x="2224" y="1903"/>
              <a:ext cx="83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Ctr="1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ea typeface="宋体" pitchFamily="2" charset="-122"/>
                </a:rPr>
                <a:t>增加新功能</a:t>
              </a:r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2225675" y="5084763"/>
            <a:ext cx="6289675" cy="881062"/>
            <a:chOff x="1402" y="3203"/>
            <a:chExt cx="3962" cy="555"/>
          </a:xfrm>
        </p:grpSpPr>
        <p:sp>
          <p:nvSpPr>
            <p:cNvPr id="16392" name="Rectangle 51"/>
            <p:cNvSpPr>
              <a:spLocks noChangeArrowheads="1"/>
            </p:cNvSpPr>
            <p:nvPr/>
          </p:nvSpPr>
          <p:spPr bwMode="auto">
            <a:xfrm>
              <a:off x="2236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2.6.1</a:t>
              </a:r>
            </a:p>
          </p:txBody>
        </p:sp>
        <p:sp>
          <p:nvSpPr>
            <p:cNvPr id="16393" name="Rectangle 52"/>
            <p:cNvSpPr>
              <a:spLocks noChangeArrowheads="1"/>
            </p:cNvSpPr>
            <p:nvPr/>
          </p:nvSpPr>
          <p:spPr bwMode="auto">
            <a:xfrm>
              <a:off x="3483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2.6. ...</a:t>
              </a:r>
            </a:p>
          </p:txBody>
        </p:sp>
        <p:sp>
          <p:nvSpPr>
            <p:cNvPr id="16394" name="Rectangle 53"/>
            <p:cNvSpPr>
              <a:spLocks noChangeArrowheads="1"/>
            </p:cNvSpPr>
            <p:nvPr/>
          </p:nvSpPr>
          <p:spPr bwMode="auto">
            <a:xfrm>
              <a:off x="4729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2.6.18</a:t>
              </a:r>
            </a:p>
          </p:txBody>
        </p:sp>
        <p:sp>
          <p:nvSpPr>
            <p:cNvPr id="16395" name="AutoShape 54"/>
            <p:cNvSpPr>
              <a:spLocks noChangeArrowheads="1"/>
            </p:cNvSpPr>
            <p:nvPr/>
          </p:nvSpPr>
          <p:spPr bwMode="auto">
            <a:xfrm>
              <a:off x="2940" y="3531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AutoShape 55"/>
            <p:cNvSpPr>
              <a:spLocks noChangeArrowheads="1"/>
            </p:cNvSpPr>
            <p:nvPr/>
          </p:nvSpPr>
          <p:spPr bwMode="auto">
            <a:xfrm>
              <a:off x="4210" y="3531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Rectangle 68"/>
            <p:cNvSpPr>
              <a:spLocks noChangeArrowheads="1"/>
            </p:cNvSpPr>
            <p:nvPr/>
          </p:nvSpPr>
          <p:spPr bwMode="auto">
            <a:xfrm>
              <a:off x="1402" y="3419"/>
              <a:ext cx="6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Ctr="1">
              <a:spAutoFit/>
            </a:bodyPr>
            <a:lstStyle/>
            <a:p>
              <a:r>
                <a:rPr lang="zh-CN" altLang="en-US" b="1">
                  <a:solidFill>
                    <a:schemeClr val="tx2"/>
                  </a:solidFill>
                  <a:ea typeface="宋体" pitchFamily="2" charset="-122"/>
                </a:rPr>
                <a:t>稳定版本</a:t>
              </a:r>
            </a:p>
          </p:txBody>
        </p:sp>
        <p:sp>
          <p:nvSpPr>
            <p:cNvPr id="16398" name="Line 77"/>
            <p:cNvSpPr>
              <a:spLocks noChangeShapeType="1"/>
            </p:cNvSpPr>
            <p:nvPr/>
          </p:nvSpPr>
          <p:spPr bwMode="auto">
            <a:xfrm>
              <a:off x="2189" y="3421"/>
              <a:ext cx="3175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399" name="Rectangle 78"/>
            <p:cNvSpPr>
              <a:spLocks noChangeArrowheads="1"/>
            </p:cNvSpPr>
            <p:nvPr/>
          </p:nvSpPr>
          <p:spPr bwMode="auto">
            <a:xfrm>
              <a:off x="3504" y="3203"/>
              <a:ext cx="7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Ctr="1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ea typeface="宋体" pitchFamily="2" charset="-122"/>
                </a:rPr>
                <a:t>修复</a:t>
              </a:r>
              <a:r>
                <a:rPr lang="en-US" altLang="zh-CN">
                  <a:solidFill>
                    <a:schemeClr val="tx2"/>
                  </a:solidFill>
                  <a:ea typeface="宋体" pitchFamily="2" charset="-122"/>
                </a:rPr>
                <a:t>BUG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174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GUN </a:t>
            </a:r>
            <a:r>
              <a:rPr lang="zh-CN" altLang="en-US" dirty="0" smtClean="0"/>
              <a:t>项目及 </a:t>
            </a:r>
            <a:r>
              <a:rPr lang="en-US" altLang="zh-CN" dirty="0" smtClean="0"/>
              <a:t>GPL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LGPL </a:t>
            </a:r>
            <a:r>
              <a:rPr lang="zh-CN" altLang="en-US" dirty="0" smtClean="0"/>
              <a:t>协议 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14313" y="1143000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672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>
                <a:solidFill>
                  <a:schemeClr val="tx2"/>
                </a:solidFill>
                <a:latin typeface="+mn-lt"/>
                <a:ea typeface="+mn-ea"/>
              </a:rPr>
              <a:t>GNU</a:t>
            </a:r>
            <a:r>
              <a:rPr lang="zh-CN" altLang="en-US" sz="2800" b="1" kern="0" dirty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G</a:t>
            </a:r>
            <a:r>
              <a:rPr lang="en-US" altLang="zh-CN" sz="2800" b="1" kern="0" dirty="0">
                <a:solidFill>
                  <a:schemeClr val="tx2"/>
                </a:solidFill>
                <a:latin typeface="+mn-lt"/>
                <a:ea typeface="+mn-ea"/>
              </a:rPr>
              <a:t>NU is 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N</a:t>
            </a:r>
            <a:r>
              <a:rPr lang="en-US" altLang="zh-CN" sz="2800" b="1" kern="0" dirty="0">
                <a:solidFill>
                  <a:schemeClr val="tx2"/>
                </a:solidFill>
                <a:latin typeface="+mn-lt"/>
                <a:ea typeface="+mn-ea"/>
              </a:rPr>
              <a:t>ot 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U</a:t>
            </a:r>
            <a:r>
              <a:rPr lang="en-US" altLang="zh-CN" sz="2800" b="1" kern="0" dirty="0">
                <a:solidFill>
                  <a:schemeClr val="tx2"/>
                </a:solidFill>
                <a:latin typeface="+mn-lt"/>
                <a:ea typeface="+mn-ea"/>
              </a:rPr>
              <a:t>nix</a:t>
            </a:r>
            <a:r>
              <a:rPr lang="zh-CN" altLang="en-US" sz="2800" b="1" kern="0" dirty="0">
                <a:solidFill>
                  <a:schemeClr val="tx2"/>
                </a:solidFill>
                <a:latin typeface="+mn-lt"/>
                <a:ea typeface="+mn-ea"/>
              </a:rPr>
              <a:t>） </a:t>
            </a:r>
          </a:p>
          <a:p>
            <a:pPr marL="742950" lvl="1" indent="-285750" eaLnBrk="0" hangingPunct="0">
              <a:lnSpc>
                <a:spcPts val="3000"/>
              </a:lnSpc>
              <a:spcBef>
                <a:spcPts val="472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2400" b="1" kern="0" dirty="0">
                <a:solidFill>
                  <a:schemeClr val="tx2"/>
                </a:solidFill>
                <a:latin typeface="+mn-lt"/>
                <a:ea typeface="+mn-ea"/>
              </a:rPr>
              <a:t>1984</a:t>
            </a:r>
            <a:r>
              <a:rPr lang="zh-CN" altLang="en-US" sz="2400" b="1" kern="0" dirty="0">
                <a:solidFill>
                  <a:schemeClr val="tx2"/>
                </a:solidFill>
                <a:latin typeface="+mn-lt"/>
                <a:ea typeface="+mn-ea"/>
              </a:rPr>
              <a:t>年由</a:t>
            </a:r>
            <a:r>
              <a:rPr lang="en-US" altLang="zh-CN" sz="2400" b="1" kern="0" dirty="0">
                <a:solidFill>
                  <a:schemeClr val="tx2"/>
                </a:solidFill>
                <a:latin typeface="+mn-lt"/>
                <a:ea typeface="+mn-ea"/>
              </a:rPr>
              <a:t>Richard Stallman</a:t>
            </a:r>
            <a:r>
              <a:rPr lang="zh-CN" altLang="en-US" sz="2400" b="1" kern="0" dirty="0">
                <a:solidFill>
                  <a:schemeClr val="tx2"/>
                </a:solidFill>
                <a:latin typeface="+mn-lt"/>
                <a:ea typeface="+mn-ea"/>
              </a:rPr>
              <a:t>发起并创建</a:t>
            </a:r>
          </a:p>
          <a:p>
            <a:pPr marL="742950" lvl="1" indent="-285750" eaLnBrk="0" hangingPunct="0">
              <a:lnSpc>
                <a:spcPts val="3000"/>
              </a:lnSpc>
              <a:spcBef>
                <a:spcPts val="472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400" b="1" kern="0" dirty="0">
                <a:solidFill>
                  <a:schemeClr val="tx2"/>
                </a:solidFill>
                <a:latin typeface="+mn-lt"/>
                <a:ea typeface="+mn-ea"/>
              </a:rPr>
              <a:t>旨在开发一个完整的类似于</a:t>
            </a:r>
            <a:r>
              <a:rPr lang="en-US" altLang="zh-CN" sz="2400" b="1" kern="0" dirty="0">
                <a:solidFill>
                  <a:schemeClr val="tx2"/>
                </a:solidFill>
                <a:latin typeface="+mn-lt"/>
                <a:ea typeface="+mn-ea"/>
              </a:rPr>
              <a:t>Unix</a:t>
            </a:r>
            <a:r>
              <a:rPr lang="zh-CN" altLang="en-US" sz="2400" b="1" kern="0" dirty="0">
                <a:solidFill>
                  <a:schemeClr val="tx2"/>
                </a:solidFill>
                <a:latin typeface="+mn-lt"/>
                <a:ea typeface="+mn-ea"/>
              </a:rPr>
              <a:t>的操作系统</a:t>
            </a:r>
            <a:endParaRPr lang="en-US" altLang="zh-CN" sz="2400" b="1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ts val="3000"/>
              </a:lnSpc>
              <a:spcBef>
                <a:spcPts val="472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400" b="1" kern="0" dirty="0">
                <a:solidFill>
                  <a:schemeClr val="tx2"/>
                </a:solidFill>
                <a:latin typeface="+mn-lt"/>
                <a:ea typeface="+mn-ea"/>
              </a:rPr>
              <a:t>官方网站：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+mn-ea"/>
              </a:rPr>
              <a:t>http://www.gnu.org</a:t>
            </a:r>
          </a:p>
        </p:txBody>
      </p:sp>
      <p:pic>
        <p:nvPicPr>
          <p:cNvPr id="17412" name="Picture 6" descr="gn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63" y="3429000"/>
            <a:ext cx="1677987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214313" y="1144588"/>
            <a:ext cx="8229600" cy="5076825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GPL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GNU General Public License</a:t>
            </a:r>
            <a:r>
              <a:rPr lang="zh-CN" altLang="en-US" dirty="0" smtClean="0"/>
              <a:t>） 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GNU </a:t>
            </a:r>
            <a:r>
              <a:rPr lang="zh-CN" altLang="en-US" dirty="0" smtClean="0"/>
              <a:t>自由软件的通用许可协议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允许用户任意复制、传递、修改及再发布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基于自由软件修改再次发布的软件，仍需遵守 </a:t>
            </a:r>
            <a:r>
              <a:rPr lang="en-US" altLang="zh-CN" dirty="0" smtClean="0"/>
              <a:t>GPL</a:t>
            </a:r>
          </a:p>
          <a:p>
            <a:pPr>
              <a:spcBef>
                <a:spcPts val="675"/>
              </a:spcBef>
            </a:pPr>
            <a:r>
              <a:rPr lang="en-US" altLang="zh-CN" dirty="0" smtClean="0"/>
              <a:t>LGPL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Lesser General Public License</a:t>
            </a:r>
            <a:r>
              <a:rPr lang="zh-CN" altLang="en-US" dirty="0" smtClean="0"/>
              <a:t>）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LGPL </a:t>
            </a:r>
            <a:r>
              <a:rPr lang="zh-CN" altLang="en-US" dirty="0" smtClean="0"/>
              <a:t>相对于 </a:t>
            </a:r>
            <a:r>
              <a:rPr lang="en-US" altLang="zh-CN" dirty="0" smtClean="0"/>
              <a:t>GPL </a:t>
            </a:r>
            <a:r>
              <a:rPr lang="zh-CN" altLang="en-US" dirty="0" smtClean="0"/>
              <a:t>较为宽松，允许不公开全部源代码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为基于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平台开发商业软件提供了更多空间</a:t>
            </a:r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/33</a:t>
            </a:r>
            <a:endParaRPr lang="en-US" dirty="0"/>
          </a:p>
        </p:txBody>
      </p:sp>
      <p:sp>
        <p:nvSpPr>
          <p:cNvPr id="184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GUN </a:t>
            </a:r>
            <a:r>
              <a:rPr lang="zh-CN" altLang="en-US" dirty="0" smtClean="0"/>
              <a:t>项目及 </a:t>
            </a:r>
            <a:r>
              <a:rPr lang="en-US" altLang="zh-CN" dirty="0" smtClean="0"/>
              <a:t>GPL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LGPL </a:t>
            </a:r>
            <a:r>
              <a:rPr lang="zh-CN" altLang="en-US" dirty="0" smtClean="0"/>
              <a:t>协议 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</TotalTime>
  <Words>1515</Words>
  <Application>Microsoft Office PowerPoint</Application>
  <PresentationFormat>全屏显示(4:3)</PresentationFormat>
  <Paragraphs>254</Paragraphs>
  <Slides>20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聚合</vt:lpstr>
      <vt:lpstr>初识 Linux 操作系统</vt:lpstr>
      <vt:lpstr>技能展示</vt:lpstr>
      <vt:lpstr>本章结构</vt:lpstr>
      <vt:lpstr>Linux 的起源与发展 2-1</vt:lpstr>
      <vt:lpstr>Linux 的起源与发展 2-2</vt:lpstr>
      <vt:lpstr>Linux 内核版本 2-1</vt:lpstr>
      <vt:lpstr>Linux 内核版本 2-1</vt:lpstr>
      <vt:lpstr>GUN 项目及 GPL、LGPL 协议 2-1</vt:lpstr>
      <vt:lpstr>GUN 项目及 GPL、LGPL 协议 2-2</vt:lpstr>
      <vt:lpstr>开放源代码软件</vt:lpstr>
      <vt:lpstr>Linux 发行版本</vt:lpstr>
      <vt:lpstr>Ubuntu 系列 Linux 发行版 2-1</vt:lpstr>
      <vt:lpstr>Ubuntu 系列 Linux 发行版 2-2</vt:lpstr>
      <vt:lpstr>磁盘分区表示</vt:lpstr>
      <vt:lpstr>硬盘和分区结构</vt:lpstr>
      <vt:lpstr>文件系统类型</vt:lpstr>
      <vt:lpstr>小结</vt:lpstr>
      <vt:lpstr>安装 Linux 操作系统</vt:lpstr>
      <vt:lpstr>快速配置 系统</vt:lpstr>
      <vt:lpstr>本章总结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 Linux 操作系统</dc:title>
  <dc:creator>Administrator</dc:creator>
  <cp:lastModifiedBy>Administrator</cp:lastModifiedBy>
  <cp:revision>3</cp:revision>
  <dcterms:created xsi:type="dcterms:W3CDTF">2019-01-16T02:00:29Z</dcterms:created>
  <dcterms:modified xsi:type="dcterms:W3CDTF">2019-01-16T03:32:42Z</dcterms:modified>
</cp:coreProperties>
</file>