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353450" y="1734604"/>
            <a:ext cx="7772400" cy="16743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20150117_121919.jpg" id="39" name="Shape 39"/>
          <p:cNvPicPr preferRelativeResize="0"/>
          <p:nvPr/>
        </p:nvPicPr>
        <p:blipFill rotWithShape="1">
          <a:blip r:embed="rId3">
            <a:alphaModFix/>
          </a:blip>
          <a:srcRect b="9394" l="0" r="0" t="15983"/>
          <a:stretch/>
        </p:blipFill>
        <p:spPr>
          <a:xfrm>
            <a:off x="547738" y="484851"/>
            <a:ext cx="8048527" cy="417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16sdpiCMAIUHTQ.jpg:large"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100" y="517338"/>
            <a:ext cx="5550674" cy="410882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Shape 45"/>
          <p:cNvSpPr txBox="1"/>
          <p:nvPr/>
        </p:nvSpPr>
        <p:spPr>
          <a:xfrm>
            <a:off x="125750" y="478950"/>
            <a:ext cx="3233700" cy="4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The first Raspberry 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Started </a:t>
            </a: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Jun-2012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 as a LUG, but now focused on education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indent="-381000" lvl="0" marL="457200"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Jam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Workshops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Demonstrations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1.jpg" id="50" name="Shape 50"/>
          <p:cNvPicPr preferRelativeResize="0"/>
          <p:nvPr/>
        </p:nvPicPr>
        <p:blipFill rotWithShape="1">
          <a:blip r:embed="rId3">
            <a:alphaModFix/>
          </a:blip>
          <a:srcRect b="9190" l="0" r="0" t="2093"/>
          <a:stretch/>
        </p:blipFill>
        <p:spPr>
          <a:xfrm>
            <a:off x="208825" y="290250"/>
            <a:ext cx="6857999" cy="4562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2.jpg"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825" y="80850"/>
            <a:ext cx="3915325" cy="29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583.JPG" id="56" name="Shape 56"/>
          <p:cNvPicPr preferRelativeResize="0"/>
          <p:nvPr/>
        </p:nvPicPr>
        <p:blipFill rotWithShape="1">
          <a:blip r:embed="rId3">
            <a:alphaModFix/>
          </a:blip>
          <a:srcRect b="16645" l="0" r="0" t="0"/>
          <a:stretch/>
        </p:blipFill>
        <p:spPr>
          <a:xfrm>
            <a:off x="1129550" y="465450"/>
            <a:ext cx="6884900" cy="4212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MU-Digital-Innovation_logo.jpg" id="57" name="Shape 57"/>
          <p:cNvPicPr preferRelativeResize="0"/>
          <p:nvPr/>
        </p:nvPicPr>
        <p:blipFill rotWithShape="1">
          <a:blip r:embed="rId4">
            <a:alphaModFix/>
          </a:blip>
          <a:srcRect b="29875" l="0" r="0" t="24859"/>
          <a:stretch/>
        </p:blipFill>
        <p:spPr>
          <a:xfrm>
            <a:off x="5236675" y="3848675"/>
            <a:ext cx="3706626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2392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Join us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081325"/>
            <a:ext cx="8229600" cy="394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Quicksand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Interested in Raspberry Pi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Quicksand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Interested in education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 rtl="0">
              <a:spcBef>
                <a:spcPts val="0"/>
              </a:spcBef>
              <a:buSzPct val="100000"/>
              <a:buFont typeface="Quicksand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Interested in showing something 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419100" lvl="0" marL="457200">
              <a:spcBef>
                <a:spcPts val="0"/>
              </a:spcBef>
              <a:buSzPct val="100000"/>
              <a:buFont typeface="Quicksand"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Interested in pizza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McrRaspJam.org.uk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Next event Saturday 14th March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