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raspberrypi.org/pi-in-the-sky-2/" TargetMode="External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arn.adafruit.com/pigrrl-raspberry-pi-gameboy?view=all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raspberrypi.org/introducing-raspberry-pi-model-b-plus/" TargetMode="External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raspberrypi.org/bens-mega-usa-tour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raspberrypi.org/bens-mega-usa-tour/" TargetMode="External"/><Relationship Id="rId4" Type="http://schemas.openxmlformats.org/officeDocument/2006/relationships/image" Target="../media/image7.jpg"/><Relationship Id="rId10" Type="http://schemas.openxmlformats.org/officeDocument/2006/relationships/image" Target="../media/image5.jpg"/><Relationship Id="rId9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2.jpg"/><Relationship Id="rId8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raspberrypi.org/china-tour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ickstarter.com/projects/pigamer/raspberry-pi-gamer-console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925" y="1142000"/>
            <a:ext cx="7772400" cy="151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 22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925" y="3091349"/>
            <a:ext cx="7772400" cy="111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6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August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PiGamer - Pi games console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https://www.kickstarter.com/projects/pigamer/raspberry-pi-gamer-console</a:t>
            </a:r>
          </a:p>
        </p:txBody>
      </p:sp>
      <p:pic>
        <p:nvPicPr>
          <p:cNvPr descr="pigamer_1.png" id="95" name="Shape 95"/>
          <p:cNvPicPr preferRelativeResize="0"/>
          <p:nvPr/>
        </p:nvPicPr>
        <p:blipFill rotWithShape="1">
          <a:blip r:embed="rId3">
            <a:alphaModFix/>
          </a:blip>
          <a:srcRect b="40739" l="0" r="0" t="1815"/>
          <a:stretch/>
        </p:blipFill>
        <p:spPr>
          <a:xfrm>
            <a:off x="457200" y="1094400"/>
            <a:ext cx="5136150" cy="295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1.png" id="96" name="Shape 96"/>
          <p:cNvPicPr preferRelativeResize="0"/>
          <p:nvPr/>
        </p:nvPicPr>
        <p:blipFill rotWithShape="1">
          <a:blip r:embed="rId4">
            <a:alphaModFix/>
          </a:blip>
          <a:srcRect b="2948" l="40617" r="1249" t="62282"/>
          <a:stretch/>
        </p:blipFill>
        <p:spPr>
          <a:xfrm>
            <a:off x="5862750" y="1677563"/>
            <a:ext cx="2985799" cy="178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2.png"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050" y="1094410"/>
            <a:ext cx="5407907" cy="348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PiGamer - Pi games console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https://www.kickstarter.com/projects/pigamer/raspberry-pi-gamer-console</a:t>
            </a:r>
          </a:p>
        </p:txBody>
      </p:sp>
      <p:pic>
        <p:nvPicPr>
          <p:cNvPr descr="pigamer_1.png" id="104" name="Shape 104"/>
          <p:cNvPicPr preferRelativeResize="0"/>
          <p:nvPr/>
        </p:nvPicPr>
        <p:blipFill rotWithShape="1">
          <a:blip r:embed="rId3">
            <a:alphaModFix/>
          </a:blip>
          <a:srcRect b="40739" l="0" r="0" t="1815"/>
          <a:stretch/>
        </p:blipFill>
        <p:spPr>
          <a:xfrm>
            <a:off x="457200" y="1094400"/>
            <a:ext cx="5136150" cy="295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1.png" id="105" name="Shape 105"/>
          <p:cNvPicPr preferRelativeResize="0"/>
          <p:nvPr/>
        </p:nvPicPr>
        <p:blipFill rotWithShape="1">
          <a:blip r:embed="rId4">
            <a:alphaModFix/>
          </a:blip>
          <a:srcRect b="2948" l="40617" r="1249" t="62282"/>
          <a:stretch/>
        </p:blipFill>
        <p:spPr>
          <a:xfrm>
            <a:off x="5862750" y="1677563"/>
            <a:ext cx="2985799" cy="178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2.png"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050" y="1094410"/>
            <a:ext cx="5407907" cy="3484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3.jpg"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8738" y="1198847"/>
            <a:ext cx="5246524" cy="32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PiGamer - Pi games console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https://www.kickstarter.com/projects/pigamer/raspberry-pi-gamer-console</a:t>
            </a:r>
          </a:p>
        </p:txBody>
      </p:sp>
      <p:pic>
        <p:nvPicPr>
          <p:cNvPr descr="pigamer_1.png" id="114" name="Shape 114"/>
          <p:cNvPicPr preferRelativeResize="0"/>
          <p:nvPr/>
        </p:nvPicPr>
        <p:blipFill rotWithShape="1">
          <a:blip r:embed="rId3">
            <a:alphaModFix/>
          </a:blip>
          <a:srcRect b="40739" l="0" r="0" t="1815"/>
          <a:stretch/>
        </p:blipFill>
        <p:spPr>
          <a:xfrm>
            <a:off x="457200" y="1094400"/>
            <a:ext cx="5136150" cy="295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1.png" id="115" name="Shape 115"/>
          <p:cNvPicPr preferRelativeResize="0"/>
          <p:nvPr/>
        </p:nvPicPr>
        <p:blipFill rotWithShape="1">
          <a:blip r:embed="rId4">
            <a:alphaModFix/>
          </a:blip>
          <a:srcRect b="2948" l="40617" r="1249" t="62282"/>
          <a:stretch/>
        </p:blipFill>
        <p:spPr>
          <a:xfrm>
            <a:off x="5862750" y="1677563"/>
            <a:ext cx="2985799" cy="178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4.jpeg"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350" y="1063372"/>
            <a:ext cx="4989301" cy="37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Projects...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 in the sky - Addon board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http://www.raspberrypi.org/pi-in-the-sky-2/</a:t>
            </a:r>
          </a:p>
        </p:txBody>
      </p:sp>
      <p:pic>
        <p:nvPicPr>
          <p:cNvPr descr="Pi in the Sky board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000" y="1063375"/>
            <a:ext cx="6350000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I’m sorry dave, I’m afraid I can’t do that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https://learn.adafruit.com/pigrrl-raspberry-pi-gameboy?view=all</a:t>
            </a:r>
          </a:p>
        </p:txBody>
      </p:sp>
      <p:pic>
        <p:nvPicPr>
          <p:cNvPr descr="HAL9000 Personal Computer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38" y="1063375"/>
            <a:ext cx="6702525" cy="35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Coming soon...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22</a:t>
            </a:r>
          </a:p>
        </p:txBody>
      </p:sp>
      <p:pic>
        <p:nvPicPr>
          <p:cNvPr descr="IMG_0583.JPG" id="146" name="Shape 146"/>
          <p:cNvPicPr preferRelativeResize="0"/>
          <p:nvPr/>
        </p:nvPicPr>
        <p:blipFill rotWithShape="1">
          <a:blip r:embed="rId3">
            <a:alphaModFix/>
          </a:blip>
          <a:srcRect b="13827" l="0" r="0" t="2720"/>
          <a:stretch/>
        </p:blipFill>
        <p:spPr>
          <a:xfrm>
            <a:off x="457200" y="2340801"/>
            <a:ext cx="3815675" cy="23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150" y="139475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g Inn Logo .jpg"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7999" y="3747804"/>
            <a:ext cx="3400525" cy="11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For today...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563550"/>
            <a:ext cx="8229600" cy="270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Pizza at 1pm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MMU-Visitor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Stuck for ideas?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http://www.raspberrypi.org/introducing-raspberry-pi-model-b-plus/</a:t>
            </a:r>
          </a:p>
        </p:txBody>
      </p:sp>
      <p:pic>
        <p:nvPicPr>
          <p:cNvPr descr="IMG_20140718_141127~2~2.jp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51" y="1063372"/>
            <a:ext cx="7137500" cy="3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Thanks to our sponsors: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415150"/>
            <a:ext cx="8229600" cy="325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Stephen Blythe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Chris Davies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Dave Jones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Pete Lomas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Tyrone McIvor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Simon Walters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Finally...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343250"/>
            <a:ext cx="8229600" cy="24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Tweet your photos and creations: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#McrRaspJam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Download the slides: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http://bit.ly/McrRaspJam22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 The News...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Ben’s US Tour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http://www.raspberrypi.org/bens-mega-usa-tour/</a:t>
            </a:r>
          </a:p>
        </p:txBody>
      </p:sp>
      <p:pic>
        <p:nvPicPr>
          <p:cNvPr descr="lvl1-colour"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63375"/>
            <a:ext cx="2829751" cy="3773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edded image permalink" id="51" name="Shape 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150" y="1063375"/>
            <a:ext cx="5030659" cy="3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Ben’s US Tour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http://www.raspberrypi.org/bens-mega-usa-tour/</a:t>
            </a:r>
          </a:p>
        </p:txBody>
      </p:sp>
      <p:pic>
        <p:nvPicPr>
          <p:cNvPr descr="lvl1-colour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63375"/>
            <a:ext cx="2829751" cy="3773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edded image permalink"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150" y="1063375"/>
            <a:ext cx="5030659" cy="377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40807_090645"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0633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40807_092515" id="61" name="Shape 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2000" y="10633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40809_062333" id="62" name="Shape 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6800" y="1063375"/>
            <a:ext cx="254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40813_172045" id="63" name="Shape 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1250" y="31161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 selfie" id="64" name="Shape 64"/>
          <p:cNvPicPr preferRelativeResize="0"/>
          <p:nvPr/>
        </p:nvPicPr>
        <p:blipFill rotWithShape="1">
          <a:blip r:embed="rId10">
            <a:alphaModFix/>
          </a:blip>
          <a:srcRect b="9573" l="0" r="0" t="28222"/>
          <a:stretch/>
        </p:blipFill>
        <p:spPr>
          <a:xfrm>
            <a:off x="1765470" y="3116100"/>
            <a:ext cx="229075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Liz and Eben’s China tour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http://www.raspberrypi.org/china-tour/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63963"/>
            <a:ext cx="47625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ser etcher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950" y="1522686"/>
            <a:ext cx="4285850" cy="2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PiGamer - Pi games console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https://www.kickstarter.com/projects/pigamer/raspberry-pi-gamer-console</a:t>
            </a:r>
          </a:p>
        </p:txBody>
      </p:sp>
      <p:pic>
        <p:nvPicPr>
          <p:cNvPr descr="pigamer_1.png" id="79" name="Shape 79"/>
          <p:cNvPicPr preferRelativeResize="0"/>
          <p:nvPr/>
        </p:nvPicPr>
        <p:blipFill rotWithShape="1">
          <a:blip r:embed="rId4">
            <a:alphaModFix/>
          </a:blip>
          <a:srcRect b="40739" l="0" r="0" t="1815"/>
          <a:stretch/>
        </p:blipFill>
        <p:spPr>
          <a:xfrm>
            <a:off x="457200" y="1094400"/>
            <a:ext cx="5136150" cy="295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1.png" id="80" name="Shape 80"/>
          <p:cNvPicPr preferRelativeResize="0"/>
          <p:nvPr/>
        </p:nvPicPr>
        <p:blipFill rotWithShape="1">
          <a:blip r:embed="rId5">
            <a:alphaModFix/>
          </a:blip>
          <a:srcRect b="2948" l="40617" r="1249" t="62282"/>
          <a:stretch/>
        </p:blipFill>
        <p:spPr>
          <a:xfrm>
            <a:off x="5862750" y="1677563"/>
            <a:ext cx="2985799" cy="17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PiGamer - Pi games console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1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https://www.kickstarter.com/projects/pigamer/raspberry-pi-gamer-console</a:t>
            </a:r>
          </a:p>
        </p:txBody>
      </p:sp>
      <p:pic>
        <p:nvPicPr>
          <p:cNvPr descr="pigamer_1.png" id="87" name="Shape 87"/>
          <p:cNvPicPr preferRelativeResize="0"/>
          <p:nvPr/>
        </p:nvPicPr>
        <p:blipFill rotWithShape="1">
          <a:blip r:embed="rId3">
            <a:alphaModFix/>
          </a:blip>
          <a:srcRect b="40739" l="0" r="0" t="1815"/>
          <a:stretch/>
        </p:blipFill>
        <p:spPr>
          <a:xfrm>
            <a:off x="457200" y="1094400"/>
            <a:ext cx="5136150" cy="295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amer_1.png" id="88" name="Shape 88"/>
          <p:cNvPicPr preferRelativeResize="0"/>
          <p:nvPr/>
        </p:nvPicPr>
        <p:blipFill rotWithShape="1">
          <a:blip r:embed="rId4">
            <a:alphaModFix/>
          </a:blip>
          <a:srcRect b="2948" l="40617" r="1249" t="62282"/>
          <a:stretch/>
        </p:blipFill>
        <p:spPr>
          <a:xfrm>
            <a:off x="5862750" y="1677563"/>
            <a:ext cx="2985799" cy="17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