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hyperlink" Target="http://www.raspberrypi.org/real-time-depth-perception-with-the-compute-module/" TargetMode="External"/><Relationship Id="rId5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hyperlink" Target="http://www.raspberrypi.org/real-time-depth-perception-with-the-compute-module/" TargetMode="External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raspberrypi.org/rendering-camera-images-in-minecraft-in-real-time/" TargetMode="External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raspberrypi.org/introducing-raspberry-pi-model-b-plus/" TargetMode="External"/><Relationship Id="rId4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raspberrypi.org/spreading-the-jam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raspberrypi.org/spreading-the-ja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jpg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raspberrypi.org/gert-vga-adapter/" TargetMode="External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iki.mozilla.org/Fxos_on_RaspberryPi" TargetMode="External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154925" y="1142000"/>
            <a:ext cx="7772400" cy="151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Jam 23</a:t>
            </a:r>
          </a:p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154925" y="3416825"/>
            <a:ext cx="7772400" cy="90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November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_image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98" y="1365613"/>
            <a:ext cx="4224700" cy="31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Depth Perception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http://www.raspberrypi.org/real-time-depth-perception-with-the-compute-module/</a:t>
            </a:r>
          </a:p>
        </p:txBody>
      </p:sp>
      <p:pic>
        <p:nvPicPr>
          <p:cNvPr descr="colour_map"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673" y="1365613"/>
            <a:ext cx="4224700" cy="316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ll_image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98" y="1365613"/>
            <a:ext cx="4224700" cy="31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Depth Perception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4"/>
              </a:rPr>
              <a:t>http://www.raspberrypi.org/real-time-depth-perception-with-the-compute-module/</a:t>
            </a:r>
          </a:p>
        </p:txBody>
      </p:sp>
      <p:pic>
        <p:nvPicPr>
          <p:cNvPr descr="colour_map"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4673" y="1365613"/>
            <a:ext cx="4224700" cy="31685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5199366805a" id="96" name="Shape 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9413" y="1063388"/>
            <a:ext cx="5665169" cy="37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Camera Images in Minecraft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http://www.raspberrypi.org/rendering-camera-images-in-minecraft-in-real-time/</a:t>
            </a:r>
          </a:p>
        </p:txBody>
      </p:sp>
      <p:pic>
        <p:nvPicPr>
          <p:cNvPr descr="minecraftface" id="103" name="Shape 103"/>
          <p:cNvPicPr preferRelativeResize="0"/>
          <p:nvPr/>
        </p:nvPicPr>
        <p:blipFill rotWithShape="1">
          <a:blip r:embed="rId4">
            <a:alphaModFix/>
          </a:blip>
          <a:srcRect b="18924" l="0" r="0" t="23972"/>
          <a:stretch/>
        </p:blipFill>
        <p:spPr>
          <a:xfrm>
            <a:off x="2084412" y="1063375"/>
            <a:ext cx="4975175" cy="377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Coming soon...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Next Month...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203325"/>
            <a:ext cx="8229600" cy="4379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Manchester Raspberry Jam 24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6th December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36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mcrraspjam24.eventbrite.com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(Jam 25 - Sat 17th January)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For today...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28525"/>
            <a:ext cx="8229600" cy="349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Our first Workshop!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Getting Started with Raspberry Pi GPIO using Python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Quicksand"/>
            </a:pPr>
            <a:r>
              <a:rPr lang="en-GB" sz="2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LED’s and other outputs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Quicksand"/>
            </a:pPr>
            <a:r>
              <a:rPr lang="en-GB" sz="2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Switch inputs</a:t>
            </a:r>
          </a:p>
          <a:p>
            <a:pPr indent="-355600" lvl="0" marL="457200" rtl="0">
              <a:spcBef>
                <a:spcPts val="0"/>
              </a:spcBef>
              <a:buClr>
                <a:srgbClr val="999999"/>
              </a:buClr>
              <a:buSzPct val="100000"/>
              <a:buFont typeface="Quicksand"/>
            </a:pPr>
            <a:r>
              <a:rPr lang="en-GB" sz="2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LCD Displays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Starts at 11:30am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563550"/>
            <a:ext cx="8229600" cy="2706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Pizza at 1pm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Stuck for ideas?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http://www.raspberrypi.org/introducing-raspberry-pi-model-b-plus/</a:t>
            </a:r>
          </a:p>
        </p:txBody>
      </p:sp>
      <p:pic>
        <p:nvPicPr>
          <p:cNvPr descr="IMG_20140718_141127~2~2.jp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251" y="1063372"/>
            <a:ext cx="7137500" cy="36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Thanks to this month’s sponsors: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866125"/>
            <a:ext cx="8229600" cy="231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Christopher Harris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Colin Richardson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Rosemary Williams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Time...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Finally...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57200" y="1343250"/>
            <a:ext cx="8229600" cy="245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20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Tweet your photos and creations: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4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#McrRaspJam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Download the slides: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http://bit.ly/McrRaspJam23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Manchester Raspberry Jam 22</a:t>
            </a:r>
          </a:p>
        </p:txBody>
      </p:sp>
      <p:pic>
        <p:nvPicPr>
          <p:cNvPr descr="IMG_20140830_115145.jpg" id="39" name="Shape 39"/>
          <p:cNvPicPr preferRelativeResize="0"/>
          <p:nvPr/>
        </p:nvPicPr>
        <p:blipFill rotWithShape="1">
          <a:blip r:embed="rId3">
            <a:alphaModFix/>
          </a:blip>
          <a:srcRect b="16837" l="0" r="0" t="12355"/>
          <a:stretch/>
        </p:blipFill>
        <p:spPr>
          <a:xfrm>
            <a:off x="1143000" y="1177875"/>
            <a:ext cx="6857999" cy="364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 The News...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Spreading The Jam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http://www.raspberrypi.org/spreading-the-jam/</a:t>
            </a:r>
          </a:p>
        </p:txBody>
      </p:sp>
      <p:pic>
        <p:nvPicPr>
          <p:cNvPr descr="logo.png"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375" y="1319125"/>
            <a:ext cx="3517250" cy="35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Spreading The Jam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http://www.raspberrypi.org/spreading-the-jam/</a:t>
            </a:r>
          </a:p>
        </p:txBody>
      </p:sp>
      <p:pic>
        <p:nvPicPr>
          <p:cNvPr descr="raspberry-jam"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1819575"/>
            <a:ext cx="3810000" cy="226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.JPG"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1325" y="1086361"/>
            <a:ext cx="4666201" cy="3727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.JPG" id="60" name="Shape 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470" y="1819570"/>
            <a:ext cx="5150665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Gert’s VGA Adapter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http://www.raspberrypi.org/gert-vga-adapter/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011" y="1063376"/>
            <a:ext cx="5663989" cy="377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30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Firefox OS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555200" y="4836375"/>
            <a:ext cx="75888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-GB" sz="1000" u="sng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  <a:hlinkClick r:id="rId3"/>
              </a:rPr>
              <a:t>https://wiki.mozilla.org/Fxos_on_RaspberryPi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7563" y="1063375"/>
            <a:ext cx="5988884" cy="377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143054"/>
            <a:ext cx="8229600" cy="857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Projects...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