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raspberrypi.org/introducing-raspberry-pi-model-b-plus/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inuxvoice.com/download-linux-voice-issue-1-with-audio/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y-gadgets.com/raspberry-pi-fuze-retro-bbc-model-b-special-edition-unveiled-01-12-2014/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iecesofpi.co.uk/tetris-on-leds/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24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3416825"/>
            <a:ext cx="77724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December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Next Month...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499300"/>
            <a:ext cx="8229600" cy="276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25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17th December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mcrraspjam25.eventbrite.com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 today...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563550"/>
            <a:ext cx="8229600" cy="270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Pizza at 1pm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Stuck for ideas?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http://www.raspberrypi.org/introducing-raspberry-pi-model-b-plus/</a:t>
            </a:r>
          </a:p>
        </p:txBody>
      </p:sp>
      <p:pic>
        <p:nvPicPr>
          <p:cNvPr descr="IMG_20140718_141127~2~2.jp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51" y="1063372"/>
            <a:ext cx="7137500" cy="3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Thanks to this month’s sponsors: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866125"/>
            <a:ext cx="8229600" cy="23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Sheela Dutton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Kevin Hainsworth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Paul Pearson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Rosemary Williams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Finally...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343250"/>
            <a:ext cx="8229600" cy="24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Tweet your photos and creations: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#McrRaspJam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Download the slides: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http://bit.ly/McrRaspJam24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23</a:t>
            </a:r>
          </a:p>
        </p:txBody>
      </p:sp>
      <p:pic>
        <p:nvPicPr>
          <p:cNvPr descr="IMG_20141108_114821.jpg" id="39" name="Shape 39"/>
          <p:cNvPicPr preferRelativeResize="0"/>
          <p:nvPr/>
        </p:nvPicPr>
        <p:blipFill rotWithShape="1">
          <a:blip r:embed="rId3">
            <a:alphaModFix/>
          </a:blip>
          <a:srcRect b="15503" l="0" r="0" t="11811"/>
          <a:stretch/>
        </p:blipFill>
        <p:spPr>
          <a:xfrm>
            <a:off x="971300" y="1063375"/>
            <a:ext cx="7201398" cy="38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 The News...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Linux Voice </a:t>
            </a: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Issue 1 released under CC BY-SA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http://www.linuxvoice.com/download-linux-voice-issue-1-with-audio/</a:t>
            </a:r>
          </a:p>
        </p:txBody>
      </p:sp>
      <p:pic>
        <p:nvPicPr>
          <p:cNvPr descr="LinuxVoice.jpg"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702" y="1063375"/>
            <a:ext cx="2668598" cy="377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FUZE T2-SE </a:t>
            </a: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BBC Model B style case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https://www.geeky-gadgets.com/raspberry-pi-fuze-retro-bbc-model-b-special-edition-unveiled-01-12-2014/</a:t>
            </a:r>
          </a:p>
        </p:txBody>
      </p:sp>
      <p:pic>
        <p:nvPicPr>
          <p:cNvPr descr="Raspberry Pi FUZE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163" y="954625"/>
            <a:ext cx="5175667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Projects...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PiLite Tetris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http://piecesofpi.co.uk/tetris-on-leds/</a:t>
            </a:r>
          </a:p>
        </p:txBody>
      </p:sp>
      <p:pic>
        <p:nvPicPr>
          <p:cNvPr descr="pilite.jpeg" id="70" name="Shape 70"/>
          <p:cNvPicPr preferRelativeResize="0"/>
          <p:nvPr/>
        </p:nvPicPr>
        <p:blipFill rotWithShape="1">
          <a:blip r:embed="rId4">
            <a:alphaModFix/>
          </a:blip>
          <a:srcRect b="14591" l="0" r="0" t="2123"/>
          <a:stretch/>
        </p:blipFill>
        <p:spPr>
          <a:xfrm>
            <a:off x="3297888" y="1063375"/>
            <a:ext cx="2548214" cy="377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Coming soon...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