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raspberrypi.org/introducing-raspberry-pi-model-b-plus/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54925" y="1142000"/>
            <a:ext cx="7772400" cy="151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Manchester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Raspberry Jam 26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4925" y="3416825"/>
            <a:ext cx="7772400" cy="9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4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February 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Raspberry Pi 2</a:t>
            </a:r>
          </a:p>
        </p:txBody>
      </p:sp>
      <p:pic>
        <p:nvPicPr>
          <p:cNvPr descr="pi2.jpeg"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252" y="1063375"/>
            <a:ext cx="6593500" cy="37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For Today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499300"/>
            <a:ext cx="8229600" cy="307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11:30am -	GPIO with Scratch workshop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1:00pm -	Pizza!</a:t>
            </a:r>
            <a:b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All day - “Bullet Time” camera rig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Stuck for ideas?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http://www.raspberrypi.org/introducing-raspberry-pi-model-b-plus/</a:t>
            </a:r>
          </a:p>
        </p:txBody>
      </p:sp>
      <p:pic>
        <p:nvPicPr>
          <p:cNvPr descr="IMG_20140718_141127~2~2.jpg" id="47" name="Shape 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251" y="1063372"/>
            <a:ext cx="7137500" cy="36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Next Month...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499300"/>
            <a:ext cx="8229600" cy="276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Manchester Raspberry Jam 27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7th March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Next Month...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499300"/>
            <a:ext cx="8229600" cy="276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Manchester Raspberry Jam 26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7th February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