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raspberrypi.org/introducing-raspberry-pi-model-b-plus/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154925" y="1142000"/>
            <a:ext cx="7772400" cy="151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Manchester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Raspberry Jam 25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54925" y="3416825"/>
            <a:ext cx="7772400" cy="90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4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January 2014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Last Time</a:t>
            </a:r>
          </a:p>
        </p:txBody>
      </p:sp>
      <p:pic>
        <p:nvPicPr>
          <p:cNvPr descr="IMG_20150117_121919.jpg"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16888"/>
          <a:stretch/>
        </p:blipFill>
        <p:spPr>
          <a:xfrm>
            <a:off x="1514588" y="1063375"/>
            <a:ext cx="6114826" cy="376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Raspberry Pi 2</a:t>
            </a:r>
          </a:p>
        </p:txBody>
      </p:sp>
      <p:pic>
        <p:nvPicPr>
          <p:cNvPr descr="pi2.jpeg"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638" y="1085250"/>
            <a:ext cx="7158727" cy="40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-283050" y="429450"/>
            <a:ext cx="56217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176201"/>
            <a:ext cx="8229600" cy="722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Today: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024275"/>
            <a:ext cx="8229600" cy="325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Pizza at 1pm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Workshop at 11:30am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WiFi: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SSID		MMU-Visitor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Pass.	University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Next Month’s Jam: Saturday 7th March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Stuck for ideas?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 u="sng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http://www.raspberrypi.org/introducing-raspberry-pi-model-b-plus/</a:t>
            </a:r>
          </a:p>
        </p:txBody>
      </p:sp>
      <p:pic>
        <p:nvPicPr>
          <p:cNvPr descr="IMG_20140718_141127~2~2.jpg"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251" y="1063372"/>
            <a:ext cx="7137500" cy="36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Next Month...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499300"/>
            <a:ext cx="8229600" cy="276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Manchester Raspberry Jam 26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Saturday 7th February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