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27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416825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March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</a:t>
            </a:r>
          </a:p>
        </p:txBody>
      </p:sp>
      <p:pic>
        <p:nvPicPr>
          <p:cNvPr descr="IMG_20150207_143329.jpg" id="34" name="Shape 34"/>
          <p:cNvPicPr preferRelativeResize="0"/>
          <p:nvPr/>
        </p:nvPicPr>
        <p:blipFill rotWithShape="1">
          <a:blip r:embed="rId3">
            <a:alphaModFix/>
          </a:blip>
          <a:srcRect b="9928" l="0" r="0" t="7881"/>
          <a:stretch/>
        </p:blipFill>
        <p:spPr>
          <a:xfrm>
            <a:off x="1272538" y="1063375"/>
            <a:ext cx="6598917" cy="401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Pi Big Birthday Bash</a:t>
            </a:r>
          </a:p>
        </p:txBody>
      </p:sp>
      <p:pic>
        <p:nvPicPr>
          <p:cNvPr descr="2015-02-28-13.21.11-500x500.jp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63" y="1063375"/>
            <a:ext cx="3986675" cy="39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76201"/>
            <a:ext cx="8229600" cy="72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898300"/>
            <a:ext cx="8229600" cy="411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Introduction to Minecraft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11:45	- Minecraft Workshop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13:30	- Pizza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15:00	- Circles in Minecraft Workshop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 Saturday 7th March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-title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25" y="1419563"/>
            <a:ext cx="7747949" cy="23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8" y="187725"/>
            <a:ext cx="8476524" cy="4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499300"/>
            <a:ext cx="8229600" cy="276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7th February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