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925" y="1142000"/>
            <a:ext cx="7772400" cy="151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Jam 28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925" y="2581450"/>
            <a:ext cx="7772400" cy="9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April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</a:t>
            </a:r>
          </a:p>
        </p:txBody>
      </p:sp>
      <p:pic>
        <p:nvPicPr>
          <p:cNvPr descr="CADrfbQWUAA-cMi.jpg:large" id="34" name="Shape 34"/>
          <p:cNvPicPr preferRelativeResize="0"/>
          <p:nvPr/>
        </p:nvPicPr>
        <p:blipFill rotWithShape="1">
          <a:blip r:embed="rId3">
            <a:alphaModFix/>
          </a:blip>
          <a:srcRect b="27703" l="0" r="0" t="0"/>
          <a:stretch/>
        </p:blipFill>
        <p:spPr>
          <a:xfrm>
            <a:off x="1143000" y="1140750"/>
            <a:ext cx="6857999" cy="37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76201"/>
            <a:ext cx="8229600" cy="72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167775"/>
            <a:ext cx="8229600" cy="19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	- Introduction to Minecraft (Repeat)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13:00	- Lunch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14:00 -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15:30	- Circles, spheres and cylinders  in Minecraft</a:t>
            </a:r>
          </a:p>
        </p:txBody>
      </p:sp>
      <p:pic>
        <p:nvPicPr>
          <p:cNvPr descr="workshop-title.png"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17" y="2233198"/>
            <a:ext cx="6575607" cy="1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v.jpg"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8" y="187725"/>
            <a:ext cx="8476524" cy="4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	- Introduction to Minecraft (Repeat)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13:00	- Lunch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14:00 - Storm the Castle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15:30	- Circles, spheres and cylinders  in Minecraft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Month’s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16th May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072950" y="4542200"/>
            <a:ext cx="8068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 bit.ly/mcraspjam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