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685800" y="425224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 sz="3600">
                <a:latin typeface="Quicksand"/>
                <a:ea typeface="Quicksand"/>
                <a:cs typeface="Quicksand"/>
                <a:sym typeface="Quicksand"/>
              </a:rPr>
              <a:t>Manchester Raspberry Jam 29</a:t>
            </a:r>
          </a:p>
        </p:txBody>
      </p:sp>
      <p:sp>
        <p:nvSpPr>
          <p:cNvPr id="35" name="Shape 35"/>
          <p:cNvSpPr txBox="1"/>
          <p:nvPr>
            <p:ph idx="4294967295" type="ctrTitle"/>
          </p:nvPr>
        </p:nvSpPr>
        <p:spPr>
          <a:xfrm>
            <a:off x="685800" y="40292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May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</a:t>
            </a:r>
          </a:p>
        </p:txBody>
      </p:sp>
      <p:pic>
        <p:nvPicPr>
          <p:cNvPr descr="workshop-title.png"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75" y="1332362"/>
            <a:ext cx="8334249" cy="24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</a:t>
            </a:r>
          </a:p>
        </p:txBody>
      </p:sp>
      <p:pic>
        <p:nvPicPr>
          <p:cNvPr descr="workshop-title.png"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75" y="1332362"/>
            <a:ext cx="8334249" cy="24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>
            <p:ph type="ctrTitle"/>
          </p:nvPr>
        </p:nvSpPr>
        <p:spPr>
          <a:xfrm>
            <a:off x="685800" y="41197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bit.ly/StormTheFeedback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Todays workshop:</a:t>
            </a:r>
          </a:p>
        </p:txBody>
      </p:sp>
      <p:pic>
        <p:nvPicPr>
          <p:cNvPr descr="custom.jpg" id="54" name="Shape 54"/>
          <p:cNvPicPr preferRelativeResize="0"/>
          <p:nvPr/>
        </p:nvPicPr>
        <p:blipFill rotWithShape="1">
          <a:blip r:embed="rId3">
            <a:alphaModFix/>
          </a:blip>
          <a:srcRect b="14427" l="1792" r="9017" t="0"/>
          <a:stretch/>
        </p:blipFill>
        <p:spPr>
          <a:xfrm>
            <a:off x="1744463" y="730200"/>
            <a:ext cx="5655076" cy="40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	- Pi Camera workshop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13:00	- Lunch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14:00 - </a:t>
            </a: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Pi Camera workshop again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Month’s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16th May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072950" y="4176775"/>
            <a:ext cx="8068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Feedback for workshop:	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bit.ly/StormTheFeedback</a:t>
            </a:r>
          </a:p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		bit.ly/McrRaspJam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