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685800" y="425224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 sz="3600">
                <a:latin typeface="Quicksand"/>
                <a:ea typeface="Quicksand"/>
                <a:cs typeface="Quicksand"/>
                <a:sym typeface="Quicksand"/>
              </a:rPr>
              <a:t>Manchester Raspberry Jam </a:t>
            </a: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30</a:t>
            </a:r>
          </a:p>
        </p:txBody>
      </p:sp>
      <p:sp>
        <p:nvSpPr>
          <p:cNvPr id="35" name="Shape 35"/>
          <p:cNvSpPr txBox="1"/>
          <p:nvPr>
            <p:ph idx="4294967295" type="ctrTitle"/>
          </p:nvPr>
        </p:nvSpPr>
        <p:spPr>
          <a:xfrm>
            <a:off x="685800" y="4029225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June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Todays workshop: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128" y="750250"/>
            <a:ext cx="6475753" cy="364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4294967295" type="body"/>
          </p:nvPr>
        </p:nvSpPr>
        <p:spPr>
          <a:xfrm>
            <a:off x="135325" y="444975"/>
            <a:ext cx="5098200" cy="35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	- Codebug Workshop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13:00	- Lunch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14:00 - Unicorn HAT &amp;</a:t>
            </a:r>
            <a:b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  Minecraft workshop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5007150" y="554025"/>
            <a:ext cx="4005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University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Next Month’s Jam: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11th July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072950" y="4536075"/>
            <a:ext cx="80682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Slides and other downloads at:</a:t>
            </a: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		bit.ly/McrRaspJam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