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Char char="●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Char char="○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Char char="■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4294967295" type="ctrTitle"/>
          </p:nvPr>
        </p:nvSpPr>
        <p:spPr>
          <a:xfrm>
            <a:off x="685800" y="425224"/>
            <a:ext cx="7772400" cy="730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en-GB" sz="3600">
                <a:latin typeface="Quicksand"/>
                <a:ea typeface="Quicksand"/>
                <a:cs typeface="Quicksand"/>
                <a:sym typeface="Quicksand"/>
              </a:rPr>
              <a:t>Manchester Raspberry Jam </a:t>
            </a:r>
            <a:r>
              <a:rPr b="0" lang="en-GB">
                <a:latin typeface="Quicksand"/>
                <a:ea typeface="Quicksand"/>
                <a:cs typeface="Quicksand"/>
                <a:sym typeface="Quicksand"/>
              </a:rPr>
              <a:t>32</a:t>
            </a:r>
          </a:p>
        </p:txBody>
      </p:sp>
      <p:sp>
        <p:nvSpPr>
          <p:cNvPr id="35" name="Shape 35"/>
          <p:cNvSpPr txBox="1"/>
          <p:nvPr>
            <p:ph idx="4294967295" type="ctrTitle"/>
          </p:nvPr>
        </p:nvSpPr>
        <p:spPr>
          <a:xfrm>
            <a:off x="685800" y="4029225"/>
            <a:ext cx="7772400" cy="730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en-GB">
                <a:latin typeface="Quicksand"/>
                <a:ea typeface="Quicksand"/>
                <a:cs typeface="Quicksand"/>
                <a:sym typeface="Quicksand"/>
              </a:rPr>
              <a:t>August 2015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ctrTitle"/>
          </p:nvPr>
        </p:nvSpPr>
        <p:spPr>
          <a:xfrm>
            <a:off x="0" y="-1"/>
            <a:ext cx="7772400" cy="730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-GB" sz="36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Todays workshop:</a:t>
            </a:r>
          </a:p>
        </p:txBody>
      </p:sp>
      <p:pic>
        <p:nvPicPr>
          <p:cNvPr descr="IMG_20150620_152824.jpg" id="41" name="Shape 41"/>
          <p:cNvPicPr preferRelativeResize="0"/>
          <p:nvPr/>
        </p:nvPicPr>
        <p:blipFill rotWithShape="1">
          <a:blip r:embed="rId3">
            <a:alphaModFix/>
          </a:blip>
          <a:srcRect b="0" l="18558" r="6580" t="12846"/>
          <a:stretch/>
        </p:blipFill>
        <p:spPr>
          <a:xfrm>
            <a:off x="274325" y="730200"/>
            <a:ext cx="3538698" cy="30496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_20150620_152858.jpg" id="42" name="Shape 42"/>
          <p:cNvPicPr preferRelativeResize="0"/>
          <p:nvPr/>
        </p:nvPicPr>
        <p:blipFill rotWithShape="1">
          <a:blip r:embed="rId4">
            <a:alphaModFix/>
          </a:blip>
          <a:srcRect b="0" l="19672" r="0" t="0"/>
          <a:stretch/>
        </p:blipFill>
        <p:spPr>
          <a:xfrm>
            <a:off x="6199625" y="328175"/>
            <a:ext cx="2688327" cy="45210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_20150620_152416.jpg" id="43" name="Shape 43"/>
          <p:cNvPicPr preferRelativeResize="0"/>
          <p:nvPr/>
        </p:nvPicPr>
        <p:blipFill rotWithShape="1">
          <a:blip r:embed="rId5">
            <a:alphaModFix/>
          </a:blip>
          <a:srcRect b="12100" l="34341" r="18415" t="17421"/>
          <a:stretch/>
        </p:blipFill>
        <p:spPr>
          <a:xfrm>
            <a:off x="3337550" y="1307575"/>
            <a:ext cx="3282673" cy="362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ctrTitle"/>
          </p:nvPr>
        </p:nvSpPr>
        <p:spPr>
          <a:xfrm>
            <a:off x="0" y="-1"/>
            <a:ext cx="7772400" cy="730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-GB" sz="36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Todays workshop:</a:t>
            </a:r>
          </a:p>
        </p:txBody>
      </p:sp>
      <p:pic>
        <p:nvPicPr>
          <p:cNvPr descr="CLqYuOTXAAIE7o0.jpg"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730200"/>
            <a:ext cx="5715000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4294967295" type="body"/>
          </p:nvPr>
        </p:nvSpPr>
        <p:spPr>
          <a:xfrm>
            <a:off x="135325" y="444975"/>
            <a:ext cx="5098200" cy="354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Today: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11:00 - Snake workshop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13:00	- Lunch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13:30 - Workshop extensions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5007150" y="554025"/>
            <a:ext cx="4005600" cy="3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GB" sz="3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WiFi: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SSID		MMU-Visitor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Pass.		University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GB" sz="3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Next Month’s Jam: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GB" sz="22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Saturday 12th September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1072950" y="4536075"/>
            <a:ext cx="80682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GB" sz="18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Slides and other downloads at:</a:t>
            </a: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				bit.ly/McrRaspJam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