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</a:t>
            </a: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33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October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Time:</a:t>
            </a:r>
          </a:p>
        </p:txBody>
      </p:sp>
      <p:pic>
        <p:nvPicPr>
          <p:cNvPr descr="CLqYuOTXAAIE7o0.jpg"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30200"/>
            <a:ext cx="57150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pic>
        <p:nvPicPr>
          <p:cNvPr descr="pi.jpg"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35" y="982075"/>
            <a:ext cx="6724526" cy="3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pic>
        <p:nvPicPr>
          <p:cNvPr descr="IMG_2025.jpg"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5" y="824825"/>
            <a:ext cx="5388426" cy="4041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1188-e1425573558163.jp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950" y="456298"/>
            <a:ext cx="4146725" cy="4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pic>
        <p:nvPicPr>
          <p:cNvPr descr="IMG_2025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5" y="824825"/>
            <a:ext cx="5388426" cy="4041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1188-e1425573558163.jp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950" y="456298"/>
            <a:ext cx="4146725" cy="414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TWh22VAAADzUR.jpg:large"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9887" y="623087"/>
            <a:ext cx="5084224" cy="381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Workshops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684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Morning: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Introductory workshop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Manchester Raspberry Jam weather station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Accelerometer &amp; G-Force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6079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Afternoon: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Various mini-projects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Outputting telemetry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Accelerometer display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Motion controlled Snake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Spirit level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11:15 - Morning workshop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14:00	- Lunch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14:15 - Afternoon workshop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12th December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mcrraspjam34.eventbrite.co.uk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072950" y="4536075"/>
            <a:ext cx="8068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