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34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December 2015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Time:</a:t>
            </a:r>
          </a:p>
        </p:txBody>
      </p:sp>
      <p:pic>
        <p:nvPicPr>
          <p:cNvPr descr="2015-10-2833.jpg"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23" y="705850"/>
            <a:ext cx="5966351" cy="3356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.jpg" id="42" name="Shape 42"/>
          <p:cNvPicPr preferRelativeResize="0"/>
          <p:nvPr/>
        </p:nvPicPr>
        <p:blipFill rotWithShape="1">
          <a:blip r:embed="rId4">
            <a:alphaModFix/>
          </a:blip>
          <a:srcRect b="1506" l="6607" r="8024" t="0"/>
          <a:stretch/>
        </p:blipFill>
        <p:spPr>
          <a:xfrm>
            <a:off x="164000" y="2665125"/>
            <a:ext cx="3548974" cy="23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Time:</a:t>
            </a:r>
          </a:p>
        </p:txBody>
      </p:sp>
      <p:pic>
        <p:nvPicPr>
          <p:cNvPr descr="IMG_2025.jpg"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25" y="824825"/>
            <a:ext cx="5388426" cy="404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1188-e1425573558163.jpg"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950" y="456298"/>
            <a:ext cx="4146725" cy="4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gnus4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5" y="587675"/>
            <a:ext cx="2730450" cy="409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unch.pn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75" y="1218160"/>
            <a:ext cx="5402449" cy="2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news:</a:t>
            </a:r>
          </a:p>
        </p:txBody>
      </p:sp>
      <p:pic>
        <p:nvPicPr>
          <p:cNvPr descr="rsz_img_4054.jpg" id="61" name="Shape 61"/>
          <p:cNvPicPr preferRelativeResize="0"/>
          <p:nvPr/>
        </p:nvPicPr>
        <p:blipFill rotWithShape="1">
          <a:blip r:embed="rId3">
            <a:alphaModFix/>
          </a:blip>
          <a:srcRect b="13200" l="0" r="0" t="6696"/>
          <a:stretch/>
        </p:blipFill>
        <p:spPr>
          <a:xfrm>
            <a:off x="195725" y="1413663"/>
            <a:ext cx="6247153" cy="349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z_img_0661.jp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525" y="202600"/>
            <a:ext cx="2857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Workshops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684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Morning: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Codebug Workshop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Christmas Decorations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6079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Afternoon: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Animation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Create a design in Minecraft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Animate on the Sense 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11:00 - Codebug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13:00	- Lunch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14:00 - Sense HAT animation </a:t>
            </a:r>
            <a:b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  workshop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15:00	- Christmas Raffle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13th February </a:t>
            </a: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mcrraspjam35.eventbrite.co.uk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37900" y="420092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Share photos with #McrRaspJam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