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4" r:id="rId3"/>
  </p:sldMasterIdLst>
  <p:notesMasterIdLst>
    <p:notesMasterId r:id="rId4"/>
  </p:notesMasterIdLst>
  <p:sldIdLst>
    <p:sldId id="256" r:id="rId5"/>
    <p:sldId id="257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27272"/>
              <a:buChar char="●"/>
              <a:defRPr sz="1100"/>
            </a:lvl1pPr>
            <a:lvl2pPr lvl="1">
              <a:spcBef>
                <a:spcPts val="0"/>
              </a:spcBef>
              <a:buSzPct val="127272"/>
              <a:buChar char="○"/>
              <a:defRPr sz="1100"/>
            </a:lvl2pPr>
            <a:lvl3pPr lvl="2">
              <a:spcBef>
                <a:spcPts val="0"/>
              </a:spcBef>
              <a:buSzPct val="127272"/>
              <a:buChar char="■"/>
              <a:defRPr sz="1100"/>
            </a:lvl3pPr>
            <a:lvl4pPr lvl="3">
              <a:spcBef>
                <a:spcPts val="0"/>
              </a:spcBef>
              <a:buSzPct val="127272"/>
              <a:buChar char="●"/>
              <a:defRPr sz="1100"/>
            </a:lvl4pPr>
            <a:lvl5pPr lvl="4">
              <a:spcBef>
                <a:spcPts val="0"/>
              </a:spcBef>
              <a:buSzPct val="127272"/>
              <a:buChar char="○"/>
              <a:defRPr sz="1100"/>
            </a:lvl5pPr>
            <a:lvl6pPr lvl="5">
              <a:spcBef>
                <a:spcPts val="0"/>
              </a:spcBef>
              <a:buSzPct val="127272"/>
              <a:buChar char="■"/>
              <a:defRPr sz="1100"/>
            </a:lvl6pPr>
            <a:lvl7pPr lvl="6">
              <a:spcBef>
                <a:spcPts val="0"/>
              </a:spcBef>
              <a:buSzPct val="127272"/>
              <a:buChar char="●"/>
              <a:defRPr sz="1100"/>
            </a:lvl7pPr>
            <a:lvl8pPr lvl="7">
              <a:spcBef>
                <a:spcPts val="0"/>
              </a:spcBef>
              <a:buSzPct val="127272"/>
              <a:buChar char="○"/>
              <a:defRPr sz="1100"/>
            </a:lvl8pPr>
            <a:lvl9pPr lvl="8">
              <a:spcBef>
                <a:spcPts val="0"/>
              </a:spcBef>
              <a:buSzPct val="127272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685800" y="2840054"/>
            <a:ext cx="7772400" cy="784738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556791" y="4749851"/>
            <a:ext cx="548700" cy="393525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x="457200" y="1200150"/>
            <a:ext cx="8229600" cy="3725681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556791" y="4749851"/>
            <a:ext cx="548700" cy="393525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457200" y="1200150"/>
            <a:ext cx="3994526" cy="3725681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2" type="body"/>
          </p:nvPr>
        </p:nvSpPr>
        <p:spPr>
          <a:xfrm>
            <a:off x="4692274" y="1200150"/>
            <a:ext cx="3994526" cy="3725681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x="8556791" y="4749851"/>
            <a:ext cx="548700" cy="393525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556791" y="4749851"/>
            <a:ext cx="548700" cy="393525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idx="1" type="body"/>
          </p:nvPr>
        </p:nvSpPr>
        <p:spPr>
          <a:xfrm>
            <a:off x="457200" y="4406309"/>
            <a:ext cx="8229600" cy="51952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556791" y="4749851"/>
            <a:ext cx="548700" cy="393525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idx="12" type="sldNum"/>
          </p:nvPr>
        </p:nvSpPr>
        <p:spPr>
          <a:xfrm>
            <a:off x="8556791" y="4749851"/>
            <a:ext cx="548700" cy="393525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200150"/>
            <a:ext cx="8229600" cy="372568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600"/>
              </a:spcBef>
              <a:buClr>
                <a:schemeClr val="dk1"/>
              </a:buClr>
              <a:buSzPct val="100000"/>
              <a:buChar char="●"/>
              <a:defRPr sz="3000">
                <a:solidFill>
                  <a:schemeClr val="dk1"/>
                </a:solidFill>
              </a:defRPr>
            </a:lvl1pPr>
            <a:lvl2pPr lvl="1">
              <a:spcBef>
                <a:spcPts val="480"/>
              </a:spcBef>
              <a:buClr>
                <a:schemeClr val="dk1"/>
              </a:buClr>
              <a:buSzPct val="100000"/>
              <a:buChar char="○"/>
              <a:defRPr sz="2400">
                <a:solidFill>
                  <a:schemeClr val="dk1"/>
                </a:solidFill>
              </a:defRPr>
            </a:lvl2pPr>
            <a:lvl3pPr lvl="2">
              <a:spcBef>
                <a:spcPts val="480"/>
              </a:spcBef>
              <a:buClr>
                <a:schemeClr val="dk1"/>
              </a:buClr>
              <a:buSzPct val="100000"/>
              <a:buChar char="■"/>
              <a:defRPr sz="2400">
                <a:solidFill>
                  <a:schemeClr val="dk1"/>
                </a:solidFill>
              </a:defRPr>
            </a:lvl3pPr>
            <a:lvl4pPr lvl="3">
              <a:spcBef>
                <a:spcPts val="360"/>
              </a:spcBef>
              <a:buClr>
                <a:schemeClr val="dk1"/>
              </a:buClr>
              <a:buSzPct val="100000"/>
              <a:buChar char="●"/>
              <a:defRPr sz="1800">
                <a:solidFill>
                  <a:schemeClr val="dk1"/>
                </a:solidFill>
              </a:defRPr>
            </a:lvl4pPr>
            <a:lvl5pPr lvl="4">
              <a:spcBef>
                <a:spcPts val="360"/>
              </a:spcBef>
              <a:buClr>
                <a:schemeClr val="dk1"/>
              </a:buClr>
              <a:buSzPct val="100000"/>
              <a:buChar char="○"/>
              <a:defRPr sz="1800">
                <a:solidFill>
                  <a:schemeClr val="dk1"/>
                </a:solidFill>
              </a:defRPr>
            </a:lvl5pPr>
            <a:lvl6pPr lvl="5">
              <a:spcBef>
                <a:spcPts val="360"/>
              </a:spcBef>
              <a:buClr>
                <a:schemeClr val="dk1"/>
              </a:buClr>
              <a:buSzPct val="100000"/>
              <a:buChar char="■"/>
              <a:defRPr sz="1800">
                <a:solidFill>
                  <a:schemeClr val="dk1"/>
                </a:solidFill>
              </a:defRPr>
            </a:lvl6pPr>
            <a:lvl7pPr lvl="6">
              <a:spcBef>
                <a:spcPts val="360"/>
              </a:spcBef>
              <a:buClr>
                <a:schemeClr val="dk1"/>
              </a:buClr>
              <a:buSzPct val="100000"/>
              <a:buChar char="●"/>
              <a:defRPr sz="1800">
                <a:solidFill>
                  <a:schemeClr val="dk1"/>
                </a:solidFill>
              </a:defRPr>
            </a:lvl7pPr>
            <a:lvl8pPr lvl="7">
              <a:spcBef>
                <a:spcPts val="360"/>
              </a:spcBef>
              <a:buClr>
                <a:schemeClr val="dk1"/>
              </a:buClr>
              <a:buSzPct val="100000"/>
              <a:buChar char="○"/>
              <a:defRPr sz="1800">
                <a:solidFill>
                  <a:schemeClr val="dk1"/>
                </a:solidFill>
              </a:defRPr>
            </a:lvl8pPr>
            <a:lvl9pPr lvl="8">
              <a:spcBef>
                <a:spcPts val="360"/>
              </a:spcBef>
              <a:buClr>
                <a:schemeClr val="dk1"/>
              </a:buClr>
              <a:buSzPct val="100000"/>
              <a:buChar char="■"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56791" y="4749851"/>
            <a:ext cx="548700" cy="393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300">
                <a:solidFill>
                  <a:schemeClr val="dk1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idx="4294967295" type="ctrTitle"/>
          </p:nvPr>
        </p:nvSpPr>
        <p:spPr>
          <a:xfrm>
            <a:off x="685800" y="425224"/>
            <a:ext cx="7772400" cy="7302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0" lang="en-GB" sz="3600">
                <a:latin typeface="Quicksand"/>
                <a:ea typeface="Quicksand"/>
                <a:cs typeface="Quicksand"/>
                <a:sym typeface="Quicksand"/>
              </a:rPr>
              <a:t>Manchester Raspberry Jam </a:t>
            </a:r>
            <a:r>
              <a:rPr b="0" lang="en-GB">
                <a:latin typeface="Quicksand"/>
                <a:ea typeface="Quicksand"/>
                <a:cs typeface="Quicksand"/>
                <a:sym typeface="Quicksand"/>
              </a:rPr>
              <a:t>35</a:t>
            </a:r>
          </a:p>
        </p:txBody>
      </p:sp>
      <p:sp>
        <p:nvSpPr>
          <p:cNvPr id="35" name="Shape 35"/>
          <p:cNvSpPr txBox="1"/>
          <p:nvPr>
            <p:ph idx="4294967295" type="ctrTitle"/>
          </p:nvPr>
        </p:nvSpPr>
        <p:spPr>
          <a:xfrm>
            <a:off x="685800" y="4029225"/>
            <a:ext cx="7772400" cy="7302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0" lang="en-GB">
                <a:latin typeface="Quicksand"/>
                <a:ea typeface="Quicksand"/>
                <a:cs typeface="Quicksand"/>
                <a:sym typeface="Quicksand"/>
              </a:rPr>
              <a:t>February 2016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idx="4294967295" type="body"/>
          </p:nvPr>
        </p:nvSpPr>
        <p:spPr>
          <a:xfrm>
            <a:off x="135325" y="444975"/>
            <a:ext cx="5098200" cy="3540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GB">
                <a:solidFill>
                  <a:srgbClr val="666666"/>
                </a:solidFill>
                <a:latin typeface="Quicksand"/>
                <a:ea typeface="Quicksand"/>
                <a:cs typeface="Quicksand"/>
                <a:sym typeface="Quicksand"/>
              </a:rPr>
              <a:t>Today: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-GB" sz="2400">
                <a:solidFill>
                  <a:srgbClr val="999999"/>
                </a:solidFill>
                <a:latin typeface="Quicksand"/>
                <a:ea typeface="Quicksand"/>
                <a:cs typeface="Quicksand"/>
                <a:sym typeface="Quicksand"/>
              </a:rPr>
              <a:t>11:00 - Scratch &amp; Python Workshop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-GB" sz="2400">
                <a:solidFill>
                  <a:srgbClr val="999999"/>
                </a:solidFill>
                <a:latin typeface="Quicksand"/>
                <a:ea typeface="Quicksand"/>
                <a:cs typeface="Quicksand"/>
                <a:sym typeface="Quicksand"/>
              </a:rPr>
              <a:t>13:00	- Lunch</a:t>
            </a:r>
          </a:p>
        </p:txBody>
      </p:sp>
      <p:sp>
        <p:nvSpPr>
          <p:cNvPr id="41" name="Shape 41"/>
          <p:cNvSpPr txBox="1"/>
          <p:nvPr/>
        </p:nvSpPr>
        <p:spPr>
          <a:xfrm>
            <a:off x="5007150" y="554025"/>
            <a:ext cx="4005600" cy="33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60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-GB" sz="3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WiFi:</a:t>
            </a:r>
          </a:p>
          <a:p>
            <a:pPr lvl="0" rtl="0">
              <a:spcBef>
                <a:spcPts val="60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-GB" sz="2400">
                <a:solidFill>
                  <a:srgbClr val="999999"/>
                </a:solidFill>
                <a:latin typeface="Quicksand"/>
                <a:ea typeface="Quicksand"/>
                <a:cs typeface="Quicksand"/>
                <a:sym typeface="Quicksand"/>
              </a:rPr>
              <a:t>SSID		MMU-Visitor</a:t>
            </a:r>
          </a:p>
          <a:p>
            <a:pPr lvl="0" rtl="0">
              <a:spcBef>
                <a:spcPts val="60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-GB" sz="2400">
                <a:solidFill>
                  <a:srgbClr val="999999"/>
                </a:solidFill>
                <a:latin typeface="Quicksand"/>
                <a:ea typeface="Quicksand"/>
                <a:cs typeface="Quicksand"/>
                <a:sym typeface="Quicksand"/>
              </a:rPr>
              <a:t>Pass.		University</a:t>
            </a:r>
          </a:p>
          <a:p>
            <a:pPr lvl="0" rtl="0">
              <a:spcBef>
                <a:spcPts val="60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t/>
            </a:r>
            <a:endParaRPr sz="2400">
              <a:solidFill>
                <a:srgbClr val="999999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lvl="0" rtl="0">
              <a:spcBef>
                <a:spcPts val="60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-GB" sz="3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Next Jam:</a:t>
            </a:r>
          </a:p>
          <a:p>
            <a:pPr lvl="0" rtl="0">
              <a:spcBef>
                <a:spcPts val="600"/>
              </a:spcBef>
              <a:buClr>
                <a:schemeClr val="dk1"/>
              </a:buClr>
              <a:buSzPct val="50000"/>
              <a:buFont typeface="Arial"/>
              <a:buNone/>
            </a:pPr>
            <a:r>
              <a:rPr lang="en-GB" sz="2200">
                <a:solidFill>
                  <a:srgbClr val="999999"/>
                </a:solidFill>
                <a:latin typeface="Quicksand"/>
                <a:ea typeface="Quicksand"/>
                <a:cs typeface="Quicksand"/>
                <a:sym typeface="Quicksand"/>
              </a:rPr>
              <a:t>Saturday 9th April</a:t>
            </a:r>
            <a:br>
              <a:rPr lang="en-GB" sz="2200">
                <a:solidFill>
                  <a:srgbClr val="999999"/>
                </a:solidFill>
                <a:latin typeface="Quicksand"/>
                <a:ea typeface="Quicksand"/>
                <a:cs typeface="Quicksand"/>
                <a:sym typeface="Quicksand"/>
              </a:rPr>
            </a:br>
            <a:r>
              <a:rPr lang="en-GB" sz="2200">
                <a:solidFill>
                  <a:srgbClr val="999999"/>
                </a:solidFill>
                <a:latin typeface="Quicksand"/>
                <a:ea typeface="Quicksand"/>
                <a:cs typeface="Quicksand"/>
                <a:sym typeface="Quicksand"/>
              </a:rPr>
              <a:t>(TBC)</a:t>
            </a:r>
          </a:p>
        </p:txBody>
      </p:sp>
      <p:sp>
        <p:nvSpPr>
          <p:cNvPr id="42" name="Shape 42"/>
          <p:cNvSpPr txBox="1"/>
          <p:nvPr/>
        </p:nvSpPr>
        <p:spPr>
          <a:xfrm>
            <a:off x="537900" y="4200925"/>
            <a:ext cx="8068200" cy="5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l">
              <a:spcBef>
                <a:spcPts val="0"/>
              </a:spcBef>
              <a:buClr>
                <a:srgbClr val="000000"/>
              </a:buClr>
              <a:buSzPct val="45833"/>
              <a:buFont typeface="Arial"/>
              <a:buNone/>
            </a:pPr>
            <a:r>
              <a:rPr lang="en-GB" sz="2400">
                <a:solidFill>
                  <a:srgbClr val="999999"/>
                </a:solidFill>
                <a:latin typeface="Quicksand"/>
                <a:ea typeface="Quicksand"/>
                <a:cs typeface="Quicksand"/>
                <a:sym typeface="Quicksand"/>
              </a:rPr>
              <a:t>Share photos with #McrRaspJam</a:t>
            </a:r>
          </a:p>
          <a:p>
            <a:pPr lvl="0" rtl="0" algn="r"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-GB" sz="1800">
                <a:solidFill>
                  <a:srgbClr val="999999"/>
                </a:solidFill>
                <a:latin typeface="Quicksand"/>
                <a:ea typeface="Quicksand"/>
                <a:cs typeface="Quicksand"/>
                <a:sym typeface="Quicksand"/>
              </a:rPr>
              <a:t>Slides and other downloads at:</a:t>
            </a:r>
            <a:r>
              <a:rPr lang="en-GB" sz="2400">
                <a:solidFill>
                  <a:srgbClr val="999999"/>
                </a:solidFill>
                <a:latin typeface="Quicksand"/>
                <a:ea typeface="Quicksand"/>
                <a:cs typeface="Quicksand"/>
                <a:sym typeface="Quicksand"/>
              </a:rPr>
              <a:t>				bit.ly/McrRaspJam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