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38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August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04.jpg"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250" y="114346"/>
            <a:ext cx="4214650" cy="28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Time:</a:t>
            </a:r>
          </a:p>
        </p:txBody>
      </p:sp>
      <p:pic>
        <p:nvPicPr>
          <p:cNvPr descr="image01.jpg"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4688" y="2309721"/>
            <a:ext cx="4131875" cy="275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06.jpg" id="43" name="Shape 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175" y="782521"/>
            <a:ext cx="4285600" cy="2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Workshops &amp; Activities</a:t>
            </a:r>
          </a:p>
        </p:txBody>
      </p:sp>
      <p:sp>
        <p:nvSpPr>
          <p:cNvPr id="49" name="Shape 49"/>
          <p:cNvSpPr txBox="1"/>
          <p:nvPr/>
        </p:nvSpPr>
        <p:spPr>
          <a:xfrm>
            <a:off x="2684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Morning: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Workshop 10: ARM Assembly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Basics of ARM Assembly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Hello, World!</a:t>
            </a:r>
          </a:p>
        </p:txBody>
      </p:sp>
      <p:sp>
        <p:nvSpPr>
          <p:cNvPr id="50" name="Shape 50"/>
          <p:cNvSpPr txBox="1"/>
          <p:nvPr/>
        </p:nvSpPr>
        <p:spPr>
          <a:xfrm>
            <a:off x="46079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Afternoon</a:t>
            </a: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Minecraft: Pi Edition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Intro to Python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Minecraft Python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Raspberry Pi brand survey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514500" y="1291800"/>
            <a:ext cx="8115000" cy="25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John Nguyen, a student from the University of East Anglia, would like to hear your thoughts on the Raspberry Pi brand.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https://www.surveymonkey.co.uk/r/Y57SQCQ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	- ARM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13:30	- Lunch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14:30	- Minecraft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9th October </a:t>
            </a:r>
            <a:b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Tickets up shortly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537900" y="420092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Share photos with #McrRaspJam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59975" y="2766850"/>
            <a:ext cx="44052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Brand Survey: </a:t>
            </a:r>
            <a:r>
              <a:rPr lang="en-GB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https://www.surveymonkey.co.uk/r/</a:t>
            </a:r>
            <a:r>
              <a:rPr lang="en-GB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Y57SQCQ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