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-title.png"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89" y="1500475"/>
            <a:ext cx="7203824" cy="2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v.jpg"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75" y="381475"/>
            <a:ext cx="7787651" cy="43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ord_10a.png" id="44" name="Shape 44"/>
          <p:cNvPicPr preferRelativeResize="0"/>
          <p:nvPr/>
        </p:nvPicPr>
        <p:blipFill rotWithShape="1">
          <a:blip r:embed="rId3">
            <a:alphaModFix/>
          </a:blip>
          <a:srcRect b="14601" l="23429" r="23333" t="3134"/>
          <a:stretch/>
        </p:blipFill>
        <p:spPr>
          <a:xfrm>
            <a:off x="44850" y="584663"/>
            <a:ext cx="4572000" cy="39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ord_10b.png" id="45" name="Shape 45"/>
          <p:cNvPicPr preferRelativeResize="0"/>
          <p:nvPr/>
        </p:nvPicPr>
        <p:blipFill rotWithShape="1">
          <a:blip r:embed="rId4">
            <a:alphaModFix/>
          </a:blip>
          <a:srcRect b="12331" l="23528" r="23432" t="1912"/>
          <a:stretch/>
        </p:blipFill>
        <p:spPr>
          <a:xfrm>
            <a:off x="4616850" y="533582"/>
            <a:ext cx="4482301" cy="407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The Rules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126850"/>
            <a:ext cx="8229600" cy="3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The Lava Crossing script and tunneling script must be separate files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stop the first script before starting the second</a:t>
            </a:r>
            <a:br>
              <a:rPr lang="en-GB" sz="1800"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If you fall in the lava you must restart from the start point</a:t>
            </a:r>
            <a:br>
              <a:rPr lang="en-GB" sz="2200">
                <a:latin typeface="Roboto"/>
                <a:ea typeface="Roboto"/>
                <a:cs typeface="Roboto"/>
                <a:sym typeface="Roboto"/>
              </a:rPr>
            </a:b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Roboto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You must stay within the insides of the castle when tunneling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Roboto"/>
            </a:pPr>
            <a:r>
              <a:rPr lang="en-GB" sz="2200">
                <a:latin typeface="Roboto"/>
                <a:ea typeface="Roboto"/>
                <a:cs typeface="Roboto"/>
                <a:sym typeface="Roboto"/>
              </a:rPr>
              <a:t>No teleporting, no flying. No use of fixed coordinates in scripts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Hints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126850"/>
            <a:ext cx="8229600" cy="375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midas touch script will work for the lava moat, but try expanding the area it affects to prevent you falling in.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Roboto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Be careful how you tunnel, digging in front of you will make it difficult to climb upwards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