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LED Circuit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hematic_2.png" id="99" name="Shape 99"/>
          <p:cNvPicPr preferRelativeResize="0"/>
          <p:nvPr/>
        </p:nvPicPr>
        <p:blipFill rotWithShape="1">
          <a:blip r:embed="rId4">
            <a:alphaModFix/>
          </a:blip>
          <a:srcRect b="0" l="-493" r="-181" t="0"/>
          <a:stretch/>
        </p:blipFill>
        <p:spPr>
          <a:xfrm rot="-5400000">
            <a:off x="2342675" y="-102674"/>
            <a:ext cx="4458649" cy="534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hematic_3.png" id="104" name="Shape 104"/>
          <p:cNvPicPr preferRelativeResize="0"/>
          <p:nvPr/>
        </p:nvPicPr>
        <p:blipFill rotWithShape="1">
          <a:blip r:embed="rId4">
            <a:alphaModFix/>
          </a:blip>
          <a:srcRect b="337" l="0" r="0" t="337"/>
          <a:stretch/>
        </p:blipFill>
        <p:spPr>
          <a:xfrm rot="-5400000">
            <a:off x="2342675" y="-102674"/>
            <a:ext cx="4458649" cy="534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hematic_4.png" id="109" name="Shape 109"/>
          <p:cNvPicPr preferRelativeResize="0"/>
          <p:nvPr/>
        </p:nvPicPr>
        <p:blipFill rotWithShape="1">
          <a:blip r:embed="rId4">
            <a:alphaModFix/>
          </a:blip>
          <a:srcRect b="0" l="-311" r="-201" t="0"/>
          <a:stretch/>
        </p:blipFill>
        <p:spPr>
          <a:xfrm rot="-5400000">
            <a:off x="2758313" y="-102676"/>
            <a:ext cx="3627375" cy="534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hematic_5.png" id="114" name="Shape 114"/>
          <p:cNvPicPr preferRelativeResize="0"/>
          <p:nvPr/>
        </p:nvPicPr>
        <p:blipFill rotWithShape="1">
          <a:blip r:embed="rId4">
            <a:alphaModFix/>
          </a:blip>
          <a:srcRect b="-190" l="-321" r="-201" t="-100"/>
          <a:stretch/>
        </p:blipFill>
        <p:spPr>
          <a:xfrm rot="-5400000">
            <a:off x="2748863" y="-510100"/>
            <a:ext cx="3646275" cy="61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hematic_LED_1.png" id="59" name="Shape 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2801760" y="0"/>
            <a:ext cx="354048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hematic_LED_2.png" id="64" name="Shape 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2801760" y="0"/>
            <a:ext cx="354048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hematic_LED_3.png" id="69" name="Shape 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2801760" y="0"/>
            <a:ext cx="354048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LED Circuit (GPIO)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hematic_LED_4.png"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2071175" y="218650"/>
            <a:ext cx="5001650" cy="470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LED Circuit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hematic_1.png"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2868575" y="-102687"/>
            <a:ext cx="3406850" cy="5348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nout_L293DNE.png"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749" y="1408200"/>
            <a:ext cx="3878501" cy="232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