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ad6e66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ad6e66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ad6e6617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ad6e6617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://www.youtube.com/watch?v=9BlpCI6An3g" TargetMode="External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Image Classifier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950" y="82275"/>
            <a:ext cx="14287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 Demo App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use the model you trained in Lesson 1 in an App Inventor project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950" y="82275"/>
            <a:ext cx="14287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monstration of PIC app made with Personal Image Classifier extension in App Inventor" id="64" name="Google Shape;64;p14" title="Personal Image Classifier App dem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15499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