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d6e66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d6e66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ad6e661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ad6e661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ad6e662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ad6e662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Image Classifier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950" y="82275"/>
            <a:ext cx="14287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Match App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6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use the model you trained in Lesson 1 in a new game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build the entire app in App Inventor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tries to match each label (facial expression)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gains points based on the confidence level for the label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950" y="82275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175" y="747900"/>
            <a:ext cx="2436500" cy="3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950" y="82275"/>
            <a:ext cx="1428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675" y="1104025"/>
            <a:ext cx="4300675" cy="36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