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A73E-BF4D-4227-A186-577B33DCFB82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F0E5-5AF6-4B34-ADC2-1E053F866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57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A73E-BF4D-4227-A186-577B33DCFB82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F0E5-5AF6-4B34-ADC2-1E053F866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20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A73E-BF4D-4227-A186-577B33DCFB82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F0E5-5AF6-4B34-ADC2-1E053F866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61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A73E-BF4D-4227-A186-577B33DCFB82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F0E5-5AF6-4B34-ADC2-1E053F866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2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A73E-BF4D-4227-A186-577B33DCFB82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F0E5-5AF6-4B34-ADC2-1E053F866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04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A73E-BF4D-4227-A186-577B33DCFB82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F0E5-5AF6-4B34-ADC2-1E053F866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1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A73E-BF4D-4227-A186-577B33DCFB82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F0E5-5AF6-4B34-ADC2-1E053F866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23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A73E-BF4D-4227-A186-577B33DCFB82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F0E5-5AF6-4B34-ADC2-1E053F866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A73E-BF4D-4227-A186-577B33DCFB82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F0E5-5AF6-4B34-ADC2-1E053F866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62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A73E-BF4D-4227-A186-577B33DCFB82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F0E5-5AF6-4B34-ADC2-1E053F866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9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A73E-BF4D-4227-A186-577B33DCFB82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F0E5-5AF6-4B34-ADC2-1E053F866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06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3A73E-BF4D-4227-A186-577B33DCFB82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F0E5-5AF6-4B34-ADC2-1E053F866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46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HW2: UDP Reliable File Transfer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54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measure program execution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time command  (look at real time)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28" y="2808775"/>
            <a:ext cx="8359708" cy="30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4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</a:t>
            </a:r>
            <a:r>
              <a:rPr lang="en-US" altLang="zh-TW" dirty="0" smtClean="0"/>
              <a:t>measure</a:t>
            </a:r>
            <a:r>
              <a:rPr lang="en-US" altLang="zh-TW" dirty="0" smtClean="0"/>
              <a:t> transmit byte counts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wireshark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177" y="1690688"/>
            <a:ext cx="6202606" cy="46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7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measure transmit byte counts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26577"/>
            <a:ext cx="10515600" cy="4550386"/>
          </a:xfrm>
        </p:spPr>
        <p:txBody>
          <a:bodyPr/>
          <a:lstStyle/>
          <a:p>
            <a:r>
              <a:rPr lang="en-US" altLang="zh-TW" dirty="0" smtClean="0"/>
              <a:t>Using filter:   </a:t>
            </a:r>
            <a:r>
              <a:rPr lang="en-US" altLang="zh-TW" dirty="0" err="1" smtClean="0"/>
              <a:t>udp.port</a:t>
            </a:r>
            <a:r>
              <a:rPr lang="en-US" altLang="zh-TW" dirty="0" smtClean="0"/>
              <a:t>== your port number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22" y="2303990"/>
            <a:ext cx="8326474" cy="40528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49669" y="2952140"/>
            <a:ext cx="3024554" cy="33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4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7055"/>
            <a:ext cx="10515600" cy="1204545"/>
          </a:xfrm>
        </p:spPr>
        <p:txBody>
          <a:bodyPr/>
          <a:lstStyle/>
          <a:p>
            <a:r>
              <a:rPr lang="en-US" altLang="zh-TW" dirty="0" smtClean="0"/>
              <a:t>How to measure transmit byte counts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28455"/>
          </a:xfrm>
        </p:spPr>
        <p:txBody>
          <a:bodyPr/>
          <a:lstStyle/>
          <a:p>
            <a:r>
              <a:rPr lang="en-US" altLang="zh-TW" dirty="0" smtClean="0"/>
              <a:t>Press Statistics check summary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8" y="1722042"/>
            <a:ext cx="6723185" cy="49602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87161" y="1826725"/>
            <a:ext cx="685801" cy="239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05753" y="5591907"/>
            <a:ext cx="4648200" cy="205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54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</Words>
  <Application>Microsoft Office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   HW2: UDP Reliable File Transfer </vt:lpstr>
      <vt:lpstr>How to measure program execution time</vt:lpstr>
      <vt:lpstr>How to measure transmit byte counts</vt:lpstr>
      <vt:lpstr>How to measure transmit byte counts</vt:lpstr>
      <vt:lpstr>How to measure transmit byte counts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HW2: UDP Reliable File Transfer </dc:title>
  <dc:creator>sam</dc:creator>
  <cp:lastModifiedBy>sam</cp:lastModifiedBy>
  <cp:revision>3</cp:revision>
  <dcterms:created xsi:type="dcterms:W3CDTF">2016-11-24T09:34:41Z</dcterms:created>
  <dcterms:modified xsi:type="dcterms:W3CDTF">2016-11-24T09:58:58Z</dcterms:modified>
</cp:coreProperties>
</file>