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9" r:id="rId6"/>
    <p:sldId id="264" r:id="rId7"/>
    <p:sldId id="265" r:id="rId8"/>
    <p:sldId id="266" r:id="rId9"/>
    <p:sldId id="275" r:id="rId10"/>
    <p:sldId id="280" r:id="rId11"/>
    <p:sldId id="282" r:id="rId12"/>
    <p:sldId id="270" r:id="rId13"/>
    <p:sldId id="272" r:id="rId14"/>
    <p:sldId id="281" r:id="rId15"/>
    <p:sldId id="274" r:id="rId16"/>
    <p:sldId id="279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t>2016/12/14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21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t>2016/12/14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94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t>2016/12/14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42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t>2016/12/14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52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t>2016/12/14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05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t>2016/12/14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44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t>2016/12/14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28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t>2016/12/14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25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t>2016/12/14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26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t>2016/12/14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90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t>2016/12/14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78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D54E5-1C21-4742-958D-FA503A3D9070}" type="datetimeFigureOut">
              <a:rPr lang="zh-TW" altLang="en-US" smtClean="0"/>
              <a:t>2016/12/14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CE44-B8E5-43B8-8E39-A042E6B6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16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HW3 Non-blocking File Transfer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4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./</a:t>
            </a:r>
            <a:r>
              <a:rPr lang="en-US" altLang="zh-TW" dirty="0" smtClean="0"/>
              <a:t>server </a:t>
            </a:r>
            <a:r>
              <a:rPr lang="en-US" altLang="zh-TW" dirty="0" smtClean="0"/>
              <a:t>&lt;port&gt;</a:t>
            </a:r>
          </a:p>
          <a:p>
            <a:r>
              <a:rPr lang="en-US" altLang="zh-TW" dirty="0" smtClean="0"/>
              <a:t>./</a:t>
            </a:r>
            <a:r>
              <a:rPr lang="en-US" altLang="zh-TW" dirty="0" smtClean="0"/>
              <a:t>client 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&gt; &lt;port&gt; &lt;username&gt;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84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Welcome message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"Welcome to the </a:t>
            </a:r>
            <a:r>
              <a:rPr lang="en-US" altLang="zh-TW" dirty="0" err="1"/>
              <a:t>dropbox</a:t>
            </a:r>
            <a:r>
              <a:rPr lang="en-US" altLang="zh-TW" dirty="0"/>
              <a:t>-like server! : &lt;username&gt;"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74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Command on Client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/put &lt;filename&gt;</a:t>
            </a:r>
          </a:p>
          <a:p>
            <a:pPr lvl="1"/>
            <a:r>
              <a:rPr lang="en-US" altLang="zh-TW" dirty="0" smtClean="0"/>
              <a:t>upload your files to the server side, and broadcast to all clients.</a:t>
            </a:r>
          </a:p>
          <a:p>
            <a:pPr lvl="1"/>
            <a:r>
              <a:rPr lang="en-US" altLang="zh-TW" dirty="0" smtClean="0"/>
              <a:t>On receiving client side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Downloading file : &lt;filename&gt;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Progress : [############                      ]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Download &lt;filename&gt; complete!</a:t>
            </a:r>
          </a:p>
          <a:p>
            <a:pPr lvl="1"/>
            <a:r>
              <a:rPr lang="en-US" altLang="zh-TW" dirty="0" smtClean="0"/>
              <a:t>On sending client side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Uploading file : &lt;filename&gt;</a:t>
            </a:r>
          </a:p>
          <a:p>
            <a:pPr marL="457200" lvl="1" indent="0">
              <a:buNone/>
            </a:pPr>
            <a:r>
              <a:rPr lang="en-US" altLang="zh-TW" dirty="0" smtClean="0"/>
              <a:t>    Progress : [######################]</a:t>
            </a:r>
          </a:p>
          <a:p>
            <a:pPr marL="457200" lvl="1" indent="0">
              <a:buNone/>
            </a:pPr>
            <a:r>
              <a:rPr lang="en-US" altLang="zh-TW" dirty="0" smtClean="0"/>
              <a:t>    Upload &lt;filename&gt; complete!</a:t>
            </a:r>
          </a:p>
        </p:txBody>
      </p:sp>
    </p:spTree>
    <p:extLst>
      <p:ext uri="{BB962C8B-B14F-4D97-AF65-F5344CB8AC3E}">
        <p14:creationId xmlns:p14="http://schemas.microsoft.com/office/powerpoint/2010/main" val="172705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Command on Client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/</a:t>
            </a:r>
            <a:r>
              <a:rPr lang="en-US" altLang="zh-TW" dirty="0" smtClean="0"/>
              <a:t>sleep &lt;seconds&gt;</a:t>
            </a:r>
          </a:p>
          <a:p>
            <a:pPr lvl="1"/>
            <a:r>
              <a:rPr lang="en-US" altLang="zh-TW" dirty="0" smtClean="0"/>
              <a:t>let the client sleep for a little second.</a:t>
            </a:r>
          </a:p>
          <a:p>
            <a:pPr lvl="1"/>
            <a:r>
              <a:rPr lang="en-US" altLang="zh-TW" dirty="0" smtClean="0"/>
              <a:t>Sleeping count .</a:t>
            </a:r>
          </a:p>
          <a:p>
            <a:pPr lvl="1"/>
            <a:r>
              <a:rPr lang="en-US" altLang="zh-TW" dirty="0" smtClean="0"/>
              <a:t>Output format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Sleep &lt;second&gt;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/sleep 20</a:t>
            </a:r>
          </a:p>
          <a:p>
            <a:pPr marL="457200" lvl="1" indent="0">
              <a:buNone/>
            </a:pPr>
            <a:r>
              <a:rPr lang="en-US" altLang="zh-TW" dirty="0" smtClean="0"/>
              <a:t>    Client starts to sleep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Sleep 1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.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.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Sleep 19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Sleep 20</a:t>
            </a:r>
          </a:p>
          <a:p>
            <a:pPr marL="457200" lvl="1" indent="0">
              <a:buNone/>
            </a:pPr>
            <a:r>
              <a:rPr lang="en-US" altLang="zh-TW" dirty="0" smtClean="0"/>
              <a:t>    Client wakes up 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69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 on Client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/exit</a:t>
            </a:r>
          </a:p>
          <a:p>
            <a:pPr lvl="1"/>
            <a:r>
              <a:rPr lang="en-US" altLang="zh-TW" dirty="0"/>
              <a:t>disconnect with server and terminate the program.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30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will run 3 clients on different hosts.</a:t>
            </a:r>
          </a:p>
          <a:p>
            <a:r>
              <a:rPr lang="en-US" altLang="zh-TW" dirty="0" smtClean="0"/>
              <a:t>Then, we will type "/sleep" to let one client sleep for 20s.</a:t>
            </a:r>
          </a:p>
          <a:p>
            <a:r>
              <a:rPr lang="en-US" altLang="zh-TW" dirty="0" smtClean="0"/>
              <a:t>Within this 20s, we will let 1 client transmit a file to server, server will transmit it to all other clients, including "sleep" one.</a:t>
            </a:r>
          </a:p>
          <a:p>
            <a:r>
              <a:rPr lang="en-US" altLang="zh-TW" dirty="0" smtClean="0"/>
              <a:t>Finally, we will observe your server and client is not blocked.</a:t>
            </a:r>
          </a:p>
          <a:p>
            <a:r>
              <a:rPr lang="en-US" altLang="zh-TW" dirty="0" smtClean="0"/>
              <a:t>Also, we will test the case of uploading files simultaneously by different clients.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25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494064"/>
            <a:ext cx="10515600" cy="4682899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Due date </a:t>
            </a:r>
            <a:r>
              <a:rPr lang="en-US" altLang="zh-TW" dirty="0" smtClean="0"/>
              <a:t>2016/1/4 23:59</a:t>
            </a:r>
            <a:endParaRPr lang="en-US" altLang="zh-TW" dirty="0" smtClean="0"/>
          </a:p>
          <a:p>
            <a:r>
              <a:rPr lang="en-US" altLang="zh-TW" dirty="0" smtClean="0"/>
              <a:t>Please compress your whole directory into .zip format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student_id</a:t>
            </a:r>
            <a:r>
              <a:rPr lang="en-US" altLang="zh-TW" dirty="0" smtClean="0"/>
              <a:t>&gt;_&lt;version&gt;.zip EX: 0456003_v1.zip</a:t>
            </a:r>
            <a:endParaRPr lang="en-US" altLang="zh-TW" dirty="0" smtClean="0"/>
          </a:p>
          <a:p>
            <a:r>
              <a:rPr lang="en-US" altLang="zh-TW" dirty="0" smtClean="0"/>
              <a:t>Please make sure you must have a </a:t>
            </a:r>
            <a:r>
              <a:rPr lang="en-US" altLang="zh-TW" dirty="0" err="1" smtClean="0"/>
              <a:t>Makefile</a:t>
            </a:r>
            <a:r>
              <a:rPr lang="en-US" altLang="zh-TW" dirty="0" smtClean="0"/>
              <a:t> in your homework, if TAs cannot compile your homework just type a simple word  “make”, we won’t demo your homework.</a:t>
            </a:r>
          </a:p>
          <a:p>
            <a:r>
              <a:rPr lang="en-US" altLang="zh-TW" dirty="0" smtClean="0"/>
              <a:t>Your output file from </a:t>
            </a:r>
            <a:r>
              <a:rPr lang="en-US" altLang="zh-TW" dirty="0" err="1" smtClean="0"/>
              <a:t>Makefile</a:t>
            </a:r>
            <a:r>
              <a:rPr lang="en-US" altLang="zh-TW" dirty="0" smtClean="0"/>
              <a:t> </a:t>
            </a:r>
            <a:r>
              <a:rPr lang="en-US" altLang="zh-TW" dirty="0" smtClean="0"/>
              <a:t>should </a:t>
            </a:r>
            <a:r>
              <a:rPr lang="en-US" altLang="zh-TW" dirty="0" smtClean="0"/>
              <a:t>be named </a:t>
            </a:r>
          </a:p>
          <a:p>
            <a:pPr marL="0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  </a:t>
            </a:r>
            <a:r>
              <a:rPr lang="en-US" altLang="zh-TW" dirty="0" smtClean="0">
                <a:sym typeface="Wingdings" panose="05000000000000000000" pitchFamily="2" charset="2"/>
              </a:rPr>
              <a:t>server </a:t>
            </a:r>
            <a:r>
              <a:rPr lang="en-US" altLang="zh-TW" dirty="0" smtClean="0">
                <a:sym typeface="Wingdings" panose="05000000000000000000" pitchFamily="2" charset="2"/>
              </a:rPr>
              <a:t></a:t>
            </a:r>
            <a:r>
              <a:rPr lang="en-US" altLang="zh-TW" dirty="0" smtClean="0">
                <a:sym typeface="Wingdings" panose="05000000000000000000" pitchFamily="2" charset="2"/>
              </a:rPr>
              <a:t>client</a:t>
            </a:r>
            <a:endParaRPr lang="en-US" altLang="zh-TW" dirty="0" smtClean="0"/>
          </a:p>
          <a:p>
            <a:r>
              <a:rPr lang="en-US" altLang="zh-TW" dirty="0" smtClean="0"/>
              <a:t>If you have any questions, please discuss with TAs and classmates </a:t>
            </a:r>
            <a:r>
              <a:rPr lang="en-US" altLang="zh-TW" dirty="0" smtClean="0"/>
              <a:t>in e3.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92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Broadcast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19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roadcast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00569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44768" y="4949022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/put A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06127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9168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0.34558 -0.70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9" y="-3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roadcast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44768" y="4949022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/put A</a:t>
            </a:r>
            <a:endParaRPr lang="zh-TW" altLang="en-US" sz="3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1677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519070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100569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524284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0206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0.13998 0.644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2" y="3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</a:t>
            </a:r>
            <a:r>
              <a:rPr lang="en-US" altLang="zh-TW" dirty="0" smtClean="0"/>
              <a:t>ush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979259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2"/>
            <a:endCxn id="10" idx="0"/>
          </p:cNvCxnSpPr>
          <p:nvPr/>
        </p:nvCxnSpPr>
        <p:spPr>
          <a:xfrm>
            <a:off x="5516017" y="2398574"/>
            <a:ext cx="4254241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1677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303883" y="5182802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796731" y="5182802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5259301" y="856111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064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6 L 0.37135 0.6446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3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Non-blocking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979259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00569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2"/>
            <a:endCxn id="10" idx="0"/>
          </p:cNvCxnSpPr>
          <p:nvPr/>
        </p:nvCxnSpPr>
        <p:spPr>
          <a:xfrm>
            <a:off x="5516017" y="2398574"/>
            <a:ext cx="4254241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44768" y="4949022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/put A</a:t>
            </a:r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6427382" y="4949022"/>
            <a:ext cx="1341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/sleep</a:t>
            </a:r>
            <a:endParaRPr lang="zh-TW" altLang="en-US" sz="3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88451" y="3468754"/>
            <a:ext cx="185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solidFill>
                  <a:srgbClr val="00B050"/>
                </a:solidFill>
              </a:rPr>
              <a:t>SLEEP</a:t>
            </a:r>
            <a:endParaRPr lang="zh-TW" altLang="en-US" sz="5400" b="1" dirty="0">
              <a:solidFill>
                <a:srgbClr val="00B05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0569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6548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0.34558 -0.7032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9" y="-3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Non-blocking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979259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21677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2"/>
            <a:endCxn id="10" idx="0"/>
          </p:cNvCxnSpPr>
          <p:nvPr/>
        </p:nvCxnSpPr>
        <p:spPr>
          <a:xfrm>
            <a:off x="5516017" y="2398574"/>
            <a:ext cx="4254241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44768" y="4949022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/put A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19070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524284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188451" y="3468754"/>
            <a:ext cx="185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solidFill>
                  <a:srgbClr val="00B050"/>
                </a:solidFill>
              </a:rPr>
              <a:t>SLEEP</a:t>
            </a:r>
            <a:endParaRPr lang="zh-TW" altLang="en-US" sz="5400" b="1" dirty="0">
              <a:solidFill>
                <a:srgbClr val="00B05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190701" y="901928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1949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0.08933 0.33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16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0.35274 0.619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39" y="3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886113" y="69921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886113" y="5957957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cxnSp>
        <p:nvCxnSpPr>
          <p:cNvPr id="6" name="直線接點 5"/>
          <p:cNvCxnSpPr>
            <a:stCxn id="4" idx="2"/>
            <a:endCxn id="5" idx="0"/>
          </p:cNvCxnSpPr>
          <p:nvPr/>
        </p:nvCxnSpPr>
        <p:spPr>
          <a:xfrm>
            <a:off x="5677112" y="777807"/>
            <a:ext cx="0" cy="518015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035927" y="5742513"/>
            <a:ext cx="185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solidFill>
                  <a:srgbClr val="00B050"/>
                </a:solidFill>
              </a:rPr>
              <a:t>SLEEP</a:t>
            </a:r>
            <a:endParaRPr lang="zh-TW" altLang="en-US" sz="5400" b="1" dirty="0">
              <a:solidFill>
                <a:srgbClr val="00B0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15605" y="4012068"/>
            <a:ext cx="723014" cy="5942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315605" y="4672792"/>
            <a:ext cx="723014" cy="5942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315605" y="5333655"/>
            <a:ext cx="723014" cy="5942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308576" y="820153"/>
            <a:ext cx="723014" cy="5942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15605" y="1477069"/>
            <a:ext cx="723014" cy="5942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315605" y="2129421"/>
            <a:ext cx="723014" cy="5942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5315605" y="77337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  <a:endParaRPr lang="en-US" altLang="zh-TW" sz="4000" b="1" dirty="0" smtClean="0"/>
          </a:p>
        </p:txBody>
      </p:sp>
      <p:sp>
        <p:nvSpPr>
          <p:cNvPr id="19" name="文字方塊 18"/>
          <p:cNvSpPr txBox="1"/>
          <p:nvPr/>
        </p:nvSpPr>
        <p:spPr>
          <a:xfrm>
            <a:off x="5344908" y="66662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  <a:endParaRPr lang="en-US" altLang="zh-TW" sz="4000" b="1" dirty="0" smtClean="0"/>
          </a:p>
        </p:txBody>
      </p:sp>
      <p:sp>
        <p:nvSpPr>
          <p:cNvPr id="20" name="文字方塊 19"/>
          <p:cNvSpPr txBox="1"/>
          <p:nvPr/>
        </p:nvSpPr>
        <p:spPr>
          <a:xfrm>
            <a:off x="5323157" y="67598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  <a:endParaRPr lang="en-US" altLang="zh-TW" sz="4000" b="1" dirty="0" smtClean="0"/>
          </a:p>
        </p:txBody>
      </p:sp>
      <p:sp>
        <p:nvSpPr>
          <p:cNvPr id="21" name="文字方塊 20"/>
          <p:cNvSpPr txBox="1"/>
          <p:nvPr/>
        </p:nvSpPr>
        <p:spPr>
          <a:xfrm>
            <a:off x="5308576" y="67650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  <a:endParaRPr lang="en-US" altLang="zh-TW" sz="4000" b="1" dirty="0" smtClean="0"/>
          </a:p>
        </p:txBody>
      </p:sp>
      <p:sp>
        <p:nvSpPr>
          <p:cNvPr id="22" name="文字方塊 21"/>
          <p:cNvSpPr txBox="1"/>
          <p:nvPr/>
        </p:nvSpPr>
        <p:spPr>
          <a:xfrm>
            <a:off x="5344767" y="3762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  <a:endParaRPr lang="en-US" altLang="zh-TW" sz="4000" b="1" dirty="0" smtClean="0"/>
          </a:p>
        </p:txBody>
      </p:sp>
      <p:sp>
        <p:nvSpPr>
          <p:cNvPr id="23" name="文字方塊 22"/>
          <p:cNvSpPr txBox="1"/>
          <p:nvPr/>
        </p:nvSpPr>
        <p:spPr>
          <a:xfrm>
            <a:off x="5337738" y="135414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  <a:endParaRPr lang="en-US" altLang="zh-TW" sz="4000" b="1" dirty="0" smtClean="0"/>
          </a:p>
        </p:txBody>
      </p:sp>
      <p:sp>
        <p:nvSpPr>
          <p:cNvPr id="24" name="文字方塊 23"/>
          <p:cNvSpPr txBox="1"/>
          <p:nvPr/>
        </p:nvSpPr>
        <p:spPr>
          <a:xfrm>
            <a:off x="6750206" y="563292"/>
            <a:ext cx="42372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b="1" dirty="0" smtClean="0"/>
              <a:t>Write Block</a:t>
            </a:r>
            <a:endParaRPr lang="zh-TW" altLang="en-US" sz="6600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373929" y="49626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  <a:endParaRPr lang="en-US" altLang="zh-TW" sz="4000" b="1" dirty="0" smtClean="0"/>
          </a:p>
        </p:txBody>
      </p:sp>
      <p:sp>
        <p:nvSpPr>
          <p:cNvPr id="26" name="文字方塊 25"/>
          <p:cNvSpPr txBox="1"/>
          <p:nvPr/>
        </p:nvSpPr>
        <p:spPr>
          <a:xfrm>
            <a:off x="2804704" y="1317345"/>
            <a:ext cx="18742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err="1" smtClean="0"/>
              <a:t>sendbuf</a:t>
            </a:r>
            <a:endParaRPr lang="zh-TW" altLang="en-US" sz="40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767716" y="4615986"/>
            <a:ext cx="1756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err="1" smtClean="0"/>
              <a:t>recvbuf</a:t>
            </a:r>
            <a:endParaRPr lang="zh-TW" altLang="en-US" sz="4000" dirty="0"/>
          </a:p>
        </p:txBody>
      </p:sp>
      <p:sp>
        <p:nvSpPr>
          <p:cNvPr id="28" name="左大括弧 27"/>
          <p:cNvSpPr/>
          <p:nvPr/>
        </p:nvSpPr>
        <p:spPr>
          <a:xfrm>
            <a:off x="4867070" y="896454"/>
            <a:ext cx="153720" cy="185982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左大括弧 28"/>
          <p:cNvSpPr/>
          <p:nvPr/>
        </p:nvSpPr>
        <p:spPr>
          <a:xfrm>
            <a:off x="4850629" y="4040016"/>
            <a:ext cx="153720" cy="185982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96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0.00482 0.774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3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-4.16667E-6 0.6643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0.03495 L -1.25E-6 0.5618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3495 L 0.00117 0.2949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4.16667E-6 0.2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0.0051 L -3.125E-6 0.1055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Non-blocking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979259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21677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2"/>
            <a:endCxn id="10" idx="0"/>
          </p:cNvCxnSpPr>
          <p:nvPr/>
        </p:nvCxnSpPr>
        <p:spPr>
          <a:xfrm>
            <a:off x="5516017" y="2398574"/>
            <a:ext cx="4254241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19070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133289" y="5182802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9488070" y="5034197"/>
            <a:ext cx="564376" cy="7253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1042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0.12969 0.6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3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427</Words>
  <Application>Microsoft Office PowerPoint</Application>
  <PresentationFormat>寬螢幕</PresentationFormat>
  <Paragraphs>126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Wingdings</vt:lpstr>
      <vt:lpstr>Office 佈景主題</vt:lpstr>
      <vt:lpstr>HW3 Non-blocking File Transfer</vt:lpstr>
      <vt:lpstr>Broadcast</vt:lpstr>
      <vt:lpstr>Broadcast</vt:lpstr>
      <vt:lpstr>Broadcast</vt:lpstr>
      <vt:lpstr>Push</vt:lpstr>
      <vt:lpstr>Non-blocking</vt:lpstr>
      <vt:lpstr>Non-blocking</vt:lpstr>
      <vt:lpstr>PowerPoint 簡報</vt:lpstr>
      <vt:lpstr>Non-blocking</vt:lpstr>
      <vt:lpstr>Input format</vt:lpstr>
      <vt:lpstr>Welcome message</vt:lpstr>
      <vt:lpstr>Command on Client</vt:lpstr>
      <vt:lpstr>Command on Client</vt:lpstr>
      <vt:lpstr>Command on Client</vt:lpstr>
      <vt:lpstr>Testing</vt:lpstr>
      <vt:lpstr>Deadline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 Non-blocking</dc:title>
  <dc:creator>amy780911</dc:creator>
  <cp:lastModifiedBy>Daniel</cp:lastModifiedBy>
  <cp:revision>37</cp:revision>
  <dcterms:created xsi:type="dcterms:W3CDTF">2013-12-24T12:54:09Z</dcterms:created>
  <dcterms:modified xsi:type="dcterms:W3CDTF">2016-12-15T01:15:08Z</dcterms:modified>
</cp:coreProperties>
</file>