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ACDB3CC-F982-40F9-8DD6-BCC9AFBF44BD}" type="datetime1">
              <a:rPr lang="en-US" smtClean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E5BB-5536-5D4D-AC24-7A96563123F3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395-48D7-434B-BE66-5841FCC74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E5BB-5536-5D4D-AC24-7A96563123F3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395-48D7-434B-BE66-5841FCC74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E5BB-5536-5D4D-AC24-7A96563123F3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395-48D7-434B-BE66-5841FCC74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E5BB-5536-5D4D-AC24-7A96563123F3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395-48D7-434B-BE66-5841FCC743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E5BB-5536-5D4D-AC24-7A96563123F3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395-48D7-434B-BE66-5841FCC743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E5BB-5536-5D4D-AC24-7A96563123F3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395-48D7-434B-BE66-5841FCC74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E5BB-5536-5D4D-AC24-7A96563123F3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5395-48D7-434B-BE66-5841FCC74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688E5BB-5536-5D4D-AC24-7A96563123F3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688E5BB-5536-5D4D-AC24-7A96563123F3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F715395-48D7-434B-BE66-5841FCC743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688E5BB-5536-5D4D-AC24-7A96563123F3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F715395-48D7-434B-BE66-5841FCC743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55" y="560173"/>
            <a:ext cx="5590309" cy="5987256"/>
          </a:xfrm>
        </p:spPr>
      </p:pic>
    </p:spTree>
    <p:extLst>
      <p:ext uri="{BB962C8B-B14F-4D97-AF65-F5344CB8AC3E}">
        <p14:creationId xmlns:p14="http://schemas.microsoft.com/office/powerpoint/2010/main" val="13282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Q</a:t>
            </a:r>
            <a:r>
              <a:rPr lang="en-US" altLang="zh-TW" dirty="0" err="1" smtClean="0"/>
              <a:t>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/>
              <a:t>f</a:t>
            </a:r>
            <a:r>
              <a:rPr lang="en-US" altLang="zh-TW" dirty="0" smtClean="0"/>
              <a:t>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</a:t>
            </a:r>
          </a:p>
          <a:p>
            <a:endParaRPr lang="en-US" altLang="zh-TW" dirty="0" smtClean="0"/>
          </a:p>
          <a:p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ifferent from stack</a:t>
            </a:r>
          </a:p>
          <a:p>
            <a:endParaRPr lang="en-US" dirty="0"/>
          </a:p>
          <a:p>
            <a:r>
              <a:rPr lang="en-US" dirty="0" smtClean="0"/>
              <a:t> front = rear =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front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rear</a:t>
            </a:r>
            <a:endParaRPr lang="en-US" dirty="0"/>
          </a:p>
          <a:p>
            <a:r>
              <a:rPr lang="en-US" dirty="0" smtClean="0"/>
              <a:t> push(1), </a:t>
            </a:r>
            <a:r>
              <a:rPr lang="en-US" dirty="0"/>
              <a:t>push(2), push</a:t>
            </a:r>
            <a:r>
              <a:rPr lang="en-US" dirty="0" smtClean="0"/>
              <a:t>(3)</a:t>
            </a:r>
            <a:r>
              <a:rPr lang="en-US" dirty="0"/>
              <a:t>, push</a:t>
            </a:r>
            <a:r>
              <a:rPr lang="en-US" dirty="0" smtClean="0"/>
              <a:t>(4)</a:t>
            </a:r>
            <a:r>
              <a:rPr lang="en-US" dirty="0"/>
              <a:t>, push</a:t>
            </a:r>
            <a:r>
              <a:rPr lang="en-US" dirty="0" smtClean="0"/>
              <a:t>(5)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front                                                   rear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56675"/>
              </p:ext>
            </p:extLst>
          </p:nvPr>
        </p:nvGraphicFramePr>
        <p:xfrm>
          <a:off x="2745444" y="2142532"/>
          <a:ext cx="4736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324"/>
                <a:gridCol w="947324"/>
                <a:gridCol w="947324"/>
                <a:gridCol w="947324"/>
                <a:gridCol w="9473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37128"/>
              </p:ext>
            </p:extLst>
          </p:nvPr>
        </p:nvGraphicFramePr>
        <p:xfrm>
          <a:off x="2745444" y="4039503"/>
          <a:ext cx="4736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324"/>
                <a:gridCol w="947324"/>
                <a:gridCol w="947324"/>
                <a:gridCol w="947324"/>
                <a:gridCol w="947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6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pop(), pop()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front                             rear</a:t>
            </a:r>
          </a:p>
          <a:p>
            <a:r>
              <a:rPr lang="en-US" dirty="0" smtClean="0"/>
              <a:t> problem : the queue is full</a:t>
            </a:r>
          </a:p>
          <a:p>
            <a:r>
              <a:rPr lang="en-US" dirty="0" smtClean="0"/>
              <a:t> solution 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rear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93196"/>
              </p:ext>
            </p:extLst>
          </p:nvPr>
        </p:nvGraphicFramePr>
        <p:xfrm>
          <a:off x="2719781" y="2615630"/>
          <a:ext cx="4736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324"/>
                <a:gridCol w="947324"/>
                <a:gridCol w="947324"/>
                <a:gridCol w="947324"/>
                <a:gridCol w="9473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13006"/>
              </p:ext>
            </p:extLst>
          </p:nvPr>
        </p:nvGraphicFramePr>
        <p:xfrm>
          <a:off x="2719781" y="4358662"/>
          <a:ext cx="4736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324"/>
                <a:gridCol w="947324"/>
                <a:gridCol w="947324"/>
                <a:gridCol w="947324"/>
                <a:gridCol w="947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4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connect both side of queue</a:t>
            </a:r>
          </a:p>
          <a:p>
            <a:endParaRPr lang="en-US" dirty="0"/>
          </a:p>
          <a:p>
            <a:r>
              <a:rPr lang="en-US" dirty="0" smtClean="0"/>
              <a:t> seems to be circle</a:t>
            </a:r>
          </a:p>
          <a:p>
            <a:endParaRPr lang="en-US" dirty="0"/>
          </a:p>
          <a:p>
            <a:r>
              <a:rPr lang="en-US" dirty="0" smtClean="0"/>
              <a:t> how to know queue is full or empty</a:t>
            </a:r>
          </a:p>
          <a:p>
            <a:pPr lvl="1"/>
            <a:r>
              <a:rPr lang="en-US" dirty="0" smtClean="0"/>
              <a:t> empty : front = rear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full : front = rear+1</a:t>
            </a:r>
            <a:endParaRPr lang="en-US" dirty="0"/>
          </a:p>
        </p:txBody>
      </p:sp>
      <p:pic>
        <p:nvPicPr>
          <p:cNvPr id="4" name="Picture 3" descr="螢幕快照 2014-02-24 上午11.3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23" y="0"/>
            <a:ext cx="24765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      front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rear (empty, front=rear)</a:t>
            </a:r>
            <a:endParaRPr lang="en-US" dirty="0"/>
          </a:p>
          <a:p>
            <a:r>
              <a:rPr lang="en-US" dirty="0" smtClean="0"/>
              <a:t> push(1), </a:t>
            </a:r>
            <a:r>
              <a:rPr lang="en-US" dirty="0"/>
              <a:t>push(2</a:t>
            </a:r>
            <a:r>
              <a:rPr lang="en-US" dirty="0" smtClean="0"/>
              <a:t>), push(3)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front                              rear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87201"/>
              </p:ext>
            </p:extLst>
          </p:nvPr>
        </p:nvGraphicFramePr>
        <p:xfrm>
          <a:off x="2745444" y="2142532"/>
          <a:ext cx="4736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324"/>
                <a:gridCol w="947324"/>
                <a:gridCol w="947324"/>
                <a:gridCol w="947324"/>
                <a:gridCol w="9473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46359"/>
              </p:ext>
            </p:extLst>
          </p:nvPr>
        </p:nvGraphicFramePr>
        <p:xfrm>
          <a:off x="2745444" y="4039503"/>
          <a:ext cx="4736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324"/>
                <a:gridCol w="947324"/>
                <a:gridCol w="947324"/>
                <a:gridCol w="947324"/>
                <a:gridCol w="9473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pop()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front                 rear</a:t>
            </a:r>
          </a:p>
          <a:p>
            <a:r>
              <a:rPr lang="en-US" dirty="0" smtClean="0"/>
              <a:t> push(4), push(5)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rear      front</a:t>
            </a:r>
            <a:endParaRPr lang="en-US" dirty="0"/>
          </a:p>
          <a:p>
            <a:r>
              <a:rPr lang="en-US" dirty="0" smtClean="0"/>
              <a:t> queue is full (front = rear+1)</a:t>
            </a:r>
          </a:p>
          <a:p>
            <a:r>
              <a:rPr lang="en-US" dirty="0"/>
              <a:t> </a:t>
            </a:r>
            <a:r>
              <a:rPr lang="en-US" dirty="0" smtClean="0"/>
              <a:t>waste one space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31653"/>
              </p:ext>
            </p:extLst>
          </p:nvPr>
        </p:nvGraphicFramePr>
        <p:xfrm>
          <a:off x="2719781" y="2615630"/>
          <a:ext cx="4736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324"/>
                <a:gridCol w="947324"/>
                <a:gridCol w="947324"/>
                <a:gridCol w="947324"/>
                <a:gridCol w="9473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207517"/>
              </p:ext>
            </p:extLst>
          </p:nvPr>
        </p:nvGraphicFramePr>
        <p:xfrm>
          <a:off x="2719781" y="3986650"/>
          <a:ext cx="4736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324"/>
                <a:gridCol w="947324"/>
                <a:gridCol w="947324"/>
                <a:gridCol w="947324"/>
                <a:gridCol w="947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3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how to use every space</a:t>
            </a:r>
          </a:p>
          <a:p>
            <a:r>
              <a:rPr lang="en-US" dirty="0"/>
              <a:t> </a:t>
            </a:r>
            <a:r>
              <a:rPr lang="en-US" dirty="0" smtClean="0"/>
              <a:t>method 1 : use tag</a:t>
            </a:r>
          </a:p>
          <a:p>
            <a:pPr lvl="1"/>
            <a:r>
              <a:rPr lang="en-US" dirty="0" smtClean="0"/>
              <a:t> when push, tag=1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when pop, tag=0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when to check? </a:t>
            </a:r>
          </a:p>
          <a:p>
            <a:pPr lvl="2"/>
            <a:r>
              <a:rPr lang="en-US" dirty="0" smtClean="0"/>
              <a:t>When front=rear, check the tag</a:t>
            </a:r>
            <a:endParaRPr lang="en-US" dirty="0"/>
          </a:p>
          <a:p>
            <a:r>
              <a:rPr lang="en-US" dirty="0" smtClean="0"/>
              <a:t> method 2 : count the number you push</a:t>
            </a:r>
          </a:p>
        </p:txBody>
      </p:sp>
    </p:spTree>
    <p:extLst>
      <p:ext uri="{BB962C8B-B14F-4D97-AF65-F5344CB8AC3E}">
        <p14:creationId xmlns:p14="http://schemas.microsoft.com/office/powerpoint/2010/main" val="8000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1.Push (when queue is full ,print “full” and do nothing)</a:t>
            </a:r>
          </a:p>
          <a:p>
            <a:pPr marL="0" indent="0">
              <a:buNone/>
            </a:pPr>
            <a:r>
              <a:rPr lang="en-US" altLang="zh-TW" dirty="0" smtClean="0"/>
              <a:t>2.pop(</a:t>
            </a:r>
            <a:r>
              <a:rPr lang="en-US" altLang="zh-TW" dirty="0"/>
              <a:t>when queue is </a:t>
            </a:r>
            <a:r>
              <a:rPr lang="en-US" altLang="zh-TW" dirty="0" smtClean="0"/>
              <a:t>empty ,print “</a:t>
            </a:r>
            <a:r>
              <a:rPr lang="en-US" altLang="zh-TW" dirty="0"/>
              <a:t>empty </a:t>
            </a:r>
            <a:r>
              <a:rPr lang="en-US" altLang="zh-TW" dirty="0" smtClean="0"/>
              <a:t>” </a:t>
            </a:r>
            <a:r>
              <a:rPr lang="en-US" altLang="zh-TW" dirty="0"/>
              <a:t>and do nothing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3.print(print out the element from front to rear)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3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71</TotalTime>
  <Words>246</Words>
  <Application>Microsoft Office PowerPoint</Application>
  <PresentationFormat>如螢幕大小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Brush Script MT</vt:lpstr>
      <vt:lpstr>Constantia</vt:lpstr>
      <vt:lpstr>Franklin Gothic Book</vt:lpstr>
      <vt:lpstr>Rage Italic</vt:lpstr>
      <vt:lpstr>Pushpin</vt:lpstr>
      <vt:lpstr>Lab 1</vt:lpstr>
      <vt:lpstr>Queue</vt:lpstr>
      <vt:lpstr>example</vt:lpstr>
      <vt:lpstr>example</vt:lpstr>
      <vt:lpstr>Circular queue</vt:lpstr>
      <vt:lpstr>example</vt:lpstr>
      <vt:lpstr>example</vt:lpstr>
      <vt:lpstr>Lab 1</vt:lpstr>
      <vt:lpstr>require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tingwei</dc:creator>
  <cp:lastModifiedBy>mip</cp:lastModifiedBy>
  <cp:revision>9</cp:revision>
  <dcterms:created xsi:type="dcterms:W3CDTF">2014-02-24T03:00:37Z</dcterms:created>
  <dcterms:modified xsi:type="dcterms:W3CDTF">2015-03-03T07:00:57Z</dcterms:modified>
</cp:coreProperties>
</file>