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206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2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26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96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8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3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21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76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3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75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5A94-8125-41E6-9997-86BAE9B83489}" type="datetimeFigureOut">
              <a:rPr lang="zh-TW" altLang="en-US" smtClean="0"/>
              <a:t>2015/6/9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5C7B9-7387-4C67-AB56-3852D3BF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65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?kw=vec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LAB11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2015/06/09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5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19075"/>
            <a:ext cx="900112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0648"/>
            <a:ext cx="40671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7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23838"/>
            <a:ext cx="78676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1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T</a:t>
            </a:r>
            <a:r>
              <a:rPr lang="en-US" altLang="zh-TW" dirty="0" smtClean="0">
                <a:cs typeface="Times New Roman" pitchFamily="18" charset="0"/>
              </a:rPr>
              <a:t>emplate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cs typeface="Times New Roman" pitchFamily="18" charset="0"/>
              </a:rPr>
              <a:t>Template allows function or class to work on different data types </a:t>
            </a:r>
            <a:r>
              <a:rPr lang="en-US" altLang="zh-TW" sz="2400" dirty="0" smtClean="0">
                <a:cs typeface="Times New Roman" pitchFamily="18" charset="0"/>
              </a:rPr>
              <a:t>without </a:t>
            </a:r>
            <a:r>
              <a:rPr lang="en-US" altLang="zh-TW" sz="2400" dirty="0" smtClean="0">
                <a:cs typeface="Times New Roman" pitchFamily="18" charset="0"/>
              </a:rPr>
              <a:t>being rewritten</a:t>
            </a:r>
          </a:p>
          <a:p>
            <a:r>
              <a:rPr lang="en-US" altLang="zh-TW" sz="2400" dirty="0" smtClean="0">
                <a:cs typeface="Times New Roman" pitchFamily="18" charset="0"/>
              </a:rPr>
              <a:t>Function template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99592" y="2852936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oid </a:t>
            </a:r>
            <a:r>
              <a:rPr lang="en-US" altLang="zh-TW" dirty="0" smtClean="0"/>
              <a:t>sort(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* number){</a:t>
            </a:r>
            <a:endParaRPr lang="en-US" altLang="zh-TW" dirty="0" smtClean="0"/>
          </a:p>
          <a:p>
            <a:r>
              <a:rPr lang="en-US" altLang="zh-TW" dirty="0" smtClean="0"/>
              <a:t>……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/>
              <a:t>v</a:t>
            </a:r>
            <a:r>
              <a:rPr lang="en-US" altLang="zh-TW" dirty="0" smtClean="0"/>
              <a:t>oid </a:t>
            </a:r>
            <a:r>
              <a:rPr lang="en-US" altLang="zh-TW" dirty="0" smtClean="0"/>
              <a:t>sort(double* number){</a:t>
            </a:r>
            <a:endParaRPr lang="en-US" altLang="zh-TW" dirty="0" smtClean="0"/>
          </a:p>
          <a:p>
            <a:r>
              <a:rPr lang="en-US" altLang="zh-TW" dirty="0" smtClean="0"/>
              <a:t>……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8129" y="5085184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template &lt;class T&gt;</a:t>
            </a:r>
          </a:p>
          <a:p>
            <a:r>
              <a:rPr lang="en-US" altLang="zh-TW" dirty="0"/>
              <a:t>v</a:t>
            </a:r>
            <a:r>
              <a:rPr lang="en-US" altLang="zh-TW" dirty="0" smtClean="0"/>
              <a:t>oid </a:t>
            </a:r>
            <a:r>
              <a:rPr lang="en-US" altLang="zh-TW" dirty="0" smtClean="0"/>
              <a:t>sort(T* number){</a:t>
            </a:r>
            <a:endParaRPr lang="en-US" altLang="zh-TW" dirty="0" smtClean="0"/>
          </a:p>
          <a:p>
            <a:r>
              <a:rPr lang="en-US" altLang="zh-TW" dirty="0" smtClean="0"/>
              <a:t>……</a:t>
            </a:r>
          </a:p>
          <a:p>
            <a:r>
              <a:rPr lang="en-US" altLang="zh-TW" dirty="0"/>
              <a:t>}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1691680" y="4581128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8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4191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119142"/>
            <a:ext cx="40576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itchFamily="18" charset="0"/>
              </a:rPr>
              <a:t>Class template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400" dirty="0" smtClean="0"/>
              <a:t>Template parameters can be</a:t>
            </a:r>
          </a:p>
          <a:p>
            <a:pPr lvl="1"/>
            <a:r>
              <a:rPr lang="en-US" altLang="zh-TW" sz="2400" dirty="0" smtClean="0"/>
              <a:t>Type template parameters</a:t>
            </a:r>
          </a:p>
          <a:p>
            <a:pPr lvl="1"/>
            <a:r>
              <a:rPr lang="en-US" altLang="zh-TW" sz="2400" dirty="0" smtClean="0"/>
              <a:t>Non-type template parameters</a:t>
            </a:r>
          </a:p>
          <a:p>
            <a:pPr lvl="1"/>
            <a:r>
              <a:rPr lang="en-US" altLang="zh-TW" sz="2400" dirty="0" smtClean="0"/>
              <a:t>Template </a:t>
            </a:r>
            <a:r>
              <a:rPr lang="en-US" altLang="zh-TW" sz="2400" dirty="0" err="1" smtClean="0"/>
              <a:t>template</a:t>
            </a:r>
            <a:r>
              <a:rPr lang="en-US" altLang="zh-TW" sz="2400" dirty="0" smtClean="0"/>
              <a:t> parameters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1560" y="1621747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</a:t>
            </a:r>
            <a:r>
              <a:rPr lang="en-US" altLang="zh-TW" sz="2400" dirty="0" smtClean="0"/>
              <a:t>emplate &lt;</a:t>
            </a:r>
            <a:r>
              <a:rPr lang="en-US" altLang="zh-TW" sz="2400" dirty="0" err="1" smtClean="0"/>
              <a:t>template_parameter_list</a:t>
            </a:r>
            <a:r>
              <a:rPr lang="en-US" altLang="zh-TW" sz="2400" dirty="0" smtClean="0"/>
              <a:t>&gt;</a:t>
            </a:r>
          </a:p>
          <a:p>
            <a:r>
              <a:rPr lang="en-US" altLang="zh-TW" sz="2400" dirty="0"/>
              <a:t>c</a:t>
            </a:r>
            <a:r>
              <a:rPr lang="en-US" altLang="zh-TW" sz="2400" dirty="0" smtClean="0"/>
              <a:t>lass </a:t>
            </a:r>
            <a:r>
              <a:rPr lang="en-US" altLang="zh-TW" sz="2400" dirty="0" err="1" smtClean="0"/>
              <a:t>class_template_name</a:t>
            </a:r>
            <a:r>
              <a:rPr lang="en-US" altLang="zh-TW" sz="2400" dirty="0" smtClean="0"/>
              <a:t>{</a:t>
            </a:r>
          </a:p>
          <a:p>
            <a:r>
              <a:rPr lang="en-US" altLang="zh-TW" sz="2400" dirty="0" smtClean="0"/>
              <a:t>……</a:t>
            </a:r>
            <a:endParaRPr lang="en-US" altLang="zh-TW" sz="2400" dirty="0"/>
          </a:p>
          <a:p>
            <a:r>
              <a:rPr lang="en-US" altLang="zh-TW" sz="2400" dirty="0" smtClean="0"/>
              <a:t>} </a:t>
            </a:r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6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itchFamily="18" charset="0"/>
              </a:rPr>
              <a:t>Class template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576" y="2204864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emplate &lt;class T&gt;</a:t>
            </a:r>
          </a:p>
          <a:p>
            <a:r>
              <a:rPr lang="en-US" altLang="zh-TW" dirty="0" smtClean="0"/>
              <a:t>class A{</a:t>
            </a:r>
          </a:p>
          <a:p>
            <a:r>
              <a:rPr lang="en-US" altLang="zh-TW" dirty="0" smtClean="0"/>
              <a:t>private: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T *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ublic: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FunctionA</a:t>
            </a:r>
            <a:r>
              <a:rPr lang="en-US" altLang="zh-TW" dirty="0" smtClean="0"/>
              <a:t>(T *a){……}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FunctionB</a:t>
            </a:r>
            <a:r>
              <a:rPr lang="en-US" altLang="zh-TW" dirty="0" smtClean="0"/>
              <a:t>(T *b);</a:t>
            </a:r>
          </a:p>
          <a:p>
            <a:r>
              <a:rPr lang="en-US" altLang="zh-TW" dirty="0"/>
              <a:t>}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t</a:t>
            </a:r>
            <a:r>
              <a:rPr lang="en-US" altLang="zh-TW" dirty="0" smtClean="0"/>
              <a:t>emplate &lt;class T&gt;</a:t>
            </a:r>
          </a:p>
          <a:p>
            <a:r>
              <a:rPr lang="en-US" altLang="zh-TW" dirty="0" smtClean="0"/>
              <a:t>A&lt;T&gt;::</a:t>
            </a:r>
            <a:r>
              <a:rPr lang="en-US" altLang="zh-TW" dirty="0" err="1" smtClean="0"/>
              <a:t>FunctionB</a:t>
            </a:r>
            <a:r>
              <a:rPr lang="en-US" altLang="zh-TW" dirty="0" smtClean="0"/>
              <a:t>(T *b){</a:t>
            </a:r>
          </a:p>
          <a:p>
            <a:r>
              <a:rPr lang="en-US" altLang="zh-TW" dirty="0" smtClean="0"/>
              <a:t>……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8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3759"/>
            <a:ext cx="6334125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70" y="4383081"/>
            <a:ext cx="40862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9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itchFamily="18" charset="0"/>
              </a:rPr>
              <a:t>Container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400" dirty="0" smtClean="0">
                <a:cs typeface="Times New Roman" pitchFamily="18" charset="0"/>
              </a:rPr>
              <a:t>Container </a:t>
            </a:r>
            <a:r>
              <a:rPr lang="en-US" altLang="zh-TW" sz="2400" dirty="0">
                <a:cs typeface="Times New Roman" pitchFamily="18" charset="0"/>
              </a:rPr>
              <a:t>used for storing objects in an organized way </a:t>
            </a:r>
            <a:r>
              <a:rPr lang="en-US" altLang="zh-TW" sz="2400" dirty="0" smtClean="0">
                <a:cs typeface="Times New Roman" pitchFamily="18" charset="0"/>
              </a:rPr>
              <a:t>following </a:t>
            </a:r>
            <a:r>
              <a:rPr lang="en-US" altLang="zh-TW" sz="2400" dirty="0">
                <a:cs typeface="Times New Roman" pitchFamily="18" charset="0"/>
              </a:rPr>
              <a:t>specific access </a:t>
            </a:r>
            <a:r>
              <a:rPr lang="en-US" altLang="zh-TW" sz="2400" dirty="0" smtClean="0">
                <a:cs typeface="Times New Roman" pitchFamily="18" charset="0"/>
              </a:rPr>
              <a:t>rules</a:t>
            </a:r>
          </a:p>
          <a:p>
            <a:r>
              <a:rPr lang="en-US" altLang="zh-TW" sz="2400" dirty="0">
                <a:cs typeface="Times New Roman" pitchFamily="18" charset="0"/>
              </a:rPr>
              <a:t>Template type parameter can be used to specify type </a:t>
            </a:r>
            <a:r>
              <a:rPr lang="en-US" altLang="zh-TW" sz="2400" dirty="0" smtClean="0">
                <a:cs typeface="Times New Roman" pitchFamily="18" charset="0"/>
              </a:rPr>
              <a:t>of</a:t>
            </a:r>
          </a:p>
          <a:p>
            <a:pPr marL="0" indent="0">
              <a:buNone/>
            </a:pPr>
            <a:r>
              <a:rPr lang="en-US" altLang="zh-TW" sz="2400" dirty="0" smtClean="0">
                <a:cs typeface="Times New Roman" pitchFamily="18" charset="0"/>
              </a:rPr>
              <a:t>     objects </a:t>
            </a:r>
            <a:r>
              <a:rPr lang="en-US" altLang="zh-TW" sz="2400" dirty="0">
                <a:cs typeface="Times New Roman" pitchFamily="18" charset="0"/>
              </a:rPr>
              <a:t>contained in a </a:t>
            </a:r>
            <a:r>
              <a:rPr lang="en-US" altLang="zh-TW" sz="2400" dirty="0" smtClean="0">
                <a:cs typeface="Times New Roman" pitchFamily="18" charset="0"/>
              </a:rPr>
              <a:t>container</a:t>
            </a:r>
          </a:p>
          <a:p>
            <a:r>
              <a:rPr lang="en-US" altLang="zh-TW" sz="2400" dirty="0" smtClean="0">
                <a:cs typeface="Times New Roman" pitchFamily="18" charset="0"/>
              </a:rPr>
              <a:t>Types of container: vector, list, map, set……</a:t>
            </a:r>
          </a:p>
          <a:p>
            <a:r>
              <a:rPr lang="en-US" altLang="zh-TW" sz="2400" dirty="0">
                <a:cs typeface="Times New Roman" pitchFamily="18" charset="0"/>
              </a:rPr>
              <a:t>v</a:t>
            </a:r>
            <a:r>
              <a:rPr lang="en-US" altLang="zh-TW" sz="2400" dirty="0" smtClean="0">
                <a:cs typeface="Times New Roman" pitchFamily="18" charset="0"/>
              </a:rPr>
              <a:t>ector</a:t>
            </a:r>
          </a:p>
          <a:p>
            <a:pPr lvl="1"/>
            <a:r>
              <a:rPr lang="en-US" altLang="zh-TW" sz="2000" dirty="0">
                <a:cs typeface="Times New Roman" pitchFamily="18" charset="0"/>
              </a:rPr>
              <a:t>d</a:t>
            </a:r>
            <a:r>
              <a:rPr lang="en-US" altLang="zh-TW" sz="2000" dirty="0" smtClean="0">
                <a:cs typeface="Times New Roman" pitchFamily="18" charset="0"/>
              </a:rPr>
              <a:t>efined in vector header file</a:t>
            </a:r>
          </a:p>
          <a:p>
            <a:pPr lvl="1"/>
            <a:r>
              <a:rPr lang="en-US" altLang="zh-TW" sz="2000" dirty="0">
                <a:cs typeface="Times New Roman" pitchFamily="18" charset="0"/>
              </a:rPr>
              <a:t>objects are stored in contiguous memory locations</a:t>
            </a:r>
            <a:r>
              <a:rPr lang="en-US" altLang="zh-TW" sz="2000" dirty="0" smtClean="0">
                <a:cs typeface="Times New Roman" pitchFamily="18" charset="0"/>
              </a:rPr>
              <a:t> </a:t>
            </a:r>
          </a:p>
          <a:p>
            <a:pPr lvl="1"/>
            <a:r>
              <a:rPr lang="en-US" altLang="zh-TW" sz="2000" dirty="0" smtClean="0">
                <a:cs typeface="Times New Roman" pitchFamily="18" charset="0"/>
              </a:rPr>
              <a:t>Member functions of vector class template- size(), begin(), end(), </a:t>
            </a:r>
            <a:r>
              <a:rPr lang="en-US" altLang="zh-TW" sz="2000" dirty="0" err="1" smtClean="0">
                <a:cs typeface="Times New Roman" pitchFamily="18" charset="0"/>
              </a:rPr>
              <a:t>push_back</a:t>
            </a:r>
            <a:r>
              <a:rPr lang="en-US" altLang="zh-TW" sz="2000" dirty="0" smtClean="0">
                <a:cs typeface="Times New Roman" pitchFamily="18" charset="0"/>
              </a:rPr>
              <a:t>(), insert</a:t>
            </a:r>
            <a:r>
              <a:rPr lang="en-US" altLang="zh-TW" sz="2000" dirty="0" smtClean="0">
                <a:cs typeface="Times New Roman" pitchFamily="18" charset="0"/>
              </a:rPr>
              <a:t>()……</a:t>
            </a:r>
          </a:p>
          <a:p>
            <a:r>
              <a:rPr lang="en-US" altLang="zh-TW" sz="2400" dirty="0" smtClean="0">
                <a:cs typeface="Times New Roman" pitchFamily="18" charset="0"/>
                <a:hlinkClick r:id="rId2"/>
              </a:rPr>
              <a:t>C++ reference - vector</a:t>
            </a:r>
            <a:r>
              <a:rPr lang="en-US" altLang="zh-TW" sz="2400" dirty="0" smtClean="0">
                <a:cs typeface="Times New Roman" pitchFamily="18" charset="0"/>
              </a:rPr>
              <a:t> </a:t>
            </a:r>
          </a:p>
          <a:p>
            <a:r>
              <a:rPr lang="en-US" altLang="zh-TW" sz="2400" dirty="0">
                <a:cs typeface="Times New Roman" pitchFamily="18" charset="0"/>
              </a:rPr>
              <a:t>http://www.cplusplus.com/reference/vector/vector/?kw=vector</a:t>
            </a:r>
            <a:endParaRPr lang="en-US" altLang="zh-TW" sz="2400" dirty="0" smtClean="0">
              <a:cs typeface="Times New Roman" pitchFamily="18" charset="0"/>
            </a:endParaRPr>
          </a:p>
          <a:p>
            <a:endParaRPr lang="zh-TW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44862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cs typeface="Times New Roman" pitchFamily="18" charset="0"/>
              </a:rPr>
              <a:t>Iterator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cs typeface="Times New Roman" pitchFamily="18" charset="0"/>
              </a:rPr>
              <a:t>Iterator is an object </a:t>
            </a:r>
            <a:r>
              <a:rPr lang="en-US" altLang="zh-TW" sz="2400" dirty="0">
                <a:cs typeface="Times New Roman" pitchFamily="18" charset="0"/>
              </a:rPr>
              <a:t>that enables a programmer to traverse </a:t>
            </a:r>
            <a:r>
              <a:rPr lang="en-US" altLang="zh-TW" sz="2400" dirty="0" smtClean="0">
                <a:cs typeface="Times New Roman" pitchFamily="18" charset="0"/>
              </a:rPr>
              <a:t>a </a:t>
            </a:r>
            <a:r>
              <a:rPr lang="en-US" altLang="zh-TW" sz="2400" dirty="0" err="1" smtClean="0">
                <a:cs typeface="Times New Roman" pitchFamily="18" charset="0"/>
              </a:rPr>
              <a:t>cotainer</a:t>
            </a:r>
            <a:endParaRPr lang="zh-TW" altLang="en-US" sz="2400" dirty="0"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99592" y="2768322"/>
            <a:ext cx="6624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a;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a</a:t>
            </a:r>
            <a:r>
              <a:rPr lang="en-US" altLang="zh-TW" dirty="0" err="1" smtClean="0"/>
              <a:t>.push_back</a:t>
            </a:r>
            <a:r>
              <a:rPr lang="en-US" altLang="zh-TW" dirty="0" smtClean="0"/>
              <a:t>(100);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a.push_back</a:t>
            </a:r>
            <a:r>
              <a:rPr lang="en-US" altLang="zh-TW" dirty="0" smtClean="0"/>
              <a:t>(200);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a.push_back</a:t>
            </a:r>
            <a:r>
              <a:rPr lang="en-US" altLang="zh-TW" dirty="0" smtClean="0"/>
              <a:t>(300);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&gt;::iterator it;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for(it = </a:t>
            </a:r>
            <a:r>
              <a:rPr lang="en-US" altLang="zh-TW" dirty="0" err="1" smtClean="0"/>
              <a:t>a.begin</a:t>
            </a:r>
            <a:r>
              <a:rPr lang="en-US" altLang="zh-TW" dirty="0" smtClean="0"/>
              <a:t>();it != </a:t>
            </a:r>
            <a:r>
              <a:rPr lang="en-US" altLang="zh-TW" dirty="0" err="1" smtClean="0"/>
              <a:t>a.end</a:t>
            </a:r>
            <a:r>
              <a:rPr lang="en-US" altLang="zh-TW" dirty="0" smtClean="0"/>
              <a:t>();it++)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&lt;&lt;*it&lt;&lt;“ “;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9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187</Words>
  <Application>Microsoft Office PowerPoint</Application>
  <PresentationFormat>如螢幕大小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LAB11</vt:lpstr>
      <vt:lpstr>Template</vt:lpstr>
      <vt:lpstr>Template - example</vt:lpstr>
      <vt:lpstr>Class template</vt:lpstr>
      <vt:lpstr>Class template</vt:lpstr>
      <vt:lpstr>PowerPoint 簡報</vt:lpstr>
      <vt:lpstr>Container</vt:lpstr>
      <vt:lpstr>example</vt:lpstr>
      <vt:lpstr>Iterator</vt:lpstr>
      <vt:lpstr>example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mip52</dc:creator>
  <cp:lastModifiedBy>Wilson</cp:lastModifiedBy>
  <cp:revision>16</cp:revision>
  <dcterms:created xsi:type="dcterms:W3CDTF">2015-06-09T05:27:55Z</dcterms:created>
  <dcterms:modified xsi:type="dcterms:W3CDTF">2015-06-09T09:53:14Z</dcterms:modified>
</cp:coreProperties>
</file>