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FileIO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2015/05/19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#include&lt;</a:t>
            </a:r>
            <a:r>
              <a:rPr lang="en-US" altLang="zh-TW" sz="3200" dirty="0" err="1" smtClean="0"/>
              <a:t>fstream</a:t>
            </a:r>
            <a:r>
              <a:rPr lang="en-US" altLang="zh-TW" sz="3200" dirty="0" smtClean="0"/>
              <a:t>&gt;</a:t>
            </a:r>
          </a:p>
          <a:p>
            <a:r>
              <a:rPr lang="en-US" altLang="zh-TW" sz="3200" dirty="0" err="1" smtClean="0"/>
              <a:t>is_open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3200" dirty="0" err="1"/>
              <a:t>e</a:t>
            </a:r>
            <a:r>
              <a:rPr lang="en-US" altLang="zh-TW" sz="3200" dirty="0" err="1" smtClean="0"/>
              <a:t>of</a:t>
            </a:r>
            <a:r>
              <a:rPr lang="en-US" altLang="zh-TW" sz="3200" dirty="0" smtClean="0"/>
              <a:t>()</a:t>
            </a:r>
          </a:p>
          <a:p>
            <a:r>
              <a:rPr lang="en-US" altLang="zh-TW" sz="3200" dirty="0" smtClean="0"/>
              <a:t>good()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9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fstream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fout</a:t>
            </a:r>
            <a:r>
              <a:rPr lang="en-US" altLang="zh-TW" sz="3200" dirty="0" smtClean="0"/>
              <a:t>(“filename.txt”,</a:t>
            </a:r>
            <a:r>
              <a:rPr lang="en-US" altLang="zh-TW" sz="3200" dirty="0" err="1" smtClean="0"/>
              <a:t>fstream</a:t>
            </a:r>
            <a:r>
              <a:rPr lang="en-US" altLang="zh-TW" sz="3200" dirty="0" smtClean="0"/>
              <a:t>::out);</a:t>
            </a:r>
          </a:p>
          <a:p>
            <a:pPr lvl="1"/>
            <a:r>
              <a:rPr lang="en-US" altLang="zh-TW" sz="2800" dirty="0" err="1" smtClean="0"/>
              <a:t>fout</a:t>
            </a:r>
            <a:r>
              <a:rPr lang="en-US" altLang="zh-TW" sz="2800" dirty="0" smtClean="0"/>
              <a:t> &lt;&lt;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fstream</a:t>
            </a:r>
            <a:r>
              <a:rPr lang="en-US" altLang="zh-TW" sz="3200" dirty="0" smtClean="0"/>
              <a:t> fin(“</a:t>
            </a:r>
            <a:r>
              <a:rPr lang="en-US" altLang="zh-TW" sz="3200" dirty="0" smtClean="0"/>
              <a:t>filename.txt”,</a:t>
            </a:r>
            <a:r>
              <a:rPr lang="en-US" altLang="zh-TW" sz="3200" dirty="0" err="1" smtClean="0"/>
              <a:t>fstream</a:t>
            </a:r>
            <a:r>
              <a:rPr lang="en-US" altLang="zh-TW" sz="3200" dirty="0" smtClean="0"/>
              <a:t>::in);</a:t>
            </a:r>
          </a:p>
          <a:p>
            <a:pPr lvl="1"/>
            <a:r>
              <a:rPr lang="en-US" altLang="zh-TW" sz="2800" dirty="0" smtClean="0"/>
              <a:t>fin &gt;&gt;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416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filename.txt </a:t>
            </a:r>
          </a:p>
          <a:p>
            <a:endParaRPr lang="en-US" altLang="zh-TW" sz="3200" dirty="0"/>
          </a:p>
          <a:p>
            <a:pPr lvl="1"/>
            <a:r>
              <a:rPr lang="en-US" altLang="zh-TW" sz="2400" dirty="0" err="1"/>
              <a:t>fstream</a:t>
            </a:r>
            <a:r>
              <a:rPr lang="en-US" altLang="zh-TW" sz="2400" dirty="0"/>
              <a:t> fin(“</a:t>
            </a:r>
            <a:r>
              <a:rPr lang="en-US" altLang="zh-TW" sz="2400" dirty="0" smtClean="0"/>
              <a:t>filename.txt”,</a:t>
            </a:r>
            <a:r>
              <a:rPr lang="en-US" altLang="zh-TW" sz="2400" dirty="0" err="1"/>
              <a:t>fstream</a:t>
            </a:r>
            <a:r>
              <a:rPr lang="en-US" altLang="zh-TW" sz="2400" dirty="0"/>
              <a:t>::in);</a:t>
            </a:r>
          </a:p>
          <a:p>
            <a:pPr lvl="1"/>
            <a:r>
              <a:rPr lang="en-US" altLang="zh-TW" sz="2400" dirty="0" err="1"/>
              <a:t>i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;</a:t>
            </a:r>
          </a:p>
          <a:p>
            <a:pPr lvl="1"/>
            <a:r>
              <a:rPr lang="en-US" altLang="zh-TW" sz="2400" dirty="0" smtClean="0"/>
              <a:t>fin &gt;&gt;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;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 &lt;&lt;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&lt;&lt; “ “;</a:t>
            </a:r>
          </a:p>
          <a:p>
            <a:pPr lvl="1"/>
            <a:r>
              <a:rPr lang="en-US" altLang="zh-TW" sz="2400" dirty="0"/>
              <a:t>fin &gt;&gt;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&lt;&lt; “ “;</a:t>
            </a:r>
          </a:p>
          <a:p>
            <a:pPr lvl="1"/>
            <a:r>
              <a:rPr lang="en-US" altLang="zh-TW" sz="2400" dirty="0"/>
              <a:t>fin &gt;&gt;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&lt;&lt; “ “;</a:t>
            </a:r>
          </a:p>
          <a:p>
            <a:pPr lvl="1"/>
            <a:r>
              <a:rPr lang="en-US" altLang="zh-TW" sz="2400" dirty="0"/>
              <a:t>fin &gt;&gt;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 &lt;&lt;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&lt;&lt; “ “;</a:t>
            </a:r>
          </a:p>
          <a:p>
            <a:r>
              <a:rPr lang="en-US" altLang="zh-TW" sz="3200" dirty="0" smtClean="0"/>
              <a:t>Output </a:t>
            </a:r>
            <a:r>
              <a:rPr lang="en-US" altLang="zh-TW" sz="3200" dirty="0" smtClean="0"/>
              <a:t>: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132856"/>
            <a:ext cx="13681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1 2 3 4 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11760" y="5436513"/>
            <a:ext cx="13681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1 2 3 4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31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err="1"/>
              <a:t>fstream</a:t>
            </a:r>
            <a:r>
              <a:rPr lang="en-US" altLang="zh-TW" sz="2600" dirty="0"/>
              <a:t> </a:t>
            </a:r>
            <a:r>
              <a:rPr lang="en-US" altLang="zh-TW" sz="2600" dirty="0" err="1" smtClean="0"/>
              <a:t>fout</a:t>
            </a:r>
            <a:r>
              <a:rPr lang="en-US" altLang="zh-TW" sz="2600" smtClean="0"/>
              <a:t>(“</a:t>
            </a:r>
            <a:r>
              <a:rPr lang="en-US" altLang="zh-TW" sz="2600" smtClean="0"/>
              <a:t>filename.txt”,</a:t>
            </a:r>
            <a:r>
              <a:rPr lang="en-US" altLang="zh-TW" sz="2600" dirty="0" err="1" smtClean="0"/>
              <a:t>fstream</a:t>
            </a:r>
            <a:r>
              <a:rPr lang="en-US" altLang="zh-TW" sz="2600" dirty="0" smtClean="0"/>
              <a:t>::out);</a:t>
            </a:r>
            <a:endParaRPr lang="en-US" altLang="zh-TW" sz="2600" dirty="0"/>
          </a:p>
          <a:p>
            <a:r>
              <a:rPr lang="en-US" altLang="zh-TW" sz="2600" dirty="0" err="1"/>
              <a:t>f</a:t>
            </a:r>
            <a:r>
              <a:rPr lang="en-US" altLang="zh-TW" sz="2600" dirty="0" err="1" smtClean="0"/>
              <a:t>out</a:t>
            </a:r>
            <a:r>
              <a:rPr lang="en-US" altLang="zh-TW" sz="2600" dirty="0" smtClean="0"/>
              <a:t> &lt;&lt; “123456”;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/>
              <a:t>f</a:t>
            </a:r>
            <a:r>
              <a:rPr lang="en-US" altLang="zh-TW" sz="3200" dirty="0" smtClean="0"/>
              <a:t>ilname.txt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9592" y="3717032"/>
            <a:ext cx="14401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123456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166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a file with names and numbers(binary).</a:t>
            </a:r>
          </a:p>
          <a:p>
            <a:r>
              <a:rPr lang="en-US" altLang="zh-TW" dirty="0" smtClean="0"/>
              <a:t>Put them into the class you create. You should have name and number two private member in the class.</a:t>
            </a:r>
          </a:p>
          <a:p>
            <a:r>
              <a:rPr lang="en-US" altLang="zh-TW" dirty="0" smtClean="0"/>
              <a:t>After saving them into class, you have to print them all.</a:t>
            </a:r>
          </a:p>
          <a:p>
            <a:r>
              <a:rPr lang="en-US" altLang="zh-TW" dirty="0" smtClean="0"/>
              <a:t>You have to change the input to decimal and sort them from small one to big one.</a:t>
            </a:r>
          </a:p>
          <a:p>
            <a:r>
              <a:rPr lang="en-US" altLang="zh-TW" dirty="0" smtClean="0"/>
              <a:t>After sorting, output a file with the name and the number with the format of the input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59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</TotalTime>
  <Words>199</Words>
  <Application>Microsoft Office PowerPoint</Application>
  <PresentationFormat>如螢幕大小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FileIO</vt:lpstr>
      <vt:lpstr>Introduction </vt:lpstr>
      <vt:lpstr>Introduction </vt:lpstr>
      <vt:lpstr>Example 1 </vt:lpstr>
      <vt:lpstr>Example 2 </vt:lpstr>
      <vt:lpstr>Assignment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FileIO</dc:title>
  <dc:creator>Wilson</dc:creator>
  <cp:lastModifiedBy>Wilson</cp:lastModifiedBy>
  <cp:revision>7</cp:revision>
  <dcterms:created xsi:type="dcterms:W3CDTF">2015-05-19T09:43:06Z</dcterms:created>
  <dcterms:modified xsi:type="dcterms:W3CDTF">2015-05-19T10:16:35Z</dcterms:modified>
</cp:coreProperties>
</file>