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標題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日期版面配置區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9D51-C02A-4DDC-ABBE-BDB3DEBF256D}" type="datetimeFigureOut">
              <a:rPr lang="zh-TW" altLang="en-US" smtClean="0"/>
              <a:t>2015/3/23</a:t>
            </a:fld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7C01DC-EBA9-4527-88B8-118DFFE0578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9D51-C02A-4DDC-ABBE-BDB3DEBF256D}" type="datetimeFigureOut">
              <a:rPr lang="zh-TW" altLang="en-US" smtClean="0"/>
              <a:t>2015/3/23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01DC-EBA9-4527-88B8-118DFFE057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9D51-C02A-4DDC-ABBE-BDB3DEBF256D}" type="datetimeFigureOut">
              <a:rPr lang="zh-TW" altLang="en-US" smtClean="0"/>
              <a:t>2015/3/23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01DC-EBA9-4527-88B8-118DFFE057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10B9D51-C02A-4DDC-ABBE-BDB3DEBF256D}" type="datetimeFigureOut">
              <a:rPr lang="zh-TW" altLang="en-US" smtClean="0"/>
              <a:t>2015/3/23</a:t>
            </a:fld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5C7C01DC-EBA9-4527-88B8-118DFFE0578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頁尾版面配置區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9D51-C02A-4DDC-ABBE-BDB3DEBF256D}" type="datetimeFigureOut">
              <a:rPr lang="zh-TW" altLang="en-US" smtClean="0"/>
              <a:t>2015/3/23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01DC-EBA9-4527-88B8-118DFFE0578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cxnSp>
        <p:nvCxnSpPr>
          <p:cNvPr id="7" name="直線接點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9D51-C02A-4DDC-ABBE-BDB3DEBF256D}" type="datetimeFigureOut">
              <a:rPr lang="zh-TW" altLang="en-US" smtClean="0"/>
              <a:t>2015/3/23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01DC-EBA9-4527-88B8-118DFFE0578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01DC-EBA9-4527-88B8-118DFFE0578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9D51-C02A-4DDC-ABBE-BDB3DEBF256D}" type="datetimeFigureOut">
              <a:rPr lang="zh-TW" altLang="en-US" smtClean="0"/>
              <a:t>2015/3/23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2" name="內容版面配置區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34" name="內容版面配置區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cxnSp>
        <p:nvCxnSpPr>
          <p:cNvPr id="10" name="直線接點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9D51-C02A-4DDC-ABBE-BDB3DEBF256D}" type="datetimeFigureOut">
              <a:rPr lang="zh-TW" altLang="en-US" smtClean="0"/>
              <a:t>2015/3/23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01DC-EBA9-4527-88B8-118DFFE0578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9D51-C02A-4DDC-ABBE-BDB3DEBF256D}" type="datetimeFigureOut">
              <a:rPr lang="zh-TW" altLang="en-US" smtClean="0"/>
              <a:t>2015/3/23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01DC-EBA9-4527-88B8-118DFFE057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容版面配置區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1" name="標題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10B9D51-C02A-4DDC-ABBE-BDB3DEBF256D}" type="datetimeFigureOut">
              <a:rPr lang="zh-TW" altLang="en-US" smtClean="0"/>
              <a:t>2015/3/23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C7C01DC-EBA9-4527-88B8-118DFFE0578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9D51-C02A-4DDC-ABBE-BDB3DEBF256D}" type="datetimeFigureOut">
              <a:rPr lang="zh-TW" altLang="en-US" smtClean="0"/>
              <a:t>2015/3/23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7C01DC-EBA9-4527-88B8-118DFFE0578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10B9D51-C02A-4DDC-ABBE-BDB3DEBF256D}" type="datetimeFigureOut">
              <a:rPr lang="zh-TW" altLang="en-US" smtClean="0"/>
              <a:t>2015/3/23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5C7C01DC-EBA9-4527-88B8-118DFFE0578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3717032"/>
            <a:ext cx="8305800" cy="1143000"/>
          </a:xfrm>
        </p:spPr>
        <p:txBody>
          <a:bodyPr/>
          <a:lstStyle/>
          <a:p>
            <a:r>
              <a:rPr lang="en-US" altLang="zh-TW" dirty="0" smtClean="0"/>
              <a:t>2015 OOP</a:t>
            </a:r>
          </a:p>
          <a:p>
            <a:r>
              <a:rPr lang="en-US" altLang="zh-TW" dirty="0" smtClean="0"/>
              <a:t>Instructor: </a:t>
            </a:r>
            <a:r>
              <a:rPr lang="zh-TW" altLang="en-US" dirty="0" smtClean="0"/>
              <a:t>黃柏翰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Lab 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804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Function Overloading</a:t>
            </a:r>
          </a:p>
          <a:p>
            <a:pPr lvl="1"/>
            <a:r>
              <a:rPr lang="en-US" altLang="zh-TW" dirty="0" smtClean="0"/>
              <a:t>Use the number and the type of the parameters to call the correct function whose name is same as others.</a:t>
            </a: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Overloading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959806"/>
            <a:ext cx="4752528" cy="334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9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Operator Overloading</a:t>
            </a:r>
          </a:p>
          <a:p>
            <a:pPr lvl="1"/>
            <a:r>
              <a:rPr lang="en-US" altLang="zh-TW" dirty="0" smtClean="0"/>
              <a:t>Let the operator exist another</a:t>
            </a:r>
          </a:p>
          <a:p>
            <a:pPr marL="365760" lvl="1" indent="0">
              <a:buNone/>
            </a:pPr>
            <a:r>
              <a:rPr lang="en-US" altLang="zh-TW" dirty="0" smtClean="0"/>
              <a:t>    meaning, such as “+” and “*” </a:t>
            </a:r>
          </a:p>
          <a:p>
            <a:pPr marL="365760" lvl="1" indent="0">
              <a:buNone/>
            </a:pPr>
            <a:r>
              <a:rPr lang="en-US" altLang="zh-TW" dirty="0" smtClean="0"/>
              <a:t>    both exist default meaning but </a:t>
            </a:r>
          </a:p>
          <a:p>
            <a:pPr marL="36576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you want to change it.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Overloading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476672"/>
            <a:ext cx="3410426" cy="58205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865" y="3673697"/>
            <a:ext cx="2499223" cy="262356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88" y="4218560"/>
            <a:ext cx="2795829" cy="153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2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Operator Overloading(mainly for “&lt;&lt;”)</a:t>
            </a:r>
          </a:p>
          <a:p>
            <a:pPr lvl="1"/>
            <a:r>
              <a:rPr lang="en-US" altLang="zh-TW" dirty="0" smtClean="0"/>
              <a:t>When you want to print out the content which is defined by yourself like the example code Vector, you have to implement the “&lt;&lt;” operator overloading.</a:t>
            </a:r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Overloading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73881"/>
            <a:ext cx="2304257" cy="242063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34" y="3093103"/>
            <a:ext cx="7609482" cy="98077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5283184"/>
            <a:ext cx="5591659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9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Introduction</a:t>
            </a:r>
          </a:p>
          <a:p>
            <a:pPr lvl="1"/>
            <a:r>
              <a:rPr lang="en-US" altLang="zh-TW" dirty="0" smtClean="0"/>
              <a:t>Implement the Addition, Multiplication, Differential, and calculate the value of the polynomial sequence.</a:t>
            </a:r>
            <a:endParaRPr lang="en-US" altLang="zh-TW" dirty="0"/>
          </a:p>
          <a:p>
            <a:r>
              <a:rPr lang="en-US" altLang="zh-TW" dirty="0" smtClean="0"/>
              <a:t>Requirement</a:t>
            </a:r>
          </a:p>
          <a:p>
            <a:pPr lvl="1"/>
            <a:r>
              <a:rPr lang="en-US" altLang="zh-TW" dirty="0" smtClean="0"/>
              <a:t>1. Must use the constructor to create </a:t>
            </a:r>
          </a:p>
          <a:p>
            <a:pPr marL="36576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a new polynomial sequence.</a:t>
            </a:r>
          </a:p>
          <a:p>
            <a:pPr lvl="1"/>
            <a:r>
              <a:rPr lang="en-US" altLang="zh-TW" dirty="0" smtClean="0"/>
              <a:t>2. All of the variables in the class </a:t>
            </a:r>
          </a:p>
          <a:p>
            <a:pPr marL="36576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must be put into the private area.</a:t>
            </a:r>
          </a:p>
          <a:p>
            <a:pPr marL="36576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(just like the figure as follow, but </a:t>
            </a:r>
          </a:p>
          <a:p>
            <a:pPr marL="36576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there’s no need for the same as mine</a:t>
            </a:r>
            <a:r>
              <a:rPr lang="en-US" altLang="zh-TW" dirty="0" smtClean="0"/>
              <a:t>.)</a:t>
            </a:r>
          </a:p>
          <a:p>
            <a:pPr marL="365760" lvl="1" indent="0">
              <a:buNone/>
            </a:pPr>
            <a:r>
              <a:rPr lang="en-US" altLang="zh-TW" dirty="0" smtClean="0">
                <a:solidFill>
                  <a:srgbClr val="FFFF00"/>
                </a:solidFill>
              </a:rPr>
              <a:t>(Hint: If you declare the fixed array </a:t>
            </a:r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FF00"/>
                </a:solidFill>
              </a:rPr>
              <a:t>i</a:t>
            </a:r>
            <a:r>
              <a:rPr lang="en-US" altLang="zh-TW" dirty="0" smtClean="0">
                <a:solidFill>
                  <a:srgbClr val="FFFF00"/>
                </a:solidFill>
              </a:rPr>
              <a:t>nstead of the pointer, it’s much easier </a:t>
            </a:r>
          </a:p>
          <a:p>
            <a:pPr marL="365760" lvl="1" indent="0">
              <a:buNone/>
            </a:pPr>
            <a:r>
              <a:rPr lang="en-US" altLang="zh-TW" dirty="0" smtClean="0">
                <a:solidFill>
                  <a:srgbClr val="FFFF00"/>
                </a:solidFill>
              </a:rPr>
              <a:t>to implement this lab.)</a:t>
            </a:r>
            <a:endParaRPr lang="en-US" altLang="zh-TW" dirty="0" smtClean="0">
              <a:solidFill>
                <a:srgbClr val="FFFF00"/>
              </a:solidFill>
            </a:endParaRPr>
          </a:p>
          <a:p>
            <a:pPr lvl="1"/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Today Practice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996951"/>
            <a:ext cx="2715004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6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Requirement</a:t>
            </a:r>
          </a:p>
          <a:p>
            <a:pPr lvl="1"/>
            <a:r>
              <a:rPr lang="en-US" altLang="zh-TW" dirty="0"/>
              <a:t>3. </a:t>
            </a:r>
            <a:r>
              <a:rPr lang="en-US" altLang="zh-TW" dirty="0" smtClean="0"/>
              <a:t>It’s essential to use </a:t>
            </a:r>
            <a:r>
              <a:rPr lang="en-US" altLang="zh-TW" dirty="0"/>
              <a:t>the operator overloading </a:t>
            </a:r>
            <a:r>
              <a:rPr lang="en-US" altLang="zh-TW" dirty="0" smtClean="0"/>
              <a:t>- </a:t>
            </a:r>
            <a:r>
              <a:rPr lang="en-US" altLang="zh-TW" dirty="0"/>
              <a:t>to </a:t>
            </a:r>
            <a:r>
              <a:rPr lang="en-US" altLang="zh-TW" dirty="0" smtClean="0"/>
              <a:t> implement </a:t>
            </a:r>
            <a:r>
              <a:rPr lang="en-US" altLang="zh-TW" dirty="0"/>
              <a:t>the </a:t>
            </a:r>
            <a:r>
              <a:rPr lang="en-US" altLang="zh-TW" dirty="0" smtClean="0"/>
              <a:t>Subtraction</a:t>
            </a:r>
            <a:r>
              <a:rPr lang="en-US" altLang="zh-TW" dirty="0" smtClean="0"/>
              <a:t> </a:t>
            </a:r>
            <a:r>
              <a:rPr lang="en-US" altLang="zh-TW" dirty="0"/>
              <a:t>of the polynomial sequence.</a:t>
            </a:r>
          </a:p>
          <a:p>
            <a:pPr lvl="1"/>
            <a:r>
              <a:rPr lang="en-US" altLang="zh-TW" dirty="0"/>
              <a:t>4. </a:t>
            </a:r>
            <a:r>
              <a:rPr lang="en-US" altLang="zh-TW" dirty="0" smtClean="0"/>
              <a:t>It’ essential to use </a:t>
            </a:r>
            <a:r>
              <a:rPr lang="en-US" altLang="zh-TW" dirty="0"/>
              <a:t>the operator overloading * to implement the Multiplication of the polynomial sequence.</a:t>
            </a:r>
          </a:p>
          <a:p>
            <a:pPr lvl="1"/>
            <a:r>
              <a:rPr lang="en-US" altLang="zh-TW" dirty="0"/>
              <a:t>5. </a:t>
            </a:r>
            <a:r>
              <a:rPr lang="en-US" altLang="zh-TW" dirty="0" smtClean="0"/>
              <a:t>It’s essential to use </a:t>
            </a:r>
            <a:r>
              <a:rPr lang="en-US" altLang="zh-TW" dirty="0"/>
              <a:t>the operator overloading &lt;&lt; to print out the polynomial sequence.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Today Practice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6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Sample I/O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FF00"/>
                </a:solidFill>
              </a:rPr>
              <a:t>(Notice: The </a:t>
            </a:r>
            <a:r>
              <a:rPr lang="en-US" altLang="zh-TW" dirty="0" err="1" smtClean="0">
                <a:solidFill>
                  <a:srgbClr val="FFFF00"/>
                </a:solidFill>
              </a:rPr>
              <a:t>num</a:t>
            </a:r>
            <a:r>
              <a:rPr lang="en-US" altLang="zh-TW" dirty="0" smtClean="0">
                <a:solidFill>
                  <a:srgbClr val="FFFF00"/>
                </a:solidFill>
              </a:rPr>
              <a:t> of terms of Poly1 is either bigger or smaller than the </a:t>
            </a:r>
            <a:r>
              <a:rPr lang="en-US" altLang="zh-TW" dirty="0" err="1" smtClean="0">
                <a:solidFill>
                  <a:srgbClr val="FFFF00"/>
                </a:solidFill>
              </a:rPr>
              <a:t>num</a:t>
            </a:r>
            <a:r>
              <a:rPr lang="en-US" altLang="zh-TW" dirty="0" smtClean="0">
                <a:solidFill>
                  <a:srgbClr val="FFFF00"/>
                </a:solidFill>
              </a:rPr>
              <a:t> of terms of Poly2.)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Today practice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911" y="2420888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8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宣紙">
  <a:themeElements>
    <a:clrScheme name="宣紙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宣紙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宣紙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3199</TotalTime>
  <Words>273</Words>
  <Application>Microsoft Office PowerPoint</Application>
  <PresentationFormat>如螢幕大小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宣紙</vt:lpstr>
      <vt:lpstr>Lab 4</vt:lpstr>
      <vt:lpstr>Overloading</vt:lpstr>
      <vt:lpstr>Overloading</vt:lpstr>
      <vt:lpstr>Overloading</vt:lpstr>
      <vt:lpstr>Today Practice</vt:lpstr>
      <vt:lpstr>Today Practice</vt:lpstr>
      <vt:lpstr>Today practice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4</dc:title>
  <dc:creator>Boris</dc:creator>
  <cp:lastModifiedBy>Boris</cp:lastModifiedBy>
  <cp:revision>23</cp:revision>
  <dcterms:created xsi:type="dcterms:W3CDTF">2015-03-20T06:57:58Z</dcterms:created>
  <dcterms:modified xsi:type="dcterms:W3CDTF">2015-03-23T09:47:28Z</dcterms:modified>
</cp:coreProperties>
</file>